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9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iro" pitchFamily="2" charset="-78"/>
      <p:regular r:id="rId34"/>
      <p:bold r:id="rId35"/>
    </p:embeddedFont>
    <p:embeddedFont>
      <p:font typeface="Heebo" pitchFamily="2" charset="-79"/>
      <p:regular r:id="rId36"/>
      <p:bold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Work Sans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0" userDrawn="1">
          <p15:clr>
            <a:srgbClr val="A4A3A4"/>
          </p15:clr>
        </p15:guide>
        <p15:guide id="2" orient="horz" pos="260" userDrawn="1">
          <p15:clr>
            <a:srgbClr val="A4A3A4"/>
          </p15:clr>
        </p15:guide>
        <p15:guide id="3" pos="5500" userDrawn="1">
          <p15:clr>
            <a:srgbClr val="A4A3A4"/>
          </p15:clr>
        </p15:guide>
        <p15:guide id="4" orient="horz" pos="2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160"/>
    <a:srgbClr val="FBEEAC"/>
    <a:srgbClr val="F99963"/>
    <a:srgbClr val="EFB3AC"/>
    <a:srgbClr val="C6D2D0"/>
    <a:srgbClr val="8AC4D0"/>
    <a:srgbClr val="28527A"/>
    <a:srgbClr val="215FC3"/>
    <a:srgbClr val="3A78DE"/>
    <a:srgbClr val="82A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623" autoAdjust="0"/>
    <p:restoredTop sz="94660"/>
  </p:normalViewPr>
  <p:slideViewPr>
    <p:cSldViewPr snapToGrid="0">
      <p:cViewPr>
        <p:scale>
          <a:sx n="100" d="100"/>
          <a:sy n="100" d="100"/>
        </p:scale>
        <p:origin x="1434" y="672"/>
      </p:cViewPr>
      <p:guideLst>
        <p:guide pos="260"/>
        <p:guide orient="horz" pos="260"/>
        <p:guide pos="5500"/>
        <p:guide orient="horz" pos="2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A-422D-B924-2FEC6EBCFC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0A-422D-B924-2FEC6EBCFC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0A-422D-B924-2FEC6EBCF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69948432"/>
        <c:axId val="769945104"/>
      </c:barChart>
      <c:catAx>
        <c:axId val="76994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769945104"/>
        <c:crosses val="autoZero"/>
        <c:auto val="1"/>
        <c:lblAlgn val="ctr"/>
        <c:lblOffset val="100"/>
        <c:noMultiLvlLbl val="0"/>
      </c:catAx>
      <c:valAx>
        <c:axId val="76994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76994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Montserrat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52C-4C7B-A9A7-D3A06D8433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52C-4C7B-A9A7-D3A06D8433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52C-4C7B-A9A7-D3A06D84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1558656"/>
        <c:axId val="951557408"/>
      </c:lineChart>
      <c:catAx>
        <c:axId val="95155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951557408"/>
        <c:crosses val="autoZero"/>
        <c:auto val="1"/>
        <c:lblAlgn val="ctr"/>
        <c:lblOffset val="100"/>
        <c:noMultiLvlLbl val="0"/>
      </c:catAx>
      <c:valAx>
        <c:axId val="95155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95155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Montserrat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1-4AC5-80E3-F27BC82A0B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11-4AC5-80E3-F27BC82A0B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Coluna 1</c:v>
                </c:pt>
                <c:pt idx="1">
                  <c:v>Coluna 2</c:v>
                </c:pt>
                <c:pt idx="2">
                  <c:v>Coluna 3</c:v>
                </c:pt>
                <c:pt idx="3">
                  <c:v>Coluna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11-4AC5-80E3-F27BC82A0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2445024"/>
        <c:axId val="902447520"/>
      </c:barChart>
      <c:catAx>
        <c:axId val="902445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902447520"/>
        <c:crosses val="autoZero"/>
        <c:auto val="1"/>
        <c:lblAlgn val="ctr"/>
        <c:lblOffset val="100"/>
        <c:noMultiLvlLbl val="0"/>
      </c:catAx>
      <c:valAx>
        <c:axId val="902447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9024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Montserrat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8A-4474-83DB-D142B9372AF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8A-4474-83DB-D142B9372AF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8A-4474-83DB-D142B9372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63B1FAE-31AD-A539-D5EE-08E0BE7CE00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1861" y="722198"/>
            <a:ext cx="3699000" cy="4421303"/>
          </a:xfrm>
          <a:custGeom>
            <a:avLst/>
            <a:gdLst>
              <a:gd name="connsiteX0" fmla="*/ 0 w 3699000"/>
              <a:gd name="connsiteY0" fmla="*/ 0 h 4421303"/>
              <a:gd name="connsiteX1" fmla="*/ 3699000 w 3699000"/>
              <a:gd name="connsiteY1" fmla="*/ 0 h 4421303"/>
              <a:gd name="connsiteX2" fmla="*/ 3699000 w 3699000"/>
              <a:gd name="connsiteY2" fmla="*/ 4421303 h 4421303"/>
              <a:gd name="connsiteX3" fmla="*/ 0 w 3699000"/>
              <a:gd name="connsiteY3" fmla="*/ 4421303 h 442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000" h="4421303">
                <a:moveTo>
                  <a:pt x="0" y="0"/>
                </a:moveTo>
                <a:lnTo>
                  <a:pt x="3699000" y="0"/>
                </a:lnTo>
                <a:lnTo>
                  <a:pt x="3699000" y="4421303"/>
                </a:lnTo>
                <a:lnTo>
                  <a:pt x="0" y="442130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559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33F99C-AF5B-414D-0395-86FD7E57B08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981" y="2"/>
            <a:ext cx="4941020" cy="957941"/>
          </a:xfrm>
          <a:custGeom>
            <a:avLst/>
            <a:gdLst>
              <a:gd name="connsiteX0" fmla="*/ 0 w 4941020"/>
              <a:gd name="connsiteY0" fmla="*/ 0 h 957941"/>
              <a:gd name="connsiteX1" fmla="*/ 4941020 w 4941020"/>
              <a:gd name="connsiteY1" fmla="*/ 0 h 957941"/>
              <a:gd name="connsiteX2" fmla="*/ 4941020 w 4941020"/>
              <a:gd name="connsiteY2" fmla="*/ 957941 h 957941"/>
              <a:gd name="connsiteX3" fmla="*/ 0 w 4941020"/>
              <a:gd name="connsiteY3" fmla="*/ 957941 h 95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1020" h="957941">
                <a:moveTo>
                  <a:pt x="0" y="0"/>
                </a:moveTo>
                <a:lnTo>
                  <a:pt x="4941020" y="0"/>
                </a:lnTo>
                <a:lnTo>
                  <a:pt x="4941020" y="957941"/>
                </a:lnTo>
                <a:lnTo>
                  <a:pt x="0" y="95794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F69DD527-A37D-C797-4A1A-CAE438E194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59000" y="957942"/>
            <a:ext cx="4185000" cy="4185558"/>
          </a:xfrm>
          <a:custGeom>
            <a:avLst/>
            <a:gdLst>
              <a:gd name="connsiteX0" fmla="*/ 0 w 4185000"/>
              <a:gd name="connsiteY0" fmla="*/ 0 h 4185558"/>
              <a:gd name="connsiteX1" fmla="*/ 4185000 w 4185000"/>
              <a:gd name="connsiteY1" fmla="*/ 0 h 4185558"/>
              <a:gd name="connsiteX2" fmla="*/ 4185000 w 4185000"/>
              <a:gd name="connsiteY2" fmla="*/ 4185558 h 4185558"/>
              <a:gd name="connsiteX3" fmla="*/ 0 w 4185000"/>
              <a:gd name="connsiteY3" fmla="*/ 4185558 h 418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000" h="4185558">
                <a:moveTo>
                  <a:pt x="0" y="0"/>
                </a:moveTo>
                <a:lnTo>
                  <a:pt x="4185000" y="0"/>
                </a:lnTo>
                <a:lnTo>
                  <a:pt x="4185000" y="4185558"/>
                </a:lnTo>
                <a:lnTo>
                  <a:pt x="0" y="4185558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5975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E2274-508F-4FD7-89BA-C445CFED414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1"/>
            <a:ext cx="4561115" cy="2566305"/>
          </a:xfrm>
          <a:custGeom>
            <a:avLst/>
            <a:gdLst>
              <a:gd name="connsiteX0" fmla="*/ 0 w 4561115"/>
              <a:gd name="connsiteY0" fmla="*/ 0 h 2566305"/>
              <a:gd name="connsiteX1" fmla="*/ 4561115 w 4561115"/>
              <a:gd name="connsiteY1" fmla="*/ 0 h 2566305"/>
              <a:gd name="connsiteX2" fmla="*/ 4561115 w 4561115"/>
              <a:gd name="connsiteY2" fmla="*/ 2566305 h 2566305"/>
              <a:gd name="connsiteX3" fmla="*/ 0 w 4561115"/>
              <a:gd name="connsiteY3" fmla="*/ 2566305 h 256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115" h="2566305">
                <a:moveTo>
                  <a:pt x="0" y="0"/>
                </a:moveTo>
                <a:lnTo>
                  <a:pt x="4561115" y="0"/>
                </a:lnTo>
                <a:lnTo>
                  <a:pt x="4561115" y="2566305"/>
                </a:lnTo>
                <a:lnTo>
                  <a:pt x="0" y="256630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E8BF4AF-AEC5-DB57-2F0F-F21A357EC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61115" y="2577196"/>
            <a:ext cx="4561115" cy="2558137"/>
          </a:xfrm>
          <a:custGeom>
            <a:avLst/>
            <a:gdLst>
              <a:gd name="connsiteX0" fmla="*/ 0 w 4561115"/>
              <a:gd name="connsiteY0" fmla="*/ 0 h 2558137"/>
              <a:gd name="connsiteX1" fmla="*/ 4561115 w 4561115"/>
              <a:gd name="connsiteY1" fmla="*/ 0 h 2558137"/>
              <a:gd name="connsiteX2" fmla="*/ 4561115 w 4561115"/>
              <a:gd name="connsiteY2" fmla="*/ 2558137 h 2558137"/>
              <a:gd name="connsiteX3" fmla="*/ 0 w 4561115"/>
              <a:gd name="connsiteY3" fmla="*/ 2558137 h 2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115" h="2558137">
                <a:moveTo>
                  <a:pt x="0" y="0"/>
                </a:moveTo>
                <a:lnTo>
                  <a:pt x="4561115" y="0"/>
                </a:lnTo>
                <a:lnTo>
                  <a:pt x="4561115" y="2558137"/>
                </a:lnTo>
                <a:lnTo>
                  <a:pt x="0" y="25581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8554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5728A78-FC2A-C843-2694-C255C3681B5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9086" y="1"/>
            <a:ext cx="4484914" cy="2574236"/>
          </a:xfrm>
          <a:custGeom>
            <a:avLst/>
            <a:gdLst>
              <a:gd name="connsiteX0" fmla="*/ 0 w 4484914"/>
              <a:gd name="connsiteY0" fmla="*/ 0 h 2574236"/>
              <a:gd name="connsiteX1" fmla="*/ 4484914 w 4484914"/>
              <a:gd name="connsiteY1" fmla="*/ 0 h 2574236"/>
              <a:gd name="connsiteX2" fmla="*/ 4484914 w 4484914"/>
              <a:gd name="connsiteY2" fmla="*/ 2574236 h 2574236"/>
              <a:gd name="connsiteX3" fmla="*/ 0 w 4484914"/>
              <a:gd name="connsiteY3" fmla="*/ 2574236 h 257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914" h="2574236">
                <a:moveTo>
                  <a:pt x="0" y="0"/>
                </a:moveTo>
                <a:lnTo>
                  <a:pt x="4484914" y="0"/>
                </a:lnTo>
                <a:lnTo>
                  <a:pt x="4484914" y="2574236"/>
                </a:lnTo>
                <a:lnTo>
                  <a:pt x="0" y="25742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12466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215763-5B17-594C-CBAD-4AD5B52F073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05540"/>
            <a:ext cx="3832622" cy="4337961"/>
          </a:xfrm>
          <a:custGeom>
            <a:avLst/>
            <a:gdLst>
              <a:gd name="connsiteX0" fmla="*/ 0 w 3832622"/>
              <a:gd name="connsiteY0" fmla="*/ 0 h 4337961"/>
              <a:gd name="connsiteX1" fmla="*/ 3832622 w 3832622"/>
              <a:gd name="connsiteY1" fmla="*/ 0 h 4337961"/>
              <a:gd name="connsiteX2" fmla="*/ 3832622 w 3832622"/>
              <a:gd name="connsiteY2" fmla="*/ 4337961 h 4337961"/>
              <a:gd name="connsiteX3" fmla="*/ 0 w 3832622"/>
              <a:gd name="connsiteY3" fmla="*/ 4337961 h 433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2622" h="4337961">
                <a:moveTo>
                  <a:pt x="0" y="0"/>
                </a:moveTo>
                <a:lnTo>
                  <a:pt x="3832622" y="0"/>
                </a:lnTo>
                <a:lnTo>
                  <a:pt x="3832622" y="4337961"/>
                </a:lnTo>
                <a:lnTo>
                  <a:pt x="0" y="433796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FEFB911F-FE7F-501E-AED6-793B608AEF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32621" y="2775856"/>
            <a:ext cx="5311378" cy="2367644"/>
          </a:xfrm>
          <a:custGeom>
            <a:avLst/>
            <a:gdLst>
              <a:gd name="connsiteX0" fmla="*/ 0 w 5311378"/>
              <a:gd name="connsiteY0" fmla="*/ 0 h 2367644"/>
              <a:gd name="connsiteX1" fmla="*/ 5311378 w 5311378"/>
              <a:gd name="connsiteY1" fmla="*/ 0 h 2367644"/>
              <a:gd name="connsiteX2" fmla="*/ 5311378 w 5311378"/>
              <a:gd name="connsiteY2" fmla="*/ 2367644 h 2367644"/>
              <a:gd name="connsiteX3" fmla="*/ 0 w 5311378"/>
              <a:gd name="connsiteY3" fmla="*/ 2367644 h 236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8" h="2367644">
                <a:moveTo>
                  <a:pt x="0" y="0"/>
                </a:moveTo>
                <a:lnTo>
                  <a:pt x="5311378" y="0"/>
                </a:lnTo>
                <a:lnTo>
                  <a:pt x="5311378" y="2367644"/>
                </a:lnTo>
                <a:lnTo>
                  <a:pt x="0" y="236764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592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CD8629-AF2D-5AB2-0018-754A758D059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05541"/>
            <a:ext cx="9144000" cy="2057402"/>
          </a:xfrm>
          <a:custGeom>
            <a:avLst/>
            <a:gdLst>
              <a:gd name="connsiteX0" fmla="*/ 0 w 9144000"/>
              <a:gd name="connsiteY0" fmla="*/ 0 h 2057402"/>
              <a:gd name="connsiteX1" fmla="*/ 9144000 w 9144000"/>
              <a:gd name="connsiteY1" fmla="*/ 0 h 2057402"/>
              <a:gd name="connsiteX2" fmla="*/ 9144000 w 9144000"/>
              <a:gd name="connsiteY2" fmla="*/ 2057402 h 2057402"/>
              <a:gd name="connsiteX3" fmla="*/ 0 w 9144000"/>
              <a:gd name="connsiteY3" fmla="*/ 2057402 h 205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057402">
                <a:moveTo>
                  <a:pt x="0" y="0"/>
                </a:moveTo>
                <a:lnTo>
                  <a:pt x="9144000" y="0"/>
                </a:lnTo>
                <a:lnTo>
                  <a:pt x="9144000" y="2057402"/>
                </a:lnTo>
                <a:lnTo>
                  <a:pt x="0" y="2057402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17901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E7EDA7-8E16-1D93-0D90-0A1521E02F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3148" y="823910"/>
            <a:ext cx="1875044" cy="3907634"/>
          </a:xfrm>
          <a:custGeom>
            <a:avLst/>
            <a:gdLst>
              <a:gd name="connsiteX0" fmla="*/ 0 w 1875044"/>
              <a:gd name="connsiteY0" fmla="*/ 0 h 3907634"/>
              <a:gd name="connsiteX1" fmla="*/ 1875044 w 1875044"/>
              <a:gd name="connsiteY1" fmla="*/ 0 h 3907634"/>
              <a:gd name="connsiteX2" fmla="*/ 1875044 w 1875044"/>
              <a:gd name="connsiteY2" fmla="*/ 3907634 h 3907634"/>
              <a:gd name="connsiteX3" fmla="*/ 0 w 1875044"/>
              <a:gd name="connsiteY3" fmla="*/ 3907634 h 390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044" h="3907634">
                <a:moveTo>
                  <a:pt x="0" y="0"/>
                </a:moveTo>
                <a:lnTo>
                  <a:pt x="1875044" y="0"/>
                </a:lnTo>
                <a:lnTo>
                  <a:pt x="1875044" y="3907634"/>
                </a:lnTo>
                <a:lnTo>
                  <a:pt x="0" y="390763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1FBD824-5775-F235-D38A-BDDFAD87CC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288191" y="823910"/>
            <a:ext cx="1875044" cy="3907634"/>
          </a:xfrm>
          <a:custGeom>
            <a:avLst/>
            <a:gdLst>
              <a:gd name="connsiteX0" fmla="*/ 0 w 1875044"/>
              <a:gd name="connsiteY0" fmla="*/ 0 h 3907634"/>
              <a:gd name="connsiteX1" fmla="*/ 1875044 w 1875044"/>
              <a:gd name="connsiteY1" fmla="*/ 0 h 3907634"/>
              <a:gd name="connsiteX2" fmla="*/ 1875044 w 1875044"/>
              <a:gd name="connsiteY2" fmla="*/ 3907634 h 3907634"/>
              <a:gd name="connsiteX3" fmla="*/ 0 w 1875044"/>
              <a:gd name="connsiteY3" fmla="*/ 3907634 h 390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044" h="3907634">
                <a:moveTo>
                  <a:pt x="0" y="0"/>
                </a:moveTo>
                <a:lnTo>
                  <a:pt x="1875044" y="0"/>
                </a:lnTo>
                <a:lnTo>
                  <a:pt x="1875044" y="3907634"/>
                </a:lnTo>
                <a:lnTo>
                  <a:pt x="0" y="390763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1C8831A-6602-ADE9-1A50-D32D5818233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63234" y="823910"/>
            <a:ext cx="1875044" cy="3907634"/>
          </a:xfrm>
          <a:custGeom>
            <a:avLst/>
            <a:gdLst>
              <a:gd name="connsiteX0" fmla="*/ 0 w 1875044"/>
              <a:gd name="connsiteY0" fmla="*/ 0 h 3907634"/>
              <a:gd name="connsiteX1" fmla="*/ 1875044 w 1875044"/>
              <a:gd name="connsiteY1" fmla="*/ 0 h 3907634"/>
              <a:gd name="connsiteX2" fmla="*/ 1875044 w 1875044"/>
              <a:gd name="connsiteY2" fmla="*/ 3907634 h 3907634"/>
              <a:gd name="connsiteX3" fmla="*/ 0 w 1875044"/>
              <a:gd name="connsiteY3" fmla="*/ 3907634 h 390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044" h="3907634">
                <a:moveTo>
                  <a:pt x="0" y="0"/>
                </a:moveTo>
                <a:lnTo>
                  <a:pt x="1875044" y="0"/>
                </a:lnTo>
                <a:lnTo>
                  <a:pt x="1875044" y="3907634"/>
                </a:lnTo>
                <a:lnTo>
                  <a:pt x="0" y="390763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15754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5B955A-1317-9CB4-D384-92DF0CECD7C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77544" y="0"/>
            <a:ext cx="3766457" cy="5143500"/>
          </a:xfrm>
          <a:custGeom>
            <a:avLst/>
            <a:gdLst>
              <a:gd name="connsiteX0" fmla="*/ 0 w 3766457"/>
              <a:gd name="connsiteY0" fmla="*/ 0 h 5143500"/>
              <a:gd name="connsiteX1" fmla="*/ 3766457 w 3766457"/>
              <a:gd name="connsiteY1" fmla="*/ 0 h 5143500"/>
              <a:gd name="connsiteX2" fmla="*/ 3766457 w 3766457"/>
              <a:gd name="connsiteY2" fmla="*/ 5143500 h 5143500"/>
              <a:gd name="connsiteX3" fmla="*/ 0 w 3766457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457" h="5143500">
                <a:moveTo>
                  <a:pt x="0" y="0"/>
                </a:moveTo>
                <a:lnTo>
                  <a:pt x="3766457" y="0"/>
                </a:lnTo>
                <a:lnTo>
                  <a:pt x="3766457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228002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0F148-9BE4-7C64-20D2-7637CC88C03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3147" y="885186"/>
            <a:ext cx="5214767" cy="4258314"/>
          </a:xfrm>
          <a:custGeom>
            <a:avLst/>
            <a:gdLst>
              <a:gd name="connsiteX0" fmla="*/ 0 w 5214767"/>
              <a:gd name="connsiteY0" fmla="*/ 0 h 4258314"/>
              <a:gd name="connsiteX1" fmla="*/ 5214767 w 5214767"/>
              <a:gd name="connsiteY1" fmla="*/ 0 h 4258314"/>
              <a:gd name="connsiteX2" fmla="*/ 5214767 w 5214767"/>
              <a:gd name="connsiteY2" fmla="*/ 4258314 h 4258314"/>
              <a:gd name="connsiteX3" fmla="*/ 0 w 5214767"/>
              <a:gd name="connsiteY3" fmla="*/ 4258314 h 425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4767" h="4258314">
                <a:moveTo>
                  <a:pt x="0" y="0"/>
                </a:moveTo>
                <a:lnTo>
                  <a:pt x="5214767" y="0"/>
                </a:lnTo>
                <a:lnTo>
                  <a:pt x="5214767" y="4258314"/>
                </a:lnTo>
                <a:lnTo>
                  <a:pt x="0" y="425831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928999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C5424-94A3-4638-4315-65E8B00EF16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72542" y="941614"/>
            <a:ext cx="5671458" cy="4201886"/>
          </a:xfrm>
          <a:custGeom>
            <a:avLst/>
            <a:gdLst>
              <a:gd name="connsiteX0" fmla="*/ 0 w 5671458"/>
              <a:gd name="connsiteY0" fmla="*/ 0 h 4201886"/>
              <a:gd name="connsiteX1" fmla="*/ 5671458 w 5671458"/>
              <a:gd name="connsiteY1" fmla="*/ 0 h 4201886"/>
              <a:gd name="connsiteX2" fmla="*/ 5671458 w 5671458"/>
              <a:gd name="connsiteY2" fmla="*/ 4201886 h 4201886"/>
              <a:gd name="connsiteX3" fmla="*/ 0 w 5671458"/>
              <a:gd name="connsiteY3" fmla="*/ 4201886 h 420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1458" h="4201886">
                <a:moveTo>
                  <a:pt x="0" y="0"/>
                </a:moveTo>
                <a:lnTo>
                  <a:pt x="5671458" y="0"/>
                </a:lnTo>
                <a:lnTo>
                  <a:pt x="5671458" y="4201886"/>
                </a:lnTo>
                <a:lnTo>
                  <a:pt x="0" y="420188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7020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5E088E-F48E-6272-A5D7-F8E51EC8EB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4429125"/>
          </a:xfrm>
          <a:custGeom>
            <a:avLst/>
            <a:gdLst>
              <a:gd name="connsiteX0" fmla="*/ 0 w 3386138"/>
              <a:gd name="connsiteY0" fmla="*/ 0 h 3911204"/>
              <a:gd name="connsiteX1" fmla="*/ 3386138 w 3386138"/>
              <a:gd name="connsiteY1" fmla="*/ 0 h 3911204"/>
              <a:gd name="connsiteX2" fmla="*/ 3386138 w 3386138"/>
              <a:gd name="connsiteY2" fmla="*/ 3911204 h 3911204"/>
              <a:gd name="connsiteX3" fmla="*/ 0 w 3386138"/>
              <a:gd name="connsiteY3" fmla="*/ 3911204 h 391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138" h="3911204">
                <a:moveTo>
                  <a:pt x="0" y="0"/>
                </a:moveTo>
                <a:lnTo>
                  <a:pt x="3386138" y="0"/>
                </a:lnTo>
                <a:lnTo>
                  <a:pt x="3386138" y="3911204"/>
                </a:lnTo>
                <a:lnTo>
                  <a:pt x="0" y="391120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729949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A0D8B5B-1C99-98BF-1E1B-18D6E9CE226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43600" cy="4677964"/>
          </a:xfrm>
          <a:custGeom>
            <a:avLst/>
            <a:gdLst>
              <a:gd name="connsiteX0" fmla="*/ 0 w 5943600"/>
              <a:gd name="connsiteY0" fmla="*/ 0 h 4677964"/>
              <a:gd name="connsiteX1" fmla="*/ 5943600 w 5943600"/>
              <a:gd name="connsiteY1" fmla="*/ 0 h 4677964"/>
              <a:gd name="connsiteX2" fmla="*/ 5943600 w 5943600"/>
              <a:gd name="connsiteY2" fmla="*/ 4677964 h 4677964"/>
              <a:gd name="connsiteX3" fmla="*/ 0 w 5943600"/>
              <a:gd name="connsiteY3" fmla="*/ 4677964 h 46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0" h="4677964">
                <a:moveTo>
                  <a:pt x="0" y="0"/>
                </a:moveTo>
                <a:lnTo>
                  <a:pt x="5943600" y="0"/>
                </a:lnTo>
                <a:lnTo>
                  <a:pt x="5943600" y="4677964"/>
                </a:lnTo>
                <a:lnTo>
                  <a:pt x="0" y="467796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912450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CF86D2-6DA5-6AFB-D72F-105AC9F7F0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25954" y="1"/>
            <a:ext cx="5218047" cy="2215695"/>
          </a:xfrm>
          <a:custGeom>
            <a:avLst/>
            <a:gdLst>
              <a:gd name="connsiteX0" fmla="*/ 0 w 5218047"/>
              <a:gd name="connsiteY0" fmla="*/ 0 h 2215695"/>
              <a:gd name="connsiteX1" fmla="*/ 5218047 w 5218047"/>
              <a:gd name="connsiteY1" fmla="*/ 0 h 2215695"/>
              <a:gd name="connsiteX2" fmla="*/ 5218047 w 5218047"/>
              <a:gd name="connsiteY2" fmla="*/ 2215695 h 2215695"/>
              <a:gd name="connsiteX3" fmla="*/ 0 w 5218047"/>
              <a:gd name="connsiteY3" fmla="*/ 2215695 h 221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8047" h="2215695">
                <a:moveTo>
                  <a:pt x="0" y="0"/>
                </a:moveTo>
                <a:lnTo>
                  <a:pt x="5218047" y="0"/>
                </a:lnTo>
                <a:lnTo>
                  <a:pt x="5218047" y="2215695"/>
                </a:lnTo>
                <a:lnTo>
                  <a:pt x="0" y="221569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ECD4D9F-94AE-D135-1629-2BE41519A7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25954" y="2261592"/>
            <a:ext cx="2959281" cy="2881908"/>
          </a:xfrm>
          <a:custGeom>
            <a:avLst/>
            <a:gdLst>
              <a:gd name="connsiteX0" fmla="*/ 0 w 2959281"/>
              <a:gd name="connsiteY0" fmla="*/ 0 h 2881908"/>
              <a:gd name="connsiteX1" fmla="*/ 2959281 w 2959281"/>
              <a:gd name="connsiteY1" fmla="*/ 0 h 2881908"/>
              <a:gd name="connsiteX2" fmla="*/ 2959281 w 2959281"/>
              <a:gd name="connsiteY2" fmla="*/ 2881908 h 2881908"/>
              <a:gd name="connsiteX3" fmla="*/ 0 w 2959281"/>
              <a:gd name="connsiteY3" fmla="*/ 2881908 h 288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281" h="2881908">
                <a:moveTo>
                  <a:pt x="0" y="0"/>
                </a:moveTo>
                <a:lnTo>
                  <a:pt x="2959281" y="0"/>
                </a:lnTo>
                <a:lnTo>
                  <a:pt x="2959281" y="2881908"/>
                </a:lnTo>
                <a:lnTo>
                  <a:pt x="0" y="2881908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B5D8B89-B21B-9B84-CC45-B33D5A67C9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85234" y="2261592"/>
            <a:ext cx="2258766" cy="2881908"/>
          </a:xfrm>
          <a:custGeom>
            <a:avLst/>
            <a:gdLst>
              <a:gd name="connsiteX0" fmla="*/ 0 w 2258766"/>
              <a:gd name="connsiteY0" fmla="*/ 0 h 2881908"/>
              <a:gd name="connsiteX1" fmla="*/ 2258766 w 2258766"/>
              <a:gd name="connsiteY1" fmla="*/ 0 h 2881908"/>
              <a:gd name="connsiteX2" fmla="*/ 2258766 w 2258766"/>
              <a:gd name="connsiteY2" fmla="*/ 2881908 h 2881908"/>
              <a:gd name="connsiteX3" fmla="*/ 0 w 2258766"/>
              <a:gd name="connsiteY3" fmla="*/ 2881908 h 288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766" h="2881908">
                <a:moveTo>
                  <a:pt x="0" y="0"/>
                </a:moveTo>
                <a:lnTo>
                  <a:pt x="2258766" y="0"/>
                </a:lnTo>
                <a:lnTo>
                  <a:pt x="2258766" y="2881908"/>
                </a:lnTo>
                <a:lnTo>
                  <a:pt x="0" y="2881908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09900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36FBE-CEB5-D037-C7DC-14EA95EB041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3219450"/>
              <a:gd name="connsiteX1" fmla="*/ 9144000 w 9144000"/>
              <a:gd name="connsiteY1" fmla="*/ 0 h 3219450"/>
              <a:gd name="connsiteX2" fmla="*/ 9144000 w 9144000"/>
              <a:gd name="connsiteY2" fmla="*/ 3219450 h 3219450"/>
              <a:gd name="connsiteX3" fmla="*/ 0 w 914400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219450">
                <a:moveTo>
                  <a:pt x="0" y="0"/>
                </a:moveTo>
                <a:lnTo>
                  <a:pt x="9144000" y="0"/>
                </a:lnTo>
                <a:lnTo>
                  <a:pt x="9144000" y="3219450"/>
                </a:lnTo>
                <a:lnTo>
                  <a:pt x="0" y="321945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43066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557219-36C3-5AC6-3D7D-6160319A5D6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09938" y="731555"/>
            <a:ext cx="1749743" cy="3711654"/>
          </a:xfrm>
          <a:custGeom>
            <a:avLst/>
            <a:gdLst>
              <a:gd name="connsiteX0" fmla="*/ 182287 w 1749743"/>
              <a:gd name="connsiteY0" fmla="*/ 0 h 3711654"/>
              <a:gd name="connsiteX1" fmla="*/ 202884 w 1749743"/>
              <a:gd name="connsiteY1" fmla="*/ 0 h 3711654"/>
              <a:gd name="connsiteX2" fmla="*/ 352216 w 1749743"/>
              <a:gd name="connsiteY2" fmla="*/ 0 h 3711654"/>
              <a:gd name="connsiteX3" fmla="*/ 358395 w 1749743"/>
              <a:gd name="connsiteY3" fmla="*/ 0 h 3711654"/>
              <a:gd name="connsiteX4" fmla="*/ 365604 w 1749743"/>
              <a:gd name="connsiteY4" fmla="*/ 2025 h 3711654"/>
              <a:gd name="connsiteX5" fmla="*/ 372813 w 1749743"/>
              <a:gd name="connsiteY5" fmla="*/ 5062 h 3711654"/>
              <a:gd name="connsiteX6" fmla="*/ 377961 w 1749743"/>
              <a:gd name="connsiteY6" fmla="*/ 10122 h 3711654"/>
              <a:gd name="connsiteX7" fmla="*/ 383110 w 1749743"/>
              <a:gd name="connsiteY7" fmla="*/ 15183 h 3711654"/>
              <a:gd name="connsiteX8" fmla="*/ 386200 w 1749743"/>
              <a:gd name="connsiteY8" fmla="*/ 22267 h 3711654"/>
              <a:gd name="connsiteX9" fmla="*/ 388261 w 1749743"/>
              <a:gd name="connsiteY9" fmla="*/ 29354 h 3711654"/>
              <a:gd name="connsiteX10" fmla="*/ 390320 w 1749743"/>
              <a:gd name="connsiteY10" fmla="*/ 37451 h 3711654"/>
              <a:gd name="connsiteX11" fmla="*/ 390320 w 1749743"/>
              <a:gd name="connsiteY11" fmla="*/ 47573 h 3711654"/>
              <a:gd name="connsiteX12" fmla="*/ 391351 w 1749743"/>
              <a:gd name="connsiteY12" fmla="*/ 57695 h 3711654"/>
              <a:gd name="connsiteX13" fmla="*/ 396500 w 1749743"/>
              <a:gd name="connsiteY13" fmla="*/ 76926 h 3711654"/>
              <a:gd name="connsiteX14" fmla="*/ 406798 w 1749743"/>
              <a:gd name="connsiteY14" fmla="*/ 94133 h 3711654"/>
              <a:gd name="connsiteX15" fmla="*/ 419156 w 1749743"/>
              <a:gd name="connsiteY15" fmla="*/ 109316 h 3711654"/>
              <a:gd name="connsiteX16" fmla="*/ 434605 w 1749743"/>
              <a:gd name="connsiteY16" fmla="*/ 121462 h 3711654"/>
              <a:gd name="connsiteX17" fmla="*/ 452112 w 1749743"/>
              <a:gd name="connsiteY17" fmla="*/ 131584 h 3711654"/>
              <a:gd name="connsiteX18" fmla="*/ 471679 w 1749743"/>
              <a:gd name="connsiteY18" fmla="*/ 136644 h 3711654"/>
              <a:gd name="connsiteX19" fmla="*/ 481979 w 1749743"/>
              <a:gd name="connsiteY19" fmla="*/ 137657 h 3711654"/>
              <a:gd name="connsiteX20" fmla="*/ 492277 w 1749743"/>
              <a:gd name="connsiteY20" fmla="*/ 137657 h 3711654"/>
              <a:gd name="connsiteX21" fmla="*/ 1257468 w 1749743"/>
              <a:gd name="connsiteY21" fmla="*/ 137657 h 3711654"/>
              <a:gd name="connsiteX22" fmla="*/ 1268796 w 1749743"/>
              <a:gd name="connsiteY22" fmla="*/ 137657 h 3711654"/>
              <a:gd name="connsiteX23" fmla="*/ 1279095 w 1749743"/>
              <a:gd name="connsiteY23" fmla="*/ 136644 h 3711654"/>
              <a:gd name="connsiteX24" fmla="*/ 1297633 w 1749743"/>
              <a:gd name="connsiteY24" fmla="*/ 131584 h 3711654"/>
              <a:gd name="connsiteX25" fmla="*/ 1315140 w 1749743"/>
              <a:gd name="connsiteY25" fmla="*/ 121462 h 3711654"/>
              <a:gd name="connsiteX26" fmla="*/ 1330589 w 1749743"/>
              <a:gd name="connsiteY26" fmla="*/ 109316 h 3711654"/>
              <a:gd name="connsiteX27" fmla="*/ 1345007 w 1749743"/>
              <a:gd name="connsiteY27" fmla="*/ 94133 h 3711654"/>
              <a:gd name="connsiteX28" fmla="*/ 1353246 w 1749743"/>
              <a:gd name="connsiteY28" fmla="*/ 76926 h 3711654"/>
              <a:gd name="connsiteX29" fmla="*/ 1360454 w 1749743"/>
              <a:gd name="connsiteY29" fmla="*/ 57695 h 3711654"/>
              <a:gd name="connsiteX30" fmla="*/ 1360454 w 1749743"/>
              <a:gd name="connsiteY30" fmla="*/ 47573 h 3711654"/>
              <a:gd name="connsiteX31" fmla="*/ 1361484 w 1749743"/>
              <a:gd name="connsiteY31" fmla="*/ 37451 h 3711654"/>
              <a:gd name="connsiteX32" fmla="*/ 1361484 w 1749743"/>
              <a:gd name="connsiteY32" fmla="*/ 29354 h 3711654"/>
              <a:gd name="connsiteX33" fmla="*/ 1363544 w 1749743"/>
              <a:gd name="connsiteY33" fmla="*/ 22267 h 3711654"/>
              <a:gd name="connsiteX34" fmla="*/ 1366633 w 1749743"/>
              <a:gd name="connsiteY34" fmla="*/ 15183 h 3711654"/>
              <a:gd name="connsiteX35" fmla="*/ 1371782 w 1749743"/>
              <a:gd name="connsiteY35" fmla="*/ 10122 h 3711654"/>
              <a:gd name="connsiteX36" fmla="*/ 1376932 w 1749743"/>
              <a:gd name="connsiteY36" fmla="*/ 5062 h 3711654"/>
              <a:gd name="connsiteX37" fmla="*/ 1384142 w 1749743"/>
              <a:gd name="connsiteY37" fmla="*/ 2025 h 3711654"/>
              <a:gd name="connsiteX38" fmla="*/ 1391351 w 1749743"/>
              <a:gd name="connsiteY38" fmla="*/ 0 h 3711654"/>
              <a:gd name="connsiteX39" fmla="*/ 1399590 w 1749743"/>
              <a:gd name="connsiteY39" fmla="*/ 0 h 3711654"/>
              <a:gd name="connsiteX40" fmla="*/ 1546859 w 1749743"/>
              <a:gd name="connsiteY40" fmla="*/ 0 h 3711654"/>
              <a:gd name="connsiteX41" fmla="*/ 1568487 w 1749743"/>
              <a:gd name="connsiteY41" fmla="*/ 0 h 3711654"/>
              <a:gd name="connsiteX42" fmla="*/ 1587025 w 1749743"/>
              <a:gd name="connsiteY42" fmla="*/ 4049 h 3711654"/>
              <a:gd name="connsiteX43" fmla="*/ 1607622 w 1749743"/>
              <a:gd name="connsiteY43" fmla="*/ 9110 h 3711654"/>
              <a:gd name="connsiteX44" fmla="*/ 1625130 w 1749743"/>
              <a:gd name="connsiteY44" fmla="*/ 15183 h 3711654"/>
              <a:gd name="connsiteX45" fmla="*/ 1644698 w 1749743"/>
              <a:gd name="connsiteY45" fmla="*/ 24294 h 3711654"/>
              <a:gd name="connsiteX46" fmla="*/ 1660146 w 1749743"/>
              <a:gd name="connsiteY46" fmla="*/ 34415 h 3711654"/>
              <a:gd name="connsiteX47" fmla="*/ 1675593 w 1749743"/>
              <a:gd name="connsiteY47" fmla="*/ 44537 h 3711654"/>
              <a:gd name="connsiteX48" fmla="*/ 1691042 w 1749743"/>
              <a:gd name="connsiteY48" fmla="*/ 57695 h 3711654"/>
              <a:gd name="connsiteX49" fmla="*/ 1703400 w 1749743"/>
              <a:gd name="connsiteY49" fmla="*/ 71865 h 3711654"/>
              <a:gd name="connsiteX50" fmla="*/ 1715759 w 1749743"/>
              <a:gd name="connsiteY50" fmla="*/ 87047 h 3711654"/>
              <a:gd name="connsiteX51" fmla="*/ 1726057 w 1749743"/>
              <a:gd name="connsiteY51" fmla="*/ 104254 h 3711654"/>
              <a:gd name="connsiteX52" fmla="*/ 1734296 w 1749743"/>
              <a:gd name="connsiteY52" fmla="*/ 121462 h 3711654"/>
              <a:gd name="connsiteX53" fmla="*/ 1741505 w 1749743"/>
              <a:gd name="connsiteY53" fmla="*/ 139681 h 3711654"/>
              <a:gd name="connsiteX54" fmla="*/ 1744594 w 1749743"/>
              <a:gd name="connsiteY54" fmla="*/ 158913 h 3711654"/>
              <a:gd name="connsiteX55" fmla="*/ 1747684 w 1749743"/>
              <a:gd name="connsiteY55" fmla="*/ 179156 h 3711654"/>
              <a:gd name="connsiteX56" fmla="*/ 1749743 w 1749743"/>
              <a:gd name="connsiteY56" fmla="*/ 199400 h 3711654"/>
              <a:gd name="connsiteX57" fmla="*/ 1749743 w 1749743"/>
              <a:gd name="connsiteY57" fmla="*/ 3513268 h 3711654"/>
              <a:gd name="connsiteX58" fmla="*/ 1747684 w 1749743"/>
              <a:gd name="connsiteY58" fmla="*/ 3533511 h 3711654"/>
              <a:gd name="connsiteX59" fmla="*/ 1744594 w 1749743"/>
              <a:gd name="connsiteY59" fmla="*/ 3553755 h 3711654"/>
              <a:gd name="connsiteX60" fmla="*/ 1741505 w 1749743"/>
              <a:gd name="connsiteY60" fmla="*/ 3572986 h 3711654"/>
              <a:gd name="connsiteX61" fmla="*/ 1734296 w 1749743"/>
              <a:gd name="connsiteY61" fmla="*/ 3591205 h 3711654"/>
              <a:gd name="connsiteX62" fmla="*/ 1726057 w 1749743"/>
              <a:gd name="connsiteY62" fmla="*/ 3608413 h 3711654"/>
              <a:gd name="connsiteX63" fmla="*/ 1715759 w 1749743"/>
              <a:gd name="connsiteY63" fmla="*/ 3623596 h 3711654"/>
              <a:gd name="connsiteX64" fmla="*/ 1703400 w 1749743"/>
              <a:gd name="connsiteY64" fmla="*/ 3638777 h 3711654"/>
              <a:gd name="connsiteX65" fmla="*/ 1691042 w 1749743"/>
              <a:gd name="connsiteY65" fmla="*/ 3653960 h 3711654"/>
              <a:gd name="connsiteX66" fmla="*/ 1675593 w 1749743"/>
              <a:gd name="connsiteY66" fmla="*/ 3666106 h 3711654"/>
              <a:gd name="connsiteX67" fmla="*/ 1660146 w 1749743"/>
              <a:gd name="connsiteY67" fmla="*/ 3678254 h 3711654"/>
              <a:gd name="connsiteX68" fmla="*/ 1644698 w 1749743"/>
              <a:gd name="connsiteY68" fmla="*/ 3688375 h 3711654"/>
              <a:gd name="connsiteX69" fmla="*/ 1625130 w 1749743"/>
              <a:gd name="connsiteY69" fmla="*/ 3696472 h 3711654"/>
              <a:gd name="connsiteX70" fmla="*/ 1607622 w 1749743"/>
              <a:gd name="connsiteY70" fmla="*/ 3703557 h 3711654"/>
              <a:gd name="connsiteX71" fmla="*/ 1587025 w 1749743"/>
              <a:gd name="connsiteY71" fmla="*/ 3708618 h 3711654"/>
              <a:gd name="connsiteX72" fmla="*/ 1568487 w 1749743"/>
              <a:gd name="connsiteY72" fmla="*/ 3710642 h 3711654"/>
              <a:gd name="connsiteX73" fmla="*/ 1546859 w 1749743"/>
              <a:gd name="connsiteY73" fmla="*/ 3711654 h 3711654"/>
              <a:gd name="connsiteX74" fmla="*/ 202884 w 1749743"/>
              <a:gd name="connsiteY74" fmla="*/ 3711654 h 3711654"/>
              <a:gd name="connsiteX75" fmla="*/ 182287 w 1749743"/>
              <a:gd name="connsiteY75" fmla="*/ 3710642 h 3711654"/>
              <a:gd name="connsiteX76" fmla="*/ 162720 w 1749743"/>
              <a:gd name="connsiteY76" fmla="*/ 3708618 h 3711654"/>
              <a:gd name="connsiteX77" fmla="*/ 144183 w 1749743"/>
              <a:gd name="connsiteY77" fmla="*/ 3703557 h 3711654"/>
              <a:gd name="connsiteX78" fmla="*/ 124615 w 1749743"/>
              <a:gd name="connsiteY78" fmla="*/ 3696472 h 3711654"/>
              <a:gd name="connsiteX79" fmla="*/ 107107 w 1749743"/>
              <a:gd name="connsiteY79" fmla="*/ 3688375 h 3711654"/>
              <a:gd name="connsiteX80" fmla="*/ 90629 w 1749743"/>
              <a:gd name="connsiteY80" fmla="*/ 3678254 h 3711654"/>
              <a:gd name="connsiteX81" fmla="*/ 75181 w 1749743"/>
              <a:gd name="connsiteY81" fmla="*/ 3666106 h 3711654"/>
              <a:gd name="connsiteX82" fmla="*/ 60762 w 1749743"/>
              <a:gd name="connsiteY82" fmla="*/ 3653960 h 3711654"/>
              <a:gd name="connsiteX83" fmla="*/ 47375 w 1749743"/>
              <a:gd name="connsiteY83" fmla="*/ 3638777 h 3711654"/>
              <a:gd name="connsiteX84" fmla="*/ 35017 w 1749743"/>
              <a:gd name="connsiteY84" fmla="*/ 3623596 h 3711654"/>
              <a:gd name="connsiteX85" fmla="*/ 25748 w 1749743"/>
              <a:gd name="connsiteY85" fmla="*/ 3608413 h 3711654"/>
              <a:gd name="connsiteX86" fmla="*/ 17509 w 1749743"/>
              <a:gd name="connsiteY86" fmla="*/ 3591205 h 3711654"/>
              <a:gd name="connsiteX87" fmla="*/ 10299 w 1749743"/>
              <a:gd name="connsiteY87" fmla="*/ 3572986 h 3711654"/>
              <a:gd name="connsiteX88" fmla="*/ 5151 w 1749743"/>
              <a:gd name="connsiteY88" fmla="*/ 3553755 h 3711654"/>
              <a:gd name="connsiteX89" fmla="*/ 2062 w 1749743"/>
              <a:gd name="connsiteY89" fmla="*/ 3533511 h 3711654"/>
              <a:gd name="connsiteX90" fmla="*/ 0 w 1749743"/>
              <a:gd name="connsiteY90" fmla="*/ 3513268 h 3711654"/>
              <a:gd name="connsiteX91" fmla="*/ 0 w 1749743"/>
              <a:gd name="connsiteY91" fmla="*/ 199400 h 3711654"/>
              <a:gd name="connsiteX92" fmla="*/ 2062 w 1749743"/>
              <a:gd name="connsiteY92" fmla="*/ 179156 h 3711654"/>
              <a:gd name="connsiteX93" fmla="*/ 5151 w 1749743"/>
              <a:gd name="connsiteY93" fmla="*/ 158913 h 3711654"/>
              <a:gd name="connsiteX94" fmla="*/ 10299 w 1749743"/>
              <a:gd name="connsiteY94" fmla="*/ 139681 h 3711654"/>
              <a:gd name="connsiteX95" fmla="*/ 17509 w 1749743"/>
              <a:gd name="connsiteY95" fmla="*/ 121462 h 3711654"/>
              <a:gd name="connsiteX96" fmla="*/ 25748 w 1749743"/>
              <a:gd name="connsiteY96" fmla="*/ 104254 h 3711654"/>
              <a:gd name="connsiteX97" fmla="*/ 35017 w 1749743"/>
              <a:gd name="connsiteY97" fmla="*/ 87047 h 3711654"/>
              <a:gd name="connsiteX98" fmla="*/ 47375 w 1749743"/>
              <a:gd name="connsiteY98" fmla="*/ 71865 h 3711654"/>
              <a:gd name="connsiteX99" fmla="*/ 60762 w 1749743"/>
              <a:gd name="connsiteY99" fmla="*/ 57695 h 3711654"/>
              <a:gd name="connsiteX100" fmla="*/ 75181 w 1749743"/>
              <a:gd name="connsiteY100" fmla="*/ 44537 h 3711654"/>
              <a:gd name="connsiteX101" fmla="*/ 90629 w 1749743"/>
              <a:gd name="connsiteY101" fmla="*/ 34415 h 3711654"/>
              <a:gd name="connsiteX102" fmla="*/ 107107 w 1749743"/>
              <a:gd name="connsiteY102" fmla="*/ 24294 h 3711654"/>
              <a:gd name="connsiteX103" fmla="*/ 124615 w 1749743"/>
              <a:gd name="connsiteY103" fmla="*/ 15183 h 3711654"/>
              <a:gd name="connsiteX104" fmla="*/ 144183 w 1749743"/>
              <a:gd name="connsiteY104" fmla="*/ 9110 h 3711654"/>
              <a:gd name="connsiteX105" fmla="*/ 162720 w 1749743"/>
              <a:gd name="connsiteY105" fmla="*/ 4049 h 371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749743" h="3711654">
                <a:moveTo>
                  <a:pt x="182287" y="0"/>
                </a:moveTo>
                <a:lnTo>
                  <a:pt x="202884" y="0"/>
                </a:lnTo>
                <a:lnTo>
                  <a:pt x="352216" y="0"/>
                </a:lnTo>
                <a:lnTo>
                  <a:pt x="358395" y="0"/>
                </a:lnTo>
                <a:lnTo>
                  <a:pt x="365604" y="2025"/>
                </a:lnTo>
                <a:lnTo>
                  <a:pt x="372813" y="5062"/>
                </a:lnTo>
                <a:lnTo>
                  <a:pt x="377961" y="10122"/>
                </a:lnTo>
                <a:lnTo>
                  <a:pt x="383110" y="15183"/>
                </a:lnTo>
                <a:lnTo>
                  <a:pt x="386200" y="22267"/>
                </a:lnTo>
                <a:lnTo>
                  <a:pt x="388261" y="29354"/>
                </a:lnTo>
                <a:lnTo>
                  <a:pt x="390320" y="37451"/>
                </a:lnTo>
                <a:lnTo>
                  <a:pt x="390320" y="47573"/>
                </a:lnTo>
                <a:lnTo>
                  <a:pt x="391351" y="57695"/>
                </a:lnTo>
                <a:lnTo>
                  <a:pt x="396500" y="76926"/>
                </a:lnTo>
                <a:lnTo>
                  <a:pt x="406798" y="94133"/>
                </a:lnTo>
                <a:lnTo>
                  <a:pt x="419156" y="109316"/>
                </a:lnTo>
                <a:lnTo>
                  <a:pt x="434605" y="121462"/>
                </a:lnTo>
                <a:lnTo>
                  <a:pt x="452112" y="131584"/>
                </a:lnTo>
                <a:lnTo>
                  <a:pt x="471679" y="136644"/>
                </a:lnTo>
                <a:lnTo>
                  <a:pt x="481979" y="137657"/>
                </a:lnTo>
                <a:lnTo>
                  <a:pt x="492277" y="137657"/>
                </a:lnTo>
                <a:lnTo>
                  <a:pt x="1257468" y="137657"/>
                </a:lnTo>
                <a:lnTo>
                  <a:pt x="1268796" y="137657"/>
                </a:lnTo>
                <a:lnTo>
                  <a:pt x="1279095" y="136644"/>
                </a:lnTo>
                <a:lnTo>
                  <a:pt x="1297633" y="131584"/>
                </a:lnTo>
                <a:lnTo>
                  <a:pt x="1315140" y="121462"/>
                </a:lnTo>
                <a:lnTo>
                  <a:pt x="1330589" y="109316"/>
                </a:lnTo>
                <a:lnTo>
                  <a:pt x="1345007" y="94133"/>
                </a:lnTo>
                <a:lnTo>
                  <a:pt x="1353246" y="76926"/>
                </a:lnTo>
                <a:lnTo>
                  <a:pt x="1360454" y="57695"/>
                </a:lnTo>
                <a:lnTo>
                  <a:pt x="1360454" y="47573"/>
                </a:lnTo>
                <a:lnTo>
                  <a:pt x="1361484" y="37451"/>
                </a:lnTo>
                <a:lnTo>
                  <a:pt x="1361484" y="29354"/>
                </a:lnTo>
                <a:lnTo>
                  <a:pt x="1363544" y="22267"/>
                </a:lnTo>
                <a:lnTo>
                  <a:pt x="1366633" y="15183"/>
                </a:lnTo>
                <a:lnTo>
                  <a:pt x="1371782" y="10122"/>
                </a:lnTo>
                <a:lnTo>
                  <a:pt x="1376932" y="5062"/>
                </a:lnTo>
                <a:lnTo>
                  <a:pt x="1384142" y="2025"/>
                </a:lnTo>
                <a:lnTo>
                  <a:pt x="1391351" y="0"/>
                </a:lnTo>
                <a:lnTo>
                  <a:pt x="1399590" y="0"/>
                </a:lnTo>
                <a:lnTo>
                  <a:pt x="1546859" y="0"/>
                </a:lnTo>
                <a:lnTo>
                  <a:pt x="1568487" y="0"/>
                </a:lnTo>
                <a:lnTo>
                  <a:pt x="1587025" y="4049"/>
                </a:lnTo>
                <a:lnTo>
                  <a:pt x="1607622" y="9110"/>
                </a:lnTo>
                <a:lnTo>
                  <a:pt x="1625130" y="15183"/>
                </a:lnTo>
                <a:lnTo>
                  <a:pt x="1644698" y="24294"/>
                </a:lnTo>
                <a:lnTo>
                  <a:pt x="1660146" y="34415"/>
                </a:lnTo>
                <a:lnTo>
                  <a:pt x="1675593" y="44537"/>
                </a:lnTo>
                <a:lnTo>
                  <a:pt x="1691042" y="57695"/>
                </a:lnTo>
                <a:lnTo>
                  <a:pt x="1703400" y="71865"/>
                </a:lnTo>
                <a:lnTo>
                  <a:pt x="1715759" y="87047"/>
                </a:lnTo>
                <a:lnTo>
                  <a:pt x="1726057" y="104254"/>
                </a:lnTo>
                <a:lnTo>
                  <a:pt x="1734296" y="121462"/>
                </a:lnTo>
                <a:lnTo>
                  <a:pt x="1741505" y="139681"/>
                </a:lnTo>
                <a:lnTo>
                  <a:pt x="1744594" y="158913"/>
                </a:lnTo>
                <a:lnTo>
                  <a:pt x="1747684" y="179156"/>
                </a:lnTo>
                <a:lnTo>
                  <a:pt x="1749743" y="199400"/>
                </a:lnTo>
                <a:lnTo>
                  <a:pt x="1749743" y="3513268"/>
                </a:lnTo>
                <a:lnTo>
                  <a:pt x="1747684" y="3533511"/>
                </a:lnTo>
                <a:lnTo>
                  <a:pt x="1744594" y="3553755"/>
                </a:lnTo>
                <a:lnTo>
                  <a:pt x="1741505" y="3572986"/>
                </a:lnTo>
                <a:lnTo>
                  <a:pt x="1734296" y="3591205"/>
                </a:lnTo>
                <a:lnTo>
                  <a:pt x="1726057" y="3608413"/>
                </a:lnTo>
                <a:lnTo>
                  <a:pt x="1715759" y="3623596"/>
                </a:lnTo>
                <a:lnTo>
                  <a:pt x="1703400" y="3638777"/>
                </a:lnTo>
                <a:lnTo>
                  <a:pt x="1691042" y="3653960"/>
                </a:lnTo>
                <a:lnTo>
                  <a:pt x="1675593" y="3666106"/>
                </a:lnTo>
                <a:lnTo>
                  <a:pt x="1660146" y="3678254"/>
                </a:lnTo>
                <a:lnTo>
                  <a:pt x="1644698" y="3688375"/>
                </a:lnTo>
                <a:lnTo>
                  <a:pt x="1625130" y="3696472"/>
                </a:lnTo>
                <a:lnTo>
                  <a:pt x="1607622" y="3703557"/>
                </a:lnTo>
                <a:lnTo>
                  <a:pt x="1587025" y="3708618"/>
                </a:lnTo>
                <a:lnTo>
                  <a:pt x="1568487" y="3710642"/>
                </a:lnTo>
                <a:lnTo>
                  <a:pt x="1546859" y="3711654"/>
                </a:lnTo>
                <a:lnTo>
                  <a:pt x="202884" y="3711654"/>
                </a:lnTo>
                <a:lnTo>
                  <a:pt x="182287" y="3710642"/>
                </a:lnTo>
                <a:lnTo>
                  <a:pt x="162720" y="3708618"/>
                </a:lnTo>
                <a:lnTo>
                  <a:pt x="144183" y="3703557"/>
                </a:lnTo>
                <a:lnTo>
                  <a:pt x="124615" y="3696472"/>
                </a:lnTo>
                <a:lnTo>
                  <a:pt x="107107" y="3688375"/>
                </a:lnTo>
                <a:lnTo>
                  <a:pt x="90629" y="3678254"/>
                </a:lnTo>
                <a:lnTo>
                  <a:pt x="75181" y="3666106"/>
                </a:lnTo>
                <a:lnTo>
                  <a:pt x="60762" y="3653960"/>
                </a:lnTo>
                <a:lnTo>
                  <a:pt x="47375" y="3638777"/>
                </a:lnTo>
                <a:lnTo>
                  <a:pt x="35017" y="3623596"/>
                </a:lnTo>
                <a:lnTo>
                  <a:pt x="25748" y="3608413"/>
                </a:lnTo>
                <a:lnTo>
                  <a:pt x="17509" y="3591205"/>
                </a:lnTo>
                <a:lnTo>
                  <a:pt x="10299" y="3572986"/>
                </a:lnTo>
                <a:lnTo>
                  <a:pt x="5151" y="3553755"/>
                </a:lnTo>
                <a:lnTo>
                  <a:pt x="2062" y="3533511"/>
                </a:lnTo>
                <a:lnTo>
                  <a:pt x="0" y="3513268"/>
                </a:lnTo>
                <a:lnTo>
                  <a:pt x="0" y="199400"/>
                </a:lnTo>
                <a:lnTo>
                  <a:pt x="2062" y="179156"/>
                </a:lnTo>
                <a:lnTo>
                  <a:pt x="5151" y="158913"/>
                </a:lnTo>
                <a:lnTo>
                  <a:pt x="10299" y="139681"/>
                </a:lnTo>
                <a:lnTo>
                  <a:pt x="17509" y="121462"/>
                </a:lnTo>
                <a:lnTo>
                  <a:pt x="25748" y="104254"/>
                </a:lnTo>
                <a:lnTo>
                  <a:pt x="35017" y="87047"/>
                </a:lnTo>
                <a:lnTo>
                  <a:pt x="47375" y="71865"/>
                </a:lnTo>
                <a:lnTo>
                  <a:pt x="60762" y="57695"/>
                </a:lnTo>
                <a:lnTo>
                  <a:pt x="75181" y="44537"/>
                </a:lnTo>
                <a:lnTo>
                  <a:pt x="90629" y="34415"/>
                </a:lnTo>
                <a:lnTo>
                  <a:pt x="107107" y="24294"/>
                </a:lnTo>
                <a:lnTo>
                  <a:pt x="124615" y="15183"/>
                </a:lnTo>
                <a:lnTo>
                  <a:pt x="144183" y="9110"/>
                </a:lnTo>
                <a:lnTo>
                  <a:pt x="162720" y="4049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609906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45ED8197-35D1-F956-3D9F-C46F596BF8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3899" y="1699355"/>
            <a:ext cx="3487479" cy="1929892"/>
          </a:xfrm>
          <a:custGeom>
            <a:avLst/>
            <a:gdLst>
              <a:gd name="connsiteX0" fmla="*/ 0 w 3487479"/>
              <a:gd name="connsiteY0" fmla="*/ 0 h 1929892"/>
              <a:gd name="connsiteX1" fmla="*/ 3487479 w 3487479"/>
              <a:gd name="connsiteY1" fmla="*/ 0 h 1929892"/>
              <a:gd name="connsiteX2" fmla="*/ 3487479 w 3487479"/>
              <a:gd name="connsiteY2" fmla="*/ 1929892 h 1929892"/>
              <a:gd name="connsiteX3" fmla="*/ 0 w 3487479"/>
              <a:gd name="connsiteY3" fmla="*/ 1929892 h 192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7479" h="1929892">
                <a:moveTo>
                  <a:pt x="0" y="0"/>
                </a:moveTo>
                <a:lnTo>
                  <a:pt x="3487479" y="0"/>
                </a:lnTo>
                <a:lnTo>
                  <a:pt x="3487479" y="1929892"/>
                </a:lnTo>
                <a:lnTo>
                  <a:pt x="0" y="1929892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654324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21D7FF-2C54-872F-5E95-39FFFA79D4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4581" y="1397495"/>
            <a:ext cx="3540918" cy="2216313"/>
          </a:xfrm>
          <a:custGeom>
            <a:avLst/>
            <a:gdLst>
              <a:gd name="connsiteX0" fmla="*/ 0 w 3540918"/>
              <a:gd name="connsiteY0" fmla="*/ 0 h 2216313"/>
              <a:gd name="connsiteX1" fmla="*/ 3540918 w 3540918"/>
              <a:gd name="connsiteY1" fmla="*/ 0 h 2216313"/>
              <a:gd name="connsiteX2" fmla="*/ 3540918 w 3540918"/>
              <a:gd name="connsiteY2" fmla="*/ 2216313 h 2216313"/>
              <a:gd name="connsiteX3" fmla="*/ 0 w 3540918"/>
              <a:gd name="connsiteY3" fmla="*/ 2216313 h 22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0918" h="2216313">
                <a:moveTo>
                  <a:pt x="0" y="0"/>
                </a:moveTo>
                <a:lnTo>
                  <a:pt x="3540918" y="0"/>
                </a:lnTo>
                <a:lnTo>
                  <a:pt x="3540918" y="2216313"/>
                </a:lnTo>
                <a:lnTo>
                  <a:pt x="0" y="22163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30349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D736EAF-E755-D903-9432-4738E4A230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57516" y="731555"/>
            <a:ext cx="1749743" cy="3711654"/>
          </a:xfrm>
          <a:custGeom>
            <a:avLst/>
            <a:gdLst>
              <a:gd name="connsiteX0" fmla="*/ 182287 w 1749743"/>
              <a:gd name="connsiteY0" fmla="*/ 0 h 3711654"/>
              <a:gd name="connsiteX1" fmla="*/ 202884 w 1749743"/>
              <a:gd name="connsiteY1" fmla="*/ 0 h 3711654"/>
              <a:gd name="connsiteX2" fmla="*/ 352216 w 1749743"/>
              <a:gd name="connsiteY2" fmla="*/ 0 h 3711654"/>
              <a:gd name="connsiteX3" fmla="*/ 358395 w 1749743"/>
              <a:gd name="connsiteY3" fmla="*/ 0 h 3711654"/>
              <a:gd name="connsiteX4" fmla="*/ 365604 w 1749743"/>
              <a:gd name="connsiteY4" fmla="*/ 2025 h 3711654"/>
              <a:gd name="connsiteX5" fmla="*/ 372813 w 1749743"/>
              <a:gd name="connsiteY5" fmla="*/ 5062 h 3711654"/>
              <a:gd name="connsiteX6" fmla="*/ 377961 w 1749743"/>
              <a:gd name="connsiteY6" fmla="*/ 10122 h 3711654"/>
              <a:gd name="connsiteX7" fmla="*/ 383110 w 1749743"/>
              <a:gd name="connsiteY7" fmla="*/ 15183 h 3711654"/>
              <a:gd name="connsiteX8" fmla="*/ 386200 w 1749743"/>
              <a:gd name="connsiteY8" fmla="*/ 22267 h 3711654"/>
              <a:gd name="connsiteX9" fmla="*/ 388261 w 1749743"/>
              <a:gd name="connsiteY9" fmla="*/ 29354 h 3711654"/>
              <a:gd name="connsiteX10" fmla="*/ 390320 w 1749743"/>
              <a:gd name="connsiteY10" fmla="*/ 37451 h 3711654"/>
              <a:gd name="connsiteX11" fmla="*/ 390320 w 1749743"/>
              <a:gd name="connsiteY11" fmla="*/ 47573 h 3711654"/>
              <a:gd name="connsiteX12" fmla="*/ 391351 w 1749743"/>
              <a:gd name="connsiteY12" fmla="*/ 57695 h 3711654"/>
              <a:gd name="connsiteX13" fmla="*/ 396500 w 1749743"/>
              <a:gd name="connsiteY13" fmla="*/ 76926 h 3711654"/>
              <a:gd name="connsiteX14" fmla="*/ 406798 w 1749743"/>
              <a:gd name="connsiteY14" fmla="*/ 94133 h 3711654"/>
              <a:gd name="connsiteX15" fmla="*/ 419156 w 1749743"/>
              <a:gd name="connsiteY15" fmla="*/ 109316 h 3711654"/>
              <a:gd name="connsiteX16" fmla="*/ 434605 w 1749743"/>
              <a:gd name="connsiteY16" fmla="*/ 121462 h 3711654"/>
              <a:gd name="connsiteX17" fmla="*/ 452112 w 1749743"/>
              <a:gd name="connsiteY17" fmla="*/ 131584 h 3711654"/>
              <a:gd name="connsiteX18" fmla="*/ 471679 w 1749743"/>
              <a:gd name="connsiteY18" fmla="*/ 136644 h 3711654"/>
              <a:gd name="connsiteX19" fmla="*/ 481979 w 1749743"/>
              <a:gd name="connsiteY19" fmla="*/ 137657 h 3711654"/>
              <a:gd name="connsiteX20" fmla="*/ 492277 w 1749743"/>
              <a:gd name="connsiteY20" fmla="*/ 137657 h 3711654"/>
              <a:gd name="connsiteX21" fmla="*/ 1257468 w 1749743"/>
              <a:gd name="connsiteY21" fmla="*/ 137657 h 3711654"/>
              <a:gd name="connsiteX22" fmla="*/ 1268796 w 1749743"/>
              <a:gd name="connsiteY22" fmla="*/ 137657 h 3711654"/>
              <a:gd name="connsiteX23" fmla="*/ 1279095 w 1749743"/>
              <a:gd name="connsiteY23" fmla="*/ 136644 h 3711654"/>
              <a:gd name="connsiteX24" fmla="*/ 1297633 w 1749743"/>
              <a:gd name="connsiteY24" fmla="*/ 131584 h 3711654"/>
              <a:gd name="connsiteX25" fmla="*/ 1315140 w 1749743"/>
              <a:gd name="connsiteY25" fmla="*/ 121462 h 3711654"/>
              <a:gd name="connsiteX26" fmla="*/ 1330589 w 1749743"/>
              <a:gd name="connsiteY26" fmla="*/ 109316 h 3711654"/>
              <a:gd name="connsiteX27" fmla="*/ 1345007 w 1749743"/>
              <a:gd name="connsiteY27" fmla="*/ 94133 h 3711654"/>
              <a:gd name="connsiteX28" fmla="*/ 1353246 w 1749743"/>
              <a:gd name="connsiteY28" fmla="*/ 76926 h 3711654"/>
              <a:gd name="connsiteX29" fmla="*/ 1360454 w 1749743"/>
              <a:gd name="connsiteY29" fmla="*/ 57695 h 3711654"/>
              <a:gd name="connsiteX30" fmla="*/ 1360454 w 1749743"/>
              <a:gd name="connsiteY30" fmla="*/ 47573 h 3711654"/>
              <a:gd name="connsiteX31" fmla="*/ 1361484 w 1749743"/>
              <a:gd name="connsiteY31" fmla="*/ 37451 h 3711654"/>
              <a:gd name="connsiteX32" fmla="*/ 1361484 w 1749743"/>
              <a:gd name="connsiteY32" fmla="*/ 29354 h 3711654"/>
              <a:gd name="connsiteX33" fmla="*/ 1363544 w 1749743"/>
              <a:gd name="connsiteY33" fmla="*/ 22267 h 3711654"/>
              <a:gd name="connsiteX34" fmla="*/ 1366633 w 1749743"/>
              <a:gd name="connsiteY34" fmla="*/ 15183 h 3711654"/>
              <a:gd name="connsiteX35" fmla="*/ 1371782 w 1749743"/>
              <a:gd name="connsiteY35" fmla="*/ 10122 h 3711654"/>
              <a:gd name="connsiteX36" fmla="*/ 1376932 w 1749743"/>
              <a:gd name="connsiteY36" fmla="*/ 5062 h 3711654"/>
              <a:gd name="connsiteX37" fmla="*/ 1384142 w 1749743"/>
              <a:gd name="connsiteY37" fmla="*/ 2025 h 3711654"/>
              <a:gd name="connsiteX38" fmla="*/ 1391351 w 1749743"/>
              <a:gd name="connsiteY38" fmla="*/ 0 h 3711654"/>
              <a:gd name="connsiteX39" fmla="*/ 1399590 w 1749743"/>
              <a:gd name="connsiteY39" fmla="*/ 0 h 3711654"/>
              <a:gd name="connsiteX40" fmla="*/ 1546859 w 1749743"/>
              <a:gd name="connsiteY40" fmla="*/ 0 h 3711654"/>
              <a:gd name="connsiteX41" fmla="*/ 1568487 w 1749743"/>
              <a:gd name="connsiteY41" fmla="*/ 0 h 3711654"/>
              <a:gd name="connsiteX42" fmla="*/ 1587025 w 1749743"/>
              <a:gd name="connsiteY42" fmla="*/ 4049 h 3711654"/>
              <a:gd name="connsiteX43" fmla="*/ 1607622 w 1749743"/>
              <a:gd name="connsiteY43" fmla="*/ 9110 h 3711654"/>
              <a:gd name="connsiteX44" fmla="*/ 1625130 w 1749743"/>
              <a:gd name="connsiteY44" fmla="*/ 15183 h 3711654"/>
              <a:gd name="connsiteX45" fmla="*/ 1644698 w 1749743"/>
              <a:gd name="connsiteY45" fmla="*/ 24294 h 3711654"/>
              <a:gd name="connsiteX46" fmla="*/ 1660146 w 1749743"/>
              <a:gd name="connsiteY46" fmla="*/ 34415 h 3711654"/>
              <a:gd name="connsiteX47" fmla="*/ 1675593 w 1749743"/>
              <a:gd name="connsiteY47" fmla="*/ 44537 h 3711654"/>
              <a:gd name="connsiteX48" fmla="*/ 1691042 w 1749743"/>
              <a:gd name="connsiteY48" fmla="*/ 57695 h 3711654"/>
              <a:gd name="connsiteX49" fmla="*/ 1703400 w 1749743"/>
              <a:gd name="connsiteY49" fmla="*/ 71865 h 3711654"/>
              <a:gd name="connsiteX50" fmla="*/ 1715759 w 1749743"/>
              <a:gd name="connsiteY50" fmla="*/ 87047 h 3711654"/>
              <a:gd name="connsiteX51" fmla="*/ 1726057 w 1749743"/>
              <a:gd name="connsiteY51" fmla="*/ 104254 h 3711654"/>
              <a:gd name="connsiteX52" fmla="*/ 1734296 w 1749743"/>
              <a:gd name="connsiteY52" fmla="*/ 121462 h 3711654"/>
              <a:gd name="connsiteX53" fmla="*/ 1741505 w 1749743"/>
              <a:gd name="connsiteY53" fmla="*/ 139681 h 3711654"/>
              <a:gd name="connsiteX54" fmla="*/ 1744594 w 1749743"/>
              <a:gd name="connsiteY54" fmla="*/ 158913 h 3711654"/>
              <a:gd name="connsiteX55" fmla="*/ 1747684 w 1749743"/>
              <a:gd name="connsiteY55" fmla="*/ 179156 h 3711654"/>
              <a:gd name="connsiteX56" fmla="*/ 1749743 w 1749743"/>
              <a:gd name="connsiteY56" fmla="*/ 199400 h 3711654"/>
              <a:gd name="connsiteX57" fmla="*/ 1749743 w 1749743"/>
              <a:gd name="connsiteY57" fmla="*/ 3513268 h 3711654"/>
              <a:gd name="connsiteX58" fmla="*/ 1747684 w 1749743"/>
              <a:gd name="connsiteY58" fmla="*/ 3533511 h 3711654"/>
              <a:gd name="connsiteX59" fmla="*/ 1744594 w 1749743"/>
              <a:gd name="connsiteY59" fmla="*/ 3553755 h 3711654"/>
              <a:gd name="connsiteX60" fmla="*/ 1741505 w 1749743"/>
              <a:gd name="connsiteY60" fmla="*/ 3572986 h 3711654"/>
              <a:gd name="connsiteX61" fmla="*/ 1734296 w 1749743"/>
              <a:gd name="connsiteY61" fmla="*/ 3591205 h 3711654"/>
              <a:gd name="connsiteX62" fmla="*/ 1726057 w 1749743"/>
              <a:gd name="connsiteY62" fmla="*/ 3608413 h 3711654"/>
              <a:gd name="connsiteX63" fmla="*/ 1715759 w 1749743"/>
              <a:gd name="connsiteY63" fmla="*/ 3623596 h 3711654"/>
              <a:gd name="connsiteX64" fmla="*/ 1703400 w 1749743"/>
              <a:gd name="connsiteY64" fmla="*/ 3638777 h 3711654"/>
              <a:gd name="connsiteX65" fmla="*/ 1691042 w 1749743"/>
              <a:gd name="connsiteY65" fmla="*/ 3653960 h 3711654"/>
              <a:gd name="connsiteX66" fmla="*/ 1675593 w 1749743"/>
              <a:gd name="connsiteY66" fmla="*/ 3666106 h 3711654"/>
              <a:gd name="connsiteX67" fmla="*/ 1660146 w 1749743"/>
              <a:gd name="connsiteY67" fmla="*/ 3678254 h 3711654"/>
              <a:gd name="connsiteX68" fmla="*/ 1644698 w 1749743"/>
              <a:gd name="connsiteY68" fmla="*/ 3688375 h 3711654"/>
              <a:gd name="connsiteX69" fmla="*/ 1625130 w 1749743"/>
              <a:gd name="connsiteY69" fmla="*/ 3696472 h 3711654"/>
              <a:gd name="connsiteX70" fmla="*/ 1607622 w 1749743"/>
              <a:gd name="connsiteY70" fmla="*/ 3703557 h 3711654"/>
              <a:gd name="connsiteX71" fmla="*/ 1587025 w 1749743"/>
              <a:gd name="connsiteY71" fmla="*/ 3708618 h 3711654"/>
              <a:gd name="connsiteX72" fmla="*/ 1568487 w 1749743"/>
              <a:gd name="connsiteY72" fmla="*/ 3710642 h 3711654"/>
              <a:gd name="connsiteX73" fmla="*/ 1546859 w 1749743"/>
              <a:gd name="connsiteY73" fmla="*/ 3711654 h 3711654"/>
              <a:gd name="connsiteX74" fmla="*/ 202884 w 1749743"/>
              <a:gd name="connsiteY74" fmla="*/ 3711654 h 3711654"/>
              <a:gd name="connsiteX75" fmla="*/ 182287 w 1749743"/>
              <a:gd name="connsiteY75" fmla="*/ 3710642 h 3711654"/>
              <a:gd name="connsiteX76" fmla="*/ 162720 w 1749743"/>
              <a:gd name="connsiteY76" fmla="*/ 3708618 h 3711654"/>
              <a:gd name="connsiteX77" fmla="*/ 144183 w 1749743"/>
              <a:gd name="connsiteY77" fmla="*/ 3703557 h 3711654"/>
              <a:gd name="connsiteX78" fmla="*/ 124615 w 1749743"/>
              <a:gd name="connsiteY78" fmla="*/ 3696472 h 3711654"/>
              <a:gd name="connsiteX79" fmla="*/ 107107 w 1749743"/>
              <a:gd name="connsiteY79" fmla="*/ 3688375 h 3711654"/>
              <a:gd name="connsiteX80" fmla="*/ 90629 w 1749743"/>
              <a:gd name="connsiteY80" fmla="*/ 3678254 h 3711654"/>
              <a:gd name="connsiteX81" fmla="*/ 75181 w 1749743"/>
              <a:gd name="connsiteY81" fmla="*/ 3666106 h 3711654"/>
              <a:gd name="connsiteX82" fmla="*/ 60762 w 1749743"/>
              <a:gd name="connsiteY82" fmla="*/ 3653960 h 3711654"/>
              <a:gd name="connsiteX83" fmla="*/ 47375 w 1749743"/>
              <a:gd name="connsiteY83" fmla="*/ 3638777 h 3711654"/>
              <a:gd name="connsiteX84" fmla="*/ 35017 w 1749743"/>
              <a:gd name="connsiteY84" fmla="*/ 3623596 h 3711654"/>
              <a:gd name="connsiteX85" fmla="*/ 25748 w 1749743"/>
              <a:gd name="connsiteY85" fmla="*/ 3608413 h 3711654"/>
              <a:gd name="connsiteX86" fmla="*/ 17509 w 1749743"/>
              <a:gd name="connsiteY86" fmla="*/ 3591205 h 3711654"/>
              <a:gd name="connsiteX87" fmla="*/ 10299 w 1749743"/>
              <a:gd name="connsiteY87" fmla="*/ 3572986 h 3711654"/>
              <a:gd name="connsiteX88" fmla="*/ 5151 w 1749743"/>
              <a:gd name="connsiteY88" fmla="*/ 3553755 h 3711654"/>
              <a:gd name="connsiteX89" fmla="*/ 2062 w 1749743"/>
              <a:gd name="connsiteY89" fmla="*/ 3533511 h 3711654"/>
              <a:gd name="connsiteX90" fmla="*/ 0 w 1749743"/>
              <a:gd name="connsiteY90" fmla="*/ 3513268 h 3711654"/>
              <a:gd name="connsiteX91" fmla="*/ 0 w 1749743"/>
              <a:gd name="connsiteY91" fmla="*/ 199400 h 3711654"/>
              <a:gd name="connsiteX92" fmla="*/ 2062 w 1749743"/>
              <a:gd name="connsiteY92" fmla="*/ 179156 h 3711654"/>
              <a:gd name="connsiteX93" fmla="*/ 5151 w 1749743"/>
              <a:gd name="connsiteY93" fmla="*/ 158913 h 3711654"/>
              <a:gd name="connsiteX94" fmla="*/ 10299 w 1749743"/>
              <a:gd name="connsiteY94" fmla="*/ 139681 h 3711654"/>
              <a:gd name="connsiteX95" fmla="*/ 17509 w 1749743"/>
              <a:gd name="connsiteY95" fmla="*/ 121462 h 3711654"/>
              <a:gd name="connsiteX96" fmla="*/ 25748 w 1749743"/>
              <a:gd name="connsiteY96" fmla="*/ 104254 h 3711654"/>
              <a:gd name="connsiteX97" fmla="*/ 35017 w 1749743"/>
              <a:gd name="connsiteY97" fmla="*/ 87047 h 3711654"/>
              <a:gd name="connsiteX98" fmla="*/ 47375 w 1749743"/>
              <a:gd name="connsiteY98" fmla="*/ 71865 h 3711654"/>
              <a:gd name="connsiteX99" fmla="*/ 60762 w 1749743"/>
              <a:gd name="connsiteY99" fmla="*/ 57695 h 3711654"/>
              <a:gd name="connsiteX100" fmla="*/ 75181 w 1749743"/>
              <a:gd name="connsiteY100" fmla="*/ 44537 h 3711654"/>
              <a:gd name="connsiteX101" fmla="*/ 90629 w 1749743"/>
              <a:gd name="connsiteY101" fmla="*/ 34415 h 3711654"/>
              <a:gd name="connsiteX102" fmla="*/ 107107 w 1749743"/>
              <a:gd name="connsiteY102" fmla="*/ 24294 h 3711654"/>
              <a:gd name="connsiteX103" fmla="*/ 124615 w 1749743"/>
              <a:gd name="connsiteY103" fmla="*/ 15183 h 3711654"/>
              <a:gd name="connsiteX104" fmla="*/ 144183 w 1749743"/>
              <a:gd name="connsiteY104" fmla="*/ 9110 h 3711654"/>
              <a:gd name="connsiteX105" fmla="*/ 162720 w 1749743"/>
              <a:gd name="connsiteY105" fmla="*/ 4049 h 371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749743" h="3711654">
                <a:moveTo>
                  <a:pt x="182287" y="0"/>
                </a:moveTo>
                <a:lnTo>
                  <a:pt x="202884" y="0"/>
                </a:lnTo>
                <a:lnTo>
                  <a:pt x="352216" y="0"/>
                </a:lnTo>
                <a:lnTo>
                  <a:pt x="358395" y="0"/>
                </a:lnTo>
                <a:lnTo>
                  <a:pt x="365604" y="2025"/>
                </a:lnTo>
                <a:lnTo>
                  <a:pt x="372813" y="5062"/>
                </a:lnTo>
                <a:lnTo>
                  <a:pt x="377961" y="10122"/>
                </a:lnTo>
                <a:lnTo>
                  <a:pt x="383110" y="15183"/>
                </a:lnTo>
                <a:lnTo>
                  <a:pt x="386200" y="22267"/>
                </a:lnTo>
                <a:lnTo>
                  <a:pt x="388261" y="29354"/>
                </a:lnTo>
                <a:lnTo>
                  <a:pt x="390320" y="37451"/>
                </a:lnTo>
                <a:lnTo>
                  <a:pt x="390320" y="47573"/>
                </a:lnTo>
                <a:lnTo>
                  <a:pt x="391351" y="57695"/>
                </a:lnTo>
                <a:lnTo>
                  <a:pt x="396500" y="76926"/>
                </a:lnTo>
                <a:lnTo>
                  <a:pt x="406798" y="94133"/>
                </a:lnTo>
                <a:lnTo>
                  <a:pt x="419156" y="109316"/>
                </a:lnTo>
                <a:lnTo>
                  <a:pt x="434605" y="121462"/>
                </a:lnTo>
                <a:lnTo>
                  <a:pt x="452112" y="131584"/>
                </a:lnTo>
                <a:lnTo>
                  <a:pt x="471679" y="136644"/>
                </a:lnTo>
                <a:lnTo>
                  <a:pt x="481979" y="137657"/>
                </a:lnTo>
                <a:lnTo>
                  <a:pt x="492277" y="137657"/>
                </a:lnTo>
                <a:lnTo>
                  <a:pt x="1257468" y="137657"/>
                </a:lnTo>
                <a:lnTo>
                  <a:pt x="1268796" y="137657"/>
                </a:lnTo>
                <a:lnTo>
                  <a:pt x="1279095" y="136644"/>
                </a:lnTo>
                <a:lnTo>
                  <a:pt x="1297633" y="131584"/>
                </a:lnTo>
                <a:lnTo>
                  <a:pt x="1315140" y="121462"/>
                </a:lnTo>
                <a:lnTo>
                  <a:pt x="1330589" y="109316"/>
                </a:lnTo>
                <a:lnTo>
                  <a:pt x="1345007" y="94133"/>
                </a:lnTo>
                <a:lnTo>
                  <a:pt x="1353246" y="76926"/>
                </a:lnTo>
                <a:lnTo>
                  <a:pt x="1360454" y="57695"/>
                </a:lnTo>
                <a:lnTo>
                  <a:pt x="1360454" y="47573"/>
                </a:lnTo>
                <a:lnTo>
                  <a:pt x="1361484" y="37451"/>
                </a:lnTo>
                <a:lnTo>
                  <a:pt x="1361484" y="29354"/>
                </a:lnTo>
                <a:lnTo>
                  <a:pt x="1363544" y="22267"/>
                </a:lnTo>
                <a:lnTo>
                  <a:pt x="1366633" y="15183"/>
                </a:lnTo>
                <a:lnTo>
                  <a:pt x="1371782" y="10122"/>
                </a:lnTo>
                <a:lnTo>
                  <a:pt x="1376932" y="5062"/>
                </a:lnTo>
                <a:lnTo>
                  <a:pt x="1384142" y="2025"/>
                </a:lnTo>
                <a:lnTo>
                  <a:pt x="1391351" y="0"/>
                </a:lnTo>
                <a:lnTo>
                  <a:pt x="1399590" y="0"/>
                </a:lnTo>
                <a:lnTo>
                  <a:pt x="1546859" y="0"/>
                </a:lnTo>
                <a:lnTo>
                  <a:pt x="1568487" y="0"/>
                </a:lnTo>
                <a:lnTo>
                  <a:pt x="1587025" y="4049"/>
                </a:lnTo>
                <a:lnTo>
                  <a:pt x="1607622" y="9110"/>
                </a:lnTo>
                <a:lnTo>
                  <a:pt x="1625130" y="15183"/>
                </a:lnTo>
                <a:lnTo>
                  <a:pt x="1644698" y="24294"/>
                </a:lnTo>
                <a:lnTo>
                  <a:pt x="1660146" y="34415"/>
                </a:lnTo>
                <a:lnTo>
                  <a:pt x="1675593" y="44537"/>
                </a:lnTo>
                <a:lnTo>
                  <a:pt x="1691042" y="57695"/>
                </a:lnTo>
                <a:lnTo>
                  <a:pt x="1703400" y="71865"/>
                </a:lnTo>
                <a:lnTo>
                  <a:pt x="1715759" y="87047"/>
                </a:lnTo>
                <a:lnTo>
                  <a:pt x="1726057" y="104254"/>
                </a:lnTo>
                <a:lnTo>
                  <a:pt x="1734296" y="121462"/>
                </a:lnTo>
                <a:lnTo>
                  <a:pt x="1741505" y="139681"/>
                </a:lnTo>
                <a:lnTo>
                  <a:pt x="1744594" y="158913"/>
                </a:lnTo>
                <a:lnTo>
                  <a:pt x="1747684" y="179156"/>
                </a:lnTo>
                <a:lnTo>
                  <a:pt x="1749743" y="199400"/>
                </a:lnTo>
                <a:lnTo>
                  <a:pt x="1749743" y="3513268"/>
                </a:lnTo>
                <a:lnTo>
                  <a:pt x="1747684" y="3533511"/>
                </a:lnTo>
                <a:lnTo>
                  <a:pt x="1744594" y="3553755"/>
                </a:lnTo>
                <a:lnTo>
                  <a:pt x="1741505" y="3572986"/>
                </a:lnTo>
                <a:lnTo>
                  <a:pt x="1734296" y="3591205"/>
                </a:lnTo>
                <a:lnTo>
                  <a:pt x="1726057" y="3608413"/>
                </a:lnTo>
                <a:lnTo>
                  <a:pt x="1715759" y="3623596"/>
                </a:lnTo>
                <a:lnTo>
                  <a:pt x="1703400" y="3638777"/>
                </a:lnTo>
                <a:lnTo>
                  <a:pt x="1691042" y="3653960"/>
                </a:lnTo>
                <a:lnTo>
                  <a:pt x="1675593" y="3666106"/>
                </a:lnTo>
                <a:lnTo>
                  <a:pt x="1660146" y="3678254"/>
                </a:lnTo>
                <a:lnTo>
                  <a:pt x="1644698" y="3688375"/>
                </a:lnTo>
                <a:lnTo>
                  <a:pt x="1625130" y="3696472"/>
                </a:lnTo>
                <a:lnTo>
                  <a:pt x="1607622" y="3703557"/>
                </a:lnTo>
                <a:lnTo>
                  <a:pt x="1587025" y="3708618"/>
                </a:lnTo>
                <a:lnTo>
                  <a:pt x="1568487" y="3710642"/>
                </a:lnTo>
                <a:lnTo>
                  <a:pt x="1546859" y="3711654"/>
                </a:lnTo>
                <a:lnTo>
                  <a:pt x="202884" y="3711654"/>
                </a:lnTo>
                <a:lnTo>
                  <a:pt x="182287" y="3710642"/>
                </a:lnTo>
                <a:lnTo>
                  <a:pt x="162720" y="3708618"/>
                </a:lnTo>
                <a:lnTo>
                  <a:pt x="144183" y="3703557"/>
                </a:lnTo>
                <a:lnTo>
                  <a:pt x="124615" y="3696472"/>
                </a:lnTo>
                <a:lnTo>
                  <a:pt x="107107" y="3688375"/>
                </a:lnTo>
                <a:lnTo>
                  <a:pt x="90629" y="3678254"/>
                </a:lnTo>
                <a:lnTo>
                  <a:pt x="75181" y="3666106"/>
                </a:lnTo>
                <a:lnTo>
                  <a:pt x="60762" y="3653960"/>
                </a:lnTo>
                <a:lnTo>
                  <a:pt x="47375" y="3638777"/>
                </a:lnTo>
                <a:lnTo>
                  <a:pt x="35017" y="3623596"/>
                </a:lnTo>
                <a:lnTo>
                  <a:pt x="25748" y="3608413"/>
                </a:lnTo>
                <a:lnTo>
                  <a:pt x="17509" y="3591205"/>
                </a:lnTo>
                <a:lnTo>
                  <a:pt x="10299" y="3572986"/>
                </a:lnTo>
                <a:lnTo>
                  <a:pt x="5151" y="3553755"/>
                </a:lnTo>
                <a:lnTo>
                  <a:pt x="2062" y="3533511"/>
                </a:lnTo>
                <a:lnTo>
                  <a:pt x="0" y="3513268"/>
                </a:lnTo>
                <a:lnTo>
                  <a:pt x="0" y="199400"/>
                </a:lnTo>
                <a:lnTo>
                  <a:pt x="2062" y="179156"/>
                </a:lnTo>
                <a:lnTo>
                  <a:pt x="5151" y="158913"/>
                </a:lnTo>
                <a:lnTo>
                  <a:pt x="10299" y="139681"/>
                </a:lnTo>
                <a:lnTo>
                  <a:pt x="17509" y="121462"/>
                </a:lnTo>
                <a:lnTo>
                  <a:pt x="25748" y="104254"/>
                </a:lnTo>
                <a:lnTo>
                  <a:pt x="35017" y="87047"/>
                </a:lnTo>
                <a:lnTo>
                  <a:pt x="47375" y="71865"/>
                </a:lnTo>
                <a:lnTo>
                  <a:pt x="60762" y="57695"/>
                </a:lnTo>
                <a:lnTo>
                  <a:pt x="75181" y="44537"/>
                </a:lnTo>
                <a:lnTo>
                  <a:pt x="90629" y="34415"/>
                </a:lnTo>
                <a:lnTo>
                  <a:pt x="107107" y="24294"/>
                </a:lnTo>
                <a:lnTo>
                  <a:pt x="124615" y="15183"/>
                </a:lnTo>
                <a:lnTo>
                  <a:pt x="144183" y="9110"/>
                </a:lnTo>
                <a:lnTo>
                  <a:pt x="162720" y="4049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7391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5E088E-F48E-6272-A5D7-F8E51EC8EB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3147" y="766762"/>
            <a:ext cx="3386138" cy="3911204"/>
          </a:xfrm>
          <a:custGeom>
            <a:avLst/>
            <a:gdLst>
              <a:gd name="connsiteX0" fmla="*/ 0 w 3386138"/>
              <a:gd name="connsiteY0" fmla="*/ 0 h 3911204"/>
              <a:gd name="connsiteX1" fmla="*/ 3386138 w 3386138"/>
              <a:gd name="connsiteY1" fmla="*/ 0 h 3911204"/>
              <a:gd name="connsiteX2" fmla="*/ 3386138 w 3386138"/>
              <a:gd name="connsiteY2" fmla="*/ 3911204 h 3911204"/>
              <a:gd name="connsiteX3" fmla="*/ 0 w 3386138"/>
              <a:gd name="connsiteY3" fmla="*/ 3911204 h 391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138" h="3911204">
                <a:moveTo>
                  <a:pt x="0" y="0"/>
                </a:moveTo>
                <a:lnTo>
                  <a:pt x="3386138" y="0"/>
                </a:lnTo>
                <a:lnTo>
                  <a:pt x="3386138" y="3911204"/>
                </a:lnTo>
                <a:lnTo>
                  <a:pt x="0" y="3911204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75040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4E3CCA-E640-0D8A-F64D-CD490DF24E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44618" y="1"/>
            <a:ext cx="4999383" cy="4378187"/>
          </a:xfrm>
          <a:custGeom>
            <a:avLst/>
            <a:gdLst>
              <a:gd name="connsiteX0" fmla="*/ 0 w 4999383"/>
              <a:gd name="connsiteY0" fmla="*/ 0 h 4378187"/>
              <a:gd name="connsiteX1" fmla="*/ 4999383 w 4999383"/>
              <a:gd name="connsiteY1" fmla="*/ 0 h 4378187"/>
              <a:gd name="connsiteX2" fmla="*/ 4999383 w 4999383"/>
              <a:gd name="connsiteY2" fmla="*/ 4378187 h 4378187"/>
              <a:gd name="connsiteX3" fmla="*/ 0 w 4999383"/>
              <a:gd name="connsiteY3" fmla="*/ 4378187 h 437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383" h="4378187">
                <a:moveTo>
                  <a:pt x="0" y="0"/>
                </a:moveTo>
                <a:lnTo>
                  <a:pt x="4999383" y="0"/>
                </a:lnTo>
                <a:lnTo>
                  <a:pt x="4999383" y="4378187"/>
                </a:lnTo>
                <a:lnTo>
                  <a:pt x="0" y="437818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2918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1EE893-D1F6-4A3F-2D53-BE3EE12799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924340"/>
            <a:ext cx="4045226" cy="4219161"/>
          </a:xfrm>
          <a:custGeom>
            <a:avLst/>
            <a:gdLst>
              <a:gd name="connsiteX0" fmla="*/ 0 w 4045226"/>
              <a:gd name="connsiteY0" fmla="*/ 0 h 4219161"/>
              <a:gd name="connsiteX1" fmla="*/ 4045226 w 4045226"/>
              <a:gd name="connsiteY1" fmla="*/ 0 h 4219161"/>
              <a:gd name="connsiteX2" fmla="*/ 4045226 w 4045226"/>
              <a:gd name="connsiteY2" fmla="*/ 4219161 h 4219161"/>
              <a:gd name="connsiteX3" fmla="*/ 0 w 4045226"/>
              <a:gd name="connsiteY3" fmla="*/ 4219161 h 421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5226" h="4219161">
                <a:moveTo>
                  <a:pt x="0" y="0"/>
                </a:moveTo>
                <a:lnTo>
                  <a:pt x="4045226" y="0"/>
                </a:lnTo>
                <a:lnTo>
                  <a:pt x="4045226" y="4219161"/>
                </a:lnTo>
                <a:lnTo>
                  <a:pt x="0" y="421916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5030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D55D24-797D-1C27-E2D2-3A70CE125BD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3208" y="2574235"/>
            <a:ext cx="8720792" cy="2157309"/>
          </a:xfrm>
          <a:custGeom>
            <a:avLst/>
            <a:gdLst>
              <a:gd name="connsiteX0" fmla="*/ 0 w 8720792"/>
              <a:gd name="connsiteY0" fmla="*/ 0 h 2157309"/>
              <a:gd name="connsiteX1" fmla="*/ 8720792 w 8720792"/>
              <a:gd name="connsiteY1" fmla="*/ 0 h 2157309"/>
              <a:gd name="connsiteX2" fmla="*/ 8720792 w 8720792"/>
              <a:gd name="connsiteY2" fmla="*/ 2157309 h 2157309"/>
              <a:gd name="connsiteX3" fmla="*/ 0 w 8720792"/>
              <a:gd name="connsiteY3" fmla="*/ 2157309 h 21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0792" h="2157309">
                <a:moveTo>
                  <a:pt x="0" y="0"/>
                </a:moveTo>
                <a:lnTo>
                  <a:pt x="8720792" y="0"/>
                </a:lnTo>
                <a:lnTo>
                  <a:pt x="8720792" y="2157309"/>
                </a:lnTo>
                <a:lnTo>
                  <a:pt x="0" y="2157309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01088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1E474D-BDB8-1172-16F6-906E5D9A0E3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84204" y="934278"/>
            <a:ext cx="4045226" cy="4209222"/>
          </a:xfrm>
          <a:custGeom>
            <a:avLst/>
            <a:gdLst>
              <a:gd name="connsiteX0" fmla="*/ 0 w 4045226"/>
              <a:gd name="connsiteY0" fmla="*/ 0 h 4209222"/>
              <a:gd name="connsiteX1" fmla="*/ 4045226 w 4045226"/>
              <a:gd name="connsiteY1" fmla="*/ 0 h 4209222"/>
              <a:gd name="connsiteX2" fmla="*/ 4045226 w 4045226"/>
              <a:gd name="connsiteY2" fmla="*/ 4209222 h 4209222"/>
              <a:gd name="connsiteX3" fmla="*/ 0 w 4045226"/>
              <a:gd name="connsiteY3" fmla="*/ 4209222 h 420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5226" h="4209222">
                <a:moveTo>
                  <a:pt x="0" y="0"/>
                </a:moveTo>
                <a:lnTo>
                  <a:pt x="4045226" y="0"/>
                </a:lnTo>
                <a:lnTo>
                  <a:pt x="4045226" y="4209222"/>
                </a:lnTo>
                <a:lnTo>
                  <a:pt x="0" y="4209222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0099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601D9D9-FA43-1324-CCB4-BF0EBA9D29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00190" y="3132428"/>
            <a:ext cx="2643810" cy="2011073"/>
          </a:xfrm>
          <a:custGeom>
            <a:avLst/>
            <a:gdLst>
              <a:gd name="connsiteX0" fmla="*/ 0 w 2643810"/>
              <a:gd name="connsiteY0" fmla="*/ 0 h 2011073"/>
              <a:gd name="connsiteX1" fmla="*/ 2643810 w 2643810"/>
              <a:gd name="connsiteY1" fmla="*/ 0 h 2011073"/>
              <a:gd name="connsiteX2" fmla="*/ 2643810 w 2643810"/>
              <a:gd name="connsiteY2" fmla="*/ 2011073 h 2011073"/>
              <a:gd name="connsiteX3" fmla="*/ 0 w 2643810"/>
              <a:gd name="connsiteY3" fmla="*/ 2011073 h 201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810" h="2011073">
                <a:moveTo>
                  <a:pt x="0" y="0"/>
                </a:moveTo>
                <a:lnTo>
                  <a:pt x="2643810" y="0"/>
                </a:lnTo>
                <a:lnTo>
                  <a:pt x="2643810" y="2011073"/>
                </a:lnTo>
                <a:lnTo>
                  <a:pt x="0" y="20110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081530-6125-F877-9677-3EDB6345B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4084981" cy="3132428"/>
          </a:xfrm>
          <a:custGeom>
            <a:avLst/>
            <a:gdLst>
              <a:gd name="connsiteX0" fmla="*/ 0 w 4084981"/>
              <a:gd name="connsiteY0" fmla="*/ 0 h 3132428"/>
              <a:gd name="connsiteX1" fmla="*/ 4084981 w 4084981"/>
              <a:gd name="connsiteY1" fmla="*/ 0 h 3132428"/>
              <a:gd name="connsiteX2" fmla="*/ 4084981 w 4084981"/>
              <a:gd name="connsiteY2" fmla="*/ 3132428 h 3132428"/>
              <a:gd name="connsiteX3" fmla="*/ 0 w 4084981"/>
              <a:gd name="connsiteY3" fmla="*/ 3132428 h 313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4981" h="3132428">
                <a:moveTo>
                  <a:pt x="0" y="0"/>
                </a:moveTo>
                <a:lnTo>
                  <a:pt x="4084981" y="0"/>
                </a:lnTo>
                <a:lnTo>
                  <a:pt x="4084981" y="3132428"/>
                </a:lnTo>
                <a:lnTo>
                  <a:pt x="0" y="3132428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810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7AA51-2A3F-E4F1-6EA9-D1215824FA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17028" y="0"/>
            <a:ext cx="3526972" cy="5143500"/>
          </a:xfrm>
          <a:custGeom>
            <a:avLst/>
            <a:gdLst>
              <a:gd name="connsiteX0" fmla="*/ 0 w 3526972"/>
              <a:gd name="connsiteY0" fmla="*/ 0 h 5143500"/>
              <a:gd name="connsiteX1" fmla="*/ 3526972 w 3526972"/>
              <a:gd name="connsiteY1" fmla="*/ 0 h 5143500"/>
              <a:gd name="connsiteX2" fmla="*/ 3526972 w 3526972"/>
              <a:gd name="connsiteY2" fmla="*/ 5143500 h 5143500"/>
              <a:gd name="connsiteX3" fmla="*/ 0 w 352697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2" h="5143500">
                <a:moveTo>
                  <a:pt x="0" y="0"/>
                </a:moveTo>
                <a:lnTo>
                  <a:pt x="3526972" y="0"/>
                </a:lnTo>
                <a:lnTo>
                  <a:pt x="3526972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887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18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2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9" r:id="rId24"/>
    <p:sldLayoutId id="2147483710" r:id="rId25"/>
    <p:sldLayoutId id="2147483711" r:id="rId2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3EE3887-18BE-67D1-1E0F-91A7325356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4BC3AEB-5FC0-12D8-0059-8DA206BBBB17}"/>
              </a:ext>
            </a:extLst>
          </p:cNvPr>
          <p:cNvSpPr/>
          <p:nvPr/>
        </p:nvSpPr>
        <p:spPr>
          <a:xfrm>
            <a:off x="1" y="0"/>
            <a:ext cx="9144000" cy="44291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bg1"/>
              </a:solidFill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C1D0A9-F0E3-45C9-99F7-55E1604FD6F3}"/>
              </a:ext>
            </a:extLst>
          </p:cNvPr>
          <p:cNvSpPr/>
          <p:nvPr/>
        </p:nvSpPr>
        <p:spPr>
          <a:xfrm>
            <a:off x="1" y="4419600"/>
            <a:ext cx="9144000" cy="723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148" y="4596884"/>
            <a:ext cx="139577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1451" y="4666134"/>
            <a:ext cx="16382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www.seusite.com.br</a:t>
            </a:r>
            <a:endParaRPr lang="pt-BR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2280" y="4596884"/>
            <a:ext cx="93857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Montserrat" panose="00000500000000000000" pitchFamily="2" charset="0"/>
              </a:rPr>
              <a:t>Julho</a:t>
            </a:r>
          </a:p>
          <a:p>
            <a:pPr algn="ctr"/>
            <a:r>
              <a:rPr lang="pt-BR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2025</a:t>
            </a:r>
            <a:endParaRPr lang="pt-BR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3C2D700C-7CBA-B2CC-788B-C97AAD16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8467" y="2065526"/>
            <a:ext cx="3927067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957943"/>
            <a:ext cx="4959000" cy="2318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661256" y="1701061"/>
            <a:ext cx="363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Escreva o título do slide aqui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56" y="3718712"/>
            <a:ext cx="3764264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olor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consegalang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malesuadagalan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isque males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256" y="144856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9C014-E5AC-152C-F639-83A9363F3D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7DA2BAC-2746-A15F-86AE-CB5E4752DBA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8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2569027"/>
            <a:ext cx="4561115" cy="2574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147" y="3086549"/>
            <a:ext cx="39226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Escreva o título do slide aqui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148" y="4378605"/>
            <a:ext cx="4075032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99822" y="1031254"/>
            <a:ext cx="3471738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199822" y="800421"/>
            <a:ext cx="2174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99822" y="1769919"/>
            <a:ext cx="3471738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199822" y="1539086"/>
            <a:ext cx="2420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52F820-2521-E555-374B-5B87AFCD05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8FFA9E5-A73E-F226-5AE6-90C376E922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41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71165" y="896512"/>
            <a:ext cx="335331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1" y="2569264"/>
            <a:ext cx="9143999" cy="25742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rgbClr val="8AC4D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1164" y="1611899"/>
            <a:ext cx="3353309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23" name="Oval 22"/>
          <p:cNvSpPr/>
          <p:nvPr/>
        </p:nvSpPr>
        <p:spPr>
          <a:xfrm>
            <a:off x="7645578" y="3207555"/>
            <a:ext cx="103360" cy="103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19854" y="3194854"/>
            <a:ext cx="103360" cy="103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40041" y="3202335"/>
            <a:ext cx="103360" cy="103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343400" y="3255043"/>
            <a:ext cx="4713515" cy="8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1115" y="3216995"/>
            <a:ext cx="8591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789" y="3170132"/>
            <a:ext cx="101993" cy="10199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427862" y="3170132"/>
            <a:ext cx="101993" cy="10199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51654" y="3170132"/>
            <a:ext cx="101993" cy="10199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164" y="3850135"/>
            <a:ext cx="231057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1165" y="3575756"/>
            <a:ext cx="1881535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13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83611" y="3850135"/>
            <a:ext cx="231057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83611" y="3575756"/>
            <a:ext cx="1820849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13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57" y="3850135"/>
            <a:ext cx="231057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6057" y="3575756"/>
            <a:ext cx="1820849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13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7DDFF60-EEBB-B5C0-ACFF-A28E4538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44105B9-89F6-322C-C17C-D6381038260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1"/>
            <a:ext cx="3832622" cy="805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3832621" y="805543"/>
            <a:ext cx="5311379" cy="197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23147" y="1248244"/>
            <a:ext cx="2101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5125" y="1297036"/>
            <a:ext cx="2015729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7B5D43AA-6DD9-D6F7-1E18-78AB74DA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F2C7ABD6-F807-449D-F5E3-48F568085F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C1CC94B-172A-F8A1-D88A-BF59263CA0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5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5116285" y="0"/>
            <a:ext cx="4027715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E4834-92E1-4769-B8F0-9A8ACC7A567F}"/>
              </a:ext>
            </a:extLst>
          </p:cNvPr>
          <p:cNvSpPr txBox="1"/>
          <p:nvPr/>
        </p:nvSpPr>
        <p:spPr>
          <a:xfrm>
            <a:off x="413147" y="3460765"/>
            <a:ext cx="3614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Escreva o título do slide aqui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76010" y="3460765"/>
            <a:ext cx="2908262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9AF3E980-F44A-45C2-48F2-B58346296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39BA88D-BF51-B97F-ED20-0E3BCA6D10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27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278B56C-EDAD-28E0-572A-4F2E80591C1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6C73B98E-E9B6-95E0-3F7E-8B54CE777A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338A0E-F6B1-3B6A-1C16-4C930F71FA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44025" y="1077825"/>
            <a:ext cx="20598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 escrito aqui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7724" y="3549132"/>
            <a:ext cx="2286829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1425" y="823910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3790950"/>
            <a:ext cx="6038278" cy="9405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530034" y="4063913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530034" y="4294746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do cargo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2411857" y="4055274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2411857" y="4286107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do 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4286901" y="4055274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4286901" y="4286107"/>
            <a:ext cx="1634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nome do cargo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CD0CB9C-BDC6-3F7C-A6F5-CA0879621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FB2D0A-FA90-4BAF-B33B-C9BB970B6978}"/>
              </a:ext>
            </a:extLst>
          </p:cNvPr>
          <p:cNvSpPr txBox="1"/>
          <p:nvPr/>
        </p:nvSpPr>
        <p:spPr>
          <a:xfrm>
            <a:off x="789012" y="928285"/>
            <a:ext cx="3678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 escrito aqui ou uma frase impactante.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9012" y="3314968"/>
            <a:ext cx="2908262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D854E95-6940-CE01-E8D3-6FD5FD68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973AED7-1A19-D5CE-B472-E2D7531538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9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0F261E9-5D62-9348-F996-FA7CA6508A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147" y="3799114"/>
            <a:ext cx="3668996" cy="13443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655" y="4193218"/>
            <a:ext cx="2925981" cy="68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E4834-92E1-4769-B8F0-9A8ACC7A567F}"/>
              </a:ext>
            </a:extLst>
          </p:cNvPr>
          <p:cNvSpPr txBox="1"/>
          <p:nvPr/>
        </p:nvSpPr>
        <p:spPr>
          <a:xfrm>
            <a:off x="6193973" y="1139102"/>
            <a:ext cx="2828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 ou uma frase impactante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3974" y="88518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93973" y="3292972"/>
            <a:ext cx="2536880" cy="1100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adipiscingoio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dictumioo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00C3621-3EAA-6A6C-87FF-110ED8DF6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791B185-17EF-8F03-7D21-8D0621E827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" y="0"/>
            <a:ext cx="6379028" cy="2400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148" y="836006"/>
            <a:ext cx="2618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  <a:endParaRPr lang="pt-BR" sz="3300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4888" y="917650"/>
            <a:ext cx="2531370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olor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3147" y="4016273"/>
            <a:ext cx="20100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147" y="4247106"/>
            <a:ext cx="201001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endParaRPr lang="pt-BR" sz="675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3147" y="3079402"/>
            <a:ext cx="20100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147" y="3310235"/>
            <a:ext cx="201001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1AAF47B-B741-86A1-97EF-4A430F059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43600" y="0"/>
            <a:ext cx="32004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4184" y="1143317"/>
            <a:ext cx="206215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  <a:endParaRPr lang="pt-BR" sz="3300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12724" y="3203304"/>
            <a:ext cx="2062153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9586C4-7674-9D3F-03A2-DAB123FFC3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3799111" y="4677966"/>
            <a:ext cx="5344889" cy="4655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595" y="109851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970" y="1437467"/>
            <a:ext cx="3164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Escreva o título do slide aqui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4595" y="3183496"/>
            <a:ext cx="3029778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874B631-CD90-2CF5-E1C0-09184A3B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B86665E-AEBB-F784-438F-CC3EAE099DF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5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38764"/>
            <a:ext cx="3929233" cy="420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767" y="2090733"/>
            <a:ext cx="2517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  <a:endParaRPr lang="pt-BR" sz="3300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766" y="1836818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5766" y="3555424"/>
            <a:ext cx="2415084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D6B637F-143C-AE4A-C466-3076ABD6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A0524DF-0F5C-D484-79C0-E7D7FCB48F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7EDF34EC-38B8-8FA3-DA77-CD67BCC0CD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04A3084-0462-2581-C2B9-BFCEE5B08A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7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4DB80-FC63-BF28-BCCB-44A877EDD1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335797" y="308081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Moderna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0047" y="933132"/>
            <a:ext cx="4399736" cy="3277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9067" y="1248683"/>
            <a:ext cx="3834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escrito aqui</a:t>
            </a:r>
            <a:endParaRPr lang="pt-BR" sz="3300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9068" y="3132038"/>
            <a:ext cx="96693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13" b="1" dirty="0">
                <a:solidFill>
                  <a:schemeClr val="bg1"/>
                </a:solidFill>
                <a:latin typeface="Montserrat" panose="00000500000000000000" pitchFamily="2" charset="0"/>
              </a:rPr>
              <a:t>Informação</a:t>
            </a:r>
          </a:p>
          <a:p>
            <a:r>
              <a:rPr lang="pt-BR" sz="1013" dirty="0">
                <a:solidFill>
                  <a:schemeClr val="bg1"/>
                </a:solidFill>
                <a:latin typeface="Montserrat" panose="00000500000000000000" pitchFamily="2" charset="0"/>
              </a:rPr>
              <a:t>Importante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03275" y="3090472"/>
            <a:ext cx="231057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4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88662376"/>
              </p:ext>
            </p:extLst>
          </p:nvPr>
        </p:nvGraphicFramePr>
        <p:xfrm>
          <a:off x="5082779" y="1004707"/>
          <a:ext cx="3324225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911" y="1338134"/>
            <a:ext cx="3324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escrito aqui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767" y="108421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910" y="3275168"/>
            <a:ext cx="99571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13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Informação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13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Importante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4074" y="3275168"/>
            <a:ext cx="2598779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olo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3FC014C8-BBBF-479D-DB44-EF44F414D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28563854"/>
              </p:ext>
            </p:extLst>
          </p:nvPr>
        </p:nvGraphicFramePr>
        <p:xfrm>
          <a:off x="654514" y="1029459"/>
          <a:ext cx="4075043" cy="334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5962" y="1291354"/>
            <a:ext cx="3029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5962" y="103743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25962" y="3472211"/>
            <a:ext cx="3029778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425962" y="3241379"/>
            <a:ext cx="2049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</a:t>
            </a:r>
            <a:r>
              <a:rPr lang="pt-B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Importante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063A3C-1453-0D58-B058-8A87B41F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3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2831289"/>
              </p:ext>
            </p:extLst>
          </p:nvPr>
        </p:nvGraphicFramePr>
        <p:xfrm>
          <a:off x="413148" y="2117035"/>
          <a:ext cx="8317706" cy="261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4514" y="773976"/>
            <a:ext cx="2456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2537" y="829628"/>
            <a:ext cx="121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Importante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50699" y="773976"/>
            <a:ext cx="2598779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olo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F72455A-2E77-E660-C86E-31918794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95052707"/>
              </p:ext>
            </p:extLst>
          </p:nvPr>
        </p:nvGraphicFramePr>
        <p:xfrm>
          <a:off x="4815121" y="777627"/>
          <a:ext cx="3613877" cy="3588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95123" y="2121626"/>
            <a:ext cx="1853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gráfico</a:t>
            </a:r>
            <a:endParaRPr lang="pt-BR" sz="27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118" y="1305071"/>
            <a:ext cx="4661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5119" y="105115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1164" y="2024972"/>
            <a:ext cx="3824635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1870" y="2906456"/>
            <a:ext cx="28409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1870" y="3137290"/>
            <a:ext cx="2787304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870" y="3649442"/>
            <a:ext cx="27799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1870" y="3880275"/>
            <a:ext cx="2787304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56E68ED-91A8-9FB0-E485-FCDE59FC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3245800" y="504289"/>
            <a:ext cx="5276222" cy="3464024"/>
            <a:chOff x="387" y="-106"/>
            <a:chExt cx="6909" cy="4536"/>
          </a:xfrm>
          <a:solidFill>
            <a:schemeClr val="bg1">
              <a:lumMod val="85000"/>
            </a:schemeClr>
          </a:solidFill>
        </p:grpSpPr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565" y="-106"/>
              <a:ext cx="6727" cy="4536"/>
              <a:chOff x="565" y="-106"/>
              <a:chExt cx="6727" cy="4536"/>
            </a:xfrm>
            <a:grpFill/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3662" y="2151"/>
                <a:ext cx="7" cy="5"/>
              </a:xfrm>
              <a:custGeom>
                <a:avLst/>
                <a:gdLst>
                  <a:gd name="T0" fmla="*/ 7 w 7"/>
                  <a:gd name="T1" fmla="*/ 3 h 5"/>
                  <a:gd name="T2" fmla="*/ 5 w 7"/>
                  <a:gd name="T3" fmla="*/ 3 h 5"/>
                  <a:gd name="T4" fmla="*/ 3 w 7"/>
                  <a:gd name="T5" fmla="*/ 3 h 5"/>
                  <a:gd name="T6" fmla="*/ 3 w 7"/>
                  <a:gd name="T7" fmla="*/ 5 h 5"/>
                  <a:gd name="T8" fmla="*/ 2 w 7"/>
                  <a:gd name="T9" fmla="*/ 5 h 5"/>
                  <a:gd name="T10" fmla="*/ 2 w 7"/>
                  <a:gd name="T11" fmla="*/ 5 h 5"/>
                  <a:gd name="T12" fmla="*/ 2 w 7"/>
                  <a:gd name="T13" fmla="*/ 3 h 5"/>
                  <a:gd name="T14" fmla="*/ 2 w 7"/>
                  <a:gd name="T15" fmla="*/ 3 h 5"/>
                  <a:gd name="T16" fmla="*/ 2 w 7"/>
                  <a:gd name="T17" fmla="*/ 1 h 5"/>
                  <a:gd name="T18" fmla="*/ 0 w 7"/>
                  <a:gd name="T19" fmla="*/ 1 h 5"/>
                  <a:gd name="T20" fmla="*/ 2 w 7"/>
                  <a:gd name="T21" fmla="*/ 0 h 5"/>
                  <a:gd name="T22" fmla="*/ 2 w 7"/>
                  <a:gd name="T23" fmla="*/ 0 h 5"/>
                  <a:gd name="T24" fmla="*/ 2 w 7"/>
                  <a:gd name="T25" fmla="*/ 0 h 5"/>
                  <a:gd name="T26" fmla="*/ 3 w 7"/>
                  <a:gd name="T27" fmla="*/ 0 h 5"/>
                  <a:gd name="T28" fmla="*/ 7 w 7"/>
                  <a:gd name="T29" fmla="*/ 0 h 5"/>
                  <a:gd name="T30" fmla="*/ 7 w 7"/>
                  <a:gd name="T31" fmla="*/ 1 h 5"/>
                  <a:gd name="T32" fmla="*/ 7 w 7"/>
                  <a:gd name="T33" fmla="*/ 1 h 5"/>
                  <a:gd name="T34" fmla="*/ 7 w 7"/>
                  <a:gd name="T35" fmla="*/ 1 h 5"/>
                  <a:gd name="T36" fmla="*/ 7 w 7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5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4627" y="2534"/>
                <a:ext cx="93" cy="73"/>
              </a:xfrm>
              <a:custGeom>
                <a:avLst/>
                <a:gdLst>
                  <a:gd name="T0" fmla="*/ 91 w 93"/>
                  <a:gd name="T1" fmla="*/ 22 h 73"/>
                  <a:gd name="T2" fmla="*/ 91 w 93"/>
                  <a:gd name="T3" fmla="*/ 24 h 73"/>
                  <a:gd name="T4" fmla="*/ 87 w 93"/>
                  <a:gd name="T5" fmla="*/ 27 h 73"/>
                  <a:gd name="T6" fmla="*/ 84 w 93"/>
                  <a:gd name="T7" fmla="*/ 27 h 73"/>
                  <a:gd name="T8" fmla="*/ 84 w 93"/>
                  <a:gd name="T9" fmla="*/ 26 h 73"/>
                  <a:gd name="T10" fmla="*/ 84 w 93"/>
                  <a:gd name="T11" fmla="*/ 24 h 73"/>
                  <a:gd name="T12" fmla="*/ 81 w 93"/>
                  <a:gd name="T13" fmla="*/ 26 h 73"/>
                  <a:gd name="T14" fmla="*/ 81 w 93"/>
                  <a:gd name="T15" fmla="*/ 31 h 73"/>
                  <a:gd name="T16" fmla="*/ 81 w 93"/>
                  <a:gd name="T17" fmla="*/ 34 h 73"/>
                  <a:gd name="T18" fmla="*/ 81 w 93"/>
                  <a:gd name="T19" fmla="*/ 38 h 73"/>
                  <a:gd name="T20" fmla="*/ 82 w 93"/>
                  <a:gd name="T21" fmla="*/ 39 h 73"/>
                  <a:gd name="T22" fmla="*/ 84 w 93"/>
                  <a:gd name="T23" fmla="*/ 43 h 73"/>
                  <a:gd name="T24" fmla="*/ 79 w 93"/>
                  <a:gd name="T25" fmla="*/ 44 h 73"/>
                  <a:gd name="T26" fmla="*/ 75 w 93"/>
                  <a:gd name="T27" fmla="*/ 46 h 73"/>
                  <a:gd name="T28" fmla="*/ 75 w 93"/>
                  <a:gd name="T29" fmla="*/ 50 h 73"/>
                  <a:gd name="T30" fmla="*/ 72 w 93"/>
                  <a:gd name="T31" fmla="*/ 56 h 73"/>
                  <a:gd name="T32" fmla="*/ 69 w 93"/>
                  <a:gd name="T33" fmla="*/ 67 h 73"/>
                  <a:gd name="T34" fmla="*/ 67 w 93"/>
                  <a:gd name="T35" fmla="*/ 73 h 73"/>
                  <a:gd name="T36" fmla="*/ 65 w 93"/>
                  <a:gd name="T37" fmla="*/ 73 h 73"/>
                  <a:gd name="T38" fmla="*/ 58 w 93"/>
                  <a:gd name="T39" fmla="*/ 72 h 73"/>
                  <a:gd name="T40" fmla="*/ 46 w 93"/>
                  <a:gd name="T41" fmla="*/ 70 h 73"/>
                  <a:gd name="T42" fmla="*/ 34 w 93"/>
                  <a:gd name="T43" fmla="*/ 68 h 73"/>
                  <a:gd name="T44" fmla="*/ 24 w 93"/>
                  <a:gd name="T45" fmla="*/ 67 h 73"/>
                  <a:gd name="T46" fmla="*/ 21 w 93"/>
                  <a:gd name="T47" fmla="*/ 67 h 73"/>
                  <a:gd name="T48" fmla="*/ 16 w 93"/>
                  <a:gd name="T49" fmla="*/ 63 h 73"/>
                  <a:gd name="T50" fmla="*/ 14 w 93"/>
                  <a:gd name="T51" fmla="*/ 60 h 73"/>
                  <a:gd name="T52" fmla="*/ 10 w 93"/>
                  <a:gd name="T53" fmla="*/ 56 h 73"/>
                  <a:gd name="T54" fmla="*/ 7 w 93"/>
                  <a:gd name="T55" fmla="*/ 51 h 73"/>
                  <a:gd name="T56" fmla="*/ 4 w 93"/>
                  <a:gd name="T57" fmla="*/ 48 h 73"/>
                  <a:gd name="T58" fmla="*/ 0 w 93"/>
                  <a:gd name="T59" fmla="*/ 44 h 73"/>
                  <a:gd name="T60" fmla="*/ 0 w 93"/>
                  <a:gd name="T61" fmla="*/ 39 h 73"/>
                  <a:gd name="T62" fmla="*/ 0 w 93"/>
                  <a:gd name="T63" fmla="*/ 38 h 73"/>
                  <a:gd name="T64" fmla="*/ 4 w 93"/>
                  <a:gd name="T65" fmla="*/ 39 h 73"/>
                  <a:gd name="T66" fmla="*/ 5 w 93"/>
                  <a:gd name="T67" fmla="*/ 44 h 73"/>
                  <a:gd name="T68" fmla="*/ 17 w 93"/>
                  <a:gd name="T69" fmla="*/ 43 h 73"/>
                  <a:gd name="T70" fmla="*/ 33 w 93"/>
                  <a:gd name="T71" fmla="*/ 43 h 73"/>
                  <a:gd name="T72" fmla="*/ 48 w 93"/>
                  <a:gd name="T73" fmla="*/ 41 h 73"/>
                  <a:gd name="T74" fmla="*/ 55 w 93"/>
                  <a:gd name="T75" fmla="*/ 38 h 73"/>
                  <a:gd name="T76" fmla="*/ 57 w 93"/>
                  <a:gd name="T77" fmla="*/ 33 h 73"/>
                  <a:gd name="T78" fmla="*/ 60 w 93"/>
                  <a:gd name="T79" fmla="*/ 27 h 73"/>
                  <a:gd name="T80" fmla="*/ 72 w 93"/>
                  <a:gd name="T81" fmla="*/ 17 h 73"/>
                  <a:gd name="T82" fmla="*/ 84 w 93"/>
                  <a:gd name="T83" fmla="*/ 7 h 73"/>
                  <a:gd name="T84" fmla="*/ 86 w 93"/>
                  <a:gd name="T85" fmla="*/ 2 h 73"/>
                  <a:gd name="T86" fmla="*/ 87 w 93"/>
                  <a:gd name="T87" fmla="*/ 4 h 73"/>
                  <a:gd name="T88" fmla="*/ 87 w 93"/>
                  <a:gd name="T89" fmla="*/ 9 h 73"/>
                  <a:gd name="T90" fmla="*/ 89 w 93"/>
                  <a:gd name="T91" fmla="*/ 10 h 73"/>
                  <a:gd name="T92" fmla="*/ 89 w 93"/>
                  <a:gd name="T93" fmla="*/ 19 h 73"/>
                  <a:gd name="T94" fmla="*/ 89 w 93"/>
                  <a:gd name="T95" fmla="*/ 17 h 73"/>
                  <a:gd name="T96" fmla="*/ 89 w 93"/>
                  <a:gd name="T97" fmla="*/ 19 h 73"/>
                  <a:gd name="T98" fmla="*/ 55 w 93"/>
                  <a:gd name="T99" fmla="*/ 36 h 73"/>
                  <a:gd name="T100" fmla="*/ 53 w 93"/>
                  <a:gd name="T101" fmla="*/ 36 h 73"/>
                  <a:gd name="T102" fmla="*/ 53 w 93"/>
                  <a:gd name="T103" fmla="*/ 34 h 73"/>
                  <a:gd name="T104" fmla="*/ 55 w 93"/>
                  <a:gd name="T105" fmla="*/ 36 h 73"/>
                  <a:gd name="T106" fmla="*/ 31 w 93"/>
                  <a:gd name="T107" fmla="*/ 38 h 73"/>
                  <a:gd name="T108" fmla="*/ 34 w 93"/>
                  <a:gd name="T109" fmla="*/ 36 h 73"/>
                  <a:gd name="T110" fmla="*/ 34 w 93"/>
                  <a:gd name="T111" fmla="*/ 38 h 73"/>
                  <a:gd name="T112" fmla="*/ 19 w 93"/>
                  <a:gd name="T113" fmla="*/ 38 h 73"/>
                  <a:gd name="T114" fmla="*/ 19 w 93"/>
                  <a:gd name="T115" fmla="*/ 38 h 73"/>
                  <a:gd name="T116" fmla="*/ 19 w 93"/>
                  <a:gd name="T117" fmla="*/ 38 h 73"/>
                  <a:gd name="T118" fmla="*/ 43 w 93"/>
                  <a:gd name="T119" fmla="*/ 41 h 73"/>
                  <a:gd name="T120" fmla="*/ 40 w 93"/>
                  <a:gd name="T121" fmla="*/ 41 h 73"/>
                  <a:gd name="T122" fmla="*/ 45 w 93"/>
                  <a:gd name="T123" fmla="*/ 3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73">
                    <a:moveTo>
                      <a:pt x="91" y="10"/>
                    </a:moveTo>
                    <a:lnTo>
                      <a:pt x="91" y="12"/>
                    </a:lnTo>
                    <a:lnTo>
                      <a:pt x="91" y="22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9" y="26"/>
                    </a:lnTo>
                    <a:lnTo>
                      <a:pt x="89" y="27"/>
                    </a:lnTo>
                    <a:lnTo>
                      <a:pt x="87" y="27"/>
                    </a:lnTo>
                    <a:lnTo>
                      <a:pt x="86" y="29"/>
                    </a:lnTo>
                    <a:lnTo>
                      <a:pt x="86" y="29"/>
                    </a:lnTo>
                    <a:lnTo>
                      <a:pt x="84" y="27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24"/>
                    </a:lnTo>
                    <a:lnTo>
                      <a:pt x="82" y="24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81" y="27"/>
                    </a:lnTo>
                    <a:lnTo>
                      <a:pt x="81" y="31"/>
                    </a:lnTo>
                    <a:lnTo>
                      <a:pt x="81" y="31"/>
                    </a:lnTo>
                    <a:lnTo>
                      <a:pt x="81" y="33"/>
                    </a:lnTo>
                    <a:lnTo>
                      <a:pt x="81" y="34"/>
                    </a:lnTo>
                    <a:lnTo>
                      <a:pt x="81" y="36"/>
                    </a:lnTo>
                    <a:lnTo>
                      <a:pt x="81" y="36"/>
                    </a:lnTo>
                    <a:lnTo>
                      <a:pt x="81" y="38"/>
                    </a:lnTo>
                    <a:lnTo>
                      <a:pt x="81" y="39"/>
                    </a:lnTo>
                    <a:lnTo>
                      <a:pt x="81" y="39"/>
                    </a:lnTo>
                    <a:lnTo>
                      <a:pt x="82" y="39"/>
                    </a:lnTo>
                    <a:lnTo>
                      <a:pt x="84" y="41"/>
                    </a:lnTo>
                    <a:lnTo>
                      <a:pt x="84" y="43"/>
                    </a:lnTo>
                    <a:lnTo>
                      <a:pt x="84" y="43"/>
                    </a:lnTo>
                    <a:lnTo>
                      <a:pt x="82" y="43"/>
                    </a:lnTo>
                    <a:lnTo>
                      <a:pt x="81" y="44"/>
                    </a:lnTo>
                    <a:lnTo>
                      <a:pt x="79" y="44"/>
                    </a:lnTo>
                    <a:lnTo>
                      <a:pt x="75" y="44"/>
                    </a:lnTo>
                    <a:lnTo>
                      <a:pt x="74" y="4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4" y="51"/>
                    </a:lnTo>
                    <a:lnTo>
                      <a:pt x="74" y="55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9" y="65"/>
                    </a:lnTo>
                    <a:lnTo>
                      <a:pt x="69" y="67"/>
                    </a:lnTo>
                    <a:lnTo>
                      <a:pt x="69" y="68"/>
                    </a:lnTo>
                    <a:lnTo>
                      <a:pt x="69" y="72"/>
                    </a:lnTo>
                    <a:lnTo>
                      <a:pt x="67" y="73"/>
                    </a:lnTo>
                    <a:lnTo>
                      <a:pt x="67" y="73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63" y="72"/>
                    </a:lnTo>
                    <a:lnTo>
                      <a:pt x="62" y="72"/>
                    </a:lnTo>
                    <a:lnTo>
                      <a:pt x="58" y="72"/>
                    </a:lnTo>
                    <a:lnTo>
                      <a:pt x="55" y="72"/>
                    </a:lnTo>
                    <a:lnTo>
                      <a:pt x="51" y="70"/>
                    </a:lnTo>
                    <a:lnTo>
                      <a:pt x="46" y="70"/>
                    </a:lnTo>
                    <a:lnTo>
                      <a:pt x="43" y="70"/>
                    </a:lnTo>
                    <a:lnTo>
                      <a:pt x="38" y="68"/>
                    </a:lnTo>
                    <a:lnTo>
                      <a:pt x="34" y="68"/>
                    </a:lnTo>
                    <a:lnTo>
                      <a:pt x="31" y="68"/>
                    </a:lnTo>
                    <a:lnTo>
                      <a:pt x="28" y="68"/>
                    </a:lnTo>
                    <a:lnTo>
                      <a:pt x="24" y="67"/>
                    </a:lnTo>
                    <a:lnTo>
                      <a:pt x="22" y="67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19" y="67"/>
                    </a:lnTo>
                    <a:lnTo>
                      <a:pt x="17" y="65"/>
                    </a:lnTo>
                    <a:lnTo>
                      <a:pt x="16" y="63"/>
                    </a:lnTo>
                    <a:lnTo>
                      <a:pt x="16" y="63"/>
                    </a:lnTo>
                    <a:lnTo>
                      <a:pt x="14" y="62"/>
                    </a:lnTo>
                    <a:lnTo>
                      <a:pt x="14" y="60"/>
                    </a:lnTo>
                    <a:lnTo>
                      <a:pt x="12" y="58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9" y="55"/>
                    </a:lnTo>
                    <a:lnTo>
                      <a:pt x="9" y="53"/>
                    </a:lnTo>
                    <a:lnTo>
                      <a:pt x="7" y="51"/>
                    </a:lnTo>
                    <a:lnTo>
                      <a:pt x="5" y="51"/>
                    </a:lnTo>
                    <a:lnTo>
                      <a:pt x="5" y="50"/>
                    </a:lnTo>
                    <a:lnTo>
                      <a:pt x="4" y="48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4" y="39"/>
                    </a:lnTo>
                    <a:lnTo>
                      <a:pt x="4" y="43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7" y="43"/>
                    </a:lnTo>
                    <a:lnTo>
                      <a:pt x="21" y="41"/>
                    </a:lnTo>
                    <a:lnTo>
                      <a:pt x="28" y="41"/>
                    </a:lnTo>
                    <a:lnTo>
                      <a:pt x="33" y="43"/>
                    </a:lnTo>
                    <a:lnTo>
                      <a:pt x="43" y="43"/>
                    </a:lnTo>
                    <a:lnTo>
                      <a:pt x="45" y="43"/>
                    </a:lnTo>
                    <a:lnTo>
                      <a:pt x="48" y="41"/>
                    </a:lnTo>
                    <a:lnTo>
                      <a:pt x="51" y="39"/>
                    </a:lnTo>
                    <a:lnTo>
                      <a:pt x="53" y="39"/>
                    </a:lnTo>
                    <a:lnTo>
                      <a:pt x="55" y="38"/>
                    </a:lnTo>
                    <a:lnTo>
                      <a:pt x="55" y="34"/>
                    </a:lnTo>
                    <a:lnTo>
                      <a:pt x="57" y="33"/>
                    </a:lnTo>
                    <a:lnTo>
                      <a:pt x="57" y="33"/>
                    </a:lnTo>
                    <a:lnTo>
                      <a:pt x="58" y="31"/>
                    </a:lnTo>
                    <a:lnTo>
                      <a:pt x="58" y="29"/>
                    </a:lnTo>
                    <a:lnTo>
                      <a:pt x="60" y="27"/>
                    </a:lnTo>
                    <a:lnTo>
                      <a:pt x="67" y="22"/>
                    </a:lnTo>
                    <a:lnTo>
                      <a:pt x="70" y="19"/>
                    </a:lnTo>
                    <a:lnTo>
                      <a:pt x="72" y="17"/>
                    </a:lnTo>
                    <a:lnTo>
                      <a:pt x="74" y="16"/>
                    </a:lnTo>
                    <a:lnTo>
                      <a:pt x="75" y="14"/>
                    </a:lnTo>
                    <a:lnTo>
                      <a:pt x="84" y="7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7" y="0"/>
                    </a:lnTo>
                    <a:lnTo>
                      <a:pt x="87" y="2"/>
                    </a:lnTo>
                    <a:lnTo>
                      <a:pt x="87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7" y="9"/>
                    </a:lnTo>
                    <a:lnTo>
                      <a:pt x="87" y="1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91" y="10"/>
                    </a:lnTo>
                    <a:lnTo>
                      <a:pt x="91" y="10"/>
                    </a:lnTo>
                    <a:close/>
                    <a:moveTo>
                      <a:pt x="89" y="19"/>
                    </a:moveTo>
                    <a:lnTo>
                      <a:pt x="89" y="17"/>
                    </a:lnTo>
                    <a:lnTo>
                      <a:pt x="89" y="17"/>
                    </a:lnTo>
                    <a:lnTo>
                      <a:pt x="89" y="17"/>
                    </a:lnTo>
                    <a:lnTo>
                      <a:pt x="89" y="17"/>
                    </a:lnTo>
                    <a:lnTo>
                      <a:pt x="89" y="19"/>
                    </a:lnTo>
                    <a:lnTo>
                      <a:pt x="89" y="19"/>
                    </a:lnTo>
                    <a:lnTo>
                      <a:pt x="89" y="19"/>
                    </a:lnTo>
                    <a:lnTo>
                      <a:pt x="89" y="19"/>
                    </a:lnTo>
                    <a:close/>
                    <a:moveTo>
                      <a:pt x="55" y="36"/>
                    </a:moveTo>
                    <a:lnTo>
                      <a:pt x="55" y="36"/>
                    </a:lnTo>
                    <a:lnTo>
                      <a:pt x="55" y="36"/>
                    </a:lnTo>
                    <a:lnTo>
                      <a:pt x="53" y="36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5" y="34"/>
                    </a:lnTo>
                    <a:lnTo>
                      <a:pt x="55" y="36"/>
                    </a:lnTo>
                    <a:lnTo>
                      <a:pt x="55" y="36"/>
                    </a:lnTo>
                    <a:close/>
                    <a:moveTo>
                      <a:pt x="33" y="39"/>
                    </a:moveTo>
                    <a:lnTo>
                      <a:pt x="31" y="39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3" y="39"/>
                    </a:lnTo>
                    <a:lnTo>
                      <a:pt x="33" y="39"/>
                    </a:lnTo>
                    <a:close/>
                    <a:moveTo>
                      <a:pt x="19" y="38"/>
                    </a:moveTo>
                    <a:lnTo>
                      <a:pt x="19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9" y="36"/>
                    </a:lnTo>
                    <a:lnTo>
                      <a:pt x="21" y="38"/>
                    </a:lnTo>
                    <a:lnTo>
                      <a:pt x="19" y="38"/>
                    </a:lnTo>
                    <a:close/>
                    <a:moveTo>
                      <a:pt x="45" y="41"/>
                    </a:moveTo>
                    <a:lnTo>
                      <a:pt x="45" y="41"/>
                    </a:lnTo>
                    <a:lnTo>
                      <a:pt x="43" y="41"/>
                    </a:lnTo>
                    <a:lnTo>
                      <a:pt x="43" y="41"/>
                    </a:lnTo>
                    <a:lnTo>
                      <a:pt x="41" y="41"/>
                    </a:lnTo>
                    <a:lnTo>
                      <a:pt x="40" y="41"/>
                    </a:lnTo>
                    <a:lnTo>
                      <a:pt x="40" y="39"/>
                    </a:lnTo>
                    <a:lnTo>
                      <a:pt x="43" y="39"/>
                    </a:lnTo>
                    <a:lnTo>
                      <a:pt x="45" y="39"/>
                    </a:lnTo>
                    <a:lnTo>
                      <a:pt x="45" y="41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798" y="2255"/>
                <a:ext cx="276" cy="208"/>
              </a:xfrm>
              <a:custGeom>
                <a:avLst/>
                <a:gdLst>
                  <a:gd name="T0" fmla="*/ 271 w 276"/>
                  <a:gd name="T1" fmla="*/ 29 h 208"/>
                  <a:gd name="T2" fmla="*/ 262 w 276"/>
                  <a:gd name="T3" fmla="*/ 37 h 208"/>
                  <a:gd name="T4" fmla="*/ 242 w 276"/>
                  <a:gd name="T5" fmla="*/ 39 h 208"/>
                  <a:gd name="T6" fmla="*/ 226 w 276"/>
                  <a:gd name="T7" fmla="*/ 41 h 208"/>
                  <a:gd name="T8" fmla="*/ 214 w 276"/>
                  <a:gd name="T9" fmla="*/ 49 h 208"/>
                  <a:gd name="T10" fmla="*/ 207 w 276"/>
                  <a:gd name="T11" fmla="*/ 61 h 208"/>
                  <a:gd name="T12" fmla="*/ 212 w 276"/>
                  <a:gd name="T13" fmla="*/ 73 h 208"/>
                  <a:gd name="T14" fmla="*/ 212 w 276"/>
                  <a:gd name="T15" fmla="*/ 78 h 208"/>
                  <a:gd name="T16" fmla="*/ 204 w 276"/>
                  <a:gd name="T17" fmla="*/ 90 h 208"/>
                  <a:gd name="T18" fmla="*/ 204 w 276"/>
                  <a:gd name="T19" fmla="*/ 98 h 208"/>
                  <a:gd name="T20" fmla="*/ 189 w 276"/>
                  <a:gd name="T21" fmla="*/ 105 h 208"/>
                  <a:gd name="T22" fmla="*/ 187 w 276"/>
                  <a:gd name="T23" fmla="*/ 117 h 208"/>
                  <a:gd name="T24" fmla="*/ 173 w 276"/>
                  <a:gd name="T25" fmla="*/ 127 h 208"/>
                  <a:gd name="T26" fmla="*/ 168 w 276"/>
                  <a:gd name="T27" fmla="*/ 144 h 208"/>
                  <a:gd name="T28" fmla="*/ 158 w 276"/>
                  <a:gd name="T29" fmla="*/ 156 h 208"/>
                  <a:gd name="T30" fmla="*/ 147 w 276"/>
                  <a:gd name="T31" fmla="*/ 155 h 208"/>
                  <a:gd name="T32" fmla="*/ 137 w 276"/>
                  <a:gd name="T33" fmla="*/ 163 h 208"/>
                  <a:gd name="T34" fmla="*/ 127 w 276"/>
                  <a:gd name="T35" fmla="*/ 168 h 208"/>
                  <a:gd name="T36" fmla="*/ 117 w 276"/>
                  <a:gd name="T37" fmla="*/ 173 h 208"/>
                  <a:gd name="T38" fmla="*/ 112 w 276"/>
                  <a:gd name="T39" fmla="*/ 191 h 208"/>
                  <a:gd name="T40" fmla="*/ 105 w 276"/>
                  <a:gd name="T41" fmla="*/ 201 h 208"/>
                  <a:gd name="T42" fmla="*/ 81 w 276"/>
                  <a:gd name="T43" fmla="*/ 204 h 208"/>
                  <a:gd name="T44" fmla="*/ 67 w 276"/>
                  <a:gd name="T45" fmla="*/ 208 h 208"/>
                  <a:gd name="T46" fmla="*/ 7 w 276"/>
                  <a:gd name="T47" fmla="*/ 197 h 208"/>
                  <a:gd name="T48" fmla="*/ 24 w 276"/>
                  <a:gd name="T49" fmla="*/ 167 h 208"/>
                  <a:gd name="T50" fmla="*/ 5 w 276"/>
                  <a:gd name="T51" fmla="*/ 156 h 208"/>
                  <a:gd name="T52" fmla="*/ 2 w 276"/>
                  <a:gd name="T53" fmla="*/ 127 h 208"/>
                  <a:gd name="T54" fmla="*/ 7 w 276"/>
                  <a:gd name="T55" fmla="*/ 116 h 208"/>
                  <a:gd name="T56" fmla="*/ 0 w 276"/>
                  <a:gd name="T57" fmla="*/ 104 h 208"/>
                  <a:gd name="T58" fmla="*/ 4 w 276"/>
                  <a:gd name="T59" fmla="*/ 93 h 208"/>
                  <a:gd name="T60" fmla="*/ 9 w 276"/>
                  <a:gd name="T61" fmla="*/ 88 h 208"/>
                  <a:gd name="T62" fmla="*/ 12 w 276"/>
                  <a:gd name="T63" fmla="*/ 78 h 208"/>
                  <a:gd name="T64" fmla="*/ 14 w 276"/>
                  <a:gd name="T65" fmla="*/ 71 h 208"/>
                  <a:gd name="T66" fmla="*/ 19 w 276"/>
                  <a:gd name="T67" fmla="*/ 71 h 208"/>
                  <a:gd name="T68" fmla="*/ 33 w 276"/>
                  <a:gd name="T69" fmla="*/ 75 h 208"/>
                  <a:gd name="T70" fmla="*/ 40 w 276"/>
                  <a:gd name="T71" fmla="*/ 76 h 208"/>
                  <a:gd name="T72" fmla="*/ 50 w 276"/>
                  <a:gd name="T73" fmla="*/ 68 h 208"/>
                  <a:gd name="T74" fmla="*/ 53 w 276"/>
                  <a:gd name="T75" fmla="*/ 63 h 208"/>
                  <a:gd name="T76" fmla="*/ 69 w 276"/>
                  <a:gd name="T77" fmla="*/ 58 h 208"/>
                  <a:gd name="T78" fmla="*/ 81 w 276"/>
                  <a:gd name="T79" fmla="*/ 41 h 208"/>
                  <a:gd name="T80" fmla="*/ 98 w 276"/>
                  <a:gd name="T81" fmla="*/ 29 h 208"/>
                  <a:gd name="T82" fmla="*/ 108 w 276"/>
                  <a:gd name="T83" fmla="*/ 25 h 208"/>
                  <a:gd name="T84" fmla="*/ 130 w 276"/>
                  <a:gd name="T85" fmla="*/ 30 h 208"/>
                  <a:gd name="T86" fmla="*/ 139 w 276"/>
                  <a:gd name="T87" fmla="*/ 30 h 208"/>
                  <a:gd name="T88" fmla="*/ 149 w 276"/>
                  <a:gd name="T89" fmla="*/ 34 h 208"/>
                  <a:gd name="T90" fmla="*/ 159 w 276"/>
                  <a:gd name="T91" fmla="*/ 29 h 208"/>
                  <a:gd name="T92" fmla="*/ 165 w 276"/>
                  <a:gd name="T93" fmla="*/ 29 h 208"/>
                  <a:gd name="T94" fmla="*/ 171 w 276"/>
                  <a:gd name="T95" fmla="*/ 25 h 208"/>
                  <a:gd name="T96" fmla="*/ 183 w 276"/>
                  <a:gd name="T97" fmla="*/ 22 h 208"/>
                  <a:gd name="T98" fmla="*/ 187 w 276"/>
                  <a:gd name="T99" fmla="*/ 13 h 208"/>
                  <a:gd name="T100" fmla="*/ 202 w 276"/>
                  <a:gd name="T101" fmla="*/ 1 h 208"/>
                  <a:gd name="T102" fmla="*/ 211 w 276"/>
                  <a:gd name="T103" fmla="*/ 13 h 208"/>
                  <a:gd name="T104" fmla="*/ 211 w 276"/>
                  <a:gd name="T105" fmla="*/ 29 h 208"/>
                  <a:gd name="T106" fmla="*/ 218 w 276"/>
                  <a:gd name="T107" fmla="*/ 42 h 208"/>
                  <a:gd name="T108" fmla="*/ 243 w 276"/>
                  <a:gd name="T109" fmla="*/ 25 h 208"/>
                  <a:gd name="T110" fmla="*/ 254 w 276"/>
                  <a:gd name="T111" fmla="*/ 25 h 208"/>
                  <a:gd name="T112" fmla="*/ 260 w 276"/>
                  <a:gd name="T113" fmla="*/ 27 h 208"/>
                  <a:gd name="T114" fmla="*/ 272 w 276"/>
                  <a:gd name="T115" fmla="*/ 2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" h="208">
                    <a:moveTo>
                      <a:pt x="276" y="30"/>
                    </a:moveTo>
                    <a:lnTo>
                      <a:pt x="276" y="30"/>
                    </a:lnTo>
                    <a:lnTo>
                      <a:pt x="274" y="29"/>
                    </a:lnTo>
                    <a:lnTo>
                      <a:pt x="274" y="29"/>
                    </a:lnTo>
                    <a:lnTo>
                      <a:pt x="272" y="29"/>
                    </a:lnTo>
                    <a:lnTo>
                      <a:pt x="272" y="29"/>
                    </a:lnTo>
                    <a:lnTo>
                      <a:pt x="271" y="29"/>
                    </a:lnTo>
                    <a:lnTo>
                      <a:pt x="266" y="32"/>
                    </a:lnTo>
                    <a:lnTo>
                      <a:pt x="267" y="32"/>
                    </a:lnTo>
                    <a:lnTo>
                      <a:pt x="269" y="34"/>
                    </a:lnTo>
                    <a:lnTo>
                      <a:pt x="269" y="34"/>
                    </a:lnTo>
                    <a:lnTo>
                      <a:pt x="269" y="34"/>
                    </a:lnTo>
                    <a:lnTo>
                      <a:pt x="267" y="35"/>
                    </a:lnTo>
                    <a:lnTo>
                      <a:pt x="262" y="37"/>
                    </a:lnTo>
                    <a:lnTo>
                      <a:pt x="260" y="39"/>
                    </a:lnTo>
                    <a:lnTo>
                      <a:pt x="259" y="39"/>
                    </a:lnTo>
                    <a:lnTo>
                      <a:pt x="257" y="39"/>
                    </a:lnTo>
                    <a:lnTo>
                      <a:pt x="255" y="37"/>
                    </a:lnTo>
                    <a:lnTo>
                      <a:pt x="254" y="37"/>
                    </a:lnTo>
                    <a:lnTo>
                      <a:pt x="248" y="37"/>
                    </a:lnTo>
                    <a:lnTo>
                      <a:pt x="242" y="39"/>
                    </a:lnTo>
                    <a:lnTo>
                      <a:pt x="240" y="39"/>
                    </a:lnTo>
                    <a:lnTo>
                      <a:pt x="235" y="39"/>
                    </a:lnTo>
                    <a:lnTo>
                      <a:pt x="233" y="39"/>
                    </a:lnTo>
                    <a:lnTo>
                      <a:pt x="231" y="41"/>
                    </a:lnTo>
                    <a:lnTo>
                      <a:pt x="230" y="41"/>
                    </a:lnTo>
                    <a:lnTo>
                      <a:pt x="228" y="41"/>
                    </a:lnTo>
                    <a:lnTo>
                      <a:pt x="226" y="41"/>
                    </a:lnTo>
                    <a:lnTo>
                      <a:pt x="224" y="42"/>
                    </a:lnTo>
                    <a:lnTo>
                      <a:pt x="223" y="44"/>
                    </a:lnTo>
                    <a:lnTo>
                      <a:pt x="219" y="46"/>
                    </a:lnTo>
                    <a:lnTo>
                      <a:pt x="218" y="47"/>
                    </a:lnTo>
                    <a:lnTo>
                      <a:pt x="216" y="49"/>
                    </a:lnTo>
                    <a:lnTo>
                      <a:pt x="216" y="49"/>
                    </a:lnTo>
                    <a:lnTo>
                      <a:pt x="214" y="49"/>
                    </a:lnTo>
                    <a:lnTo>
                      <a:pt x="212" y="49"/>
                    </a:lnTo>
                    <a:lnTo>
                      <a:pt x="211" y="52"/>
                    </a:lnTo>
                    <a:lnTo>
                      <a:pt x="207" y="54"/>
                    </a:lnTo>
                    <a:lnTo>
                      <a:pt x="206" y="56"/>
                    </a:lnTo>
                    <a:lnTo>
                      <a:pt x="206" y="58"/>
                    </a:lnTo>
                    <a:lnTo>
                      <a:pt x="206" y="59"/>
                    </a:lnTo>
                    <a:lnTo>
                      <a:pt x="207" y="61"/>
                    </a:lnTo>
                    <a:lnTo>
                      <a:pt x="209" y="61"/>
                    </a:lnTo>
                    <a:lnTo>
                      <a:pt x="209" y="63"/>
                    </a:lnTo>
                    <a:lnTo>
                      <a:pt x="211" y="66"/>
                    </a:lnTo>
                    <a:lnTo>
                      <a:pt x="211" y="68"/>
                    </a:lnTo>
                    <a:lnTo>
                      <a:pt x="212" y="69"/>
                    </a:lnTo>
                    <a:lnTo>
                      <a:pt x="212" y="71"/>
                    </a:lnTo>
                    <a:lnTo>
                      <a:pt x="212" y="73"/>
                    </a:lnTo>
                    <a:lnTo>
                      <a:pt x="212" y="73"/>
                    </a:lnTo>
                    <a:lnTo>
                      <a:pt x="212" y="75"/>
                    </a:lnTo>
                    <a:lnTo>
                      <a:pt x="212" y="75"/>
                    </a:lnTo>
                    <a:lnTo>
                      <a:pt x="212" y="76"/>
                    </a:lnTo>
                    <a:lnTo>
                      <a:pt x="212" y="78"/>
                    </a:lnTo>
                    <a:lnTo>
                      <a:pt x="214" y="78"/>
                    </a:lnTo>
                    <a:lnTo>
                      <a:pt x="212" y="78"/>
                    </a:lnTo>
                    <a:lnTo>
                      <a:pt x="212" y="80"/>
                    </a:lnTo>
                    <a:lnTo>
                      <a:pt x="211" y="81"/>
                    </a:lnTo>
                    <a:lnTo>
                      <a:pt x="211" y="83"/>
                    </a:lnTo>
                    <a:lnTo>
                      <a:pt x="209" y="85"/>
                    </a:lnTo>
                    <a:lnTo>
                      <a:pt x="207" y="85"/>
                    </a:lnTo>
                    <a:lnTo>
                      <a:pt x="206" y="87"/>
                    </a:lnTo>
                    <a:lnTo>
                      <a:pt x="204" y="90"/>
                    </a:lnTo>
                    <a:lnTo>
                      <a:pt x="202" y="92"/>
                    </a:lnTo>
                    <a:lnTo>
                      <a:pt x="202" y="92"/>
                    </a:lnTo>
                    <a:lnTo>
                      <a:pt x="200" y="93"/>
                    </a:lnTo>
                    <a:lnTo>
                      <a:pt x="200" y="93"/>
                    </a:lnTo>
                    <a:lnTo>
                      <a:pt x="202" y="95"/>
                    </a:lnTo>
                    <a:lnTo>
                      <a:pt x="204" y="97"/>
                    </a:lnTo>
                    <a:lnTo>
                      <a:pt x="204" y="98"/>
                    </a:lnTo>
                    <a:lnTo>
                      <a:pt x="204" y="100"/>
                    </a:lnTo>
                    <a:lnTo>
                      <a:pt x="204" y="102"/>
                    </a:lnTo>
                    <a:lnTo>
                      <a:pt x="202" y="104"/>
                    </a:lnTo>
                    <a:lnTo>
                      <a:pt x="199" y="105"/>
                    </a:lnTo>
                    <a:lnTo>
                      <a:pt x="195" y="107"/>
                    </a:lnTo>
                    <a:lnTo>
                      <a:pt x="190" y="107"/>
                    </a:lnTo>
                    <a:lnTo>
                      <a:pt x="189" y="105"/>
                    </a:lnTo>
                    <a:lnTo>
                      <a:pt x="187" y="105"/>
                    </a:lnTo>
                    <a:lnTo>
                      <a:pt x="182" y="104"/>
                    </a:lnTo>
                    <a:lnTo>
                      <a:pt x="180" y="105"/>
                    </a:lnTo>
                    <a:lnTo>
                      <a:pt x="180" y="107"/>
                    </a:lnTo>
                    <a:lnTo>
                      <a:pt x="183" y="112"/>
                    </a:lnTo>
                    <a:lnTo>
                      <a:pt x="185" y="114"/>
                    </a:lnTo>
                    <a:lnTo>
                      <a:pt x="187" y="117"/>
                    </a:lnTo>
                    <a:lnTo>
                      <a:pt x="189" y="119"/>
                    </a:lnTo>
                    <a:lnTo>
                      <a:pt x="187" y="122"/>
                    </a:lnTo>
                    <a:lnTo>
                      <a:pt x="183" y="124"/>
                    </a:lnTo>
                    <a:lnTo>
                      <a:pt x="182" y="126"/>
                    </a:lnTo>
                    <a:lnTo>
                      <a:pt x="177" y="126"/>
                    </a:lnTo>
                    <a:lnTo>
                      <a:pt x="175" y="127"/>
                    </a:lnTo>
                    <a:lnTo>
                      <a:pt x="173" y="127"/>
                    </a:lnTo>
                    <a:lnTo>
                      <a:pt x="171" y="133"/>
                    </a:lnTo>
                    <a:lnTo>
                      <a:pt x="171" y="133"/>
                    </a:lnTo>
                    <a:lnTo>
                      <a:pt x="171" y="136"/>
                    </a:lnTo>
                    <a:lnTo>
                      <a:pt x="170" y="138"/>
                    </a:lnTo>
                    <a:lnTo>
                      <a:pt x="168" y="139"/>
                    </a:lnTo>
                    <a:lnTo>
                      <a:pt x="168" y="141"/>
                    </a:lnTo>
                    <a:lnTo>
                      <a:pt x="168" y="144"/>
                    </a:lnTo>
                    <a:lnTo>
                      <a:pt x="168" y="151"/>
                    </a:lnTo>
                    <a:lnTo>
                      <a:pt x="166" y="155"/>
                    </a:lnTo>
                    <a:lnTo>
                      <a:pt x="165" y="156"/>
                    </a:lnTo>
                    <a:lnTo>
                      <a:pt x="163" y="158"/>
                    </a:lnTo>
                    <a:lnTo>
                      <a:pt x="161" y="158"/>
                    </a:lnTo>
                    <a:lnTo>
                      <a:pt x="159" y="158"/>
                    </a:lnTo>
                    <a:lnTo>
                      <a:pt x="158" y="156"/>
                    </a:lnTo>
                    <a:lnTo>
                      <a:pt x="158" y="156"/>
                    </a:lnTo>
                    <a:lnTo>
                      <a:pt x="156" y="155"/>
                    </a:lnTo>
                    <a:lnTo>
                      <a:pt x="154" y="155"/>
                    </a:lnTo>
                    <a:lnTo>
                      <a:pt x="153" y="156"/>
                    </a:lnTo>
                    <a:lnTo>
                      <a:pt x="151" y="156"/>
                    </a:lnTo>
                    <a:lnTo>
                      <a:pt x="147" y="155"/>
                    </a:lnTo>
                    <a:lnTo>
                      <a:pt x="147" y="155"/>
                    </a:lnTo>
                    <a:lnTo>
                      <a:pt x="146" y="156"/>
                    </a:lnTo>
                    <a:lnTo>
                      <a:pt x="144" y="158"/>
                    </a:lnTo>
                    <a:lnTo>
                      <a:pt x="139" y="162"/>
                    </a:lnTo>
                    <a:lnTo>
                      <a:pt x="137" y="162"/>
                    </a:lnTo>
                    <a:lnTo>
                      <a:pt x="135" y="162"/>
                    </a:lnTo>
                    <a:lnTo>
                      <a:pt x="135" y="163"/>
                    </a:lnTo>
                    <a:lnTo>
                      <a:pt x="137" y="163"/>
                    </a:lnTo>
                    <a:lnTo>
                      <a:pt x="139" y="165"/>
                    </a:lnTo>
                    <a:lnTo>
                      <a:pt x="139" y="165"/>
                    </a:lnTo>
                    <a:lnTo>
                      <a:pt x="137" y="167"/>
                    </a:lnTo>
                    <a:lnTo>
                      <a:pt x="135" y="167"/>
                    </a:lnTo>
                    <a:lnTo>
                      <a:pt x="134" y="168"/>
                    </a:lnTo>
                    <a:lnTo>
                      <a:pt x="130" y="168"/>
                    </a:lnTo>
                    <a:lnTo>
                      <a:pt x="127" y="168"/>
                    </a:lnTo>
                    <a:lnTo>
                      <a:pt x="125" y="167"/>
                    </a:lnTo>
                    <a:lnTo>
                      <a:pt x="123" y="167"/>
                    </a:lnTo>
                    <a:lnTo>
                      <a:pt x="122" y="167"/>
                    </a:lnTo>
                    <a:lnTo>
                      <a:pt x="120" y="168"/>
                    </a:lnTo>
                    <a:lnTo>
                      <a:pt x="118" y="172"/>
                    </a:lnTo>
                    <a:lnTo>
                      <a:pt x="117" y="172"/>
                    </a:lnTo>
                    <a:lnTo>
                      <a:pt x="117" y="173"/>
                    </a:lnTo>
                    <a:lnTo>
                      <a:pt x="115" y="173"/>
                    </a:lnTo>
                    <a:lnTo>
                      <a:pt x="113" y="175"/>
                    </a:lnTo>
                    <a:lnTo>
                      <a:pt x="112" y="177"/>
                    </a:lnTo>
                    <a:lnTo>
                      <a:pt x="112" y="182"/>
                    </a:lnTo>
                    <a:lnTo>
                      <a:pt x="112" y="184"/>
                    </a:lnTo>
                    <a:lnTo>
                      <a:pt x="112" y="189"/>
                    </a:lnTo>
                    <a:lnTo>
                      <a:pt x="112" y="191"/>
                    </a:lnTo>
                    <a:lnTo>
                      <a:pt x="110" y="192"/>
                    </a:lnTo>
                    <a:lnTo>
                      <a:pt x="110" y="194"/>
                    </a:lnTo>
                    <a:lnTo>
                      <a:pt x="112" y="196"/>
                    </a:lnTo>
                    <a:lnTo>
                      <a:pt x="112" y="197"/>
                    </a:lnTo>
                    <a:lnTo>
                      <a:pt x="110" y="197"/>
                    </a:lnTo>
                    <a:lnTo>
                      <a:pt x="108" y="199"/>
                    </a:lnTo>
                    <a:lnTo>
                      <a:pt x="105" y="201"/>
                    </a:lnTo>
                    <a:lnTo>
                      <a:pt x="100" y="202"/>
                    </a:lnTo>
                    <a:lnTo>
                      <a:pt x="96" y="202"/>
                    </a:lnTo>
                    <a:lnTo>
                      <a:pt x="89" y="204"/>
                    </a:lnTo>
                    <a:lnTo>
                      <a:pt x="88" y="204"/>
                    </a:lnTo>
                    <a:lnTo>
                      <a:pt x="84" y="204"/>
                    </a:lnTo>
                    <a:lnTo>
                      <a:pt x="82" y="204"/>
                    </a:lnTo>
                    <a:lnTo>
                      <a:pt x="81" y="204"/>
                    </a:lnTo>
                    <a:lnTo>
                      <a:pt x="77" y="204"/>
                    </a:lnTo>
                    <a:lnTo>
                      <a:pt x="74" y="206"/>
                    </a:lnTo>
                    <a:lnTo>
                      <a:pt x="72" y="206"/>
                    </a:lnTo>
                    <a:lnTo>
                      <a:pt x="70" y="208"/>
                    </a:lnTo>
                    <a:lnTo>
                      <a:pt x="69" y="208"/>
                    </a:lnTo>
                    <a:lnTo>
                      <a:pt x="69" y="208"/>
                    </a:lnTo>
                    <a:lnTo>
                      <a:pt x="67" y="208"/>
                    </a:lnTo>
                    <a:lnTo>
                      <a:pt x="58" y="206"/>
                    </a:lnTo>
                    <a:lnTo>
                      <a:pt x="38" y="208"/>
                    </a:lnTo>
                    <a:lnTo>
                      <a:pt x="36" y="208"/>
                    </a:lnTo>
                    <a:lnTo>
                      <a:pt x="29" y="206"/>
                    </a:lnTo>
                    <a:lnTo>
                      <a:pt x="19" y="202"/>
                    </a:lnTo>
                    <a:lnTo>
                      <a:pt x="14" y="201"/>
                    </a:lnTo>
                    <a:lnTo>
                      <a:pt x="7" y="197"/>
                    </a:lnTo>
                    <a:lnTo>
                      <a:pt x="12" y="192"/>
                    </a:lnTo>
                    <a:lnTo>
                      <a:pt x="16" y="187"/>
                    </a:lnTo>
                    <a:lnTo>
                      <a:pt x="21" y="182"/>
                    </a:lnTo>
                    <a:lnTo>
                      <a:pt x="24" y="177"/>
                    </a:lnTo>
                    <a:lnTo>
                      <a:pt x="24" y="175"/>
                    </a:lnTo>
                    <a:lnTo>
                      <a:pt x="26" y="172"/>
                    </a:lnTo>
                    <a:lnTo>
                      <a:pt x="24" y="167"/>
                    </a:lnTo>
                    <a:lnTo>
                      <a:pt x="23" y="165"/>
                    </a:lnTo>
                    <a:lnTo>
                      <a:pt x="16" y="163"/>
                    </a:lnTo>
                    <a:lnTo>
                      <a:pt x="12" y="163"/>
                    </a:lnTo>
                    <a:lnTo>
                      <a:pt x="7" y="162"/>
                    </a:lnTo>
                    <a:lnTo>
                      <a:pt x="5" y="162"/>
                    </a:lnTo>
                    <a:lnTo>
                      <a:pt x="5" y="158"/>
                    </a:lnTo>
                    <a:lnTo>
                      <a:pt x="5" y="156"/>
                    </a:lnTo>
                    <a:lnTo>
                      <a:pt x="5" y="153"/>
                    </a:lnTo>
                    <a:lnTo>
                      <a:pt x="5" y="151"/>
                    </a:lnTo>
                    <a:lnTo>
                      <a:pt x="5" y="146"/>
                    </a:lnTo>
                    <a:lnTo>
                      <a:pt x="5" y="144"/>
                    </a:lnTo>
                    <a:lnTo>
                      <a:pt x="4" y="138"/>
                    </a:lnTo>
                    <a:lnTo>
                      <a:pt x="2" y="133"/>
                    </a:lnTo>
                    <a:lnTo>
                      <a:pt x="2" y="127"/>
                    </a:lnTo>
                    <a:lnTo>
                      <a:pt x="0" y="127"/>
                    </a:lnTo>
                    <a:lnTo>
                      <a:pt x="0" y="126"/>
                    </a:lnTo>
                    <a:lnTo>
                      <a:pt x="4" y="121"/>
                    </a:lnTo>
                    <a:lnTo>
                      <a:pt x="5" y="121"/>
                    </a:lnTo>
                    <a:lnTo>
                      <a:pt x="7" y="117"/>
                    </a:lnTo>
                    <a:lnTo>
                      <a:pt x="7" y="117"/>
                    </a:lnTo>
                    <a:lnTo>
                      <a:pt x="7" y="116"/>
                    </a:lnTo>
                    <a:lnTo>
                      <a:pt x="5" y="116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0" y="114"/>
                    </a:lnTo>
                    <a:lnTo>
                      <a:pt x="0" y="112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2" y="100"/>
                    </a:lnTo>
                    <a:lnTo>
                      <a:pt x="2" y="98"/>
                    </a:lnTo>
                    <a:lnTo>
                      <a:pt x="7" y="98"/>
                    </a:lnTo>
                    <a:lnTo>
                      <a:pt x="5" y="95"/>
                    </a:lnTo>
                    <a:lnTo>
                      <a:pt x="5" y="95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4" y="93"/>
                    </a:lnTo>
                    <a:lnTo>
                      <a:pt x="5" y="92"/>
                    </a:lnTo>
                    <a:lnTo>
                      <a:pt x="7" y="92"/>
                    </a:lnTo>
                    <a:lnTo>
                      <a:pt x="7" y="90"/>
                    </a:lnTo>
                    <a:lnTo>
                      <a:pt x="9" y="90"/>
                    </a:lnTo>
                    <a:lnTo>
                      <a:pt x="9" y="88"/>
                    </a:lnTo>
                    <a:lnTo>
                      <a:pt x="9" y="88"/>
                    </a:lnTo>
                    <a:lnTo>
                      <a:pt x="11" y="87"/>
                    </a:lnTo>
                    <a:lnTo>
                      <a:pt x="11" y="85"/>
                    </a:lnTo>
                    <a:lnTo>
                      <a:pt x="11" y="83"/>
                    </a:lnTo>
                    <a:lnTo>
                      <a:pt x="12" y="81"/>
                    </a:lnTo>
                    <a:lnTo>
                      <a:pt x="12" y="81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1" y="76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4" y="71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4" y="68"/>
                    </a:lnTo>
                    <a:lnTo>
                      <a:pt x="16" y="68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9" y="71"/>
                    </a:lnTo>
                    <a:lnTo>
                      <a:pt x="21" y="71"/>
                    </a:lnTo>
                    <a:lnTo>
                      <a:pt x="23" y="73"/>
                    </a:lnTo>
                    <a:lnTo>
                      <a:pt x="26" y="73"/>
                    </a:lnTo>
                    <a:lnTo>
                      <a:pt x="28" y="71"/>
                    </a:lnTo>
                    <a:lnTo>
                      <a:pt x="28" y="71"/>
                    </a:lnTo>
                    <a:lnTo>
                      <a:pt x="31" y="73"/>
                    </a:lnTo>
                    <a:lnTo>
                      <a:pt x="33" y="75"/>
                    </a:lnTo>
                    <a:lnTo>
                      <a:pt x="33" y="76"/>
                    </a:lnTo>
                    <a:lnTo>
                      <a:pt x="34" y="78"/>
                    </a:lnTo>
                    <a:lnTo>
                      <a:pt x="34" y="78"/>
                    </a:lnTo>
                    <a:lnTo>
                      <a:pt x="36" y="76"/>
                    </a:lnTo>
                    <a:lnTo>
                      <a:pt x="38" y="7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1" y="76"/>
                    </a:lnTo>
                    <a:lnTo>
                      <a:pt x="43" y="76"/>
                    </a:lnTo>
                    <a:lnTo>
                      <a:pt x="45" y="75"/>
                    </a:lnTo>
                    <a:lnTo>
                      <a:pt x="48" y="73"/>
                    </a:lnTo>
                    <a:lnTo>
                      <a:pt x="48" y="71"/>
                    </a:lnTo>
                    <a:lnTo>
                      <a:pt x="50" y="69"/>
                    </a:lnTo>
                    <a:lnTo>
                      <a:pt x="50" y="68"/>
                    </a:lnTo>
                    <a:lnTo>
                      <a:pt x="52" y="66"/>
                    </a:lnTo>
                    <a:lnTo>
                      <a:pt x="52" y="64"/>
                    </a:lnTo>
                    <a:lnTo>
                      <a:pt x="50" y="64"/>
                    </a:lnTo>
                    <a:lnTo>
                      <a:pt x="50" y="63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3" y="63"/>
                    </a:lnTo>
                    <a:lnTo>
                      <a:pt x="58" y="61"/>
                    </a:lnTo>
                    <a:lnTo>
                      <a:pt x="62" y="59"/>
                    </a:lnTo>
                    <a:lnTo>
                      <a:pt x="65" y="59"/>
                    </a:lnTo>
                    <a:lnTo>
                      <a:pt x="65" y="58"/>
                    </a:lnTo>
                    <a:lnTo>
                      <a:pt x="67" y="59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69" y="56"/>
                    </a:lnTo>
                    <a:lnTo>
                      <a:pt x="70" y="56"/>
                    </a:lnTo>
                    <a:lnTo>
                      <a:pt x="74" y="54"/>
                    </a:lnTo>
                    <a:lnTo>
                      <a:pt x="77" y="51"/>
                    </a:lnTo>
                    <a:lnTo>
                      <a:pt x="77" y="49"/>
                    </a:lnTo>
                    <a:lnTo>
                      <a:pt x="79" y="46"/>
                    </a:lnTo>
                    <a:lnTo>
                      <a:pt x="81" y="41"/>
                    </a:lnTo>
                    <a:lnTo>
                      <a:pt x="82" y="35"/>
                    </a:lnTo>
                    <a:lnTo>
                      <a:pt x="82" y="34"/>
                    </a:lnTo>
                    <a:lnTo>
                      <a:pt x="82" y="32"/>
                    </a:lnTo>
                    <a:lnTo>
                      <a:pt x="86" y="30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3"/>
                    </a:lnTo>
                    <a:lnTo>
                      <a:pt x="100" y="22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103" y="23"/>
                    </a:lnTo>
                    <a:lnTo>
                      <a:pt x="108" y="25"/>
                    </a:lnTo>
                    <a:lnTo>
                      <a:pt x="112" y="27"/>
                    </a:lnTo>
                    <a:lnTo>
                      <a:pt x="115" y="27"/>
                    </a:lnTo>
                    <a:lnTo>
                      <a:pt x="115" y="27"/>
                    </a:lnTo>
                    <a:lnTo>
                      <a:pt x="122" y="27"/>
                    </a:lnTo>
                    <a:lnTo>
                      <a:pt x="125" y="27"/>
                    </a:lnTo>
                    <a:lnTo>
                      <a:pt x="129" y="29"/>
                    </a:lnTo>
                    <a:lnTo>
                      <a:pt x="130" y="30"/>
                    </a:lnTo>
                    <a:lnTo>
                      <a:pt x="134" y="29"/>
                    </a:lnTo>
                    <a:lnTo>
                      <a:pt x="135" y="29"/>
                    </a:lnTo>
                    <a:lnTo>
                      <a:pt x="135" y="29"/>
                    </a:lnTo>
                    <a:lnTo>
                      <a:pt x="137" y="30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9" y="32"/>
                    </a:lnTo>
                    <a:lnTo>
                      <a:pt x="141" y="34"/>
                    </a:lnTo>
                    <a:lnTo>
                      <a:pt x="142" y="35"/>
                    </a:lnTo>
                    <a:lnTo>
                      <a:pt x="146" y="35"/>
                    </a:lnTo>
                    <a:lnTo>
                      <a:pt x="147" y="34"/>
                    </a:lnTo>
                    <a:lnTo>
                      <a:pt x="149" y="35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1" y="32"/>
                    </a:lnTo>
                    <a:lnTo>
                      <a:pt x="154" y="30"/>
                    </a:lnTo>
                    <a:lnTo>
                      <a:pt x="156" y="30"/>
                    </a:lnTo>
                    <a:lnTo>
                      <a:pt x="156" y="29"/>
                    </a:lnTo>
                    <a:lnTo>
                      <a:pt x="158" y="29"/>
                    </a:lnTo>
                    <a:lnTo>
                      <a:pt x="159" y="29"/>
                    </a:lnTo>
                    <a:lnTo>
                      <a:pt x="159" y="29"/>
                    </a:lnTo>
                    <a:lnTo>
                      <a:pt x="159" y="29"/>
                    </a:lnTo>
                    <a:lnTo>
                      <a:pt x="161" y="27"/>
                    </a:lnTo>
                    <a:lnTo>
                      <a:pt x="161" y="27"/>
                    </a:lnTo>
                    <a:lnTo>
                      <a:pt x="161" y="27"/>
                    </a:lnTo>
                    <a:lnTo>
                      <a:pt x="163" y="27"/>
                    </a:lnTo>
                    <a:lnTo>
                      <a:pt x="165" y="29"/>
                    </a:lnTo>
                    <a:lnTo>
                      <a:pt x="166" y="32"/>
                    </a:lnTo>
                    <a:lnTo>
                      <a:pt x="168" y="32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71" y="30"/>
                    </a:lnTo>
                    <a:lnTo>
                      <a:pt x="171" y="29"/>
                    </a:lnTo>
                    <a:lnTo>
                      <a:pt x="171" y="25"/>
                    </a:lnTo>
                    <a:lnTo>
                      <a:pt x="171" y="23"/>
                    </a:lnTo>
                    <a:lnTo>
                      <a:pt x="173" y="22"/>
                    </a:lnTo>
                    <a:lnTo>
                      <a:pt x="175" y="20"/>
                    </a:lnTo>
                    <a:lnTo>
                      <a:pt x="178" y="20"/>
                    </a:lnTo>
                    <a:lnTo>
                      <a:pt x="182" y="20"/>
                    </a:lnTo>
                    <a:lnTo>
                      <a:pt x="182" y="22"/>
                    </a:lnTo>
                    <a:lnTo>
                      <a:pt x="183" y="22"/>
                    </a:lnTo>
                    <a:lnTo>
                      <a:pt x="185" y="22"/>
                    </a:lnTo>
                    <a:lnTo>
                      <a:pt x="187" y="22"/>
                    </a:lnTo>
                    <a:lnTo>
                      <a:pt x="187" y="18"/>
                    </a:lnTo>
                    <a:lnTo>
                      <a:pt x="187" y="17"/>
                    </a:lnTo>
                    <a:lnTo>
                      <a:pt x="187" y="13"/>
                    </a:lnTo>
                    <a:lnTo>
                      <a:pt x="187" y="13"/>
                    </a:lnTo>
                    <a:lnTo>
                      <a:pt x="187" y="13"/>
                    </a:lnTo>
                    <a:lnTo>
                      <a:pt x="189" y="12"/>
                    </a:lnTo>
                    <a:lnTo>
                      <a:pt x="190" y="10"/>
                    </a:lnTo>
                    <a:lnTo>
                      <a:pt x="192" y="6"/>
                    </a:lnTo>
                    <a:lnTo>
                      <a:pt x="194" y="3"/>
                    </a:lnTo>
                    <a:lnTo>
                      <a:pt x="197" y="1"/>
                    </a:lnTo>
                    <a:lnTo>
                      <a:pt x="199" y="0"/>
                    </a:lnTo>
                    <a:lnTo>
                      <a:pt x="202" y="1"/>
                    </a:lnTo>
                    <a:lnTo>
                      <a:pt x="207" y="3"/>
                    </a:lnTo>
                    <a:lnTo>
                      <a:pt x="207" y="6"/>
                    </a:lnTo>
                    <a:lnTo>
                      <a:pt x="207" y="12"/>
                    </a:lnTo>
                    <a:lnTo>
                      <a:pt x="207" y="13"/>
                    </a:lnTo>
                    <a:lnTo>
                      <a:pt x="207" y="13"/>
                    </a:lnTo>
                    <a:lnTo>
                      <a:pt x="209" y="13"/>
                    </a:lnTo>
                    <a:lnTo>
                      <a:pt x="211" y="13"/>
                    </a:lnTo>
                    <a:lnTo>
                      <a:pt x="212" y="13"/>
                    </a:lnTo>
                    <a:lnTo>
                      <a:pt x="212" y="13"/>
                    </a:lnTo>
                    <a:lnTo>
                      <a:pt x="212" y="15"/>
                    </a:lnTo>
                    <a:lnTo>
                      <a:pt x="212" y="17"/>
                    </a:lnTo>
                    <a:lnTo>
                      <a:pt x="211" y="20"/>
                    </a:lnTo>
                    <a:lnTo>
                      <a:pt x="211" y="25"/>
                    </a:lnTo>
                    <a:lnTo>
                      <a:pt x="211" y="29"/>
                    </a:lnTo>
                    <a:lnTo>
                      <a:pt x="209" y="32"/>
                    </a:lnTo>
                    <a:lnTo>
                      <a:pt x="211" y="35"/>
                    </a:lnTo>
                    <a:lnTo>
                      <a:pt x="212" y="39"/>
                    </a:lnTo>
                    <a:lnTo>
                      <a:pt x="212" y="42"/>
                    </a:lnTo>
                    <a:lnTo>
                      <a:pt x="214" y="42"/>
                    </a:lnTo>
                    <a:lnTo>
                      <a:pt x="216" y="42"/>
                    </a:lnTo>
                    <a:lnTo>
                      <a:pt x="218" y="42"/>
                    </a:lnTo>
                    <a:lnTo>
                      <a:pt x="219" y="41"/>
                    </a:lnTo>
                    <a:lnTo>
                      <a:pt x="224" y="37"/>
                    </a:lnTo>
                    <a:lnTo>
                      <a:pt x="228" y="35"/>
                    </a:lnTo>
                    <a:lnTo>
                      <a:pt x="233" y="34"/>
                    </a:lnTo>
                    <a:lnTo>
                      <a:pt x="235" y="30"/>
                    </a:lnTo>
                    <a:lnTo>
                      <a:pt x="238" y="29"/>
                    </a:lnTo>
                    <a:lnTo>
                      <a:pt x="243" y="25"/>
                    </a:lnTo>
                    <a:lnTo>
                      <a:pt x="247" y="23"/>
                    </a:lnTo>
                    <a:lnTo>
                      <a:pt x="248" y="23"/>
                    </a:lnTo>
                    <a:lnTo>
                      <a:pt x="252" y="25"/>
                    </a:lnTo>
                    <a:lnTo>
                      <a:pt x="252" y="25"/>
                    </a:lnTo>
                    <a:lnTo>
                      <a:pt x="252" y="25"/>
                    </a:lnTo>
                    <a:lnTo>
                      <a:pt x="254" y="25"/>
                    </a:lnTo>
                    <a:lnTo>
                      <a:pt x="254" y="25"/>
                    </a:lnTo>
                    <a:lnTo>
                      <a:pt x="254" y="27"/>
                    </a:lnTo>
                    <a:lnTo>
                      <a:pt x="252" y="29"/>
                    </a:lnTo>
                    <a:lnTo>
                      <a:pt x="252" y="29"/>
                    </a:lnTo>
                    <a:lnTo>
                      <a:pt x="252" y="29"/>
                    </a:lnTo>
                    <a:lnTo>
                      <a:pt x="254" y="30"/>
                    </a:lnTo>
                    <a:lnTo>
                      <a:pt x="259" y="29"/>
                    </a:lnTo>
                    <a:lnTo>
                      <a:pt x="260" y="27"/>
                    </a:lnTo>
                    <a:lnTo>
                      <a:pt x="262" y="27"/>
                    </a:lnTo>
                    <a:lnTo>
                      <a:pt x="264" y="27"/>
                    </a:lnTo>
                    <a:lnTo>
                      <a:pt x="264" y="25"/>
                    </a:lnTo>
                    <a:lnTo>
                      <a:pt x="266" y="25"/>
                    </a:lnTo>
                    <a:lnTo>
                      <a:pt x="267" y="25"/>
                    </a:lnTo>
                    <a:lnTo>
                      <a:pt x="269" y="25"/>
                    </a:lnTo>
                    <a:lnTo>
                      <a:pt x="272" y="25"/>
                    </a:lnTo>
                    <a:lnTo>
                      <a:pt x="274" y="27"/>
                    </a:lnTo>
                    <a:lnTo>
                      <a:pt x="276" y="29"/>
                    </a:lnTo>
                    <a:lnTo>
                      <a:pt x="276" y="29"/>
                    </a:lnTo>
                    <a:lnTo>
                      <a:pt x="276" y="3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447" y="2706"/>
                <a:ext cx="3" cy="14"/>
              </a:xfrm>
              <a:custGeom>
                <a:avLst/>
                <a:gdLst>
                  <a:gd name="T0" fmla="*/ 3 w 3"/>
                  <a:gd name="T1" fmla="*/ 14 h 14"/>
                  <a:gd name="T2" fmla="*/ 2 w 3"/>
                  <a:gd name="T3" fmla="*/ 14 h 14"/>
                  <a:gd name="T4" fmla="*/ 0 w 3"/>
                  <a:gd name="T5" fmla="*/ 14 h 14"/>
                  <a:gd name="T6" fmla="*/ 0 w 3"/>
                  <a:gd name="T7" fmla="*/ 14 h 14"/>
                  <a:gd name="T8" fmla="*/ 0 w 3"/>
                  <a:gd name="T9" fmla="*/ 12 h 14"/>
                  <a:gd name="T10" fmla="*/ 2 w 3"/>
                  <a:gd name="T11" fmla="*/ 11 h 14"/>
                  <a:gd name="T12" fmla="*/ 3 w 3"/>
                  <a:gd name="T13" fmla="*/ 12 h 14"/>
                  <a:gd name="T14" fmla="*/ 3 w 3"/>
                  <a:gd name="T15" fmla="*/ 12 h 14"/>
                  <a:gd name="T16" fmla="*/ 3 w 3"/>
                  <a:gd name="T17" fmla="*/ 12 h 14"/>
                  <a:gd name="T18" fmla="*/ 3 w 3"/>
                  <a:gd name="T19" fmla="*/ 14 h 14"/>
                  <a:gd name="T20" fmla="*/ 3 w 3"/>
                  <a:gd name="T21" fmla="*/ 14 h 14"/>
                  <a:gd name="T22" fmla="*/ 3 w 3"/>
                  <a:gd name="T23" fmla="*/ 14 h 14"/>
                  <a:gd name="T24" fmla="*/ 3 w 3"/>
                  <a:gd name="T25" fmla="*/ 14 h 14"/>
                  <a:gd name="T26" fmla="*/ 2 w 3"/>
                  <a:gd name="T27" fmla="*/ 4 h 14"/>
                  <a:gd name="T28" fmla="*/ 2 w 3"/>
                  <a:gd name="T29" fmla="*/ 4 h 14"/>
                  <a:gd name="T30" fmla="*/ 0 w 3"/>
                  <a:gd name="T31" fmla="*/ 2 h 14"/>
                  <a:gd name="T32" fmla="*/ 0 w 3"/>
                  <a:gd name="T33" fmla="*/ 0 h 14"/>
                  <a:gd name="T34" fmla="*/ 0 w 3"/>
                  <a:gd name="T35" fmla="*/ 0 h 14"/>
                  <a:gd name="T36" fmla="*/ 0 w 3"/>
                  <a:gd name="T37" fmla="*/ 0 h 14"/>
                  <a:gd name="T38" fmla="*/ 2 w 3"/>
                  <a:gd name="T39" fmla="*/ 0 h 14"/>
                  <a:gd name="T40" fmla="*/ 2 w 3"/>
                  <a:gd name="T41" fmla="*/ 0 h 14"/>
                  <a:gd name="T42" fmla="*/ 2 w 3"/>
                  <a:gd name="T43" fmla="*/ 2 h 14"/>
                  <a:gd name="T44" fmla="*/ 2 w 3"/>
                  <a:gd name="T4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" h="14">
                    <a:moveTo>
                      <a:pt x="3" y="14"/>
                    </a:move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2" y="11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4"/>
                    </a:lnTo>
                    <a:close/>
                    <a:moveTo>
                      <a:pt x="2" y="4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2423" y="2696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2 h 2"/>
                  <a:gd name="T4" fmla="*/ 0 w 4"/>
                  <a:gd name="T5" fmla="*/ 0 h 2"/>
                  <a:gd name="T6" fmla="*/ 2 w 4"/>
                  <a:gd name="T7" fmla="*/ 0 h 2"/>
                  <a:gd name="T8" fmla="*/ 4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4006" y="2149"/>
                <a:ext cx="34" cy="77"/>
              </a:xfrm>
              <a:custGeom>
                <a:avLst/>
                <a:gdLst>
                  <a:gd name="T0" fmla="*/ 15 w 34"/>
                  <a:gd name="T1" fmla="*/ 3 h 77"/>
                  <a:gd name="T2" fmla="*/ 19 w 34"/>
                  <a:gd name="T3" fmla="*/ 8 h 77"/>
                  <a:gd name="T4" fmla="*/ 22 w 34"/>
                  <a:gd name="T5" fmla="*/ 10 h 77"/>
                  <a:gd name="T6" fmla="*/ 24 w 34"/>
                  <a:gd name="T7" fmla="*/ 14 h 77"/>
                  <a:gd name="T8" fmla="*/ 26 w 34"/>
                  <a:gd name="T9" fmla="*/ 20 h 77"/>
                  <a:gd name="T10" fmla="*/ 24 w 34"/>
                  <a:gd name="T11" fmla="*/ 20 h 77"/>
                  <a:gd name="T12" fmla="*/ 24 w 34"/>
                  <a:gd name="T13" fmla="*/ 27 h 77"/>
                  <a:gd name="T14" fmla="*/ 22 w 34"/>
                  <a:gd name="T15" fmla="*/ 29 h 77"/>
                  <a:gd name="T16" fmla="*/ 24 w 34"/>
                  <a:gd name="T17" fmla="*/ 32 h 77"/>
                  <a:gd name="T18" fmla="*/ 24 w 34"/>
                  <a:gd name="T19" fmla="*/ 36 h 77"/>
                  <a:gd name="T20" fmla="*/ 26 w 34"/>
                  <a:gd name="T21" fmla="*/ 41 h 77"/>
                  <a:gd name="T22" fmla="*/ 27 w 34"/>
                  <a:gd name="T23" fmla="*/ 44 h 77"/>
                  <a:gd name="T24" fmla="*/ 31 w 34"/>
                  <a:gd name="T25" fmla="*/ 44 h 77"/>
                  <a:gd name="T26" fmla="*/ 32 w 34"/>
                  <a:gd name="T27" fmla="*/ 46 h 77"/>
                  <a:gd name="T28" fmla="*/ 32 w 34"/>
                  <a:gd name="T29" fmla="*/ 49 h 77"/>
                  <a:gd name="T30" fmla="*/ 34 w 34"/>
                  <a:gd name="T31" fmla="*/ 51 h 77"/>
                  <a:gd name="T32" fmla="*/ 32 w 34"/>
                  <a:gd name="T33" fmla="*/ 54 h 77"/>
                  <a:gd name="T34" fmla="*/ 31 w 34"/>
                  <a:gd name="T35" fmla="*/ 56 h 77"/>
                  <a:gd name="T36" fmla="*/ 29 w 34"/>
                  <a:gd name="T37" fmla="*/ 58 h 77"/>
                  <a:gd name="T38" fmla="*/ 27 w 34"/>
                  <a:gd name="T39" fmla="*/ 61 h 77"/>
                  <a:gd name="T40" fmla="*/ 27 w 34"/>
                  <a:gd name="T41" fmla="*/ 65 h 77"/>
                  <a:gd name="T42" fmla="*/ 26 w 34"/>
                  <a:gd name="T43" fmla="*/ 66 h 77"/>
                  <a:gd name="T44" fmla="*/ 22 w 34"/>
                  <a:gd name="T45" fmla="*/ 66 h 77"/>
                  <a:gd name="T46" fmla="*/ 21 w 34"/>
                  <a:gd name="T47" fmla="*/ 68 h 77"/>
                  <a:gd name="T48" fmla="*/ 21 w 34"/>
                  <a:gd name="T49" fmla="*/ 68 h 77"/>
                  <a:gd name="T50" fmla="*/ 21 w 34"/>
                  <a:gd name="T51" fmla="*/ 70 h 77"/>
                  <a:gd name="T52" fmla="*/ 21 w 34"/>
                  <a:gd name="T53" fmla="*/ 73 h 77"/>
                  <a:gd name="T54" fmla="*/ 21 w 34"/>
                  <a:gd name="T55" fmla="*/ 73 h 77"/>
                  <a:gd name="T56" fmla="*/ 19 w 34"/>
                  <a:gd name="T57" fmla="*/ 75 h 77"/>
                  <a:gd name="T58" fmla="*/ 19 w 34"/>
                  <a:gd name="T59" fmla="*/ 77 h 77"/>
                  <a:gd name="T60" fmla="*/ 17 w 34"/>
                  <a:gd name="T61" fmla="*/ 77 h 77"/>
                  <a:gd name="T62" fmla="*/ 14 w 34"/>
                  <a:gd name="T63" fmla="*/ 75 h 77"/>
                  <a:gd name="T64" fmla="*/ 14 w 34"/>
                  <a:gd name="T65" fmla="*/ 73 h 77"/>
                  <a:gd name="T66" fmla="*/ 10 w 34"/>
                  <a:gd name="T67" fmla="*/ 66 h 77"/>
                  <a:gd name="T68" fmla="*/ 2 w 34"/>
                  <a:gd name="T69" fmla="*/ 61 h 77"/>
                  <a:gd name="T70" fmla="*/ 0 w 34"/>
                  <a:gd name="T71" fmla="*/ 58 h 77"/>
                  <a:gd name="T72" fmla="*/ 2 w 34"/>
                  <a:gd name="T73" fmla="*/ 58 h 77"/>
                  <a:gd name="T74" fmla="*/ 3 w 34"/>
                  <a:gd name="T75" fmla="*/ 58 h 77"/>
                  <a:gd name="T76" fmla="*/ 2 w 34"/>
                  <a:gd name="T77" fmla="*/ 53 h 77"/>
                  <a:gd name="T78" fmla="*/ 2 w 34"/>
                  <a:gd name="T79" fmla="*/ 48 h 77"/>
                  <a:gd name="T80" fmla="*/ 3 w 34"/>
                  <a:gd name="T81" fmla="*/ 41 h 77"/>
                  <a:gd name="T82" fmla="*/ 3 w 34"/>
                  <a:gd name="T83" fmla="*/ 34 h 77"/>
                  <a:gd name="T84" fmla="*/ 3 w 34"/>
                  <a:gd name="T85" fmla="*/ 29 h 77"/>
                  <a:gd name="T86" fmla="*/ 5 w 34"/>
                  <a:gd name="T87" fmla="*/ 27 h 77"/>
                  <a:gd name="T88" fmla="*/ 3 w 34"/>
                  <a:gd name="T89" fmla="*/ 20 h 77"/>
                  <a:gd name="T90" fmla="*/ 2 w 34"/>
                  <a:gd name="T91" fmla="*/ 19 h 77"/>
                  <a:gd name="T92" fmla="*/ 2 w 34"/>
                  <a:gd name="T93" fmla="*/ 17 h 77"/>
                  <a:gd name="T94" fmla="*/ 2 w 34"/>
                  <a:gd name="T95" fmla="*/ 14 h 77"/>
                  <a:gd name="T96" fmla="*/ 2 w 34"/>
                  <a:gd name="T97" fmla="*/ 12 h 77"/>
                  <a:gd name="T98" fmla="*/ 3 w 34"/>
                  <a:gd name="T99" fmla="*/ 7 h 77"/>
                  <a:gd name="T100" fmla="*/ 7 w 34"/>
                  <a:gd name="T101" fmla="*/ 3 h 77"/>
                  <a:gd name="T102" fmla="*/ 9 w 34"/>
                  <a:gd name="T103" fmla="*/ 0 h 77"/>
                  <a:gd name="T104" fmla="*/ 9 w 34"/>
                  <a:gd name="T105" fmla="*/ 2 h 77"/>
                  <a:gd name="T106" fmla="*/ 9 w 34"/>
                  <a:gd name="T107" fmla="*/ 5 h 77"/>
                  <a:gd name="T108" fmla="*/ 12 w 34"/>
                  <a:gd name="T109" fmla="*/ 5 h 77"/>
                  <a:gd name="T110" fmla="*/ 15 w 34"/>
                  <a:gd name="T11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" h="77">
                    <a:moveTo>
                      <a:pt x="15" y="3"/>
                    </a:moveTo>
                    <a:lnTo>
                      <a:pt x="15" y="3"/>
                    </a:lnTo>
                    <a:lnTo>
                      <a:pt x="17" y="7"/>
                    </a:lnTo>
                    <a:lnTo>
                      <a:pt x="19" y="8"/>
                    </a:lnTo>
                    <a:lnTo>
                      <a:pt x="21" y="10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6" y="17"/>
                    </a:lnTo>
                    <a:lnTo>
                      <a:pt x="26" y="20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24" y="29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4" y="32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24" y="39"/>
                    </a:lnTo>
                    <a:lnTo>
                      <a:pt x="26" y="41"/>
                    </a:lnTo>
                    <a:lnTo>
                      <a:pt x="26" y="41"/>
                    </a:lnTo>
                    <a:lnTo>
                      <a:pt x="27" y="44"/>
                    </a:lnTo>
                    <a:lnTo>
                      <a:pt x="27" y="46"/>
                    </a:lnTo>
                    <a:lnTo>
                      <a:pt x="31" y="44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4" y="51"/>
                    </a:lnTo>
                    <a:lnTo>
                      <a:pt x="34" y="53"/>
                    </a:lnTo>
                    <a:lnTo>
                      <a:pt x="32" y="54"/>
                    </a:lnTo>
                    <a:lnTo>
                      <a:pt x="32" y="56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29" y="58"/>
                    </a:lnTo>
                    <a:lnTo>
                      <a:pt x="29" y="60"/>
                    </a:lnTo>
                    <a:lnTo>
                      <a:pt x="27" y="61"/>
                    </a:lnTo>
                    <a:lnTo>
                      <a:pt x="27" y="61"/>
                    </a:lnTo>
                    <a:lnTo>
                      <a:pt x="27" y="65"/>
                    </a:lnTo>
                    <a:lnTo>
                      <a:pt x="26" y="65"/>
                    </a:lnTo>
                    <a:lnTo>
                      <a:pt x="26" y="66"/>
                    </a:lnTo>
                    <a:lnTo>
                      <a:pt x="24" y="66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1" y="68"/>
                    </a:lnTo>
                    <a:lnTo>
                      <a:pt x="21" y="68"/>
                    </a:lnTo>
                    <a:lnTo>
                      <a:pt x="21" y="68"/>
                    </a:lnTo>
                    <a:lnTo>
                      <a:pt x="21" y="70"/>
                    </a:lnTo>
                    <a:lnTo>
                      <a:pt x="21" y="70"/>
                    </a:lnTo>
                    <a:lnTo>
                      <a:pt x="21" y="72"/>
                    </a:lnTo>
                    <a:lnTo>
                      <a:pt x="21" y="73"/>
                    </a:lnTo>
                    <a:lnTo>
                      <a:pt x="21" y="73"/>
                    </a:lnTo>
                    <a:lnTo>
                      <a:pt x="21" y="73"/>
                    </a:lnTo>
                    <a:lnTo>
                      <a:pt x="19" y="73"/>
                    </a:lnTo>
                    <a:lnTo>
                      <a:pt x="19" y="75"/>
                    </a:lnTo>
                    <a:lnTo>
                      <a:pt x="19" y="75"/>
                    </a:lnTo>
                    <a:lnTo>
                      <a:pt x="19" y="77"/>
                    </a:lnTo>
                    <a:lnTo>
                      <a:pt x="17" y="77"/>
                    </a:lnTo>
                    <a:lnTo>
                      <a:pt x="17" y="77"/>
                    </a:lnTo>
                    <a:lnTo>
                      <a:pt x="15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3"/>
                    </a:lnTo>
                    <a:lnTo>
                      <a:pt x="14" y="72"/>
                    </a:lnTo>
                    <a:lnTo>
                      <a:pt x="10" y="66"/>
                    </a:lnTo>
                    <a:lnTo>
                      <a:pt x="3" y="63"/>
                    </a:lnTo>
                    <a:lnTo>
                      <a:pt x="2" y="61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3" y="58"/>
                    </a:lnTo>
                    <a:lnTo>
                      <a:pt x="3" y="58"/>
                    </a:lnTo>
                    <a:lnTo>
                      <a:pt x="3" y="56"/>
                    </a:lnTo>
                    <a:lnTo>
                      <a:pt x="2" y="53"/>
                    </a:lnTo>
                    <a:lnTo>
                      <a:pt x="2" y="51"/>
                    </a:lnTo>
                    <a:lnTo>
                      <a:pt x="2" y="48"/>
                    </a:lnTo>
                    <a:lnTo>
                      <a:pt x="3" y="44"/>
                    </a:lnTo>
                    <a:lnTo>
                      <a:pt x="3" y="41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9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2" y="8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4470" y="2185"/>
                <a:ext cx="61" cy="59"/>
              </a:xfrm>
              <a:custGeom>
                <a:avLst/>
                <a:gdLst>
                  <a:gd name="T0" fmla="*/ 53 w 61"/>
                  <a:gd name="T1" fmla="*/ 59 h 59"/>
                  <a:gd name="T2" fmla="*/ 49 w 61"/>
                  <a:gd name="T3" fmla="*/ 56 h 59"/>
                  <a:gd name="T4" fmla="*/ 48 w 61"/>
                  <a:gd name="T5" fmla="*/ 49 h 59"/>
                  <a:gd name="T6" fmla="*/ 46 w 61"/>
                  <a:gd name="T7" fmla="*/ 46 h 59"/>
                  <a:gd name="T8" fmla="*/ 44 w 61"/>
                  <a:gd name="T9" fmla="*/ 42 h 59"/>
                  <a:gd name="T10" fmla="*/ 39 w 61"/>
                  <a:gd name="T11" fmla="*/ 44 h 59"/>
                  <a:gd name="T12" fmla="*/ 36 w 61"/>
                  <a:gd name="T13" fmla="*/ 42 h 59"/>
                  <a:gd name="T14" fmla="*/ 32 w 61"/>
                  <a:gd name="T15" fmla="*/ 41 h 59"/>
                  <a:gd name="T16" fmla="*/ 31 w 61"/>
                  <a:gd name="T17" fmla="*/ 37 h 59"/>
                  <a:gd name="T18" fmla="*/ 25 w 61"/>
                  <a:gd name="T19" fmla="*/ 39 h 59"/>
                  <a:gd name="T20" fmla="*/ 17 w 61"/>
                  <a:gd name="T21" fmla="*/ 30 h 59"/>
                  <a:gd name="T22" fmla="*/ 10 w 61"/>
                  <a:gd name="T23" fmla="*/ 32 h 59"/>
                  <a:gd name="T24" fmla="*/ 5 w 61"/>
                  <a:gd name="T25" fmla="*/ 29 h 59"/>
                  <a:gd name="T26" fmla="*/ 3 w 61"/>
                  <a:gd name="T27" fmla="*/ 24 h 59"/>
                  <a:gd name="T28" fmla="*/ 3 w 61"/>
                  <a:gd name="T29" fmla="*/ 20 h 59"/>
                  <a:gd name="T30" fmla="*/ 5 w 61"/>
                  <a:gd name="T31" fmla="*/ 13 h 59"/>
                  <a:gd name="T32" fmla="*/ 3 w 61"/>
                  <a:gd name="T33" fmla="*/ 8 h 59"/>
                  <a:gd name="T34" fmla="*/ 0 w 61"/>
                  <a:gd name="T35" fmla="*/ 5 h 59"/>
                  <a:gd name="T36" fmla="*/ 7 w 61"/>
                  <a:gd name="T37" fmla="*/ 3 h 59"/>
                  <a:gd name="T38" fmla="*/ 13 w 61"/>
                  <a:gd name="T39" fmla="*/ 1 h 59"/>
                  <a:gd name="T40" fmla="*/ 22 w 61"/>
                  <a:gd name="T41" fmla="*/ 1 h 59"/>
                  <a:gd name="T42" fmla="*/ 27 w 61"/>
                  <a:gd name="T43" fmla="*/ 1 h 59"/>
                  <a:gd name="T44" fmla="*/ 31 w 61"/>
                  <a:gd name="T45" fmla="*/ 0 h 59"/>
                  <a:gd name="T46" fmla="*/ 32 w 61"/>
                  <a:gd name="T47" fmla="*/ 3 h 59"/>
                  <a:gd name="T48" fmla="*/ 32 w 61"/>
                  <a:gd name="T49" fmla="*/ 5 h 59"/>
                  <a:gd name="T50" fmla="*/ 32 w 61"/>
                  <a:gd name="T51" fmla="*/ 5 h 59"/>
                  <a:gd name="T52" fmla="*/ 37 w 61"/>
                  <a:gd name="T53" fmla="*/ 7 h 59"/>
                  <a:gd name="T54" fmla="*/ 41 w 61"/>
                  <a:gd name="T55" fmla="*/ 10 h 59"/>
                  <a:gd name="T56" fmla="*/ 37 w 61"/>
                  <a:gd name="T57" fmla="*/ 15 h 59"/>
                  <a:gd name="T58" fmla="*/ 39 w 61"/>
                  <a:gd name="T59" fmla="*/ 18 h 59"/>
                  <a:gd name="T60" fmla="*/ 49 w 61"/>
                  <a:gd name="T61" fmla="*/ 25 h 59"/>
                  <a:gd name="T62" fmla="*/ 48 w 61"/>
                  <a:gd name="T63" fmla="*/ 30 h 59"/>
                  <a:gd name="T64" fmla="*/ 43 w 61"/>
                  <a:gd name="T65" fmla="*/ 32 h 59"/>
                  <a:gd name="T66" fmla="*/ 41 w 61"/>
                  <a:gd name="T67" fmla="*/ 32 h 59"/>
                  <a:gd name="T68" fmla="*/ 46 w 61"/>
                  <a:gd name="T69" fmla="*/ 37 h 59"/>
                  <a:gd name="T70" fmla="*/ 51 w 61"/>
                  <a:gd name="T71" fmla="*/ 41 h 59"/>
                  <a:gd name="T72" fmla="*/ 58 w 61"/>
                  <a:gd name="T73" fmla="*/ 42 h 59"/>
                  <a:gd name="T74" fmla="*/ 56 w 61"/>
                  <a:gd name="T75" fmla="*/ 46 h 59"/>
                  <a:gd name="T76" fmla="*/ 56 w 61"/>
                  <a:gd name="T77" fmla="*/ 47 h 59"/>
                  <a:gd name="T78" fmla="*/ 61 w 61"/>
                  <a:gd name="T79" fmla="*/ 51 h 59"/>
                  <a:gd name="T80" fmla="*/ 58 w 61"/>
                  <a:gd name="T81" fmla="*/ 51 h 59"/>
                  <a:gd name="T82" fmla="*/ 58 w 61"/>
                  <a:gd name="T83" fmla="*/ 54 h 59"/>
                  <a:gd name="T84" fmla="*/ 58 w 61"/>
                  <a:gd name="T85" fmla="*/ 59 h 59"/>
                  <a:gd name="T86" fmla="*/ 31 w 61"/>
                  <a:gd name="T87" fmla="*/ 5 h 59"/>
                  <a:gd name="T88" fmla="*/ 29 w 61"/>
                  <a:gd name="T89" fmla="*/ 5 h 59"/>
                  <a:gd name="T90" fmla="*/ 31 w 61"/>
                  <a:gd name="T91" fmla="*/ 7 h 59"/>
                  <a:gd name="T92" fmla="*/ 41 w 61"/>
                  <a:gd name="T93" fmla="*/ 17 h 59"/>
                  <a:gd name="T94" fmla="*/ 39 w 61"/>
                  <a:gd name="T95" fmla="*/ 15 h 59"/>
                  <a:gd name="T96" fmla="*/ 41 w 61"/>
                  <a:gd name="T97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" h="59">
                    <a:moveTo>
                      <a:pt x="58" y="59"/>
                    </a:moveTo>
                    <a:lnTo>
                      <a:pt x="56" y="59"/>
                    </a:lnTo>
                    <a:lnTo>
                      <a:pt x="53" y="59"/>
                    </a:lnTo>
                    <a:lnTo>
                      <a:pt x="51" y="59"/>
                    </a:lnTo>
                    <a:lnTo>
                      <a:pt x="51" y="58"/>
                    </a:lnTo>
                    <a:lnTo>
                      <a:pt x="49" y="56"/>
                    </a:lnTo>
                    <a:lnTo>
                      <a:pt x="48" y="53"/>
                    </a:lnTo>
                    <a:lnTo>
                      <a:pt x="49" y="51"/>
                    </a:lnTo>
                    <a:lnTo>
                      <a:pt x="48" y="49"/>
                    </a:lnTo>
                    <a:lnTo>
                      <a:pt x="46" y="47"/>
                    </a:lnTo>
                    <a:lnTo>
                      <a:pt x="44" y="47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4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39" y="44"/>
                    </a:lnTo>
                    <a:lnTo>
                      <a:pt x="37" y="4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2" y="42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1" y="37"/>
                    </a:lnTo>
                    <a:lnTo>
                      <a:pt x="27" y="39"/>
                    </a:lnTo>
                    <a:lnTo>
                      <a:pt x="25" y="39"/>
                    </a:lnTo>
                    <a:lnTo>
                      <a:pt x="25" y="39"/>
                    </a:lnTo>
                    <a:lnTo>
                      <a:pt x="22" y="36"/>
                    </a:lnTo>
                    <a:lnTo>
                      <a:pt x="19" y="32"/>
                    </a:lnTo>
                    <a:lnTo>
                      <a:pt x="17" y="30"/>
                    </a:lnTo>
                    <a:lnTo>
                      <a:pt x="15" y="30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7" y="3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5" y="27"/>
                    </a:lnTo>
                    <a:lnTo>
                      <a:pt x="5" y="25"/>
                    </a:lnTo>
                    <a:lnTo>
                      <a:pt x="3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6" y="7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9" y="8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7" y="17"/>
                    </a:lnTo>
                    <a:lnTo>
                      <a:pt x="39" y="18"/>
                    </a:lnTo>
                    <a:lnTo>
                      <a:pt x="41" y="22"/>
                    </a:lnTo>
                    <a:lnTo>
                      <a:pt x="44" y="24"/>
                    </a:lnTo>
                    <a:lnTo>
                      <a:pt x="49" y="25"/>
                    </a:lnTo>
                    <a:lnTo>
                      <a:pt x="49" y="27"/>
                    </a:lnTo>
                    <a:lnTo>
                      <a:pt x="48" y="29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6" y="32"/>
                    </a:lnTo>
                    <a:lnTo>
                      <a:pt x="43" y="32"/>
                    </a:lnTo>
                    <a:lnTo>
                      <a:pt x="41" y="32"/>
                    </a:lnTo>
                    <a:lnTo>
                      <a:pt x="41" y="32"/>
                    </a:lnTo>
                    <a:lnTo>
                      <a:pt x="41" y="32"/>
                    </a:lnTo>
                    <a:lnTo>
                      <a:pt x="43" y="34"/>
                    </a:lnTo>
                    <a:lnTo>
                      <a:pt x="46" y="36"/>
                    </a:lnTo>
                    <a:lnTo>
                      <a:pt x="46" y="37"/>
                    </a:lnTo>
                    <a:lnTo>
                      <a:pt x="48" y="37"/>
                    </a:lnTo>
                    <a:lnTo>
                      <a:pt x="49" y="39"/>
                    </a:lnTo>
                    <a:lnTo>
                      <a:pt x="51" y="41"/>
                    </a:lnTo>
                    <a:lnTo>
                      <a:pt x="53" y="42"/>
                    </a:lnTo>
                    <a:lnTo>
                      <a:pt x="56" y="41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58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7"/>
                    </a:lnTo>
                    <a:lnTo>
                      <a:pt x="56" y="47"/>
                    </a:lnTo>
                    <a:lnTo>
                      <a:pt x="58" y="47"/>
                    </a:lnTo>
                    <a:lnTo>
                      <a:pt x="60" y="49"/>
                    </a:lnTo>
                    <a:lnTo>
                      <a:pt x="61" y="51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8" y="51"/>
                    </a:lnTo>
                    <a:lnTo>
                      <a:pt x="56" y="53"/>
                    </a:lnTo>
                    <a:lnTo>
                      <a:pt x="56" y="53"/>
                    </a:lnTo>
                    <a:lnTo>
                      <a:pt x="58" y="54"/>
                    </a:lnTo>
                    <a:lnTo>
                      <a:pt x="58" y="54"/>
                    </a:lnTo>
                    <a:lnTo>
                      <a:pt x="58" y="56"/>
                    </a:lnTo>
                    <a:lnTo>
                      <a:pt x="58" y="59"/>
                    </a:lnTo>
                    <a:lnTo>
                      <a:pt x="58" y="59"/>
                    </a:lnTo>
                    <a:close/>
                    <a:moveTo>
                      <a:pt x="31" y="7"/>
                    </a:move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  <a:moveTo>
                      <a:pt x="41" y="17"/>
                    </a:moveTo>
                    <a:lnTo>
                      <a:pt x="41" y="17"/>
                    </a:lnTo>
                    <a:lnTo>
                      <a:pt x="39" y="17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41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3861" y="3132"/>
                <a:ext cx="237" cy="265"/>
              </a:xfrm>
              <a:custGeom>
                <a:avLst/>
                <a:gdLst>
                  <a:gd name="T0" fmla="*/ 17 w 237"/>
                  <a:gd name="T1" fmla="*/ 11 h 265"/>
                  <a:gd name="T2" fmla="*/ 15 w 237"/>
                  <a:gd name="T3" fmla="*/ 14 h 265"/>
                  <a:gd name="T4" fmla="*/ 10 w 237"/>
                  <a:gd name="T5" fmla="*/ 26 h 265"/>
                  <a:gd name="T6" fmla="*/ 8 w 237"/>
                  <a:gd name="T7" fmla="*/ 16 h 265"/>
                  <a:gd name="T8" fmla="*/ 12 w 237"/>
                  <a:gd name="T9" fmla="*/ 7 h 265"/>
                  <a:gd name="T10" fmla="*/ 18 w 237"/>
                  <a:gd name="T11" fmla="*/ 2 h 265"/>
                  <a:gd name="T12" fmla="*/ 25 w 237"/>
                  <a:gd name="T13" fmla="*/ 6 h 265"/>
                  <a:gd name="T14" fmla="*/ 236 w 237"/>
                  <a:gd name="T15" fmla="*/ 135 h 265"/>
                  <a:gd name="T16" fmla="*/ 236 w 237"/>
                  <a:gd name="T17" fmla="*/ 142 h 265"/>
                  <a:gd name="T18" fmla="*/ 234 w 237"/>
                  <a:gd name="T19" fmla="*/ 157 h 265"/>
                  <a:gd name="T20" fmla="*/ 234 w 237"/>
                  <a:gd name="T21" fmla="*/ 166 h 265"/>
                  <a:gd name="T22" fmla="*/ 207 w 237"/>
                  <a:gd name="T23" fmla="*/ 166 h 265"/>
                  <a:gd name="T24" fmla="*/ 196 w 237"/>
                  <a:gd name="T25" fmla="*/ 188 h 265"/>
                  <a:gd name="T26" fmla="*/ 196 w 237"/>
                  <a:gd name="T27" fmla="*/ 224 h 265"/>
                  <a:gd name="T28" fmla="*/ 208 w 237"/>
                  <a:gd name="T29" fmla="*/ 243 h 265"/>
                  <a:gd name="T30" fmla="*/ 210 w 237"/>
                  <a:gd name="T31" fmla="*/ 260 h 265"/>
                  <a:gd name="T32" fmla="*/ 184 w 237"/>
                  <a:gd name="T33" fmla="*/ 265 h 265"/>
                  <a:gd name="T34" fmla="*/ 166 w 237"/>
                  <a:gd name="T35" fmla="*/ 263 h 265"/>
                  <a:gd name="T36" fmla="*/ 142 w 237"/>
                  <a:gd name="T37" fmla="*/ 261 h 265"/>
                  <a:gd name="T38" fmla="*/ 130 w 237"/>
                  <a:gd name="T39" fmla="*/ 253 h 265"/>
                  <a:gd name="T40" fmla="*/ 107 w 237"/>
                  <a:gd name="T41" fmla="*/ 253 h 265"/>
                  <a:gd name="T42" fmla="*/ 63 w 237"/>
                  <a:gd name="T43" fmla="*/ 253 h 265"/>
                  <a:gd name="T44" fmla="*/ 42 w 237"/>
                  <a:gd name="T45" fmla="*/ 253 h 265"/>
                  <a:gd name="T46" fmla="*/ 32 w 237"/>
                  <a:gd name="T47" fmla="*/ 244 h 265"/>
                  <a:gd name="T48" fmla="*/ 20 w 237"/>
                  <a:gd name="T49" fmla="*/ 248 h 265"/>
                  <a:gd name="T50" fmla="*/ 8 w 237"/>
                  <a:gd name="T51" fmla="*/ 248 h 265"/>
                  <a:gd name="T52" fmla="*/ 1 w 237"/>
                  <a:gd name="T53" fmla="*/ 236 h 265"/>
                  <a:gd name="T54" fmla="*/ 5 w 237"/>
                  <a:gd name="T55" fmla="*/ 217 h 265"/>
                  <a:gd name="T56" fmla="*/ 15 w 237"/>
                  <a:gd name="T57" fmla="*/ 174 h 265"/>
                  <a:gd name="T58" fmla="*/ 37 w 237"/>
                  <a:gd name="T59" fmla="*/ 149 h 265"/>
                  <a:gd name="T60" fmla="*/ 39 w 237"/>
                  <a:gd name="T61" fmla="*/ 120 h 265"/>
                  <a:gd name="T62" fmla="*/ 29 w 237"/>
                  <a:gd name="T63" fmla="*/ 103 h 265"/>
                  <a:gd name="T64" fmla="*/ 25 w 237"/>
                  <a:gd name="T65" fmla="*/ 87 h 265"/>
                  <a:gd name="T66" fmla="*/ 32 w 237"/>
                  <a:gd name="T67" fmla="*/ 81 h 265"/>
                  <a:gd name="T68" fmla="*/ 22 w 237"/>
                  <a:gd name="T69" fmla="*/ 50 h 265"/>
                  <a:gd name="T70" fmla="*/ 13 w 237"/>
                  <a:gd name="T71" fmla="*/ 33 h 265"/>
                  <a:gd name="T72" fmla="*/ 30 w 237"/>
                  <a:gd name="T73" fmla="*/ 29 h 265"/>
                  <a:gd name="T74" fmla="*/ 46 w 237"/>
                  <a:gd name="T75" fmla="*/ 28 h 265"/>
                  <a:gd name="T76" fmla="*/ 71 w 237"/>
                  <a:gd name="T77" fmla="*/ 28 h 265"/>
                  <a:gd name="T78" fmla="*/ 94 w 237"/>
                  <a:gd name="T79" fmla="*/ 31 h 265"/>
                  <a:gd name="T80" fmla="*/ 95 w 237"/>
                  <a:gd name="T81" fmla="*/ 40 h 265"/>
                  <a:gd name="T82" fmla="*/ 100 w 237"/>
                  <a:gd name="T83" fmla="*/ 55 h 265"/>
                  <a:gd name="T84" fmla="*/ 111 w 237"/>
                  <a:gd name="T85" fmla="*/ 70 h 265"/>
                  <a:gd name="T86" fmla="*/ 121 w 237"/>
                  <a:gd name="T87" fmla="*/ 70 h 265"/>
                  <a:gd name="T88" fmla="*/ 138 w 237"/>
                  <a:gd name="T89" fmla="*/ 69 h 265"/>
                  <a:gd name="T90" fmla="*/ 148 w 237"/>
                  <a:gd name="T91" fmla="*/ 60 h 265"/>
                  <a:gd name="T92" fmla="*/ 157 w 237"/>
                  <a:gd name="T93" fmla="*/ 50 h 265"/>
                  <a:gd name="T94" fmla="*/ 169 w 237"/>
                  <a:gd name="T95" fmla="*/ 52 h 265"/>
                  <a:gd name="T96" fmla="*/ 188 w 237"/>
                  <a:gd name="T97" fmla="*/ 55 h 265"/>
                  <a:gd name="T98" fmla="*/ 193 w 237"/>
                  <a:gd name="T99" fmla="*/ 67 h 265"/>
                  <a:gd name="T100" fmla="*/ 193 w 237"/>
                  <a:gd name="T101" fmla="*/ 98 h 265"/>
                  <a:gd name="T102" fmla="*/ 203 w 237"/>
                  <a:gd name="T103" fmla="*/ 115 h 265"/>
                  <a:gd name="T104" fmla="*/ 201 w 237"/>
                  <a:gd name="T105" fmla="*/ 125 h 265"/>
                  <a:gd name="T106" fmla="*/ 205 w 237"/>
                  <a:gd name="T107" fmla="*/ 130 h 265"/>
                  <a:gd name="T108" fmla="*/ 220 w 237"/>
                  <a:gd name="T109" fmla="*/ 128 h 265"/>
                  <a:gd name="T110" fmla="*/ 234 w 237"/>
                  <a:gd name="T111" fmla="*/ 12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265">
                    <a:moveTo>
                      <a:pt x="25" y="6"/>
                    </a:moveTo>
                    <a:lnTo>
                      <a:pt x="25" y="6"/>
                    </a:lnTo>
                    <a:lnTo>
                      <a:pt x="23" y="6"/>
                    </a:lnTo>
                    <a:lnTo>
                      <a:pt x="22" y="7"/>
                    </a:lnTo>
                    <a:lnTo>
                      <a:pt x="18" y="11"/>
                    </a:lnTo>
                    <a:lnTo>
                      <a:pt x="17" y="11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9"/>
                    </a:lnTo>
                    <a:lnTo>
                      <a:pt x="15" y="24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8" y="24"/>
                    </a:lnTo>
                    <a:lnTo>
                      <a:pt x="8" y="23"/>
                    </a:lnTo>
                    <a:lnTo>
                      <a:pt x="10" y="21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6" y="11"/>
                    </a:lnTo>
                    <a:lnTo>
                      <a:pt x="8" y="9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18" y="2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3" y="4"/>
                    </a:lnTo>
                    <a:lnTo>
                      <a:pt x="25" y="4"/>
                    </a:lnTo>
                    <a:lnTo>
                      <a:pt x="25" y="6"/>
                    </a:lnTo>
                    <a:lnTo>
                      <a:pt x="25" y="6"/>
                    </a:lnTo>
                    <a:close/>
                    <a:moveTo>
                      <a:pt x="236" y="125"/>
                    </a:moveTo>
                    <a:lnTo>
                      <a:pt x="236" y="127"/>
                    </a:lnTo>
                    <a:lnTo>
                      <a:pt x="236" y="130"/>
                    </a:lnTo>
                    <a:lnTo>
                      <a:pt x="236" y="133"/>
                    </a:lnTo>
                    <a:lnTo>
                      <a:pt x="236" y="135"/>
                    </a:lnTo>
                    <a:lnTo>
                      <a:pt x="237" y="135"/>
                    </a:lnTo>
                    <a:lnTo>
                      <a:pt x="236" y="135"/>
                    </a:lnTo>
                    <a:lnTo>
                      <a:pt x="236" y="137"/>
                    </a:lnTo>
                    <a:lnTo>
                      <a:pt x="236" y="139"/>
                    </a:lnTo>
                    <a:lnTo>
                      <a:pt x="236" y="139"/>
                    </a:lnTo>
                    <a:lnTo>
                      <a:pt x="236" y="142"/>
                    </a:lnTo>
                    <a:lnTo>
                      <a:pt x="236" y="144"/>
                    </a:lnTo>
                    <a:lnTo>
                      <a:pt x="236" y="147"/>
                    </a:lnTo>
                    <a:lnTo>
                      <a:pt x="236" y="149"/>
                    </a:lnTo>
                    <a:lnTo>
                      <a:pt x="236" y="154"/>
                    </a:lnTo>
                    <a:lnTo>
                      <a:pt x="236" y="154"/>
                    </a:lnTo>
                    <a:lnTo>
                      <a:pt x="234" y="157"/>
                    </a:lnTo>
                    <a:lnTo>
                      <a:pt x="234" y="159"/>
                    </a:lnTo>
                    <a:lnTo>
                      <a:pt x="234" y="161"/>
                    </a:lnTo>
                    <a:lnTo>
                      <a:pt x="234" y="162"/>
                    </a:lnTo>
                    <a:lnTo>
                      <a:pt x="236" y="166"/>
                    </a:lnTo>
                    <a:lnTo>
                      <a:pt x="236" y="166"/>
                    </a:lnTo>
                    <a:lnTo>
                      <a:pt x="234" y="166"/>
                    </a:lnTo>
                    <a:lnTo>
                      <a:pt x="232" y="166"/>
                    </a:lnTo>
                    <a:lnTo>
                      <a:pt x="229" y="166"/>
                    </a:lnTo>
                    <a:lnTo>
                      <a:pt x="224" y="166"/>
                    </a:lnTo>
                    <a:lnTo>
                      <a:pt x="217" y="166"/>
                    </a:lnTo>
                    <a:lnTo>
                      <a:pt x="212" y="166"/>
                    </a:lnTo>
                    <a:lnTo>
                      <a:pt x="207" y="166"/>
                    </a:lnTo>
                    <a:lnTo>
                      <a:pt x="201" y="166"/>
                    </a:lnTo>
                    <a:lnTo>
                      <a:pt x="196" y="166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96" y="181"/>
                    </a:lnTo>
                    <a:lnTo>
                      <a:pt x="196" y="188"/>
                    </a:lnTo>
                    <a:lnTo>
                      <a:pt x="196" y="195"/>
                    </a:lnTo>
                    <a:lnTo>
                      <a:pt x="196" y="200"/>
                    </a:lnTo>
                    <a:lnTo>
                      <a:pt x="196" y="207"/>
                    </a:lnTo>
                    <a:lnTo>
                      <a:pt x="196" y="214"/>
                    </a:lnTo>
                    <a:lnTo>
                      <a:pt x="196" y="219"/>
                    </a:lnTo>
                    <a:lnTo>
                      <a:pt x="196" y="224"/>
                    </a:lnTo>
                    <a:lnTo>
                      <a:pt x="198" y="231"/>
                    </a:lnTo>
                    <a:lnTo>
                      <a:pt x="200" y="237"/>
                    </a:lnTo>
                    <a:lnTo>
                      <a:pt x="201" y="237"/>
                    </a:lnTo>
                    <a:lnTo>
                      <a:pt x="203" y="239"/>
                    </a:lnTo>
                    <a:lnTo>
                      <a:pt x="207" y="241"/>
                    </a:lnTo>
                    <a:lnTo>
                      <a:pt x="208" y="243"/>
                    </a:lnTo>
                    <a:lnTo>
                      <a:pt x="212" y="246"/>
                    </a:lnTo>
                    <a:lnTo>
                      <a:pt x="215" y="251"/>
                    </a:lnTo>
                    <a:lnTo>
                      <a:pt x="220" y="254"/>
                    </a:lnTo>
                    <a:lnTo>
                      <a:pt x="224" y="258"/>
                    </a:lnTo>
                    <a:lnTo>
                      <a:pt x="219" y="258"/>
                    </a:lnTo>
                    <a:lnTo>
                      <a:pt x="210" y="260"/>
                    </a:lnTo>
                    <a:lnTo>
                      <a:pt x="203" y="261"/>
                    </a:lnTo>
                    <a:lnTo>
                      <a:pt x="196" y="263"/>
                    </a:lnTo>
                    <a:lnTo>
                      <a:pt x="191" y="263"/>
                    </a:lnTo>
                    <a:lnTo>
                      <a:pt x="186" y="265"/>
                    </a:lnTo>
                    <a:lnTo>
                      <a:pt x="184" y="265"/>
                    </a:lnTo>
                    <a:lnTo>
                      <a:pt x="184" y="265"/>
                    </a:lnTo>
                    <a:lnTo>
                      <a:pt x="181" y="263"/>
                    </a:lnTo>
                    <a:lnTo>
                      <a:pt x="176" y="265"/>
                    </a:lnTo>
                    <a:lnTo>
                      <a:pt x="172" y="265"/>
                    </a:lnTo>
                    <a:lnTo>
                      <a:pt x="171" y="265"/>
                    </a:lnTo>
                    <a:lnTo>
                      <a:pt x="169" y="263"/>
                    </a:lnTo>
                    <a:lnTo>
                      <a:pt x="166" y="263"/>
                    </a:lnTo>
                    <a:lnTo>
                      <a:pt x="162" y="261"/>
                    </a:lnTo>
                    <a:lnTo>
                      <a:pt x="157" y="263"/>
                    </a:lnTo>
                    <a:lnTo>
                      <a:pt x="152" y="261"/>
                    </a:lnTo>
                    <a:lnTo>
                      <a:pt x="147" y="261"/>
                    </a:lnTo>
                    <a:lnTo>
                      <a:pt x="143" y="261"/>
                    </a:lnTo>
                    <a:lnTo>
                      <a:pt x="142" y="261"/>
                    </a:lnTo>
                    <a:lnTo>
                      <a:pt x="138" y="261"/>
                    </a:lnTo>
                    <a:lnTo>
                      <a:pt x="136" y="260"/>
                    </a:lnTo>
                    <a:lnTo>
                      <a:pt x="135" y="260"/>
                    </a:lnTo>
                    <a:lnTo>
                      <a:pt x="131" y="256"/>
                    </a:lnTo>
                    <a:lnTo>
                      <a:pt x="130" y="253"/>
                    </a:lnTo>
                    <a:lnTo>
                      <a:pt x="130" y="253"/>
                    </a:lnTo>
                    <a:lnTo>
                      <a:pt x="128" y="253"/>
                    </a:lnTo>
                    <a:lnTo>
                      <a:pt x="128" y="253"/>
                    </a:lnTo>
                    <a:lnTo>
                      <a:pt x="123" y="253"/>
                    </a:lnTo>
                    <a:lnTo>
                      <a:pt x="118" y="253"/>
                    </a:lnTo>
                    <a:lnTo>
                      <a:pt x="114" y="253"/>
                    </a:lnTo>
                    <a:lnTo>
                      <a:pt x="107" y="253"/>
                    </a:lnTo>
                    <a:lnTo>
                      <a:pt x="99" y="253"/>
                    </a:lnTo>
                    <a:lnTo>
                      <a:pt x="92" y="253"/>
                    </a:lnTo>
                    <a:lnTo>
                      <a:pt x="85" y="253"/>
                    </a:lnTo>
                    <a:lnTo>
                      <a:pt x="78" y="253"/>
                    </a:lnTo>
                    <a:lnTo>
                      <a:pt x="70" y="253"/>
                    </a:lnTo>
                    <a:lnTo>
                      <a:pt x="63" y="253"/>
                    </a:lnTo>
                    <a:lnTo>
                      <a:pt x="56" y="253"/>
                    </a:lnTo>
                    <a:lnTo>
                      <a:pt x="51" y="253"/>
                    </a:lnTo>
                    <a:lnTo>
                      <a:pt x="47" y="253"/>
                    </a:lnTo>
                    <a:lnTo>
                      <a:pt x="44" y="253"/>
                    </a:lnTo>
                    <a:lnTo>
                      <a:pt x="44" y="253"/>
                    </a:lnTo>
                    <a:lnTo>
                      <a:pt x="42" y="253"/>
                    </a:lnTo>
                    <a:lnTo>
                      <a:pt x="42" y="253"/>
                    </a:lnTo>
                    <a:lnTo>
                      <a:pt x="39" y="251"/>
                    </a:lnTo>
                    <a:lnTo>
                      <a:pt x="37" y="249"/>
                    </a:lnTo>
                    <a:lnTo>
                      <a:pt x="35" y="248"/>
                    </a:lnTo>
                    <a:lnTo>
                      <a:pt x="34" y="246"/>
                    </a:lnTo>
                    <a:lnTo>
                      <a:pt x="32" y="244"/>
                    </a:lnTo>
                    <a:lnTo>
                      <a:pt x="30" y="244"/>
                    </a:lnTo>
                    <a:lnTo>
                      <a:pt x="29" y="244"/>
                    </a:lnTo>
                    <a:lnTo>
                      <a:pt x="27" y="244"/>
                    </a:lnTo>
                    <a:lnTo>
                      <a:pt x="23" y="244"/>
                    </a:lnTo>
                    <a:lnTo>
                      <a:pt x="22" y="246"/>
                    </a:lnTo>
                    <a:lnTo>
                      <a:pt x="20" y="248"/>
                    </a:lnTo>
                    <a:lnTo>
                      <a:pt x="18" y="248"/>
                    </a:lnTo>
                    <a:lnTo>
                      <a:pt x="15" y="249"/>
                    </a:lnTo>
                    <a:lnTo>
                      <a:pt x="12" y="249"/>
                    </a:lnTo>
                    <a:lnTo>
                      <a:pt x="12" y="249"/>
                    </a:lnTo>
                    <a:lnTo>
                      <a:pt x="10" y="249"/>
                    </a:lnTo>
                    <a:lnTo>
                      <a:pt x="8" y="248"/>
                    </a:lnTo>
                    <a:lnTo>
                      <a:pt x="5" y="248"/>
                    </a:lnTo>
                    <a:lnTo>
                      <a:pt x="3" y="249"/>
                    </a:lnTo>
                    <a:lnTo>
                      <a:pt x="0" y="249"/>
                    </a:lnTo>
                    <a:lnTo>
                      <a:pt x="1" y="243"/>
                    </a:lnTo>
                    <a:lnTo>
                      <a:pt x="1" y="239"/>
                    </a:lnTo>
                    <a:lnTo>
                      <a:pt x="1" y="236"/>
                    </a:lnTo>
                    <a:lnTo>
                      <a:pt x="1" y="224"/>
                    </a:lnTo>
                    <a:lnTo>
                      <a:pt x="1" y="224"/>
                    </a:lnTo>
                    <a:lnTo>
                      <a:pt x="0" y="222"/>
                    </a:lnTo>
                    <a:lnTo>
                      <a:pt x="3" y="220"/>
                    </a:lnTo>
                    <a:lnTo>
                      <a:pt x="3" y="219"/>
                    </a:lnTo>
                    <a:lnTo>
                      <a:pt x="5" y="217"/>
                    </a:lnTo>
                    <a:lnTo>
                      <a:pt x="5" y="215"/>
                    </a:lnTo>
                    <a:lnTo>
                      <a:pt x="6" y="210"/>
                    </a:lnTo>
                    <a:lnTo>
                      <a:pt x="10" y="198"/>
                    </a:lnTo>
                    <a:lnTo>
                      <a:pt x="13" y="186"/>
                    </a:lnTo>
                    <a:lnTo>
                      <a:pt x="15" y="181"/>
                    </a:lnTo>
                    <a:lnTo>
                      <a:pt x="15" y="174"/>
                    </a:lnTo>
                    <a:lnTo>
                      <a:pt x="22" y="166"/>
                    </a:lnTo>
                    <a:lnTo>
                      <a:pt x="23" y="162"/>
                    </a:lnTo>
                    <a:lnTo>
                      <a:pt x="27" y="159"/>
                    </a:lnTo>
                    <a:lnTo>
                      <a:pt x="32" y="157"/>
                    </a:lnTo>
                    <a:lnTo>
                      <a:pt x="35" y="152"/>
                    </a:lnTo>
                    <a:lnTo>
                      <a:pt x="37" y="149"/>
                    </a:lnTo>
                    <a:lnTo>
                      <a:pt x="39" y="144"/>
                    </a:lnTo>
                    <a:lnTo>
                      <a:pt x="39" y="137"/>
                    </a:lnTo>
                    <a:lnTo>
                      <a:pt x="41" y="128"/>
                    </a:lnTo>
                    <a:lnTo>
                      <a:pt x="41" y="125"/>
                    </a:lnTo>
                    <a:lnTo>
                      <a:pt x="39" y="123"/>
                    </a:lnTo>
                    <a:lnTo>
                      <a:pt x="39" y="120"/>
                    </a:lnTo>
                    <a:lnTo>
                      <a:pt x="37" y="118"/>
                    </a:lnTo>
                    <a:lnTo>
                      <a:pt x="35" y="116"/>
                    </a:lnTo>
                    <a:lnTo>
                      <a:pt x="34" y="113"/>
                    </a:lnTo>
                    <a:lnTo>
                      <a:pt x="30" y="108"/>
                    </a:lnTo>
                    <a:lnTo>
                      <a:pt x="30" y="104"/>
                    </a:lnTo>
                    <a:lnTo>
                      <a:pt x="29" y="103"/>
                    </a:lnTo>
                    <a:lnTo>
                      <a:pt x="29" y="99"/>
                    </a:lnTo>
                    <a:lnTo>
                      <a:pt x="27" y="96"/>
                    </a:lnTo>
                    <a:lnTo>
                      <a:pt x="25" y="93"/>
                    </a:lnTo>
                    <a:lnTo>
                      <a:pt x="25" y="89"/>
                    </a:lnTo>
                    <a:lnTo>
                      <a:pt x="25" y="89"/>
                    </a:lnTo>
                    <a:lnTo>
                      <a:pt x="25" y="87"/>
                    </a:lnTo>
                    <a:lnTo>
                      <a:pt x="27" y="86"/>
                    </a:lnTo>
                    <a:lnTo>
                      <a:pt x="25" y="87"/>
                    </a:lnTo>
                    <a:lnTo>
                      <a:pt x="25" y="87"/>
                    </a:lnTo>
                    <a:lnTo>
                      <a:pt x="25" y="89"/>
                    </a:lnTo>
                    <a:lnTo>
                      <a:pt x="32" y="82"/>
                    </a:lnTo>
                    <a:lnTo>
                      <a:pt x="32" y="81"/>
                    </a:lnTo>
                    <a:lnTo>
                      <a:pt x="32" y="81"/>
                    </a:lnTo>
                    <a:lnTo>
                      <a:pt x="32" y="79"/>
                    </a:lnTo>
                    <a:lnTo>
                      <a:pt x="32" y="77"/>
                    </a:lnTo>
                    <a:lnTo>
                      <a:pt x="27" y="65"/>
                    </a:lnTo>
                    <a:lnTo>
                      <a:pt x="22" y="55"/>
                    </a:lnTo>
                    <a:lnTo>
                      <a:pt x="22" y="50"/>
                    </a:lnTo>
                    <a:lnTo>
                      <a:pt x="15" y="41"/>
                    </a:lnTo>
                    <a:lnTo>
                      <a:pt x="13" y="38"/>
                    </a:lnTo>
                    <a:lnTo>
                      <a:pt x="12" y="35"/>
                    </a:lnTo>
                    <a:lnTo>
                      <a:pt x="10" y="33"/>
                    </a:lnTo>
                    <a:lnTo>
                      <a:pt x="12" y="33"/>
                    </a:lnTo>
                    <a:lnTo>
                      <a:pt x="13" y="33"/>
                    </a:lnTo>
                    <a:lnTo>
                      <a:pt x="17" y="31"/>
                    </a:lnTo>
                    <a:lnTo>
                      <a:pt x="20" y="31"/>
                    </a:lnTo>
                    <a:lnTo>
                      <a:pt x="25" y="29"/>
                    </a:lnTo>
                    <a:lnTo>
                      <a:pt x="25" y="28"/>
                    </a:lnTo>
                    <a:lnTo>
                      <a:pt x="29" y="28"/>
                    </a:lnTo>
                    <a:lnTo>
                      <a:pt x="30" y="29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7" y="28"/>
                    </a:lnTo>
                    <a:lnTo>
                      <a:pt x="39" y="28"/>
                    </a:lnTo>
                    <a:lnTo>
                      <a:pt x="44" y="28"/>
                    </a:lnTo>
                    <a:lnTo>
                      <a:pt x="46" y="28"/>
                    </a:lnTo>
                    <a:lnTo>
                      <a:pt x="47" y="28"/>
                    </a:lnTo>
                    <a:lnTo>
                      <a:pt x="51" y="29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5" y="28"/>
                    </a:lnTo>
                    <a:lnTo>
                      <a:pt x="71" y="28"/>
                    </a:lnTo>
                    <a:lnTo>
                      <a:pt x="77" y="28"/>
                    </a:lnTo>
                    <a:lnTo>
                      <a:pt x="83" y="28"/>
                    </a:lnTo>
                    <a:lnTo>
                      <a:pt x="89" y="28"/>
                    </a:lnTo>
                    <a:lnTo>
                      <a:pt x="90" y="29"/>
                    </a:lnTo>
                    <a:lnTo>
                      <a:pt x="92" y="29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33"/>
                    </a:lnTo>
                    <a:lnTo>
                      <a:pt x="95" y="35"/>
                    </a:lnTo>
                    <a:lnTo>
                      <a:pt x="95" y="36"/>
                    </a:lnTo>
                    <a:lnTo>
                      <a:pt x="95" y="38"/>
                    </a:lnTo>
                    <a:lnTo>
                      <a:pt x="95" y="40"/>
                    </a:lnTo>
                    <a:lnTo>
                      <a:pt x="97" y="43"/>
                    </a:lnTo>
                    <a:lnTo>
                      <a:pt x="97" y="47"/>
                    </a:lnTo>
                    <a:lnTo>
                      <a:pt x="100" y="48"/>
                    </a:lnTo>
                    <a:lnTo>
                      <a:pt x="100" y="52"/>
                    </a:lnTo>
                    <a:lnTo>
                      <a:pt x="100" y="53"/>
                    </a:lnTo>
                    <a:lnTo>
                      <a:pt x="100" y="55"/>
                    </a:lnTo>
                    <a:lnTo>
                      <a:pt x="102" y="57"/>
                    </a:lnTo>
                    <a:lnTo>
                      <a:pt x="104" y="58"/>
                    </a:lnTo>
                    <a:lnTo>
                      <a:pt x="104" y="58"/>
                    </a:lnTo>
                    <a:lnTo>
                      <a:pt x="106" y="62"/>
                    </a:lnTo>
                    <a:lnTo>
                      <a:pt x="109" y="67"/>
                    </a:lnTo>
                    <a:lnTo>
                      <a:pt x="111" y="70"/>
                    </a:lnTo>
                    <a:lnTo>
                      <a:pt x="112" y="70"/>
                    </a:lnTo>
                    <a:lnTo>
                      <a:pt x="114" y="70"/>
                    </a:lnTo>
                    <a:lnTo>
                      <a:pt x="116" y="70"/>
                    </a:lnTo>
                    <a:lnTo>
                      <a:pt x="119" y="70"/>
                    </a:lnTo>
                    <a:lnTo>
                      <a:pt x="121" y="72"/>
                    </a:lnTo>
                    <a:lnTo>
                      <a:pt x="121" y="70"/>
                    </a:lnTo>
                    <a:lnTo>
                      <a:pt x="124" y="70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1" y="69"/>
                    </a:lnTo>
                    <a:lnTo>
                      <a:pt x="133" y="69"/>
                    </a:lnTo>
                    <a:lnTo>
                      <a:pt x="138" y="69"/>
                    </a:lnTo>
                    <a:lnTo>
                      <a:pt x="138" y="69"/>
                    </a:lnTo>
                    <a:lnTo>
                      <a:pt x="142" y="69"/>
                    </a:lnTo>
                    <a:lnTo>
                      <a:pt x="147" y="69"/>
                    </a:lnTo>
                    <a:lnTo>
                      <a:pt x="147" y="64"/>
                    </a:lnTo>
                    <a:lnTo>
                      <a:pt x="147" y="62"/>
                    </a:lnTo>
                    <a:lnTo>
                      <a:pt x="148" y="60"/>
                    </a:lnTo>
                    <a:lnTo>
                      <a:pt x="148" y="58"/>
                    </a:lnTo>
                    <a:lnTo>
                      <a:pt x="148" y="57"/>
                    </a:lnTo>
                    <a:lnTo>
                      <a:pt x="148" y="55"/>
                    </a:lnTo>
                    <a:lnTo>
                      <a:pt x="150" y="53"/>
                    </a:lnTo>
                    <a:lnTo>
                      <a:pt x="152" y="50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2" y="48"/>
                    </a:lnTo>
                    <a:lnTo>
                      <a:pt x="169" y="48"/>
                    </a:lnTo>
                    <a:lnTo>
                      <a:pt x="171" y="48"/>
                    </a:lnTo>
                    <a:lnTo>
                      <a:pt x="171" y="48"/>
                    </a:lnTo>
                    <a:lnTo>
                      <a:pt x="169" y="52"/>
                    </a:lnTo>
                    <a:lnTo>
                      <a:pt x="169" y="53"/>
                    </a:lnTo>
                    <a:lnTo>
                      <a:pt x="169" y="55"/>
                    </a:lnTo>
                    <a:lnTo>
                      <a:pt x="171" y="55"/>
                    </a:lnTo>
                    <a:lnTo>
                      <a:pt x="176" y="55"/>
                    </a:lnTo>
                    <a:lnTo>
                      <a:pt x="181" y="55"/>
                    </a:lnTo>
                    <a:lnTo>
                      <a:pt x="188" y="55"/>
                    </a:lnTo>
                    <a:lnTo>
                      <a:pt x="193" y="57"/>
                    </a:lnTo>
                    <a:lnTo>
                      <a:pt x="193" y="57"/>
                    </a:lnTo>
                    <a:lnTo>
                      <a:pt x="193" y="57"/>
                    </a:lnTo>
                    <a:lnTo>
                      <a:pt x="195" y="58"/>
                    </a:lnTo>
                    <a:lnTo>
                      <a:pt x="195" y="62"/>
                    </a:lnTo>
                    <a:lnTo>
                      <a:pt x="193" y="67"/>
                    </a:lnTo>
                    <a:lnTo>
                      <a:pt x="193" y="72"/>
                    </a:lnTo>
                    <a:lnTo>
                      <a:pt x="195" y="75"/>
                    </a:lnTo>
                    <a:lnTo>
                      <a:pt x="195" y="82"/>
                    </a:lnTo>
                    <a:lnTo>
                      <a:pt x="195" y="87"/>
                    </a:lnTo>
                    <a:lnTo>
                      <a:pt x="195" y="93"/>
                    </a:lnTo>
                    <a:lnTo>
                      <a:pt x="193" y="98"/>
                    </a:lnTo>
                    <a:lnTo>
                      <a:pt x="195" y="99"/>
                    </a:lnTo>
                    <a:lnTo>
                      <a:pt x="196" y="103"/>
                    </a:lnTo>
                    <a:lnTo>
                      <a:pt x="200" y="104"/>
                    </a:lnTo>
                    <a:lnTo>
                      <a:pt x="201" y="108"/>
                    </a:lnTo>
                    <a:lnTo>
                      <a:pt x="203" y="113"/>
                    </a:lnTo>
                    <a:lnTo>
                      <a:pt x="203" y="115"/>
                    </a:lnTo>
                    <a:lnTo>
                      <a:pt x="203" y="116"/>
                    </a:lnTo>
                    <a:lnTo>
                      <a:pt x="203" y="118"/>
                    </a:lnTo>
                    <a:lnTo>
                      <a:pt x="203" y="122"/>
                    </a:lnTo>
                    <a:lnTo>
                      <a:pt x="203" y="123"/>
                    </a:lnTo>
                    <a:lnTo>
                      <a:pt x="201" y="123"/>
                    </a:lnTo>
                    <a:lnTo>
                      <a:pt x="201" y="125"/>
                    </a:lnTo>
                    <a:lnTo>
                      <a:pt x="201" y="127"/>
                    </a:lnTo>
                    <a:lnTo>
                      <a:pt x="201" y="130"/>
                    </a:lnTo>
                    <a:lnTo>
                      <a:pt x="201" y="130"/>
                    </a:lnTo>
                    <a:lnTo>
                      <a:pt x="203" y="130"/>
                    </a:lnTo>
                    <a:lnTo>
                      <a:pt x="203" y="132"/>
                    </a:lnTo>
                    <a:lnTo>
                      <a:pt x="205" y="130"/>
                    </a:lnTo>
                    <a:lnTo>
                      <a:pt x="207" y="128"/>
                    </a:lnTo>
                    <a:lnTo>
                      <a:pt x="208" y="128"/>
                    </a:lnTo>
                    <a:lnTo>
                      <a:pt x="210" y="128"/>
                    </a:lnTo>
                    <a:lnTo>
                      <a:pt x="213" y="128"/>
                    </a:lnTo>
                    <a:lnTo>
                      <a:pt x="219" y="128"/>
                    </a:lnTo>
                    <a:lnTo>
                      <a:pt x="220" y="128"/>
                    </a:lnTo>
                    <a:lnTo>
                      <a:pt x="224" y="127"/>
                    </a:lnTo>
                    <a:lnTo>
                      <a:pt x="225" y="127"/>
                    </a:lnTo>
                    <a:lnTo>
                      <a:pt x="227" y="127"/>
                    </a:lnTo>
                    <a:lnTo>
                      <a:pt x="231" y="127"/>
                    </a:lnTo>
                    <a:lnTo>
                      <a:pt x="232" y="127"/>
                    </a:lnTo>
                    <a:lnTo>
                      <a:pt x="234" y="127"/>
                    </a:lnTo>
                    <a:lnTo>
                      <a:pt x="234" y="127"/>
                    </a:lnTo>
                    <a:lnTo>
                      <a:pt x="234" y="125"/>
                    </a:lnTo>
                    <a:lnTo>
                      <a:pt x="236" y="125"/>
                    </a:lnTo>
                    <a:lnTo>
                      <a:pt x="236" y="12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2223" y="3473"/>
                <a:ext cx="381" cy="836"/>
              </a:xfrm>
              <a:custGeom>
                <a:avLst/>
                <a:gdLst>
                  <a:gd name="T0" fmla="*/ 239 w 381"/>
                  <a:gd name="T1" fmla="*/ 41 h 836"/>
                  <a:gd name="T2" fmla="*/ 299 w 381"/>
                  <a:gd name="T3" fmla="*/ 69 h 836"/>
                  <a:gd name="T4" fmla="*/ 296 w 381"/>
                  <a:gd name="T5" fmla="*/ 92 h 836"/>
                  <a:gd name="T6" fmla="*/ 289 w 381"/>
                  <a:gd name="T7" fmla="*/ 108 h 836"/>
                  <a:gd name="T8" fmla="*/ 330 w 381"/>
                  <a:gd name="T9" fmla="*/ 121 h 836"/>
                  <a:gd name="T10" fmla="*/ 352 w 381"/>
                  <a:gd name="T11" fmla="*/ 108 h 836"/>
                  <a:gd name="T12" fmla="*/ 370 w 381"/>
                  <a:gd name="T13" fmla="*/ 79 h 836"/>
                  <a:gd name="T14" fmla="*/ 380 w 381"/>
                  <a:gd name="T15" fmla="*/ 104 h 836"/>
                  <a:gd name="T16" fmla="*/ 363 w 381"/>
                  <a:gd name="T17" fmla="*/ 120 h 836"/>
                  <a:gd name="T18" fmla="*/ 342 w 381"/>
                  <a:gd name="T19" fmla="*/ 135 h 836"/>
                  <a:gd name="T20" fmla="*/ 330 w 381"/>
                  <a:gd name="T21" fmla="*/ 149 h 836"/>
                  <a:gd name="T22" fmla="*/ 304 w 381"/>
                  <a:gd name="T23" fmla="*/ 183 h 836"/>
                  <a:gd name="T24" fmla="*/ 298 w 381"/>
                  <a:gd name="T25" fmla="*/ 212 h 836"/>
                  <a:gd name="T26" fmla="*/ 291 w 381"/>
                  <a:gd name="T27" fmla="*/ 242 h 836"/>
                  <a:gd name="T28" fmla="*/ 311 w 381"/>
                  <a:gd name="T29" fmla="*/ 292 h 836"/>
                  <a:gd name="T30" fmla="*/ 308 w 381"/>
                  <a:gd name="T31" fmla="*/ 357 h 836"/>
                  <a:gd name="T32" fmla="*/ 215 w 381"/>
                  <a:gd name="T33" fmla="*/ 386 h 836"/>
                  <a:gd name="T34" fmla="*/ 215 w 381"/>
                  <a:gd name="T35" fmla="*/ 428 h 836"/>
                  <a:gd name="T36" fmla="*/ 161 w 381"/>
                  <a:gd name="T37" fmla="*/ 432 h 836"/>
                  <a:gd name="T38" fmla="*/ 181 w 381"/>
                  <a:gd name="T39" fmla="*/ 467 h 836"/>
                  <a:gd name="T40" fmla="*/ 181 w 381"/>
                  <a:gd name="T41" fmla="*/ 479 h 836"/>
                  <a:gd name="T42" fmla="*/ 164 w 381"/>
                  <a:gd name="T43" fmla="*/ 491 h 836"/>
                  <a:gd name="T44" fmla="*/ 138 w 381"/>
                  <a:gd name="T45" fmla="*/ 537 h 836"/>
                  <a:gd name="T46" fmla="*/ 145 w 381"/>
                  <a:gd name="T47" fmla="*/ 594 h 836"/>
                  <a:gd name="T48" fmla="*/ 137 w 381"/>
                  <a:gd name="T49" fmla="*/ 629 h 836"/>
                  <a:gd name="T50" fmla="*/ 96 w 381"/>
                  <a:gd name="T51" fmla="*/ 674 h 836"/>
                  <a:gd name="T52" fmla="*/ 85 w 381"/>
                  <a:gd name="T53" fmla="*/ 696 h 836"/>
                  <a:gd name="T54" fmla="*/ 80 w 381"/>
                  <a:gd name="T55" fmla="*/ 727 h 836"/>
                  <a:gd name="T56" fmla="*/ 58 w 381"/>
                  <a:gd name="T57" fmla="*/ 738 h 836"/>
                  <a:gd name="T58" fmla="*/ 22 w 381"/>
                  <a:gd name="T59" fmla="*/ 710 h 836"/>
                  <a:gd name="T60" fmla="*/ 5 w 381"/>
                  <a:gd name="T61" fmla="*/ 692 h 836"/>
                  <a:gd name="T62" fmla="*/ 14 w 381"/>
                  <a:gd name="T63" fmla="*/ 646 h 836"/>
                  <a:gd name="T64" fmla="*/ 22 w 381"/>
                  <a:gd name="T65" fmla="*/ 607 h 836"/>
                  <a:gd name="T66" fmla="*/ 34 w 381"/>
                  <a:gd name="T67" fmla="*/ 573 h 836"/>
                  <a:gd name="T68" fmla="*/ 39 w 381"/>
                  <a:gd name="T69" fmla="*/ 539 h 836"/>
                  <a:gd name="T70" fmla="*/ 43 w 381"/>
                  <a:gd name="T71" fmla="*/ 522 h 836"/>
                  <a:gd name="T72" fmla="*/ 32 w 381"/>
                  <a:gd name="T73" fmla="*/ 493 h 836"/>
                  <a:gd name="T74" fmla="*/ 29 w 381"/>
                  <a:gd name="T75" fmla="*/ 462 h 836"/>
                  <a:gd name="T76" fmla="*/ 32 w 381"/>
                  <a:gd name="T77" fmla="*/ 423 h 836"/>
                  <a:gd name="T78" fmla="*/ 34 w 381"/>
                  <a:gd name="T79" fmla="*/ 398 h 836"/>
                  <a:gd name="T80" fmla="*/ 50 w 381"/>
                  <a:gd name="T81" fmla="*/ 377 h 836"/>
                  <a:gd name="T82" fmla="*/ 46 w 381"/>
                  <a:gd name="T83" fmla="*/ 338 h 836"/>
                  <a:gd name="T84" fmla="*/ 56 w 381"/>
                  <a:gd name="T85" fmla="*/ 314 h 836"/>
                  <a:gd name="T86" fmla="*/ 61 w 381"/>
                  <a:gd name="T87" fmla="*/ 283 h 836"/>
                  <a:gd name="T88" fmla="*/ 70 w 381"/>
                  <a:gd name="T89" fmla="*/ 254 h 836"/>
                  <a:gd name="T90" fmla="*/ 63 w 381"/>
                  <a:gd name="T91" fmla="*/ 229 h 836"/>
                  <a:gd name="T92" fmla="*/ 58 w 381"/>
                  <a:gd name="T93" fmla="*/ 200 h 836"/>
                  <a:gd name="T94" fmla="*/ 70 w 381"/>
                  <a:gd name="T95" fmla="*/ 181 h 836"/>
                  <a:gd name="T96" fmla="*/ 73 w 381"/>
                  <a:gd name="T97" fmla="*/ 144 h 836"/>
                  <a:gd name="T98" fmla="*/ 92 w 381"/>
                  <a:gd name="T99" fmla="*/ 111 h 836"/>
                  <a:gd name="T100" fmla="*/ 96 w 381"/>
                  <a:gd name="T101" fmla="*/ 82 h 836"/>
                  <a:gd name="T102" fmla="*/ 97 w 381"/>
                  <a:gd name="T103" fmla="*/ 57 h 836"/>
                  <a:gd name="T104" fmla="*/ 127 w 381"/>
                  <a:gd name="T105" fmla="*/ 16 h 836"/>
                  <a:gd name="T106" fmla="*/ 150 w 381"/>
                  <a:gd name="T107" fmla="*/ 7 h 836"/>
                  <a:gd name="T108" fmla="*/ 181 w 381"/>
                  <a:gd name="T109" fmla="*/ 12 h 836"/>
                  <a:gd name="T110" fmla="*/ 224 w 381"/>
                  <a:gd name="T111" fmla="*/ 389 h 836"/>
                  <a:gd name="T112" fmla="*/ 94 w 381"/>
                  <a:gd name="T113" fmla="*/ 759 h 836"/>
                  <a:gd name="T114" fmla="*/ 113 w 381"/>
                  <a:gd name="T115" fmla="*/ 795 h 836"/>
                  <a:gd name="T116" fmla="*/ 150 w 381"/>
                  <a:gd name="T117" fmla="*/ 832 h 836"/>
                  <a:gd name="T118" fmla="*/ 94 w 381"/>
                  <a:gd name="T119" fmla="*/ 831 h 836"/>
                  <a:gd name="T120" fmla="*/ 169 w 381"/>
                  <a:gd name="T121" fmla="*/ 83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1" h="836">
                    <a:moveTo>
                      <a:pt x="209" y="9"/>
                    </a:moveTo>
                    <a:lnTo>
                      <a:pt x="210" y="11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4" y="14"/>
                    </a:lnTo>
                    <a:lnTo>
                      <a:pt x="217" y="17"/>
                    </a:lnTo>
                    <a:lnTo>
                      <a:pt x="221" y="23"/>
                    </a:lnTo>
                    <a:lnTo>
                      <a:pt x="222" y="26"/>
                    </a:lnTo>
                    <a:lnTo>
                      <a:pt x="226" y="29"/>
                    </a:lnTo>
                    <a:lnTo>
                      <a:pt x="227" y="31"/>
                    </a:lnTo>
                    <a:lnTo>
                      <a:pt x="229" y="31"/>
                    </a:lnTo>
                    <a:lnTo>
                      <a:pt x="231" y="33"/>
                    </a:lnTo>
                    <a:lnTo>
                      <a:pt x="231" y="33"/>
                    </a:lnTo>
                    <a:lnTo>
                      <a:pt x="233" y="34"/>
                    </a:lnTo>
                    <a:lnTo>
                      <a:pt x="236" y="36"/>
                    </a:lnTo>
                    <a:lnTo>
                      <a:pt x="239" y="40"/>
                    </a:lnTo>
                    <a:lnTo>
                      <a:pt x="239" y="41"/>
                    </a:lnTo>
                    <a:lnTo>
                      <a:pt x="245" y="43"/>
                    </a:lnTo>
                    <a:lnTo>
                      <a:pt x="250" y="45"/>
                    </a:lnTo>
                    <a:lnTo>
                      <a:pt x="255" y="46"/>
                    </a:lnTo>
                    <a:lnTo>
                      <a:pt x="258" y="46"/>
                    </a:lnTo>
                    <a:lnTo>
                      <a:pt x="262" y="48"/>
                    </a:lnTo>
                    <a:lnTo>
                      <a:pt x="267" y="52"/>
                    </a:lnTo>
                    <a:lnTo>
                      <a:pt x="270" y="53"/>
                    </a:lnTo>
                    <a:lnTo>
                      <a:pt x="272" y="55"/>
                    </a:lnTo>
                    <a:lnTo>
                      <a:pt x="275" y="58"/>
                    </a:lnTo>
                    <a:lnTo>
                      <a:pt x="284" y="62"/>
                    </a:lnTo>
                    <a:lnTo>
                      <a:pt x="289" y="63"/>
                    </a:lnTo>
                    <a:lnTo>
                      <a:pt x="291" y="65"/>
                    </a:lnTo>
                    <a:lnTo>
                      <a:pt x="291" y="67"/>
                    </a:lnTo>
                    <a:lnTo>
                      <a:pt x="293" y="67"/>
                    </a:lnTo>
                    <a:lnTo>
                      <a:pt x="294" y="65"/>
                    </a:lnTo>
                    <a:lnTo>
                      <a:pt x="296" y="67"/>
                    </a:lnTo>
                    <a:lnTo>
                      <a:pt x="299" y="69"/>
                    </a:lnTo>
                    <a:lnTo>
                      <a:pt x="301" y="70"/>
                    </a:lnTo>
                    <a:lnTo>
                      <a:pt x="304" y="74"/>
                    </a:lnTo>
                    <a:lnTo>
                      <a:pt x="306" y="75"/>
                    </a:lnTo>
                    <a:lnTo>
                      <a:pt x="306" y="77"/>
                    </a:lnTo>
                    <a:lnTo>
                      <a:pt x="306" y="79"/>
                    </a:lnTo>
                    <a:lnTo>
                      <a:pt x="306" y="79"/>
                    </a:lnTo>
                    <a:lnTo>
                      <a:pt x="304" y="81"/>
                    </a:lnTo>
                    <a:lnTo>
                      <a:pt x="303" y="82"/>
                    </a:lnTo>
                    <a:lnTo>
                      <a:pt x="303" y="82"/>
                    </a:lnTo>
                    <a:lnTo>
                      <a:pt x="303" y="84"/>
                    </a:lnTo>
                    <a:lnTo>
                      <a:pt x="301" y="86"/>
                    </a:lnTo>
                    <a:lnTo>
                      <a:pt x="301" y="87"/>
                    </a:lnTo>
                    <a:lnTo>
                      <a:pt x="301" y="87"/>
                    </a:lnTo>
                    <a:lnTo>
                      <a:pt x="299" y="89"/>
                    </a:lnTo>
                    <a:lnTo>
                      <a:pt x="298" y="91"/>
                    </a:lnTo>
                    <a:lnTo>
                      <a:pt x="296" y="92"/>
                    </a:lnTo>
                    <a:lnTo>
                      <a:pt x="296" y="92"/>
                    </a:lnTo>
                    <a:lnTo>
                      <a:pt x="296" y="94"/>
                    </a:lnTo>
                    <a:lnTo>
                      <a:pt x="296" y="94"/>
                    </a:lnTo>
                    <a:lnTo>
                      <a:pt x="294" y="94"/>
                    </a:lnTo>
                    <a:lnTo>
                      <a:pt x="294" y="96"/>
                    </a:lnTo>
                    <a:lnTo>
                      <a:pt x="294" y="98"/>
                    </a:lnTo>
                    <a:lnTo>
                      <a:pt x="294" y="101"/>
                    </a:lnTo>
                    <a:lnTo>
                      <a:pt x="294" y="101"/>
                    </a:lnTo>
                    <a:lnTo>
                      <a:pt x="294" y="101"/>
                    </a:lnTo>
                    <a:lnTo>
                      <a:pt x="294" y="103"/>
                    </a:lnTo>
                    <a:lnTo>
                      <a:pt x="294" y="104"/>
                    </a:lnTo>
                    <a:lnTo>
                      <a:pt x="293" y="104"/>
                    </a:lnTo>
                    <a:lnTo>
                      <a:pt x="293" y="104"/>
                    </a:lnTo>
                    <a:lnTo>
                      <a:pt x="293" y="106"/>
                    </a:lnTo>
                    <a:lnTo>
                      <a:pt x="293" y="106"/>
                    </a:lnTo>
                    <a:lnTo>
                      <a:pt x="291" y="106"/>
                    </a:lnTo>
                    <a:lnTo>
                      <a:pt x="291" y="108"/>
                    </a:lnTo>
                    <a:lnTo>
                      <a:pt x="289" y="108"/>
                    </a:lnTo>
                    <a:lnTo>
                      <a:pt x="289" y="109"/>
                    </a:lnTo>
                    <a:lnTo>
                      <a:pt x="287" y="111"/>
                    </a:lnTo>
                    <a:lnTo>
                      <a:pt x="287" y="113"/>
                    </a:lnTo>
                    <a:lnTo>
                      <a:pt x="286" y="113"/>
                    </a:lnTo>
                    <a:lnTo>
                      <a:pt x="287" y="116"/>
                    </a:lnTo>
                    <a:lnTo>
                      <a:pt x="296" y="115"/>
                    </a:lnTo>
                    <a:lnTo>
                      <a:pt x="303" y="116"/>
                    </a:lnTo>
                    <a:lnTo>
                      <a:pt x="310" y="118"/>
                    </a:lnTo>
                    <a:lnTo>
                      <a:pt x="315" y="120"/>
                    </a:lnTo>
                    <a:lnTo>
                      <a:pt x="318" y="118"/>
                    </a:lnTo>
                    <a:lnTo>
                      <a:pt x="320" y="118"/>
                    </a:lnTo>
                    <a:lnTo>
                      <a:pt x="322" y="120"/>
                    </a:lnTo>
                    <a:lnTo>
                      <a:pt x="323" y="120"/>
                    </a:lnTo>
                    <a:lnTo>
                      <a:pt x="325" y="120"/>
                    </a:lnTo>
                    <a:lnTo>
                      <a:pt x="327" y="120"/>
                    </a:lnTo>
                    <a:lnTo>
                      <a:pt x="328" y="121"/>
                    </a:lnTo>
                    <a:lnTo>
                      <a:pt x="330" y="121"/>
                    </a:lnTo>
                    <a:lnTo>
                      <a:pt x="330" y="118"/>
                    </a:lnTo>
                    <a:lnTo>
                      <a:pt x="332" y="116"/>
                    </a:lnTo>
                    <a:lnTo>
                      <a:pt x="334" y="116"/>
                    </a:lnTo>
                    <a:lnTo>
                      <a:pt x="335" y="116"/>
                    </a:lnTo>
                    <a:lnTo>
                      <a:pt x="337" y="116"/>
                    </a:lnTo>
                    <a:lnTo>
                      <a:pt x="339" y="116"/>
                    </a:lnTo>
                    <a:lnTo>
                      <a:pt x="340" y="118"/>
                    </a:lnTo>
                    <a:lnTo>
                      <a:pt x="342" y="118"/>
                    </a:lnTo>
                    <a:lnTo>
                      <a:pt x="344" y="116"/>
                    </a:lnTo>
                    <a:lnTo>
                      <a:pt x="344" y="115"/>
                    </a:lnTo>
                    <a:lnTo>
                      <a:pt x="344" y="113"/>
                    </a:lnTo>
                    <a:lnTo>
                      <a:pt x="346" y="113"/>
                    </a:lnTo>
                    <a:lnTo>
                      <a:pt x="347" y="111"/>
                    </a:lnTo>
                    <a:lnTo>
                      <a:pt x="347" y="111"/>
                    </a:lnTo>
                    <a:lnTo>
                      <a:pt x="347" y="109"/>
                    </a:lnTo>
                    <a:lnTo>
                      <a:pt x="349" y="109"/>
                    </a:lnTo>
                    <a:lnTo>
                      <a:pt x="352" y="108"/>
                    </a:lnTo>
                    <a:lnTo>
                      <a:pt x="354" y="108"/>
                    </a:lnTo>
                    <a:lnTo>
                      <a:pt x="354" y="106"/>
                    </a:lnTo>
                    <a:lnTo>
                      <a:pt x="354" y="106"/>
                    </a:lnTo>
                    <a:lnTo>
                      <a:pt x="356" y="104"/>
                    </a:lnTo>
                    <a:lnTo>
                      <a:pt x="358" y="104"/>
                    </a:lnTo>
                    <a:lnTo>
                      <a:pt x="358" y="103"/>
                    </a:lnTo>
                    <a:lnTo>
                      <a:pt x="358" y="103"/>
                    </a:lnTo>
                    <a:lnTo>
                      <a:pt x="359" y="103"/>
                    </a:lnTo>
                    <a:lnTo>
                      <a:pt x="361" y="99"/>
                    </a:lnTo>
                    <a:lnTo>
                      <a:pt x="363" y="94"/>
                    </a:lnTo>
                    <a:lnTo>
                      <a:pt x="363" y="87"/>
                    </a:lnTo>
                    <a:lnTo>
                      <a:pt x="363" y="79"/>
                    </a:lnTo>
                    <a:lnTo>
                      <a:pt x="364" y="79"/>
                    </a:lnTo>
                    <a:lnTo>
                      <a:pt x="366" y="81"/>
                    </a:lnTo>
                    <a:lnTo>
                      <a:pt x="366" y="81"/>
                    </a:lnTo>
                    <a:lnTo>
                      <a:pt x="368" y="79"/>
                    </a:lnTo>
                    <a:lnTo>
                      <a:pt x="370" y="79"/>
                    </a:lnTo>
                    <a:lnTo>
                      <a:pt x="371" y="79"/>
                    </a:lnTo>
                    <a:lnTo>
                      <a:pt x="371" y="79"/>
                    </a:lnTo>
                    <a:lnTo>
                      <a:pt x="373" y="77"/>
                    </a:lnTo>
                    <a:lnTo>
                      <a:pt x="373" y="79"/>
                    </a:lnTo>
                    <a:lnTo>
                      <a:pt x="373" y="79"/>
                    </a:lnTo>
                    <a:lnTo>
                      <a:pt x="375" y="79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8" y="82"/>
                    </a:lnTo>
                    <a:lnTo>
                      <a:pt x="378" y="87"/>
                    </a:lnTo>
                    <a:lnTo>
                      <a:pt x="380" y="89"/>
                    </a:lnTo>
                    <a:lnTo>
                      <a:pt x="381" y="92"/>
                    </a:lnTo>
                    <a:lnTo>
                      <a:pt x="381" y="94"/>
                    </a:lnTo>
                    <a:lnTo>
                      <a:pt x="381" y="96"/>
                    </a:lnTo>
                    <a:lnTo>
                      <a:pt x="381" y="98"/>
                    </a:lnTo>
                    <a:lnTo>
                      <a:pt x="380" y="103"/>
                    </a:lnTo>
                    <a:lnTo>
                      <a:pt x="380" y="104"/>
                    </a:lnTo>
                    <a:lnTo>
                      <a:pt x="380" y="104"/>
                    </a:lnTo>
                    <a:lnTo>
                      <a:pt x="381" y="106"/>
                    </a:lnTo>
                    <a:lnTo>
                      <a:pt x="380" y="109"/>
                    </a:lnTo>
                    <a:lnTo>
                      <a:pt x="378" y="111"/>
                    </a:lnTo>
                    <a:lnTo>
                      <a:pt x="376" y="113"/>
                    </a:lnTo>
                    <a:lnTo>
                      <a:pt x="376" y="113"/>
                    </a:lnTo>
                    <a:lnTo>
                      <a:pt x="375" y="115"/>
                    </a:lnTo>
                    <a:lnTo>
                      <a:pt x="373" y="115"/>
                    </a:lnTo>
                    <a:lnTo>
                      <a:pt x="373" y="115"/>
                    </a:lnTo>
                    <a:lnTo>
                      <a:pt x="371" y="116"/>
                    </a:lnTo>
                    <a:lnTo>
                      <a:pt x="370" y="118"/>
                    </a:lnTo>
                    <a:lnTo>
                      <a:pt x="370" y="118"/>
                    </a:lnTo>
                    <a:lnTo>
                      <a:pt x="366" y="118"/>
                    </a:lnTo>
                    <a:lnTo>
                      <a:pt x="366" y="120"/>
                    </a:lnTo>
                    <a:lnTo>
                      <a:pt x="364" y="120"/>
                    </a:lnTo>
                    <a:lnTo>
                      <a:pt x="363" y="120"/>
                    </a:lnTo>
                    <a:lnTo>
                      <a:pt x="363" y="120"/>
                    </a:lnTo>
                    <a:lnTo>
                      <a:pt x="361" y="121"/>
                    </a:lnTo>
                    <a:lnTo>
                      <a:pt x="361" y="121"/>
                    </a:lnTo>
                    <a:lnTo>
                      <a:pt x="359" y="121"/>
                    </a:lnTo>
                    <a:lnTo>
                      <a:pt x="359" y="121"/>
                    </a:lnTo>
                    <a:lnTo>
                      <a:pt x="358" y="123"/>
                    </a:lnTo>
                    <a:lnTo>
                      <a:pt x="358" y="125"/>
                    </a:lnTo>
                    <a:lnTo>
                      <a:pt x="358" y="125"/>
                    </a:lnTo>
                    <a:lnTo>
                      <a:pt x="356" y="127"/>
                    </a:lnTo>
                    <a:lnTo>
                      <a:pt x="354" y="127"/>
                    </a:lnTo>
                    <a:lnTo>
                      <a:pt x="354" y="127"/>
                    </a:lnTo>
                    <a:lnTo>
                      <a:pt x="354" y="128"/>
                    </a:lnTo>
                    <a:lnTo>
                      <a:pt x="351" y="128"/>
                    </a:lnTo>
                    <a:lnTo>
                      <a:pt x="349" y="130"/>
                    </a:lnTo>
                    <a:lnTo>
                      <a:pt x="349" y="132"/>
                    </a:lnTo>
                    <a:lnTo>
                      <a:pt x="347" y="133"/>
                    </a:lnTo>
                    <a:lnTo>
                      <a:pt x="346" y="133"/>
                    </a:lnTo>
                    <a:lnTo>
                      <a:pt x="342" y="135"/>
                    </a:lnTo>
                    <a:lnTo>
                      <a:pt x="342" y="137"/>
                    </a:lnTo>
                    <a:lnTo>
                      <a:pt x="342" y="137"/>
                    </a:lnTo>
                    <a:lnTo>
                      <a:pt x="344" y="138"/>
                    </a:lnTo>
                    <a:lnTo>
                      <a:pt x="342" y="138"/>
                    </a:lnTo>
                    <a:lnTo>
                      <a:pt x="342" y="138"/>
                    </a:lnTo>
                    <a:lnTo>
                      <a:pt x="340" y="138"/>
                    </a:lnTo>
                    <a:lnTo>
                      <a:pt x="339" y="138"/>
                    </a:lnTo>
                    <a:lnTo>
                      <a:pt x="339" y="138"/>
                    </a:lnTo>
                    <a:lnTo>
                      <a:pt x="339" y="140"/>
                    </a:lnTo>
                    <a:lnTo>
                      <a:pt x="339" y="140"/>
                    </a:lnTo>
                    <a:lnTo>
                      <a:pt x="339" y="140"/>
                    </a:lnTo>
                    <a:lnTo>
                      <a:pt x="337" y="142"/>
                    </a:lnTo>
                    <a:lnTo>
                      <a:pt x="337" y="142"/>
                    </a:lnTo>
                    <a:lnTo>
                      <a:pt x="337" y="144"/>
                    </a:lnTo>
                    <a:lnTo>
                      <a:pt x="335" y="145"/>
                    </a:lnTo>
                    <a:lnTo>
                      <a:pt x="332" y="147"/>
                    </a:lnTo>
                    <a:lnTo>
                      <a:pt x="330" y="149"/>
                    </a:lnTo>
                    <a:lnTo>
                      <a:pt x="328" y="152"/>
                    </a:lnTo>
                    <a:lnTo>
                      <a:pt x="328" y="154"/>
                    </a:lnTo>
                    <a:lnTo>
                      <a:pt x="327" y="156"/>
                    </a:lnTo>
                    <a:lnTo>
                      <a:pt x="325" y="157"/>
                    </a:lnTo>
                    <a:lnTo>
                      <a:pt x="323" y="159"/>
                    </a:lnTo>
                    <a:lnTo>
                      <a:pt x="322" y="162"/>
                    </a:lnTo>
                    <a:lnTo>
                      <a:pt x="318" y="166"/>
                    </a:lnTo>
                    <a:lnTo>
                      <a:pt x="316" y="167"/>
                    </a:lnTo>
                    <a:lnTo>
                      <a:pt x="313" y="169"/>
                    </a:lnTo>
                    <a:lnTo>
                      <a:pt x="311" y="171"/>
                    </a:lnTo>
                    <a:lnTo>
                      <a:pt x="311" y="173"/>
                    </a:lnTo>
                    <a:lnTo>
                      <a:pt x="310" y="174"/>
                    </a:lnTo>
                    <a:lnTo>
                      <a:pt x="306" y="178"/>
                    </a:lnTo>
                    <a:lnTo>
                      <a:pt x="306" y="178"/>
                    </a:lnTo>
                    <a:lnTo>
                      <a:pt x="304" y="179"/>
                    </a:lnTo>
                    <a:lnTo>
                      <a:pt x="304" y="181"/>
                    </a:lnTo>
                    <a:lnTo>
                      <a:pt x="304" y="183"/>
                    </a:lnTo>
                    <a:lnTo>
                      <a:pt x="301" y="184"/>
                    </a:lnTo>
                    <a:lnTo>
                      <a:pt x="301" y="188"/>
                    </a:lnTo>
                    <a:lnTo>
                      <a:pt x="301" y="190"/>
                    </a:lnTo>
                    <a:lnTo>
                      <a:pt x="303" y="193"/>
                    </a:lnTo>
                    <a:lnTo>
                      <a:pt x="301" y="195"/>
                    </a:lnTo>
                    <a:lnTo>
                      <a:pt x="301" y="195"/>
                    </a:lnTo>
                    <a:lnTo>
                      <a:pt x="301" y="196"/>
                    </a:lnTo>
                    <a:lnTo>
                      <a:pt x="301" y="196"/>
                    </a:lnTo>
                    <a:lnTo>
                      <a:pt x="301" y="198"/>
                    </a:lnTo>
                    <a:lnTo>
                      <a:pt x="301" y="202"/>
                    </a:lnTo>
                    <a:lnTo>
                      <a:pt x="299" y="203"/>
                    </a:lnTo>
                    <a:lnTo>
                      <a:pt x="298" y="205"/>
                    </a:lnTo>
                    <a:lnTo>
                      <a:pt x="298" y="207"/>
                    </a:lnTo>
                    <a:lnTo>
                      <a:pt x="298" y="208"/>
                    </a:lnTo>
                    <a:lnTo>
                      <a:pt x="299" y="210"/>
                    </a:lnTo>
                    <a:lnTo>
                      <a:pt x="299" y="210"/>
                    </a:lnTo>
                    <a:lnTo>
                      <a:pt x="298" y="212"/>
                    </a:lnTo>
                    <a:lnTo>
                      <a:pt x="298" y="213"/>
                    </a:lnTo>
                    <a:lnTo>
                      <a:pt x="296" y="215"/>
                    </a:lnTo>
                    <a:lnTo>
                      <a:pt x="296" y="215"/>
                    </a:lnTo>
                    <a:lnTo>
                      <a:pt x="294" y="217"/>
                    </a:lnTo>
                    <a:lnTo>
                      <a:pt x="296" y="219"/>
                    </a:lnTo>
                    <a:lnTo>
                      <a:pt x="296" y="220"/>
                    </a:lnTo>
                    <a:lnTo>
                      <a:pt x="294" y="222"/>
                    </a:lnTo>
                    <a:lnTo>
                      <a:pt x="296" y="224"/>
                    </a:lnTo>
                    <a:lnTo>
                      <a:pt x="296" y="224"/>
                    </a:lnTo>
                    <a:lnTo>
                      <a:pt x="296" y="225"/>
                    </a:lnTo>
                    <a:lnTo>
                      <a:pt x="294" y="229"/>
                    </a:lnTo>
                    <a:lnTo>
                      <a:pt x="294" y="232"/>
                    </a:lnTo>
                    <a:lnTo>
                      <a:pt x="296" y="241"/>
                    </a:lnTo>
                    <a:lnTo>
                      <a:pt x="294" y="242"/>
                    </a:lnTo>
                    <a:lnTo>
                      <a:pt x="294" y="242"/>
                    </a:lnTo>
                    <a:lnTo>
                      <a:pt x="293" y="242"/>
                    </a:lnTo>
                    <a:lnTo>
                      <a:pt x="291" y="242"/>
                    </a:lnTo>
                    <a:lnTo>
                      <a:pt x="291" y="244"/>
                    </a:lnTo>
                    <a:lnTo>
                      <a:pt x="289" y="248"/>
                    </a:lnTo>
                    <a:lnTo>
                      <a:pt x="287" y="256"/>
                    </a:lnTo>
                    <a:lnTo>
                      <a:pt x="287" y="258"/>
                    </a:lnTo>
                    <a:lnTo>
                      <a:pt x="289" y="261"/>
                    </a:lnTo>
                    <a:lnTo>
                      <a:pt x="291" y="265"/>
                    </a:lnTo>
                    <a:lnTo>
                      <a:pt x="291" y="266"/>
                    </a:lnTo>
                    <a:lnTo>
                      <a:pt x="291" y="268"/>
                    </a:lnTo>
                    <a:lnTo>
                      <a:pt x="291" y="270"/>
                    </a:lnTo>
                    <a:lnTo>
                      <a:pt x="289" y="270"/>
                    </a:lnTo>
                    <a:lnTo>
                      <a:pt x="289" y="271"/>
                    </a:lnTo>
                    <a:lnTo>
                      <a:pt x="289" y="275"/>
                    </a:lnTo>
                    <a:lnTo>
                      <a:pt x="291" y="277"/>
                    </a:lnTo>
                    <a:lnTo>
                      <a:pt x="293" y="280"/>
                    </a:lnTo>
                    <a:lnTo>
                      <a:pt x="303" y="285"/>
                    </a:lnTo>
                    <a:lnTo>
                      <a:pt x="308" y="288"/>
                    </a:lnTo>
                    <a:lnTo>
                      <a:pt x="311" y="292"/>
                    </a:lnTo>
                    <a:lnTo>
                      <a:pt x="315" y="295"/>
                    </a:lnTo>
                    <a:lnTo>
                      <a:pt x="315" y="299"/>
                    </a:lnTo>
                    <a:lnTo>
                      <a:pt x="311" y="304"/>
                    </a:lnTo>
                    <a:lnTo>
                      <a:pt x="310" y="309"/>
                    </a:lnTo>
                    <a:lnTo>
                      <a:pt x="311" y="311"/>
                    </a:lnTo>
                    <a:lnTo>
                      <a:pt x="313" y="314"/>
                    </a:lnTo>
                    <a:lnTo>
                      <a:pt x="316" y="317"/>
                    </a:lnTo>
                    <a:lnTo>
                      <a:pt x="318" y="319"/>
                    </a:lnTo>
                    <a:lnTo>
                      <a:pt x="322" y="319"/>
                    </a:lnTo>
                    <a:lnTo>
                      <a:pt x="323" y="319"/>
                    </a:lnTo>
                    <a:lnTo>
                      <a:pt x="323" y="321"/>
                    </a:lnTo>
                    <a:lnTo>
                      <a:pt x="323" y="328"/>
                    </a:lnTo>
                    <a:lnTo>
                      <a:pt x="323" y="331"/>
                    </a:lnTo>
                    <a:lnTo>
                      <a:pt x="323" y="333"/>
                    </a:lnTo>
                    <a:lnTo>
                      <a:pt x="316" y="345"/>
                    </a:lnTo>
                    <a:lnTo>
                      <a:pt x="310" y="352"/>
                    </a:lnTo>
                    <a:lnTo>
                      <a:pt x="308" y="357"/>
                    </a:lnTo>
                    <a:lnTo>
                      <a:pt x="308" y="360"/>
                    </a:lnTo>
                    <a:lnTo>
                      <a:pt x="304" y="362"/>
                    </a:lnTo>
                    <a:lnTo>
                      <a:pt x="294" y="369"/>
                    </a:lnTo>
                    <a:lnTo>
                      <a:pt x="279" y="375"/>
                    </a:lnTo>
                    <a:lnTo>
                      <a:pt x="267" y="377"/>
                    </a:lnTo>
                    <a:lnTo>
                      <a:pt x="263" y="379"/>
                    </a:lnTo>
                    <a:lnTo>
                      <a:pt x="243" y="382"/>
                    </a:lnTo>
                    <a:lnTo>
                      <a:pt x="239" y="382"/>
                    </a:lnTo>
                    <a:lnTo>
                      <a:pt x="233" y="382"/>
                    </a:lnTo>
                    <a:lnTo>
                      <a:pt x="229" y="382"/>
                    </a:lnTo>
                    <a:lnTo>
                      <a:pt x="224" y="382"/>
                    </a:lnTo>
                    <a:lnTo>
                      <a:pt x="221" y="381"/>
                    </a:lnTo>
                    <a:lnTo>
                      <a:pt x="217" y="379"/>
                    </a:lnTo>
                    <a:lnTo>
                      <a:pt x="215" y="377"/>
                    </a:lnTo>
                    <a:lnTo>
                      <a:pt x="214" y="379"/>
                    </a:lnTo>
                    <a:lnTo>
                      <a:pt x="215" y="382"/>
                    </a:lnTo>
                    <a:lnTo>
                      <a:pt x="215" y="386"/>
                    </a:lnTo>
                    <a:lnTo>
                      <a:pt x="215" y="389"/>
                    </a:lnTo>
                    <a:lnTo>
                      <a:pt x="217" y="389"/>
                    </a:lnTo>
                    <a:lnTo>
                      <a:pt x="219" y="391"/>
                    </a:lnTo>
                    <a:lnTo>
                      <a:pt x="221" y="392"/>
                    </a:lnTo>
                    <a:lnTo>
                      <a:pt x="219" y="392"/>
                    </a:lnTo>
                    <a:lnTo>
                      <a:pt x="219" y="394"/>
                    </a:lnTo>
                    <a:lnTo>
                      <a:pt x="221" y="394"/>
                    </a:lnTo>
                    <a:lnTo>
                      <a:pt x="221" y="398"/>
                    </a:lnTo>
                    <a:lnTo>
                      <a:pt x="219" y="403"/>
                    </a:lnTo>
                    <a:lnTo>
                      <a:pt x="217" y="404"/>
                    </a:lnTo>
                    <a:lnTo>
                      <a:pt x="215" y="404"/>
                    </a:lnTo>
                    <a:lnTo>
                      <a:pt x="215" y="406"/>
                    </a:lnTo>
                    <a:lnTo>
                      <a:pt x="214" y="413"/>
                    </a:lnTo>
                    <a:lnTo>
                      <a:pt x="214" y="416"/>
                    </a:lnTo>
                    <a:lnTo>
                      <a:pt x="214" y="420"/>
                    </a:lnTo>
                    <a:lnTo>
                      <a:pt x="217" y="425"/>
                    </a:lnTo>
                    <a:lnTo>
                      <a:pt x="215" y="428"/>
                    </a:lnTo>
                    <a:lnTo>
                      <a:pt x="214" y="430"/>
                    </a:lnTo>
                    <a:lnTo>
                      <a:pt x="207" y="433"/>
                    </a:lnTo>
                    <a:lnTo>
                      <a:pt x="204" y="435"/>
                    </a:lnTo>
                    <a:lnTo>
                      <a:pt x="198" y="437"/>
                    </a:lnTo>
                    <a:lnTo>
                      <a:pt x="190" y="437"/>
                    </a:lnTo>
                    <a:lnTo>
                      <a:pt x="188" y="437"/>
                    </a:lnTo>
                    <a:lnTo>
                      <a:pt x="181" y="433"/>
                    </a:lnTo>
                    <a:lnTo>
                      <a:pt x="176" y="430"/>
                    </a:lnTo>
                    <a:lnTo>
                      <a:pt x="171" y="428"/>
                    </a:lnTo>
                    <a:lnTo>
                      <a:pt x="168" y="428"/>
                    </a:lnTo>
                    <a:lnTo>
                      <a:pt x="168" y="427"/>
                    </a:lnTo>
                    <a:lnTo>
                      <a:pt x="168" y="427"/>
                    </a:lnTo>
                    <a:lnTo>
                      <a:pt x="166" y="427"/>
                    </a:lnTo>
                    <a:lnTo>
                      <a:pt x="166" y="427"/>
                    </a:lnTo>
                    <a:lnTo>
                      <a:pt x="162" y="428"/>
                    </a:lnTo>
                    <a:lnTo>
                      <a:pt x="161" y="430"/>
                    </a:lnTo>
                    <a:lnTo>
                      <a:pt x="161" y="432"/>
                    </a:lnTo>
                    <a:lnTo>
                      <a:pt x="161" y="435"/>
                    </a:lnTo>
                    <a:lnTo>
                      <a:pt x="161" y="438"/>
                    </a:lnTo>
                    <a:lnTo>
                      <a:pt x="164" y="447"/>
                    </a:lnTo>
                    <a:lnTo>
                      <a:pt x="164" y="452"/>
                    </a:lnTo>
                    <a:lnTo>
                      <a:pt x="162" y="457"/>
                    </a:lnTo>
                    <a:lnTo>
                      <a:pt x="164" y="461"/>
                    </a:lnTo>
                    <a:lnTo>
                      <a:pt x="166" y="462"/>
                    </a:lnTo>
                    <a:lnTo>
                      <a:pt x="169" y="464"/>
                    </a:lnTo>
                    <a:lnTo>
                      <a:pt x="171" y="464"/>
                    </a:lnTo>
                    <a:lnTo>
                      <a:pt x="173" y="464"/>
                    </a:lnTo>
                    <a:lnTo>
                      <a:pt x="173" y="466"/>
                    </a:lnTo>
                    <a:lnTo>
                      <a:pt x="173" y="466"/>
                    </a:lnTo>
                    <a:lnTo>
                      <a:pt x="173" y="467"/>
                    </a:lnTo>
                    <a:lnTo>
                      <a:pt x="173" y="469"/>
                    </a:lnTo>
                    <a:lnTo>
                      <a:pt x="174" y="469"/>
                    </a:lnTo>
                    <a:lnTo>
                      <a:pt x="178" y="469"/>
                    </a:lnTo>
                    <a:lnTo>
                      <a:pt x="181" y="467"/>
                    </a:lnTo>
                    <a:lnTo>
                      <a:pt x="181" y="467"/>
                    </a:lnTo>
                    <a:lnTo>
                      <a:pt x="181" y="464"/>
                    </a:lnTo>
                    <a:lnTo>
                      <a:pt x="178" y="464"/>
                    </a:lnTo>
                    <a:lnTo>
                      <a:pt x="180" y="464"/>
                    </a:lnTo>
                    <a:lnTo>
                      <a:pt x="181" y="462"/>
                    </a:lnTo>
                    <a:lnTo>
                      <a:pt x="185" y="461"/>
                    </a:lnTo>
                    <a:lnTo>
                      <a:pt x="186" y="461"/>
                    </a:lnTo>
                    <a:lnTo>
                      <a:pt x="188" y="462"/>
                    </a:lnTo>
                    <a:lnTo>
                      <a:pt x="190" y="462"/>
                    </a:lnTo>
                    <a:lnTo>
                      <a:pt x="190" y="466"/>
                    </a:lnTo>
                    <a:lnTo>
                      <a:pt x="192" y="469"/>
                    </a:lnTo>
                    <a:lnTo>
                      <a:pt x="192" y="473"/>
                    </a:lnTo>
                    <a:lnTo>
                      <a:pt x="190" y="476"/>
                    </a:lnTo>
                    <a:lnTo>
                      <a:pt x="190" y="478"/>
                    </a:lnTo>
                    <a:lnTo>
                      <a:pt x="190" y="479"/>
                    </a:lnTo>
                    <a:lnTo>
                      <a:pt x="183" y="481"/>
                    </a:lnTo>
                    <a:lnTo>
                      <a:pt x="181" y="479"/>
                    </a:lnTo>
                    <a:lnTo>
                      <a:pt x="180" y="478"/>
                    </a:lnTo>
                    <a:lnTo>
                      <a:pt x="178" y="474"/>
                    </a:lnTo>
                    <a:lnTo>
                      <a:pt x="176" y="473"/>
                    </a:lnTo>
                    <a:lnTo>
                      <a:pt x="174" y="471"/>
                    </a:lnTo>
                    <a:lnTo>
                      <a:pt x="171" y="471"/>
                    </a:lnTo>
                    <a:lnTo>
                      <a:pt x="168" y="474"/>
                    </a:lnTo>
                    <a:lnTo>
                      <a:pt x="164" y="476"/>
                    </a:lnTo>
                    <a:lnTo>
                      <a:pt x="164" y="478"/>
                    </a:lnTo>
                    <a:lnTo>
                      <a:pt x="171" y="481"/>
                    </a:lnTo>
                    <a:lnTo>
                      <a:pt x="174" y="483"/>
                    </a:lnTo>
                    <a:lnTo>
                      <a:pt x="176" y="483"/>
                    </a:lnTo>
                    <a:lnTo>
                      <a:pt x="178" y="483"/>
                    </a:lnTo>
                    <a:lnTo>
                      <a:pt x="176" y="485"/>
                    </a:lnTo>
                    <a:lnTo>
                      <a:pt x="174" y="486"/>
                    </a:lnTo>
                    <a:lnTo>
                      <a:pt x="169" y="488"/>
                    </a:lnTo>
                    <a:lnTo>
                      <a:pt x="168" y="488"/>
                    </a:lnTo>
                    <a:lnTo>
                      <a:pt x="164" y="491"/>
                    </a:lnTo>
                    <a:lnTo>
                      <a:pt x="161" y="498"/>
                    </a:lnTo>
                    <a:lnTo>
                      <a:pt x="159" y="498"/>
                    </a:lnTo>
                    <a:lnTo>
                      <a:pt x="159" y="500"/>
                    </a:lnTo>
                    <a:lnTo>
                      <a:pt x="157" y="505"/>
                    </a:lnTo>
                    <a:lnTo>
                      <a:pt x="159" y="512"/>
                    </a:lnTo>
                    <a:lnTo>
                      <a:pt x="157" y="513"/>
                    </a:lnTo>
                    <a:lnTo>
                      <a:pt x="159" y="517"/>
                    </a:lnTo>
                    <a:lnTo>
                      <a:pt x="159" y="520"/>
                    </a:lnTo>
                    <a:lnTo>
                      <a:pt x="157" y="522"/>
                    </a:lnTo>
                    <a:lnTo>
                      <a:pt x="152" y="527"/>
                    </a:lnTo>
                    <a:lnTo>
                      <a:pt x="150" y="531"/>
                    </a:lnTo>
                    <a:lnTo>
                      <a:pt x="152" y="534"/>
                    </a:lnTo>
                    <a:lnTo>
                      <a:pt x="152" y="536"/>
                    </a:lnTo>
                    <a:lnTo>
                      <a:pt x="152" y="537"/>
                    </a:lnTo>
                    <a:lnTo>
                      <a:pt x="149" y="537"/>
                    </a:lnTo>
                    <a:lnTo>
                      <a:pt x="142" y="536"/>
                    </a:lnTo>
                    <a:lnTo>
                      <a:pt x="138" y="537"/>
                    </a:lnTo>
                    <a:lnTo>
                      <a:pt x="135" y="541"/>
                    </a:lnTo>
                    <a:lnTo>
                      <a:pt x="135" y="541"/>
                    </a:lnTo>
                    <a:lnTo>
                      <a:pt x="133" y="542"/>
                    </a:lnTo>
                    <a:lnTo>
                      <a:pt x="128" y="542"/>
                    </a:lnTo>
                    <a:lnTo>
                      <a:pt x="127" y="544"/>
                    </a:lnTo>
                    <a:lnTo>
                      <a:pt x="121" y="553"/>
                    </a:lnTo>
                    <a:lnTo>
                      <a:pt x="118" y="558"/>
                    </a:lnTo>
                    <a:lnTo>
                      <a:pt x="115" y="563"/>
                    </a:lnTo>
                    <a:lnTo>
                      <a:pt x="115" y="566"/>
                    </a:lnTo>
                    <a:lnTo>
                      <a:pt x="115" y="568"/>
                    </a:lnTo>
                    <a:lnTo>
                      <a:pt x="115" y="571"/>
                    </a:lnTo>
                    <a:lnTo>
                      <a:pt x="115" y="573"/>
                    </a:lnTo>
                    <a:lnTo>
                      <a:pt x="116" y="577"/>
                    </a:lnTo>
                    <a:lnTo>
                      <a:pt x="118" y="580"/>
                    </a:lnTo>
                    <a:lnTo>
                      <a:pt x="130" y="592"/>
                    </a:lnTo>
                    <a:lnTo>
                      <a:pt x="132" y="594"/>
                    </a:lnTo>
                    <a:lnTo>
                      <a:pt x="145" y="594"/>
                    </a:lnTo>
                    <a:lnTo>
                      <a:pt x="147" y="597"/>
                    </a:lnTo>
                    <a:lnTo>
                      <a:pt x="149" y="599"/>
                    </a:lnTo>
                    <a:lnTo>
                      <a:pt x="150" y="602"/>
                    </a:lnTo>
                    <a:lnTo>
                      <a:pt x="149" y="607"/>
                    </a:lnTo>
                    <a:lnTo>
                      <a:pt x="149" y="609"/>
                    </a:lnTo>
                    <a:lnTo>
                      <a:pt x="147" y="612"/>
                    </a:lnTo>
                    <a:lnTo>
                      <a:pt x="144" y="614"/>
                    </a:lnTo>
                    <a:lnTo>
                      <a:pt x="140" y="616"/>
                    </a:lnTo>
                    <a:lnTo>
                      <a:pt x="142" y="616"/>
                    </a:lnTo>
                    <a:lnTo>
                      <a:pt x="144" y="616"/>
                    </a:lnTo>
                    <a:lnTo>
                      <a:pt x="145" y="616"/>
                    </a:lnTo>
                    <a:lnTo>
                      <a:pt x="147" y="616"/>
                    </a:lnTo>
                    <a:lnTo>
                      <a:pt x="149" y="619"/>
                    </a:lnTo>
                    <a:lnTo>
                      <a:pt x="147" y="619"/>
                    </a:lnTo>
                    <a:lnTo>
                      <a:pt x="145" y="621"/>
                    </a:lnTo>
                    <a:lnTo>
                      <a:pt x="144" y="623"/>
                    </a:lnTo>
                    <a:lnTo>
                      <a:pt x="137" y="629"/>
                    </a:lnTo>
                    <a:lnTo>
                      <a:pt x="133" y="633"/>
                    </a:lnTo>
                    <a:lnTo>
                      <a:pt x="130" y="635"/>
                    </a:lnTo>
                    <a:lnTo>
                      <a:pt x="125" y="638"/>
                    </a:lnTo>
                    <a:lnTo>
                      <a:pt x="123" y="640"/>
                    </a:lnTo>
                    <a:lnTo>
                      <a:pt x="120" y="643"/>
                    </a:lnTo>
                    <a:lnTo>
                      <a:pt x="116" y="648"/>
                    </a:lnTo>
                    <a:lnTo>
                      <a:pt x="113" y="657"/>
                    </a:lnTo>
                    <a:lnTo>
                      <a:pt x="113" y="658"/>
                    </a:lnTo>
                    <a:lnTo>
                      <a:pt x="113" y="658"/>
                    </a:lnTo>
                    <a:lnTo>
                      <a:pt x="111" y="674"/>
                    </a:lnTo>
                    <a:lnTo>
                      <a:pt x="109" y="675"/>
                    </a:lnTo>
                    <a:lnTo>
                      <a:pt x="108" y="677"/>
                    </a:lnTo>
                    <a:lnTo>
                      <a:pt x="104" y="681"/>
                    </a:lnTo>
                    <a:lnTo>
                      <a:pt x="101" y="681"/>
                    </a:lnTo>
                    <a:lnTo>
                      <a:pt x="99" y="679"/>
                    </a:lnTo>
                    <a:lnTo>
                      <a:pt x="97" y="677"/>
                    </a:lnTo>
                    <a:lnTo>
                      <a:pt x="96" y="674"/>
                    </a:lnTo>
                    <a:lnTo>
                      <a:pt x="94" y="670"/>
                    </a:lnTo>
                    <a:lnTo>
                      <a:pt x="94" y="672"/>
                    </a:lnTo>
                    <a:lnTo>
                      <a:pt x="94" y="674"/>
                    </a:lnTo>
                    <a:lnTo>
                      <a:pt x="94" y="677"/>
                    </a:lnTo>
                    <a:lnTo>
                      <a:pt x="89" y="677"/>
                    </a:lnTo>
                    <a:lnTo>
                      <a:pt x="87" y="679"/>
                    </a:lnTo>
                    <a:lnTo>
                      <a:pt x="92" y="677"/>
                    </a:lnTo>
                    <a:lnTo>
                      <a:pt x="94" y="679"/>
                    </a:lnTo>
                    <a:lnTo>
                      <a:pt x="96" y="679"/>
                    </a:lnTo>
                    <a:lnTo>
                      <a:pt x="97" y="681"/>
                    </a:lnTo>
                    <a:lnTo>
                      <a:pt x="97" y="682"/>
                    </a:lnTo>
                    <a:lnTo>
                      <a:pt x="97" y="684"/>
                    </a:lnTo>
                    <a:lnTo>
                      <a:pt x="96" y="686"/>
                    </a:lnTo>
                    <a:lnTo>
                      <a:pt x="92" y="687"/>
                    </a:lnTo>
                    <a:lnTo>
                      <a:pt x="89" y="689"/>
                    </a:lnTo>
                    <a:lnTo>
                      <a:pt x="85" y="692"/>
                    </a:lnTo>
                    <a:lnTo>
                      <a:pt x="85" y="696"/>
                    </a:lnTo>
                    <a:lnTo>
                      <a:pt x="84" y="701"/>
                    </a:lnTo>
                    <a:lnTo>
                      <a:pt x="84" y="704"/>
                    </a:lnTo>
                    <a:lnTo>
                      <a:pt x="82" y="706"/>
                    </a:lnTo>
                    <a:lnTo>
                      <a:pt x="80" y="710"/>
                    </a:lnTo>
                    <a:lnTo>
                      <a:pt x="80" y="710"/>
                    </a:lnTo>
                    <a:lnTo>
                      <a:pt x="82" y="708"/>
                    </a:lnTo>
                    <a:lnTo>
                      <a:pt x="84" y="708"/>
                    </a:lnTo>
                    <a:lnTo>
                      <a:pt x="84" y="711"/>
                    </a:lnTo>
                    <a:lnTo>
                      <a:pt x="85" y="718"/>
                    </a:lnTo>
                    <a:lnTo>
                      <a:pt x="87" y="721"/>
                    </a:lnTo>
                    <a:lnTo>
                      <a:pt x="87" y="723"/>
                    </a:lnTo>
                    <a:lnTo>
                      <a:pt x="85" y="725"/>
                    </a:lnTo>
                    <a:lnTo>
                      <a:pt x="84" y="725"/>
                    </a:lnTo>
                    <a:lnTo>
                      <a:pt x="80" y="725"/>
                    </a:lnTo>
                    <a:lnTo>
                      <a:pt x="79" y="727"/>
                    </a:lnTo>
                    <a:lnTo>
                      <a:pt x="79" y="727"/>
                    </a:lnTo>
                    <a:lnTo>
                      <a:pt x="80" y="727"/>
                    </a:lnTo>
                    <a:lnTo>
                      <a:pt x="84" y="728"/>
                    </a:lnTo>
                    <a:lnTo>
                      <a:pt x="87" y="728"/>
                    </a:lnTo>
                    <a:lnTo>
                      <a:pt x="87" y="728"/>
                    </a:lnTo>
                    <a:lnTo>
                      <a:pt x="89" y="730"/>
                    </a:lnTo>
                    <a:lnTo>
                      <a:pt x="92" y="738"/>
                    </a:lnTo>
                    <a:lnTo>
                      <a:pt x="97" y="745"/>
                    </a:lnTo>
                    <a:lnTo>
                      <a:pt x="99" y="749"/>
                    </a:lnTo>
                    <a:lnTo>
                      <a:pt x="97" y="750"/>
                    </a:lnTo>
                    <a:lnTo>
                      <a:pt x="97" y="749"/>
                    </a:lnTo>
                    <a:lnTo>
                      <a:pt x="96" y="747"/>
                    </a:lnTo>
                    <a:lnTo>
                      <a:pt x="92" y="747"/>
                    </a:lnTo>
                    <a:lnTo>
                      <a:pt x="89" y="745"/>
                    </a:lnTo>
                    <a:lnTo>
                      <a:pt x="84" y="744"/>
                    </a:lnTo>
                    <a:lnTo>
                      <a:pt x="77" y="744"/>
                    </a:lnTo>
                    <a:lnTo>
                      <a:pt x="73" y="742"/>
                    </a:lnTo>
                    <a:lnTo>
                      <a:pt x="68" y="738"/>
                    </a:lnTo>
                    <a:lnTo>
                      <a:pt x="58" y="738"/>
                    </a:lnTo>
                    <a:lnTo>
                      <a:pt x="50" y="738"/>
                    </a:lnTo>
                    <a:lnTo>
                      <a:pt x="41" y="738"/>
                    </a:lnTo>
                    <a:lnTo>
                      <a:pt x="34" y="738"/>
                    </a:lnTo>
                    <a:lnTo>
                      <a:pt x="31" y="738"/>
                    </a:lnTo>
                    <a:lnTo>
                      <a:pt x="31" y="738"/>
                    </a:lnTo>
                    <a:lnTo>
                      <a:pt x="31" y="735"/>
                    </a:lnTo>
                    <a:lnTo>
                      <a:pt x="29" y="733"/>
                    </a:lnTo>
                    <a:lnTo>
                      <a:pt x="27" y="732"/>
                    </a:lnTo>
                    <a:lnTo>
                      <a:pt x="24" y="730"/>
                    </a:lnTo>
                    <a:lnTo>
                      <a:pt x="24" y="727"/>
                    </a:lnTo>
                    <a:lnTo>
                      <a:pt x="22" y="725"/>
                    </a:lnTo>
                    <a:lnTo>
                      <a:pt x="22" y="723"/>
                    </a:lnTo>
                    <a:lnTo>
                      <a:pt x="24" y="718"/>
                    </a:lnTo>
                    <a:lnTo>
                      <a:pt x="24" y="715"/>
                    </a:lnTo>
                    <a:lnTo>
                      <a:pt x="22" y="713"/>
                    </a:lnTo>
                    <a:lnTo>
                      <a:pt x="22" y="711"/>
                    </a:lnTo>
                    <a:lnTo>
                      <a:pt x="22" y="710"/>
                    </a:lnTo>
                    <a:lnTo>
                      <a:pt x="24" y="710"/>
                    </a:lnTo>
                    <a:lnTo>
                      <a:pt x="24" y="706"/>
                    </a:lnTo>
                    <a:lnTo>
                      <a:pt x="24" y="701"/>
                    </a:lnTo>
                    <a:lnTo>
                      <a:pt x="22" y="699"/>
                    </a:lnTo>
                    <a:lnTo>
                      <a:pt x="22" y="698"/>
                    </a:lnTo>
                    <a:lnTo>
                      <a:pt x="20" y="696"/>
                    </a:lnTo>
                    <a:lnTo>
                      <a:pt x="20" y="696"/>
                    </a:lnTo>
                    <a:lnTo>
                      <a:pt x="17" y="698"/>
                    </a:lnTo>
                    <a:lnTo>
                      <a:pt x="14" y="698"/>
                    </a:lnTo>
                    <a:lnTo>
                      <a:pt x="14" y="698"/>
                    </a:lnTo>
                    <a:lnTo>
                      <a:pt x="12" y="699"/>
                    </a:lnTo>
                    <a:lnTo>
                      <a:pt x="8" y="701"/>
                    </a:lnTo>
                    <a:lnTo>
                      <a:pt x="7" y="701"/>
                    </a:lnTo>
                    <a:lnTo>
                      <a:pt x="7" y="698"/>
                    </a:lnTo>
                    <a:lnTo>
                      <a:pt x="7" y="696"/>
                    </a:lnTo>
                    <a:lnTo>
                      <a:pt x="5" y="694"/>
                    </a:lnTo>
                    <a:lnTo>
                      <a:pt x="5" y="692"/>
                    </a:lnTo>
                    <a:lnTo>
                      <a:pt x="5" y="689"/>
                    </a:lnTo>
                    <a:lnTo>
                      <a:pt x="3" y="686"/>
                    </a:lnTo>
                    <a:lnTo>
                      <a:pt x="0" y="682"/>
                    </a:lnTo>
                    <a:lnTo>
                      <a:pt x="0" y="679"/>
                    </a:lnTo>
                    <a:lnTo>
                      <a:pt x="0" y="675"/>
                    </a:lnTo>
                    <a:lnTo>
                      <a:pt x="2" y="672"/>
                    </a:lnTo>
                    <a:lnTo>
                      <a:pt x="0" y="669"/>
                    </a:lnTo>
                    <a:lnTo>
                      <a:pt x="0" y="665"/>
                    </a:lnTo>
                    <a:lnTo>
                      <a:pt x="0" y="662"/>
                    </a:lnTo>
                    <a:lnTo>
                      <a:pt x="2" y="660"/>
                    </a:lnTo>
                    <a:lnTo>
                      <a:pt x="2" y="658"/>
                    </a:lnTo>
                    <a:lnTo>
                      <a:pt x="8" y="658"/>
                    </a:lnTo>
                    <a:lnTo>
                      <a:pt x="7" y="655"/>
                    </a:lnTo>
                    <a:lnTo>
                      <a:pt x="8" y="652"/>
                    </a:lnTo>
                    <a:lnTo>
                      <a:pt x="10" y="650"/>
                    </a:lnTo>
                    <a:lnTo>
                      <a:pt x="10" y="648"/>
                    </a:lnTo>
                    <a:lnTo>
                      <a:pt x="14" y="646"/>
                    </a:lnTo>
                    <a:lnTo>
                      <a:pt x="15" y="646"/>
                    </a:lnTo>
                    <a:lnTo>
                      <a:pt x="17" y="645"/>
                    </a:lnTo>
                    <a:lnTo>
                      <a:pt x="17" y="643"/>
                    </a:lnTo>
                    <a:lnTo>
                      <a:pt x="19" y="641"/>
                    </a:lnTo>
                    <a:lnTo>
                      <a:pt x="19" y="640"/>
                    </a:lnTo>
                    <a:lnTo>
                      <a:pt x="17" y="635"/>
                    </a:lnTo>
                    <a:lnTo>
                      <a:pt x="19" y="633"/>
                    </a:lnTo>
                    <a:lnTo>
                      <a:pt x="20" y="631"/>
                    </a:lnTo>
                    <a:lnTo>
                      <a:pt x="22" y="631"/>
                    </a:lnTo>
                    <a:lnTo>
                      <a:pt x="24" y="626"/>
                    </a:lnTo>
                    <a:lnTo>
                      <a:pt x="24" y="623"/>
                    </a:lnTo>
                    <a:lnTo>
                      <a:pt x="22" y="621"/>
                    </a:lnTo>
                    <a:lnTo>
                      <a:pt x="20" y="619"/>
                    </a:lnTo>
                    <a:lnTo>
                      <a:pt x="19" y="616"/>
                    </a:lnTo>
                    <a:lnTo>
                      <a:pt x="20" y="614"/>
                    </a:lnTo>
                    <a:lnTo>
                      <a:pt x="22" y="611"/>
                    </a:lnTo>
                    <a:lnTo>
                      <a:pt x="22" y="607"/>
                    </a:lnTo>
                    <a:lnTo>
                      <a:pt x="22" y="606"/>
                    </a:lnTo>
                    <a:lnTo>
                      <a:pt x="24" y="604"/>
                    </a:lnTo>
                    <a:lnTo>
                      <a:pt x="27" y="602"/>
                    </a:lnTo>
                    <a:lnTo>
                      <a:pt x="29" y="599"/>
                    </a:lnTo>
                    <a:lnTo>
                      <a:pt x="31" y="597"/>
                    </a:lnTo>
                    <a:lnTo>
                      <a:pt x="31" y="597"/>
                    </a:lnTo>
                    <a:lnTo>
                      <a:pt x="31" y="595"/>
                    </a:lnTo>
                    <a:lnTo>
                      <a:pt x="31" y="594"/>
                    </a:lnTo>
                    <a:lnTo>
                      <a:pt x="31" y="592"/>
                    </a:lnTo>
                    <a:lnTo>
                      <a:pt x="31" y="590"/>
                    </a:lnTo>
                    <a:lnTo>
                      <a:pt x="31" y="587"/>
                    </a:lnTo>
                    <a:lnTo>
                      <a:pt x="32" y="587"/>
                    </a:lnTo>
                    <a:lnTo>
                      <a:pt x="34" y="583"/>
                    </a:lnTo>
                    <a:lnTo>
                      <a:pt x="36" y="582"/>
                    </a:lnTo>
                    <a:lnTo>
                      <a:pt x="36" y="580"/>
                    </a:lnTo>
                    <a:lnTo>
                      <a:pt x="34" y="577"/>
                    </a:lnTo>
                    <a:lnTo>
                      <a:pt x="34" y="573"/>
                    </a:lnTo>
                    <a:lnTo>
                      <a:pt x="34" y="571"/>
                    </a:lnTo>
                    <a:lnTo>
                      <a:pt x="32" y="570"/>
                    </a:lnTo>
                    <a:lnTo>
                      <a:pt x="32" y="568"/>
                    </a:lnTo>
                    <a:lnTo>
                      <a:pt x="32" y="566"/>
                    </a:lnTo>
                    <a:lnTo>
                      <a:pt x="36" y="565"/>
                    </a:lnTo>
                    <a:lnTo>
                      <a:pt x="36" y="563"/>
                    </a:lnTo>
                    <a:lnTo>
                      <a:pt x="36" y="561"/>
                    </a:lnTo>
                    <a:lnTo>
                      <a:pt x="34" y="560"/>
                    </a:lnTo>
                    <a:lnTo>
                      <a:pt x="34" y="556"/>
                    </a:lnTo>
                    <a:lnTo>
                      <a:pt x="34" y="553"/>
                    </a:lnTo>
                    <a:lnTo>
                      <a:pt x="36" y="551"/>
                    </a:lnTo>
                    <a:lnTo>
                      <a:pt x="39" y="551"/>
                    </a:lnTo>
                    <a:lnTo>
                      <a:pt x="39" y="549"/>
                    </a:lnTo>
                    <a:lnTo>
                      <a:pt x="43" y="546"/>
                    </a:lnTo>
                    <a:lnTo>
                      <a:pt x="43" y="542"/>
                    </a:lnTo>
                    <a:lnTo>
                      <a:pt x="41" y="541"/>
                    </a:lnTo>
                    <a:lnTo>
                      <a:pt x="39" y="539"/>
                    </a:lnTo>
                    <a:lnTo>
                      <a:pt x="38" y="536"/>
                    </a:lnTo>
                    <a:lnTo>
                      <a:pt x="32" y="536"/>
                    </a:lnTo>
                    <a:lnTo>
                      <a:pt x="29" y="534"/>
                    </a:lnTo>
                    <a:lnTo>
                      <a:pt x="27" y="532"/>
                    </a:lnTo>
                    <a:lnTo>
                      <a:pt x="29" y="531"/>
                    </a:lnTo>
                    <a:lnTo>
                      <a:pt x="31" y="531"/>
                    </a:lnTo>
                    <a:lnTo>
                      <a:pt x="34" y="531"/>
                    </a:lnTo>
                    <a:lnTo>
                      <a:pt x="36" y="531"/>
                    </a:lnTo>
                    <a:lnTo>
                      <a:pt x="38" y="531"/>
                    </a:lnTo>
                    <a:lnTo>
                      <a:pt x="39" y="531"/>
                    </a:lnTo>
                    <a:lnTo>
                      <a:pt x="41" y="531"/>
                    </a:lnTo>
                    <a:lnTo>
                      <a:pt x="44" y="531"/>
                    </a:lnTo>
                    <a:lnTo>
                      <a:pt x="44" y="527"/>
                    </a:lnTo>
                    <a:lnTo>
                      <a:pt x="46" y="525"/>
                    </a:lnTo>
                    <a:lnTo>
                      <a:pt x="46" y="524"/>
                    </a:lnTo>
                    <a:lnTo>
                      <a:pt x="44" y="522"/>
                    </a:lnTo>
                    <a:lnTo>
                      <a:pt x="43" y="522"/>
                    </a:lnTo>
                    <a:lnTo>
                      <a:pt x="32" y="520"/>
                    </a:lnTo>
                    <a:lnTo>
                      <a:pt x="32" y="519"/>
                    </a:lnTo>
                    <a:lnTo>
                      <a:pt x="32" y="517"/>
                    </a:lnTo>
                    <a:lnTo>
                      <a:pt x="32" y="513"/>
                    </a:lnTo>
                    <a:lnTo>
                      <a:pt x="32" y="513"/>
                    </a:lnTo>
                    <a:lnTo>
                      <a:pt x="34" y="512"/>
                    </a:lnTo>
                    <a:lnTo>
                      <a:pt x="34" y="510"/>
                    </a:lnTo>
                    <a:lnTo>
                      <a:pt x="36" y="508"/>
                    </a:lnTo>
                    <a:lnTo>
                      <a:pt x="34" y="507"/>
                    </a:lnTo>
                    <a:lnTo>
                      <a:pt x="34" y="503"/>
                    </a:lnTo>
                    <a:lnTo>
                      <a:pt x="34" y="502"/>
                    </a:lnTo>
                    <a:lnTo>
                      <a:pt x="34" y="502"/>
                    </a:lnTo>
                    <a:lnTo>
                      <a:pt x="34" y="500"/>
                    </a:lnTo>
                    <a:lnTo>
                      <a:pt x="32" y="498"/>
                    </a:lnTo>
                    <a:lnTo>
                      <a:pt x="31" y="495"/>
                    </a:lnTo>
                    <a:lnTo>
                      <a:pt x="31" y="493"/>
                    </a:lnTo>
                    <a:lnTo>
                      <a:pt x="32" y="493"/>
                    </a:lnTo>
                    <a:lnTo>
                      <a:pt x="34" y="491"/>
                    </a:lnTo>
                    <a:lnTo>
                      <a:pt x="34" y="490"/>
                    </a:lnTo>
                    <a:lnTo>
                      <a:pt x="34" y="488"/>
                    </a:lnTo>
                    <a:lnTo>
                      <a:pt x="31" y="488"/>
                    </a:lnTo>
                    <a:lnTo>
                      <a:pt x="29" y="486"/>
                    </a:lnTo>
                    <a:lnTo>
                      <a:pt x="27" y="486"/>
                    </a:lnTo>
                    <a:lnTo>
                      <a:pt x="27" y="483"/>
                    </a:lnTo>
                    <a:lnTo>
                      <a:pt x="27" y="478"/>
                    </a:lnTo>
                    <a:lnTo>
                      <a:pt x="27" y="474"/>
                    </a:lnTo>
                    <a:lnTo>
                      <a:pt x="27" y="473"/>
                    </a:lnTo>
                    <a:lnTo>
                      <a:pt x="27" y="471"/>
                    </a:lnTo>
                    <a:lnTo>
                      <a:pt x="29" y="471"/>
                    </a:lnTo>
                    <a:lnTo>
                      <a:pt x="27" y="467"/>
                    </a:lnTo>
                    <a:lnTo>
                      <a:pt x="27" y="466"/>
                    </a:lnTo>
                    <a:lnTo>
                      <a:pt x="27" y="464"/>
                    </a:lnTo>
                    <a:lnTo>
                      <a:pt x="29" y="464"/>
                    </a:lnTo>
                    <a:lnTo>
                      <a:pt x="29" y="462"/>
                    </a:lnTo>
                    <a:lnTo>
                      <a:pt x="29" y="461"/>
                    </a:lnTo>
                    <a:lnTo>
                      <a:pt x="31" y="462"/>
                    </a:lnTo>
                    <a:lnTo>
                      <a:pt x="32" y="462"/>
                    </a:lnTo>
                    <a:lnTo>
                      <a:pt x="34" y="461"/>
                    </a:lnTo>
                    <a:lnTo>
                      <a:pt x="34" y="459"/>
                    </a:lnTo>
                    <a:lnTo>
                      <a:pt x="34" y="457"/>
                    </a:lnTo>
                    <a:lnTo>
                      <a:pt x="32" y="452"/>
                    </a:lnTo>
                    <a:lnTo>
                      <a:pt x="31" y="449"/>
                    </a:lnTo>
                    <a:lnTo>
                      <a:pt x="31" y="449"/>
                    </a:lnTo>
                    <a:lnTo>
                      <a:pt x="32" y="447"/>
                    </a:lnTo>
                    <a:lnTo>
                      <a:pt x="31" y="442"/>
                    </a:lnTo>
                    <a:lnTo>
                      <a:pt x="32" y="440"/>
                    </a:lnTo>
                    <a:lnTo>
                      <a:pt x="32" y="432"/>
                    </a:lnTo>
                    <a:lnTo>
                      <a:pt x="32" y="430"/>
                    </a:lnTo>
                    <a:lnTo>
                      <a:pt x="31" y="427"/>
                    </a:lnTo>
                    <a:lnTo>
                      <a:pt x="31" y="425"/>
                    </a:lnTo>
                    <a:lnTo>
                      <a:pt x="32" y="423"/>
                    </a:lnTo>
                    <a:lnTo>
                      <a:pt x="32" y="420"/>
                    </a:lnTo>
                    <a:lnTo>
                      <a:pt x="32" y="418"/>
                    </a:lnTo>
                    <a:lnTo>
                      <a:pt x="34" y="418"/>
                    </a:lnTo>
                    <a:lnTo>
                      <a:pt x="36" y="416"/>
                    </a:lnTo>
                    <a:lnTo>
                      <a:pt x="36" y="416"/>
                    </a:lnTo>
                    <a:lnTo>
                      <a:pt x="34" y="415"/>
                    </a:lnTo>
                    <a:lnTo>
                      <a:pt x="34" y="413"/>
                    </a:lnTo>
                    <a:lnTo>
                      <a:pt x="32" y="411"/>
                    </a:lnTo>
                    <a:lnTo>
                      <a:pt x="34" y="411"/>
                    </a:lnTo>
                    <a:lnTo>
                      <a:pt x="34" y="410"/>
                    </a:lnTo>
                    <a:lnTo>
                      <a:pt x="36" y="410"/>
                    </a:lnTo>
                    <a:lnTo>
                      <a:pt x="36" y="408"/>
                    </a:lnTo>
                    <a:lnTo>
                      <a:pt x="36" y="406"/>
                    </a:lnTo>
                    <a:lnTo>
                      <a:pt x="36" y="404"/>
                    </a:lnTo>
                    <a:lnTo>
                      <a:pt x="36" y="403"/>
                    </a:lnTo>
                    <a:lnTo>
                      <a:pt x="36" y="401"/>
                    </a:lnTo>
                    <a:lnTo>
                      <a:pt x="34" y="398"/>
                    </a:lnTo>
                    <a:lnTo>
                      <a:pt x="36" y="398"/>
                    </a:lnTo>
                    <a:lnTo>
                      <a:pt x="36" y="398"/>
                    </a:lnTo>
                    <a:lnTo>
                      <a:pt x="38" y="398"/>
                    </a:lnTo>
                    <a:lnTo>
                      <a:pt x="38" y="398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39" y="394"/>
                    </a:lnTo>
                    <a:lnTo>
                      <a:pt x="39" y="392"/>
                    </a:lnTo>
                    <a:lnTo>
                      <a:pt x="41" y="389"/>
                    </a:lnTo>
                    <a:lnTo>
                      <a:pt x="41" y="387"/>
                    </a:lnTo>
                    <a:lnTo>
                      <a:pt x="41" y="382"/>
                    </a:lnTo>
                    <a:lnTo>
                      <a:pt x="41" y="381"/>
                    </a:lnTo>
                    <a:lnTo>
                      <a:pt x="43" y="381"/>
                    </a:lnTo>
                    <a:lnTo>
                      <a:pt x="43" y="379"/>
                    </a:lnTo>
                    <a:lnTo>
                      <a:pt x="44" y="379"/>
                    </a:lnTo>
                    <a:lnTo>
                      <a:pt x="48" y="377"/>
                    </a:lnTo>
                    <a:lnTo>
                      <a:pt x="50" y="377"/>
                    </a:lnTo>
                    <a:lnTo>
                      <a:pt x="51" y="375"/>
                    </a:lnTo>
                    <a:lnTo>
                      <a:pt x="51" y="374"/>
                    </a:lnTo>
                    <a:lnTo>
                      <a:pt x="51" y="372"/>
                    </a:lnTo>
                    <a:lnTo>
                      <a:pt x="51" y="370"/>
                    </a:lnTo>
                    <a:lnTo>
                      <a:pt x="50" y="369"/>
                    </a:lnTo>
                    <a:lnTo>
                      <a:pt x="50" y="365"/>
                    </a:lnTo>
                    <a:lnTo>
                      <a:pt x="48" y="363"/>
                    </a:lnTo>
                    <a:lnTo>
                      <a:pt x="48" y="360"/>
                    </a:lnTo>
                    <a:lnTo>
                      <a:pt x="46" y="357"/>
                    </a:lnTo>
                    <a:lnTo>
                      <a:pt x="46" y="353"/>
                    </a:lnTo>
                    <a:lnTo>
                      <a:pt x="44" y="350"/>
                    </a:lnTo>
                    <a:lnTo>
                      <a:pt x="46" y="348"/>
                    </a:lnTo>
                    <a:lnTo>
                      <a:pt x="46" y="345"/>
                    </a:lnTo>
                    <a:lnTo>
                      <a:pt x="46" y="343"/>
                    </a:lnTo>
                    <a:lnTo>
                      <a:pt x="44" y="341"/>
                    </a:lnTo>
                    <a:lnTo>
                      <a:pt x="46" y="340"/>
                    </a:lnTo>
                    <a:lnTo>
                      <a:pt x="46" y="338"/>
                    </a:lnTo>
                    <a:lnTo>
                      <a:pt x="46" y="336"/>
                    </a:lnTo>
                    <a:lnTo>
                      <a:pt x="46" y="333"/>
                    </a:lnTo>
                    <a:lnTo>
                      <a:pt x="44" y="331"/>
                    </a:lnTo>
                    <a:lnTo>
                      <a:pt x="46" y="329"/>
                    </a:lnTo>
                    <a:lnTo>
                      <a:pt x="46" y="328"/>
                    </a:lnTo>
                    <a:lnTo>
                      <a:pt x="48" y="326"/>
                    </a:lnTo>
                    <a:lnTo>
                      <a:pt x="48" y="324"/>
                    </a:lnTo>
                    <a:lnTo>
                      <a:pt x="48" y="323"/>
                    </a:lnTo>
                    <a:lnTo>
                      <a:pt x="50" y="323"/>
                    </a:lnTo>
                    <a:lnTo>
                      <a:pt x="51" y="321"/>
                    </a:lnTo>
                    <a:lnTo>
                      <a:pt x="51" y="321"/>
                    </a:lnTo>
                    <a:lnTo>
                      <a:pt x="53" y="321"/>
                    </a:lnTo>
                    <a:lnTo>
                      <a:pt x="53" y="319"/>
                    </a:lnTo>
                    <a:lnTo>
                      <a:pt x="55" y="319"/>
                    </a:lnTo>
                    <a:lnTo>
                      <a:pt x="55" y="317"/>
                    </a:lnTo>
                    <a:lnTo>
                      <a:pt x="56" y="316"/>
                    </a:lnTo>
                    <a:lnTo>
                      <a:pt x="56" y="314"/>
                    </a:lnTo>
                    <a:lnTo>
                      <a:pt x="60" y="314"/>
                    </a:lnTo>
                    <a:lnTo>
                      <a:pt x="60" y="312"/>
                    </a:lnTo>
                    <a:lnTo>
                      <a:pt x="60" y="311"/>
                    </a:lnTo>
                    <a:lnTo>
                      <a:pt x="60" y="307"/>
                    </a:lnTo>
                    <a:lnTo>
                      <a:pt x="60" y="306"/>
                    </a:lnTo>
                    <a:lnTo>
                      <a:pt x="60" y="302"/>
                    </a:lnTo>
                    <a:lnTo>
                      <a:pt x="60" y="299"/>
                    </a:lnTo>
                    <a:lnTo>
                      <a:pt x="60" y="297"/>
                    </a:lnTo>
                    <a:lnTo>
                      <a:pt x="60" y="295"/>
                    </a:lnTo>
                    <a:lnTo>
                      <a:pt x="58" y="295"/>
                    </a:lnTo>
                    <a:lnTo>
                      <a:pt x="58" y="294"/>
                    </a:lnTo>
                    <a:lnTo>
                      <a:pt x="58" y="294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60" y="290"/>
                    </a:lnTo>
                    <a:lnTo>
                      <a:pt x="61" y="285"/>
                    </a:lnTo>
                    <a:lnTo>
                      <a:pt x="61" y="283"/>
                    </a:lnTo>
                    <a:lnTo>
                      <a:pt x="63" y="282"/>
                    </a:lnTo>
                    <a:lnTo>
                      <a:pt x="61" y="282"/>
                    </a:lnTo>
                    <a:lnTo>
                      <a:pt x="63" y="280"/>
                    </a:lnTo>
                    <a:lnTo>
                      <a:pt x="63" y="278"/>
                    </a:lnTo>
                    <a:lnTo>
                      <a:pt x="65" y="275"/>
                    </a:lnTo>
                    <a:lnTo>
                      <a:pt x="67" y="275"/>
                    </a:lnTo>
                    <a:lnTo>
                      <a:pt x="67" y="271"/>
                    </a:lnTo>
                    <a:lnTo>
                      <a:pt x="67" y="271"/>
                    </a:lnTo>
                    <a:lnTo>
                      <a:pt x="68" y="270"/>
                    </a:lnTo>
                    <a:lnTo>
                      <a:pt x="68" y="270"/>
                    </a:lnTo>
                    <a:lnTo>
                      <a:pt x="70" y="270"/>
                    </a:lnTo>
                    <a:lnTo>
                      <a:pt x="70" y="270"/>
                    </a:lnTo>
                    <a:lnTo>
                      <a:pt x="70" y="268"/>
                    </a:lnTo>
                    <a:lnTo>
                      <a:pt x="70" y="266"/>
                    </a:lnTo>
                    <a:lnTo>
                      <a:pt x="70" y="263"/>
                    </a:lnTo>
                    <a:lnTo>
                      <a:pt x="70" y="258"/>
                    </a:lnTo>
                    <a:lnTo>
                      <a:pt x="70" y="254"/>
                    </a:lnTo>
                    <a:lnTo>
                      <a:pt x="72" y="253"/>
                    </a:lnTo>
                    <a:lnTo>
                      <a:pt x="72" y="251"/>
                    </a:lnTo>
                    <a:lnTo>
                      <a:pt x="72" y="249"/>
                    </a:lnTo>
                    <a:lnTo>
                      <a:pt x="72" y="248"/>
                    </a:lnTo>
                    <a:lnTo>
                      <a:pt x="70" y="248"/>
                    </a:lnTo>
                    <a:lnTo>
                      <a:pt x="68" y="248"/>
                    </a:lnTo>
                    <a:lnTo>
                      <a:pt x="68" y="248"/>
                    </a:lnTo>
                    <a:lnTo>
                      <a:pt x="67" y="246"/>
                    </a:lnTo>
                    <a:lnTo>
                      <a:pt x="67" y="244"/>
                    </a:lnTo>
                    <a:lnTo>
                      <a:pt x="67" y="242"/>
                    </a:lnTo>
                    <a:lnTo>
                      <a:pt x="67" y="241"/>
                    </a:lnTo>
                    <a:lnTo>
                      <a:pt x="67" y="239"/>
                    </a:lnTo>
                    <a:lnTo>
                      <a:pt x="67" y="237"/>
                    </a:lnTo>
                    <a:lnTo>
                      <a:pt x="65" y="237"/>
                    </a:lnTo>
                    <a:lnTo>
                      <a:pt x="65" y="232"/>
                    </a:lnTo>
                    <a:lnTo>
                      <a:pt x="65" y="229"/>
                    </a:lnTo>
                    <a:lnTo>
                      <a:pt x="63" y="229"/>
                    </a:lnTo>
                    <a:lnTo>
                      <a:pt x="63" y="225"/>
                    </a:lnTo>
                    <a:lnTo>
                      <a:pt x="61" y="225"/>
                    </a:lnTo>
                    <a:lnTo>
                      <a:pt x="61" y="222"/>
                    </a:lnTo>
                    <a:lnTo>
                      <a:pt x="61" y="220"/>
                    </a:lnTo>
                    <a:lnTo>
                      <a:pt x="61" y="220"/>
                    </a:lnTo>
                    <a:lnTo>
                      <a:pt x="61" y="219"/>
                    </a:lnTo>
                    <a:lnTo>
                      <a:pt x="63" y="217"/>
                    </a:lnTo>
                    <a:lnTo>
                      <a:pt x="63" y="217"/>
                    </a:lnTo>
                    <a:lnTo>
                      <a:pt x="61" y="215"/>
                    </a:lnTo>
                    <a:lnTo>
                      <a:pt x="60" y="217"/>
                    </a:lnTo>
                    <a:lnTo>
                      <a:pt x="60" y="215"/>
                    </a:lnTo>
                    <a:lnTo>
                      <a:pt x="58" y="212"/>
                    </a:lnTo>
                    <a:lnTo>
                      <a:pt x="56" y="208"/>
                    </a:lnTo>
                    <a:lnTo>
                      <a:pt x="56" y="207"/>
                    </a:lnTo>
                    <a:lnTo>
                      <a:pt x="58" y="203"/>
                    </a:lnTo>
                    <a:lnTo>
                      <a:pt x="58" y="202"/>
                    </a:lnTo>
                    <a:lnTo>
                      <a:pt x="58" y="200"/>
                    </a:lnTo>
                    <a:lnTo>
                      <a:pt x="58" y="198"/>
                    </a:lnTo>
                    <a:lnTo>
                      <a:pt x="60" y="200"/>
                    </a:lnTo>
                    <a:lnTo>
                      <a:pt x="60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6"/>
                    </a:lnTo>
                    <a:lnTo>
                      <a:pt x="61" y="195"/>
                    </a:lnTo>
                    <a:lnTo>
                      <a:pt x="61" y="195"/>
                    </a:lnTo>
                    <a:lnTo>
                      <a:pt x="61" y="193"/>
                    </a:lnTo>
                    <a:lnTo>
                      <a:pt x="63" y="190"/>
                    </a:lnTo>
                    <a:lnTo>
                      <a:pt x="65" y="186"/>
                    </a:lnTo>
                    <a:lnTo>
                      <a:pt x="65" y="184"/>
                    </a:lnTo>
                    <a:lnTo>
                      <a:pt x="65" y="183"/>
                    </a:lnTo>
                    <a:lnTo>
                      <a:pt x="65" y="183"/>
                    </a:lnTo>
                    <a:lnTo>
                      <a:pt x="67" y="183"/>
                    </a:lnTo>
                    <a:lnTo>
                      <a:pt x="68" y="183"/>
                    </a:lnTo>
                    <a:lnTo>
                      <a:pt x="70" y="181"/>
                    </a:lnTo>
                    <a:lnTo>
                      <a:pt x="70" y="179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70" y="176"/>
                    </a:lnTo>
                    <a:lnTo>
                      <a:pt x="68" y="176"/>
                    </a:lnTo>
                    <a:lnTo>
                      <a:pt x="68" y="174"/>
                    </a:lnTo>
                    <a:lnTo>
                      <a:pt x="70" y="171"/>
                    </a:lnTo>
                    <a:lnTo>
                      <a:pt x="70" y="169"/>
                    </a:lnTo>
                    <a:lnTo>
                      <a:pt x="68" y="164"/>
                    </a:lnTo>
                    <a:lnTo>
                      <a:pt x="67" y="159"/>
                    </a:lnTo>
                    <a:lnTo>
                      <a:pt x="68" y="157"/>
                    </a:lnTo>
                    <a:lnTo>
                      <a:pt x="70" y="156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3" y="147"/>
                    </a:lnTo>
                    <a:lnTo>
                      <a:pt x="73" y="145"/>
                    </a:lnTo>
                    <a:lnTo>
                      <a:pt x="73" y="144"/>
                    </a:lnTo>
                    <a:lnTo>
                      <a:pt x="75" y="140"/>
                    </a:lnTo>
                    <a:lnTo>
                      <a:pt x="77" y="137"/>
                    </a:lnTo>
                    <a:lnTo>
                      <a:pt x="77" y="135"/>
                    </a:lnTo>
                    <a:lnTo>
                      <a:pt x="79" y="135"/>
                    </a:lnTo>
                    <a:lnTo>
                      <a:pt x="79" y="135"/>
                    </a:lnTo>
                    <a:lnTo>
                      <a:pt x="80" y="132"/>
                    </a:lnTo>
                    <a:lnTo>
                      <a:pt x="82" y="130"/>
                    </a:lnTo>
                    <a:lnTo>
                      <a:pt x="84" y="128"/>
                    </a:lnTo>
                    <a:lnTo>
                      <a:pt x="84" y="128"/>
                    </a:lnTo>
                    <a:lnTo>
                      <a:pt x="85" y="125"/>
                    </a:lnTo>
                    <a:lnTo>
                      <a:pt x="85" y="121"/>
                    </a:lnTo>
                    <a:lnTo>
                      <a:pt x="87" y="118"/>
                    </a:lnTo>
                    <a:lnTo>
                      <a:pt x="89" y="118"/>
                    </a:lnTo>
                    <a:lnTo>
                      <a:pt x="89" y="115"/>
                    </a:lnTo>
                    <a:lnTo>
                      <a:pt x="91" y="113"/>
                    </a:lnTo>
                    <a:lnTo>
                      <a:pt x="92" y="111"/>
                    </a:lnTo>
                    <a:lnTo>
                      <a:pt x="92" y="111"/>
                    </a:lnTo>
                    <a:lnTo>
                      <a:pt x="94" y="113"/>
                    </a:lnTo>
                    <a:lnTo>
                      <a:pt x="96" y="113"/>
                    </a:lnTo>
                    <a:lnTo>
                      <a:pt x="96" y="111"/>
                    </a:lnTo>
                    <a:lnTo>
                      <a:pt x="99" y="109"/>
                    </a:lnTo>
                    <a:lnTo>
                      <a:pt x="99" y="109"/>
                    </a:lnTo>
                    <a:lnTo>
                      <a:pt x="101" y="109"/>
                    </a:lnTo>
                    <a:lnTo>
                      <a:pt x="101" y="106"/>
                    </a:lnTo>
                    <a:lnTo>
                      <a:pt x="99" y="104"/>
                    </a:lnTo>
                    <a:lnTo>
                      <a:pt x="97" y="103"/>
                    </a:lnTo>
                    <a:lnTo>
                      <a:pt x="96" y="99"/>
                    </a:lnTo>
                    <a:lnTo>
                      <a:pt x="96" y="98"/>
                    </a:lnTo>
                    <a:lnTo>
                      <a:pt x="96" y="98"/>
                    </a:lnTo>
                    <a:lnTo>
                      <a:pt x="96" y="96"/>
                    </a:lnTo>
                    <a:lnTo>
                      <a:pt x="96" y="94"/>
                    </a:lnTo>
                    <a:lnTo>
                      <a:pt x="99" y="91"/>
                    </a:lnTo>
                    <a:lnTo>
                      <a:pt x="97" y="89"/>
                    </a:lnTo>
                    <a:lnTo>
                      <a:pt x="96" y="82"/>
                    </a:lnTo>
                    <a:lnTo>
                      <a:pt x="96" y="81"/>
                    </a:lnTo>
                    <a:lnTo>
                      <a:pt x="94" y="77"/>
                    </a:lnTo>
                    <a:lnTo>
                      <a:pt x="96" y="75"/>
                    </a:lnTo>
                    <a:lnTo>
                      <a:pt x="96" y="72"/>
                    </a:lnTo>
                    <a:lnTo>
                      <a:pt x="97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99" y="69"/>
                    </a:lnTo>
                    <a:lnTo>
                      <a:pt x="97" y="69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2"/>
                    </a:lnTo>
                    <a:lnTo>
                      <a:pt x="97" y="58"/>
                    </a:lnTo>
                    <a:lnTo>
                      <a:pt x="97" y="58"/>
                    </a:lnTo>
                    <a:lnTo>
                      <a:pt x="97" y="57"/>
                    </a:lnTo>
                    <a:lnTo>
                      <a:pt x="99" y="57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106" y="53"/>
                    </a:lnTo>
                    <a:lnTo>
                      <a:pt x="108" y="52"/>
                    </a:lnTo>
                    <a:lnTo>
                      <a:pt x="115" y="48"/>
                    </a:lnTo>
                    <a:lnTo>
                      <a:pt x="118" y="46"/>
                    </a:lnTo>
                    <a:lnTo>
                      <a:pt x="120" y="45"/>
                    </a:lnTo>
                    <a:lnTo>
                      <a:pt x="120" y="45"/>
                    </a:lnTo>
                    <a:lnTo>
                      <a:pt x="121" y="38"/>
                    </a:lnTo>
                    <a:lnTo>
                      <a:pt x="123" y="31"/>
                    </a:lnTo>
                    <a:lnTo>
                      <a:pt x="125" y="26"/>
                    </a:lnTo>
                    <a:lnTo>
                      <a:pt x="121" y="21"/>
                    </a:lnTo>
                    <a:lnTo>
                      <a:pt x="123" y="21"/>
                    </a:lnTo>
                    <a:lnTo>
                      <a:pt x="125" y="17"/>
                    </a:lnTo>
                    <a:lnTo>
                      <a:pt x="125" y="16"/>
                    </a:lnTo>
                    <a:lnTo>
                      <a:pt x="127" y="16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0" y="11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5" y="7"/>
                    </a:lnTo>
                    <a:lnTo>
                      <a:pt x="138" y="7"/>
                    </a:lnTo>
                    <a:lnTo>
                      <a:pt x="138" y="6"/>
                    </a:lnTo>
                    <a:lnTo>
                      <a:pt x="138" y="4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4" y="2"/>
                    </a:lnTo>
                    <a:lnTo>
                      <a:pt x="147" y="6"/>
                    </a:lnTo>
                    <a:lnTo>
                      <a:pt x="149" y="7"/>
                    </a:lnTo>
                    <a:lnTo>
                      <a:pt x="150" y="7"/>
                    </a:lnTo>
                    <a:lnTo>
                      <a:pt x="154" y="7"/>
                    </a:lnTo>
                    <a:lnTo>
                      <a:pt x="154" y="7"/>
                    </a:lnTo>
                    <a:lnTo>
                      <a:pt x="162" y="7"/>
                    </a:lnTo>
                    <a:lnTo>
                      <a:pt x="164" y="7"/>
                    </a:lnTo>
                    <a:lnTo>
                      <a:pt x="168" y="7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1" y="9"/>
                    </a:lnTo>
                    <a:lnTo>
                      <a:pt x="173" y="12"/>
                    </a:lnTo>
                    <a:lnTo>
                      <a:pt x="174" y="14"/>
                    </a:lnTo>
                    <a:lnTo>
                      <a:pt x="174" y="17"/>
                    </a:lnTo>
                    <a:lnTo>
                      <a:pt x="176" y="21"/>
                    </a:lnTo>
                    <a:lnTo>
                      <a:pt x="176" y="21"/>
                    </a:lnTo>
                    <a:lnTo>
                      <a:pt x="178" y="21"/>
                    </a:lnTo>
                    <a:lnTo>
                      <a:pt x="178" y="17"/>
                    </a:lnTo>
                    <a:lnTo>
                      <a:pt x="180" y="14"/>
                    </a:lnTo>
                    <a:lnTo>
                      <a:pt x="181" y="12"/>
                    </a:lnTo>
                    <a:lnTo>
                      <a:pt x="183" y="6"/>
                    </a:lnTo>
                    <a:lnTo>
                      <a:pt x="185" y="6"/>
                    </a:lnTo>
                    <a:lnTo>
                      <a:pt x="186" y="6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6"/>
                    </a:lnTo>
                    <a:lnTo>
                      <a:pt x="190" y="6"/>
                    </a:lnTo>
                    <a:lnTo>
                      <a:pt x="197" y="4"/>
                    </a:lnTo>
                    <a:lnTo>
                      <a:pt x="205" y="4"/>
                    </a:lnTo>
                    <a:lnTo>
                      <a:pt x="205" y="4"/>
                    </a:lnTo>
                    <a:lnTo>
                      <a:pt x="205" y="6"/>
                    </a:lnTo>
                    <a:lnTo>
                      <a:pt x="207" y="7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09" y="9"/>
                    </a:lnTo>
                    <a:close/>
                    <a:moveTo>
                      <a:pt x="224" y="387"/>
                    </a:moveTo>
                    <a:lnTo>
                      <a:pt x="224" y="389"/>
                    </a:lnTo>
                    <a:lnTo>
                      <a:pt x="222" y="389"/>
                    </a:lnTo>
                    <a:lnTo>
                      <a:pt x="221" y="387"/>
                    </a:lnTo>
                    <a:lnTo>
                      <a:pt x="221" y="386"/>
                    </a:lnTo>
                    <a:lnTo>
                      <a:pt x="221" y="386"/>
                    </a:lnTo>
                    <a:lnTo>
                      <a:pt x="222" y="386"/>
                    </a:lnTo>
                    <a:lnTo>
                      <a:pt x="224" y="386"/>
                    </a:lnTo>
                    <a:lnTo>
                      <a:pt x="224" y="387"/>
                    </a:lnTo>
                    <a:lnTo>
                      <a:pt x="224" y="387"/>
                    </a:lnTo>
                    <a:close/>
                    <a:moveTo>
                      <a:pt x="94" y="831"/>
                    </a:moveTo>
                    <a:lnTo>
                      <a:pt x="94" y="822"/>
                    </a:lnTo>
                    <a:lnTo>
                      <a:pt x="94" y="813"/>
                    </a:lnTo>
                    <a:lnTo>
                      <a:pt x="94" y="803"/>
                    </a:lnTo>
                    <a:lnTo>
                      <a:pt x="94" y="795"/>
                    </a:lnTo>
                    <a:lnTo>
                      <a:pt x="94" y="786"/>
                    </a:lnTo>
                    <a:lnTo>
                      <a:pt x="94" y="778"/>
                    </a:lnTo>
                    <a:lnTo>
                      <a:pt x="94" y="769"/>
                    </a:lnTo>
                    <a:lnTo>
                      <a:pt x="94" y="759"/>
                    </a:lnTo>
                    <a:lnTo>
                      <a:pt x="96" y="761"/>
                    </a:lnTo>
                    <a:lnTo>
                      <a:pt x="99" y="767"/>
                    </a:lnTo>
                    <a:lnTo>
                      <a:pt x="101" y="769"/>
                    </a:lnTo>
                    <a:lnTo>
                      <a:pt x="103" y="773"/>
                    </a:lnTo>
                    <a:lnTo>
                      <a:pt x="99" y="771"/>
                    </a:lnTo>
                    <a:lnTo>
                      <a:pt x="97" y="773"/>
                    </a:lnTo>
                    <a:lnTo>
                      <a:pt x="97" y="774"/>
                    </a:lnTo>
                    <a:lnTo>
                      <a:pt x="96" y="776"/>
                    </a:lnTo>
                    <a:lnTo>
                      <a:pt x="96" y="778"/>
                    </a:lnTo>
                    <a:lnTo>
                      <a:pt x="97" y="778"/>
                    </a:lnTo>
                    <a:lnTo>
                      <a:pt x="99" y="779"/>
                    </a:lnTo>
                    <a:lnTo>
                      <a:pt x="103" y="779"/>
                    </a:lnTo>
                    <a:lnTo>
                      <a:pt x="104" y="781"/>
                    </a:lnTo>
                    <a:lnTo>
                      <a:pt x="106" y="788"/>
                    </a:lnTo>
                    <a:lnTo>
                      <a:pt x="108" y="790"/>
                    </a:lnTo>
                    <a:lnTo>
                      <a:pt x="109" y="791"/>
                    </a:lnTo>
                    <a:lnTo>
                      <a:pt x="113" y="795"/>
                    </a:lnTo>
                    <a:lnTo>
                      <a:pt x="116" y="800"/>
                    </a:lnTo>
                    <a:lnTo>
                      <a:pt x="120" y="803"/>
                    </a:lnTo>
                    <a:lnTo>
                      <a:pt x="125" y="807"/>
                    </a:lnTo>
                    <a:lnTo>
                      <a:pt x="128" y="810"/>
                    </a:lnTo>
                    <a:lnTo>
                      <a:pt x="132" y="812"/>
                    </a:lnTo>
                    <a:lnTo>
                      <a:pt x="135" y="817"/>
                    </a:lnTo>
                    <a:lnTo>
                      <a:pt x="140" y="820"/>
                    </a:lnTo>
                    <a:lnTo>
                      <a:pt x="145" y="822"/>
                    </a:lnTo>
                    <a:lnTo>
                      <a:pt x="149" y="824"/>
                    </a:lnTo>
                    <a:lnTo>
                      <a:pt x="157" y="824"/>
                    </a:lnTo>
                    <a:lnTo>
                      <a:pt x="159" y="824"/>
                    </a:lnTo>
                    <a:lnTo>
                      <a:pt x="161" y="824"/>
                    </a:lnTo>
                    <a:lnTo>
                      <a:pt x="159" y="829"/>
                    </a:lnTo>
                    <a:lnTo>
                      <a:pt x="157" y="831"/>
                    </a:lnTo>
                    <a:lnTo>
                      <a:pt x="156" y="832"/>
                    </a:lnTo>
                    <a:lnTo>
                      <a:pt x="152" y="832"/>
                    </a:lnTo>
                    <a:lnTo>
                      <a:pt x="150" y="832"/>
                    </a:lnTo>
                    <a:lnTo>
                      <a:pt x="147" y="832"/>
                    </a:lnTo>
                    <a:lnTo>
                      <a:pt x="145" y="832"/>
                    </a:lnTo>
                    <a:lnTo>
                      <a:pt x="144" y="834"/>
                    </a:lnTo>
                    <a:lnTo>
                      <a:pt x="142" y="834"/>
                    </a:lnTo>
                    <a:lnTo>
                      <a:pt x="138" y="834"/>
                    </a:lnTo>
                    <a:lnTo>
                      <a:pt x="137" y="836"/>
                    </a:lnTo>
                    <a:lnTo>
                      <a:pt x="135" y="836"/>
                    </a:lnTo>
                    <a:lnTo>
                      <a:pt x="133" y="836"/>
                    </a:lnTo>
                    <a:lnTo>
                      <a:pt x="127" y="832"/>
                    </a:lnTo>
                    <a:lnTo>
                      <a:pt x="123" y="832"/>
                    </a:lnTo>
                    <a:lnTo>
                      <a:pt x="111" y="831"/>
                    </a:lnTo>
                    <a:lnTo>
                      <a:pt x="106" y="831"/>
                    </a:lnTo>
                    <a:lnTo>
                      <a:pt x="103" y="829"/>
                    </a:lnTo>
                    <a:lnTo>
                      <a:pt x="99" y="829"/>
                    </a:lnTo>
                    <a:lnTo>
                      <a:pt x="97" y="831"/>
                    </a:lnTo>
                    <a:lnTo>
                      <a:pt x="94" y="829"/>
                    </a:lnTo>
                    <a:lnTo>
                      <a:pt x="94" y="831"/>
                    </a:lnTo>
                    <a:lnTo>
                      <a:pt x="94" y="831"/>
                    </a:lnTo>
                    <a:close/>
                    <a:moveTo>
                      <a:pt x="173" y="825"/>
                    </a:moveTo>
                    <a:lnTo>
                      <a:pt x="174" y="827"/>
                    </a:lnTo>
                    <a:lnTo>
                      <a:pt x="180" y="825"/>
                    </a:lnTo>
                    <a:lnTo>
                      <a:pt x="181" y="825"/>
                    </a:lnTo>
                    <a:lnTo>
                      <a:pt x="183" y="825"/>
                    </a:lnTo>
                    <a:lnTo>
                      <a:pt x="183" y="827"/>
                    </a:lnTo>
                    <a:lnTo>
                      <a:pt x="185" y="825"/>
                    </a:lnTo>
                    <a:lnTo>
                      <a:pt x="186" y="825"/>
                    </a:lnTo>
                    <a:lnTo>
                      <a:pt x="186" y="827"/>
                    </a:lnTo>
                    <a:lnTo>
                      <a:pt x="183" y="829"/>
                    </a:lnTo>
                    <a:lnTo>
                      <a:pt x="183" y="829"/>
                    </a:lnTo>
                    <a:lnTo>
                      <a:pt x="176" y="829"/>
                    </a:lnTo>
                    <a:lnTo>
                      <a:pt x="174" y="831"/>
                    </a:lnTo>
                    <a:lnTo>
                      <a:pt x="173" y="831"/>
                    </a:lnTo>
                    <a:lnTo>
                      <a:pt x="171" y="832"/>
                    </a:lnTo>
                    <a:lnTo>
                      <a:pt x="169" y="831"/>
                    </a:lnTo>
                    <a:lnTo>
                      <a:pt x="169" y="829"/>
                    </a:lnTo>
                    <a:lnTo>
                      <a:pt x="169" y="827"/>
                    </a:lnTo>
                    <a:lnTo>
                      <a:pt x="171" y="827"/>
                    </a:lnTo>
                    <a:lnTo>
                      <a:pt x="173" y="827"/>
                    </a:lnTo>
                    <a:lnTo>
                      <a:pt x="173" y="825"/>
                    </a:lnTo>
                    <a:lnTo>
                      <a:pt x="173" y="82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7269" y="3323"/>
                <a:ext cx="5" cy="2"/>
              </a:xfrm>
              <a:custGeom>
                <a:avLst/>
                <a:gdLst>
                  <a:gd name="T0" fmla="*/ 2 w 5"/>
                  <a:gd name="T1" fmla="*/ 2 h 2"/>
                  <a:gd name="T2" fmla="*/ 2 w 5"/>
                  <a:gd name="T3" fmla="*/ 2 h 2"/>
                  <a:gd name="T4" fmla="*/ 0 w 5"/>
                  <a:gd name="T5" fmla="*/ 0 h 2"/>
                  <a:gd name="T6" fmla="*/ 2 w 5"/>
                  <a:gd name="T7" fmla="*/ 0 h 2"/>
                  <a:gd name="T8" fmla="*/ 4 w 5"/>
                  <a:gd name="T9" fmla="*/ 0 h 2"/>
                  <a:gd name="T10" fmla="*/ 5 w 5"/>
                  <a:gd name="T11" fmla="*/ 0 h 2"/>
                  <a:gd name="T12" fmla="*/ 4 w 5"/>
                  <a:gd name="T13" fmla="*/ 0 h 2"/>
                  <a:gd name="T14" fmla="*/ 2 w 5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3818" y="1975"/>
                <a:ext cx="147" cy="75"/>
              </a:xfrm>
              <a:custGeom>
                <a:avLst/>
                <a:gdLst>
                  <a:gd name="T0" fmla="*/ 142 w 147"/>
                  <a:gd name="T1" fmla="*/ 17 h 75"/>
                  <a:gd name="T2" fmla="*/ 147 w 147"/>
                  <a:gd name="T3" fmla="*/ 29 h 75"/>
                  <a:gd name="T4" fmla="*/ 145 w 147"/>
                  <a:gd name="T5" fmla="*/ 34 h 75"/>
                  <a:gd name="T6" fmla="*/ 140 w 147"/>
                  <a:gd name="T7" fmla="*/ 38 h 75"/>
                  <a:gd name="T8" fmla="*/ 135 w 147"/>
                  <a:gd name="T9" fmla="*/ 36 h 75"/>
                  <a:gd name="T10" fmla="*/ 137 w 147"/>
                  <a:gd name="T11" fmla="*/ 41 h 75"/>
                  <a:gd name="T12" fmla="*/ 135 w 147"/>
                  <a:gd name="T13" fmla="*/ 46 h 75"/>
                  <a:gd name="T14" fmla="*/ 133 w 147"/>
                  <a:gd name="T15" fmla="*/ 51 h 75"/>
                  <a:gd name="T16" fmla="*/ 135 w 147"/>
                  <a:gd name="T17" fmla="*/ 56 h 75"/>
                  <a:gd name="T18" fmla="*/ 130 w 147"/>
                  <a:gd name="T19" fmla="*/ 58 h 75"/>
                  <a:gd name="T20" fmla="*/ 125 w 147"/>
                  <a:gd name="T21" fmla="*/ 67 h 75"/>
                  <a:gd name="T22" fmla="*/ 116 w 147"/>
                  <a:gd name="T23" fmla="*/ 67 h 75"/>
                  <a:gd name="T24" fmla="*/ 104 w 147"/>
                  <a:gd name="T25" fmla="*/ 68 h 75"/>
                  <a:gd name="T26" fmla="*/ 97 w 147"/>
                  <a:gd name="T27" fmla="*/ 73 h 75"/>
                  <a:gd name="T28" fmla="*/ 94 w 147"/>
                  <a:gd name="T29" fmla="*/ 73 h 75"/>
                  <a:gd name="T30" fmla="*/ 84 w 147"/>
                  <a:gd name="T31" fmla="*/ 72 h 75"/>
                  <a:gd name="T32" fmla="*/ 70 w 147"/>
                  <a:gd name="T33" fmla="*/ 70 h 75"/>
                  <a:gd name="T34" fmla="*/ 56 w 147"/>
                  <a:gd name="T35" fmla="*/ 67 h 75"/>
                  <a:gd name="T36" fmla="*/ 51 w 147"/>
                  <a:gd name="T37" fmla="*/ 56 h 75"/>
                  <a:gd name="T38" fmla="*/ 44 w 147"/>
                  <a:gd name="T39" fmla="*/ 58 h 75"/>
                  <a:gd name="T40" fmla="*/ 34 w 147"/>
                  <a:gd name="T41" fmla="*/ 58 h 75"/>
                  <a:gd name="T42" fmla="*/ 27 w 147"/>
                  <a:gd name="T43" fmla="*/ 65 h 75"/>
                  <a:gd name="T44" fmla="*/ 19 w 147"/>
                  <a:gd name="T45" fmla="*/ 61 h 75"/>
                  <a:gd name="T46" fmla="*/ 13 w 147"/>
                  <a:gd name="T47" fmla="*/ 61 h 75"/>
                  <a:gd name="T48" fmla="*/ 7 w 147"/>
                  <a:gd name="T49" fmla="*/ 58 h 75"/>
                  <a:gd name="T50" fmla="*/ 1 w 147"/>
                  <a:gd name="T51" fmla="*/ 55 h 75"/>
                  <a:gd name="T52" fmla="*/ 1 w 147"/>
                  <a:gd name="T53" fmla="*/ 51 h 75"/>
                  <a:gd name="T54" fmla="*/ 1 w 147"/>
                  <a:gd name="T55" fmla="*/ 43 h 75"/>
                  <a:gd name="T56" fmla="*/ 5 w 147"/>
                  <a:gd name="T57" fmla="*/ 41 h 75"/>
                  <a:gd name="T58" fmla="*/ 12 w 147"/>
                  <a:gd name="T59" fmla="*/ 46 h 75"/>
                  <a:gd name="T60" fmla="*/ 13 w 147"/>
                  <a:gd name="T61" fmla="*/ 49 h 75"/>
                  <a:gd name="T62" fmla="*/ 17 w 147"/>
                  <a:gd name="T63" fmla="*/ 46 h 75"/>
                  <a:gd name="T64" fmla="*/ 24 w 147"/>
                  <a:gd name="T65" fmla="*/ 43 h 75"/>
                  <a:gd name="T66" fmla="*/ 29 w 147"/>
                  <a:gd name="T67" fmla="*/ 46 h 75"/>
                  <a:gd name="T68" fmla="*/ 34 w 147"/>
                  <a:gd name="T69" fmla="*/ 46 h 75"/>
                  <a:gd name="T70" fmla="*/ 43 w 147"/>
                  <a:gd name="T71" fmla="*/ 41 h 75"/>
                  <a:gd name="T72" fmla="*/ 53 w 147"/>
                  <a:gd name="T73" fmla="*/ 38 h 75"/>
                  <a:gd name="T74" fmla="*/ 60 w 147"/>
                  <a:gd name="T75" fmla="*/ 39 h 75"/>
                  <a:gd name="T76" fmla="*/ 63 w 147"/>
                  <a:gd name="T77" fmla="*/ 41 h 75"/>
                  <a:gd name="T78" fmla="*/ 68 w 147"/>
                  <a:gd name="T79" fmla="*/ 43 h 75"/>
                  <a:gd name="T80" fmla="*/ 66 w 147"/>
                  <a:gd name="T81" fmla="*/ 38 h 75"/>
                  <a:gd name="T82" fmla="*/ 65 w 147"/>
                  <a:gd name="T83" fmla="*/ 29 h 75"/>
                  <a:gd name="T84" fmla="*/ 68 w 147"/>
                  <a:gd name="T85" fmla="*/ 22 h 75"/>
                  <a:gd name="T86" fmla="*/ 75 w 147"/>
                  <a:gd name="T87" fmla="*/ 19 h 75"/>
                  <a:gd name="T88" fmla="*/ 80 w 147"/>
                  <a:gd name="T89" fmla="*/ 14 h 75"/>
                  <a:gd name="T90" fmla="*/ 84 w 147"/>
                  <a:gd name="T91" fmla="*/ 9 h 75"/>
                  <a:gd name="T92" fmla="*/ 87 w 147"/>
                  <a:gd name="T93" fmla="*/ 12 h 75"/>
                  <a:gd name="T94" fmla="*/ 97 w 147"/>
                  <a:gd name="T95" fmla="*/ 12 h 75"/>
                  <a:gd name="T96" fmla="*/ 104 w 147"/>
                  <a:gd name="T97" fmla="*/ 7 h 75"/>
                  <a:gd name="T98" fmla="*/ 109 w 147"/>
                  <a:gd name="T99" fmla="*/ 2 h 75"/>
                  <a:gd name="T100" fmla="*/ 113 w 147"/>
                  <a:gd name="T101" fmla="*/ 2 h 75"/>
                  <a:gd name="T102" fmla="*/ 126 w 147"/>
                  <a:gd name="T103" fmla="*/ 7 h 75"/>
                  <a:gd name="T104" fmla="*/ 135 w 147"/>
                  <a:gd name="T105" fmla="*/ 7 h 75"/>
                  <a:gd name="T106" fmla="*/ 142 w 147"/>
                  <a:gd name="T107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7" h="75">
                    <a:moveTo>
                      <a:pt x="143" y="12"/>
                    </a:moveTo>
                    <a:lnTo>
                      <a:pt x="143" y="12"/>
                    </a:lnTo>
                    <a:lnTo>
                      <a:pt x="143" y="14"/>
                    </a:lnTo>
                    <a:lnTo>
                      <a:pt x="142" y="15"/>
                    </a:lnTo>
                    <a:lnTo>
                      <a:pt x="142" y="17"/>
                    </a:lnTo>
                    <a:lnTo>
                      <a:pt x="142" y="19"/>
                    </a:lnTo>
                    <a:lnTo>
                      <a:pt x="143" y="24"/>
                    </a:lnTo>
                    <a:lnTo>
                      <a:pt x="145" y="27"/>
                    </a:lnTo>
                    <a:lnTo>
                      <a:pt x="145" y="29"/>
                    </a:lnTo>
                    <a:lnTo>
                      <a:pt x="147" y="29"/>
                    </a:lnTo>
                    <a:lnTo>
                      <a:pt x="145" y="31"/>
                    </a:lnTo>
                    <a:lnTo>
                      <a:pt x="145" y="32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5" y="36"/>
                    </a:lnTo>
                    <a:lnTo>
                      <a:pt x="145" y="38"/>
                    </a:lnTo>
                    <a:lnTo>
                      <a:pt x="143" y="38"/>
                    </a:lnTo>
                    <a:lnTo>
                      <a:pt x="142" y="38"/>
                    </a:lnTo>
                    <a:lnTo>
                      <a:pt x="140" y="38"/>
                    </a:lnTo>
                    <a:lnTo>
                      <a:pt x="140" y="39"/>
                    </a:lnTo>
                    <a:lnTo>
                      <a:pt x="140" y="38"/>
                    </a:lnTo>
                    <a:lnTo>
                      <a:pt x="137" y="38"/>
                    </a:lnTo>
                    <a:lnTo>
                      <a:pt x="137" y="36"/>
                    </a:lnTo>
                    <a:lnTo>
                      <a:pt x="135" y="36"/>
                    </a:lnTo>
                    <a:lnTo>
                      <a:pt x="135" y="38"/>
                    </a:lnTo>
                    <a:lnTo>
                      <a:pt x="133" y="38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37" y="41"/>
                    </a:lnTo>
                    <a:lnTo>
                      <a:pt x="138" y="43"/>
                    </a:lnTo>
                    <a:lnTo>
                      <a:pt x="137" y="44"/>
                    </a:lnTo>
                    <a:lnTo>
                      <a:pt x="137" y="44"/>
                    </a:lnTo>
                    <a:lnTo>
                      <a:pt x="137" y="46"/>
                    </a:lnTo>
                    <a:lnTo>
                      <a:pt x="135" y="46"/>
                    </a:lnTo>
                    <a:lnTo>
                      <a:pt x="133" y="46"/>
                    </a:lnTo>
                    <a:lnTo>
                      <a:pt x="133" y="48"/>
                    </a:lnTo>
                    <a:lnTo>
                      <a:pt x="133" y="49"/>
                    </a:lnTo>
                    <a:lnTo>
                      <a:pt x="133" y="51"/>
                    </a:lnTo>
                    <a:lnTo>
                      <a:pt x="133" y="51"/>
                    </a:lnTo>
                    <a:lnTo>
                      <a:pt x="133" y="53"/>
                    </a:lnTo>
                    <a:lnTo>
                      <a:pt x="135" y="53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135" y="56"/>
                    </a:lnTo>
                    <a:lnTo>
                      <a:pt x="133" y="56"/>
                    </a:lnTo>
                    <a:lnTo>
                      <a:pt x="133" y="58"/>
                    </a:lnTo>
                    <a:lnTo>
                      <a:pt x="133" y="58"/>
                    </a:lnTo>
                    <a:lnTo>
                      <a:pt x="132" y="58"/>
                    </a:lnTo>
                    <a:lnTo>
                      <a:pt x="130" y="58"/>
                    </a:lnTo>
                    <a:lnTo>
                      <a:pt x="126" y="61"/>
                    </a:lnTo>
                    <a:lnTo>
                      <a:pt x="126" y="61"/>
                    </a:lnTo>
                    <a:lnTo>
                      <a:pt x="125" y="63"/>
                    </a:lnTo>
                    <a:lnTo>
                      <a:pt x="125" y="67"/>
                    </a:lnTo>
                    <a:lnTo>
                      <a:pt x="125" y="67"/>
                    </a:lnTo>
                    <a:lnTo>
                      <a:pt x="125" y="67"/>
                    </a:lnTo>
                    <a:lnTo>
                      <a:pt x="121" y="65"/>
                    </a:lnTo>
                    <a:lnTo>
                      <a:pt x="121" y="65"/>
                    </a:lnTo>
                    <a:lnTo>
                      <a:pt x="118" y="67"/>
                    </a:lnTo>
                    <a:lnTo>
                      <a:pt x="116" y="67"/>
                    </a:lnTo>
                    <a:lnTo>
                      <a:pt x="114" y="68"/>
                    </a:lnTo>
                    <a:lnTo>
                      <a:pt x="109" y="68"/>
                    </a:lnTo>
                    <a:lnTo>
                      <a:pt x="106" y="68"/>
                    </a:lnTo>
                    <a:lnTo>
                      <a:pt x="104" y="68"/>
                    </a:lnTo>
                    <a:lnTo>
                      <a:pt x="104" y="68"/>
                    </a:lnTo>
                    <a:lnTo>
                      <a:pt x="102" y="70"/>
                    </a:lnTo>
                    <a:lnTo>
                      <a:pt x="102" y="70"/>
                    </a:lnTo>
                    <a:lnTo>
                      <a:pt x="101" y="72"/>
                    </a:lnTo>
                    <a:lnTo>
                      <a:pt x="99" y="73"/>
                    </a:lnTo>
                    <a:lnTo>
                      <a:pt x="97" y="73"/>
                    </a:lnTo>
                    <a:lnTo>
                      <a:pt x="97" y="73"/>
                    </a:lnTo>
                    <a:lnTo>
                      <a:pt x="97" y="75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4" y="73"/>
                    </a:lnTo>
                    <a:lnTo>
                      <a:pt x="92" y="73"/>
                    </a:lnTo>
                    <a:lnTo>
                      <a:pt x="89" y="73"/>
                    </a:lnTo>
                    <a:lnTo>
                      <a:pt x="87" y="72"/>
                    </a:lnTo>
                    <a:lnTo>
                      <a:pt x="85" y="72"/>
                    </a:lnTo>
                    <a:lnTo>
                      <a:pt x="84" y="72"/>
                    </a:lnTo>
                    <a:lnTo>
                      <a:pt x="82" y="72"/>
                    </a:lnTo>
                    <a:lnTo>
                      <a:pt x="80" y="72"/>
                    </a:lnTo>
                    <a:lnTo>
                      <a:pt x="77" y="70"/>
                    </a:lnTo>
                    <a:lnTo>
                      <a:pt x="73" y="70"/>
                    </a:lnTo>
                    <a:lnTo>
                      <a:pt x="70" y="70"/>
                    </a:lnTo>
                    <a:lnTo>
                      <a:pt x="63" y="68"/>
                    </a:lnTo>
                    <a:lnTo>
                      <a:pt x="61" y="68"/>
                    </a:lnTo>
                    <a:lnTo>
                      <a:pt x="60" y="67"/>
                    </a:lnTo>
                    <a:lnTo>
                      <a:pt x="58" y="67"/>
                    </a:lnTo>
                    <a:lnTo>
                      <a:pt x="56" y="67"/>
                    </a:lnTo>
                    <a:lnTo>
                      <a:pt x="55" y="65"/>
                    </a:lnTo>
                    <a:lnTo>
                      <a:pt x="53" y="61"/>
                    </a:lnTo>
                    <a:lnTo>
                      <a:pt x="51" y="60"/>
                    </a:lnTo>
                    <a:lnTo>
                      <a:pt x="51" y="58"/>
                    </a:lnTo>
                    <a:lnTo>
                      <a:pt x="51" y="56"/>
                    </a:lnTo>
                    <a:lnTo>
                      <a:pt x="53" y="56"/>
                    </a:lnTo>
                    <a:lnTo>
                      <a:pt x="53" y="56"/>
                    </a:lnTo>
                    <a:lnTo>
                      <a:pt x="51" y="55"/>
                    </a:lnTo>
                    <a:lnTo>
                      <a:pt x="48" y="56"/>
                    </a:lnTo>
                    <a:lnTo>
                      <a:pt x="44" y="58"/>
                    </a:lnTo>
                    <a:lnTo>
                      <a:pt x="43" y="58"/>
                    </a:lnTo>
                    <a:lnTo>
                      <a:pt x="41" y="58"/>
                    </a:lnTo>
                    <a:lnTo>
                      <a:pt x="39" y="58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60"/>
                    </a:lnTo>
                    <a:lnTo>
                      <a:pt x="31" y="61"/>
                    </a:lnTo>
                    <a:lnTo>
                      <a:pt x="29" y="63"/>
                    </a:lnTo>
                    <a:lnTo>
                      <a:pt x="29" y="63"/>
                    </a:lnTo>
                    <a:lnTo>
                      <a:pt x="27" y="65"/>
                    </a:lnTo>
                    <a:lnTo>
                      <a:pt x="25" y="63"/>
                    </a:lnTo>
                    <a:lnTo>
                      <a:pt x="24" y="63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19" y="61"/>
                    </a:lnTo>
                    <a:lnTo>
                      <a:pt x="19" y="61"/>
                    </a:lnTo>
                    <a:lnTo>
                      <a:pt x="19" y="60"/>
                    </a:lnTo>
                    <a:lnTo>
                      <a:pt x="17" y="58"/>
                    </a:lnTo>
                    <a:lnTo>
                      <a:pt x="17" y="58"/>
                    </a:lnTo>
                    <a:lnTo>
                      <a:pt x="13" y="61"/>
                    </a:lnTo>
                    <a:lnTo>
                      <a:pt x="12" y="61"/>
                    </a:lnTo>
                    <a:lnTo>
                      <a:pt x="10" y="61"/>
                    </a:lnTo>
                    <a:lnTo>
                      <a:pt x="7" y="60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1" y="53"/>
                    </a:lnTo>
                    <a:lnTo>
                      <a:pt x="1" y="53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" y="49"/>
                    </a:lnTo>
                    <a:lnTo>
                      <a:pt x="1" y="46"/>
                    </a:lnTo>
                    <a:lnTo>
                      <a:pt x="3" y="44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5" y="41"/>
                    </a:lnTo>
                    <a:lnTo>
                      <a:pt x="7" y="43"/>
                    </a:lnTo>
                    <a:lnTo>
                      <a:pt x="10" y="43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8"/>
                    </a:lnTo>
                    <a:lnTo>
                      <a:pt x="13" y="48"/>
                    </a:lnTo>
                    <a:lnTo>
                      <a:pt x="13" y="48"/>
                    </a:lnTo>
                    <a:lnTo>
                      <a:pt x="13" y="49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5" y="49"/>
                    </a:lnTo>
                    <a:lnTo>
                      <a:pt x="17" y="48"/>
                    </a:lnTo>
                    <a:lnTo>
                      <a:pt x="17" y="46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22" y="43"/>
                    </a:lnTo>
                    <a:lnTo>
                      <a:pt x="24" y="43"/>
                    </a:lnTo>
                    <a:lnTo>
                      <a:pt x="27" y="43"/>
                    </a:lnTo>
                    <a:lnTo>
                      <a:pt x="27" y="44"/>
                    </a:lnTo>
                    <a:lnTo>
                      <a:pt x="27" y="44"/>
                    </a:lnTo>
                    <a:lnTo>
                      <a:pt x="29" y="46"/>
                    </a:lnTo>
                    <a:lnTo>
                      <a:pt x="29" y="46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4" y="46"/>
                    </a:lnTo>
                    <a:lnTo>
                      <a:pt x="36" y="44"/>
                    </a:lnTo>
                    <a:lnTo>
                      <a:pt x="36" y="44"/>
                    </a:lnTo>
                    <a:lnTo>
                      <a:pt x="37" y="43"/>
                    </a:lnTo>
                    <a:lnTo>
                      <a:pt x="41" y="43"/>
                    </a:lnTo>
                    <a:lnTo>
                      <a:pt x="43" y="41"/>
                    </a:lnTo>
                    <a:lnTo>
                      <a:pt x="51" y="41"/>
                    </a:lnTo>
                    <a:lnTo>
                      <a:pt x="53" y="39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55" y="38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1" y="39"/>
                    </a:lnTo>
                    <a:lnTo>
                      <a:pt x="63" y="39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3" y="43"/>
                    </a:lnTo>
                    <a:lnTo>
                      <a:pt x="65" y="43"/>
                    </a:lnTo>
                    <a:lnTo>
                      <a:pt x="66" y="44"/>
                    </a:lnTo>
                    <a:lnTo>
                      <a:pt x="68" y="44"/>
                    </a:lnTo>
                    <a:lnTo>
                      <a:pt x="68" y="43"/>
                    </a:lnTo>
                    <a:lnTo>
                      <a:pt x="68" y="41"/>
                    </a:lnTo>
                    <a:lnTo>
                      <a:pt x="68" y="39"/>
                    </a:lnTo>
                    <a:lnTo>
                      <a:pt x="68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5" y="38"/>
                    </a:lnTo>
                    <a:lnTo>
                      <a:pt x="65" y="36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5" y="29"/>
                    </a:lnTo>
                    <a:lnTo>
                      <a:pt x="63" y="27"/>
                    </a:lnTo>
                    <a:lnTo>
                      <a:pt x="63" y="26"/>
                    </a:lnTo>
                    <a:lnTo>
                      <a:pt x="63" y="26"/>
                    </a:lnTo>
                    <a:lnTo>
                      <a:pt x="65" y="24"/>
                    </a:lnTo>
                    <a:lnTo>
                      <a:pt x="68" y="22"/>
                    </a:lnTo>
                    <a:lnTo>
                      <a:pt x="70" y="21"/>
                    </a:lnTo>
                    <a:lnTo>
                      <a:pt x="72" y="21"/>
                    </a:lnTo>
                    <a:lnTo>
                      <a:pt x="73" y="21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82" y="14"/>
                    </a:lnTo>
                    <a:lnTo>
                      <a:pt x="82" y="12"/>
                    </a:lnTo>
                    <a:lnTo>
                      <a:pt x="82" y="12"/>
                    </a:lnTo>
                    <a:lnTo>
                      <a:pt x="82" y="10"/>
                    </a:lnTo>
                    <a:lnTo>
                      <a:pt x="84" y="9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5" y="9"/>
                    </a:lnTo>
                    <a:lnTo>
                      <a:pt x="87" y="10"/>
                    </a:lnTo>
                    <a:lnTo>
                      <a:pt x="87" y="12"/>
                    </a:lnTo>
                    <a:lnTo>
                      <a:pt x="90" y="12"/>
                    </a:lnTo>
                    <a:lnTo>
                      <a:pt x="94" y="14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7" y="12"/>
                    </a:lnTo>
                    <a:lnTo>
                      <a:pt x="101" y="12"/>
                    </a:lnTo>
                    <a:lnTo>
                      <a:pt x="101" y="10"/>
                    </a:lnTo>
                    <a:lnTo>
                      <a:pt x="102" y="9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4" y="5"/>
                    </a:lnTo>
                    <a:lnTo>
                      <a:pt x="106" y="2"/>
                    </a:lnTo>
                    <a:lnTo>
                      <a:pt x="106" y="0"/>
                    </a:lnTo>
                    <a:lnTo>
                      <a:pt x="108" y="0"/>
                    </a:lnTo>
                    <a:lnTo>
                      <a:pt x="109" y="2"/>
                    </a:lnTo>
                    <a:lnTo>
                      <a:pt x="109" y="2"/>
                    </a:lnTo>
                    <a:lnTo>
                      <a:pt x="109" y="2"/>
                    </a:lnTo>
                    <a:lnTo>
                      <a:pt x="111" y="2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8" y="3"/>
                    </a:lnTo>
                    <a:lnTo>
                      <a:pt x="120" y="5"/>
                    </a:lnTo>
                    <a:lnTo>
                      <a:pt x="121" y="5"/>
                    </a:lnTo>
                    <a:lnTo>
                      <a:pt x="121" y="5"/>
                    </a:lnTo>
                    <a:lnTo>
                      <a:pt x="126" y="7"/>
                    </a:lnTo>
                    <a:lnTo>
                      <a:pt x="130" y="9"/>
                    </a:lnTo>
                    <a:lnTo>
                      <a:pt x="132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7" y="7"/>
                    </a:lnTo>
                    <a:lnTo>
                      <a:pt x="138" y="9"/>
                    </a:lnTo>
                    <a:lnTo>
                      <a:pt x="140" y="9"/>
                    </a:lnTo>
                    <a:lnTo>
                      <a:pt x="142" y="9"/>
                    </a:lnTo>
                    <a:lnTo>
                      <a:pt x="142" y="9"/>
                    </a:lnTo>
                    <a:lnTo>
                      <a:pt x="143" y="12"/>
                    </a:lnTo>
                    <a:lnTo>
                      <a:pt x="143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1" name="Freeform 16"/>
              <p:cNvSpPr>
                <a:spLocks noEditPoints="1"/>
              </p:cNvSpPr>
              <p:nvPr/>
            </p:nvSpPr>
            <p:spPr bwMode="auto">
              <a:xfrm>
                <a:off x="5804" y="3242"/>
                <a:ext cx="885" cy="1058"/>
              </a:xfrm>
              <a:custGeom>
                <a:avLst/>
                <a:gdLst>
                  <a:gd name="T0" fmla="*/ 336 w 885"/>
                  <a:gd name="T1" fmla="*/ 23 h 1058"/>
                  <a:gd name="T2" fmla="*/ 507 w 885"/>
                  <a:gd name="T3" fmla="*/ 129 h 1058"/>
                  <a:gd name="T4" fmla="*/ 377 w 885"/>
                  <a:gd name="T5" fmla="*/ 18 h 1058"/>
                  <a:gd name="T6" fmla="*/ 454 w 885"/>
                  <a:gd name="T7" fmla="*/ 107 h 1058"/>
                  <a:gd name="T8" fmla="*/ 452 w 885"/>
                  <a:gd name="T9" fmla="*/ 78 h 1058"/>
                  <a:gd name="T10" fmla="*/ 772 w 885"/>
                  <a:gd name="T11" fmla="*/ 312 h 1058"/>
                  <a:gd name="T12" fmla="*/ 777 w 885"/>
                  <a:gd name="T13" fmla="*/ 346 h 1058"/>
                  <a:gd name="T14" fmla="*/ 640 w 885"/>
                  <a:gd name="T15" fmla="*/ 162 h 1058"/>
                  <a:gd name="T16" fmla="*/ 694 w 885"/>
                  <a:gd name="T17" fmla="*/ 197 h 1058"/>
                  <a:gd name="T18" fmla="*/ 678 w 885"/>
                  <a:gd name="T19" fmla="*/ 637 h 1058"/>
                  <a:gd name="T20" fmla="*/ 620 w 885"/>
                  <a:gd name="T21" fmla="*/ 603 h 1058"/>
                  <a:gd name="T22" fmla="*/ 883 w 885"/>
                  <a:gd name="T23" fmla="*/ 1058 h 1058"/>
                  <a:gd name="T24" fmla="*/ 680 w 885"/>
                  <a:gd name="T25" fmla="*/ 669 h 1058"/>
                  <a:gd name="T26" fmla="*/ 634 w 885"/>
                  <a:gd name="T27" fmla="*/ 664 h 1058"/>
                  <a:gd name="T28" fmla="*/ 623 w 885"/>
                  <a:gd name="T29" fmla="*/ 693 h 1058"/>
                  <a:gd name="T30" fmla="*/ 647 w 885"/>
                  <a:gd name="T31" fmla="*/ 727 h 1058"/>
                  <a:gd name="T32" fmla="*/ 671 w 885"/>
                  <a:gd name="T33" fmla="*/ 714 h 1058"/>
                  <a:gd name="T34" fmla="*/ 680 w 885"/>
                  <a:gd name="T35" fmla="*/ 693 h 1058"/>
                  <a:gd name="T36" fmla="*/ 757 w 885"/>
                  <a:gd name="T37" fmla="*/ 291 h 1058"/>
                  <a:gd name="T38" fmla="*/ 712 w 885"/>
                  <a:gd name="T39" fmla="*/ 242 h 1058"/>
                  <a:gd name="T40" fmla="*/ 676 w 885"/>
                  <a:gd name="T41" fmla="*/ 192 h 1058"/>
                  <a:gd name="T42" fmla="*/ 635 w 885"/>
                  <a:gd name="T43" fmla="*/ 133 h 1058"/>
                  <a:gd name="T44" fmla="*/ 593 w 885"/>
                  <a:gd name="T45" fmla="*/ 83 h 1058"/>
                  <a:gd name="T46" fmla="*/ 570 w 885"/>
                  <a:gd name="T47" fmla="*/ 15 h 1058"/>
                  <a:gd name="T48" fmla="*/ 553 w 885"/>
                  <a:gd name="T49" fmla="*/ 61 h 1058"/>
                  <a:gd name="T50" fmla="*/ 507 w 885"/>
                  <a:gd name="T51" fmla="*/ 141 h 1058"/>
                  <a:gd name="T52" fmla="*/ 449 w 885"/>
                  <a:gd name="T53" fmla="*/ 105 h 1058"/>
                  <a:gd name="T54" fmla="*/ 461 w 885"/>
                  <a:gd name="T55" fmla="*/ 40 h 1058"/>
                  <a:gd name="T56" fmla="*/ 435 w 885"/>
                  <a:gd name="T57" fmla="*/ 37 h 1058"/>
                  <a:gd name="T58" fmla="*/ 370 w 885"/>
                  <a:gd name="T59" fmla="*/ 23 h 1058"/>
                  <a:gd name="T60" fmla="*/ 356 w 885"/>
                  <a:gd name="T61" fmla="*/ 42 h 1058"/>
                  <a:gd name="T62" fmla="*/ 332 w 885"/>
                  <a:gd name="T63" fmla="*/ 63 h 1058"/>
                  <a:gd name="T64" fmla="*/ 320 w 885"/>
                  <a:gd name="T65" fmla="*/ 97 h 1058"/>
                  <a:gd name="T66" fmla="*/ 293 w 885"/>
                  <a:gd name="T67" fmla="*/ 92 h 1058"/>
                  <a:gd name="T68" fmla="*/ 254 w 885"/>
                  <a:gd name="T69" fmla="*/ 80 h 1058"/>
                  <a:gd name="T70" fmla="*/ 240 w 885"/>
                  <a:gd name="T71" fmla="*/ 95 h 1058"/>
                  <a:gd name="T72" fmla="*/ 221 w 885"/>
                  <a:gd name="T73" fmla="*/ 107 h 1058"/>
                  <a:gd name="T74" fmla="*/ 211 w 885"/>
                  <a:gd name="T75" fmla="*/ 122 h 1058"/>
                  <a:gd name="T76" fmla="*/ 204 w 885"/>
                  <a:gd name="T77" fmla="*/ 143 h 1058"/>
                  <a:gd name="T78" fmla="*/ 168 w 885"/>
                  <a:gd name="T79" fmla="*/ 173 h 1058"/>
                  <a:gd name="T80" fmla="*/ 50 w 885"/>
                  <a:gd name="T81" fmla="*/ 225 h 1058"/>
                  <a:gd name="T82" fmla="*/ 12 w 885"/>
                  <a:gd name="T83" fmla="*/ 289 h 1058"/>
                  <a:gd name="T84" fmla="*/ 16 w 885"/>
                  <a:gd name="T85" fmla="*/ 323 h 1058"/>
                  <a:gd name="T86" fmla="*/ 33 w 885"/>
                  <a:gd name="T87" fmla="*/ 381 h 1058"/>
                  <a:gd name="T88" fmla="*/ 43 w 885"/>
                  <a:gd name="T89" fmla="*/ 502 h 1058"/>
                  <a:gd name="T90" fmla="*/ 175 w 885"/>
                  <a:gd name="T91" fmla="*/ 492 h 1058"/>
                  <a:gd name="T92" fmla="*/ 314 w 885"/>
                  <a:gd name="T93" fmla="*/ 443 h 1058"/>
                  <a:gd name="T94" fmla="*/ 421 w 885"/>
                  <a:gd name="T95" fmla="*/ 480 h 1058"/>
                  <a:gd name="T96" fmla="*/ 442 w 885"/>
                  <a:gd name="T97" fmla="*/ 513 h 1058"/>
                  <a:gd name="T98" fmla="*/ 476 w 885"/>
                  <a:gd name="T99" fmla="*/ 492 h 1058"/>
                  <a:gd name="T100" fmla="*/ 493 w 885"/>
                  <a:gd name="T101" fmla="*/ 519 h 1058"/>
                  <a:gd name="T102" fmla="*/ 516 w 885"/>
                  <a:gd name="T103" fmla="*/ 550 h 1058"/>
                  <a:gd name="T104" fmla="*/ 599 w 885"/>
                  <a:gd name="T105" fmla="*/ 601 h 1058"/>
                  <a:gd name="T106" fmla="*/ 625 w 885"/>
                  <a:gd name="T107" fmla="*/ 601 h 1058"/>
                  <a:gd name="T108" fmla="*/ 668 w 885"/>
                  <a:gd name="T109" fmla="*/ 591 h 1058"/>
                  <a:gd name="T110" fmla="*/ 726 w 885"/>
                  <a:gd name="T111" fmla="*/ 521 h 1058"/>
                  <a:gd name="T112" fmla="*/ 745 w 885"/>
                  <a:gd name="T113" fmla="*/ 475 h 1058"/>
                  <a:gd name="T114" fmla="*/ 783 w 885"/>
                  <a:gd name="T115" fmla="*/ 373 h 1058"/>
                  <a:gd name="T116" fmla="*/ 2 w 885"/>
                  <a:gd name="T117" fmla="*/ 308 h 1058"/>
                  <a:gd name="T118" fmla="*/ 237 w 885"/>
                  <a:gd name="T119" fmla="*/ 87 h 1058"/>
                  <a:gd name="T120" fmla="*/ 659 w 885"/>
                  <a:gd name="T121" fmla="*/ 727 h 1058"/>
                  <a:gd name="T122" fmla="*/ 454 w 885"/>
                  <a:gd name="T123" fmla="*/ 538 h 1058"/>
                  <a:gd name="T124" fmla="*/ 596 w 885"/>
                  <a:gd name="T125" fmla="*/ 641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058">
                    <a:moveTo>
                      <a:pt x="336" y="23"/>
                    </a:moveTo>
                    <a:lnTo>
                      <a:pt x="336" y="22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38" y="20"/>
                    </a:lnTo>
                    <a:lnTo>
                      <a:pt x="339" y="22"/>
                    </a:lnTo>
                    <a:lnTo>
                      <a:pt x="339" y="23"/>
                    </a:lnTo>
                    <a:lnTo>
                      <a:pt x="341" y="25"/>
                    </a:lnTo>
                    <a:lnTo>
                      <a:pt x="343" y="25"/>
                    </a:lnTo>
                    <a:lnTo>
                      <a:pt x="346" y="23"/>
                    </a:lnTo>
                    <a:lnTo>
                      <a:pt x="348" y="23"/>
                    </a:lnTo>
                    <a:lnTo>
                      <a:pt x="348" y="23"/>
                    </a:lnTo>
                    <a:lnTo>
                      <a:pt x="351" y="22"/>
                    </a:lnTo>
                    <a:lnTo>
                      <a:pt x="353" y="22"/>
                    </a:lnTo>
                    <a:lnTo>
                      <a:pt x="353" y="20"/>
                    </a:lnTo>
                    <a:lnTo>
                      <a:pt x="355" y="22"/>
                    </a:lnTo>
                    <a:lnTo>
                      <a:pt x="356" y="23"/>
                    </a:lnTo>
                    <a:lnTo>
                      <a:pt x="356" y="25"/>
                    </a:lnTo>
                    <a:lnTo>
                      <a:pt x="358" y="25"/>
                    </a:lnTo>
                    <a:lnTo>
                      <a:pt x="358" y="25"/>
                    </a:lnTo>
                    <a:lnTo>
                      <a:pt x="356" y="27"/>
                    </a:lnTo>
                    <a:lnTo>
                      <a:pt x="356" y="29"/>
                    </a:lnTo>
                    <a:lnTo>
                      <a:pt x="355" y="29"/>
                    </a:lnTo>
                    <a:lnTo>
                      <a:pt x="353" y="30"/>
                    </a:lnTo>
                    <a:lnTo>
                      <a:pt x="348" y="35"/>
                    </a:lnTo>
                    <a:lnTo>
                      <a:pt x="341" y="32"/>
                    </a:lnTo>
                    <a:lnTo>
                      <a:pt x="339" y="29"/>
                    </a:lnTo>
                    <a:lnTo>
                      <a:pt x="338" y="25"/>
                    </a:lnTo>
                    <a:lnTo>
                      <a:pt x="336" y="23"/>
                    </a:lnTo>
                    <a:lnTo>
                      <a:pt x="336" y="23"/>
                    </a:lnTo>
                    <a:close/>
                    <a:moveTo>
                      <a:pt x="463" y="109"/>
                    </a:moveTo>
                    <a:lnTo>
                      <a:pt x="463" y="110"/>
                    </a:lnTo>
                    <a:lnTo>
                      <a:pt x="464" y="112"/>
                    </a:lnTo>
                    <a:lnTo>
                      <a:pt x="466" y="110"/>
                    </a:lnTo>
                    <a:lnTo>
                      <a:pt x="464" y="110"/>
                    </a:lnTo>
                    <a:lnTo>
                      <a:pt x="464" y="109"/>
                    </a:lnTo>
                    <a:lnTo>
                      <a:pt x="464" y="107"/>
                    </a:lnTo>
                    <a:lnTo>
                      <a:pt x="463" y="109"/>
                    </a:lnTo>
                    <a:lnTo>
                      <a:pt x="463" y="109"/>
                    </a:lnTo>
                    <a:lnTo>
                      <a:pt x="463" y="109"/>
                    </a:lnTo>
                    <a:lnTo>
                      <a:pt x="463" y="109"/>
                    </a:lnTo>
                    <a:close/>
                    <a:moveTo>
                      <a:pt x="507" y="129"/>
                    </a:moveTo>
                    <a:lnTo>
                      <a:pt x="507" y="129"/>
                    </a:lnTo>
                    <a:lnTo>
                      <a:pt x="509" y="129"/>
                    </a:lnTo>
                    <a:lnTo>
                      <a:pt x="509" y="127"/>
                    </a:lnTo>
                    <a:lnTo>
                      <a:pt x="510" y="127"/>
                    </a:lnTo>
                    <a:lnTo>
                      <a:pt x="512" y="126"/>
                    </a:lnTo>
                    <a:lnTo>
                      <a:pt x="512" y="126"/>
                    </a:lnTo>
                    <a:lnTo>
                      <a:pt x="516" y="126"/>
                    </a:lnTo>
                    <a:lnTo>
                      <a:pt x="514" y="122"/>
                    </a:lnTo>
                    <a:lnTo>
                      <a:pt x="514" y="122"/>
                    </a:lnTo>
                    <a:lnTo>
                      <a:pt x="510" y="124"/>
                    </a:lnTo>
                    <a:lnTo>
                      <a:pt x="507" y="124"/>
                    </a:lnTo>
                    <a:lnTo>
                      <a:pt x="507" y="126"/>
                    </a:lnTo>
                    <a:lnTo>
                      <a:pt x="505" y="127"/>
                    </a:lnTo>
                    <a:lnTo>
                      <a:pt x="505" y="129"/>
                    </a:lnTo>
                    <a:lnTo>
                      <a:pt x="505" y="129"/>
                    </a:lnTo>
                    <a:lnTo>
                      <a:pt x="507" y="129"/>
                    </a:lnTo>
                    <a:lnTo>
                      <a:pt x="507" y="129"/>
                    </a:lnTo>
                    <a:close/>
                    <a:moveTo>
                      <a:pt x="563" y="1"/>
                    </a:moveTo>
                    <a:lnTo>
                      <a:pt x="563" y="0"/>
                    </a:lnTo>
                    <a:lnTo>
                      <a:pt x="562" y="0"/>
                    </a:lnTo>
                    <a:lnTo>
                      <a:pt x="562" y="0"/>
                    </a:lnTo>
                    <a:lnTo>
                      <a:pt x="562" y="1"/>
                    </a:lnTo>
                    <a:lnTo>
                      <a:pt x="563" y="1"/>
                    </a:lnTo>
                    <a:lnTo>
                      <a:pt x="563" y="1"/>
                    </a:lnTo>
                    <a:close/>
                    <a:moveTo>
                      <a:pt x="456" y="25"/>
                    </a:moveTo>
                    <a:lnTo>
                      <a:pt x="459" y="20"/>
                    </a:lnTo>
                    <a:lnTo>
                      <a:pt x="459" y="17"/>
                    </a:lnTo>
                    <a:lnTo>
                      <a:pt x="459" y="18"/>
                    </a:lnTo>
                    <a:lnTo>
                      <a:pt x="457" y="18"/>
                    </a:lnTo>
                    <a:lnTo>
                      <a:pt x="457" y="20"/>
                    </a:lnTo>
                    <a:lnTo>
                      <a:pt x="457" y="20"/>
                    </a:lnTo>
                    <a:lnTo>
                      <a:pt x="457" y="22"/>
                    </a:lnTo>
                    <a:lnTo>
                      <a:pt x="456" y="23"/>
                    </a:lnTo>
                    <a:lnTo>
                      <a:pt x="454" y="25"/>
                    </a:lnTo>
                    <a:lnTo>
                      <a:pt x="454" y="25"/>
                    </a:lnTo>
                    <a:lnTo>
                      <a:pt x="456" y="25"/>
                    </a:lnTo>
                    <a:lnTo>
                      <a:pt x="456" y="25"/>
                    </a:lnTo>
                    <a:close/>
                    <a:moveTo>
                      <a:pt x="377" y="20"/>
                    </a:moveTo>
                    <a:lnTo>
                      <a:pt x="379" y="23"/>
                    </a:lnTo>
                    <a:lnTo>
                      <a:pt x="379" y="23"/>
                    </a:lnTo>
                    <a:lnTo>
                      <a:pt x="379" y="20"/>
                    </a:lnTo>
                    <a:lnTo>
                      <a:pt x="379" y="18"/>
                    </a:lnTo>
                    <a:lnTo>
                      <a:pt x="379" y="17"/>
                    </a:lnTo>
                    <a:lnTo>
                      <a:pt x="379" y="17"/>
                    </a:lnTo>
                    <a:lnTo>
                      <a:pt x="377" y="18"/>
                    </a:lnTo>
                    <a:lnTo>
                      <a:pt x="377" y="18"/>
                    </a:lnTo>
                    <a:lnTo>
                      <a:pt x="377" y="20"/>
                    </a:lnTo>
                    <a:lnTo>
                      <a:pt x="377" y="20"/>
                    </a:lnTo>
                    <a:lnTo>
                      <a:pt x="377" y="20"/>
                    </a:lnTo>
                    <a:close/>
                    <a:moveTo>
                      <a:pt x="452" y="29"/>
                    </a:moveTo>
                    <a:lnTo>
                      <a:pt x="454" y="27"/>
                    </a:lnTo>
                    <a:lnTo>
                      <a:pt x="454" y="27"/>
                    </a:lnTo>
                    <a:lnTo>
                      <a:pt x="452" y="27"/>
                    </a:lnTo>
                    <a:lnTo>
                      <a:pt x="449" y="29"/>
                    </a:lnTo>
                    <a:lnTo>
                      <a:pt x="447" y="30"/>
                    </a:lnTo>
                    <a:lnTo>
                      <a:pt x="451" y="29"/>
                    </a:lnTo>
                    <a:lnTo>
                      <a:pt x="452" y="29"/>
                    </a:lnTo>
                    <a:lnTo>
                      <a:pt x="452" y="29"/>
                    </a:lnTo>
                    <a:close/>
                    <a:moveTo>
                      <a:pt x="461" y="107"/>
                    </a:moveTo>
                    <a:lnTo>
                      <a:pt x="461" y="107"/>
                    </a:lnTo>
                    <a:lnTo>
                      <a:pt x="461" y="107"/>
                    </a:lnTo>
                    <a:lnTo>
                      <a:pt x="461" y="105"/>
                    </a:lnTo>
                    <a:lnTo>
                      <a:pt x="461" y="105"/>
                    </a:lnTo>
                    <a:lnTo>
                      <a:pt x="461" y="107"/>
                    </a:lnTo>
                    <a:close/>
                    <a:moveTo>
                      <a:pt x="562" y="10"/>
                    </a:moveTo>
                    <a:lnTo>
                      <a:pt x="562" y="12"/>
                    </a:lnTo>
                    <a:lnTo>
                      <a:pt x="562" y="12"/>
                    </a:lnTo>
                    <a:lnTo>
                      <a:pt x="563" y="13"/>
                    </a:lnTo>
                    <a:lnTo>
                      <a:pt x="565" y="12"/>
                    </a:lnTo>
                    <a:lnTo>
                      <a:pt x="563" y="10"/>
                    </a:lnTo>
                    <a:lnTo>
                      <a:pt x="562" y="10"/>
                    </a:lnTo>
                    <a:lnTo>
                      <a:pt x="562" y="10"/>
                    </a:lnTo>
                    <a:close/>
                    <a:moveTo>
                      <a:pt x="454" y="107"/>
                    </a:moveTo>
                    <a:lnTo>
                      <a:pt x="454" y="107"/>
                    </a:lnTo>
                    <a:lnTo>
                      <a:pt x="454" y="107"/>
                    </a:lnTo>
                    <a:lnTo>
                      <a:pt x="456" y="107"/>
                    </a:lnTo>
                    <a:lnTo>
                      <a:pt x="456" y="105"/>
                    </a:lnTo>
                    <a:lnTo>
                      <a:pt x="456" y="105"/>
                    </a:lnTo>
                    <a:lnTo>
                      <a:pt x="454" y="105"/>
                    </a:lnTo>
                    <a:lnTo>
                      <a:pt x="454" y="107"/>
                    </a:lnTo>
                    <a:lnTo>
                      <a:pt x="454" y="107"/>
                    </a:lnTo>
                    <a:close/>
                    <a:moveTo>
                      <a:pt x="461" y="80"/>
                    </a:moveTo>
                    <a:lnTo>
                      <a:pt x="459" y="78"/>
                    </a:lnTo>
                    <a:lnTo>
                      <a:pt x="459" y="78"/>
                    </a:lnTo>
                    <a:lnTo>
                      <a:pt x="459" y="76"/>
                    </a:lnTo>
                    <a:lnTo>
                      <a:pt x="459" y="75"/>
                    </a:lnTo>
                    <a:lnTo>
                      <a:pt x="459" y="73"/>
                    </a:lnTo>
                    <a:lnTo>
                      <a:pt x="461" y="73"/>
                    </a:lnTo>
                    <a:lnTo>
                      <a:pt x="461" y="73"/>
                    </a:lnTo>
                    <a:lnTo>
                      <a:pt x="461" y="71"/>
                    </a:lnTo>
                    <a:lnTo>
                      <a:pt x="461" y="71"/>
                    </a:lnTo>
                    <a:lnTo>
                      <a:pt x="461" y="71"/>
                    </a:lnTo>
                    <a:lnTo>
                      <a:pt x="459" y="73"/>
                    </a:lnTo>
                    <a:lnTo>
                      <a:pt x="459" y="73"/>
                    </a:lnTo>
                    <a:lnTo>
                      <a:pt x="457" y="71"/>
                    </a:lnTo>
                    <a:lnTo>
                      <a:pt x="457" y="69"/>
                    </a:lnTo>
                    <a:lnTo>
                      <a:pt x="457" y="69"/>
                    </a:lnTo>
                    <a:lnTo>
                      <a:pt x="457" y="69"/>
                    </a:lnTo>
                    <a:lnTo>
                      <a:pt x="456" y="69"/>
                    </a:lnTo>
                    <a:lnTo>
                      <a:pt x="454" y="71"/>
                    </a:lnTo>
                    <a:lnTo>
                      <a:pt x="452" y="73"/>
                    </a:lnTo>
                    <a:lnTo>
                      <a:pt x="452" y="76"/>
                    </a:lnTo>
                    <a:lnTo>
                      <a:pt x="452" y="78"/>
                    </a:lnTo>
                    <a:lnTo>
                      <a:pt x="452" y="80"/>
                    </a:lnTo>
                    <a:lnTo>
                      <a:pt x="451" y="80"/>
                    </a:lnTo>
                    <a:lnTo>
                      <a:pt x="451" y="80"/>
                    </a:lnTo>
                    <a:lnTo>
                      <a:pt x="452" y="80"/>
                    </a:lnTo>
                    <a:lnTo>
                      <a:pt x="457" y="81"/>
                    </a:lnTo>
                    <a:lnTo>
                      <a:pt x="459" y="81"/>
                    </a:lnTo>
                    <a:lnTo>
                      <a:pt x="461" y="81"/>
                    </a:lnTo>
                    <a:lnTo>
                      <a:pt x="463" y="80"/>
                    </a:lnTo>
                    <a:lnTo>
                      <a:pt x="463" y="80"/>
                    </a:lnTo>
                    <a:lnTo>
                      <a:pt x="463" y="80"/>
                    </a:lnTo>
                    <a:lnTo>
                      <a:pt x="461" y="80"/>
                    </a:lnTo>
                    <a:lnTo>
                      <a:pt x="461" y="80"/>
                    </a:lnTo>
                    <a:close/>
                    <a:moveTo>
                      <a:pt x="736" y="272"/>
                    </a:moveTo>
                    <a:lnTo>
                      <a:pt x="738" y="272"/>
                    </a:lnTo>
                    <a:lnTo>
                      <a:pt x="738" y="271"/>
                    </a:lnTo>
                    <a:lnTo>
                      <a:pt x="738" y="271"/>
                    </a:lnTo>
                    <a:lnTo>
                      <a:pt x="736" y="269"/>
                    </a:lnTo>
                    <a:lnTo>
                      <a:pt x="736" y="267"/>
                    </a:lnTo>
                    <a:lnTo>
                      <a:pt x="736" y="267"/>
                    </a:lnTo>
                    <a:lnTo>
                      <a:pt x="736" y="267"/>
                    </a:lnTo>
                    <a:lnTo>
                      <a:pt x="735" y="267"/>
                    </a:lnTo>
                    <a:lnTo>
                      <a:pt x="733" y="265"/>
                    </a:lnTo>
                    <a:lnTo>
                      <a:pt x="733" y="267"/>
                    </a:lnTo>
                    <a:lnTo>
                      <a:pt x="736" y="272"/>
                    </a:lnTo>
                    <a:lnTo>
                      <a:pt x="736" y="272"/>
                    </a:lnTo>
                    <a:lnTo>
                      <a:pt x="736" y="272"/>
                    </a:lnTo>
                    <a:close/>
                    <a:moveTo>
                      <a:pt x="772" y="315"/>
                    </a:moveTo>
                    <a:lnTo>
                      <a:pt x="772" y="313"/>
                    </a:lnTo>
                    <a:lnTo>
                      <a:pt x="772" y="312"/>
                    </a:lnTo>
                    <a:lnTo>
                      <a:pt x="774" y="308"/>
                    </a:lnTo>
                    <a:lnTo>
                      <a:pt x="777" y="300"/>
                    </a:lnTo>
                    <a:lnTo>
                      <a:pt x="777" y="298"/>
                    </a:lnTo>
                    <a:lnTo>
                      <a:pt x="776" y="296"/>
                    </a:lnTo>
                    <a:lnTo>
                      <a:pt x="776" y="293"/>
                    </a:lnTo>
                    <a:lnTo>
                      <a:pt x="776" y="293"/>
                    </a:lnTo>
                    <a:lnTo>
                      <a:pt x="776" y="293"/>
                    </a:lnTo>
                    <a:lnTo>
                      <a:pt x="774" y="293"/>
                    </a:lnTo>
                    <a:lnTo>
                      <a:pt x="774" y="294"/>
                    </a:lnTo>
                    <a:lnTo>
                      <a:pt x="774" y="294"/>
                    </a:lnTo>
                    <a:lnTo>
                      <a:pt x="776" y="296"/>
                    </a:lnTo>
                    <a:lnTo>
                      <a:pt x="776" y="298"/>
                    </a:lnTo>
                    <a:lnTo>
                      <a:pt x="774" y="300"/>
                    </a:lnTo>
                    <a:lnTo>
                      <a:pt x="772" y="301"/>
                    </a:lnTo>
                    <a:lnTo>
                      <a:pt x="772" y="305"/>
                    </a:lnTo>
                    <a:lnTo>
                      <a:pt x="772" y="305"/>
                    </a:lnTo>
                    <a:lnTo>
                      <a:pt x="771" y="308"/>
                    </a:lnTo>
                    <a:lnTo>
                      <a:pt x="771" y="310"/>
                    </a:lnTo>
                    <a:lnTo>
                      <a:pt x="771" y="313"/>
                    </a:lnTo>
                    <a:lnTo>
                      <a:pt x="772" y="315"/>
                    </a:lnTo>
                    <a:lnTo>
                      <a:pt x="772" y="315"/>
                    </a:lnTo>
                    <a:close/>
                    <a:moveTo>
                      <a:pt x="779" y="347"/>
                    </a:moveTo>
                    <a:lnTo>
                      <a:pt x="779" y="347"/>
                    </a:lnTo>
                    <a:lnTo>
                      <a:pt x="779" y="344"/>
                    </a:lnTo>
                    <a:lnTo>
                      <a:pt x="779" y="340"/>
                    </a:lnTo>
                    <a:lnTo>
                      <a:pt x="779" y="340"/>
                    </a:lnTo>
                    <a:lnTo>
                      <a:pt x="777" y="340"/>
                    </a:lnTo>
                    <a:lnTo>
                      <a:pt x="777" y="344"/>
                    </a:lnTo>
                    <a:lnTo>
                      <a:pt x="777" y="346"/>
                    </a:lnTo>
                    <a:lnTo>
                      <a:pt x="779" y="347"/>
                    </a:lnTo>
                    <a:close/>
                    <a:moveTo>
                      <a:pt x="779" y="351"/>
                    </a:moveTo>
                    <a:lnTo>
                      <a:pt x="779" y="354"/>
                    </a:lnTo>
                    <a:lnTo>
                      <a:pt x="779" y="356"/>
                    </a:lnTo>
                    <a:lnTo>
                      <a:pt x="779" y="356"/>
                    </a:lnTo>
                    <a:lnTo>
                      <a:pt x="781" y="349"/>
                    </a:lnTo>
                    <a:lnTo>
                      <a:pt x="781" y="349"/>
                    </a:lnTo>
                    <a:lnTo>
                      <a:pt x="779" y="349"/>
                    </a:lnTo>
                    <a:lnTo>
                      <a:pt x="779" y="351"/>
                    </a:lnTo>
                    <a:lnTo>
                      <a:pt x="779" y="351"/>
                    </a:lnTo>
                    <a:close/>
                    <a:moveTo>
                      <a:pt x="723" y="242"/>
                    </a:moveTo>
                    <a:lnTo>
                      <a:pt x="724" y="242"/>
                    </a:lnTo>
                    <a:lnTo>
                      <a:pt x="723" y="240"/>
                    </a:lnTo>
                    <a:lnTo>
                      <a:pt x="723" y="240"/>
                    </a:lnTo>
                    <a:lnTo>
                      <a:pt x="723" y="242"/>
                    </a:lnTo>
                    <a:lnTo>
                      <a:pt x="723" y="242"/>
                    </a:lnTo>
                    <a:lnTo>
                      <a:pt x="723" y="242"/>
                    </a:lnTo>
                    <a:lnTo>
                      <a:pt x="723" y="242"/>
                    </a:lnTo>
                    <a:lnTo>
                      <a:pt x="723" y="242"/>
                    </a:lnTo>
                    <a:close/>
                    <a:moveTo>
                      <a:pt x="712" y="240"/>
                    </a:moveTo>
                    <a:lnTo>
                      <a:pt x="712" y="238"/>
                    </a:lnTo>
                    <a:lnTo>
                      <a:pt x="711" y="237"/>
                    </a:lnTo>
                    <a:lnTo>
                      <a:pt x="711" y="237"/>
                    </a:lnTo>
                    <a:lnTo>
                      <a:pt x="711" y="238"/>
                    </a:lnTo>
                    <a:lnTo>
                      <a:pt x="711" y="240"/>
                    </a:lnTo>
                    <a:lnTo>
                      <a:pt x="712" y="240"/>
                    </a:lnTo>
                    <a:lnTo>
                      <a:pt x="712" y="240"/>
                    </a:lnTo>
                    <a:close/>
                    <a:moveTo>
                      <a:pt x="639" y="160"/>
                    </a:moveTo>
                    <a:lnTo>
                      <a:pt x="640" y="162"/>
                    </a:lnTo>
                    <a:lnTo>
                      <a:pt x="640" y="163"/>
                    </a:lnTo>
                    <a:lnTo>
                      <a:pt x="642" y="165"/>
                    </a:lnTo>
                    <a:lnTo>
                      <a:pt x="642" y="163"/>
                    </a:lnTo>
                    <a:lnTo>
                      <a:pt x="642" y="163"/>
                    </a:lnTo>
                    <a:lnTo>
                      <a:pt x="642" y="162"/>
                    </a:lnTo>
                    <a:lnTo>
                      <a:pt x="642" y="160"/>
                    </a:lnTo>
                    <a:lnTo>
                      <a:pt x="640" y="160"/>
                    </a:lnTo>
                    <a:lnTo>
                      <a:pt x="640" y="160"/>
                    </a:lnTo>
                    <a:lnTo>
                      <a:pt x="640" y="160"/>
                    </a:lnTo>
                    <a:lnTo>
                      <a:pt x="639" y="160"/>
                    </a:lnTo>
                    <a:lnTo>
                      <a:pt x="639" y="160"/>
                    </a:lnTo>
                    <a:lnTo>
                      <a:pt x="639" y="160"/>
                    </a:lnTo>
                    <a:close/>
                    <a:moveTo>
                      <a:pt x="565" y="3"/>
                    </a:moveTo>
                    <a:lnTo>
                      <a:pt x="565" y="1"/>
                    </a:lnTo>
                    <a:lnTo>
                      <a:pt x="565" y="1"/>
                    </a:lnTo>
                    <a:lnTo>
                      <a:pt x="563" y="1"/>
                    </a:lnTo>
                    <a:lnTo>
                      <a:pt x="563" y="1"/>
                    </a:lnTo>
                    <a:lnTo>
                      <a:pt x="563" y="3"/>
                    </a:lnTo>
                    <a:lnTo>
                      <a:pt x="565" y="3"/>
                    </a:lnTo>
                    <a:lnTo>
                      <a:pt x="565" y="3"/>
                    </a:lnTo>
                    <a:close/>
                    <a:moveTo>
                      <a:pt x="694" y="197"/>
                    </a:moveTo>
                    <a:lnTo>
                      <a:pt x="694" y="197"/>
                    </a:lnTo>
                    <a:lnTo>
                      <a:pt x="694" y="196"/>
                    </a:lnTo>
                    <a:lnTo>
                      <a:pt x="692" y="196"/>
                    </a:lnTo>
                    <a:lnTo>
                      <a:pt x="692" y="197"/>
                    </a:lnTo>
                    <a:lnTo>
                      <a:pt x="692" y="197"/>
                    </a:lnTo>
                    <a:lnTo>
                      <a:pt x="692" y="197"/>
                    </a:lnTo>
                    <a:lnTo>
                      <a:pt x="694" y="197"/>
                    </a:lnTo>
                    <a:lnTo>
                      <a:pt x="694" y="197"/>
                    </a:lnTo>
                    <a:close/>
                    <a:moveTo>
                      <a:pt x="694" y="201"/>
                    </a:moveTo>
                    <a:lnTo>
                      <a:pt x="694" y="201"/>
                    </a:lnTo>
                    <a:lnTo>
                      <a:pt x="695" y="201"/>
                    </a:lnTo>
                    <a:lnTo>
                      <a:pt x="695" y="201"/>
                    </a:lnTo>
                    <a:lnTo>
                      <a:pt x="694" y="199"/>
                    </a:lnTo>
                    <a:lnTo>
                      <a:pt x="694" y="197"/>
                    </a:lnTo>
                    <a:lnTo>
                      <a:pt x="694" y="201"/>
                    </a:lnTo>
                    <a:lnTo>
                      <a:pt x="694" y="201"/>
                    </a:lnTo>
                    <a:lnTo>
                      <a:pt x="694" y="201"/>
                    </a:lnTo>
                    <a:close/>
                    <a:moveTo>
                      <a:pt x="510" y="136"/>
                    </a:moveTo>
                    <a:lnTo>
                      <a:pt x="510" y="136"/>
                    </a:lnTo>
                    <a:lnTo>
                      <a:pt x="510" y="138"/>
                    </a:lnTo>
                    <a:lnTo>
                      <a:pt x="510" y="138"/>
                    </a:lnTo>
                    <a:lnTo>
                      <a:pt x="512" y="136"/>
                    </a:lnTo>
                    <a:lnTo>
                      <a:pt x="512" y="136"/>
                    </a:lnTo>
                    <a:lnTo>
                      <a:pt x="512" y="134"/>
                    </a:lnTo>
                    <a:lnTo>
                      <a:pt x="510" y="136"/>
                    </a:lnTo>
                    <a:lnTo>
                      <a:pt x="510" y="136"/>
                    </a:lnTo>
                    <a:close/>
                    <a:moveTo>
                      <a:pt x="627" y="598"/>
                    </a:moveTo>
                    <a:lnTo>
                      <a:pt x="625" y="596"/>
                    </a:lnTo>
                    <a:lnTo>
                      <a:pt x="623" y="598"/>
                    </a:lnTo>
                    <a:lnTo>
                      <a:pt x="623" y="598"/>
                    </a:lnTo>
                    <a:lnTo>
                      <a:pt x="622" y="600"/>
                    </a:lnTo>
                    <a:lnTo>
                      <a:pt x="623" y="600"/>
                    </a:lnTo>
                    <a:lnTo>
                      <a:pt x="627" y="598"/>
                    </a:lnTo>
                    <a:lnTo>
                      <a:pt x="627" y="598"/>
                    </a:lnTo>
                    <a:close/>
                    <a:moveTo>
                      <a:pt x="680" y="639"/>
                    </a:moveTo>
                    <a:lnTo>
                      <a:pt x="680" y="637"/>
                    </a:lnTo>
                    <a:lnTo>
                      <a:pt x="678" y="637"/>
                    </a:lnTo>
                    <a:lnTo>
                      <a:pt x="675" y="632"/>
                    </a:lnTo>
                    <a:lnTo>
                      <a:pt x="673" y="632"/>
                    </a:lnTo>
                    <a:lnTo>
                      <a:pt x="671" y="634"/>
                    </a:lnTo>
                    <a:lnTo>
                      <a:pt x="670" y="635"/>
                    </a:lnTo>
                    <a:lnTo>
                      <a:pt x="671" y="635"/>
                    </a:lnTo>
                    <a:lnTo>
                      <a:pt x="673" y="635"/>
                    </a:lnTo>
                    <a:lnTo>
                      <a:pt x="673" y="637"/>
                    </a:lnTo>
                    <a:lnTo>
                      <a:pt x="673" y="639"/>
                    </a:lnTo>
                    <a:lnTo>
                      <a:pt x="675" y="642"/>
                    </a:lnTo>
                    <a:lnTo>
                      <a:pt x="676" y="644"/>
                    </a:lnTo>
                    <a:lnTo>
                      <a:pt x="676" y="644"/>
                    </a:lnTo>
                    <a:lnTo>
                      <a:pt x="676" y="646"/>
                    </a:lnTo>
                    <a:lnTo>
                      <a:pt x="678" y="644"/>
                    </a:lnTo>
                    <a:lnTo>
                      <a:pt x="680" y="642"/>
                    </a:lnTo>
                    <a:lnTo>
                      <a:pt x="682" y="642"/>
                    </a:lnTo>
                    <a:lnTo>
                      <a:pt x="682" y="642"/>
                    </a:lnTo>
                    <a:lnTo>
                      <a:pt x="680" y="641"/>
                    </a:lnTo>
                    <a:lnTo>
                      <a:pt x="680" y="641"/>
                    </a:lnTo>
                    <a:lnTo>
                      <a:pt x="680" y="639"/>
                    </a:lnTo>
                    <a:lnTo>
                      <a:pt x="680" y="639"/>
                    </a:lnTo>
                    <a:close/>
                    <a:moveTo>
                      <a:pt x="680" y="651"/>
                    </a:moveTo>
                    <a:lnTo>
                      <a:pt x="678" y="651"/>
                    </a:lnTo>
                    <a:lnTo>
                      <a:pt x="678" y="651"/>
                    </a:lnTo>
                    <a:lnTo>
                      <a:pt x="676" y="651"/>
                    </a:lnTo>
                    <a:lnTo>
                      <a:pt x="676" y="652"/>
                    </a:lnTo>
                    <a:lnTo>
                      <a:pt x="678" y="652"/>
                    </a:lnTo>
                    <a:lnTo>
                      <a:pt x="680" y="651"/>
                    </a:lnTo>
                    <a:lnTo>
                      <a:pt x="680" y="651"/>
                    </a:lnTo>
                    <a:close/>
                    <a:moveTo>
                      <a:pt x="620" y="603"/>
                    </a:moveTo>
                    <a:lnTo>
                      <a:pt x="622" y="601"/>
                    </a:lnTo>
                    <a:lnTo>
                      <a:pt x="623" y="603"/>
                    </a:lnTo>
                    <a:lnTo>
                      <a:pt x="623" y="603"/>
                    </a:lnTo>
                    <a:lnTo>
                      <a:pt x="623" y="601"/>
                    </a:lnTo>
                    <a:lnTo>
                      <a:pt x="623" y="601"/>
                    </a:lnTo>
                    <a:lnTo>
                      <a:pt x="622" y="601"/>
                    </a:lnTo>
                    <a:lnTo>
                      <a:pt x="620" y="603"/>
                    </a:lnTo>
                    <a:close/>
                    <a:moveTo>
                      <a:pt x="613" y="651"/>
                    </a:moveTo>
                    <a:lnTo>
                      <a:pt x="613" y="649"/>
                    </a:lnTo>
                    <a:lnTo>
                      <a:pt x="613" y="649"/>
                    </a:lnTo>
                    <a:lnTo>
                      <a:pt x="613" y="651"/>
                    </a:lnTo>
                    <a:lnTo>
                      <a:pt x="611" y="651"/>
                    </a:lnTo>
                    <a:lnTo>
                      <a:pt x="613" y="652"/>
                    </a:lnTo>
                    <a:lnTo>
                      <a:pt x="613" y="651"/>
                    </a:lnTo>
                    <a:lnTo>
                      <a:pt x="613" y="651"/>
                    </a:lnTo>
                    <a:close/>
                    <a:moveTo>
                      <a:pt x="447" y="71"/>
                    </a:moveTo>
                    <a:lnTo>
                      <a:pt x="447" y="71"/>
                    </a:lnTo>
                    <a:lnTo>
                      <a:pt x="447" y="71"/>
                    </a:lnTo>
                    <a:lnTo>
                      <a:pt x="447" y="71"/>
                    </a:lnTo>
                    <a:lnTo>
                      <a:pt x="449" y="73"/>
                    </a:lnTo>
                    <a:lnTo>
                      <a:pt x="449" y="73"/>
                    </a:lnTo>
                    <a:lnTo>
                      <a:pt x="449" y="71"/>
                    </a:lnTo>
                    <a:lnTo>
                      <a:pt x="449" y="69"/>
                    </a:lnTo>
                    <a:lnTo>
                      <a:pt x="449" y="69"/>
                    </a:lnTo>
                    <a:lnTo>
                      <a:pt x="447" y="71"/>
                    </a:lnTo>
                    <a:lnTo>
                      <a:pt x="447" y="71"/>
                    </a:lnTo>
                    <a:close/>
                    <a:moveTo>
                      <a:pt x="883" y="1050"/>
                    </a:moveTo>
                    <a:lnTo>
                      <a:pt x="883" y="1056"/>
                    </a:lnTo>
                    <a:lnTo>
                      <a:pt x="883" y="1058"/>
                    </a:lnTo>
                    <a:lnTo>
                      <a:pt x="883" y="1056"/>
                    </a:lnTo>
                    <a:lnTo>
                      <a:pt x="885" y="1051"/>
                    </a:lnTo>
                    <a:lnTo>
                      <a:pt x="885" y="1048"/>
                    </a:lnTo>
                    <a:lnTo>
                      <a:pt x="883" y="1050"/>
                    </a:lnTo>
                    <a:lnTo>
                      <a:pt x="883" y="1050"/>
                    </a:lnTo>
                    <a:close/>
                    <a:moveTo>
                      <a:pt x="682" y="646"/>
                    </a:moveTo>
                    <a:lnTo>
                      <a:pt x="678" y="647"/>
                    </a:lnTo>
                    <a:lnTo>
                      <a:pt x="676" y="647"/>
                    </a:lnTo>
                    <a:lnTo>
                      <a:pt x="675" y="647"/>
                    </a:lnTo>
                    <a:lnTo>
                      <a:pt x="675" y="649"/>
                    </a:lnTo>
                    <a:lnTo>
                      <a:pt x="676" y="649"/>
                    </a:lnTo>
                    <a:lnTo>
                      <a:pt x="678" y="649"/>
                    </a:lnTo>
                    <a:lnTo>
                      <a:pt x="682" y="649"/>
                    </a:lnTo>
                    <a:lnTo>
                      <a:pt x="682" y="651"/>
                    </a:lnTo>
                    <a:lnTo>
                      <a:pt x="683" y="651"/>
                    </a:lnTo>
                    <a:lnTo>
                      <a:pt x="683" y="649"/>
                    </a:lnTo>
                    <a:lnTo>
                      <a:pt x="683" y="647"/>
                    </a:lnTo>
                    <a:lnTo>
                      <a:pt x="682" y="646"/>
                    </a:lnTo>
                    <a:close/>
                    <a:moveTo>
                      <a:pt x="682" y="692"/>
                    </a:moveTo>
                    <a:lnTo>
                      <a:pt x="682" y="692"/>
                    </a:lnTo>
                    <a:lnTo>
                      <a:pt x="680" y="690"/>
                    </a:lnTo>
                    <a:lnTo>
                      <a:pt x="680" y="688"/>
                    </a:lnTo>
                    <a:lnTo>
                      <a:pt x="682" y="687"/>
                    </a:lnTo>
                    <a:lnTo>
                      <a:pt x="680" y="685"/>
                    </a:lnTo>
                    <a:lnTo>
                      <a:pt x="680" y="680"/>
                    </a:lnTo>
                    <a:lnTo>
                      <a:pt x="680" y="678"/>
                    </a:lnTo>
                    <a:lnTo>
                      <a:pt x="680" y="675"/>
                    </a:lnTo>
                    <a:lnTo>
                      <a:pt x="682" y="673"/>
                    </a:lnTo>
                    <a:lnTo>
                      <a:pt x="680" y="669"/>
                    </a:lnTo>
                    <a:lnTo>
                      <a:pt x="680" y="668"/>
                    </a:lnTo>
                    <a:lnTo>
                      <a:pt x="680" y="666"/>
                    </a:lnTo>
                    <a:lnTo>
                      <a:pt x="680" y="663"/>
                    </a:lnTo>
                    <a:lnTo>
                      <a:pt x="678" y="659"/>
                    </a:lnTo>
                    <a:lnTo>
                      <a:pt x="675" y="658"/>
                    </a:lnTo>
                    <a:lnTo>
                      <a:pt x="675" y="658"/>
                    </a:lnTo>
                    <a:lnTo>
                      <a:pt x="673" y="661"/>
                    </a:lnTo>
                    <a:lnTo>
                      <a:pt x="671" y="661"/>
                    </a:lnTo>
                    <a:lnTo>
                      <a:pt x="668" y="659"/>
                    </a:lnTo>
                    <a:lnTo>
                      <a:pt x="666" y="661"/>
                    </a:lnTo>
                    <a:lnTo>
                      <a:pt x="664" y="663"/>
                    </a:lnTo>
                    <a:lnTo>
                      <a:pt x="664" y="664"/>
                    </a:lnTo>
                    <a:lnTo>
                      <a:pt x="663" y="663"/>
                    </a:lnTo>
                    <a:lnTo>
                      <a:pt x="661" y="663"/>
                    </a:lnTo>
                    <a:lnTo>
                      <a:pt x="661" y="663"/>
                    </a:lnTo>
                    <a:lnTo>
                      <a:pt x="659" y="663"/>
                    </a:lnTo>
                    <a:lnTo>
                      <a:pt x="658" y="663"/>
                    </a:lnTo>
                    <a:lnTo>
                      <a:pt x="656" y="663"/>
                    </a:lnTo>
                    <a:lnTo>
                      <a:pt x="654" y="664"/>
                    </a:lnTo>
                    <a:lnTo>
                      <a:pt x="652" y="664"/>
                    </a:lnTo>
                    <a:lnTo>
                      <a:pt x="652" y="666"/>
                    </a:lnTo>
                    <a:lnTo>
                      <a:pt x="652" y="668"/>
                    </a:lnTo>
                    <a:lnTo>
                      <a:pt x="651" y="666"/>
                    </a:lnTo>
                    <a:lnTo>
                      <a:pt x="651" y="666"/>
                    </a:lnTo>
                    <a:lnTo>
                      <a:pt x="649" y="666"/>
                    </a:lnTo>
                    <a:lnTo>
                      <a:pt x="647" y="668"/>
                    </a:lnTo>
                    <a:lnTo>
                      <a:pt x="642" y="668"/>
                    </a:lnTo>
                    <a:lnTo>
                      <a:pt x="639" y="666"/>
                    </a:lnTo>
                    <a:lnTo>
                      <a:pt x="634" y="664"/>
                    </a:lnTo>
                    <a:lnTo>
                      <a:pt x="632" y="663"/>
                    </a:lnTo>
                    <a:lnTo>
                      <a:pt x="632" y="663"/>
                    </a:lnTo>
                    <a:lnTo>
                      <a:pt x="630" y="663"/>
                    </a:lnTo>
                    <a:lnTo>
                      <a:pt x="628" y="661"/>
                    </a:lnTo>
                    <a:lnTo>
                      <a:pt x="627" y="659"/>
                    </a:lnTo>
                    <a:lnTo>
                      <a:pt x="627" y="659"/>
                    </a:lnTo>
                    <a:lnTo>
                      <a:pt x="625" y="659"/>
                    </a:lnTo>
                    <a:lnTo>
                      <a:pt x="623" y="659"/>
                    </a:lnTo>
                    <a:lnTo>
                      <a:pt x="623" y="658"/>
                    </a:lnTo>
                    <a:lnTo>
                      <a:pt x="622" y="658"/>
                    </a:lnTo>
                    <a:lnTo>
                      <a:pt x="620" y="658"/>
                    </a:lnTo>
                    <a:lnTo>
                      <a:pt x="618" y="658"/>
                    </a:lnTo>
                    <a:lnTo>
                      <a:pt x="613" y="656"/>
                    </a:lnTo>
                    <a:lnTo>
                      <a:pt x="611" y="656"/>
                    </a:lnTo>
                    <a:lnTo>
                      <a:pt x="611" y="658"/>
                    </a:lnTo>
                    <a:lnTo>
                      <a:pt x="610" y="663"/>
                    </a:lnTo>
                    <a:lnTo>
                      <a:pt x="611" y="666"/>
                    </a:lnTo>
                    <a:lnTo>
                      <a:pt x="611" y="668"/>
                    </a:lnTo>
                    <a:lnTo>
                      <a:pt x="613" y="673"/>
                    </a:lnTo>
                    <a:lnTo>
                      <a:pt x="613" y="673"/>
                    </a:lnTo>
                    <a:lnTo>
                      <a:pt x="613" y="675"/>
                    </a:lnTo>
                    <a:lnTo>
                      <a:pt x="615" y="680"/>
                    </a:lnTo>
                    <a:lnTo>
                      <a:pt x="618" y="685"/>
                    </a:lnTo>
                    <a:lnTo>
                      <a:pt x="622" y="690"/>
                    </a:lnTo>
                    <a:lnTo>
                      <a:pt x="622" y="692"/>
                    </a:lnTo>
                    <a:lnTo>
                      <a:pt x="622" y="693"/>
                    </a:lnTo>
                    <a:lnTo>
                      <a:pt x="623" y="693"/>
                    </a:lnTo>
                    <a:lnTo>
                      <a:pt x="623" y="693"/>
                    </a:lnTo>
                    <a:lnTo>
                      <a:pt x="623" y="693"/>
                    </a:lnTo>
                    <a:lnTo>
                      <a:pt x="623" y="695"/>
                    </a:lnTo>
                    <a:lnTo>
                      <a:pt x="627" y="698"/>
                    </a:lnTo>
                    <a:lnTo>
                      <a:pt x="627" y="698"/>
                    </a:lnTo>
                    <a:lnTo>
                      <a:pt x="627" y="702"/>
                    </a:lnTo>
                    <a:lnTo>
                      <a:pt x="625" y="700"/>
                    </a:lnTo>
                    <a:lnTo>
                      <a:pt x="625" y="698"/>
                    </a:lnTo>
                    <a:lnTo>
                      <a:pt x="622" y="695"/>
                    </a:lnTo>
                    <a:lnTo>
                      <a:pt x="622" y="700"/>
                    </a:lnTo>
                    <a:lnTo>
                      <a:pt x="622" y="704"/>
                    </a:lnTo>
                    <a:lnTo>
                      <a:pt x="627" y="712"/>
                    </a:lnTo>
                    <a:lnTo>
                      <a:pt x="627" y="714"/>
                    </a:lnTo>
                    <a:lnTo>
                      <a:pt x="628" y="714"/>
                    </a:lnTo>
                    <a:lnTo>
                      <a:pt x="628" y="716"/>
                    </a:lnTo>
                    <a:lnTo>
                      <a:pt x="630" y="717"/>
                    </a:lnTo>
                    <a:lnTo>
                      <a:pt x="632" y="721"/>
                    </a:lnTo>
                    <a:lnTo>
                      <a:pt x="634" y="722"/>
                    </a:lnTo>
                    <a:lnTo>
                      <a:pt x="635" y="722"/>
                    </a:lnTo>
                    <a:lnTo>
                      <a:pt x="639" y="722"/>
                    </a:lnTo>
                    <a:lnTo>
                      <a:pt x="640" y="722"/>
                    </a:lnTo>
                    <a:lnTo>
                      <a:pt x="640" y="722"/>
                    </a:lnTo>
                    <a:lnTo>
                      <a:pt x="640" y="724"/>
                    </a:lnTo>
                    <a:lnTo>
                      <a:pt x="639" y="724"/>
                    </a:lnTo>
                    <a:lnTo>
                      <a:pt x="637" y="724"/>
                    </a:lnTo>
                    <a:lnTo>
                      <a:pt x="635" y="726"/>
                    </a:lnTo>
                    <a:lnTo>
                      <a:pt x="637" y="726"/>
                    </a:lnTo>
                    <a:lnTo>
                      <a:pt x="637" y="729"/>
                    </a:lnTo>
                    <a:lnTo>
                      <a:pt x="640" y="727"/>
                    </a:lnTo>
                    <a:lnTo>
                      <a:pt x="644" y="729"/>
                    </a:lnTo>
                    <a:lnTo>
                      <a:pt x="647" y="727"/>
                    </a:lnTo>
                    <a:lnTo>
                      <a:pt x="649" y="731"/>
                    </a:lnTo>
                    <a:lnTo>
                      <a:pt x="652" y="731"/>
                    </a:lnTo>
                    <a:lnTo>
                      <a:pt x="652" y="731"/>
                    </a:lnTo>
                    <a:lnTo>
                      <a:pt x="654" y="727"/>
                    </a:lnTo>
                    <a:lnTo>
                      <a:pt x="656" y="724"/>
                    </a:lnTo>
                    <a:lnTo>
                      <a:pt x="656" y="722"/>
                    </a:lnTo>
                    <a:lnTo>
                      <a:pt x="658" y="722"/>
                    </a:lnTo>
                    <a:lnTo>
                      <a:pt x="656" y="721"/>
                    </a:lnTo>
                    <a:lnTo>
                      <a:pt x="656" y="719"/>
                    </a:lnTo>
                    <a:lnTo>
                      <a:pt x="656" y="719"/>
                    </a:lnTo>
                    <a:lnTo>
                      <a:pt x="659" y="722"/>
                    </a:lnTo>
                    <a:lnTo>
                      <a:pt x="661" y="721"/>
                    </a:lnTo>
                    <a:lnTo>
                      <a:pt x="661" y="719"/>
                    </a:lnTo>
                    <a:lnTo>
                      <a:pt x="661" y="717"/>
                    </a:lnTo>
                    <a:lnTo>
                      <a:pt x="661" y="716"/>
                    </a:lnTo>
                    <a:lnTo>
                      <a:pt x="661" y="716"/>
                    </a:lnTo>
                    <a:lnTo>
                      <a:pt x="663" y="714"/>
                    </a:lnTo>
                    <a:lnTo>
                      <a:pt x="663" y="712"/>
                    </a:lnTo>
                    <a:lnTo>
                      <a:pt x="661" y="710"/>
                    </a:lnTo>
                    <a:lnTo>
                      <a:pt x="661" y="709"/>
                    </a:lnTo>
                    <a:lnTo>
                      <a:pt x="663" y="712"/>
                    </a:lnTo>
                    <a:lnTo>
                      <a:pt x="664" y="716"/>
                    </a:lnTo>
                    <a:lnTo>
                      <a:pt x="666" y="716"/>
                    </a:lnTo>
                    <a:lnTo>
                      <a:pt x="666" y="714"/>
                    </a:lnTo>
                    <a:lnTo>
                      <a:pt x="666" y="712"/>
                    </a:lnTo>
                    <a:lnTo>
                      <a:pt x="666" y="710"/>
                    </a:lnTo>
                    <a:lnTo>
                      <a:pt x="670" y="712"/>
                    </a:lnTo>
                    <a:lnTo>
                      <a:pt x="671" y="712"/>
                    </a:lnTo>
                    <a:lnTo>
                      <a:pt x="671" y="714"/>
                    </a:lnTo>
                    <a:lnTo>
                      <a:pt x="671" y="714"/>
                    </a:lnTo>
                    <a:lnTo>
                      <a:pt x="670" y="716"/>
                    </a:lnTo>
                    <a:lnTo>
                      <a:pt x="670" y="714"/>
                    </a:lnTo>
                    <a:lnTo>
                      <a:pt x="668" y="716"/>
                    </a:lnTo>
                    <a:lnTo>
                      <a:pt x="670" y="717"/>
                    </a:lnTo>
                    <a:lnTo>
                      <a:pt x="671" y="721"/>
                    </a:lnTo>
                    <a:lnTo>
                      <a:pt x="671" y="721"/>
                    </a:lnTo>
                    <a:lnTo>
                      <a:pt x="673" y="719"/>
                    </a:lnTo>
                    <a:lnTo>
                      <a:pt x="675" y="719"/>
                    </a:lnTo>
                    <a:lnTo>
                      <a:pt x="675" y="714"/>
                    </a:lnTo>
                    <a:lnTo>
                      <a:pt x="673" y="710"/>
                    </a:lnTo>
                    <a:lnTo>
                      <a:pt x="673" y="705"/>
                    </a:lnTo>
                    <a:lnTo>
                      <a:pt x="673" y="704"/>
                    </a:lnTo>
                    <a:lnTo>
                      <a:pt x="675" y="702"/>
                    </a:lnTo>
                    <a:lnTo>
                      <a:pt x="675" y="700"/>
                    </a:lnTo>
                    <a:lnTo>
                      <a:pt x="675" y="698"/>
                    </a:lnTo>
                    <a:lnTo>
                      <a:pt x="675" y="695"/>
                    </a:lnTo>
                    <a:lnTo>
                      <a:pt x="676" y="693"/>
                    </a:lnTo>
                    <a:lnTo>
                      <a:pt x="676" y="692"/>
                    </a:lnTo>
                    <a:lnTo>
                      <a:pt x="678" y="692"/>
                    </a:lnTo>
                    <a:lnTo>
                      <a:pt x="678" y="690"/>
                    </a:lnTo>
                    <a:lnTo>
                      <a:pt x="678" y="690"/>
                    </a:lnTo>
                    <a:lnTo>
                      <a:pt x="678" y="688"/>
                    </a:lnTo>
                    <a:lnTo>
                      <a:pt x="680" y="690"/>
                    </a:lnTo>
                    <a:lnTo>
                      <a:pt x="678" y="690"/>
                    </a:lnTo>
                    <a:lnTo>
                      <a:pt x="678" y="690"/>
                    </a:lnTo>
                    <a:lnTo>
                      <a:pt x="680" y="692"/>
                    </a:lnTo>
                    <a:lnTo>
                      <a:pt x="680" y="692"/>
                    </a:lnTo>
                    <a:lnTo>
                      <a:pt x="680" y="693"/>
                    </a:lnTo>
                    <a:lnTo>
                      <a:pt x="680" y="695"/>
                    </a:lnTo>
                    <a:lnTo>
                      <a:pt x="680" y="695"/>
                    </a:lnTo>
                    <a:lnTo>
                      <a:pt x="682" y="695"/>
                    </a:lnTo>
                    <a:lnTo>
                      <a:pt x="682" y="695"/>
                    </a:lnTo>
                    <a:lnTo>
                      <a:pt x="682" y="693"/>
                    </a:lnTo>
                    <a:lnTo>
                      <a:pt x="682" y="692"/>
                    </a:lnTo>
                    <a:lnTo>
                      <a:pt x="682" y="692"/>
                    </a:lnTo>
                    <a:close/>
                    <a:moveTo>
                      <a:pt x="783" y="366"/>
                    </a:moveTo>
                    <a:lnTo>
                      <a:pt x="779" y="363"/>
                    </a:lnTo>
                    <a:lnTo>
                      <a:pt x="779" y="359"/>
                    </a:lnTo>
                    <a:lnTo>
                      <a:pt x="777" y="358"/>
                    </a:lnTo>
                    <a:lnTo>
                      <a:pt x="774" y="349"/>
                    </a:lnTo>
                    <a:lnTo>
                      <a:pt x="772" y="344"/>
                    </a:lnTo>
                    <a:lnTo>
                      <a:pt x="774" y="340"/>
                    </a:lnTo>
                    <a:lnTo>
                      <a:pt x="772" y="325"/>
                    </a:lnTo>
                    <a:lnTo>
                      <a:pt x="774" y="318"/>
                    </a:lnTo>
                    <a:lnTo>
                      <a:pt x="774" y="317"/>
                    </a:lnTo>
                    <a:lnTo>
                      <a:pt x="771" y="317"/>
                    </a:lnTo>
                    <a:lnTo>
                      <a:pt x="771" y="315"/>
                    </a:lnTo>
                    <a:lnTo>
                      <a:pt x="769" y="313"/>
                    </a:lnTo>
                    <a:lnTo>
                      <a:pt x="769" y="306"/>
                    </a:lnTo>
                    <a:lnTo>
                      <a:pt x="767" y="303"/>
                    </a:lnTo>
                    <a:lnTo>
                      <a:pt x="764" y="301"/>
                    </a:lnTo>
                    <a:lnTo>
                      <a:pt x="762" y="300"/>
                    </a:lnTo>
                    <a:lnTo>
                      <a:pt x="762" y="298"/>
                    </a:lnTo>
                    <a:lnTo>
                      <a:pt x="760" y="296"/>
                    </a:lnTo>
                    <a:lnTo>
                      <a:pt x="760" y="294"/>
                    </a:lnTo>
                    <a:lnTo>
                      <a:pt x="759" y="293"/>
                    </a:lnTo>
                    <a:lnTo>
                      <a:pt x="757" y="291"/>
                    </a:lnTo>
                    <a:lnTo>
                      <a:pt x="753" y="289"/>
                    </a:lnTo>
                    <a:lnTo>
                      <a:pt x="753" y="288"/>
                    </a:lnTo>
                    <a:lnTo>
                      <a:pt x="750" y="281"/>
                    </a:lnTo>
                    <a:lnTo>
                      <a:pt x="748" y="279"/>
                    </a:lnTo>
                    <a:lnTo>
                      <a:pt x="745" y="277"/>
                    </a:lnTo>
                    <a:lnTo>
                      <a:pt x="743" y="277"/>
                    </a:lnTo>
                    <a:lnTo>
                      <a:pt x="741" y="277"/>
                    </a:lnTo>
                    <a:lnTo>
                      <a:pt x="736" y="274"/>
                    </a:lnTo>
                    <a:lnTo>
                      <a:pt x="735" y="272"/>
                    </a:lnTo>
                    <a:lnTo>
                      <a:pt x="735" y="271"/>
                    </a:lnTo>
                    <a:lnTo>
                      <a:pt x="733" y="269"/>
                    </a:lnTo>
                    <a:lnTo>
                      <a:pt x="731" y="267"/>
                    </a:lnTo>
                    <a:lnTo>
                      <a:pt x="729" y="265"/>
                    </a:lnTo>
                    <a:lnTo>
                      <a:pt x="728" y="260"/>
                    </a:lnTo>
                    <a:lnTo>
                      <a:pt x="728" y="254"/>
                    </a:lnTo>
                    <a:lnTo>
                      <a:pt x="728" y="247"/>
                    </a:lnTo>
                    <a:lnTo>
                      <a:pt x="726" y="245"/>
                    </a:lnTo>
                    <a:lnTo>
                      <a:pt x="724" y="243"/>
                    </a:lnTo>
                    <a:lnTo>
                      <a:pt x="724" y="243"/>
                    </a:lnTo>
                    <a:lnTo>
                      <a:pt x="724" y="245"/>
                    </a:lnTo>
                    <a:lnTo>
                      <a:pt x="724" y="247"/>
                    </a:lnTo>
                    <a:lnTo>
                      <a:pt x="724" y="247"/>
                    </a:lnTo>
                    <a:lnTo>
                      <a:pt x="721" y="245"/>
                    </a:lnTo>
                    <a:lnTo>
                      <a:pt x="717" y="243"/>
                    </a:lnTo>
                    <a:lnTo>
                      <a:pt x="716" y="242"/>
                    </a:lnTo>
                    <a:lnTo>
                      <a:pt x="714" y="238"/>
                    </a:lnTo>
                    <a:lnTo>
                      <a:pt x="714" y="240"/>
                    </a:lnTo>
                    <a:lnTo>
                      <a:pt x="712" y="240"/>
                    </a:lnTo>
                    <a:lnTo>
                      <a:pt x="712" y="242"/>
                    </a:lnTo>
                    <a:lnTo>
                      <a:pt x="714" y="247"/>
                    </a:lnTo>
                    <a:lnTo>
                      <a:pt x="712" y="247"/>
                    </a:lnTo>
                    <a:lnTo>
                      <a:pt x="712" y="247"/>
                    </a:lnTo>
                    <a:lnTo>
                      <a:pt x="709" y="243"/>
                    </a:lnTo>
                    <a:lnTo>
                      <a:pt x="709" y="245"/>
                    </a:lnTo>
                    <a:lnTo>
                      <a:pt x="707" y="245"/>
                    </a:lnTo>
                    <a:lnTo>
                      <a:pt x="705" y="242"/>
                    </a:lnTo>
                    <a:lnTo>
                      <a:pt x="705" y="242"/>
                    </a:lnTo>
                    <a:lnTo>
                      <a:pt x="704" y="237"/>
                    </a:lnTo>
                    <a:lnTo>
                      <a:pt x="702" y="231"/>
                    </a:lnTo>
                    <a:lnTo>
                      <a:pt x="702" y="226"/>
                    </a:lnTo>
                    <a:lnTo>
                      <a:pt x="700" y="225"/>
                    </a:lnTo>
                    <a:lnTo>
                      <a:pt x="699" y="221"/>
                    </a:lnTo>
                    <a:lnTo>
                      <a:pt x="699" y="219"/>
                    </a:lnTo>
                    <a:lnTo>
                      <a:pt x="699" y="218"/>
                    </a:lnTo>
                    <a:lnTo>
                      <a:pt x="695" y="214"/>
                    </a:lnTo>
                    <a:lnTo>
                      <a:pt x="692" y="213"/>
                    </a:lnTo>
                    <a:lnTo>
                      <a:pt x="690" y="209"/>
                    </a:lnTo>
                    <a:lnTo>
                      <a:pt x="688" y="206"/>
                    </a:lnTo>
                    <a:lnTo>
                      <a:pt x="688" y="204"/>
                    </a:lnTo>
                    <a:lnTo>
                      <a:pt x="690" y="204"/>
                    </a:lnTo>
                    <a:lnTo>
                      <a:pt x="692" y="204"/>
                    </a:lnTo>
                    <a:lnTo>
                      <a:pt x="690" y="202"/>
                    </a:lnTo>
                    <a:lnTo>
                      <a:pt x="690" y="201"/>
                    </a:lnTo>
                    <a:lnTo>
                      <a:pt x="687" y="197"/>
                    </a:lnTo>
                    <a:lnTo>
                      <a:pt x="685" y="197"/>
                    </a:lnTo>
                    <a:lnTo>
                      <a:pt x="682" y="197"/>
                    </a:lnTo>
                    <a:lnTo>
                      <a:pt x="678" y="194"/>
                    </a:lnTo>
                    <a:lnTo>
                      <a:pt x="676" y="192"/>
                    </a:lnTo>
                    <a:lnTo>
                      <a:pt x="675" y="192"/>
                    </a:lnTo>
                    <a:lnTo>
                      <a:pt x="673" y="192"/>
                    </a:lnTo>
                    <a:lnTo>
                      <a:pt x="671" y="190"/>
                    </a:lnTo>
                    <a:lnTo>
                      <a:pt x="670" y="190"/>
                    </a:lnTo>
                    <a:lnTo>
                      <a:pt x="666" y="187"/>
                    </a:lnTo>
                    <a:lnTo>
                      <a:pt x="666" y="184"/>
                    </a:lnTo>
                    <a:lnTo>
                      <a:pt x="664" y="184"/>
                    </a:lnTo>
                    <a:lnTo>
                      <a:pt x="663" y="182"/>
                    </a:lnTo>
                    <a:lnTo>
                      <a:pt x="663" y="184"/>
                    </a:lnTo>
                    <a:lnTo>
                      <a:pt x="661" y="184"/>
                    </a:lnTo>
                    <a:lnTo>
                      <a:pt x="658" y="182"/>
                    </a:lnTo>
                    <a:lnTo>
                      <a:pt x="658" y="182"/>
                    </a:lnTo>
                    <a:lnTo>
                      <a:pt x="656" y="180"/>
                    </a:lnTo>
                    <a:lnTo>
                      <a:pt x="652" y="180"/>
                    </a:lnTo>
                    <a:lnTo>
                      <a:pt x="649" y="179"/>
                    </a:lnTo>
                    <a:lnTo>
                      <a:pt x="647" y="177"/>
                    </a:lnTo>
                    <a:lnTo>
                      <a:pt x="646" y="177"/>
                    </a:lnTo>
                    <a:lnTo>
                      <a:pt x="644" y="173"/>
                    </a:lnTo>
                    <a:lnTo>
                      <a:pt x="642" y="172"/>
                    </a:lnTo>
                    <a:lnTo>
                      <a:pt x="642" y="168"/>
                    </a:lnTo>
                    <a:lnTo>
                      <a:pt x="642" y="165"/>
                    </a:lnTo>
                    <a:lnTo>
                      <a:pt x="640" y="165"/>
                    </a:lnTo>
                    <a:lnTo>
                      <a:pt x="637" y="160"/>
                    </a:lnTo>
                    <a:lnTo>
                      <a:pt x="637" y="158"/>
                    </a:lnTo>
                    <a:lnTo>
                      <a:pt x="637" y="155"/>
                    </a:lnTo>
                    <a:lnTo>
                      <a:pt x="639" y="148"/>
                    </a:lnTo>
                    <a:lnTo>
                      <a:pt x="637" y="143"/>
                    </a:lnTo>
                    <a:lnTo>
                      <a:pt x="634" y="136"/>
                    </a:lnTo>
                    <a:lnTo>
                      <a:pt x="635" y="133"/>
                    </a:lnTo>
                    <a:lnTo>
                      <a:pt x="634" y="133"/>
                    </a:lnTo>
                    <a:lnTo>
                      <a:pt x="632" y="133"/>
                    </a:lnTo>
                    <a:lnTo>
                      <a:pt x="630" y="129"/>
                    </a:lnTo>
                    <a:lnTo>
                      <a:pt x="628" y="127"/>
                    </a:lnTo>
                    <a:lnTo>
                      <a:pt x="627" y="126"/>
                    </a:lnTo>
                    <a:lnTo>
                      <a:pt x="625" y="122"/>
                    </a:lnTo>
                    <a:lnTo>
                      <a:pt x="625" y="121"/>
                    </a:lnTo>
                    <a:lnTo>
                      <a:pt x="625" y="119"/>
                    </a:lnTo>
                    <a:lnTo>
                      <a:pt x="625" y="115"/>
                    </a:lnTo>
                    <a:lnTo>
                      <a:pt x="625" y="112"/>
                    </a:lnTo>
                    <a:lnTo>
                      <a:pt x="623" y="109"/>
                    </a:lnTo>
                    <a:lnTo>
                      <a:pt x="622" y="105"/>
                    </a:lnTo>
                    <a:lnTo>
                      <a:pt x="623" y="102"/>
                    </a:lnTo>
                    <a:lnTo>
                      <a:pt x="622" y="98"/>
                    </a:lnTo>
                    <a:lnTo>
                      <a:pt x="622" y="97"/>
                    </a:lnTo>
                    <a:lnTo>
                      <a:pt x="622" y="95"/>
                    </a:lnTo>
                    <a:lnTo>
                      <a:pt x="623" y="93"/>
                    </a:lnTo>
                    <a:lnTo>
                      <a:pt x="620" y="92"/>
                    </a:lnTo>
                    <a:lnTo>
                      <a:pt x="618" y="92"/>
                    </a:lnTo>
                    <a:lnTo>
                      <a:pt x="615" y="88"/>
                    </a:lnTo>
                    <a:lnTo>
                      <a:pt x="610" y="85"/>
                    </a:lnTo>
                    <a:lnTo>
                      <a:pt x="610" y="83"/>
                    </a:lnTo>
                    <a:lnTo>
                      <a:pt x="606" y="80"/>
                    </a:lnTo>
                    <a:lnTo>
                      <a:pt x="605" y="81"/>
                    </a:lnTo>
                    <a:lnTo>
                      <a:pt x="601" y="81"/>
                    </a:lnTo>
                    <a:lnTo>
                      <a:pt x="599" y="83"/>
                    </a:lnTo>
                    <a:lnTo>
                      <a:pt x="598" y="85"/>
                    </a:lnTo>
                    <a:lnTo>
                      <a:pt x="594" y="83"/>
                    </a:lnTo>
                    <a:lnTo>
                      <a:pt x="593" y="83"/>
                    </a:lnTo>
                    <a:lnTo>
                      <a:pt x="593" y="78"/>
                    </a:lnTo>
                    <a:lnTo>
                      <a:pt x="591" y="75"/>
                    </a:lnTo>
                    <a:lnTo>
                      <a:pt x="591" y="73"/>
                    </a:lnTo>
                    <a:lnTo>
                      <a:pt x="589" y="71"/>
                    </a:lnTo>
                    <a:lnTo>
                      <a:pt x="589" y="64"/>
                    </a:lnTo>
                    <a:lnTo>
                      <a:pt x="589" y="63"/>
                    </a:lnTo>
                    <a:lnTo>
                      <a:pt x="589" y="58"/>
                    </a:lnTo>
                    <a:lnTo>
                      <a:pt x="587" y="52"/>
                    </a:lnTo>
                    <a:lnTo>
                      <a:pt x="586" y="51"/>
                    </a:lnTo>
                    <a:lnTo>
                      <a:pt x="586" y="49"/>
                    </a:lnTo>
                    <a:lnTo>
                      <a:pt x="584" y="46"/>
                    </a:lnTo>
                    <a:lnTo>
                      <a:pt x="584" y="44"/>
                    </a:lnTo>
                    <a:lnTo>
                      <a:pt x="582" y="44"/>
                    </a:lnTo>
                    <a:lnTo>
                      <a:pt x="581" y="42"/>
                    </a:lnTo>
                    <a:lnTo>
                      <a:pt x="581" y="40"/>
                    </a:lnTo>
                    <a:lnTo>
                      <a:pt x="581" y="40"/>
                    </a:lnTo>
                    <a:lnTo>
                      <a:pt x="582" y="39"/>
                    </a:lnTo>
                    <a:lnTo>
                      <a:pt x="582" y="35"/>
                    </a:lnTo>
                    <a:lnTo>
                      <a:pt x="581" y="35"/>
                    </a:lnTo>
                    <a:lnTo>
                      <a:pt x="579" y="35"/>
                    </a:lnTo>
                    <a:lnTo>
                      <a:pt x="577" y="34"/>
                    </a:lnTo>
                    <a:lnTo>
                      <a:pt x="575" y="34"/>
                    </a:lnTo>
                    <a:lnTo>
                      <a:pt x="575" y="29"/>
                    </a:lnTo>
                    <a:lnTo>
                      <a:pt x="575" y="25"/>
                    </a:lnTo>
                    <a:lnTo>
                      <a:pt x="575" y="23"/>
                    </a:lnTo>
                    <a:lnTo>
                      <a:pt x="575" y="22"/>
                    </a:lnTo>
                    <a:lnTo>
                      <a:pt x="574" y="20"/>
                    </a:lnTo>
                    <a:lnTo>
                      <a:pt x="574" y="17"/>
                    </a:lnTo>
                    <a:lnTo>
                      <a:pt x="570" y="15"/>
                    </a:lnTo>
                    <a:lnTo>
                      <a:pt x="570" y="13"/>
                    </a:lnTo>
                    <a:lnTo>
                      <a:pt x="570" y="12"/>
                    </a:lnTo>
                    <a:lnTo>
                      <a:pt x="570" y="12"/>
                    </a:lnTo>
                    <a:lnTo>
                      <a:pt x="569" y="12"/>
                    </a:lnTo>
                    <a:lnTo>
                      <a:pt x="567" y="13"/>
                    </a:lnTo>
                    <a:lnTo>
                      <a:pt x="565" y="15"/>
                    </a:lnTo>
                    <a:lnTo>
                      <a:pt x="563" y="17"/>
                    </a:lnTo>
                    <a:lnTo>
                      <a:pt x="562" y="22"/>
                    </a:lnTo>
                    <a:lnTo>
                      <a:pt x="560" y="29"/>
                    </a:lnTo>
                    <a:lnTo>
                      <a:pt x="558" y="34"/>
                    </a:lnTo>
                    <a:lnTo>
                      <a:pt x="558" y="35"/>
                    </a:lnTo>
                    <a:lnTo>
                      <a:pt x="558" y="37"/>
                    </a:lnTo>
                    <a:lnTo>
                      <a:pt x="558" y="37"/>
                    </a:lnTo>
                    <a:lnTo>
                      <a:pt x="557" y="35"/>
                    </a:lnTo>
                    <a:lnTo>
                      <a:pt x="555" y="39"/>
                    </a:lnTo>
                    <a:lnTo>
                      <a:pt x="553" y="44"/>
                    </a:lnTo>
                    <a:lnTo>
                      <a:pt x="553" y="46"/>
                    </a:lnTo>
                    <a:lnTo>
                      <a:pt x="555" y="47"/>
                    </a:lnTo>
                    <a:lnTo>
                      <a:pt x="555" y="47"/>
                    </a:lnTo>
                    <a:lnTo>
                      <a:pt x="557" y="47"/>
                    </a:lnTo>
                    <a:lnTo>
                      <a:pt x="557" y="49"/>
                    </a:lnTo>
                    <a:lnTo>
                      <a:pt x="557" y="49"/>
                    </a:lnTo>
                    <a:lnTo>
                      <a:pt x="558" y="51"/>
                    </a:lnTo>
                    <a:lnTo>
                      <a:pt x="558" y="52"/>
                    </a:lnTo>
                    <a:lnTo>
                      <a:pt x="557" y="52"/>
                    </a:lnTo>
                    <a:lnTo>
                      <a:pt x="555" y="52"/>
                    </a:lnTo>
                    <a:lnTo>
                      <a:pt x="555" y="52"/>
                    </a:lnTo>
                    <a:lnTo>
                      <a:pt x="551" y="54"/>
                    </a:lnTo>
                    <a:lnTo>
                      <a:pt x="553" y="61"/>
                    </a:lnTo>
                    <a:lnTo>
                      <a:pt x="551" y="64"/>
                    </a:lnTo>
                    <a:lnTo>
                      <a:pt x="550" y="66"/>
                    </a:lnTo>
                    <a:lnTo>
                      <a:pt x="550" y="71"/>
                    </a:lnTo>
                    <a:lnTo>
                      <a:pt x="550" y="75"/>
                    </a:lnTo>
                    <a:lnTo>
                      <a:pt x="550" y="76"/>
                    </a:lnTo>
                    <a:lnTo>
                      <a:pt x="551" y="78"/>
                    </a:lnTo>
                    <a:lnTo>
                      <a:pt x="551" y="81"/>
                    </a:lnTo>
                    <a:lnTo>
                      <a:pt x="550" y="85"/>
                    </a:lnTo>
                    <a:lnTo>
                      <a:pt x="551" y="92"/>
                    </a:lnTo>
                    <a:lnTo>
                      <a:pt x="551" y="97"/>
                    </a:lnTo>
                    <a:lnTo>
                      <a:pt x="551" y="98"/>
                    </a:lnTo>
                    <a:lnTo>
                      <a:pt x="550" y="107"/>
                    </a:lnTo>
                    <a:lnTo>
                      <a:pt x="548" y="114"/>
                    </a:lnTo>
                    <a:lnTo>
                      <a:pt x="548" y="115"/>
                    </a:lnTo>
                    <a:lnTo>
                      <a:pt x="546" y="119"/>
                    </a:lnTo>
                    <a:lnTo>
                      <a:pt x="546" y="124"/>
                    </a:lnTo>
                    <a:lnTo>
                      <a:pt x="545" y="127"/>
                    </a:lnTo>
                    <a:lnTo>
                      <a:pt x="540" y="134"/>
                    </a:lnTo>
                    <a:lnTo>
                      <a:pt x="538" y="139"/>
                    </a:lnTo>
                    <a:lnTo>
                      <a:pt x="538" y="143"/>
                    </a:lnTo>
                    <a:lnTo>
                      <a:pt x="533" y="146"/>
                    </a:lnTo>
                    <a:lnTo>
                      <a:pt x="531" y="148"/>
                    </a:lnTo>
                    <a:lnTo>
                      <a:pt x="526" y="150"/>
                    </a:lnTo>
                    <a:lnTo>
                      <a:pt x="522" y="148"/>
                    </a:lnTo>
                    <a:lnTo>
                      <a:pt x="521" y="148"/>
                    </a:lnTo>
                    <a:lnTo>
                      <a:pt x="519" y="146"/>
                    </a:lnTo>
                    <a:lnTo>
                      <a:pt x="516" y="146"/>
                    </a:lnTo>
                    <a:lnTo>
                      <a:pt x="510" y="143"/>
                    </a:lnTo>
                    <a:lnTo>
                      <a:pt x="507" y="141"/>
                    </a:lnTo>
                    <a:lnTo>
                      <a:pt x="505" y="138"/>
                    </a:lnTo>
                    <a:lnTo>
                      <a:pt x="505" y="136"/>
                    </a:lnTo>
                    <a:lnTo>
                      <a:pt x="504" y="134"/>
                    </a:lnTo>
                    <a:lnTo>
                      <a:pt x="502" y="133"/>
                    </a:lnTo>
                    <a:lnTo>
                      <a:pt x="498" y="133"/>
                    </a:lnTo>
                    <a:lnTo>
                      <a:pt x="495" y="131"/>
                    </a:lnTo>
                    <a:lnTo>
                      <a:pt x="492" y="131"/>
                    </a:lnTo>
                    <a:lnTo>
                      <a:pt x="488" y="129"/>
                    </a:lnTo>
                    <a:lnTo>
                      <a:pt x="485" y="127"/>
                    </a:lnTo>
                    <a:lnTo>
                      <a:pt x="481" y="124"/>
                    </a:lnTo>
                    <a:lnTo>
                      <a:pt x="476" y="119"/>
                    </a:lnTo>
                    <a:lnTo>
                      <a:pt x="473" y="119"/>
                    </a:lnTo>
                    <a:lnTo>
                      <a:pt x="469" y="115"/>
                    </a:lnTo>
                    <a:lnTo>
                      <a:pt x="466" y="114"/>
                    </a:lnTo>
                    <a:lnTo>
                      <a:pt x="466" y="114"/>
                    </a:lnTo>
                    <a:lnTo>
                      <a:pt x="464" y="112"/>
                    </a:lnTo>
                    <a:lnTo>
                      <a:pt x="463" y="112"/>
                    </a:lnTo>
                    <a:lnTo>
                      <a:pt x="459" y="112"/>
                    </a:lnTo>
                    <a:lnTo>
                      <a:pt x="457" y="112"/>
                    </a:lnTo>
                    <a:lnTo>
                      <a:pt x="457" y="110"/>
                    </a:lnTo>
                    <a:lnTo>
                      <a:pt x="457" y="110"/>
                    </a:lnTo>
                    <a:lnTo>
                      <a:pt x="457" y="109"/>
                    </a:lnTo>
                    <a:lnTo>
                      <a:pt x="457" y="109"/>
                    </a:lnTo>
                    <a:lnTo>
                      <a:pt x="457" y="109"/>
                    </a:lnTo>
                    <a:lnTo>
                      <a:pt x="456" y="109"/>
                    </a:lnTo>
                    <a:lnTo>
                      <a:pt x="456" y="109"/>
                    </a:lnTo>
                    <a:lnTo>
                      <a:pt x="452" y="109"/>
                    </a:lnTo>
                    <a:lnTo>
                      <a:pt x="451" y="107"/>
                    </a:lnTo>
                    <a:lnTo>
                      <a:pt x="449" y="105"/>
                    </a:lnTo>
                    <a:lnTo>
                      <a:pt x="449" y="104"/>
                    </a:lnTo>
                    <a:lnTo>
                      <a:pt x="444" y="100"/>
                    </a:lnTo>
                    <a:lnTo>
                      <a:pt x="440" y="98"/>
                    </a:lnTo>
                    <a:lnTo>
                      <a:pt x="435" y="95"/>
                    </a:lnTo>
                    <a:lnTo>
                      <a:pt x="433" y="93"/>
                    </a:lnTo>
                    <a:lnTo>
                      <a:pt x="433" y="92"/>
                    </a:lnTo>
                    <a:lnTo>
                      <a:pt x="433" y="90"/>
                    </a:lnTo>
                    <a:lnTo>
                      <a:pt x="433" y="88"/>
                    </a:lnTo>
                    <a:lnTo>
                      <a:pt x="435" y="87"/>
                    </a:lnTo>
                    <a:lnTo>
                      <a:pt x="439" y="81"/>
                    </a:lnTo>
                    <a:lnTo>
                      <a:pt x="440" y="80"/>
                    </a:lnTo>
                    <a:lnTo>
                      <a:pt x="442" y="78"/>
                    </a:lnTo>
                    <a:lnTo>
                      <a:pt x="444" y="75"/>
                    </a:lnTo>
                    <a:lnTo>
                      <a:pt x="444" y="71"/>
                    </a:lnTo>
                    <a:lnTo>
                      <a:pt x="444" y="68"/>
                    </a:lnTo>
                    <a:lnTo>
                      <a:pt x="442" y="63"/>
                    </a:lnTo>
                    <a:lnTo>
                      <a:pt x="447" y="59"/>
                    </a:lnTo>
                    <a:lnTo>
                      <a:pt x="449" y="59"/>
                    </a:lnTo>
                    <a:lnTo>
                      <a:pt x="451" y="59"/>
                    </a:lnTo>
                    <a:lnTo>
                      <a:pt x="451" y="59"/>
                    </a:lnTo>
                    <a:lnTo>
                      <a:pt x="452" y="61"/>
                    </a:lnTo>
                    <a:lnTo>
                      <a:pt x="452" y="61"/>
                    </a:lnTo>
                    <a:lnTo>
                      <a:pt x="456" y="56"/>
                    </a:lnTo>
                    <a:lnTo>
                      <a:pt x="456" y="54"/>
                    </a:lnTo>
                    <a:lnTo>
                      <a:pt x="454" y="52"/>
                    </a:lnTo>
                    <a:lnTo>
                      <a:pt x="454" y="52"/>
                    </a:lnTo>
                    <a:lnTo>
                      <a:pt x="463" y="44"/>
                    </a:lnTo>
                    <a:lnTo>
                      <a:pt x="461" y="40"/>
                    </a:lnTo>
                    <a:lnTo>
                      <a:pt x="461" y="40"/>
                    </a:lnTo>
                    <a:lnTo>
                      <a:pt x="457" y="40"/>
                    </a:lnTo>
                    <a:lnTo>
                      <a:pt x="456" y="39"/>
                    </a:lnTo>
                    <a:lnTo>
                      <a:pt x="454" y="35"/>
                    </a:lnTo>
                    <a:lnTo>
                      <a:pt x="452" y="35"/>
                    </a:lnTo>
                    <a:lnTo>
                      <a:pt x="449" y="39"/>
                    </a:lnTo>
                    <a:lnTo>
                      <a:pt x="449" y="40"/>
                    </a:lnTo>
                    <a:lnTo>
                      <a:pt x="451" y="40"/>
                    </a:lnTo>
                    <a:lnTo>
                      <a:pt x="451" y="42"/>
                    </a:lnTo>
                    <a:lnTo>
                      <a:pt x="449" y="46"/>
                    </a:lnTo>
                    <a:lnTo>
                      <a:pt x="447" y="46"/>
                    </a:lnTo>
                    <a:lnTo>
                      <a:pt x="445" y="44"/>
                    </a:lnTo>
                    <a:lnTo>
                      <a:pt x="445" y="42"/>
                    </a:lnTo>
                    <a:lnTo>
                      <a:pt x="444" y="40"/>
                    </a:lnTo>
                    <a:lnTo>
                      <a:pt x="444" y="39"/>
                    </a:lnTo>
                    <a:lnTo>
                      <a:pt x="442" y="40"/>
                    </a:lnTo>
                    <a:lnTo>
                      <a:pt x="440" y="40"/>
                    </a:lnTo>
                    <a:lnTo>
                      <a:pt x="439" y="40"/>
                    </a:lnTo>
                    <a:lnTo>
                      <a:pt x="439" y="40"/>
                    </a:lnTo>
                    <a:lnTo>
                      <a:pt x="439" y="39"/>
                    </a:lnTo>
                    <a:lnTo>
                      <a:pt x="440" y="37"/>
                    </a:lnTo>
                    <a:lnTo>
                      <a:pt x="442" y="37"/>
                    </a:lnTo>
                    <a:lnTo>
                      <a:pt x="442" y="35"/>
                    </a:lnTo>
                    <a:lnTo>
                      <a:pt x="440" y="35"/>
                    </a:lnTo>
                    <a:lnTo>
                      <a:pt x="442" y="35"/>
                    </a:lnTo>
                    <a:lnTo>
                      <a:pt x="442" y="34"/>
                    </a:lnTo>
                    <a:lnTo>
                      <a:pt x="442" y="34"/>
                    </a:lnTo>
                    <a:lnTo>
                      <a:pt x="440" y="35"/>
                    </a:lnTo>
                    <a:lnTo>
                      <a:pt x="439" y="35"/>
                    </a:lnTo>
                    <a:lnTo>
                      <a:pt x="435" y="37"/>
                    </a:lnTo>
                    <a:lnTo>
                      <a:pt x="432" y="39"/>
                    </a:lnTo>
                    <a:lnTo>
                      <a:pt x="430" y="40"/>
                    </a:lnTo>
                    <a:lnTo>
                      <a:pt x="425" y="40"/>
                    </a:lnTo>
                    <a:lnTo>
                      <a:pt x="421" y="39"/>
                    </a:lnTo>
                    <a:lnTo>
                      <a:pt x="421" y="37"/>
                    </a:lnTo>
                    <a:lnTo>
                      <a:pt x="420" y="35"/>
                    </a:lnTo>
                    <a:lnTo>
                      <a:pt x="416" y="37"/>
                    </a:lnTo>
                    <a:lnTo>
                      <a:pt x="415" y="37"/>
                    </a:lnTo>
                    <a:lnTo>
                      <a:pt x="413" y="37"/>
                    </a:lnTo>
                    <a:lnTo>
                      <a:pt x="411" y="37"/>
                    </a:lnTo>
                    <a:lnTo>
                      <a:pt x="408" y="35"/>
                    </a:lnTo>
                    <a:lnTo>
                      <a:pt x="404" y="34"/>
                    </a:lnTo>
                    <a:lnTo>
                      <a:pt x="399" y="32"/>
                    </a:lnTo>
                    <a:lnTo>
                      <a:pt x="397" y="34"/>
                    </a:lnTo>
                    <a:lnTo>
                      <a:pt x="396" y="32"/>
                    </a:lnTo>
                    <a:lnTo>
                      <a:pt x="394" y="32"/>
                    </a:lnTo>
                    <a:lnTo>
                      <a:pt x="391" y="30"/>
                    </a:lnTo>
                    <a:lnTo>
                      <a:pt x="389" y="29"/>
                    </a:lnTo>
                    <a:lnTo>
                      <a:pt x="387" y="25"/>
                    </a:lnTo>
                    <a:lnTo>
                      <a:pt x="385" y="25"/>
                    </a:lnTo>
                    <a:lnTo>
                      <a:pt x="384" y="25"/>
                    </a:lnTo>
                    <a:lnTo>
                      <a:pt x="382" y="27"/>
                    </a:lnTo>
                    <a:lnTo>
                      <a:pt x="380" y="27"/>
                    </a:lnTo>
                    <a:lnTo>
                      <a:pt x="379" y="23"/>
                    </a:lnTo>
                    <a:lnTo>
                      <a:pt x="374" y="22"/>
                    </a:lnTo>
                    <a:lnTo>
                      <a:pt x="372" y="22"/>
                    </a:lnTo>
                    <a:lnTo>
                      <a:pt x="372" y="22"/>
                    </a:lnTo>
                    <a:lnTo>
                      <a:pt x="372" y="23"/>
                    </a:lnTo>
                    <a:lnTo>
                      <a:pt x="370" y="23"/>
                    </a:lnTo>
                    <a:lnTo>
                      <a:pt x="370" y="22"/>
                    </a:lnTo>
                    <a:lnTo>
                      <a:pt x="368" y="20"/>
                    </a:lnTo>
                    <a:lnTo>
                      <a:pt x="367" y="20"/>
                    </a:lnTo>
                    <a:lnTo>
                      <a:pt x="363" y="22"/>
                    </a:lnTo>
                    <a:lnTo>
                      <a:pt x="363" y="23"/>
                    </a:lnTo>
                    <a:lnTo>
                      <a:pt x="367" y="23"/>
                    </a:lnTo>
                    <a:lnTo>
                      <a:pt x="368" y="27"/>
                    </a:lnTo>
                    <a:lnTo>
                      <a:pt x="370" y="27"/>
                    </a:lnTo>
                    <a:lnTo>
                      <a:pt x="374" y="27"/>
                    </a:lnTo>
                    <a:lnTo>
                      <a:pt x="377" y="27"/>
                    </a:lnTo>
                    <a:lnTo>
                      <a:pt x="380" y="30"/>
                    </a:lnTo>
                    <a:lnTo>
                      <a:pt x="380" y="32"/>
                    </a:lnTo>
                    <a:lnTo>
                      <a:pt x="379" y="34"/>
                    </a:lnTo>
                    <a:lnTo>
                      <a:pt x="380" y="35"/>
                    </a:lnTo>
                    <a:lnTo>
                      <a:pt x="379" y="37"/>
                    </a:lnTo>
                    <a:lnTo>
                      <a:pt x="380" y="39"/>
                    </a:lnTo>
                    <a:lnTo>
                      <a:pt x="380" y="39"/>
                    </a:lnTo>
                    <a:lnTo>
                      <a:pt x="379" y="39"/>
                    </a:lnTo>
                    <a:lnTo>
                      <a:pt x="377" y="39"/>
                    </a:lnTo>
                    <a:lnTo>
                      <a:pt x="375" y="40"/>
                    </a:lnTo>
                    <a:lnTo>
                      <a:pt x="375" y="42"/>
                    </a:lnTo>
                    <a:lnTo>
                      <a:pt x="375" y="40"/>
                    </a:lnTo>
                    <a:lnTo>
                      <a:pt x="372" y="40"/>
                    </a:lnTo>
                    <a:lnTo>
                      <a:pt x="370" y="40"/>
                    </a:lnTo>
                    <a:lnTo>
                      <a:pt x="368" y="42"/>
                    </a:lnTo>
                    <a:lnTo>
                      <a:pt x="367" y="42"/>
                    </a:lnTo>
                    <a:lnTo>
                      <a:pt x="365" y="40"/>
                    </a:lnTo>
                    <a:lnTo>
                      <a:pt x="362" y="42"/>
                    </a:lnTo>
                    <a:lnTo>
                      <a:pt x="356" y="42"/>
                    </a:lnTo>
                    <a:lnTo>
                      <a:pt x="355" y="40"/>
                    </a:lnTo>
                    <a:lnTo>
                      <a:pt x="355" y="39"/>
                    </a:lnTo>
                    <a:lnTo>
                      <a:pt x="353" y="37"/>
                    </a:lnTo>
                    <a:lnTo>
                      <a:pt x="353" y="39"/>
                    </a:lnTo>
                    <a:lnTo>
                      <a:pt x="353" y="40"/>
                    </a:lnTo>
                    <a:lnTo>
                      <a:pt x="350" y="40"/>
                    </a:lnTo>
                    <a:lnTo>
                      <a:pt x="348" y="40"/>
                    </a:lnTo>
                    <a:lnTo>
                      <a:pt x="350" y="42"/>
                    </a:lnTo>
                    <a:lnTo>
                      <a:pt x="348" y="44"/>
                    </a:lnTo>
                    <a:lnTo>
                      <a:pt x="348" y="44"/>
                    </a:lnTo>
                    <a:lnTo>
                      <a:pt x="346" y="44"/>
                    </a:lnTo>
                    <a:lnTo>
                      <a:pt x="346" y="46"/>
                    </a:lnTo>
                    <a:lnTo>
                      <a:pt x="346" y="47"/>
                    </a:lnTo>
                    <a:lnTo>
                      <a:pt x="346" y="47"/>
                    </a:lnTo>
                    <a:lnTo>
                      <a:pt x="344" y="46"/>
                    </a:lnTo>
                    <a:lnTo>
                      <a:pt x="343" y="46"/>
                    </a:lnTo>
                    <a:lnTo>
                      <a:pt x="343" y="44"/>
                    </a:lnTo>
                    <a:lnTo>
                      <a:pt x="341" y="46"/>
                    </a:lnTo>
                    <a:lnTo>
                      <a:pt x="341" y="46"/>
                    </a:lnTo>
                    <a:lnTo>
                      <a:pt x="341" y="49"/>
                    </a:lnTo>
                    <a:lnTo>
                      <a:pt x="339" y="49"/>
                    </a:lnTo>
                    <a:lnTo>
                      <a:pt x="338" y="49"/>
                    </a:lnTo>
                    <a:lnTo>
                      <a:pt x="336" y="49"/>
                    </a:lnTo>
                    <a:lnTo>
                      <a:pt x="336" y="54"/>
                    </a:lnTo>
                    <a:lnTo>
                      <a:pt x="332" y="56"/>
                    </a:lnTo>
                    <a:lnTo>
                      <a:pt x="332" y="58"/>
                    </a:lnTo>
                    <a:lnTo>
                      <a:pt x="331" y="59"/>
                    </a:lnTo>
                    <a:lnTo>
                      <a:pt x="334" y="63"/>
                    </a:lnTo>
                    <a:lnTo>
                      <a:pt x="332" y="63"/>
                    </a:lnTo>
                    <a:lnTo>
                      <a:pt x="331" y="64"/>
                    </a:lnTo>
                    <a:lnTo>
                      <a:pt x="331" y="66"/>
                    </a:lnTo>
                    <a:lnTo>
                      <a:pt x="327" y="66"/>
                    </a:lnTo>
                    <a:lnTo>
                      <a:pt x="326" y="68"/>
                    </a:lnTo>
                    <a:lnTo>
                      <a:pt x="326" y="68"/>
                    </a:lnTo>
                    <a:lnTo>
                      <a:pt x="326" y="69"/>
                    </a:lnTo>
                    <a:lnTo>
                      <a:pt x="324" y="71"/>
                    </a:lnTo>
                    <a:lnTo>
                      <a:pt x="324" y="75"/>
                    </a:lnTo>
                    <a:lnTo>
                      <a:pt x="324" y="75"/>
                    </a:lnTo>
                    <a:lnTo>
                      <a:pt x="322" y="76"/>
                    </a:lnTo>
                    <a:lnTo>
                      <a:pt x="319" y="80"/>
                    </a:lnTo>
                    <a:lnTo>
                      <a:pt x="317" y="83"/>
                    </a:lnTo>
                    <a:lnTo>
                      <a:pt x="319" y="85"/>
                    </a:lnTo>
                    <a:lnTo>
                      <a:pt x="322" y="87"/>
                    </a:lnTo>
                    <a:lnTo>
                      <a:pt x="324" y="87"/>
                    </a:lnTo>
                    <a:lnTo>
                      <a:pt x="324" y="87"/>
                    </a:lnTo>
                    <a:lnTo>
                      <a:pt x="322" y="88"/>
                    </a:lnTo>
                    <a:lnTo>
                      <a:pt x="322" y="90"/>
                    </a:lnTo>
                    <a:lnTo>
                      <a:pt x="324" y="92"/>
                    </a:lnTo>
                    <a:lnTo>
                      <a:pt x="326" y="92"/>
                    </a:lnTo>
                    <a:lnTo>
                      <a:pt x="326" y="92"/>
                    </a:lnTo>
                    <a:lnTo>
                      <a:pt x="324" y="92"/>
                    </a:lnTo>
                    <a:lnTo>
                      <a:pt x="322" y="92"/>
                    </a:lnTo>
                    <a:lnTo>
                      <a:pt x="322" y="93"/>
                    </a:lnTo>
                    <a:lnTo>
                      <a:pt x="322" y="95"/>
                    </a:lnTo>
                    <a:lnTo>
                      <a:pt x="322" y="97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20" y="97"/>
                    </a:lnTo>
                    <a:lnTo>
                      <a:pt x="319" y="93"/>
                    </a:lnTo>
                    <a:lnTo>
                      <a:pt x="317" y="93"/>
                    </a:lnTo>
                    <a:lnTo>
                      <a:pt x="315" y="93"/>
                    </a:lnTo>
                    <a:lnTo>
                      <a:pt x="314" y="93"/>
                    </a:lnTo>
                    <a:lnTo>
                      <a:pt x="314" y="97"/>
                    </a:lnTo>
                    <a:lnTo>
                      <a:pt x="314" y="98"/>
                    </a:lnTo>
                    <a:lnTo>
                      <a:pt x="314" y="97"/>
                    </a:lnTo>
                    <a:lnTo>
                      <a:pt x="314" y="95"/>
                    </a:lnTo>
                    <a:lnTo>
                      <a:pt x="310" y="93"/>
                    </a:lnTo>
                    <a:lnTo>
                      <a:pt x="303" y="92"/>
                    </a:lnTo>
                    <a:lnTo>
                      <a:pt x="302" y="90"/>
                    </a:lnTo>
                    <a:lnTo>
                      <a:pt x="300" y="92"/>
                    </a:lnTo>
                    <a:lnTo>
                      <a:pt x="298" y="92"/>
                    </a:lnTo>
                    <a:lnTo>
                      <a:pt x="298" y="93"/>
                    </a:lnTo>
                    <a:lnTo>
                      <a:pt x="298" y="93"/>
                    </a:lnTo>
                    <a:lnTo>
                      <a:pt x="297" y="93"/>
                    </a:lnTo>
                    <a:lnTo>
                      <a:pt x="295" y="95"/>
                    </a:lnTo>
                    <a:lnTo>
                      <a:pt x="293" y="97"/>
                    </a:lnTo>
                    <a:lnTo>
                      <a:pt x="293" y="97"/>
                    </a:lnTo>
                    <a:lnTo>
                      <a:pt x="295" y="100"/>
                    </a:lnTo>
                    <a:lnTo>
                      <a:pt x="295" y="100"/>
                    </a:lnTo>
                    <a:lnTo>
                      <a:pt x="295" y="100"/>
                    </a:lnTo>
                    <a:lnTo>
                      <a:pt x="295" y="100"/>
                    </a:lnTo>
                    <a:lnTo>
                      <a:pt x="293" y="100"/>
                    </a:lnTo>
                    <a:lnTo>
                      <a:pt x="293" y="102"/>
                    </a:lnTo>
                    <a:lnTo>
                      <a:pt x="291" y="102"/>
                    </a:lnTo>
                    <a:lnTo>
                      <a:pt x="291" y="97"/>
                    </a:lnTo>
                    <a:lnTo>
                      <a:pt x="293" y="93"/>
                    </a:lnTo>
                    <a:lnTo>
                      <a:pt x="293" y="92"/>
                    </a:lnTo>
                    <a:lnTo>
                      <a:pt x="295" y="90"/>
                    </a:lnTo>
                    <a:lnTo>
                      <a:pt x="295" y="90"/>
                    </a:lnTo>
                    <a:lnTo>
                      <a:pt x="288" y="85"/>
                    </a:lnTo>
                    <a:lnTo>
                      <a:pt x="286" y="81"/>
                    </a:lnTo>
                    <a:lnTo>
                      <a:pt x="285" y="80"/>
                    </a:lnTo>
                    <a:lnTo>
                      <a:pt x="281" y="78"/>
                    </a:lnTo>
                    <a:lnTo>
                      <a:pt x="279" y="76"/>
                    </a:lnTo>
                    <a:lnTo>
                      <a:pt x="278" y="75"/>
                    </a:lnTo>
                    <a:lnTo>
                      <a:pt x="273" y="73"/>
                    </a:lnTo>
                    <a:lnTo>
                      <a:pt x="271" y="71"/>
                    </a:lnTo>
                    <a:lnTo>
                      <a:pt x="269" y="71"/>
                    </a:lnTo>
                    <a:lnTo>
                      <a:pt x="267" y="71"/>
                    </a:lnTo>
                    <a:lnTo>
                      <a:pt x="267" y="73"/>
                    </a:lnTo>
                    <a:lnTo>
                      <a:pt x="267" y="75"/>
                    </a:lnTo>
                    <a:lnTo>
                      <a:pt x="266" y="78"/>
                    </a:lnTo>
                    <a:lnTo>
                      <a:pt x="262" y="78"/>
                    </a:lnTo>
                    <a:lnTo>
                      <a:pt x="261" y="76"/>
                    </a:lnTo>
                    <a:lnTo>
                      <a:pt x="261" y="76"/>
                    </a:lnTo>
                    <a:lnTo>
                      <a:pt x="259" y="76"/>
                    </a:lnTo>
                    <a:lnTo>
                      <a:pt x="257" y="78"/>
                    </a:lnTo>
                    <a:lnTo>
                      <a:pt x="257" y="78"/>
                    </a:lnTo>
                    <a:lnTo>
                      <a:pt x="257" y="78"/>
                    </a:lnTo>
                    <a:lnTo>
                      <a:pt x="255" y="76"/>
                    </a:lnTo>
                    <a:lnTo>
                      <a:pt x="254" y="75"/>
                    </a:lnTo>
                    <a:lnTo>
                      <a:pt x="254" y="75"/>
                    </a:lnTo>
                    <a:lnTo>
                      <a:pt x="254" y="76"/>
                    </a:lnTo>
                    <a:lnTo>
                      <a:pt x="254" y="78"/>
                    </a:lnTo>
                    <a:lnTo>
                      <a:pt x="254" y="80"/>
                    </a:lnTo>
                    <a:lnTo>
                      <a:pt x="254" y="80"/>
                    </a:lnTo>
                    <a:lnTo>
                      <a:pt x="254" y="81"/>
                    </a:lnTo>
                    <a:lnTo>
                      <a:pt x="252" y="83"/>
                    </a:lnTo>
                    <a:lnTo>
                      <a:pt x="252" y="85"/>
                    </a:lnTo>
                    <a:lnTo>
                      <a:pt x="250" y="87"/>
                    </a:lnTo>
                    <a:lnTo>
                      <a:pt x="250" y="88"/>
                    </a:lnTo>
                    <a:lnTo>
                      <a:pt x="249" y="87"/>
                    </a:lnTo>
                    <a:lnTo>
                      <a:pt x="249" y="87"/>
                    </a:lnTo>
                    <a:lnTo>
                      <a:pt x="249" y="85"/>
                    </a:lnTo>
                    <a:lnTo>
                      <a:pt x="247" y="85"/>
                    </a:lnTo>
                    <a:lnTo>
                      <a:pt x="247" y="85"/>
                    </a:lnTo>
                    <a:lnTo>
                      <a:pt x="247" y="87"/>
                    </a:lnTo>
                    <a:lnTo>
                      <a:pt x="245" y="87"/>
                    </a:lnTo>
                    <a:lnTo>
                      <a:pt x="245" y="85"/>
                    </a:lnTo>
                    <a:lnTo>
                      <a:pt x="245" y="83"/>
                    </a:lnTo>
                    <a:lnTo>
                      <a:pt x="247" y="81"/>
                    </a:lnTo>
                    <a:lnTo>
                      <a:pt x="245" y="80"/>
                    </a:lnTo>
                    <a:lnTo>
                      <a:pt x="245" y="81"/>
                    </a:lnTo>
                    <a:lnTo>
                      <a:pt x="245" y="83"/>
                    </a:lnTo>
                    <a:lnTo>
                      <a:pt x="243" y="85"/>
                    </a:lnTo>
                    <a:lnTo>
                      <a:pt x="242" y="85"/>
                    </a:lnTo>
                    <a:lnTo>
                      <a:pt x="242" y="87"/>
                    </a:lnTo>
                    <a:lnTo>
                      <a:pt x="240" y="87"/>
                    </a:lnTo>
                    <a:lnTo>
                      <a:pt x="238" y="87"/>
                    </a:lnTo>
                    <a:lnTo>
                      <a:pt x="238" y="88"/>
                    </a:lnTo>
                    <a:lnTo>
                      <a:pt x="237" y="90"/>
                    </a:lnTo>
                    <a:lnTo>
                      <a:pt x="237" y="92"/>
                    </a:lnTo>
                    <a:lnTo>
                      <a:pt x="238" y="93"/>
                    </a:lnTo>
                    <a:lnTo>
                      <a:pt x="238" y="93"/>
                    </a:lnTo>
                    <a:lnTo>
                      <a:pt x="240" y="95"/>
                    </a:lnTo>
                    <a:lnTo>
                      <a:pt x="240" y="97"/>
                    </a:lnTo>
                    <a:lnTo>
                      <a:pt x="240" y="97"/>
                    </a:lnTo>
                    <a:lnTo>
                      <a:pt x="238" y="97"/>
                    </a:lnTo>
                    <a:lnTo>
                      <a:pt x="237" y="97"/>
                    </a:lnTo>
                    <a:lnTo>
                      <a:pt x="235" y="95"/>
                    </a:lnTo>
                    <a:lnTo>
                      <a:pt x="233" y="95"/>
                    </a:lnTo>
                    <a:lnTo>
                      <a:pt x="233" y="95"/>
                    </a:lnTo>
                    <a:lnTo>
                      <a:pt x="233" y="97"/>
                    </a:lnTo>
                    <a:lnTo>
                      <a:pt x="233" y="97"/>
                    </a:lnTo>
                    <a:lnTo>
                      <a:pt x="231" y="97"/>
                    </a:lnTo>
                    <a:lnTo>
                      <a:pt x="230" y="98"/>
                    </a:lnTo>
                    <a:lnTo>
                      <a:pt x="231" y="100"/>
                    </a:lnTo>
                    <a:lnTo>
                      <a:pt x="231" y="100"/>
                    </a:lnTo>
                    <a:lnTo>
                      <a:pt x="231" y="102"/>
                    </a:lnTo>
                    <a:lnTo>
                      <a:pt x="233" y="102"/>
                    </a:lnTo>
                    <a:lnTo>
                      <a:pt x="235" y="102"/>
                    </a:lnTo>
                    <a:lnTo>
                      <a:pt x="235" y="102"/>
                    </a:lnTo>
                    <a:lnTo>
                      <a:pt x="235" y="104"/>
                    </a:lnTo>
                    <a:lnTo>
                      <a:pt x="233" y="104"/>
                    </a:lnTo>
                    <a:lnTo>
                      <a:pt x="233" y="104"/>
                    </a:lnTo>
                    <a:lnTo>
                      <a:pt x="228" y="100"/>
                    </a:lnTo>
                    <a:lnTo>
                      <a:pt x="226" y="100"/>
                    </a:lnTo>
                    <a:lnTo>
                      <a:pt x="226" y="102"/>
                    </a:lnTo>
                    <a:lnTo>
                      <a:pt x="226" y="102"/>
                    </a:lnTo>
                    <a:lnTo>
                      <a:pt x="226" y="104"/>
                    </a:lnTo>
                    <a:lnTo>
                      <a:pt x="225" y="105"/>
                    </a:lnTo>
                    <a:lnTo>
                      <a:pt x="223" y="105"/>
                    </a:lnTo>
                    <a:lnTo>
                      <a:pt x="223" y="105"/>
                    </a:lnTo>
                    <a:lnTo>
                      <a:pt x="221" y="107"/>
                    </a:lnTo>
                    <a:lnTo>
                      <a:pt x="221" y="110"/>
                    </a:lnTo>
                    <a:lnTo>
                      <a:pt x="223" y="112"/>
                    </a:lnTo>
                    <a:lnTo>
                      <a:pt x="223" y="114"/>
                    </a:lnTo>
                    <a:lnTo>
                      <a:pt x="225" y="112"/>
                    </a:lnTo>
                    <a:lnTo>
                      <a:pt x="226" y="110"/>
                    </a:lnTo>
                    <a:lnTo>
                      <a:pt x="226" y="112"/>
                    </a:lnTo>
                    <a:lnTo>
                      <a:pt x="225" y="114"/>
                    </a:lnTo>
                    <a:lnTo>
                      <a:pt x="225" y="115"/>
                    </a:lnTo>
                    <a:lnTo>
                      <a:pt x="225" y="117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1" y="117"/>
                    </a:lnTo>
                    <a:lnTo>
                      <a:pt x="221" y="119"/>
                    </a:lnTo>
                    <a:lnTo>
                      <a:pt x="221" y="121"/>
                    </a:lnTo>
                    <a:lnTo>
                      <a:pt x="223" y="122"/>
                    </a:lnTo>
                    <a:lnTo>
                      <a:pt x="225" y="121"/>
                    </a:lnTo>
                    <a:lnTo>
                      <a:pt x="226" y="122"/>
                    </a:lnTo>
                    <a:lnTo>
                      <a:pt x="228" y="122"/>
                    </a:lnTo>
                    <a:lnTo>
                      <a:pt x="228" y="122"/>
                    </a:lnTo>
                    <a:lnTo>
                      <a:pt x="226" y="122"/>
                    </a:lnTo>
                    <a:lnTo>
                      <a:pt x="225" y="122"/>
                    </a:lnTo>
                    <a:lnTo>
                      <a:pt x="223" y="122"/>
                    </a:lnTo>
                    <a:lnTo>
                      <a:pt x="220" y="122"/>
                    </a:lnTo>
                    <a:lnTo>
                      <a:pt x="218" y="122"/>
                    </a:lnTo>
                    <a:lnTo>
                      <a:pt x="216" y="121"/>
                    </a:lnTo>
                    <a:lnTo>
                      <a:pt x="214" y="121"/>
                    </a:lnTo>
                    <a:lnTo>
                      <a:pt x="213" y="121"/>
                    </a:lnTo>
                    <a:lnTo>
                      <a:pt x="213" y="122"/>
                    </a:lnTo>
                    <a:lnTo>
                      <a:pt x="211" y="122"/>
                    </a:lnTo>
                    <a:lnTo>
                      <a:pt x="209" y="119"/>
                    </a:lnTo>
                    <a:lnTo>
                      <a:pt x="208" y="119"/>
                    </a:lnTo>
                    <a:lnTo>
                      <a:pt x="206" y="119"/>
                    </a:lnTo>
                    <a:lnTo>
                      <a:pt x="208" y="122"/>
                    </a:lnTo>
                    <a:lnTo>
                      <a:pt x="206" y="122"/>
                    </a:lnTo>
                    <a:lnTo>
                      <a:pt x="206" y="124"/>
                    </a:lnTo>
                    <a:lnTo>
                      <a:pt x="204" y="124"/>
                    </a:lnTo>
                    <a:lnTo>
                      <a:pt x="204" y="124"/>
                    </a:lnTo>
                    <a:lnTo>
                      <a:pt x="204" y="126"/>
                    </a:lnTo>
                    <a:lnTo>
                      <a:pt x="206" y="127"/>
                    </a:lnTo>
                    <a:lnTo>
                      <a:pt x="208" y="129"/>
                    </a:lnTo>
                    <a:lnTo>
                      <a:pt x="209" y="131"/>
                    </a:lnTo>
                    <a:lnTo>
                      <a:pt x="209" y="133"/>
                    </a:lnTo>
                    <a:lnTo>
                      <a:pt x="211" y="133"/>
                    </a:lnTo>
                    <a:lnTo>
                      <a:pt x="211" y="133"/>
                    </a:lnTo>
                    <a:lnTo>
                      <a:pt x="211" y="134"/>
                    </a:lnTo>
                    <a:lnTo>
                      <a:pt x="211" y="138"/>
                    </a:lnTo>
                    <a:lnTo>
                      <a:pt x="209" y="138"/>
                    </a:lnTo>
                    <a:lnTo>
                      <a:pt x="209" y="136"/>
                    </a:lnTo>
                    <a:lnTo>
                      <a:pt x="208" y="136"/>
                    </a:lnTo>
                    <a:lnTo>
                      <a:pt x="206" y="134"/>
                    </a:lnTo>
                    <a:lnTo>
                      <a:pt x="206" y="136"/>
                    </a:lnTo>
                    <a:lnTo>
                      <a:pt x="206" y="136"/>
                    </a:lnTo>
                    <a:lnTo>
                      <a:pt x="206" y="139"/>
                    </a:lnTo>
                    <a:lnTo>
                      <a:pt x="206" y="143"/>
                    </a:lnTo>
                    <a:lnTo>
                      <a:pt x="206" y="144"/>
                    </a:lnTo>
                    <a:lnTo>
                      <a:pt x="206" y="144"/>
                    </a:lnTo>
                    <a:lnTo>
                      <a:pt x="204" y="144"/>
                    </a:lnTo>
                    <a:lnTo>
                      <a:pt x="204" y="143"/>
                    </a:lnTo>
                    <a:lnTo>
                      <a:pt x="202" y="141"/>
                    </a:lnTo>
                    <a:lnTo>
                      <a:pt x="199" y="136"/>
                    </a:lnTo>
                    <a:lnTo>
                      <a:pt x="197" y="133"/>
                    </a:lnTo>
                    <a:lnTo>
                      <a:pt x="196" y="129"/>
                    </a:lnTo>
                    <a:lnTo>
                      <a:pt x="194" y="124"/>
                    </a:lnTo>
                    <a:lnTo>
                      <a:pt x="192" y="124"/>
                    </a:lnTo>
                    <a:lnTo>
                      <a:pt x="192" y="126"/>
                    </a:lnTo>
                    <a:lnTo>
                      <a:pt x="190" y="129"/>
                    </a:lnTo>
                    <a:lnTo>
                      <a:pt x="189" y="131"/>
                    </a:lnTo>
                    <a:lnTo>
                      <a:pt x="187" y="133"/>
                    </a:lnTo>
                    <a:lnTo>
                      <a:pt x="185" y="134"/>
                    </a:lnTo>
                    <a:lnTo>
                      <a:pt x="184" y="134"/>
                    </a:lnTo>
                    <a:lnTo>
                      <a:pt x="182" y="136"/>
                    </a:lnTo>
                    <a:lnTo>
                      <a:pt x="180" y="138"/>
                    </a:lnTo>
                    <a:lnTo>
                      <a:pt x="178" y="141"/>
                    </a:lnTo>
                    <a:lnTo>
                      <a:pt x="178" y="143"/>
                    </a:lnTo>
                    <a:lnTo>
                      <a:pt x="178" y="146"/>
                    </a:lnTo>
                    <a:lnTo>
                      <a:pt x="178" y="150"/>
                    </a:lnTo>
                    <a:lnTo>
                      <a:pt x="180" y="155"/>
                    </a:lnTo>
                    <a:lnTo>
                      <a:pt x="182" y="155"/>
                    </a:lnTo>
                    <a:lnTo>
                      <a:pt x="182" y="155"/>
                    </a:lnTo>
                    <a:lnTo>
                      <a:pt x="182" y="156"/>
                    </a:lnTo>
                    <a:lnTo>
                      <a:pt x="180" y="158"/>
                    </a:lnTo>
                    <a:lnTo>
                      <a:pt x="175" y="163"/>
                    </a:lnTo>
                    <a:lnTo>
                      <a:pt x="172" y="165"/>
                    </a:lnTo>
                    <a:lnTo>
                      <a:pt x="172" y="165"/>
                    </a:lnTo>
                    <a:lnTo>
                      <a:pt x="170" y="168"/>
                    </a:lnTo>
                    <a:lnTo>
                      <a:pt x="168" y="172"/>
                    </a:lnTo>
                    <a:lnTo>
                      <a:pt x="168" y="173"/>
                    </a:lnTo>
                    <a:lnTo>
                      <a:pt x="165" y="177"/>
                    </a:lnTo>
                    <a:lnTo>
                      <a:pt x="163" y="182"/>
                    </a:lnTo>
                    <a:lnTo>
                      <a:pt x="160" y="184"/>
                    </a:lnTo>
                    <a:lnTo>
                      <a:pt x="156" y="187"/>
                    </a:lnTo>
                    <a:lnTo>
                      <a:pt x="154" y="189"/>
                    </a:lnTo>
                    <a:lnTo>
                      <a:pt x="146" y="192"/>
                    </a:lnTo>
                    <a:lnTo>
                      <a:pt x="141" y="194"/>
                    </a:lnTo>
                    <a:lnTo>
                      <a:pt x="132" y="194"/>
                    </a:lnTo>
                    <a:lnTo>
                      <a:pt x="129" y="196"/>
                    </a:lnTo>
                    <a:lnTo>
                      <a:pt x="124" y="196"/>
                    </a:lnTo>
                    <a:lnTo>
                      <a:pt x="120" y="196"/>
                    </a:lnTo>
                    <a:lnTo>
                      <a:pt x="113" y="201"/>
                    </a:lnTo>
                    <a:lnTo>
                      <a:pt x="107" y="201"/>
                    </a:lnTo>
                    <a:lnTo>
                      <a:pt x="101" y="202"/>
                    </a:lnTo>
                    <a:lnTo>
                      <a:pt x="100" y="204"/>
                    </a:lnTo>
                    <a:lnTo>
                      <a:pt x="95" y="206"/>
                    </a:lnTo>
                    <a:lnTo>
                      <a:pt x="93" y="208"/>
                    </a:lnTo>
                    <a:lnTo>
                      <a:pt x="88" y="209"/>
                    </a:lnTo>
                    <a:lnTo>
                      <a:pt x="84" y="209"/>
                    </a:lnTo>
                    <a:lnTo>
                      <a:pt x="83" y="208"/>
                    </a:lnTo>
                    <a:lnTo>
                      <a:pt x="79" y="208"/>
                    </a:lnTo>
                    <a:lnTo>
                      <a:pt x="76" y="208"/>
                    </a:lnTo>
                    <a:lnTo>
                      <a:pt x="74" y="208"/>
                    </a:lnTo>
                    <a:lnTo>
                      <a:pt x="72" y="209"/>
                    </a:lnTo>
                    <a:lnTo>
                      <a:pt x="60" y="216"/>
                    </a:lnTo>
                    <a:lnTo>
                      <a:pt x="59" y="218"/>
                    </a:lnTo>
                    <a:lnTo>
                      <a:pt x="55" y="219"/>
                    </a:lnTo>
                    <a:lnTo>
                      <a:pt x="52" y="223"/>
                    </a:lnTo>
                    <a:lnTo>
                      <a:pt x="50" y="225"/>
                    </a:lnTo>
                    <a:lnTo>
                      <a:pt x="43" y="228"/>
                    </a:lnTo>
                    <a:lnTo>
                      <a:pt x="38" y="230"/>
                    </a:lnTo>
                    <a:lnTo>
                      <a:pt x="35" y="231"/>
                    </a:lnTo>
                    <a:lnTo>
                      <a:pt x="33" y="235"/>
                    </a:lnTo>
                    <a:lnTo>
                      <a:pt x="30" y="242"/>
                    </a:lnTo>
                    <a:lnTo>
                      <a:pt x="30" y="243"/>
                    </a:lnTo>
                    <a:lnTo>
                      <a:pt x="28" y="245"/>
                    </a:lnTo>
                    <a:lnTo>
                      <a:pt x="26" y="245"/>
                    </a:lnTo>
                    <a:lnTo>
                      <a:pt x="24" y="245"/>
                    </a:lnTo>
                    <a:lnTo>
                      <a:pt x="24" y="242"/>
                    </a:lnTo>
                    <a:lnTo>
                      <a:pt x="23" y="240"/>
                    </a:lnTo>
                    <a:lnTo>
                      <a:pt x="24" y="233"/>
                    </a:lnTo>
                    <a:lnTo>
                      <a:pt x="24" y="231"/>
                    </a:lnTo>
                    <a:lnTo>
                      <a:pt x="23" y="233"/>
                    </a:lnTo>
                    <a:lnTo>
                      <a:pt x="21" y="235"/>
                    </a:lnTo>
                    <a:lnTo>
                      <a:pt x="18" y="243"/>
                    </a:lnTo>
                    <a:lnTo>
                      <a:pt x="16" y="248"/>
                    </a:lnTo>
                    <a:lnTo>
                      <a:pt x="18" y="252"/>
                    </a:lnTo>
                    <a:lnTo>
                      <a:pt x="18" y="255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18" y="262"/>
                    </a:lnTo>
                    <a:lnTo>
                      <a:pt x="18" y="265"/>
                    </a:lnTo>
                    <a:lnTo>
                      <a:pt x="12" y="272"/>
                    </a:lnTo>
                    <a:lnTo>
                      <a:pt x="12" y="274"/>
                    </a:lnTo>
                    <a:lnTo>
                      <a:pt x="11" y="279"/>
                    </a:lnTo>
                    <a:lnTo>
                      <a:pt x="11" y="283"/>
                    </a:lnTo>
                    <a:lnTo>
                      <a:pt x="11" y="286"/>
                    </a:lnTo>
                    <a:lnTo>
                      <a:pt x="12" y="289"/>
                    </a:lnTo>
                    <a:lnTo>
                      <a:pt x="14" y="291"/>
                    </a:lnTo>
                    <a:lnTo>
                      <a:pt x="16" y="298"/>
                    </a:lnTo>
                    <a:lnTo>
                      <a:pt x="18" y="301"/>
                    </a:lnTo>
                    <a:lnTo>
                      <a:pt x="21" y="310"/>
                    </a:lnTo>
                    <a:lnTo>
                      <a:pt x="26" y="317"/>
                    </a:lnTo>
                    <a:lnTo>
                      <a:pt x="26" y="318"/>
                    </a:lnTo>
                    <a:lnTo>
                      <a:pt x="26" y="322"/>
                    </a:lnTo>
                    <a:lnTo>
                      <a:pt x="26" y="325"/>
                    </a:lnTo>
                    <a:lnTo>
                      <a:pt x="24" y="327"/>
                    </a:lnTo>
                    <a:lnTo>
                      <a:pt x="23" y="327"/>
                    </a:lnTo>
                    <a:lnTo>
                      <a:pt x="21" y="325"/>
                    </a:lnTo>
                    <a:lnTo>
                      <a:pt x="21" y="325"/>
                    </a:lnTo>
                    <a:lnTo>
                      <a:pt x="19" y="320"/>
                    </a:lnTo>
                    <a:lnTo>
                      <a:pt x="19" y="320"/>
                    </a:lnTo>
                    <a:lnTo>
                      <a:pt x="18" y="322"/>
                    </a:lnTo>
                    <a:lnTo>
                      <a:pt x="18" y="322"/>
                    </a:lnTo>
                    <a:lnTo>
                      <a:pt x="16" y="322"/>
                    </a:lnTo>
                    <a:lnTo>
                      <a:pt x="16" y="322"/>
                    </a:lnTo>
                    <a:lnTo>
                      <a:pt x="16" y="320"/>
                    </a:lnTo>
                    <a:lnTo>
                      <a:pt x="16" y="318"/>
                    </a:lnTo>
                    <a:lnTo>
                      <a:pt x="16" y="315"/>
                    </a:lnTo>
                    <a:lnTo>
                      <a:pt x="14" y="313"/>
                    </a:lnTo>
                    <a:lnTo>
                      <a:pt x="12" y="312"/>
                    </a:lnTo>
                    <a:lnTo>
                      <a:pt x="11" y="310"/>
                    </a:lnTo>
                    <a:lnTo>
                      <a:pt x="11" y="312"/>
                    </a:lnTo>
                    <a:lnTo>
                      <a:pt x="11" y="313"/>
                    </a:lnTo>
                    <a:lnTo>
                      <a:pt x="12" y="317"/>
                    </a:lnTo>
                    <a:lnTo>
                      <a:pt x="14" y="322"/>
                    </a:lnTo>
                    <a:lnTo>
                      <a:pt x="16" y="323"/>
                    </a:lnTo>
                    <a:lnTo>
                      <a:pt x="18" y="325"/>
                    </a:lnTo>
                    <a:lnTo>
                      <a:pt x="19" y="327"/>
                    </a:lnTo>
                    <a:lnTo>
                      <a:pt x="19" y="330"/>
                    </a:lnTo>
                    <a:lnTo>
                      <a:pt x="18" y="330"/>
                    </a:lnTo>
                    <a:lnTo>
                      <a:pt x="16" y="332"/>
                    </a:lnTo>
                    <a:lnTo>
                      <a:pt x="14" y="330"/>
                    </a:lnTo>
                    <a:lnTo>
                      <a:pt x="12" y="329"/>
                    </a:lnTo>
                    <a:lnTo>
                      <a:pt x="11" y="323"/>
                    </a:lnTo>
                    <a:lnTo>
                      <a:pt x="11" y="322"/>
                    </a:lnTo>
                    <a:lnTo>
                      <a:pt x="9" y="320"/>
                    </a:lnTo>
                    <a:lnTo>
                      <a:pt x="9" y="322"/>
                    </a:lnTo>
                    <a:lnTo>
                      <a:pt x="9" y="323"/>
                    </a:lnTo>
                    <a:lnTo>
                      <a:pt x="9" y="323"/>
                    </a:lnTo>
                    <a:lnTo>
                      <a:pt x="9" y="323"/>
                    </a:lnTo>
                    <a:lnTo>
                      <a:pt x="7" y="323"/>
                    </a:lnTo>
                    <a:lnTo>
                      <a:pt x="7" y="323"/>
                    </a:lnTo>
                    <a:lnTo>
                      <a:pt x="6" y="323"/>
                    </a:lnTo>
                    <a:lnTo>
                      <a:pt x="7" y="323"/>
                    </a:lnTo>
                    <a:lnTo>
                      <a:pt x="9" y="329"/>
                    </a:lnTo>
                    <a:lnTo>
                      <a:pt x="16" y="337"/>
                    </a:lnTo>
                    <a:lnTo>
                      <a:pt x="23" y="347"/>
                    </a:lnTo>
                    <a:lnTo>
                      <a:pt x="23" y="352"/>
                    </a:lnTo>
                    <a:lnTo>
                      <a:pt x="24" y="361"/>
                    </a:lnTo>
                    <a:lnTo>
                      <a:pt x="24" y="363"/>
                    </a:lnTo>
                    <a:lnTo>
                      <a:pt x="28" y="368"/>
                    </a:lnTo>
                    <a:lnTo>
                      <a:pt x="31" y="373"/>
                    </a:lnTo>
                    <a:lnTo>
                      <a:pt x="33" y="376"/>
                    </a:lnTo>
                    <a:lnTo>
                      <a:pt x="33" y="378"/>
                    </a:lnTo>
                    <a:lnTo>
                      <a:pt x="33" y="381"/>
                    </a:lnTo>
                    <a:lnTo>
                      <a:pt x="38" y="387"/>
                    </a:lnTo>
                    <a:lnTo>
                      <a:pt x="40" y="393"/>
                    </a:lnTo>
                    <a:lnTo>
                      <a:pt x="40" y="395"/>
                    </a:lnTo>
                    <a:lnTo>
                      <a:pt x="40" y="398"/>
                    </a:lnTo>
                    <a:lnTo>
                      <a:pt x="40" y="407"/>
                    </a:lnTo>
                    <a:lnTo>
                      <a:pt x="42" y="410"/>
                    </a:lnTo>
                    <a:lnTo>
                      <a:pt x="42" y="417"/>
                    </a:lnTo>
                    <a:lnTo>
                      <a:pt x="45" y="422"/>
                    </a:lnTo>
                    <a:lnTo>
                      <a:pt x="47" y="426"/>
                    </a:lnTo>
                    <a:lnTo>
                      <a:pt x="50" y="434"/>
                    </a:lnTo>
                    <a:lnTo>
                      <a:pt x="54" y="443"/>
                    </a:lnTo>
                    <a:lnTo>
                      <a:pt x="55" y="448"/>
                    </a:lnTo>
                    <a:lnTo>
                      <a:pt x="55" y="458"/>
                    </a:lnTo>
                    <a:lnTo>
                      <a:pt x="55" y="463"/>
                    </a:lnTo>
                    <a:lnTo>
                      <a:pt x="54" y="463"/>
                    </a:lnTo>
                    <a:lnTo>
                      <a:pt x="54" y="465"/>
                    </a:lnTo>
                    <a:lnTo>
                      <a:pt x="54" y="472"/>
                    </a:lnTo>
                    <a:lnTo>
                      <a:pt x="54" y="477"/>
                    </a:lnTo>
                    <a:lnTo>
                      <a:pt x="52" y="480"/>
                    </a:lnTo>
                    <a:lnTo>
                      <a:pt x="50" y="484"/>
                    </a:lnTo>
                    <a:lnTo>
                      <a:pt x="48" y="487"/>
                    </a:lnTo>
                    <a:lnTo>
                      <a:pt x="45" y="487"/>
                    </a:lnTo>
                    <a:lnTo>
                      <a:pt x="43" y="485"/>
                    </a:lnTo>
                    <a:lnTo>
                      <a:pt x="42" y="484"/>
                    </a:lnTo>
                    <a:lnTo>
                      <a:pt x="40" y="491"/>
                    </a:lnTo>
                    <a:lnTo>
                      <a:pt x="40" y="496"/>
                    </a:lnTo>
                    <a:lnTo>
                      <a:pt x="42" y="499"/>
                    </a:lnTo>
                    <a:lnTo>
                      <a:pt x="42" y="501"/>
                    </a:lnTo>
                    <a:lnTo>
                      <a:pt x="43" y="502"/>
                    </a:lnTo>
                    <a:lnTo>
                      <a:pt x="45" y="502"/>
                    </a:lnTo>
                    <a:lnTo>
                      <a:pt x="47" y="502"/>
                    </a:lnTo>
                    <a:lnTo>
                      <a:pt x="52" y="504"/>
                    </a:lnTo>
                    <a:lnTo>
                      <a:pt x="55" y="508"/>
                    </a:lnTo>
                    <a:lnTo>
                      <a:pt x="60" y="513"/>
                    </a:lnTo>
                    <a:lnTo>
                      <a:pt x="64" y="514"/>
                    </a:lnTo>
                    <a:lnTo>
                      <a:pt x="71" y="518"/>
                    </a:lnTo>
                    <a:lnTo>
                      <a:pt x="77" y="519"/>
                    </a:lnTo>
                    <a:lnTo>
                      <a:pt x="83" y="519"/>
                    </a:lnTo>
                    <a:lnTo>
                      <a:pt x="91" y="521"/>
                    </a:lnTo>
                    <a:lnTo>
                      <a:pt x="93" y="519"/>
                    </a:lnTo>
                    <a:lnTo>
                      <a:pt x="96" y="519"/>
                    </a:lnTo>
                    <a:lnTo>
                      <a:pt x="98" y="518"/>
                    </a:lnTo>
                    <a:lnTo>
                      <a:pt x="101" y="518"/>
                    </a:lnTo>
                    <a:lnTo>
                      <a:pt x="108" y="513"/>
                    </a:lnTo>
                    <a:lnTo>
                      <a:pt x="115" y="506"/>
                    </a:lnTo>
                    <a:lnTo>
                      <a:pt x="119" y="506"/>
                    </a:lnTo>
                    <a:lnTo>
                      <a:pt x="122" y="506"/>
                    </a:lnTo>
                    <a:lnTo>
                      <a:pt x="127" y="504"/>
                    </a:lnTo>
                    <a:lnTo>
                      <a:pt x="131" y="497"/>
                    </a:lnTo>
                    <a:lnTo>
                      <a:pt x="132" y="496"/>
                    </a:lnTo>
                    <a:lnTo>
                      <a:pt x="134" y="494"/>
                    </a:lnTo>
                    <a:lnTo>
                      <a:pt x="141" y="494"/>
                    </a:lnTo>
                    <a:lnTo>
                      <a:pt x="144" y="494"/>
                    </a:lnTo>
                    <a:lnTo>
                      <a:pt x="148" y="494"/>
                    </a:lnTo>
                    <a:lnTo>
                      <a:pt x="153" y="492"/>
                    </a:lnTo>
                    <a:lnTo>
                      <a:pt x="163" y="491"/>
                    </a:lnTo>
                    <a:lnTo>
                      <a:pt x="170" y="492"/>
                    </a:lnTo>
                    <a:lnTo>
                      <a:pt x="175" y="492"/>
                    </a:lnTo>
                    <a:lnTo>
                      <a:pt x="177" y="492"/>
                    </a:lnTo>
                    <a:lnTo>
                      <a:pt x="178" y="496"/>
                    </a:lnTo>
                    <a:lnTo>
                      <a:pt x="190" y="492"/>
                    </a:lnTo>
                    <a:lnTo>
                      <a:pt x="194" y="492"/>
                    </a:lnTo>
                    <a:lnTo>
                      <a:pt x="196" y="492"/>
                    </a:lnTo>
                    <a:lnTo>
                      <a:pt x="199" y="496"/>
                    </a:lnTo>
                    <a:lnTo>
                      <a:pt x="201" y="492"/>
                    </a:lnTo>
                    <a:lnTo>
                      <a:pt x="204" y="494"/>
                    </a:lnTo>
                    <a:lnTo>
                      <a:pt x="208" y="492"/>
                    </a:lnTo>
                    <a:lnTo>
                      <a:pt x="211" y="485"/>
                    </a:lnTo>
                    <a:lnTo>
                      <a:pt x="213" y="482"/>
                    </a:lnTo>
                    <a:lnTo>
                      <a:pt x="216" y="475"/>
                    </a:lnTo>
                    <a:lnTo>
                      <a:pt x="218" y="473"/>
                    </a:lnTo>
                    <a:lnTo>
                      <a:pt x="221" y="472"/>
                    </a:lnTo>
                    <a:lnTo>
                      <a:pt x="223" y="472"/>
                    </a:lnTo>
                    <a:lnTo>
                      <a:pt x="228" y="470"/>
                    </a:lnTo>
                    <a:lnTo>
                      <a:pt x="238" y="463"/>
                    </a:lnTo>
                    <a:lnTo>
                      <a:pt x="242" y="462"/>
                    </a:lnTo>
                    <a:lnTo>
                      <a:pt x="243" y="462"/>
                    </a:lnTo>
                    <a:lnTo>
                      <a:pt x="250" y="456"/>
                    </a:lnTo>
                    <a:lnTo>
                      <a:pt x="255" y="455"/>
                    </a:lnTo>
                    <a:lnTo>
                      <a:pt x="267" y="456"/>
                    </a:lnTo>
                    <a:lnTo>
                      <a:pt x="273" y="456"/>
                    </a:lnTo>
                    <a:lnTo>
                      <a:pt x="278" y="456"/>
                    </a:lnTo>
                    <a:lnTo>
                      <a:pt x="285" y="453"/>
                    </a:lnTo>
                    <a:lnTo>
                      <a:pt x="291" y="451"/>
                    </a:lnTo>
                    <a:lnTo>
                      <a:pt x="302" y="448"/>
                    </a:lnTo>
                    <a:lnTo>
                      <a:pt x="308" y="443"/>
                    </a:lnTo>
                    <a:lnTo>
                      <a:pt x="314" y="443"/>
                    </a:lnTo>
                    <a:lnTo>
                      <a:pt x="320" y="441"/>
                    </a:lnTo>
                    <a:lnTo>
                      <a:pt x="331" y="441"/>
                    </a:lnTo>
                    <a:lnTo>
                      <a:pt x="344" y="441"/>
                    </a:lnTo>
                    <a:lnTo>
                      <a:pt x="348" y="439"/>
                    </a:lnTo>
                    <a:lnTo>
                      <a:pt x="350" y="439"/>
                    </a:lnTo>
                    <a:lnTo>
                      <a:pt x="351" y="438"/>
                    </a:lnTo>
                    <a:lnTo>
                      <a:pt x="353" y="439"/>
                    </a:lnTo>
                    <a:lnTo>
                      <a:pt x="356" y="439"/>
                    </a:lnTo>
                    <a:lnTo>
                      <a:pt x="362" y="443"/>
                    </a:lnTo>
                    <a:lnTo>
                      <a:pt x="372" y="450"/>
                    </a:lnTo>
                    <a:lnTo>
                      <a:pt x="374" y="450"/>
                    </a:lnTo>
                    <a:lnTo>
                      <a:pt x="380" y="448"/>
                    </a:lnTo>
                    <a:lnTo>
                      <a:pt x="382" y="450"/>
                    </a:lnTo>
                    <a:lnTo>
                      <a:pt x="391" y="455"/>
                    </a:lnTo>
                    <a:lnTo>
                      <a:pt x="394" y="455"/>
                    </a:lnTo>
                    <a:lnTo>
                      <a:pt x="397" y="455"/>
                    </a:lnTo>
                    <a:lnTo>
                      <a:pt x="399" y="455"/>
                    </a:lnTo>
                    <a:lnTo>
                      <a:pt x="401" y="456"/>
                    </a:lnTo>
                    <a:lnTo>
                      <a:pt x="404" y="460"/>
                    </a:lnTo>
                    <a:lnTo>
                      <a:pt x="409" y="462"/>
                    </a:lnTo>
                    <a:lnTo>
                      <a:pt x="411" y="465"/>
                    </a:lnTo>
                    <a:lnTo>
                      <a:pt x="409" y="467"/>
                    </a:lnTo>
                    <a:lnTo>
                      <a:pt x="409" y="467"/>
                    </a:lnTo>
                    <a:lnTo>
                      <a:pt x="408" y="467"/>
                    </a:lnTo>
                    <a:lnTo>
                      <a:pt x="409" y="472"/>
                    </a:lnTo>
                    <a:lnTo>
                      <a:pt x="411" y="477"/>
                    </a:lnTo>
                    <a:lnTo>
                      <a:pt x="418" y="477"/>
                    </a:lnTo>
                    <a:lnTo>
                      <a:pt x="420" y="479"/>
                    </a:lnTo>
                    <a:lnTo>
                      <a:pt x="421" y="480"/>
                    </a:lnTo>
                    <a:lnTo>
                      <a:pt x="421" y="482"/>
                    </a:lnTo>
                    <a:lnTo>
                      <a:pt x="423" y="487"/>
                    </a:lnTo>
                    <a:lnTo>
                      <a:pt x="427" y="491"/>
                    </a:lnTo>
                    <a:lnTo>
                      <a:pt x="428" y="492"/>
                    </a:lnTo>
                    <a:lnTo>
                      <a:pt x="430" y="494"/>
                    </a:lnTo>
                    <a:lnTo>
                      <a:pt x="430" y="499"/>
                    </a:lnTo>
                    <a:lnTo>
                      <a:pt x="432" y="499"/>
                    </a:lnTo>
                    <a:lnTo>
                      <a:pt x="432" y="504"/>
                    </a:lnTo>
                    <a:lnTo>
                      <a:pt x="433" y="509"/>
                    </a:lnTo>
                    <a:lnTo>
                      <a:pt x="433" y="509"/>
                    </a:lnTo>
                    <a:lnTo>
                      <a:pt x="432" y="509"/>
                    </a:lnTo>
                    <a:lnTo>
                      <a:pt x="430" y="508"/>
                    </a:lnTo>
                    <a:lnTo>
                      <a:pt x="430" y="506"/>
                    </a:lnTo>
                    <a:lnTo>
                      <a:pt x="428" y="506"/>
                    </a:lnTo>
                    <a:lnTo>
                      <a:pt x="428" y="508"/>
                    </a:lnTo>
                    <a:lnTo>
                      <a:pt x="427" y="509"/>
                    </a:lnTo>
                    <a:lnTo>
                      <a:pt x="428" y="508"/>
                    </a:lnTo>
                    <a:lnTo>
                      <a:pt x="430" y="509"/>
                    </a:lnTo>
                    <a:lnTo>
                      <a:pt x="432" y="509"/>
                    </a:lnTo>
                    <a:lnTo>
                      <a:pt x="433" y="511"/>
                    </a:lnTo>
                    <a:lnTo>
                      <a:pt x="433" y="513"/>
                    </a:lnTo>
                    <a:lnTo>
                      <a:pt x="437" y="516"/>
                    </a:lnTo>
                    <a:lnTo>
                      <a:pt x="439" y="516"/>
                    </a:lnTo>
                    <a:lnTo>
                      <a:pt x="440" y="514"/>
                    </a:lnTo>
                    <a:lnTo>
                      <a:pt x="442" y="518"/>
                    </a:lnTo>
                    <a:lnTo>
                      <a:pt x="444" y="518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42" y="513"/>
                    </a:lnTo>
                    <a:lnTo>
                      <a:pt x="442" y="511"/>
                    </a:lnTo>
                    <a:lnTo>
                      <a:pt x="444" y="509"/>
                    </a:lnTo>
                    <a:lnTo>
                      <a:pt x="444" y="508"/>
                    </a:lnTo>
                    <a:lnTo>
                      <a:pt x="447" y="506"/>
                    </a:lnTo>
                    <a:lnTo>
                      <a:pt x="452" y="496"/>
                    </a:lnTo>
                    <a:lnTo>
                      <a:pt x="454" y="496"/>
                    </a:lnTo>
                    <a:lnTo>
                      <a:pt x="456" y="492"/>
                    </a:lnTo>
                    <a:lnTo>
                      <a:pt x="459" y="491"/>
                    </a:lnTo>
                    <a:lnTo>
                      <a:pt x="463" y="489"/>
                    </a:lnTo>
                    <a:lnTo>
                      <a:pt x="464" y="489"/>
                    </a:lnTo>
                    <a:lnTo>
                      <a:pt x="466" y="489"/>
                    </a:lnTo>
                    <a:lnTo>
                      <a:pt x="468" y="487"/>
                    </a:lnTo>
                    <a:lnTo>
                      <a:pt x="471" y="482"/>
                    </a:lnTo>
                    <a:lnTo>
                      <a:pt x="473" y="477"/>
                    </a:lnTo>
                    <a:lnTo>
                      <a:pt x="474" y="475"/>
                    </a:lnTo>
                    <a:lnTo>
                      <a:pt x="476" y="472"/>
                    </a:lnTo>
                    <a:lnTo>
                      <a:pt x="478" y="468"/>
                    </a:lnTo>
                    <a:lnTo>
                      <a:pt x="478" y="465"/>
                    </a:lnTo>
                    <a:lnTo>
                      <a:pt x="478" y="463"/>
                    </a:lnTo>
                    <a:lnTo>
                      <a:pt x="480" y="465"/>
                    </a:lnTo>
                    <a:lnTo>
                      <a:pt x="481" y="467"/>
                    </a:lnTo>
                    <a:lnTo>
                      <a:pt x="483" y="475"/>
                    </a:lnTo>
                    <a:lnTo>
                      <a:pt x="481" y="477"/>
                    </a:lnTo>
                    <a:lnTo>
                      <a:pt x="480" y="477"/>
                    </a:lnTo>
                    <a:lnTo>
                      <a:pt x="480" y="480"/>
                    </a:lnTo>
                    <a:lnTo>
                      <a:pt x="481" y="484"/>
                    </a:lnTo>
                    <a:lnTo>
                      <a:pt x="481" y="485"/>
                    </a:lnTo>
                    <a:lnTo>
                      <a:pt x="478" y="489"/>
                    </a:lnTo>
                    <a:lnTo>
                      <a:pt x="476" y="492"/>
                    </a:lnTo>
                    <a:lnTo>
                      <a:pt x="473" y="499"/>
                    </a:lnTo>
                    <a:lnTo>
                      <a:pt x="473" y="501"/>
                    </a:lnTo>
                    <a:lnTo>
                      <a:pt x="473" y="504"/>
                    </a:lnTo>
                    <a:lnTo>
                      <a:pt x="473" y="506"/>
                    </a:lnTo>
                    <a:lnTo>
                      <a:pt x="473" y="509"/>
                    </a:lnTo>
                    <a:lnTo>
                      <a:pt x="473" y="513"/>
                    </a:lnTo>
                    <a:lnTo>
                      <a:pt x="471" y="516"/>
                    </a:lnTo>
                    <a:lnTo>
                      <a:pt x="469" y="516"/>
                    </a:lnTo>
                    <a:lnTo>
                      <a:pt x="468" y="516"/>
                    </a:lnTo>
                    <a:lnTo>
                      <a:pt x="466" y="516"/>
                    </a:lnTo>
                    <a:lnTo>
                      <a:pt x="464" y="516"/>
                    </a:lnTo>
                    <a:lnTo>
                      <a:pt x="461" y="525"/>
                    </a:lnTo>
                    <a:lnTo>
                      <a:pt x="463" y="525"/>
                    </a:lnTo>
                    <a:lnTo>
                      <a:pt x="464" y="525"/>
                    </a:lnTo>
                    <a:lnTo>
                      <a:pt x="466" y="525"/>
                    </a:lnTo>
                    <a:lnTo>
                      <a:pt x="469" y="523"/>
                    </a:lnTo>
                    <a:lnTo>
                      <a:pt x="473" y="521"/>
                    </a:lnTo>
                    <a:lnTo>
                      <a:pt x="474" y="521"/>
                    </a:lnTo>
                    <a:lnTo>
                      <a:pt x="476" y="521"/>
                    </a:lnTo>
                    <a:lnTo>
                      <a:pt x="480" y="513"/>
                    </a:lnTo>
                    <a:lnTo>
                      <a:pt x="481" y="506"/>
                    </a:lnTo>
                    <a:lnTo>
                      <a:pt x="483" y="502"/>
                    </a:lnTo>
                    <a:lnTo>
                      <a:pt x="483" y="501"/>
                    </a:lnTo>
                    <a:lnTo>
                      <a:pt x="485" y="499"/>
                    </a:lnTo>
                    <a:lnTo>
                      <a:pt x="486" y="502"/>
                    </a:lnTo>
                    <a:lnTo>
                      <a:pt x="488" y="506"/>
                    </a:lnTo>
                    <a:lnTo>
                      <a:pt x="492" y="511"/>
                    </a:lnTo>
                    <a:lnTo>
                      <a:pt x="492" y="513"/>
                    </a:lnTo>
                    <a:lnTo>
                      <a:pt x="493" y="519"/>
                    </a:lnTo>
                    <a:lnTo>
                      <a:pt x="490" y="526"/>
                    </a:lnTo>
                    <a:lnTo>
                      <a:pt x="490" y="528"/>
                    </a:lnTo>
                    <a:lnTo>
                      <a:pt x="488" y="530"/>
                    </a:lnTo>
                    <a:lnTo>
                      <a:pt x="486" y="533"/>
                    </a:lnTo>
                    <a:lnTo>
                      <a:pt x="490" y="533"/>
                    </a:lnTo>
                    <a:lnTo>
                      <a:pt x="493" y="533"/>
                    </a:lnTo>
                    <a:lnTo>
                      <a:pt x="497" y="531"/>
                    </a:lnTo>
                    <a:lnTo>
                      <a:pt x="497" y="531"/>
                    </a:lnTo>
                    <a:lnTo>
                      <a:pt x="500" y="531"/>
                    </a:lnTo>
                    <a:lnTo>
                      <a:pt x="500" y="530"/>
                    </a:lnTo>
                    <a:lnTo>
                      <a:pt x="502" y="528"/>
                    </a:lnTo>
                    <a:lnTo>
                      <a:pt x="504" y="528"/>
                    </a:lnTo>
                    <a:lnTo>
                      <a:pt x="505" y="526"/>
                    </a:lnTo>
                    <a:lnTo>
                      <a:pt x="507" y="526"/>
                    </a:lnTo>
                    <a:lnTo>
                      <a:pt x="507" y="528"/>
                    </a:lnTo>
                    <a:lnTo>
                      <a:pt x="509" y="528"/>
                    </a:lnTo>
                    <a:lnTo>
                      <a:pt x="507" y="530"/>
                    </a:lnTo>
                    <a:lnTo>
                      <a:pt x="507" y="533"/>
                    </a:lnTo>
                    <a:lnTo>
                      <a:pt x="507" y="531"/>
                    </a:lnTo>
                    <a:lnTo>
                      <a:pt x="505" y="530"/>
                    </a:lnTo>
                    <a:lnTo>
                      <a:pt x="504" y="531"/>
                    </a:lnTo>
                    <a:lnTo>
                      <a:pt x="504" y="533"/>
                    </a:lnTo>
                    <a:lnTo>
                      <a:pt x="502" y="531"/>
                    </a:lnTo>
                    <a:lnTo>
                      <a:pt x="502" y="533"/>
                    </a:lnTo>
                    <a:lnTo>
                      <a:pt x="502" y="535"/>
                    </a:lnTo>
                    <a:lnTo>
                      <a:pt x="507" y="538"/>
                    </a:lnTo>
                    <a:lnTo>
                      <a:pt x="510" y="542"/>
                    </a:lnTo>
                    <a:lnTo>
                      <a:pt x="512" y="543"/>
                    </a:lnTo>
                    <a:lnTo>
                      <a:pt x="516" y="550"/>
                    </a:lnTo>
                    <a:lnTo>
                      <a:pt x="519" y="557"/>
                    </a:lnTo>
                    <a:lnTo>
                      <a:pt x="519" y="559"/>
                    </a:lnTo>
                    <a:lnTo>
                      <a:pt x="517" y="564"/>
                    </a:lnTo>
                    <a:lnTo>
                      <a:pt x="516" y="567"/>
                    </a:lnTo>
                    <a:lnTo>
                      <a:pt x="516" y="569"/>
                    </a:lnTo>
                    <a:lnTo>
                      <a:pt x="517" y="571"/>
                    </a:lnTo>
                    <a:lnTo>
                      <a:pt x="519" y="574"/>
                    </a:lnTo>
                    <a:lnTo>
                      <a:pt x="526" y="581"/>
                    </a:lnTo>
                    <a:lnTo>
                      <a:pt x="529" y="588"/>
                    </a:lnTo>
                    <a:lnTo>
                      <a:pt x="533" y="589"/>
                    </a:lnTo>
                    <a:lnTo>
                      <a:pt x="541" y="591"/>
                    </a:lnTo>
                    <a:lnTo>
                      <a:pt x="545" y="593"/>
                    </a:lnTo>
                    <a:lnTo>
                      <a:pt x="548" y="598"/>
                    </a:lnTo>
                    <a:lnTo>
                      <a:pt x="550" y="598"/>
                    </a:lnTo>
                    <a:lnTo>
                      <a:pt x="551" y="600"/>
                    </a:lnTo>
                    <a:lnTo>
                      <a:pt x="555" y="596"/>
                    </a:lnTo>
                    <a:lnTo>
                      <a:pt x="558" y="596"/>
                    </a:lnTo>
                    <a:lnTo>
                      <a:pt x="563" y="600"/>
                    </a:lnTo>
                    <a:lnTo>
                      <a:pt x="567" y="598"/>
                    </a:lnTo>
                    <a:lnTo>
                      <a:pt x="569" y="600"/>
                    </a:lnTo>
                    <a:lnTo>
                      <a:pt x="572" y="600"/>
                    </a:lnTo>
                    <a:lnTo>
                      <a:pt x="575" y="603"/>
                    </a:lnTo>
                    <a:lnTo>
                      <a:pt x="581" y="605"/>
                    </a:lnTo>
                    <a:lnTo>
                      <a:pt x="582" y="608"/>
                    </a:lnTo>
                    <a:lnTo>
                      <a:pt x="586" y="608"/>
                    </a:lnTo>
                    <a:lnTo>
                      <a:pt x="589" y="610"/>
                    </a:lnTo>
                    <a:lnTo>
                      <a:pt x="593" y="608"/>
                    </a:lnTo>
                    <a:lnTo>
                      <a:pt x="594" y="606"/>
                    </a:lnTo>
                    <a:lnTo>
                      <a:pt x="599" y="601"/>
                    </a:lnTo>
                    <a:lnTo>
                      <a:pt x="605" y="598"/>
                    </a:lnTo>
                    <a:lnTo>
                      <a:pt x="606" y="596"/>
                    </a:lnTo>
                    <a:lnTo>
                      <a:pt x="608" y="596"/>
                    </a:lnTo>
                    <a:lnTo>
                      <a:pt x="611" y="594"/>
                    </a:lnTo>
                    <a:lnTo>
                      <a:pt x="610" y="593"/>
                    </a:lnTo>
                    <a:lnTo>
                      <a:pt x="608" y="593"/>
                    </a:lnTo>
                    <a:lnTo>
                      <a:pt x="606" y="593"/>
                    </a:lnTo>
                    <a:lnTo>
                      <a:pt x="606" y="591"/>
                    </a:lnTo>
                    <a:lnTo>
                      <a:pt x="608" y="591"/>
                    </a:lnTo>
                    <a:lnTo>
                      <a:pt x="615" y="588"/>
                    </a:lnTo>
                    <a:lnTo>
                      <a:pt x="617" y="588"/>
                    </a:lnTo>
                    <a:lnTo>
                      <a:pt x="618" y="589"/>
                    </a:lnTo>
                    <a:lnTo>
                      <a:pt x="620" y="591"/>
                    </a:lnTo>
                    <a:lnTo>
                      <a:pt x="618" y="594"/>
                    </a:lnTo>
                    <a:lnTo>
                      <a:pt x="618" y="596"/>
                    </a:lnTo>
                    <a:lnTo>
                      <a:pt x="615" y="598"/>
                    </a:lnTo>
                    <a:lnTo>
                      <a:pt x="613" y="598"/>
                    </a:lnTo>
                    <a:lnTo>
                      <a:pt x="611" y="598"/>
                    </a:lnTo>
                    <a:lnTo>
                      <a:pt x="615" y="600"/>
                    </a:lnTo>
                    <a:lnTo>
                      <a:pt x="617" y="601"/>
                    </a:lnTo>
                    <a:lnTo>
                      <a:pt x="620" y="598"/>
                    </a:lnTo>
                    <a:lnTo>
                      <a:pt x="622" y="596"/>
                    </a:lnTo>
                    <a:lnTo>
                      <a:pt x="623" y="594"/>
                    </a:lnTo>
                    <a:lnTo>
                      <a:pt x="623" y="594"/>
                    </a:lnTo>
                    <a:lnTo>
                      <a:pt x="627" y="594"/>
                    </a:lnTo>
                    <a:lnTo>
                      <a:pt x="627" y="596"/>
                    </a:lnTo>
                    <a:lnTo>
                      <a:pt x="627" y="600"/>
                    </a:lnTo>
                    <a:lnTo>
                      <a:pt x="627" y="600"/>
                    </a:lnTo>
                    <a:lnTo>
                      <a:pt x="625" y="601"/>
                    </a:lnTo>
                    <a:lnTo>
                      <a:pt x="625" y="603"/>
                    </a:lnTo>
                    <a:lnTo>
                      <a:pt x="627" y="605"/>
                    </a:lnTo>
                    <a:lnTo>
                      <a:pt x="628" y="605"/>
                    </a:lnTo>
                    <a:lnTo>
                      <a:pt x="630" y="605"/>
                    </a:lnTo>
                    <a:lnTo>
                      <a:pt x="632" y="606"/>
                    </a:lnTo>
                    <a:lnTo>
                      <a:pt x="634" y="608"/>
                    </a:lnTo>
                    <a:lnTo>
                      <a:pt x="635" y="612"/>
                    </a:lnTo>
                    <a:lnTo>
                      <a:pt x="637" y="610"/>
                    </a:lnTo>
                    <a:lnTo>
                      <a:pt x="637" y="610"/>
                    </a:lnTo>
                    <a:lnTo>
                      <a:pt x="639" y="610"/>
                    </a:lnTo>
                    <a:lnTo>
                      <a:pt x="640" y="613"/>
                    </a:lnTo>
                    <a:lnTo>
                      <a:pt x="642" y="615"/>
                    </a:lnTo>
                    <a:lnTo>
                      <a:pt x="642" y="617"/>
                    </a:lnTo>
                    <a:lnTo>
                      <a:pt x="644" y="617"/>
                    </a:lnTo>
                    <a:lnTo>
                      <a:pt x="646" y="617"/>
                    </a:lnTo>
                    <a:lnTo>
                      <a:pt x="646" y="615"/>
                    </a:lnTo>
                    <a:lnTo>
                      <a:pt x="646" y="613"/>
                    </a:lnTo>
                    <a:lnTo>
                      <a:pt x="646" y="610"/>
                    </a:lnTo>
                    <a:lnTo>
                      <a:pt x="644" y="610"/>
                    </a:lnTo>
                    <a:lnTo>
                      <a:pt x="642" y="612"/>
                    </a:lnTo>
                    <a:lnTo>
                      <a:pt x="642" y="610"/>
                    </a:lnTo>
                    <a:lnTo>
                      <a:pt x="640" y="608"/>
                    </a:lnTo>
                    <a:lnTo>
                      <a:pt x="640" y="606"/>
                    </a:lnTo>
                    <a:lnTo>
                      <a:pt x="642" y="606"/>
                    </a:lnTo>
                    <a:lnTo>
                      <a:pt x="644" y="606"/>
                    </a:lnTo>
                    <a:lnTo>
                      <a:pt x="644" y="606"/>
                    </a:lnTo>
                    <a:lnTo>
                      <a:pt x="652" y="605"/>
                    </a:lnTo>
                    <a:lnTo>
                      <a:pt x="663" y="594"/>
                    </a:lnTo>
                    <a:lnTo>
                      <a:pt x="668" y="591"/>
                    </a:lnTo>
                    <a:lnTo>
                      <a:pt x="673" y="588"/>
                    </a:lnTo>
                    <a:lnTo>
                      <a:pt x="676" y="586"/>
                    </a:lnTo>
                    <a:lnTo>
                      <a:pt x="680" y="586"/>
                    </a:lnTo>
                    <a:lnTo>
                      <a:pt x="694" y="584"/>
                    </a:lnTo>
                    <a:lnTo>
                      <a:pt x="700" y="584"/>
                    </a:lnTo>
                    <a:lnTo>
                      <a:pt x="704" y="584"/>
                    </a:lnTo>
                    <a:lnTo>
                      <a:pt x="705" y="583"/>
                    </a:lnTo>
                    <a:lnTo>
                      <a:pt x="707" y="581"/>
                    </a:lnTo>
                    <a:lnTo>
                      <a:pt x="709" y="579"/>
                    </a:lnTo>
                    <a:lnTo>
                      <a:pt x="712" y="577"/>
                    </a:lnTo>
                    <a:lnTo>
                      <a:pt x="712" y="576"/>
                    </a:lnTo>
                    <a:lnTo>
                      <a:pt x="712" y="574"/>
                    </a:lnTo>
                    <a:lnTo>
                      <a:pt x="712" y="572"/>
                    </a:lnTo>
                    <a:lnTo>
                      <a:pt x="712" y="567"/>
                    </a:lnTo>
                    <a:lnTo>
                      <a:pt x="712" y="562"/>
                    </a:lnTo>
                    <a:lnTo>
                      <a:pt x="712" y="559"/>
                    </a:lnTo>
                    <a:lnTo>
                      <a:pt x="714" y="555"/>
                    </a:lnTo>
                    <a:lnTo>
                      <a:pt x="716" y="550"/>
                    </a:lnTo>
                    <a:lnTo>
                      <a:pt x="716" y="545"/>
                    </a:lnTo>
                    <a:lnTo>
                      <a:pt x="716" y="542"/>
                    </a:lnTo>
                    <a:lnTo>
                      <a:pt x="717" y="538"/>
                    </a:lnTo>
                    <a:lnTo>
                      <a:pt x="719" y="535"/>
                    </a:lnTo>
                    <a:lnTo>
                      <a:pt x="721" y="531"/>
                    </a:lnTo>
                    <a:lnTo>
                      <a:pt x="724" y="523"/>
                    </a:lnTo>
                    <a:lnTo>
                      <a:pt x="726" y="523"/>
                    </a:lnTo>
                    <a:lnTo>
                      <a:pt x="726" y="523"/>
                    </a:lnTo>
                    <a:lnTo>
                      <a:pt x="726" y="521"/>
                    </a:lnTo>
                    <a:lnTo>
                      <a:pt x="728" y="521"/>
                    </a:lnTo>
                    <a:lnTo>
                      <a:pt x="726" y="521"/>
                    </a:lnTo>
                    <a:lnTo>
                      <a:pt x="726" y="519"/>
                    </a:lnTo>
                    <a:lnTo>
                      <a:pt x="726" y="519"/>
                    </a:lnTo>
                    <a:lnTo>
                      <a:pt x="728" y="518"/>
                    </a:lnTo>
                    <a:lnTo>
                      <a:pt x="728" y="519"/>
                    </a:lnTo>
                    <a:lnTo>
                      <a:pt x="728" y="518"/>
                    </a:lnTo>
                    <a:lnTo>
                      <a:pt x="729" y="518"/>
                    </a:lnTo>
                    <a:lnTo>
                      <a:pt x="728" y="516"/>
                    </a:lnTo>
                    <a:lnTo>
                      <a:pt x="729" y="513"/>
                    </a:lnTo>
                    <a:lnTo>
                      <a:pt x="729" y="506"/>
                    </a:lnTo>
                    <a:lnTo>
                      <a:pt x="731" y="504"/>
                    </a:lnTo>
                    <a:lnTo>
                      <a:pt x="731" y="502"/>
                    </a:lnTo>
                    <a:lnTo>
                      <a:pt x="735" y="499"/>
                    </a:lnTo>
                    <a:lnTo>
                      <a:pt x="736" y="496"/>
                    </a:lnTo>
                    <a:lnTo>
                      <a:pt x="736" y="496"/>
                    </a:lnTo>
                    <a:lnTo>
                      <a:pt x="735" y="496"/>
                    </a:lnTo>
                    <a:lnTo>
                      <a:pt x="736" y="494"/>
                    </a:lnTo>
                    <a:lnTo>
                      <a:pt x="736" y="494"/>
                    </a:lnTo>
                    <a:lnTo>
                      <a:pt x="736" y="496"/>
                    </a:lnTo>
                    <a:lnTo>
                      <a:pt x="738" y="494"/>
                    </a:lnTo>
                    <a:lnTo>
                      <a:pt x="738" y="492"/>
                    </a:lnTo>
                    <a:lnTo>
                      <a:pt x="738" y="489"/>
                    </a:lnTo>
                    <a:lnTo>
                      <a:pt x="738" y="485"/>
                    </a:lnTo>
                    <a:lnTo>
                      <a:pt x="740" y="485"/>
                    </a:lnTo>
                    <a:lnTo>
                      <a:pt x="741" y="484"/>
                    </a:lnTo>
                    <a:lnTo>
                      <a:pt x="741" y="482"/>
                    </a:lnTo>
                    <a:lnTo>
                      <a:pt x="741" y="480"/>
                    </a:lnTo>
                    <a:lnTo>
                      <a:pt x="743" y="479"/>
                    </a:lnTo>
                    <a:lnTo>
                      <a:pt x="745" y="477"/>
                    </a:lnTo>
                    <a:lnTo>
                      <a:pt x="745" y="475"/>
                    </a:lnTo>
                    <a:lnTo>
                      <a:pt x="748" y="470"/>
                    </a:lnTo>
                    <a:lnTo>
                      <a:pt x="750" y="468"/>
                    </a:lnTo>
                    <a:lnTo>
                      <a:pt x="755" y="467"/>
                    </a:lnTo>
                    <a:lnTo>
                      <a:pt x="755" y="467"/>
                    </a:lnTo>
                    <a:lnTo>
                      <a:pt x="753" y="465"/>
                    </a:lnTo>
                    <a:lnTo>
                      <a:pt x="753" y="465"/>
                    </a:lnTo>
                    <a:lnTo>
                      <a:pt x="755" y="465"/>
                    </a:lnTo>
                    <a:lnTo>
                      <a:pt x="757" y="463"/>
                    </a:lnTo>
                    <a:lnTo>
                      <a:pt x="759" y="462"/>
                    </a:lnTo>
                    <a:lnTo>
                      <a:pt x="760" y="460"/>
                    </a:lnTo>
                    <a:lnTo>
                      <a:pt x="762" y="456"/>
                    </a:lnTo>
                    <a:lnTo>
                      <a:pt x="762" y="455"/>
                    </a:lnTo>
                    <a:lnTo>
                      <a:pt x="762" y="451"/>
                    </a:lnTo>
                    <a:lnTo>
                      <a:pt x="767" y="444"/>
                    </a:lnTo>
                    <a:lnTo>
                      <a:pt x="771" y="438"/>
                    </a:lnTo>
                    <a:lnTo>
                      <a:pt x="771" y="433"/>
                    </a:lnTo>
                    <a:lnTo>
                      <a:pt x="771" y="429"/>
                    </a:lnTo>
                    <a:lnTo>
                      <a:pt x="772" y="426"/>
                    </a:lnTo>
                    <a:lnTo>
                      <a:pt x="771" y="421"/>
                    </a:lnTo>
                    <a:lnTo>
                      <a:pt x="771" y="417"/>
                    </a:lnTo>
                    <a:lnTo>
                      <a:pt x="774" y="409"/>
                    </a:lnTo>
                    <a:lnTo>
                      <a:pt x="776" y="405"/>
                    </a:lnTo>
                    <a:lnTo>
                      <a:pt x="776" y="404"/>
                    </a:lnTo>
                    <a:lnTo>
                      <a:pt x="777" y="395"/>
                    </a:lnTo>
                    <a:lnTo>
                      <a:pt x="777" y="390"/>
                    </a:lnTo>
                    <a:lnTo>
                      <a:pt x="779" y="385"/>
                    </a:lnTo>
                    <a:lnTo>
                      <a:pt x="783" y="380"/>
                    </a:lnTo>
                    <a:lnTo>
                      <a:pt x="783" y="376"/>
                    </a:lnTo>
                    <a:lnTo>
                      <a:pt x="783" y="373"/>
                    </a:lnTo>
                    <a:lnTo>
                      <a:pt x="783" y="366"/>
                    </a:lnTo>
                    <a:lnTo>
                      <a:pt x="783" y="366"/>
                    </a:lnTo>
                    <a:close/>
                    <a:moveTo>
                      <a:pt x="331" y="34"/>
                    </a:moveTo>
                    <a:lnTo>
                      <a:pt x="336" y="32"/>
                    </a:lnTo>
                    <a:lnTo>
                      <a:pt x="339" y="34"/>
                    </a:lnTo>
                    <a:lnTo>
                      <a:pt x="341" y="34"/>
                    </a:lnTo>
                    <a:lnTo>
                      <a:pt x="341" y="32"/>
                    </a:lnTo>
                    <a:lnTo>
                      <a:pt x="339" y="32"/>
                    </a:lnTo>
                    <a:lnTo>
                      <a:pt x="339" y="30"/>
                    </a:lnTo>
                    <a:lnTo>
                      <a:pt x="338" y="30"/>
                    </a:lnTo>
                    <a:lnTo>
                      <a:pt x="338" y="29"/>
                    </a:lnTo>
                    <a:lnTo>
                      <a:pt x="336" y="27"/>
                    </a:lnTo>
                    <a:lnTo>
                      <a:pt x="336" y="25"/>
                    </a:lnTo>
                    <a:lnTo>
                      <a:pt x="336" y="23"/>
                    </a:lnTo>
                    <a:lnTo>
                      <a:pt x="334" y="23"/>
                    </a:lnTo>
                    <a:lnTo>
                      <a:pt x="334" y="23"/>
                    </a:lnTo>
                    <a:lnTo>
                      <a:pt x="332" y="27"/>
                    </a:lnTo>
                    <a:lnTo>
                      <a:pt x="332" y="27"/>
                    </a:lnTo>
                    <a:lnTo>
                      <a:pt x="332" y="30"/>
                    </a:lnTo>
                    <a:lnTo>
                      <a:pt x="332" y="30"/>
                    </a:lnTo>
                    <a:lnTo>
                      <a:pt x="331" y="30"/>
                    </a:lnTo>
                    <a:lnTo>
                      <a:pt x="329" y="32"/>
                    </a:lnTo>
                    <a:lnTo>
                      <a:pt x="331" y="34"/>
                    </a:lnTo>
                    <a:lnTo>
                      <a:pt x="331" y="34"/>
                    </a:lnTo>
                    <a:lnTo>
                      <a:pt x="331" y="34"/>
                    </a:lnTo>
                    <a:close/>
                    <a:moveTo>
                      <a:pt x="6" y="318"/>
                    </a:moveTo>
                    <a:lnTo>
                      <a:pt x="6" y="317"/>
                    </a:lnTo>
                    <a:lnTo>
                      <a:pt x="4" y="315"/>
                    </a:lnTo>
                    <a:lnTo>
                      <a:pt x="2" y="308"/>
                    </a:lnTo>
                    <a:lnTo>
                      <a:pt x="2" y="310"/>
                    </a:lnTo>
                    <a:lnTo>
                      <a:pt x="0" y="310"/>
                    </a:lnTo>
                    <a:lnTo>
                      <a:pt x="2" y="315"/>
                    </a:lnTo>
                    <a:lnTo>
                      <a:pt x="6" y="322"/>
                    </a:lnTo>
                    <a:lnTo>
                      <a:pt x="6" y="320"/>
                    </a:lnTo>
                    <a:lnTo>
                      <a:pt x="6" y="318"/>
                    </a:lnTo>
                    <a:lnTo>
                      <a:pt x="6" y="318"/>
                    </a:lnTo>
                    <a:lnTo>
                      <a:pt x="6" y="318"/>
                    </a:lnTo>
                    <a:close/>
                    <a:moveTo>
                      <a:pt x="48" y="213"/>
                    </a:moveTo>
                    <a:lnTo>
                      <a:pt x="50" y="211"/>
                    </a:lnTo>
                    <a:lnTo>
                      <a:pt x="50" y="209"/>
                    </a:lnTo>
                    <a:lnTo>
                      <a:pt x="48" y="209"/>
                    </a:lnTo>
                    <a:lnTo>
                      <a:pt x="48" y="209"/>
                    </a:lnTo>
                    <a:lnTo>
                      <a:pt x="47" y="211"/>
                    </a:lnTo>
                    <a:lnTo>
                      <a:pt x="47" y="213"/>
                    </a:lnTo>
                    <a:lnTo>
                      <a:pt x="48" y="213"/>
                    </a:lnTo>
                    <a:close/>
                    <a:moveTo>
                      <a:pt x="223" y="104"/>
                    </a:moveTo>
                    <a:lnTo>
                      <a:pt x="225" y="104"/>
                    </a:lnTo>
                    <a:lnTo>
                      <a:pt x="225" y="104"/>
                    </a:lnTo>
                    <a:lnTo>
                      <a:pt x="225" y="102"/>
                    </a:lnTo>
                    <a:lnTo>
                      <a:pt x="225" y="102"/>
                    </a:lnTo>
                    <a:lnTo>
                      <a:pt x="225" y="100"/>
                    </a:lnTo>
                    <a:lnTo>
                      <a:pt x="223" y="100"/>
                    </a:lnTo>
                    <a:lnTo>
                      <a:pt x="223" y="100"/>
                    </a:lnTo>
                    <a:lnTo>
                      <a:pt x="223" y="102"/>
                    </a:lnTo>
                    <a:lnTo>
                      <a:pt x="223" y="102"/>
                    </a:lnTo>
                    <a:lnTo>
                      <a:pt x="223" y="104"/>
                    </a:lnTo>
                    <a:lnTo>
                      <a:pt x="223" y="104"/>
                    </a:lnTo>
                    <a:close/>
                    <a:moveTo>
                      <a:pt x="237" y="87"/>
                    </a:moveTo>
                    <a:lnTo>
                      <a:pt x="237" y="87"/>
                    </a:lnTo>
                    <a:lnTo>
                      <a:pt x="237" y="85"/>
                    </a:lnTo>
                    <a:lnTo>
                      <a:pt x="237" y="85"/>
                    </a:lnTo>
                    <a:lnTo>
                      <a:pt x="235" y="85"/>
                    </a:lnTo>
                    <a:lnTo>
                      <a:pt x="235" y="87"/>
                    </a:lnTo>
                    <a:lnTo>
                      <a:pt x="235" y="88"/>
                    </a:lnTo>
                    <a:lnTo>
                      <a:pt x="237" y="87"/>
                    </a:lnTo>
                    <a:lnTo>
                      <a:pt x="237" y="87"/>
                    </a:lnTo>
                    <a:close/>
                    <a:moveTo>
                      <a:pt x="663" y="717"/>
                    </a:moveTo>
                    <a:lnTo>
                      <a:pt x="661" y="717"/>
                    </a:lnTo>
                    <a:lnTo>
                      <a:pt x="661" y="719"/>
                    </a:lnTo>
                    <a:lnTo>
                      <a:pt x="661" y="719"/>
                    </a:lnTo>
                    <a:lnTo>
                      <a:pt x="663" y="719"/>
                    </a:lnTo>
                    <a:lnTo>
                      <a:pt x="663" y="721"/>
                    </a:lnTo>
                    <a:lnTo>
                      <a:pt x="663" y="721"/>
                    </a:lnTo>
                    <a:lnTo>
                      <a:pt x="664" y="721"/>
                    </a:lnTo>
                    <a:lnTo>
                      <a:pt x="663" y="717"/>
                    </a:lnTo>
                    <a:lnTo>
                      <a:pt x="663" y="717"/>
                    </a:lnTo>
                    <a:lnTo>
                      <a:pt x="663" y="717"/>
                    </a:lnTo>
                    <a:close/>
                    <a:moveTo>
                      <a:pt x="661" y="722"/>
                    </a:moveTo>
                    <a:lnTo>
                      <a:pt x="661" y="722"/>
                    </a:lnTo>
                    <a:lnTo>
                      <a:pt x="659" y="724"/>
                    </a:lnTo>
                    <a:lnTo>
                      <a:pt x="659" y="724"/>
                    </a:lnTo>
                    <a:lnTo>
                      <a:pt x="659" y="724"/>
                    </a:lnTo>
                    <a:lnTo>
                      <a:pt x="659" y="726"/>
                    </a:lnTo>
                    <a:lnTo>
                      <a:pt x="659" y="726"/>
                    </a:lnTo>
                    <a:lnTo>
                      <a:pt x="658" y="726"/>
                    </a:lnTo>
                    <a:lnTo>
                      <a:pt x="658" y="726"/>
                    </a:lnTo>
                    <a:lnTo>
                      <a:pt x="659" y="727"/>
                    </a:lnTo>
                    <a:lnTo>
                      <a:pt x="659" y="727"/>
                    </a:lnTo>
                    <a:lnTo>
                      <a:pt x="661" y="727"/>
                    </a:lnTo>
                    <a:lnTo>
                      <a:pt x="663" y="726"/>
                    </a:lnTo>
                    <a:lnTo>
                      <a:pt x="663" y="724"/>
                    </a:lnTo>
                    <a:lnTo>
                      <a:pt x="661" y="722"/>
                    </a:lnTo>
                    <a:lnTo>
                      <a:pt x="661" y="722"/>
                    </a:lnTo>
                    <a:close/>
                    <a:moveTo>
                      <a:pt x="678" y="705"/>
                    </a:moveTo>
                    <a:lnTo>
                      <a:pt x="676" y="704"/>
                    </a:lnTo>
                    <a:lnTo>
                      <a:pt x="675" y="705"/>
                    </a:lnTo>
                    <a:lnTo>
                      <a:pt x="675" y="705"/>
                    </a:lnTo>
                    <a:lnTo>
                      <a:pt x="675" y="707"/>
                    </a:lnTo>
                    <a:lnTo>
                      <a:pt x="676" y="707"/>
                    </a:lnTo>
                    <a:lnTo>
                      <a:pt x="676" y="707"/>
                    </a:lnTo>
                    <a:lnTo>
                      <a:pt x="676" y="707"/>
                    </a:lnTo>
                    <a:lnTo>
                      <a:pt x="678" y="705"/>
                    </a:lnTo>
                    <a:lnTo>
                      <a:pt x="678" y="705"/>
                    </a:lnTo>
                    <a:lnTo>
                      <a:pt x="678" y="705"/>
                    </a:lnTo>
                    <a:close/>
                    <a:moveTo>
                      <a:pt x="481" y="535"/>
                    </a:moveTo>
                    <a:lnTo>
                      <a:pt x="480" y="537"/>
                    </a:lnTo>
                    <a:lnTo>
                      <a:pt x="474" y="535"/>
                    </a:lnTo>
                    <a:lnTo>
                      <a:pt x="474" y="535"/>
                    </a:lnTo>
                    <a:lnTo>
                      <a:pt x="476" y="533"/>
                    </a:lnTo>
                    <a:lnTo>
                      <a:pt x="474" y="533"/>
                    </a:lnTo>
                    <a:lnTo>
                      <a:pt x="473" y="533"/>
                    </a:lnTo>
                    <a:lnTo>
                      <a:pt x="469" y="531"/>
                    </a:lnTo>
                    <a:lnTo>
                      <a:pt x="466" y="533"/>
                    </a:lnTo>
                    <a:lnTo>
                      <a:pt x="456" y="537"/>
                    </a:lnTo>
                    <a:lnTo>
                      <a:pt x="456" y="537"/>
                    </a:lnTo>
                    <a:lnTo>
                      <a:pt x="454" y="538"/>
                    </a:lnTo>
                    <a:lnTo>
                      <a:pt x="456" y="540"/>
                    </a:lnTo>
                    <a:lnTo>
                      <a:pt x="459" y="542"/>
                    </a:lnTo>
                    <a:lnTo>
                      <a:pt x="463" y="543"/>
                    </a:lnTo>
                    <a:lnTo>
                      <a:pt x="464" y="542"/>
                    </a:lnTo>
                    <a:lnTo>
                      <a:pt x="466" y="543"/>
                    </a:lnTo>
                    <a:lnTo>
                      <a:pt x="468" y="542"/>
                    </a:lnTo>
                    <a:lnTo>
                      <a:pt x="471" y="542"/>
                    </a:lnTo>
                    <a:lnTo>
                      <a:pt x="473" y="543"/>
                    </a:lnTo>
                    <a:lnTo>
                      <a:pt x="474" y="542"/>
                    </a:lnTo>
                    <a:lnTo>
                      <a:pt x="476" y="540"/>
                    </a:lnTo>
                    <a:lnTo>
                      <a:pt x="476" y="540"/>
                    </a:lnTo>
                    <a:lnTo>
                      <a:pt x="480" y="538"/>
                    </a:lnTo>
                    <a:lnTo>
                      <a:pt x="483" y="540"/>
                    </a:lnTo>
                    <a:lnTo>
                      <a:pt x="485" y="540"/>
                    </a:lnTo>
                    <a:lnTo>
                      <a:pt x="485" y="538"/>
                    </a:lnTo>
                    <a:lnTo>
                      <a:pt x="483" y="537"/>
                    </a:lnTo>
                    <a:lnTo>
                      <a:pt x="481" y="535"/>
                    </a:lnTo>
                    <a:lnTo>
                      <a:pt x="481" y="535"/>
                    </a:lnTo>
                    <a:close/>
                    <a:moveTo>
                      <a:pt x="599" y="634"/>
                    </a:moveTo>
                    <a:lnTo>
                      <a:pt x="599" y="629"/>
                    </a:lnTo>
                    <a:lnTo>
                      <a:pt x="598" y="629"/>
                    </a:lnTo>
                    <a:lnTo>
                      <a:pt x="598" y="629"/>
                    </a:lnTo>
                    <a:lnTo>
                      <a:pt x="596" y="630"/>
                    </a:lnTo>
                    <a:lnTo>
                      <a:pt x="596" y="630"/>
                    </a:lnTo>
                    <a:lnTo>
                      <a:pt x="596" y="632"/>
                    </a:lnTo>
                    <a:lnTo>
                      <a:pt x="596" y="634"/>
                    </a:lnTo>
                    <a:lnTo>
                      <a:pt x="594" y="635"/>
                    </a:lnTo>
                    <a:lnTo>
                      <a:pt x="596" y="639"/>
                    </a:lnTo>
                    <a:lnTo>
                      <a:pt x="596" y="641"/>
                    </a:lnTo>
                    <a:lnTo>
                      <a:pt x="596" y="642"/>
                    </a:lnTo>
                    <a:lnTo>
                      <a:pt x="596" y="641"/>
                    </a:lnTo>
                    <a:lnTo>
                      <a:pt x="599" y="641"/>
                    </a:lnTo>
                    <a:lnTo>
                      <a:pt x="599" y="639"/>
                    </a:lnTo>
                    <a:lnTo>
                      <a:pt x="601" y="637"/>
                    </a:lnTo>
                    <a:lnTo>
                      <a:pt x="599" y="635"/>
                    </a:lnTo>
                    <a:lnTo>
                      <a:pt x="599" y="634"/>
                    </a:lnTo>
                    <a:lnTo>
                      <a:pt x="599" y="634"/>
                    </a:lnTo>
                    <a:close/>
                    <a:moveTo>
                      <a:pt x="206" y="46"/>
                    </a:moveTo>
                    <a:lnTo>
                      <a:pt x="206" y="46"/>
                    </a:lnTo>
                    <a:lnTo>
                      <a:pt x="206" y="44"/>
                    </a:lnTo>
                    <a:lnTo>
                      <a:pt x="206" y="46"/>
                    </a:lnTo>
                    <a:lnTo>
                      <a:pt x="206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290" y="280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1 w 3"/>
                  <a:gd name="T5" fmla="*/ 3 h 3"/>
                  <a:gd name="T6" fmla="*/ 1 w 3"/>
                  <a:gd name="T7" fmla="*/ 2 h 3"/>
                  <a:gd name="T8" fmla="*/ 0 w 3"/>
                  <a:gd name="T9" fmla="*/ 2 h 3"/>
                  <a:gd name="T10" fmla="*/ 0 w 3"/>
                  <a:gd name="T11" fmla="*/ 0 h 3"/>
                  <a:gd name="T12" fmla="*/ 0 w 3"/>
                  <a:gd name="T13" fmla="*/ 0 h 3"/>
                  <a:gd name="T14" fmla="*/ 1 w 3"/>
                  <a:gd name="T15" fmla="*/ 2 h 3"/>
                  <a:gd name="T16" fmla="*/ 3 w 3"/>
                  <a:gd name="T17" fmla="*/ 3 h 3"/>
                  <a:gd name="T18" fmla="*/ 3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3" name="Freeform 18"/>
              <p:cNvSpPr>
                <a:spLocks noEditPoints="1"/>
              </p:cNvSpPr>
              <p:nvPr/>
            </p:nvSpPr>
            <p:spPr bwMode="auto">
              <a:xfrm>
                <a:off x="4011" y="1595"/>
                <a:ext cx="21" cy="15"/>
              </a:xfrm>
              <a:custGeom>
                <a:avLst/>
                <a:gdLst>
                  <a:gd name="T0" fmla="*/ 9 w 21"/>
                  <a:gd name="T1" fmla="*/ 3 h 15"/>
                  <a:gd name="T2" fmla="*/ 9 w 21"/>
                  <a:gd name="T3" fmla="*/ 3 h 15"/>
                  <a:gd name="T4" fmla="*/ 9 w 21"/>
                  <a:gd name="T5" fmla="*/ 2 h 15"/>
                  <a:gd name="T6" fmla="*/ 10 w 21"/>
                  <a:gd name="T7" fmla="*/ 3 h 15"/>
                  <a:gd name="T8" fmla="*/ 12 w 21"/>
                  <a:gd name="T9" fmla="*/ 3 h 15"/>
                  <a:gd name="T10" fmla="*/ 12 w 21"/>
                  <a:gd name="T11" fmla="*/ 5 h 15"/>
                  <a:gd name="T12" fmla="*/ 14 w 21"/>
                  <a:gd name="T13" fmla="*/ 5 h 15"/>
                  <a:gd name="T14" fmla="*/ 14 w 21"/>
                  <a:gd name="T15" fmla="*/ 7 h 15"/>
                  <a:gd name="T16" fmla="*/ 12 w 21"/>
                  <a:gd name="T17" fmla="*/ 8 h 15"/>
                  <a:gd name="T18" fmla="*/ 12 w 21"/>
                  <a:gd name="T19" fmla="*/ 8 h 15"/>
                  <a:gd name="T20" fmla="*/ 12 w 21"/>
                  <a:gd name="T21" fmla="*/ 8 h 15"/>
                  <a:gd name="T22" fmla="*/ 10 w 21"/>
                  <a:gd name="T23" fmla="*/ 8 h 15"/>
                  <a:gd name="T24" fmla="*/ 10 w 21"/>
                  <a:gd name="T25" fmla="*/ 8 h 15"/>
                  <a:gd name="T26" fmla="*/ 9 w 21"/>
                  <a:gd name="T27" fmla="*/ 10 h 15"/>
                  <a:gd name="T28" fmla="*/ 9 w 21"/>
                  <a:gd name="T29" fmla="*/ 12 h 15"/>
                  <a:gd name="T30" fmla="*/ 5 w 21"/>
                  <a:gd name="T31" fmla="*/ 14 h 15"/>
                  <a:gd name="T32" fmla="*/ 4 w 21"/>
                  <a:gd name="T33" fmla="*/ 12 h 15"/>
                  <a:gd name="T34" fmla="*/ 2 w 21"/>
                  <a:gd name="T35" fmla="*/ 7 h 15"/>
                  <a:gd name="T36" fmla="*/ 4 w 21"/>
                  <a:gd name="T37" fmla="*/ 5 h 15"/>
                  <a:gd name="T38" fmla="*/ 4 w 21"/>
                  <a:gd name="T39" fmla="*/ 5 h 15"/>
                  <a:gd name="T40" fmla="*/ 5 w 21"/>
                  <a:gd name="T41" fmla="*/ 5 h 15"/>
                  <a:gd name="T42" fmla="*/ 5 w 21"/>
                  <a:gd name="T43" fmla="*/ 8 h 15"/>
                  <a:gd name="T44" fmla="*/ 5 w 21"/>
                  <a:gd name="T45" fmla="*/ 8 h 15"/>
                  <a:gd name="T46" fmla="*/ 7 w 21"/>
                  <a:gd name="T47" fmla="*/ 5 h 15"/>
                  <a:gd name="T48" fmla="*/ 7 w 21"/>
                  <a:gd name="T49" fmla="*/ 5 h 15"/>
                  <a:gd name="T50" fmla="*/ 5 w 21"/>
                  <a:gd name="T51" fmla="*/ 3 h 15"/>
                  <a:gd name="T52" fmla="*/ 5 w 21"/>
                  <a:gd name="T53" fmla="*/ 3 h 15"/>
                  <a:gd name="T54" fmla="*/ 5 w 21"/>
                  <a:gd name="T55" fmla="*/ 3 h 15"/>
                  <a:gd name="T56" fmla="*/ 5 w 21"/>
                  <a:gd name="T57" fmla="*/ 2 h 15"/>
                  <a:gd name="T58" fmla="*/ 7 w 21"/>
                  <a:gd name="T59" fmla="*/ 0 h 15"/>
                  <a:gd name="T60" fmla="*/ 7 w 21"/>
                  <a:gd name="T61" fmla="*/ 2 h 15"/>
                  <a:gd name="T62" fmla="*/ 9 w 21"/>
                  <a:gd name="T63" fmla="*/ 3 h 15"/>
                  <a:gd name="T64" fmla="*/ 9 w 21"/>
                  <a:gd name="T65" fmla="*/ 3 h 15"/>
                  <a:gd name="T66" fmla="*/ 2 w 21"/>
                  <a:gd name="T67" fmla="*/ 8 h 15"/>
                  <a:gd name="T68" fmla="*/ 2 w 21"/>
                  <a:gd name="T69" fmla="*/ 10 h 15"/>
                  <a:gd name="T70" fmla="*/ 2 w 21"/>
                  <a:gd name="T71" fmla="*/ 10 h 15"/>
                  <a:gd name="T72" fmla="*/ 2 w 21"/>
                  <a:gd name="T73" fmla="*/ 10 h 15"/>
                  <a:gd name="T74" fmla="*/ 0 w 21"/>
                  <a:gd name="T75" fmla="*/ 10 h 15"/>
                  <a:gd name="T76" fmla="*/ 0 w 21"/>
                  <a:gd name="T77" fmla="*/ 10 h 15"/>
                  <a:gd name="T78" fmla="*/ 0 w 21"/>
                  <a:gd name="T79" fmla="*/ 8 h 15"/>
                  <a:gd name="T80" fmla="*/ 0 w 21"/>
                  <a:gd name="T81" fmla="*/ 7 h 15"/>
                  <a:gd name="T82" fmla="*/ 2 w 21"/>
                  <a:gd name="T83" fmla="*/ 7 h 15"/>
                  <a:gd name="T84" fmla="*/ 2 w 21"/>
                  <a:gd name="T85" fmla="*/ 8 h 15"/>
                  <a:gd name="T86" fmla="*/ 2 w 21"/>
                  <a:gd name="T87" fmla="*/ 8 h 15"/>
                  <a:gd name="T88" fmla="*/ 21 w 21"/>
                  <a:gd name="T89" fmla="*/ 15 h 15"/>
                  <a:gd name="T90" fmla="*/ 21 w 21"/>
                  <a:gd name="T91" fmla="*/ 15 h 15"/>
                  <a:gd name="T92" fmla="*/ 19 w 21"/>
                  <a:gd name="T93" fmla="*/ 15 h 15"/>
                  <a:gd name="T94" fmla="*/ 19 w 21"/>
                  <a:gd name="T95" fmla="*/ 15 h 15"/>
                  <a:gd name="T96" fmla="*/ 17 w 21"/>
                  <a:gd name="T97" fmla="*/ 15 h 15"/>
                  <a:gd name="T98" fmla="*/ 17 w 21"/>
                  <a:gd name="T99" fmla="*/ 15 h 15"/>
                  <a:gd name="T100" fmla="*/ 17 w 21"/>
                  <a:gd name="T101" fmla="*/ 14 h 15"/>
                  <a:gd name="T102" fmla="*/ 19 w 21"/>
                  <a:gd name="T103" fmla="*/ 14 h 15"/>
                  <a:gd name="T104" fmla="*/ 19 w 21"/>
                  <a:gd name="T105" fmla="*/ 14 h 15"/>
                  <a:gd name="T106" fmla="*/ 21 w 21"/>
                  <a:gd name="T10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" h="15">
                    <a:moveTo>
                      <a:pt x="9" y="3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5" y="14"/>
                    </a:lnTo>
                    <a:lnTo>
                      <a:pt x="4" y="12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  <a:moveTo>
                      <a:pt x="2" y="8"/>
                    </a:move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  <a:moveTo>
                      <a:pt x="21" y="15"/>
                    </a:moveTo>
                    <a:lnTo>
                      <a:pt x="21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4" name="Freeform 19"/>
              <p:cNvSpPr>
                <a:spLocks noEditPoints="1"/>
              </p:cNvSpPr>
              <p:nvPr/>
            </p:nvSpPr>
            <p:spPr bwMode="auto">
              <a:xfrm>
                <a:off x="4495" y="2169"/>
                <a:ext cx="108" cy="87"/>
              </a:xfrm>
              <a:custGeom>
                <a:avLst/>
                <a:gdLst>
                  <a:gd name="T0" fmla="*/ 84 w 108"/>
                  <a:gd name="T1" fmla="*/ 16 h 87"/>
                  <a:gd name="T2" fmla="*/ 93 w 108"/>
                  <a:gd name="T3" fmla="*/ 29 h 87"/>
                  <a:gd name="T4" fmla="*/ 103 w 108"/>
                  <a:gd name="T5" fmla="*/ 34 h 87"/>
                  <a:gd name="T6" fmla="*/ 103 w 108"/>
                  <a:gd name="T7" fmla="*/ 40 h 87"/>
                  <a:gd name="T8" fmla="*/ 91 w 108"/>
                  <a:gd name="T9" fmla="*/ 46 h 87"/>
                  <a:gd name="T10" fmla="*/ 89 w 108"/>
                  <a:gd name="T11" fmla="*/ 63 h 87"/>
                  <a:gd name="T12" fmla="*/ 84 w 108"/>
                  <a:gd name="T13" fmla="*/ 72 h 87"/>
                  <a:gd name="T14" fmla="*/ 81 w 108"/>
                  <a:gd name="T15" fmla="*/ 74 h 87"/>
                  <a:gd name="T16" fmla="*/ 76 w 108"/>
                  <a:gd name="T17" fmla="*/ 87 h 87"/>
                  <a:gd name="T18" fmla="*/ 67 w 108"/>
                  <a:gd name="T19" fmla="*/ 82 h 87"/>
                  <a:gd name="T20" fmla="*/ 62 w 108"/>
                  <a:gd name="T21" fmla="*/ 75 h 87"/>
                  <a:gd name="T22" fmla="*/ 69 w 108"/>
                  <a:gd name="T23" fmla="*/ 72 h 87"/>
                  <a:gd name="T24" fmla="*/ 65 w 108"/>
                  <a:gd name="T25" fmla="*/ 67 h 87"/>
                  <a:gd name="T26" fmla="*/ 69 w 108"/>
                  <a:gd name="T27" fmla="*/ 63 h 87"/>
                  <a:gd name="T28" fmla="*/ 59 w 108"/>
                  <a:gd name="T29" fmla="*/ 57 h 87"/>
                  <a:gd name="T30" fmla="*/ 45 w 108"/>
                  <a:gd name="T31" fmla="*/ 67 h 87"/>
                  <a:gd name="T32" fmla="*/ 33 w 108"/>
                  <a:gd name="T33" fmla="*/ 75 h 87"/>
                  <a:gd name="T34" fmla="*/ 31 w 108"/>
                  <a:gd name="T35" fmla="*/ 69 h 87"/>
                  <a:gd name="T36" fmla="*/ 35 w 108"/>
                  <a:gd name="T37" fmla="*/ 65 h 87"/>
                  <a:gd name="T38" fmla="*/ 31 w 108"/>
                  <a:gd name="T39" fmla="*/ 62 h 87"/>
                  <a:gd name="T40" fmla="*/ 28 w 108"/>
                  <a:gd name="T41" fmla="*/ 58 h 87"/>
                  <a:gd name="T42" fmla="*/ 21 w 108"/>
                  <a:gd name="T43" fmla="*/ 52 h 87"/>
                  <a:gd name="T44" fmla="*/ 18 w 108"/>
                  <a:gd name="T45" fmla="*/ 48 h 87"/>
                  <a:gd name="T46" fmla="*/ 24 w 108"/>
                  <a:gd name="T47" fmla="*/ 43 h 87"/>
                  <a:gd name="T48" fmla="*/ 12 w 108"/>
                  <a:gd name="T49" fmla="*/ 33 h 87"/>
                  <a:gd name="T50" fmla="*/ 16 w 108"/>
                  <a:gd name="T51" fmla="*/ 26 h 87"/>
                  <a:gd name="T52" fmla="*/ 11 w 108"/>
                  <a:gd name="T53" fmla="*/ 23 h 87"/>
                  <a:gd name="T54" fmla="*/ 9 w 108"/>
                  <a:gd name="T55" fmla="*/ 19 h 87"/>
                  <a:gd name="T56" fmla="*/ 6 w 108"/>
                  <a:gd name="T57" fmla="*/ 16 h 87"/>
                  <a:gd name="T58" fmla="*/ 19 w 108"/>
                  <a:gd name="T59" fmla="*/ 16 h 87"/>
                  <a:gd name="T60" fmla="*/ 26 w 108"/>
                  <a:gd name="T61" fmla="*/ 17 h 87"/>
                  <a:gd name="T62" fmla="*/ 33 w 108"/>
                  <a:gd name="T63" fmla="*/ 21 h 87"/>
                  <a:gd name="T64" fmla="*/ 36 w 108"/>
                  <a:gd name="T65" fmla="*/ 14 h 87"/>
                  <a:gd name="T66" fmla="*/ 28 w 108"/>
                  <a:gd name="T67" fmla="*/ 7 h 87"/>
                  <a:gd name="T68" fmla="*/ 29 w 108"/>
                  <a:gd name="T69" fmla="*/ 4 h 87"/>
                  <a:gd name="T70" fmla="*/ 35 w 108"/>
                  <a:gd name="T71" fmla="*/ 0 h 87"/>
                  <a:gd name="T72" fmla="*/ 38 w 108"/>
                  <a:gd name="T73" fmla="*/ 2 h 87"/>
                  <a:gd name="T74" fmla="*/ 45 w 108"/>
                  <a:gd name="T75" fmla="*/ 9 h 87"/>
                  <a:gd name="T76" fmla="*/ 53 w 108"/>
                  <a:gd name="T77" fmla="*/ 17 h 87"/>
                  <a:gd name="T78" fmla="*/ 64 w 108"/>
                  <a:gd name="T79" fmla="*/ 11 h 87"/>
                  <a:gd name="T80" fmla="*/ 72 w 108"/>
                  <a:gd name="T81" fmla="*/ 4 h 87"/>
                  <a:gd name="T82" fmla="*/ 16 w 108"/>
                  <a:gd name="T83" fmla="*/ 31 h 87"/>
                  <a:gd name="T84" fmla="*/ 16 w 108"/>
                  <a:gd name="T85" fmla="*/ 33 h 87"/>
                  <a:gd name="T86" fmla="*/ 4 w 108"/>
                  <a:gd name="T87" fmla="*/ 21 h 87"/>
                  <a:gd name="T88" fmla="*/ 6 w 108"/>
                  <a:gd name="T89" fmla="*/ 23 h 87"/>
                  <a:gd name="T90" fmla="*/ 12 w 108"/>
                  <a:gd name="T91" fmla="*/ 70 h 87"/>
                  <a:gd name="T92" fmla="*/ 7 w 108"/>
                  <a:gd name="T93" fmla="*/ 65 h 87"/>
                  <a:gd name="T94" fmla="*/ 0 w 108"/>
                  <a:gd name="T95" fmla="*/ 55 h 87"/>
                  <a:gd name="T96" fmla="*/ 7 w 108"/>
                  <a:gd name="T97" fmla="*/ 55 h 87"/>
                  <a:gd name="T98" fmla="*/ 11 w 108"/>
                  <a:gd name="T99" fmla="*/ 58 h 87"/>
                  <a:gd name="T100" fmla="*/ 19 w 108"/>
                  <a:gd name="T101" fmla="*/ 58 h 87"/>
                  <a:gd name="T102" fmla="*/ 21 w 108"/>
                  <a:gd name="T103" fmla="*/ 63 h 87"/>
                  <a:gd name="T104" fmla="*/ 26 w 108"/>
                  <a:gd name="T105" fmla="*/ 7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8" h="87">
                    <a:moveTo>
                      <a:pt x="74" y="2"/>
                    </a:moveTo>
                    <a:lnTo>
                      <a:pt x="76" y="2"/>
                    </a:lnTo>
                    <a:lnTo>
                      <a:pt x="79" y="7"/>
                    </a:lnTo>
                    <a:lnTo>
                      <a:pt x="83" y="14"/>
                    </a:lnTo>
                    <a:lnTo>
                      <a:pt x="84" y="16"/>
                    </a:lnTo>
                    <a:lnTo>
                      <a:pt x="84" y="17"/>
                    </a:lnTo>
                    <a:lnTo>
                      <a:pt x="86" y="19"/>
                    </a:lnTo>
                    <a:lnTo>
                      <a:pt x="86" y="23"/>
                    </a:lnTo>
                    <a:lnTo>
                      <a:pt x="91" y="28"/>
                    </a:lnTo>
                    <a:lnTo>
                      <a:pt x="93" y="29"/>
                    </a:lnTo>
                    <a:lnTo>
                      <a:pt x="96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1" y="33"/>
                    </a:lnTo>
                    <a:lnTo>
                      <a:pt x="103" y="34"/>
                    </a:lnTo>
                    <a:lnTo>
                      <a:pt x="105" y="36"/>
                    </a:lnTo>
                    <a:lnTo>
                      <a:pt x="106" y="36"/>
                    </a:lnTo>
                    <a:lnTo>
                      <a:pt x="106" y="38"/>
                    </a:lnTo>
                    <a:lnTo>
                      <a:pt x="108" y="41"/>
                    </a:lnTo>
                    <a:lnTo>
                      <a:pt x="103" y="40"/>
                    </a:lnTo>
                    <a:lnTo>
                      <a:pt x="100" y="40"/>
                    </a:lnTo>
                    <a:lnTo>
                      <a:pt x="98" y="41"/>
                    </a:lnTo>
                    <a:lnTo>
                      <a:pt x="95" y="41"/>
                    </a:lnTo>
                    <a:lnTo>
                      <a:pt x="93" y="43"/>
                    </a:lnTo>
                    <a:lnTo>
                      <a:pt x="91" y="46"/>
                    </a:lnTo>
                    <a:lnTo>
                      <a:pt x="89" y="52"/>
                    </a:lnTo>
                    <a:lnTo>
                      <a:pt x="88" y="58"/>
                    </a:lnTo>
                    <a:lnTo>
                      <a:pt x="88" y="60"/>
                    </a:lnTo>
                    <a:lnTo>
                      <a:pt x="89" y="63"/>
                    </a:lnTo>
                    <a:lnTo>
                      <a:pt x="89" y="63"/>
                    </a:lnTo>
                    <a:lnTo>
                      <a:pt x="88" y="65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6" y="72"/>
                    </a:lnTo>
                    <a:lnTo>
                      <a:pt x="84" y="72"/>
                    </a:lnTo>
                    <a:lnTo>
                      <a:pt x="84" y="72"/>
                    </a:lnTo>
                    <a:lnTo>
                      <a:pt x="84" y="70"/>
                    </a:lnTo>
                    <a:lnTo>
                      <a:pt x="83" y="69"/>
                    </a:lnTo>
                    <a:lnTo>
                      <a:pt x="81" y="70"/>
                    </a:lnTo>
                    <a:lnTo>
                      <a:pt x="81" y="74"/>
                    </a:lnTo>
                    <a:lnTo>
                      <a:pt x="79" y="77"/>
                    </a:lnTo>
                    <a:lnTo>
                      <a:pt x="79" y="77"/>
                    </a:lnTo>
                    <a:lnTo>
                      <a:pt x="79" y="86"/>
                    </a:lnTo>
                    <a:lnTo>
                      <a:pt x="79" y="86"/>
                    </a:lnTo>
                    <a:lnTo>
                      <a:pt x="76" y="87"/>
                    </a:lnTo>
                    <a:lnTo>
                      <a:pt x="74" y="87"/>
                    </a:lnTo>
                    <a:lnTo>
                      <a:pt x="71" y="82"/>
                    </a:lnTo>
                    <a:lnTo>
                      <a:pt x="71" y="82"/>
                    </a:lnTo>
                    <a:lnTo>
                      <a:pt x="69" y="82"/>
                    </a:lnTo>
                    <a:lnTo>
                      <a:pt x="67" y="82"/>
                    </a:lnTo>
                    <a:lnTo>
                      <a:pt x="67" y="80"/>
                    </a:lnTo>
                    <a:lnTo>
                      <a:pt x="67" y="79"/>
                    </a:lnTo>
                    <a:lnTo>
                      <a:pt x="64" y="77"/>
                    </a:lnTo>
                    <a:lnTo>
                      <a:pt x="62" y="75"/>
                    </a:lnTo>
                    <a:lnTo>
                      <a:pt x="62" y="75"/>
                    </a:lnTo>
                    <a:lnTo>
                      <a:pt x="64" y="75"/>
                    </a:lnTo>
                    <a:lnTo>
                      <a:pt x="64" y="74"/>
                    </a:lnTo>
                    <a:lnTo>
                      <a:pt x="65" y="74"/>
                    </a:lnTo>
                    <a:lnTo>
                      <a:pt x="67" y="74"/>
                    </a:lnTo>
                    <a:lnTo>
                      <a:pt x="69" y="72"/>
                    </a:lnTo>
                    <a:lnTo>
                      <a:pt x="69" y="72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65" y="69"/>
                    </a:lnTo>
                    <a:lnTo>
                      <a:pt x="65" y="67"/>
                    </a:lnTo>
                    <a:lnTo>
                      <a:pt x="65" y="67"/>
                    </a:lnTo>
                    <a:lnTo>
                      <a:pt x="65" y="65"/>
                    </a:lnTo>
                    <a:lnTo>
                      <a:pt x="65" y="65"/>
                    </a:lnTo>
                    <a:lnTo>
                      <a:pt x="67" y="63"/>
                    </a:lnTo>
                    <a:lnTo>
                      <a:pt x="69" y="63"/>
                    </a:lnTo>
                    <a:lnTo>
                      <a:pt x="69" y="62"/>
                    </a:lnTo>
                    <a:lnTo>
                      <a:pt x="65" y="58"/>
                    </a:lnTo>
                    <a:lnTo>
                      <a:pt x="62" y="55"/>
                    </a:lnTo>
                    <a:lnTo>
                      <a:pt x="60" y="55"/>
                    </a:lnTo>
                    <a:lnTo>
                      <a:pt x="59" y="57"/>
                    </a:lnTo>
                    <a:lnTo>
                      <a:pt x="55" y="60"/>
                    </a:lnTo>
                    <a:lnTo>
                      <a:pt x="53" y="60"/>
                    </a:lnTo>
                    <a:lnTo>
                      <a:pt x="50" y="62"/>
                    </a:lnTo>
                    <a:lnTo>
                      <a:pt x="47" y="63"/>
                    </a:lnTo>
                    <a:lnTo>
                      <a:pt x="45" y="67"/>
                    </a:lnTo>
                    <a:lnTo>
                      <a:pt x="43" y="69"/>
                    </a:lnTo>
                    <a:lnTo>
                      <a:pt x="41" y="69"/>
                    </a:lnTo>
                    <a:lnTo>
                      <a:pt x="40" y="70"/>
                    </a:lnTo>
                    <a:lnTo>
                      <a:pt x="35" y="75"/>
                    </a:lnTo>
                    <a:lnTo>
                      <a:pt x="33" y="75"/>
                    </a:lnTo>
                    <a:lnTo>
                      <a:pt x="33" y="72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3" y="67"/>
                    </a:lnTo>
                    <a:lnTo>
                      <a:pt x="33" y="69"/>
                    </a:lnTo>
                    <a:lnTo>
                      <a:pt x="35" y="67"/>
                    </a:lnTo>
                    <a:lnTo>
                      <a:pt x="36" y="67"/>
                    </a:lnTo>
                    <a:lnTo>
                      <a:pt x="35" y="65"/>
                    </a:lnTo>
                    <a:lnTo>
                      <a:pt x="33" y="63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1" y="62"/>
                    </a:lnTo>
                    <a:lnTo>
                      <a:pt x="31" y="62"/>
                    </a:lnTo>
                    <a:lnTo>
                      <a:pt x="33" y="62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1" y="57"/>
                    </a:lnTo>
                    <a:lnTo>
                      <a:pt x="28" y="58"/>
                    </a:lnTo>
                    <a:lnTo>
                      <a:pt x="26" y="57"/>
                    </a:lnTo>
                    <a:lnTo>
                      <a:pt x="24" y="55"/>
                    </a:lnTo>
                    <a:lnTo>
                      <a:pt x="23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18" y="50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1" y="48"/>
                    </a:lnTo>
                    <a:lnTo>
                      <a:pt x="23" y="48"/>
                    </a:lnTo>
                    <a:lnTo>
                      <a:pt x="23" y="46"/>
                    </a:lnTo>
                    <a:lnTo>
                      <a:pt x="23" y="45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19" y="40"/>
                    </a:lnTo>
                    <a:lnTo>
                      <a:pt x="16" y="38"/>
                    </a:lnTo>
                    <a:lnTo>
                      <a:pt x="14" y="34"/>
                    </a:lnTo>
                    <a:lnTo>
                      <a:pt x="12" y="33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1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7" y="21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6" y="17"/>
                    </a:lnTo>
                    <a:lnTo>
                      <a:pt x="6" y="16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2" y="12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4" y="19"/>
                    </a:lnTo>
                    <a:lnTo>
                      <a:pt x="26" y="17"/>
                    </a:lnTo>
                    <a:lnTo>
                      <a:pt x="28" y="17"/>
                    </a:lnTo>
                    <a:lnTo>
                      <a:pt x="29" y="19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8" y="16"/>
                    </a:lnTo>
                    <a:lnTo>
                      <a:pt x="36" y="14"/>
                    </a:lnTo>
                    <a:lnTo>
                      <a:pt x="35" y="12"/>
                    </a:lnTo>
                    <a:lnTo>
                      <a:pt x="31" y="11"/>
                    </a:lnTo>
                    <a:lnTo>
                      <a:pt x="29" y="11"/>
                    </a:lnTo>
                    <a:lnTo>
                      <a:pt x="29" y="7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31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40" y="4"/>
                    </a:lnTo>
                    <a:lnTo>
                      <a:pt x="41" y="5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5" y="9"/>
                    </a:lnTo>
                    <a:lnTo>
                      <a:pt x="47" y="11"/>
                    </a:lnTo>
                    <a:lnTo>
                      <a:pt x="48" y="11"/>
                    </a:lnTo>
                    <a:lnTo>
                      <a:pt x="48" y="16"/>
                    </a:lnTo>
                    <a:lnTo>
                      <a:pt x="50" y="16"/>
                    </a:lnTo>
                    <a:lnTo>
                      <a:pt x="53" y="17"/>
                    </a:lnTo>
                    <a:lnTo>
                      <a:pt x="55" y="17"/>
                    </a:lnTo>
                    <a:lnTo>
                      <a:pt x="59" y="17"/>
                    </a:lnTo>
                    <a:lnTo>
                      <a:pt x="60" y="17"/>
                    </a:lnTo>
                    <a:lnTo>
                      <a:pt x="62" y="14"/>
                    </a:lnTo>
                    <a:lnTo>
                      <a:pt x="64" y="11"/>
                    </a:lnTo>
                    <a:lnTo>
                      <a:pt x="65" y="11"/>
                    </a:lnTo>
                    <a:lnTo>
                      <a:pt x="69" y="9"/>
                    </a:lnTo>
                    <a:lnTo>
                      <a:pt x="71" y="7"/>
                    </a:lnTo>
                    <a:lnTo>
                      <a:pt x="71" y="5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4" y="2"/>
                    </a:lnTo>
                    <a:close/>
                    <a:moveTo>
                      <a:pt x="16" y="33"/>
                    </a:moveTo>
                    <a:lnTo>
                      <a:pt x="16" y="31"/>
                    </a:lnTo>
                    <a:lnTo>
                      <a:pt x="16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6" y="33"/>
                    </a:lnTo>
                    <a:close/>
                    <a:moveTo>
                      <a:pt x="6" y="23"/>
                    </a:moveTo>
                    <a:lnTo>
                      <a:pt x="6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6" y="23"/>
                    </a:lnTo>
                    <a:close/>
                    <a:moveTo>
                      <a:pt x="26" y="75"/>
                    </a:moveTo>
                    <a:lnTo>
                      <a:pt x="23" y="75"/>
                    </a:lnTo>
                    <a:lnTo>
                      <a:pt x="16" y="74"/>
                    </a:lnTo>
                    <a:lnTo>
                      <a:pt x="14" y="72"/>
                    </a:lnTo>
                    <a:lnTo>
                      <a:pt x="12" y="70"/>
                    </a:lnTo>
                    <a:lnTo>
                      <a:pt x="12" y="69"/>
                    </a:lnTo>
                    <a:lnTo>
                      <a:pt x="11" y="69"/>
                    </a:lnTo>
                    <a:lnTo>
                      <a:pt x="9" y="67"/>
                    </a:lnTo>
                    <a:lnTo>
                      <a:pt x="7" y="67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6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2" y="55"/>
                    </a:lnTo>
                    <a:lnTo>
                      <a:pt x="6" y="53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7"/>
                    </a:lnTo>
                    <a:lnTo>
                      <a:pt x="7" y="58"/>
                    </a:lnTo>
                    <a:lnTo>
                      <a:pt x="9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60"/>
                    </a:lnTo>
                    <a:lnTo>
                      <a:pt x="14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9" y="58"/>
                    </a:lnTo>
                    <a:lnTo>
                      <a:pt x="21" y="58"/>
                    </a:lnTo>
                    <a:lnTo>
                      <a:pt x="21" y="60"/>
                    </a:lnTo>
                    <a:lnTo>
                      <a:pt x="21" y="62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3" y="65"/>
                    </a:lnTo>
                    <a:lnTo>
                      <a:pt x="24" y="67"/>
                    </a:lnTo>
                    <a:lnTo>
                      <a:pt x="23" y="69"/>
                    </a:lnTo>
                    <a:lnTo>
                      <a:pt x="24" y="72"/>
                    </a:lnTo>
                    <a:lnTo>
                      <a:pt x="26" y="74"/>
                    </a:lnTo>
                    <a:lnTo>
                      <a:pt x="26" y="75"/>
                    </a:lnTo>
                    <a:lnTo>
                      <a:pt x="26" y="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3938" y="2081"/>
                <a:ext cx="73" cy="71"/>
              </a:xfrm>
              <a:custGeom>
                <a:avLst/>
                <a:gdLst>
                  <a:gd name="T0" fmla="*/ 29 w 73"/>
                  <a:gd name="T1" fmla="*/ 3 h 71"/>
                  <a:gd name="T2" fmla="*/ 34 w 73"/>
                  <a:gd name="T3" fmla="*/ 3 h 71"/>
                  <a:gd name="T4" fmla="*/ 37 w 73"/>
                  <a:gd name="T5" fmla="*/ 1 h 71"/>
                  <a:gd name="T6" fmla="*/ 41 w 73"/>
                  <a:gd name="T7" fmla="*/ 5 h 71"/>
                  <a:gd name="T8" fmla="*/ 46 w 73"/>
                  <a:gd name="T9" fmla="*/ 3 h 71"/>
                  <a:gd name="T10" fmla="*/ 51 w 73"/>
                  <a:gd name="T11" fmla="*/ 3 h 71"/>
                  <a:gd name="T12" fmla="*/ 56 w 73"/>
                  <a:gd name="T13" fmla="*/ 5 h 71"/>
                  <a:gd name="T14" fmla="*/ 58 w 73"/>
                  <a:gd name="T15" fmla="*/ 8 h 71"/>
                  <a:gd name="T16" fmla="*/ 61 w 73"/>
                  <a:gd name="T17" fmla="*/ 10 h 71"/>
                  <a:gd name="T18" fmla="*/ 65 w 73"/>
                  <a:gd name="T19" fmla="*/ 10 h 71"/>
                  <a:gd name="T20" fmla="*/ 70 w 73"/>
                  <a:gd name="T21" fmla="*/ 10 h 71"/>
                  <a:gd name="T22" fmla="*/ 68 w 73"/>
                  <a:gd name="T23" fmla="*/ 15 h 71"/>
                  <a:gd name="T24" fmla="*/ 65 w 73"/>
                  <a:gd name="T25" fmla="*/ 20 h 71"/>
                  <a:gd name="T26" fmla="*/ 65 w 73"/>
                  <a:gd name="T27" fmla="*/ 25 h 71"/>
                  <a:gd name="T28" fmla="*/ 70 w 73"/>
                  <a:gd name="T29" fmla="*/ 27 h 71"/>
                  <a:gd name="T30" fmla="*/ 73 w 73"/>
                  <a:gd name="T31" fmla="*/ 32 h 71"/>
                  <a:gd name="T32" fmla="*/ 71 w 73"/>
                  <a:gd name="T33" fmla="*/ 34 h 71"/>
                  <a:gd name="T34" fmla="*/ 68 w 73"/>
                  <a:gd name="T35" fmla="*/ 34 h 71"/>
                  <a:gd name="T36" fmla="*/ 70 w 73"/>
                  <a:gd name="T37" fmla="*/ 37 h 71"/>
                  <a:gd name="T38" fmla="*/ 71 w 73"/>
                  <a:gd name="T39" fmla="*/ 44 h 71"/>
                  <a:gd name="T40" fmla="*/ 70 w 73"/>
                  <a:gd name="T41" fmla="*/ 44 h 71"/>
                  <a:gd name="T42" fmla="*/ 66 w 73"/>
                  <a:gd name="T43" fmla="*/ 46 h 71"/>
                  <a:gd name="T44" fmla="*/ 65 w 73"/>
                  <a:gd name="T45" fmla="*/ 46 h 71"/>
                  <a:gd name="T46" fmla="*/ 61 w 73"/>
                  <a:gd name="T47" fmla="*/ 46 h 71"/>
                  <a:gd name="T48" fmla="*/ 63 w 73"/>
                  <a:gd name="T49" fmla="*/ 51 h 71"/>
                  <a:gd name="T50" fmla="*/ 61 w 73"/>
                  <a:gd name="T51" fmla="*/ 51 h 71"/>
                  <a:gd name="T52" fmla="*/ 58 w 73"/>
                  <a:gd name="T53" fmla="*/ 53 h 71"/>
                  <a:gd name="T54" fmla="*/ 56 w 73"/>
                  <a:gd name="T55" fmla="*/ 56 h 71"/>
                  <a:gd name="T56" fmla="*/ 53 w 73"/>
                  <a:gd name="T57" fmla="*/ 59 h 71"/>
                  <a:gd name="T58" fmla="*/ 53 w 73"/>
                  <a:gd name="T59" fmla="*/ 63 h 71"/>
                  <a:gd name="T60" fmla="*/ 54 w 73"/>
                  <a:gd name="T61" fmla="*/ 70 h 71"/>
                  <a:gd name="T62" fmla="*/ 53 w 73"/>
                  <a:gd name="T63" fmla="*/ 71 h 71"/>
                  <a:gd name="T64" fmla="*/ 49 w 73"/>
                  <a:gd name="T65" fmla="*/ 70 h 71"/>
                  <a:gd name="T66" fmla="*/ 42 w 73"/>
                  <a:gd name="T67" fmla="*/ 65 h 71"/>
                  <a:gd name="T68" fmla="*/ 39 w 73"/>
                  <a:gd name="T69" fmla="*/ 61 h 71"/>
                  <a:gd name="T70" fmla="*/ 37 w 73"/>
                  <a:gd name="T71" fmla="*/ 61 h 71"/>
                  <a:gd name="T72" fmla="*/ 35 w 73"/>
                  <a:gd name="T73" fmla="*/ 58 h 71"/>
                  <a:gd name="T74" fmla="*/ 30 w 73"/>
                  <a:gd name="T75" fmla="*/ 51 h 71"/>
                  <a:gd name="T76" fmla="*/ 25 w 73"/>
                  <a:gd name="T77" fmla="*/ 46 h 71"/>
                  <a:gd name="T78" fmla="*/ 18 w 73"/>
                  <a:gd name="T79" fmla="*/ 39 h 71"/>
                  <a:gd name="T80" fmla="*/ 12 w 73"/>
                  <a:gd name="T81" fmla="*/ 32 h 71"/>
                  <a:gd name="T82" fmla="*/ 8 w 73"/>
                  <a:gd name="T83" fmla="*/ 24 h 71"/>
                  <a:gd name="T84" fmla="*/ 6 w 73"/>
                  <a:gd name="T85" fmla="*/ 18 h 71"/>
                  <a:gd name="T86" fmla="*/ 0 w 73"/>
                  <a:gd name="T87" fmla="*/ 10 h 71"/>
                  <a:gd name="T88" fmla="*/ 1 w 73"/>
                  <a:gd name="T89" fmla="*/ 1 h 71"/>
                  <a:gd name="T90" fmla="*/ 6 w 73"/>
                  <a:gd name="T91" fmla="*/ 1 h 71"/>
                  <a:gd name="T92" fmla="*/ 10 w 73"/>
                  <a:gd name="T93" fmla="*/ 7 h 71"/>
                  <a:gd name="T94" fmla="*/ 15 w 73"/>
                  <a:gd name="T95" fmla="*/ 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71">
                    <a:moveTo>
                      <a:pt x="23" y="0"/>
                    </a:moveTo>
                    <a:lnTo>
                      <a:pt x="27" y="1"/>
                    </a:lnTo>
                    <a:lnTo>
                      <a:pt x="29" y="3"/>
                    </a:lnTo>
                    <a:lnTo>
                      <a:pt x="29" y="1"/>
                    </a:lnTo>
                    <a:lnTo>
                      <a:pt x="30" y="1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6" y="3"/>
                    </a:lnTo>
                    <a:lnTo>
                      <a:pt x="47" y="3"/>
                    </a:lnTo>
                    <a:lnTo>
                      <a:pt x="49" y="3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58" y="8"/>
                    </a:lnTo>
                    <a:lnTo>
                      <a:pt x="58" y="8"/>
                    </a:lnTo>
                    <a:lnTo>
                      <a:pt x="59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5" y="10"/>
                    </a:lnTo>
                    <a:lnTo>
                      <a:pt x="68" y="8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2"/>
                    </a:lnTo>
                    <a:lnTo>
                      <a:pt x="68" y="15"/>
                    </a:lnTo>
                    <a:lnTo>
                      <a:pt x="66" y="17"/>
                    </a:lnTo>
                    <a:lnTo>
                      <a:pt x="66" y="18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6" y="25"/>
                    </a:lnTo>
                    <a:lnTo>
                      <a:pt x="66" y="25"/>
                    </a:lnTo>
                    <a:lnTo>
                      <a:pt x="70" y="27"/>
                    </a:lnTo>
                    <a:lnTo>
                      <a:pt x="71" y="29"/>
                    </a:lnTo>
                    <a:lnTo>
                      <a:pt x="73" y="32"/>
                    </a:lnTo>
                    <a:lnTo>
                      <a:pt x="73" y="32"/>
                    </a:lnTo>
                    <a:lnTo>
                      <a:pt x="73" y="32"/>
                    </a:lnTo>
                    <a:lnTo>
                      <a:pt x="73" y="34"/>
                    </a:lnTo>
                    <a:lnTo>
                      <a:pt x="71" y="34"/>
                    </a:lnTo>
                    <a:lnTo>
                      <a:pt x="70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6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1" y="42"/>
                    </a:lnTo>
                    <a:lnTo>
                      <a:pt x="71" y="44"/>
                    </a:lnTo>
                    <a:lnTo>
                      <a:pt x="71" y="44"/>
                    </a:lnTo>
                    <a:lnTo>
                      <a:pt x="70" y="44"/>
                    </a:lnTo>
                    <a:lnTo>
                      <a:pt x="70" y="4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63" y="47"/>
                    </a:lnTo>
                    <a:lnTo>
                      <a:pt x="63" y="51"/>
                    </a:lnTo>
                    <a:lnTo>
                      <a:pt x="63" y="53"/>
                    </a:lnTo>
                    <a:lnTo>
                      <a:pt x="63" y="53"/>
                    </a:lnTo>
                    <a:lnTo>
                      <a:pt x="61" y="51"/>
                    </a:lnTo>
                    <a:lnTo>
                      <a:pt x="61" y="51"/>
                    </a:lnTo>
                    <a:lnTo>
                      <a:pt x="59" y="51"/>
                    </a:lnTo>
                    <a:lnTo>
                      <a:pt x="58" y="53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6" y="59"/>
                    </a:lnTo>
                    <a:lnTo>
                      <a:pt x="53" y="59"/>
                    </a:lnTo>
                    <a:lnTo>
                      <a:pt x="53" y="59"/>
                    </a:lnTo>
                    <a:lnTo>
                      <a:pt x="53" y="61"/>
                    </a:lnTo>
                    <a:lnTo>
                      <a:pt x="53" y="63"/>
                    </a:lnTo>
                    <a:lnTo>
                      <a:pt x="53" y="65"/>
                    </a:lnTo>
                    <a:lnTo>
                      <a:pt x="54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3" y="71"/>
                    </a:lnTo>
                    <a:lnTo>
                      <a:pt x="53" y="71"/>
                    </a:lnTo>
                    <a:lnTo>
                      <a:pt x="53" y="71"/>
                    </a:lnTo>
                    <a:lnTo>
                      <a:pt x="51" y="70"/>
                    </a:lnTo>
                    <a:lnTo>
                      <a:pt x="49" y="70"/>
                    </a:lnTo>
                    <a:lnTo>
                      <a:pt x="46" y="68"/>
                    </a:lnTo>
                    <a:lnTo>
                      <a:pt x="44" y="66"/>
                    </a:lnTo>
                    <a:lnTo>
                      <a:pt x="42" y="65"/>
                    </a:lnTo>
                    <a:lnTo>
                      <a:pt x="41" y="63"/>
                    </a:lnTo>
                    <a:lnTo>
                      <a:pt x="39" y="63"/>
                    </a:lnTo>
                    <a:lnTo>
                      <a:pt x="39" y="61"/>
                    </a:lnTo>
                    <a:lnTo>
                      <a:pt x="37" y="63"/>
                    </a:lnTo>
                    <a:lnTo>
                      <a:pt x="35" y="61"/>
                    </a:lnTo>
                    <a:lnTo>
                      <a:pt x="37" y="61"/>
                    </a:lnTo>
                    <a:lnTo>
                      <a:pt x="37" y="59"/>
                    </a:lnTo>
                    <a:lnTo>
                      <a:pt x="37" y="59"/>
                    </a:lnTo>
                    <a:lnTo>
                      <a:pt x="35" y="58"/>
                    </a:lnTo>
                    <a:lnTo>
                      <a:pt x="32" y="54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29" y="47"/>
                    </a:lnTo>
                    <a:lnTo>
                      <a:pt x="29" y="47"/>
                    </a:lnTo>
                    <a:lnTo>
                      <a:pt x="25" y="46"/>
                    </a:lnTo>
                    <a:lnTo>
                      <a:pt x="22" y="42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7" y="36"/>
                    </a:lnTo>
                    <a:lnTo>
                      <a:pt x="13" y="34"/>
                    </a:lnTo>
                    <a:lnTo>
                      <a:pt x="12" y="32"/>
                    </a:lnTo>
                    <a:lnTo>
                      <a:pt x="12" y="30"/>
                    </a:lnTo>
                    <a:lnTo>
                      <a:pt x="10" y="27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2490" y="2793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2 w 3"/>
                  <a:gd name="T3" fmla="*/ 5 h 5"/>
                  <a:gd name="T4" fmla="*/ 0 w 3"/>
                  <a:gd name="T5" fmla="*/ 4 h 5"/>
                  <a:gd name="T6" fmla="*/ 0 w 3"/>
                  <a:gd name="T7" fmla="*/ 4 h 5"/>
                  <a:gd name="T8" fmla="*/ 0 w 3"/>
                  <a:gd name="T9" fmla="*/ 0 h 5"/>
                  <a:gd name="T10" fmla="*/ 2 w 3"/>
                  <a:gd name="T11" fmla="*/ 0 h 5"/>
                  <a:gd name="T12" fmla="*/ 3 w 3"/>
                  <a:gd name="T13" fmla="*/ 2 h 5"/>
                  <a:gd name="T14" fmla="*/ 3 w 3"/>
                  <a:gd name="T15" fmla="*/ 4 h 5"/>
                  <a:gd name="T16" fmla="*/ 3 w 3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2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7" name="Freeform 22"/>
              <p:cNvSpPr>
                <a:spLocks noEditPoints="1"/>
              </p:cNvSpPr>
              <p:nvPr/>
            </p:nvSpPr>
            <p:spPr bwMode="auto">
              <a:xfrm>
                <a:off x="5327" y="2524"/>
                <a:ext cx="87" cy="121"/>
              </a:xfrm>
              <a:custGeom>
                <a:avLst/>
                <a:gdLst>
                  <a:gd name="T0" fmla="*/ 87 w 87"/>
                  <a:gd name="T1" fmla="*/ 111 h 121"/>
                  <a:gd name="T2" fmla="*/ 80 w 87"/>
                  <a:gd name="T3" fmla="*/ 109 h 121"/>
                  <a:gd name="T4" fmla="*/ 82 w 87"/>
                  <a:gd name="T5" fmla="*/ 119 h 121"/>
                  <a:gd name="T6" fmla="*/ 75 w 87"/>
                  <a:gd name="T7" fmla="*/ 102 h 121"/>
                  <a:gd name="T8" fmla="*/ 72 w 87"/>
                  <a:gd name="T9" fmla="*/ 90 h 121"/>
                  <a:gd name="T10" fmla="*/ 63 w 87"/>
                  <a:gd name="T11" fmla="*/ 80 h 121"/>
                  <a:gd name="T12" fmla="*/ 50 w 87"/>
                  <a:gd name="T13" fmla="*/ 70 h 121"/>
                  <a:gd name="T14" fmla="*/ 48 w 87"/>
                  <a:gd name="T15" fmla="*/ 66 h 121"/>
                  <a:gd name="T16" fmla="*/ 50 w 87"/>
                  <a:gd name="T17" fmla="*/ 72 h 121"/>
                  <a:gd name="T18" fmla="*/ 46 w 87"/>
                  <a:gd name="T19" fmla="*/ 80 h 121"/>
                  <a:gd name="T20" fmla="*/ 50 w 87"/>
                  <a:gd name="T21" fmla="*/ 90 h 121"/>
                  <a:gd name="T22" fmla="*/ 39 w 87"/>
                  <a:gd name="T23" fmla="*/ 99 h 121"/>
                  <a:gd name="T24" fmla="*/ 36 w 87"/>
                  <a:gd name="T25" fmla="*/ 95 h 121"/>
                  <a:gd name="T26" fmla="*/ 34 w 87"/>
                  <a:gd name="T27" fmla="*/ 92 h 121"/>
                  <a:gd name="T28" fmla="*/ 29 w 87"/>
                  <a:gd name="T29" fmla="*/ 99 h 121"/>
                  <a:gd name="T30" fmla="*/ 26 w 87"/>
                  <a:gd name="T31" fmla="*/ 102 h 121"/>
                  <a:gd name="T32" fmla="*/ 19 w 87"/>
                  <a:gd name="T33" fmla="*/ 92 h 121"/>
                  <a:gd name="T34" fmla="*/ 15 w 87"/>
                  <a:gd name="T35" fmla="*/ 77 h 121"/>
                  <a:gd name="T36" fmla="*/ 14 w 87"/>
                  <a:gd name="T37" fmla="*/ 66 h 121"/>
                  <a:gd name="T38" fmla="*/ 12 w 87"/>
                  <a:gd name="T39" fmla="*/ 54 h 121"/>
                  <a:gd name="T40" fmla="*/ 7 w 87"/>
                  <a:gd name="T41" fmla="*/ 46 h 121"/>
                  <a:gd name="T42" fmla="*/ 0 w 87"/>
                  <a:gd name="T43" fmla="*/ 41 h 121"/>
                  <a:gd name="T44" fmla="*/ 9 w 87"/>
                  <a:gd name="T45" fmla="*/ 29 h 121"/>
                  <a:gd name="T46" fmla="*/ 17 w 87"/>
                  <a:gd name="T47" fmla="*/ 27 h 121"/>
                  <a:gd name="T48" fmla="*/ 9 w 87"/>
                  <a:gd name="T49" fmla="*/ 22 h 121"/>
                  <a:gd name="T50" fmla="*/ 2 w 87"/>
                  <a:gd name="T51" fmla="*/ 14 h 121"/>
                  <a:gd name="T52" fmla="*/ 7 w 87"/>
                  <a:gd name="T53" fmla="*/ 3 h 121"/>
                  <a:gd name="T54" fmla="*/ 9 w 87"/>
                  <a:gd name="T55" fmla="*/ 2 h 121"/>
                  <a:gd name="T56" fmla="*/ 17 w 87"/>
                  <a:gd name="T57" fmla="*/ 7 h 121"/>
                  <a:gd name="T58" fmla="*/ 17 w 87"/>
                  <a:gd name="T59" fmla="*/ 3 h 121"/>
                  <a:gd name="T60" fmla="*/ 26 w 87"/>
                  <a:gd name="T61" fmla="*/ 12 h 121"/>
                  <a:gd name="T62" fmla="*/ 31 w 87"/>
                  <a:gd name="T63" fmla="*/ 8 h 121"/>
                  <a:gd name="T64" fmla="*/ 34 w 87"/>
                  <a:gd name="T65" fmla="*/ 27 h 121"/>
                  <a:gd name="T66" fmla="*/ 48 w 87"/>
                  <a:gd name="T67" fmla="*/ 31 h 121"/>
                  <a:gd name="T68" fmla="*/ 72 w 87"/>
                  <a:gd name="T69" fmla="*/ 31 h 121"/>
                  <a:gd name="T70" fmla="*/ 84 w 87"/>
                  <a:gd name="T71" fmla="*/ 37 h 121"/>
                  <a:gd name="T72" fmla="*/ 79 w 87"/>
                  <a:gd name="T73" fmla="*/ 44 h 121"/>
                  <a:gd name="T74" fmla="*/ 74 w 87"/>
                  <a:gd name="T75" fmla="*/ 49 h 121"/>
                  <a:gd name="T76" fmla="*/ 68 w 87"/>
                  <a:gd name="T77" fmla="*/ 53 h 121"/>
                  <a:gd name="T78" fmla="*/ 60 w 87"/>
                  <a:gd name="T79" fmla="*/ 60 h 121"/>
                  <a:gd name="T80" fmla="*/ 63 w 87"/>
                  <a:gd name="T81" fmla="*/ 73 h 121"/>
                  <a:gd name="T82" fmla="*/ 67 w 87"/>
                  <a:gd name="T83" fmla="*/ 75 h 121"/>
                  <a:gd name="T84" fmla="*/ 72 w 87"/>
                  <a:gd name="T85" fmla="*/ 68 h 121"/>
                  <a:gd name="T86" fmla="*/ 79 w 87"/>
                  <a:gd name="T87" fmla="*/ 60 h 121"/>
                  <a:gd name="T88" fmla="*/ 82 w 87"/>
                  <a:gd name="T89" fmla="*/ 73 h 121"/>
                  <a:gd name="T90" fmla="*/ 86 w 87"/>
                  <a:gd name="T91" fmla="*/ 87 h 121"/>
                  <a:gd name="T92" fmla="*/ 48 w 87"/>
                  <a:gd name="T93" fmla="*/ 75 h 121"/>
                  <a:gd name="T94" fmla="*/ 48 w 87"/>
                  <a:gd name="T95" fmla="*/ 94 h 121"/>
                  <a:gd name="T96" fmla="*/ 48 w 87"/>
                  <a:gd name="T97" fmla="*/ 78 h 121"/>
                  <a:gd name="T98" fmla="*/ 55 w 87"/>
                  <a:gd name="T99" fmla="*/ 87 h 121"/>
                  <a:gd name="T100" fmla="*/ 65 w 87"/>
                  <a:gd name="T101" fmla="*/ 85 h 121"/>
                  <a:gd name="T102" fmla="*/ 67 w 87"/>
                  <a:gd name="T103" fmla="*/ 89 h 121"/>
                  <a:gd name="T104" fmla="*/ 74 w 87"/>
                  <a:gd name="T105" fmla="*/ 99 h 121"/>
                  <a:gd name="T106" fmla="*/ 74 w 87"/>
                  <a:gd name="T107" fmla="*/ 99 h 121"/>
                  <a:gd name="T108" fmla="*/ 74 w 87"/>
                  <a:gd name="T109" fmla="*/ 10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7" h="121">
                    <a:moveTo>
                      <a:pt x="87" y="95"/>
                    </a:moveTo>
                    <a:lnTo>
                      <a:pt x="87" y="97"/>
                    </a:lnTo>
                    <a:lnTo>
                      <a:pt x="87" y="104"/>
                    </a:lnTo>
                    <a:lnTo>
                      <a:pt x="87" y="107"/>
                    </a:lnTo>
                    <a:lnTo>
                      <a:pt x="87" y="109"/>
                    </a:lnTo>
                    <a:lnTo>
                      <a:pt x="87" y="111"/>
                    </a:lnTo>
                    <a:lnTo>
                      <a:pt x="87" y="111"/>
                    </a:lnTo>
                    <a:lnTo>
                      <a:pt x="87" y="111"/>
                    </a:lnTo>
                    <a:lnTo>
                      <a:pt x="86" y="109"/>
                    </a:lnTo>
                    <a:lnTo>
                      <a:pt x="86" y="109"/>
                    </a:lnTo>
                    <a:lnTo>
                      <a:pt x="84" y="107"/>
                    </a:lnTo>
                    <a:lnTo>
                      <a:pt x="82" y="107"/>
                    </a:lnTo>
                    <a:lnTo>
                      <a:pt x="82" y="107"/>
                    </a:lnTo>
                    <a:lnTo>
                      <a:pt x="80" y="109"/>
                    </a:lnTo>
                    <a:lnTo>
                      <a:pt x="79" y="111"/>
                    </a:lnTo>
                    <a:lnTo>
                      <a:pt x="80" y="112"/>
                    </a:lnTo>
                    <a:lnTo>
                      <a:pt x="80" y="114"/>
                    </a:lnTo>
                    <a:lnTo>
                      <a:pt x="80" y="114"/>
                    </a:lnTo>
                    <a:lnTo>
                      <a:pt x="80" y="116"/>
                    </a:lnTo>
                    <a:lnTo>
                      <a:pt x="82" y="118"/>
                    </a:lnTo>
                    <a:lnTo>
                      <a:pt x="82" y="119"/>
                    </a:lnTo>
                    <a:lnTo>
                      <a:pt x="82" y="121"/>
                    </a:lnTo>
                    <a:lnTo>
                      <a:pt x="82" y="121"/>
                    </a:lnTo>
                    <a:lnTo>
                      <a:pt x="80" y="119"/>
                    </a:lnTo>
                    <a:lnTo>
                      <a:pt x="80" y="116"/>
                    </a:lnTo>
                    <a:lnTo>
                      <a:pt x="77" y="112"/>
                    </a:lnTo>
                    <a:lnTo>
                      <a:pt x="75" y="106"/>
                    </a:lnTo>
                    <a:lnTo>
                      <a:pt x="75" y="102"/>
                    </a:lnTo>
                    <a:lnTo>
                      <a:pt x="74" y="99"/>
                    </a:lnTo>
                    <a:lnTo>
                      <a:pt x="74" y="92"/>
                    </a:lnTo>
                    <a:lnTo>
                      <a:pt x="72" y="90"/>
                    </a:lnTo>
                    <a:lnTo>
                      <a:pt x="74" y="89"/>
                    </a:lnTo>
                    <a:lnTo>
                      <a:pt x="74" y="89"/>
                    </a:lnTo>
                    <a:lnTo>
                      <a:pt x="74" y="89"/>
                    </a:lnTo>
                    <a:lnTo>
                      <a:pt x="72" y="90"/>
                    </a:lnTo>
                    <a:lnTo>
                      <a:pt x="70" y="87"/>
                    </a:lnTo>
                    <a:lnTo>
                      <a:pt x="70" y="85"/>
                    </a:lnTo>
                    <a:lnTo>
                      <a:pt x="67" y="82"/>
                    </a:lnTo>
                    <a:lnTo>
                      <a:pt x="67" y="80"/>
                    </a:lnTo>
                    <a:lnTo>
                      <a:pt x="67" y="77"/>
                    </a:lnTo>
                    <a:lnTo>
                      <a:pt x="65" y="80"/>
                    </a:lnTo>
                    <a:lnTo>
                      <a:pt x="63" y="80"/>
                    </a:lnTo>
                    <a:lnTo>
                      <a:pt x="62" y="82"/>
                    </a:lnTo>
                    <a:lnTo>
                      <a:pt x="60" y="83"/>
                    </a:lnTo>
                    <a:lnTo>
                      <a:pt x="57" y="83"/>
                    </a:lnTo>
                    <a:lnTo>
                      <a:pt x="53" y="80"/>
                    </a:lnTo>
                    <a:lnTo>
                      <a:pt x="50" y="75"/>
                    </a:lnTo>
                    <a:lnTo>
                      <a:pt x="50" y="73"/>
                    </a:lnTo>
                    <a:lnTo>
                      <a:pt x="50" y="70"/>
                    </a:lnTo>
                    <a:lnTo>
                      <a:pt x="50" y="66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48" y="66"/>
                    </a:lnTo>
                    <a:lnTo>
                      <a:pt x="45" y="66"/>
                    </a:lnTo>
                    <a:lnTo>
                      <a:pt x="43" y="66"/>
                    </a:lnTo>
                    <a:lnTo>
                      <a:pt x="45" y="68"/>
                    </a:lnTo>
                    <a:lnTo>
                      <a:pt x="48" y="68"/>
                    </a:lnTo>
                    <a:lnTo>
                      <a:pt x="50" y="70"/>
                    </a:lnTo>
                    <a:lnTo>
                      <a:pt x="50" y="72"/>
                    </a:lnTo>
                    <a:lnTo>
                      <a:pt x="50" y="72"/>
                    </a:lnTo>
                    <a:lnTo>
                      <a:pt x="48" y="73"/>
                    </a:lnTo>
                    <a:lnTo>
                      <a:pt x="46" y="73"/>
                    </a:lnTo>
                    <a:lnTo>
                      <a:pt x="46" y="75"/>
                    </a:lnTo>
                    <a:lnTo>
                      <a:pt x="48" y="77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6" y="82"/>
                    </a:lnTo>
                    <a:lnTo>
                      <a:pt x="48" y="83"/>
                    </a:lnTo>
                    <a:lnTo>
                      <a:pt x="46" y="83"/>
                    </a:lnTo>
                    <a:lnTo>
                      <a:pt x="48" y="85"/>
                    </a:lnTo>
                    <a:lnTo>
                      <a:pt x="50" y="87"/>
                    </a:lnTo>
                    <a:lnTo>
                      <a:pt x="50" y="89"/>
                    </a:lnTo>
                    <a:lnTo>
                      <a:pt x="50" y="90"/>
                    </a:lnTo>
                    <a:lnTo>
                      <a:pt x="48" y="92"/>
                    </a:lnTo>
                    <a:lnTo>
                      <a:pt x="46" y="92"/>
                    </a:lnTo>
                    <a:lnTo>
                      <a:pt x="45" y="95"/>
                    </a:lnTo>
                    <a:lnTo>
                      <a:pt x="43" y="97"/>
                    </a:lnTo>
                    <a:lnTo>
                      <a:pt x="43" y="99"/>
                    </a:lnTo>
                    <a:lnTo>
                      <a:pt x="41" y="99"/>
                    </a:lnTo>
                    <a:lnTo>
                      <a:pt x="39" y="99"/>
                    </a:lnTo>
                    <a:lnTo>
                      <a:pt x="39" y="99"/>
                    </a:lnTo>
                    <a:lnTo>
                      <a:pt x="39" y="97"/>
                    </a:lnTo>
                    <a:lnTo>
                      <a:pt x="39" y="95"/>
                    </a:lnTo>
                    <a:lnTo>
                      <a:pt x="41" y="92"/>
                    </a:lnTo>
                    <a:lnTo>
                      <a:pt x="41" y="94"/>
                    </a:lnTo>
                    <a:lnTo>
                      <a:pt x="39" y="94"/>
                    </a:lnTo>
                    <a:lnTo>
                      <a:pt x="36" y="95"/>
                    </a:lnTo>
                    <a:lnTo>
                      <a:pt x="36" y="94"/>
                    </a:lnTo>
                    <a:lnTo>
                      <a:pt x="36" y="92"/>
                    </a:lnTo>
                    <a:lnTo>
                      <a:pt x="36" y="89"/>
                    </a:lnTo>
                    <a:lnTo>
                      <a:pt x="38" y="87"/>
                    </a:lnTo>
                    <a:lnTo>
                      <a:pt x="36" y="89"/>
                    </a:lnTo>
                    <a:lnTo>
                      <a:pt x="34" y="90"/>
                    </a:lnTo>
                    <a:lnTo>
                      <a:pt x="34" y="92"/>
                    </a:lnTo>
                    <a:lnTo>
                      <a:pt x="34" y="94"/>
                    </a:lnTo>
                    <a:lnTo>
                      <a:pt x="34" y="95"/>
                    </a:lnTo>
                    <a:lnTo>
                      <a:pt x="33" y="97"/>
                    </a:lnTo>
                    <a:lnTo>
                      <a:pt x="31" y="99"/>
                    </a:lnTo>
                    <a:lnTo>
                      <a:pt x="31" y="99"/>
                    </a:lnTo>
                    <a:lnTo>
                      <a:pt x="29" y="101"/>
                    </a:lnTo>
                    <a:lnTo>
                      <a:pt x="29" y="99"/>
                    </a:lnTo>
                    <a:lnTo>
                      <a:pt x="29" y="95"/>
                    </a:lnTo>
                    <a:lnTo>
                      <a:pt x="27" y="90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7"/>
                    </a:lnTo>
                    <a:lnTo>
                      <a:pt x="27" y="99"/>
                    </a:lnTo>
                    <a:lnTo>
                      <a:pt x="26" y="102"/>
                    </a:lnTo>
                    <a:lnTo>
                      <a:pt x="24" y="102"/>
                    </a:lnTo>
                    <a:lnTo>
                      <a:pt x="22" y="102"/>
                    </a:lnTo>
                    <a:lnTo>
                      <a:pt x="22" y="101"/>
                    </a:lnTo>
                    <a:lnTo>
                      <a:pt x="21" y="99"/>
                    </a:lnTo>
                    <a:lnTo>
                      <a:pt x="21" y="95"/>
                    </a:lnTo>
                    <a:lnTo>
                      <a:pt x="19" y="94"/>
                    </a:lnTo>
                    <a:lnTo>
                      <a:pt x="19" y="92"/>
                    </a:lnTo>
                    <a:lnTo>
                      <a:pt x="19" y="90"/>
                    </a:lnTo>
                    <a:lnTo>
                      <a:pt x="17" y="85"/>
                    </a:lnTo>
                    <a:lnTo>
                      <a:pt x="17" y="83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7" y="78"/>
                    </a:lnTo>
                    <a:lnTo>
                      <a:pt x="15" y="77"/>
                    </a:lnTo>
                    <a:lnTo>
                      <a:pt x="15" y="75"/>
                    </a:lnTo>
                    <a:lnTo>
                      <a:pt x="17" y="72"/>
                    </a:lnTo>
                    <a:lnTo>
                      <a:pt x="17" y="72"/>
                    </a:lnTo>
                    <a:lnTo>
                      <a:pt x="15" y="70"/>
                    </a:lnTo>
                    <a:lnTo>
                      <a:pt x="14" y="70"/>
                    </a:lnTo>
                    <a:lnTo>
                      <a:pt x="12" y="70"/>
                    </a:lnTo>
                    <a:lnTo>
                      <a:pt x="14" y="66"/>
                    </a:lnTo>
                    <a:lnTo>
                      <a:pt x="12" y="65"/>
                    </a:lnTo>
                    <a:lnTo>
                      <a:pt x="12" y="63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0" y="61"/>
                    </a:lnTo>
                    <a:lnTo>
                      <a:pt x="10" y="58"/>
                    </a:lnTo>
                    <a:lnTo>
                      <a:pt x="12" y="54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2" y="48"/>
                    </a:lnTo>
                    <a:lnTo>
                      <a:pt x="9" y="48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3" y="44"/>
                    </a:lnTo>
                    <a:lnTo>
                      <a:pt x="2" y="44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6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7" y="34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5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7" y="19"/>
                    </a:lnTo>
                    <a:lnTo>
                      <a:pt x="3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21" y="5"/>
                    </a:lnTo>
                    <a:lnTo>
                      <a:pt x="21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7" y="14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8"/>
                    </a:lnTo>
                    <a:lnTo>
                      <a:pt x="34" y="14"/>
                    </a:lnTo>
                    <a:lnTo>
                      <a:pt x="34" y="15"/>
                    </a:lnTo>
                    <a:lnTo>
                      <a:pt x="34" y="22"/>
                    </a:lnTo>
                    <a:lnTo>
                      <a:pt x="34" y="26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9" y="29"/>
                    </a:lnTo>
                    <a:lnTo>
                      <a:pt x="43" y="29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1" y="31"/>
                    </a:lnTo>
                    <a:lnTo>
                      <a:pt x="58" y="31"/>
                    </a:lnTo>
                    <a:lnTo>
                      <a:pt x="62" y="29"/>
                    </a:lnTo>
                    <a:lnTo>
                      <a:pt x="65" y="31"/>
                    </a:lnTo>
                    <a:lnTo>
                      <a:pt x="67" y="31"/>
                    </a:lnTo>
                    <a:lnTo>
                      <a:pt x="72" y="31"/>
                    </a:lnTo>
                    <a:lnTo>
                      <a:pt x="77" y="31"/>
                    </a:lnTo>
                    <a:lnTo>
                      <a:pt x="80" y="31"/>
                    </a:lnTo>
                    <a:lnTo>
                      <a:pt x="84" y="34"/>
                    </a:lnTo>
                    <a:lnTo>
                      <a:pt x="86" y="34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4" y="37"/>
                    </a:lnTo>
                    <a:lnTo>
                      <a:pt x="84" y="37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7"/>
                    </a:lnTo>
                    <a:lnTo>
                      <a:pt x="80" y="39"/>
                    </a:lnTo>
                    <a:lnTo>
                      <a:pt x="80" y="41"/>
                    </a:lnTo>
                    <a:lnTo>
                      <a:pt x="79" y="44"/>
                    </a:lnTo>
                    <a:lnTo>
                      <a:pt x="79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5" y="46"/>
                    </a:lnTo>
                    <a:lnTo>
                      <a:pt x="75" y="48"/>
                    </a:lnTo>
                    <a:lnTo>
                      <a:pt x="75" y="48"/>
                    </a:lnTo>
                    <a:lnTo>
                      <a:pt x="74" y="49"/>
                    </a:lnTo>
                    <a:lnTo>
                      <a:pt x="74" y="51"/>
                    </a:lnTo>
                    <a:lnTo>
                      <a:pt x="74" y="51"/>
                    </a:lnTo>
                    <a:lnTo>
                      <a:pt x="72" y="49"/>
                    </a:lnTo>
                    <a:lnTo>
                      <a:pt x="70" y="49"/>
                    </a:lnTo>
                    <a:lnTo>
                      <a:pt x="70" y="51"/>
                    </a:lnTo>
                    <a:lnTo>
                      <a:pt x="68" y="51"/>
                    </a:lnTo>
                    <a:lnTo>
                      <a:pt x="68" y="53"/>
                    </a:lnTo>
                    <a:lnTo>
                      <a:pt x="67" y="53"/>
                    </a:lnTo>
                    <a:lnTo>
                      <a:pt x="65" y="53"/>
                    </a:lnTo>
                    <a:lnTo>
                      <a:pt x="63" y="53"/>
                    </a:lnTo>
                    <a:lnTo>
                      <a:pt x="63" y="53"/>
                    </a:lnTo>
                    <a:lnTo>
                      <a:pt x="63" y="54"/>
                    </a:lnTo>
                    <a:lnTo>
                      <a:pt x="62" y="56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0" y="63"/>
                    </a:lnTo>
                    <a:lnTo>
                      <a:pt x="62" y="68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3"/>
                    </a:lnTo>
                    <a:lnTo>
                      <a:pt x="63" y="72"/>
                    </a:lnTo>
                    <a:lnTo>
                      <a:pt x="65" y="72"/>
                    </a:lnTo>
                    <a:lnTo>
                      <a:pt x="65" y="72"/>
                    </a:lnTo>
                    <a:lnTo>
                      <a:pt x="65" y="72"/>
                    </a:lnTo>
                    <a:lnTo>
                      <a:pt x="67" y="75"/>
                    </a:lnTo>
                    <a:lnTo>
                      <a:pt x="67" y="75"/>
                    </a:lnTo>
                    <a:lnTo>
                      <a:pt x="68" y="75"/>
                    </a:lnTo>
                    <a:lnTo>
                      <a:pt x="70" y="75"/>
                    </a:lnTo>
                    <a:lnTo>
                      <a:pt x="72" y="73"/>
                    </a:lnTo>
                    <a:lnTo>
                      <a:pt x="72" y="73"/>
                    </a:lnTo>
                    <a:lnTo>
                      <a:pt x="72" y="72"/>
                    </a:lnTo>
                    <a:lnTo>
                      <a:pt x="72" y="70"/>
                    </a:lnTo>
                    <a:lnTo>
                      <a:pt x="72" y="68"/>
                    </a:lnTo>
                    <a:lnTo>
                      <a:pt x="74" y="65"/>
                    </a:lnTo>
                    <a:lnTo>
                      <a:pt x="75" y="65"/>
                    </a:lnTo>
                    <a:lnTo>
                      <a:pt x="75" y="63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79" y="61"/>
                    </a:lnTo>
                    <a:lnTo>
                      <a:pt x="80" y="61"/>
                    </a:lnTo>
                    <a:lnTo>
                      <a:pt x="82" y="65"/>
                    </a:lnTo>
                    <a:lnTo>
                      <a:pt x="82" y="68"/>
                    </a:lnTo>
                    <a:lnTo>
                      <a:pt x="82" y="70"/>
                    </a:lnTo>
                    <a:lnTo>
                      <a:pt x="82" y="73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4" y="78"/>
                    </a:lnTo>
                    <a:lnTo>
                      <a:pt x="86" y="80"/>
                    </a:lnTo>
                    <a:lnTo>
                      <a:pt x="86" y="82"/>
                    </a:lnTo>
                    <a:lnTo>
                      <a:pt x="86" y="85"/>
                    </a:lnTo>
                    <a:lnTo>
                      <a:pt x="86" y="87"/>
                    </a:lnTo>
                    <a:lnTo>
                      <a:pt x="87" y="95"/>
                    </a:lnTo>
                    <a:lnTo>
                      <a:pt x="87" y="95"/>
                    </a:lnTo>
                    <a:lnTo>
                      <a:pt x="87" y="95"/>
                    </a:lnTo>
                    <a:close/>
                    <a:moveTo>
                      <a:pt x="50" y="77"/>
                    </a:moveTo>
                    <a:lnTo>
                      <a:pt x="50" y="77"/>
                    </a:lnTo>
                    <a:lnTo>
                      <a:pt x="50" y="77"/>
                    </a:lnTo>
                    <a:lnTo>
                      <a:pt x="48" y="75"/>
                    </a:lnTo>
                    <a:lnTo>
                      <a:pt x="48" y="75"/>
                    </a:lnTo>
                    <a:lnTo>
                      <a:pt x="48" y="75"/>
                    </a:lnTo>
                    <a:lnTo>
                      <a:pt x="50" y="77"/>
                    </a:lnTo>
                    <a:lnTo>
                      <a:pt x="50" y="77"/>
                    </a:lnTo>
                    <a:close/>
                    <a:moveTo>
                      <a:pt x="53" y="94"/>
                    </a:moveTo>
                    <a:lnTo>
                      <a:pt x="50" y="95"/>
                    </a:lnTo>
                    <a:lnTo>
                      <a:pt x="48" y="94"/>
                    </a:lnTo>
                    <a:lnTo>
                      <a:pt x="51" y="89"/>
                    </a:lnTo>
                    <a:lnTo>
                      <a:pt x="50" y="87"/>
                    </a:lnTo>
                    <a:lnTo>
                      <a:pt x="50" y="85"/>
                    </a:lnTo>
                    <a:lnTo>
                      <a:pt x="48" y="83"/>
                    </a:lnTo>
                    <a:lnTo>
                      <a:pt x="48" y="82"/>
                    </a:lnTo>
                    <a:lnTo>
                      <a:pt x="48" y="80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1" y="80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55" y="85"/>
                    </a:lnTo>
                    <a:lnTo>
                      <a:pt x="55" y="87"/>
                    </a:lnTo>
                    <a:lnTo>
                      <a:pt x="53" y="92"/>
                    </a:lnTo>
                    <a:lnTo>
                      <a:pt x="53" y="94"/>
                    </a:lnTo>
                    <a:lnTo>
                      <a:pt x="53" y="94"/>
                    </a:lnTo>
                    <a:close/>
                    <a:moveTo>
                      <a:pt x="67" y="89"/>
                    </a:moveTo>
                    <a:lnTo>
                      <a:pt x="67" y="89"/>
                    </a:lnTo>
                    <a:lnTo>
                      <a:pt x="65" y="89"/>
                    </a:lnTo>
                    <a:lnTo>
                      <a:pt x="65" y="85"/>
                    </a:lnTo>
                    <a:lnTo>
                      <a:pt x="65" y="83"/>
                    </a:lnTo>
                    <a:lnTo>
                      <a:pt x="65" y="83"/>
                    </a:lnTo>
                    <a:lnTo>
                      <a:pt x="67" y="83"/>
                    </a:lnTo>
                    <a:lnTo>
                      <a:pt x="67" y="85"/>
                    </a:lnTo>
                    <a:lnTo>
                      <a:pt x="67" y="87"/>
                    </a:lnTo>
                    <a:lnTo>
                      <a:pt x="67" y="89"/>
                    </a:lnTo>
                    <a:lnTo>
                      <a:pt x="67" y="89"/>
                    </a:lnTo>
                    <a:close/>
                    <a:moveTo>
                      <a:pt x="60" y="92"/>
                    </a:moveTo>
                    <a:lnTo>
                      <a:pt x="58" y="94"/>
                    </a:lnTo>
                    <a:lnTo>
                      <a:pt x="58" y="85"/>
                    </a:lnTo>
                    <a:lnTo>
                      <a:pt x="60" y="89"/>
                    </a:lnTo>
                    <a:lnTo>
                      <a:pt x="60" y="90"/>
                    </a:lnTo>
                    <a:lnTo>
                      <a:pt x="60" y="92"/>
                    </a:lnTo>
                    <a:close/>
                    <a:moveTo>
                      <a:pt x="74" y="99"/>
                    </a:moveTo>
                    <a:lnTo>
                      <a:pt x="74" y="101"/>
                    </a:lnTo>
                    <a:lnTo>
                      <a:pt x="72" y="99"/>
                    </a:lnTo>
                    <a:lnTo>
                      <a:pt x="74" y="99"/>
                    </a:lnTo>
                    <a:lnTo>
                      <a:pt x="74" y="97"/>
                    </a:lnTo>
                    <a:lnTo>
                      <a:pt x="74" y="97"/>
                    </a:lnTo>
                    <a:lnTo>
                      <a:pt x="74" y="99"/>
                    </a:lnTo>
                    <a:lnTo>
                      <a:pt x="74" y="99"/>
                    </a:lnTo>
                    <a:lnTo>
                      <a:pt x="74" y="99"/>
                    </a:lnTo>
                    <a:close/>
                    <a:moveTo>
                      <a:pt x="75" y="106"/>
                    </a:moveTo>
                    <a:lnTo>
                      <a:pt x="74" y="106"/>
                    </a:lnTo>
                    <a:lnTo>
                      <a:pt x="74" y="106"/>
                    </a:lnTo>
                    <a:lnTo>
                      <a:pt x="74" y="104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75" y="102"/>
                    </a:lnTo>
                    <a:lnTo>
                      <a:pt x="75" y="102"/>
                    </a:lnTo>
                    <a:lnTo>
                      <a:pt x="75" y="104"/>
                    </a:lnTo>
                    <a:lnTo>
                      <a:pt x="75" y="10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3684" y="1902"/>
                <a:ext cx="74" cy="59"/>
              </a:xfrm>
              <a:custGeom>
                <a:avLst/>
                <a:gdLst>
                  <a:gd name="T0" fmla="*/ 45 w 74"/>
                  <a:gd name="T1" fmla="*/ 1 h 59"/>
                  <a:gd name="T2" fmla="*/ 48 w 74"/>
                  <a:gd name="T3" fmla="*/ 0 h 59"/>
                  <a:gd name="T4" fmla="*/ 50 w 74"/>
                  <a:gd name="T5" fmla="*/ 3 h 59"/>
                  <a:gd name="T6" fmla="*/ 57 w 74"/>
                  <a:gd name="T7" fmla="*/ 7 h 59"/>
                  <a:gd name="T8" fmla="*/ 58 w 74"/>
                  <a:gd name="T9" fmla="*/ 7 h 59"/>
                  <a:gd name="T10" fmla="*/ 64 w 74"/>
                  <a:gd name="T11" fmla="*/ 10 h 59"/>
                  <a:gd name="T12" fmla="*/ 62 w 74"/>
                  <a:gd name="T13" fmla="*/ 15 h 59"/>
                  <a:gd name="T14" fmla="*/ 62 w 74"/>
                  <a:gd name="T15" fmla="*/ 17 h 59"/>
                  <a:gd name="T16" fmla="*/ 60 w 74"/>
                  <a:gd name="T17" fmla="*/ 20 h 59"/>
                  <a:gd name="T18" fmla="*/ 64 w 74"/>
                  <a:gd name="T19" fmla="*/ 20 h 59"/>
                  <a:gd name="T20" fmla="*/ 67 w 74"/>
                  <a:gd name="T21" fmla="*/ 22 h 59"/>
                  <a:gd name="T22" fmla="*/ 72 w 74"/>
                  <a:gd name="T23" fmla="*/ 27 h 59"/>
                  <a:gd name="T24" fmla="*/ 70 w 74"/>
                  <a:gd name="T25" fmla="*/ 29 h 59"/>
                  <a:gd name="T26" fmla="*/ 74 w 74"/>
                  <a:gd name="T27" fmla="*/ 32 h 59"/>
                  <a:gd name="T28" fmla="*/ 69 w 74"/>
                  <a:gd name="T29" fmla="*/ 41 h 59"/>
                  <a:gd name="T30" fmla="*/ 69 w 74"/>
                  <a:gd name="T31" fmla="*/ 39 h 59"/>
                  <a:gd name="T32" fmla="*/ 64 w 74"/>
                  <a:gd name="T33" fmla="*/ 42 h 59"/>
                  <a:gd name="T34" fmla="*/ 62 w 74"/>
                  <a:gd name="T35" fmla="*/ 46 h 59"/>
                  <a:gd name="T36" fmla="*/ 62 w 74"/>
                  <a:gd name="T37" fmla="*/ 49 h 59"/>
                  <a:gd name="T38" fmla="*/ 64 w 74"/>
                  <a:gd name="T39" fmla="*/ 53 h 59"/>
                  <a:gd name="T40" fmla="*/ 64 w 74"/>
                  <a:gd name="T41" fmla="*/ 56 h 59"/>
                  <a:gd name="T42" fmla="*/ 62 w 74"/>
                  <a:gd name="T43" fmla="*/ 58 h 59"/>
                  <a:gd name="T44" fmla="*/ 57 w 74"/>
                  <a:gd name="T45" fmla="*/ 59 h 59"/>
                  <a:gd name="T46" fmla="*/ 53 w 74"/>
                  <a:gd name="T47" fmla="*/ 54 h 59"/>
                  <a:gd name="T48" fmla="*/ 50 w 74"/>
                  <a:gd name="T49" fmla="*/ 53 h 59"/>
                  <a:gd name="T50" fmla="*/ 46 w 74"/>
                  <a:gd name="T51" fmla="*/ 51 h 59"/>
                  <a:gd name="T52" fmla="*/ 45 w 74"/>
                  <a:gd name="T53" fmla="*/ 47 h 59"/>
                  <a:gd name="T54" fmla="*/ 45 w 74"/>
                  <a:gd name="T55" fmla="*/ 39 h 59"/>
                  <a:gd name="T56" fmla="*/ 41 w 74"/>
                  <a:gd name="T57" fmla="*/ 42 h 59"/>
                  <a:gd name="T58" fmla="*/ 36 w 74"/>
                  <a:gd name="T59" fmla="*/ 46 h 59"/>
                  <a:gd name="T60" fmla="*/ 31 w 74"/>
                  <a:gd name="T61" fmla="*/ 44 h 59"/>
                  <a:gd name="T62" fmla="*/ 33 w 74"/>
                  <a:gd name="T63" fmla="*/ 42 h 59"/>
                  <a:gd name="T64" fmla="*/ 31 w 74"/>
                  <a:gd name="T65" fmla="*/ 41 h 59"/>
                  <a:gd name="T66" fmla="*/ 31 w 74"/>
                  <a:gd name="T67" fmla="*/ 37 h 59"/>
                  <a:gd name="T68" fmla="*/ 26 w 74"/>
                  <a:gd name="T69" fmla="*/ 34 h 59"/>
                  <a:gd name="T70" fmla="*/ 23 w 74"/>
                  <a:gd name="T71" fmla="*/ 34 h 59"/>
                  <a:gd name="T72" fmla="*/ 21 w 74"/>
                  <a:gd name="T73" fmla="*/ 30 h 59"/>
                  <a:gd name="T74" fmla="*/ 16 w 74"/>
                  <a:gd name="T75" fmla="*/ 29 h 59"/>
                  <a:gd name="T76" fmla="*/ 14 w 74"/>
                  <a:gd name="T77" fmla="*/ 24 h 59"/>
                  <a:gd name="T78" fmla="*/ 11 w 74"/>
                  <a:gd name="T79" fmla="*/ 20 h 59"/>
                  <a:gd name="T80" fmla="*/ 7 w 74"/>
                  <a:gd name="T81" fmla="*/ 24 h 59"/>
                  <a:gd name="T82" fmla="*/ 4 w 74"/>
                  <a:gd name="T83" fmla="*/ 20 h 59"/>
                  <a:gd name="T84" fmla="*/ 2 w 74"/>
                  <a:gd name="T85" fmla="*/ 15 h 59"/>
                  <a:gd name="T86" fmla="*/ 0 w 74"/>
                  <a:gd name="T87" fmla="*/ 12 h 59"/>
                  <a:gd name="T88" fmla="*/ 16 w 74"/>
                  <a:gd name="T89" fmla="*/ 3 h 59"/>
                  <a:gd name="T90" fmla="*/ 17 w 74"/>
                  <a:gd name="T91" fmla="*/ 7 h 59"/>
                  <a:gd name="T92" fmla="*/ 21 w 74"/>
                  <a:gd name="T93" fmla="*/ 5 h 59"/>
                  <a:gd name="T94" fmla="*/ 24 w 74"/>
                  <a:gd name="T95" fmla="*/ 7 h 59"/>
                  <a:gd name="T96" fmla="*/ 29 w 74"/>
                  <a:gd name="T97" fmla="*/ 7 h 59"/>
                  <a:gd name="T98" fmla="*/ 33 w 74"/>
                  <a:gd name="T99" fmla="*/ 3 h 59"/>
                  <a:gd name="T100" fmla="*/ 36 w 74"/>
                  <a:gd name="T101" fmla="*/ 3 h 59"/>
                  <a:gd name="T102" fmla="*/ 38 w 74"/>
                  <a:gd name="T103" fmla="*/ 0 h 59"/>
                  <a:gd name="T104" fmla="*/ 41 w 74"/>
                  <a:gd name="T105" fmla="*/ 1 h 59"/>
                  <a:gd name="T106" fmla="*/ 45 w 74"/>
                  <a:gd name="T10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4" h="59">
                    <a:moveTo>
                      <a:pt x="45" y="1"/>
                    </a:moveTo>
                    <a:lnTo>
                      <a:pt x="45" y="1"/>
                    </a:lnTo>
                    <a:lnTo>
                      <a:pt x="45" y="1"/>
                    </a:lnTo>
                    <a:lnTo>
                      <a:pt x="46" y="1"/>
                    </a:lnTo>
                    <a:lnTo>
                      <a:pt x="48" y="1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1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3" y="7"/>
                    </a:lnTo>
                    <a:lnTo>
                      <a:pt x="57" y="7"/>
                    </a:lnTo>
                    <a:lnTo>
                      <a:pt x="57" y="5"/>
                    </a:lnTo>
                    <a:lnTo>
                      <a:pt x="57" y="7"/>
                    </a:lnTo>
                    <a:lnTo>
                      <a:pt x="58" y="7"/>
                    </a:lnTo>
                    <a:lnTo>
                      <a:pt x="60" y="8"/>
                    </a:lnTo>
                    <a:lnTo>
                      <a:pt x="62" y="8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2" y="17"/>
                    </a:lnTo>
                    <a:lnTo>
                      <a:pt x="60" y="19"/>
                    </a:lnTo>
                    <a:lnTo>
                      <a:pt x="60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4" y="20"/>
                    </a:lnTo>
                    <a:lnTo>
                      <a:pt x="65" y="22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69" y="24"/>
                    </a:lnTo>
                    <a:lnTo>
                      <a:pt x="70" y="25"/>
                    </a:lnTo>
                    <a:lnTo>
                      <a:pt x="72" y="27"/>
                    </a:lnTo>
                    <a:lnTo>
                      <a:pt x="70" y="29"/>
                    </a:lnTo>
                    <a:lnTo>
                      <a:pt x="70" y="29"/>
                    </a:lnTo>
                    <a:lnTo>
                      <a:pt x="70" y="29"/>
                    </a:lnTo>
                    <a:lnTo>
                      <a:pt x="72" y="30"/>
                    </a:lnTo>
                    <a:lnTo>
                      <a:pt x="74" y="30"/>
                    </a:lnTo>
                    <a:lnTo>
                      <a:pt x="74" y="32"/>
                    </a:lnTo>
                    <a:lnTo>
                      <a:pt x="74" y="36"/>
                    </a:lnTo>
                    <a:lnTo>
                      <a:pt x="70" y="37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7" y="39"/>
                    </a:lnTo>
                    <a:lnTo>
                      <a:pt x="64" y="42"/>
                    </a:lnTo>
                    <a:lnTo>
                      <a:pt x="64" y="44"/>
                    </a:lnTo>
                    <a:lnTo>
                      <a:pt x="64" y="46"/>
                    </a:lnTo>
                    <a:lnTo>
                      <a:pt x="62" y="46"/>
                    </a:lnTo>
                    <a:lnTo>
                      <a:pt x="62" y="47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64" y="51"/>
                    </a:lnTo>
                    <a:lnTo>
                      <a:pt x="64" y="53"/>
                    </a:lnTo>
                    <a:lnTo>
                      <a:pt x="65" y="54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58" y="59"/>
                    </a:lnTo>
                    <a:lnTo>
                      <a:pt x="57" y="59"/>
                    </a:lnTo>
                    <a:lnTo>
                      <a:pt x="57" y="58"/>
                    </a:lnTo>
                    <a:lnTo>
                      <a:pt x="55" y="56"/>
                    </a:lnTo>
                    <a:lnTo>
                      <a:pt x="53" y="54"/>
                    </a:lnTo>
                    <a:lnTo>
                      <a:pt x="53" y="54"/>
                    </a:lnTo>
                    <a:lnTo>
                      <a:pt x="52" y="53"/>
                    </a:lnTo>
                    <a:lnTo>
                      <a:pt x="50" y="53"/>
                    </a:lnTo>
                    <a:lnTo>
                      <a:pt x="48" y="51"/>
                    </a:lnTo>
                    <a:lnTo>
                      <a:pt x="48" y="51"/>
                    </a:lnTo>
                    <a:lnTo>
                      <a:pt x="46" y="51"/>
                    </a:lnTo>
                    <a:lnTo>
                      <a:pt x="45" y="51"/>
                    </a:lnTo>
                    <a:lnTo>
                      <a:pt x="45" y="49"/>
                    </a:lnTo>
                    <a:lnTo>
                      <a:pt x="45" y="47"/>
                    </a:lnTo>
                    <a:lnTo>
                      <a:pt x="43" y="46"/>
                    </a:lnTo>
                    <a:lnTo>
                      <a:pt x="45" y="41"/>
                    </a:lnTo>
                    <a:lnTo>
                      <a:pt x="45" y="39"/>
                    </a:lnTo>
                    <a:lnTo>
                      <a:pt x="43" y="41"/>
                    </a:lnTo>
                    <a:lnTo>
                      <a:pt x="41" y="41"/>
                    </a:lnTo>
                    <a:lnTo>
                      <a:pt x="41" y="42"/>
                    </a:lnTo>
                    <a:lnTo>
                      <a:pt x="41" y="44"/>
                    </a:lnTo>
                    <a:lnTo>
                      <a:pt x="40" y="46"/>
                    </a:lnTo>
                    <a:lnTo>
                      <a:pt x="36" y="46"/>
                    </a:lnTo>
                    <a:lnTo>
                      <a:pt x="31" y="46"/>
                    </a:lnTo>
                    <a:lnTo>
                      <a:pt x="31" y="46"/>
                    </a:lnTo>
                    <a:lnTo>
                      <a:pt x="31" y="44"/>
                    </a:lnTo>
                    <a:lnTo>
                      <a:pt x="31" y="44"/>
                    </a:lnTo>
                    <a:lnTo>
                      <a:pt x="31" y="44"/>
                    </a:lnTo>
                    <a:lnTo>
                      <a:pt x="33" y="42"/>
                    </a:lnTo>
                    <a:lnTo>
                      <a:pt x="33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1" y="37"/>
                    </a:lnTo>
                    <a:lnTo>
                      <a:pt x="31" y="37"/>
                    </a:lnTo>
                    <a:lnTo>
                      <a:pt x="29" y="34"/>
                    </a:lnTo>
                    <a:lnTo>
                      <a:pt x="28" y="34"/>
                    </a:lnTo>
                    <a:lnTo>
                      <a:pt x="26" y="34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3" y="34"/>
                    </a:lnTo>
                    <a:lnTo>
                      <a:pt x="21" y="30"/>
                    </a:lnTo>
                    <a:lnTo>
                      <a:pt x="21" y="30"/>
                    </a:lnTo>
                    <a:lnTo>
                      <a:pt x="19" y="29"/>
                    </a:lnTo>
                    <a:lnTo>
                      <a:pt x="16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5" y="24"/>
                    </a:lnTo>
                    <a:lnTo>
                      <a:pt x="5" y="22"/>
                    </a:lnTo>
                    <a:lnTo>
                      <a:pt x="4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9" y="7"/>
                    </a:lnTo>
                    <a:lnTo>
                      <a:pt x="14" y="3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21" y="5"/>
                    </a:lnTo>
                    <a:lnTo>
                      <a:pt x="23" y="7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9" y="7"/>
                    </a:lnTo>
                    <a:lnTo>
                      <a:pt x="31" y="5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4" y="3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6" y="1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1"/>
                    </a:lnTo>
                    <a:lnTo>
                      <a:pt x="41" y="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5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3530" y="2759"/>
                <a:ext cx="151" cy="109"/>
              </a:xfrm>
              <a:custGeom>
                <a:avLst/>
                <a:gdLst>
                  <a:gd name="T0" fmla="*/ 110 w 151"/>
                  <a:gd name="T1" fmla="*/ 9 h 109"/>
                  <a:gd name="T2" fmla="*/ 113 w 151"/>
                  <a:gd name="T3" fmla="*/ 16 h 109"/>
                  <a:gd name="T4" fmla="*/ 115 w 151"/>
                  <a:gd name="T5" fmla="*/ 24 h 109"/>
                  <a:gd name="T6" fmla="*/ 120 w 151"/>
                  <a:gd name="T7" fmla="*/ 27 h 109"/>
                  <a:gd name="T8" fmla="*/ 125 w 151"/>
                  <a:gd name="T9" fmla="*/ 29 h 109"/>
                  <a:gd name="T10" fmla="*/ 129 w 151"/>
                  <a:gd name="T11" fmla="*/ 34 h 109"/>
                  <a:gd name="T12" fmla="*/ 125 w 151"/>
                  <a:gd name="T13" fmla="*/ 38 h 109"/>
                  <a:gd name="T14" fmla="*/ 130 w 151"/>
                  <a:gd name="T15" fmla="*/ 43 h 109"/>
                  <a:gd name="T16" fmla="*/ 141 w 151"/>
                  <a:gd name="T17" fmla="*/ 48 h 109"/>
                  <a:gd name="T18" fmla="*/ 146 w 151"/>
                  <a:gd name="T19" fmla="*/ 46 h 109"/>
                  <a:gd name="T20" fmla="*/ 149 w 151"/>
                  <a:gd name="T21" fmla="*/ 51 h 109"/>
                  <a:gd name="T22" fmla="*/ 146 w 151"/>
                  <a:gd name="T23" fmla="*/ 53 h 109"/>
                  <a:gd name="T24" fmla="*/ 147 w 151"/>
                  <a:gd name="T25" fmla="*/ 56 h 109"/>
                  <a:gd name="T26" fmla="*/ 149 w 151"/>
                  <a:gd name="T27" fmla="*/ 67 h 109"/>
                  <a:gd name="T28" fmla="*/ 137 w 151"/>
                  <a:gd name="T29" fmla="*/ 72 h 109"/>
                  <a:gd name="T30" fmla="*/ 132 w 151"/>
                  <a:gd name="T31" fmla="*/ 72 h 109"/>
                  <a:gd name="T32" fmla="*/ 130 w 151"/>
                  <a:gd name="T33" fmla="*/ 73 h 109"/>
                  <a:gd name="T34" fmla="*/ 127 w 151"/>
                  <a:gd name="T35" fmla="*/ 75 h 109"/>
                  <a:gd name="T36" fmla="*/ 127 w 151"/>
                  <a:gd name="T37" fmla="*/ 79 h 109"/>
                  <a:gd name="T38" fmla="*/ 123 w 151"/>
                  <a:gd name="T39" fmla="*/ 79 h 109"/>
                  <a:gd name="T40" fmla="*/ 117 w 151"/>
                  <a:gd name="T41" fmla="*/ 80 h 109"/>
                  <a:gd name="T42" fmla="*/ 108 w 151"/>
                  <a:gd name="T43" fmla="*/ 79 h 109"/>
                  <a:gd name="T44" fmla="*/ 100 w 151"/>
                  <a:gd name="T45" fmla="*/ 77 h 109"/>
                  <a:gd name="T46" fmla="*/ 96 w 151"/>
                  <a:gd name="T47" fmla="*/ 79 h 109"/>
                  <a:gd name="T48" fmla="*/ 93 w 151"/>
                  <a:gd name="T49" fmla="*/ 80 h 109"/>
                  <a:gd name="T50" fmla="*/ 88 w 151"/>
                  <a:gd name="T51" fmla="*/ 79 h 109"/>
                  <a:gd name="T52" fmla="*/ 76 w 151"/>
                  <a:gd name="T53" fmla="*/ 79 h 109"/>
                  <a:gd name="T54" fmla="*/ 57 w 151"/>
                  <a:gd name="T55" fmla="*/ 80 h 109"/>
                  <a:gd name="T56" fmla="*/ 52 w 151"/>
                  <a:gd name="T57" fmla="*/ 80 h 109"/>
                  <a:gd name="T58" fmla="*/ 52 w 151"/>
                  <a:gd name="T59" fmla="*/ 91 h 109"/>
                  <a:gd name="T60" fmla="*/ 52 w 151"/>
                  <a:gd name="T61" fmla="*/ 92 h 109"/>
                  <a:gd name="T62" fmla="*/ 52 w 151"/>
                  <a:gd name="T63" fmla="*/ 97 h 109"/>
                  <a:gd name="T64" fmla="*/ 53 w 151"/>
                  <a:gd name="T65" fmla="*/ 106 h 109"/>
                  <a:gd name="T66" fmla="*/ 53 w 151"/>
                  <a:gd name="T67" fmla="*/ 109 h 109"/>
                  <a:gd name="T68" fmla="*/ 48 w 151"/>
                  <a:gd name="T69" fmla="*/ 106 h 109"/>
                  <a:gd name="T70" fmla="*/ 45 w 151"/>
                  <a:gd name="T71" fmla="*/ 101 h 109"/>
                  <a:gd name="T72" fmla="*/ 36 w 151"/>
                  <a:gd name="T73" fmla="*/ 101 h 109"/>
                  <a:gd name="T74" fmla="*/ 26 w 151"/>
                  <a:gd name="T75" fmla="*/ 102 h 109"/>
                  <a:gd name="T76" fmla="*/ 19 w 151"/>
                  <a:gd name="T77" fmla="*/ 104 h 109"/>
                  <a:gd name="T78" fmla="*/ 14 w 151"/>
                  <a:gd name="T79" fmla="*/ 102 h 109"/>
                  <a:gd name="T80" fmla="*/ 9 w 151"/>
                  <a:gd name="T81" fmla="*/ 96 h 109"/>
                  <a:gd name="T82" fmla="*/ 2 w 151"/>
                  <a:gd name="T83" fmla="*/ 92 h 109"/>
                  <a:gd name="T84" fmla="*/ 0 w 151"/>
                  <a:gd name="T85" fmla="*/ 87 h 109"/>
                  <a:gd name="T86" fmla="*/ 0 w 151"/>
                  <a:gd name="T87" fmla="*/ 79 h 109"/>
                  <a:gd name="T88" fmla="*/ 5 w 151"/>
                  <a:gd name="T89" fmla="*/ 72 h 109"/>
                  <a:gd name="T90" fmla="*/ 4 w 151"/>
                  <a:gd name="T91" fmla="*/ 67 h 109"/>
                  <a:gd name="T92" fmla="*/ 7 w 151"/>
                  <a:gd name="T93" fmla="*/ 62 h 109"/>
                  <a:gd name="T94" fmla="*/ 16 w 151"/>
                  <a:gd name="T95" fmla="*/ 58 h 109"/>
                  <a:gd name="T96" fmla="*/ 19 w 151"/>
                  <a:gd name="T97" fmla="*/ 55 h 109"/>
                  <a:gd name="T98" fmla="*/ 21 w 151"/>
                  <a:gd name="T99" fmla="*/ 48 h 109"/>
                  <a:gd name="T100" fmla="*/ 24 w 151"/>
                  <a:gd name="T101" fmla="*/ 41 h 109"/>
                  <a:gd name="T102" fmla="*/ 24 w 151"/>
                  <a:gd name="T103" fmla="*/ 36 h 109"/>
                  <a:gd name="T104" fmla="*/ 31 w 151"/>
                  <a:gd name="T105" fmla="*/ 33 h 109"/>
                  <a:gd name="T106" fmla="*/ 40 w 151"/>
                  <a:gd name="T107" fmla="*/ 36 h 109"/>
                  <a:gd name="T108" fmla="*/ 43 w 151"/>
                  <a:gd name="T109" fmla="*/ 27 h 109"/>
                  <a:gd name="T110" fmla="*/ 48 w 151"/>
                  <a:gd name="T111" fmla="*/ 27 h 109"/>
                  <a:gd name="T112" fmla="*/ 50 w 151"/>
                  <a:gd name="T113" fmla="*/ 22 h 109"/>
                  <a:gd name="T114" fmla="*/ 58 w 151"/>
                  <a:gd name="T115" fmla="*/ 16 h 109"/>
                  <a:gd name="T116" fmla="*/ 69 w 151"/>
                  <a:gd name="T117" fmla="*/ 12 h 109"/>
                  <a:gd name="T118" fmla="*/ 77 w 151"/>
                  <a:gd name="T119" fmla="*/ 9 h 109"/>
                  <a:gd name="T120" fmla="*/ 88 w 151"/>
                  <a:gd name="T121" fmla="*/ 2 h 109"/>
                  <a:gd name="T122" fmla="*/ 96 w 151"/>
                  <a:gd name="T123" fmla="*/ 0 h 109"/>
                  <a:gd name="T124" fmla="*/ 106 w 151"/>
                  <a:gd name="T125" fmla="*/ 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1" h="109">
                    <a:moveTo>
                      <a:pt x="110" y="4"/>
                    </a:moveTo>
                    <a:lnTo>
                      <a:pt x="110" y="4"/>
                    </a:lnTo>
                    <a:lnTo>
                      <a:pt x="110" y="5"/>
                    </a:lnTo>
                    <a:lnTo>
                      <a:pt x="110" y="9"/>
                    </a:lnTo>
                    <a:lnTo>
                      <a:pt x="108" y="10"/>
                    </a:lnTo>
                    <a:lnTo>
                      <a:pt x="110" y="14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21"/>
                    </a:lnTo>
                    <a:lnTo>
                      <a:pt x="115" y="24"/>
                    </a:lnTo>
                    <a:lnTo>
                      <a:pt x="118" y="27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0" y="27"/>
                    </a:lnTo>
                    <a:lnTo>
                      <a:pt x="122" y="27"/>
                    </a:lnTo>
                    <a:lnTo>
                      <a:pt x="123" y="29"/>
                    </a:lnTo>
                    <a:lnTo>
                      <a:pt x="123" y="29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7" y="33"/>
                    </a:lnTo>
                    <a:lnTo>
                      <a:pt x="129" y="34"/>
                    </a:lnTo>
                    <a:lnTo>
                      <a:pt x="129" y="34"/>
                    </a:lnTo>
                    <a:lnTo>
                      <a:pt x="127" y="34"/>
                    </a:lnTo>
                    <a:lnTo>
                      <a:pt x="125" y="33"/>
                    </a:lnTo>
                    <a:lnTo>
                      <a:pt x="125" y="34"/>
                    </a:lnTo>
                    <a:lnTo>
                      <a:pt x="125" y="38"/>
                    </a:lnTo>
                    <a:lnTo>
                      <a:pt x="125" y="39"/>
                    </a:lnTo>
                    <a:lnTo>
                      <a:pt x="125" y="39"/>
                    </a:lnTo>
                    <a:lnTo>
                      <a:pt x="127" y="41"/>
                    </a:lnTo>
                    <a:lnTo>
                      <a:pt x="130" y="43"/>
                    </a:lnTo>
                    <a:lnTo>
                      <a:pt x="134" y="46"/>
                    </a:lnTo>
                    <a:lnTo>
                      <a:pt x="135" y="48"/>
                    </a:lnTo>
                    <a:lnTo>
                      <a:pt x="137" y="48"/>
                    </a:lnTo>
                    <a:lnTo>
                      <a:pt x="141" y="48"/>
                    </a:lnTo>
                    <a:lnTo>
                      <a:pt x="141" y="48"/>
                    </a:lnTo>
                    <a:lnTo>
                      <a:pt x="144" y="46"/>
                    </a:lnTo>
                    <a:lnTo>
                      <a:pt x="144" y="46"/>
                    </a:lnTo>
                    <a:lnTo>
                      <a:pt x="146" y="46"/>
                    </a:lnTo>
                    <a:lnTo>
                      <a:pt x="146" y="46"/>
                    </a:lnTo>
                    <a:lnTo>
                      <a:pt x="147" y="48"/>
                    </a:lnTo>
                    <a:lnTo>
                      <a:pt x="147" y="50"/>
                    </a:lnTo>
                    <a:lnTo>
                      <a:pt x="149" y="51"/>
                    </a:lnTo>
                    <a:lnTo>
                      <a:pt x="149" y="51"/>
                    </a:lnTo>
                    <a:lnTo>
                      <a:pt x="147" y="51"/>
                    </a:lnTo>
                    <a:lnTo>
                      <a:pt x="146" y="53"/>
                    </a:lnTo>
                    <a:lnTo>
                      <a:pt x="146" y="53"/>
                    </a:lnTo>
                    <a:lnTo>
                      <a:pt x="146" y="53"/>
                    </a:lnTo>
                    <a:lnTo>
                      <a:pt x="146" y="53"/>
                    </a:lnTo>
                    <a:lnTo>
                      <a:pt x="146" y="55"/>
                    </a:lnTo>
                    <a:lnTo>
                      <a:pt x="147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51" y="63"/>
                    </a:lnTo>
                    <a:lnTo>
                      <a:pt x="149" y="67"/>
                    </a:lnTo>
                    <a:lnTo>
                      <a:pt x="149" y="67"/>
                    </a:lnTo>
                    <a:lnTo>
                      <a:pt x="144" y="72"/>
                    </a:lnTo>
                    <a:lnTo>
                      <a:pt x="141" y="70"/>
                    </a:lnTo>
                    <a:lnTo>
                      <a:pt x="137" y="72"/>
                    </a:lnTo>
                    <a:lnTo>
                      <a:pt x="135" y="70"/>
                    </a:lnTo>
                    <a:lnTo>
                      <a:pt x="134" y="70"/>
                    </a:lnTo>
                    <a:lnTo>
                      <a:pt x="134" y="70"/>
                    </a:lnTo>
                    <a:lnTo>
                      <a:pt x="132" y="72"/>
                    </a:lnTo>
                    <a:lnTo>
                      <a:pt x="132" y="72"/>
                    </a:lnTo>
                    <a:lnTo>
                      <a:pt x="132" y="72"/>
                    </a:lnTo>
                    <a:lnTo>
                      <a:pt x="130" y="73"/>
                    </a:lnTo>
                    <a:lnTo>
                      <a:pt x="130" y="73"/>
                    </a:lnTo>
                    <a:lnTo>
                      <a:pt x="129" y="73"/>
                    </a:lnTo>
                    <a:lnTo>
                      <a:pt x="129" y="73"/>
                    </a:lnTo>
                    <a:lnTo>
                      <a:pt x="127" y="75"/>
                    </a:lnTo>
                    <a:lnTo>
                      <a:pt x="127" y="75"/>
                    </a:lnTo>
                    <a:lnTo>
                      <a:pt x="127" y="75"/>
                    </a:lnTo>
                    <a:lnTo>
                      <a:pt x="127" y="77"/>
                    </a:lnTo>
                    <a:lnTo>
                      <a:pt x="127" y="77"/>
                    </a:lnTo>
                    <a:lnTo>
                      <a:pt x="127" y="79"/>
                    </a:lnTo>
                    <a:lnTo>
                      <a:pt x="127" y="79"/>
                    </a:lnTo>
                    <a:lnTo>
                      <a:pt x="125" y="79"/>
                    </a:lnTo>
                    <a:lnTo>
                      <a:pt x="125" y="79"/>
                    </a:lnTo>
                    <a:lnTo>
                      <a:pt x="123" y="79"/>
                    </a:lnTo>
                    <a:lnTo>
                      <a:pt x="123" y="79"/>
                    </a:lnTo>
                    <a:lnTo>
                      <a:pt x="123" y="79"/>
                    </a:lnTo>
                    <a:lnTo>
                      <a:pt x="118" y="80"/>
                    </a:lnTo>
                    <a:lnTo>
                      <a:pt x="117" y="80"/>
                    </a:lnTo>
                    <a:lnTo>
                      <a:pt x="115" y="80"/>
                    </a:lnTo>
                    <a:lnTo>
                      <a:pt x="115" y="80"/>
                    </a:lnTo>
                    <a:lnTo>
                      <a:pt x="115" y="79"/>
                    </a:lnTo>
                    <a:lnTo>
                      <a:pt x="108" y="79"/>
                    </a:lnTo>
                    <a:lnTo>
                      <a:pt x="105" y="77"/>
                    </a:lnTo>
                    <a:lnTo>
                      <a:pt x="100" y="77"/>
                    </a:lnTo>
                    <a:lnTo>
                      <a:pt x="100" y="77"/>
                    </a:lnTo>
                    <a:lnTo>
                      <a:pt x="100" y="77"/>
                    </a:lnTo>
                    <a:lnTo>
                      <a:pt x="98" y="77"/>
                    </a:lnTo>
                    <a:lnTo>
                      <a:pt x="98" y="77"/>
                    </a:lnTo>
                    <a:lnTo>
                      <a:pt x="96" y="79"/>
                    </a:lnTo>
                    <a:lnTo>
                      <a:pt x="96" y="79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93" y="80"/>
                    </a:lnTo>
                    <a:lnTo>
                      <a:pt x="93" y="80"/>
                    </a:lnTo>
                    <a:lnTo>
                      <a:pt x="91" y="79"/>
                    </a:lnTo>
                    <a:lnTo>
                      <a:pt x="88" y="80"/>
                    </a:lnTo>
                    <a:lnTo>
                      <a:pt x="88" y="79"/>
                    </a:lnTo>
                    <a:lnTo>
                      <a:pt x="86" y="79"/>
                    </a:lnTo>
                    <a:lnTo>
                      <a:pt x="82" y="79"/>
                    </a:lnTo>
                    <a:lnTo>
                      <a:pt x="76" y="79"/>
                    </a:lnTo>
                    <a:lnTo>
                      <a:pt x="76" y="79"/>
                    </a:lnTo>
                    <a:lnTo>
                      <a:pt x="76" y="79"/>
                    </a:lnTo>
                    <a:lnTo>
                      <a:pt x="69" y="79"/>
                    </a:lnTo>
                    <a:lnTo>
                      <a:pt x="64" y="80"/>
                    </a:lnTo>
                    <a:lnTo>
                      <a:pt x="57" y="80"/>
                    </a:lnTo>
                    <a:lnTo>
                      <a:pt x="53" y="80"/>
                    </a:lnTo>
                    <a:lnTo>
                      <a:pt x="53" y="79"/>
                    </a:lnTo>
                    <a:lnTo>
                      <a:pt x="52" y="79"/>
                    </a:lnTo>
                    <a:lnTo>
                      <a:pt x="52" y="80"/>
                    </a:lnTo>
                    <a:lnTo>
                      <a:pt x="50" y="84"/>
                    </a:lnTo>
                    <a:lnTo>
                      <a:pt x="50" y="87"/>
                    </a:lnTo>
                    <a:lnTo>
                      <a:pt x="50" y="89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52" y="92"/>
                    </a:lnTo>
                    <a:lnTo>
                      <a:pt x="52" y="92"/>
                    </a:lnTo>
                    <a:lnTo>
                      <a:pt x="52" y="94"/>
                    </a:lnTo>
                    <a:lnTo>
                      <a:pt x="53" y="94"/>
                    </a:lnTo>
                    <a:lnTo>
                      <a:pt x="52" y="96"/>
                    </a:lnTo>
                    <a:lnTo>
                      <a:pt x="52" y="97"/>
                    </a:lnTo>
                    <a:lnTo>
                      <a:pt x="53" y="101"/>
                    </a:lnTo>
                    <a:lnTo>
                      <a:pt x="53" y="102"/>
                    </a:lnTo>
                    <a:lnTo>
                      <a:pt x="52" y="104"/>
                    </a:lnTo>
                    <a:lnTo>
                      <a:pt x="53" y="106"/>
                    </a:lnTo>
                    <a:lnTo>
                      <a:pt x="53" y="108"/>
                    </a:lnTo>
                    <a:lnTo>
                      <a:pt x="53" y="109"/>
                    </a:lnTo>
                    <a:lnTo>
                      <a:pt x="53" y="109"/>
                    </a:lnTo>
                    <a:lnTo>
                      <a:pt x="53" y="109"/>
                    </a:lnTo>
                    <a:lnTo>
                      <a:pt x="52" y="109"/>
                    </a:lnTo>
                    <a:lnTo>
                      <a:pt x="50" y="108"/>
                    </a:lnTo>
                    <a:lnTo>
                      <a:pt x="50" y="108"/>
                    </a:lnTo>
                    <a:lnTo>
                      <a:pt x="48" y="106"/>
                    </a:lnTo>
                    <a:lnTo>
                      <a:pt x="48" y="104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45" y="101"/>
                    </a:lnTo>
                    <a:lnTo>
                      <a:pt x="43" y="101"/>
                    </a:lnTo>
                    <a:lnTo>
                      <a:pt x="43" y="101"/>
                    </a:lnTo>
                    <a:lnTo>
                      <a:pt x="41" y="101"/>
                    </a:lnTo>
                    <a:lnTo>
                      <a:pt x="36" y="101"/>
                    </a:lnTo>
                    <a:lnTo>
                      <a:pt x="33" y="101"/>
                    </a:lnTo>
                    <a:lnTo>
                      <a:pt x="31" y="101"/>
                    </a:lnTo>
                    <a:lnTo>
                      <a:pt x="29" y="101"/>
                    </a:lnTo>
                    <a:lnTo>
                      <a:pt x="26" y="102"/>
                    </a:lnTo>
                    <a:lnTo>
                      <a:pt x="24" y="104"/>
                    </a:lnTo>
                    <a:lnTo>
                      <a:pt x="23" y="106"/>
                    </a:lnTo>
                    <a:lnTo>
                      <a:pt x="21" y="106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4"/>
                    </a:lnTo>
                    <a:lnTo>
                      <a:pt x="16" y="104"/>
                    </a:lnTo>
                    <a:lnTo>
                      <a:pt x="14" y="102"/>
                    </a:lnTo>
                    <a:lnTo>
                      <a:pt x="12" y="101"/>
                    </a:lnTo>
                    <a:lnTo>
                      <a:pt x="11" y="101"/>
                    </a:lnTo>
                    <a:lnTo>
                      <a:pt x="11" y="97"/>
                    </a:lnTo>
                    <a:lnTo>
                      <a:pt x="9" y="96"/>
                    </a:lnTo>
                    <a:lnTo>
                      <a:pt x="7" y="94"/>
                    </a:lnTo>
                    <a:lnTo>
                      <a:pt x="5" y="92"/>
                    </a:lnTo>
                    <a:lnTo>
                      <a:pt x="5" y="92"/>
                    </a:lnTo>
                    <a:lnTo>
                      <a:pt x="2" y="92"/>
                    </a:lnTo>
                    <a:lnTo>
                      <a:pt x="0" y="92"/>
                    </a:lnTo>
                    <a:lnTo>
                      <a:pt x="0" y="91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0" y="85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9"/>
                    </a:lnTo>
                    <a:lnTo>
                      <a:pt x="2" y="77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2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4" y="67"/>
                    </a:lnTo>
                    <a:lnTo>
                      <a:pt x="4" y="67"/>
                    </a:lnTo>
                    <a:lnTo>
                      <a:pt x="4" y="65"/>
                    </a:lnTo>
                    <a:lnTo>
                      <a:pt x="4" y="63"/>
                    </a:lnTo>
                    <a:lnTo>
                      <a:pt x="5" y="62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11" y="60"/>
                    </a:lnTo>
                    <a:lnTo>
                      <a:pt x="14" y="60"/>
                    </a:lnTo>
                    <a:lnTo>
                      <a:pt x="16" y="58"/>
                    </a:lnTo>
                    <a:lnTo>
                      <a:pt x="17" y="58"/>
                    </a:lnTo>
                    <a:lnTo>
                      <a:pt x="17" y="56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1" y="53"/>
                    </a:lnTo>
                    <a:lnTo>
                      <a:pt x="21" y="50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19" y="46"/>
                    </a:lnTo>
                    <a:lnTo>
                      <a:pt x="24" y="44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3" y="39"/>
                    </a:lnTo>
                    <a:lnTo>
                      <a:pt x="23" y="3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8" y="33"/>
                    </a:lnTo>
                    <a:lnTo>
                      <a:pt x="29" y="33"/>
                    </a:lnTo>
                    <a:lnTo>
                      <a:pt x="31" y="33"/>
                    </a:lnTo>
                    <a:lnTo>
                      <a:pt x="36" y="36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3" y="34"/>
                    </a:lnTo>
                    <a:lnTo>
                      <a:pt x="43" y="33"/>
                    </a:lnTo>
                    <a:lnTo>
                      <a:pt x="43" y="29"/>
                    </a:lnTo>
                    <a:lnTo>
                      <a:pt x="43" y="27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2"/>
                    </a:lnTo>
                    <a:lnTo>
                      <a:pt x="52" y="19"/>
                    </a:lnTo>
                    <a:lnTo>
                      <a:pt x="57" y="17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65" y="17"/>
                    </a:lnTo>
                    <a:lnTo>
                      <a:pt x="65" y="17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7" y="9"/>
                    </a:lnTo>
                    <a:lnTo>
                      <a:pt x="82" y="5"/>
                    </a:lnTo>
                    <a:lnTo>
                      <a:pt x="86" y="5"/>
                    </a:lnTo>
                    <a:lnTo>
                      <a:pt x="86" y="4"/>
                    </a:lnTo>
                    <a:lnTo>
                      <a:pt x="88" y="2"/>
                    </a:lnTo>
                    <a:lnTo>
                      <a:pt x="91" y="0"/>
                    </a:lnTo>
                    <a:lnTo>
                      <a:pt x="93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1" y="0"/>
                    </a:lnTo>
                    <a:lnTo>
                      <a:pt x="106" y="2"/>
                    </a:lnTo>
                    <a:lnTo>
                      <a:pt x="110" y="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4064" y="2108"/>
                <a:ext cx="120" cy="78"/>
              </a:xfrm>
              <a:custGeom>
                <a:avLst/>
                <a:gdLst>
                  <a:gd name="T0" fmla="*/ 118 w 120"/>
                  <a:gd name="T1" fmla="*/ 22 h 78"/>
                  <a:gd name="T2" fmla="*/ 110 w 120"/>
                  <a:gd name="T3" fmla="*/ 26 h 78"/>
                  <a:gd name="T4" fmla="*/ 108 w 120"/>
                  <a:gd name="T5" fmla="*/ 32 h 78"/>
                  <a:gd name="T6" fmla="*/ 105 w 120"/>
                  <a:gd name="T7" fmla="*/ 41 h 78"/>
                  <a:gd name="T8" fmla="*/ 105 w 120"/>
                  <a:gd name="T9" fmla="*/ 49 h 78"/>
                  <a:gd name="T10" fmla="*/ 110 w 120"/>
                  <a:gd name="T11" fmla="*/ 60 h 78"/>
                  <a:gd name="T12" fmla="*/ 106 w 120"/>
                  <a:gd name="T13" fmla="*/ 60 h 78"/>
                  <a:gd name="T14" fmla="*/ 101 w 120"/>
                  <a:gd name="T15" fmla="*/ 60 h 78"/>
                  <a:gd name="T16" fmla="*/ 98 w 120"/>
                  <a:gd name="T17" fmla="*/ 58 h 78"/>
                  <a:gd name="T18" fmla="*/ 94 w 120"/>
                  <a:gd name="T19" fmla="*/ 56 h 78"/>
                  <a:gd name="T20" fmla="*/ 87 w 120"/>
                  <a:gd name="T21" fmla="*/ 58 h 78"/>
                  <a:gd name="T22" fmla="*/ 82 w 120"/>
                  <a:gd name="T23" fmla="*/ 60 h 78"/>
                  <a:gd name="T24" fmla="*/ 81 w 120"/>
                  <a:gd name="T25" fmla="*/ 63 h 78"/>
                  <a:gd name="T26" fmla="*/ 77 w 120"/>
                  <a:gd name="T27" fmla="*/ 65 h 78"/>
                  <a:gd name="T28" fmla="*/ 75 w 120"/>
                  <a:gd name="T29" fmla="*/ 65 h 78"/>
                  <a:gd name="T30" fmla="*/ 72 w 120"/>
                  <a:gd name="T31" fmla="*/ 66 h 78"/>
                  <a:gd name="T32" fmla="*/ 74 w 120"/>
                  <a:gd name="T33" fmla="*/ 70 h 78"/>
                  <a:gd name="T34" fmla="*/ 72 w 120"/>
                  <a:gd name="T35" fmla="*/ 75 h 78"/>
                  <a:gd name="T36" fmla="*/ 65 w 120"/>
                  <a:gd name="T37" fmla="*/ 77 h 78"/>
                  <a:gd name="T38" fmla="*/ 60 w 120"/>
                  <a:gd name="T39" fmla="*/ 77 h 78"/>
                  <a:gd name="T40" fmla="*/ 51 w 120"/>
                  <a:gd name="T41" fmla="*/ 75 h 78"/>
                  <a:gd name="T42" fmla="*/ 48 w 120"/>
                  <a:gd name="T43" fmla="*/ 75 h 78"/>
                  <a:gd name="T44" fmla="*/ 43 w 120"/>
                  <a:gd name="T45" fmla="*/ 72 h 78"/>
                  <a:gd name="T46" fmla="*/ 40 w 120"/>
                  <a:gd name="T47" fmla="*/ 70 h 78"/>
                  <a:gd name="T48" fmla="*/ 34 w 120"/>
                  <a:gd name="T49" fmla="*/ 70 h 78"/>
                  <a:gd name="T50" fmla="*/ 33 w 120"/>
                  <a:gd name="T51" fmla="*/ 72 h 78"/>
                  <a:gd name="T52" fmla="*/ 26 w 120"/>
                  <a:gd name="T53" fmla="*/ 73 h 78"/>
                  <a:gd name="T54" fmla="*/ 21 w 120"/>
                  <a:gd name="T55" fmla="*/ 73 h 78"/>
                  <a:gd name="T56" fmla="*/ 14 w 120"/>
                  <a:gd name="T57" fmla="*/ 75 h 78"/>
                  <a:gd name="T58" fmla="*/ 12 w 120"/>
                  <a:gd name="T59" fmla="*/ 68 h 78"/>
                  <a:gd name="T60" fmla="*/ 14 w 120"/>
                  <a:gd name="T61" fmla="*/ 65 h 78"/>
                  <a:gd name="T62" fmla="*/ 10 w 120"/>
                  <a:gd name="T63" fmla="*/ 58 h 78"/>
                  <a:gd name="T64" fmla="*/ 5 w 120"/>
                  <a:gd name="T65" fmla="*/ 56 h 78"/>
                  <a:gd name="T66" fmla="*/ 2 w 120"/>
                  <a:gd name="T67" fmla="*/ 49 h 78"/>
                  <a:gd name="T68" fmla="*/ 5 w 120"/>
                  <a:gd name="T69" fmla="*/ 46 h 78"/>
                  <a:gd name="T70" fmla="*/ 2 w 120"/>
                  <a:gd name="T71" fmla="*/ 43 h 78"/>
                  <a:gd name="T72" fmla="*/ 2 w 120"/>
                  <a:gd name="T73" fmla="*/ 38 h 78"/>
                  <a:gd name="T74" fmla="*/ 5 w 120"/>
                  <a:gd name="T75" fmla="*/ 36 h 78"/>
                  <a:gd name="T76" fmla="*/ 10 w 120"/>
                  <a:gd name="T77" fmla="*/ 32 h 78"/>
                  <a:gd name="T78" fmla="*/ 12 w 120"/>
                  <a:gd name="T79" fmla="*/ 29 h 78"/>
                  <a:gd name="T80" fmla="*/ 10 w 120"/>
                  <a:gd name="T81" fmla="*/ 24 h 78"/>
                  <a:gd name="T82" fmla="*/ 5 w 120"/>
                  <a:gd name="T83" fmla="*/ 20 h 78"/>
                  <a:gd name="T84" fmla="*/ 2 w 120"/>
                  <a:gd name="T85" fmla="*/ 15 h 78"/>
                  <a:gd name="T86" fmla="*/ 2 w 120"/>
                  <a:gd name="T87" fmla="*/ 12 h 78"/>
                  <a:gd name="T88" fmla="*/ 2 w 120"/>
                  <a:gd name="T89" fmla="*/ 7 h 78"/>
                  <a:gd name="T90" fmla="*/ 5 w 120"/>
                  <a:gd name="T91" fmla="*/ 2 h 78"/>
                  <a:gd name="T92" fmla="*/ 7 w 120"/>
                  <a:gd name="T93" fmla="*/ 0 h 78"/>
                  <a:gd name="T94" fmla="*/ 14 w 120"/>
                  <a:gd name="T95" fmla="*/ 3 h 78"/>
                  <a:gd name="T96" fmla="*/ 12 w 120"/>
                  <a:gd name="T97" fmla="*/ 7 h 78"/>
                  <a:gd name="T98" fmla="*/ 10 w 120"/>
                  <a:gd name="T99" fmla="*/ 10 h 78"/>
                  <a:gd name="T100" fmla="*/ 24 w 120"/>
                  <a:gd name="T101" fmla="*/ 10 h 78"/>
                  <a:gd name="T102" fmla="*/ 41 w 120"/>
                  <a:gd name="T103" fmla="*/ 12 h 78"/>
                  <a:gd name="T104" fmla="*/ 62 w 120"/>
                  <a:gd name="T105" fmla="*/ 15 h 78"/>
                  <a:gd name="T106" fmla="*/ 70 w 120"/>
                  <a:gd name="T107" fmla="*/ 10 h 78"/>
                  <a:gd name="T108" fmla="*/ 87 w 120"/>
                  <a:gd name="T109" fmla="*/ 2 h 78"/>
                  <a:gd name="T110" fmla="*/ 98 w 120"/>
                  <a:gd name="T111" fmla="*/ 5 h 78"/>
                  <a:gd name="T112" fmla="*/ 105 w 120"/>
                  <a:gd name="T113" fmla="*/ 7 h 78"/>
                  <a:gd name="T114" fmla="*/ 108 w 120"/>
                  <a:gd name="T115" fmla="*/ 9 h 78"/>
                  <a:gd name="T116" fmla="*/ 117 w 120"/>
                  <a:gd name="T117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0" h="78">
                    <a:moveTo>
                      <a:pt x="120" y="14"/>
                    </a:moveTo>
                    <a:lnTo>
                      <a:pt x="120" y="19"/>
                    </a:lnTo>
                    <a:lnTo>
                      <a:pt x="118" y="22"/>
                    </a:lnTo>
                    <a:lnTo>
                      <a:pt x="115" y="22"/>
                    </a:lnTo>
                    <a:lnTo>
                      <a:pt x="111" y="22"/>
                    </a:lnTo>
                    <a:lnTo>
                      <a:pt x="110" y="26"/>
                    </a:lnTo>
                    <a:lnTo>
                      <a:pt x="110" y="27"/>
                    </a:lnTo>
                    <a:lnTo>
                      <a:pt x="108" y="27"/>
                    </a:lnTo>
                    <a:lnTo>
                      <a:pt x="108" y="32"/>
                    </a:lnTo>
                    <a:lnTo>
                      <a:pt x="108" y="39"/>
                    </a:lnTo>
                    <a:lnTo>
                      <a:pt x="106" y="39"/>
                    </a:lnTo>
                    <a:lnTo>
                      <a:pt x="105" y="41"/>
                    </a:lnTo>
                    <a:lnTo>
                      <a:pt x="99" y="46"/>
                    </a:lnTo>
                    <a:lnTo>
                      <a:pt x="103" y="48"/>
                    </a:lnTo>
                    <a:lnTo>
                      <a:pt x="105" y="49"/>
                    </a:lnTo>
                    <a:lnTo>
                      <a:pt x="106" y="53"/>
                    </a:lnTo>
                    <a:lnTo>
                      <a:pt x="110" y="58"/>
                    </a:lnTo>
                    <a:lnTo>
                      <a:pt x="110" y="60"/>
                    </a:lnTo>
                    <a:lnTo>
                      <a:pt x="108" y="58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5" y="60"/>
                    </a:lnTo>
                    <a:lnTo>
                      <a:pt x="103" y="60"/>
                    </a:lnTo>
                    <a:lnTo>
                      <a:pt x="101" y="60"/>
                    </a:lnTo>
                    <a:lnTo>
                      <a:pt x="101" y="60"/>
                    </a:lnTo>
                    <a:lnTo>
                      <a:pt x="99" y="60"/>
                    </a:lnTo>
                    <a:lnTo>
                      <a:pt x="98" y="58"/>
                    </a:lnTo>
                    <a:lnTo>
                      <a:pt x="96" y="56"/>
                    </a:lnTo>
                    <a:lnTo>
                      <a:pt x="94" y="56"/>
                    </a:lnTo>
                    <a:lnTo>
                      <a:pt x="94" y="56"/>
                    </a:lnTo>
                    <a:lnTo>
                      <a:pt x="91" y="56"/>
                    </a:lnTo>
                    <a:lnTo>
                      <a:pt x="89" y="58"/>
                    </a:lnTo>
                    <a:lnTo>
                      <a:pt x="87" y="58"/>
                    </a:lnTo>
                    <a:lnTo>
                      <a:pt x="86" y="60"/>
                    </a:lnTo>
                    <a:lnTo>
                      <a:pt x="84" y="60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2" y="61"/>
                    </a:lnTo>
                    <a:lnTo>
                      <a:pt x="81" y="63"/>
                    </a:lnTo>
                    <a:lnTo>
                      <a:pt x="81" y="63"/>
                    </a:lnTo>
                    <a:lnTo>
                      <a:pt x="79" y="63"/>
                    </a:lnTo>
                    <a:lnTo>
                      <a:pt x="77" y="65"/>
                    </a:lnTo>
                    <a:lnTo>
                      <a:pt x="77" y="65"/>
                    </a:lnTo>
                    <a:lnTo>
                      <a:pt x="77" y="66"/>
                    </a:lnTo>
                    <a:lnTo>
                      <a:pt x="75" y="65"/>
                    </a:lnTo>
                    <a:lnTo>
                      <a:pt x="74" y="65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8"/>
                    </a:lnTo>
                    <a:lnTo>
                      <a:pt x="74" y="68"/>
                    </a:lnTo>
                    <a:lnTo>
                      <a:pt x="74" y="70"/>
                    </a:lnTo>
                    <a:lnTo>
                      <a:pt x="74" y="73"/>
                    </a:lnTo>
                    <a:lnTo>
                      <a:pt x="74" y="73"/>
                    </a:lnTo>
                    <a:lnTo>
                      <a:pt x="72" y="75"/>
                    </a:lnTo>
                    <a:lnTo>
                      <a:pt x="70" y="77"/>
                    </a:lnTo>
                    <a:lnTo>
                      <a:pt x="67" y="75"/>
                    </a:lnTo>
                    <a:lnTo>
                      <a:pt x="65" y="77"/>
                    </a:lnTo>
                    <a:lnTo>
                      <a:pt x="63" y="77"/>
                    </a:lnTo>
                    <a:lnTo>
                      <a:pt x="62" y="77"/>
                    </a:lnTo>
                    <a:lnTo>
                      <a:pt x="60" y="77"/>
                    </a:lnTo>
                    <a:lnTo>
                      <a:pt x="57" y="78"/>
                    </a:lnTo>
                    <a:lnTo>
                      <a:pt x="55" y="77"/>
                    </a:lnTo>
                    <a:lnTo>
                      <a:pt x="51" y="75"/>
                    </a:lnTo>
                    <a:lnTo>
                      <a:pt x="50" y="73"/>
                    </a:lnTo>
                    <a:lnTo>
                      <a:pt x="48" y="75"/>
                    </a:lnTo>
                    <a:lnTo>
                      <a:pt x="48" y="75"/>
                    </a:lnTo>
                    <a:lnTo>
                      <a:pt x="45" y="73"/>
                    </a:lnTo>
                    <a:lnTo>
                      <a:pt x="45" y="73"/>
                    </a:lnTo>
                    <a:lnTo>
                      <a:pt x="43" y="72"/>
                    </a:lnTo>
                    <a:lnTo>
                      <a:pt x="43" y="70"/>
                    </a:lnTo>
                    <a:lnTo>
                      <a:pt x="41" y="70"/>
                    </a:lnTo>
                    <a:lnTo>
                      <a:pt x="40" y="70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4" y="70"/>
                    </a:lnTo>
                    <a:lnTo>
                      <a:pt x="33" y="72"/>
                    </a:lnTo>
                    <a:lnTo>
                      <a:pt x="33" y="72"/>
                    </a:lnTo>
                    <a:lnTo>
                      <a:pt x="33" y="72"/>
                    </a:lnTo>
                    <a:lnTo>
                      <a:pt x="31" y="72"/>
                    </a:lnTo>
                    <a:lnTo>
                      <a:pt x="28" y="73"/>
                    </a:lnTo>
                    <a:lnTo>
                      <a:pt x="26" y="73"/>
                    </a:lnTo>
                    <a:lnTo>
                      <a:pt x="24" y="73"/>
                    </a:lnTo>
                    <a:lnTo>
                      <a:pt x="22" y="73"/>
                    </a:lnTo>
                    <a:lnTo>
                      <a:pt x="21" y="73"/>
                    </a:lnTo>
                    <a:lnTo>
                      <a:pt x="17" y="73"/>
                    </a:lnTo>
                    <a:lnTo>
                      <a:pt x="17" y="75"/>
                    </a:lnTo>
                    <a:lnTo>
                      <a:pt x="14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4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2" y="65"/>
                    </a:lnTo>
                    <a:lnTo>
                      <a:pt x="12" y="63"/>
                    </a:lnTo>
                    <a:lnTo>
                      <a:pt x="10" y="58"/>
                    </a:lnTo>
                    <a:lnTo>
                      <a:pt x="9" y="58"/>
                    </a:lnTo>
                    <a:lnTo>
                      <a:pt x="7" y="56"/>
                    </a:lnTo>
                    <a:lnTo>
                      <a:pt x="5" y="56"/>
                    </a:lnTo>
                    <a:lnTo>
                      <a:pt x="4" y="55"/>
                    </a:lnTo>
                    <a:lnTo>
                      <a:pt x="0" y="51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48"/>
                    </a:lnTo>
                    <a:lnTo>
                      <a:pt x="5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3"/>
                    </a:lnTo>
                    <a:lnTo>
                      <a:pt x="4" y="41"/>
                    </a:lnTo>
                    <a:lnTo>
                      <a:pt x="4" y="39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4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9" y="24"/>
                    </a:lnTo>
                    <a:lnTo>
                      <a:pt x="7" y="22"/>
                    </a:lnTo>
                    <a:lnTo>
                      <a:pt x="5" y="20"/>
                    </a:lnTo>
                    <a:lnTo>
                      <a:pt x="4" y="19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7" y="10"/>
                    </a:lnTo>
                    <a:lnTo>
                      <a:pt x="24" y="10"/>
                    </a:lnTo>
                    <a:lnTo>
                      <a:pt x="31" y="12"/>
                    </a:lnTo>
                    <a:lnTo>
                      <a:pt x="38" y="12"/>
                    </a:lnTo>
                    <a:lnTo>
                      <a:pt x="41" y="12"/>
                    </a:lnTo>
                    <a:lnTo>
                      <a:pt x="48" y="14"/>
                    </a:lnTo>
                    <a:lnTo>
                      <a:pt x="55" y="15"/>
                    </a:lnTo>
                    <a:lnTo>
                      <a:pt x="62" y="15"/>
                    </a:lnTo>
                    <a:lnTo>
                      <a:pt x="65" y="14"/>
                    </a:lnTo>
                    <a:lnTo>
                      <a:pt x="67" y="12"/>
                    </a:lnTo>
                    <a:lnTo>
                      <a:pt x="70" y="10"/>
                    </a:lnTo>
                    <a:lnTo>
                      <a:pt x="75" y="7"/>
                    </a:lnTo>
                    <a:lnTo>
                      <a:pt x="81" y="3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3" y="2"/>
                    </a:lnTo>
                    <a:lnTo>
                      <a:pt x="98" y="5"/>
                    </a:lnTo>
                    <a:lnTo>
                      <a:pt x="101" y="5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10" y="10"/>
                    </a:lnTo>
                    <a:lnTo>
                      <a:pt x="113" y="12"/>
                    </a:lnTo>
                    <a:lnTo>
                      <a:pt x="117" y="14"/>
                    </a:lnTo>
                    <a:lnTo>
                      <a:pt x="118" y="14"/>
                    </a:lnTo>
                    <a:lnTo>
                      <a:pt x="120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4605" y="2531"/>
                <a:ext cx="3" cy="10"/>
              </a:xfrm>
              <a:custGeom>
                <a:avLst/>
                <a:gdLst>
                  <a:gd name="T0" fmla="*/ 3 w 3"/>
                  <a:gd name="T1" fmla="*/ 8 h 10"/>
                  <a:gd name="T2" fmla="*/ 2 w 3"/>
                  <a:gd name="T3" fmla="*/ 10 h 10"/>
                  <a:gd name="T4" fmla="*/ 2 w 3"/>
                  <a:gd name="T5" fmla="*/ 8 h 10"/>
                  <a:gd name="T6" fmla="*/ 0 w 3"/>
                  <a:gd name="T7" fmla="*/ 7 h 10"/>
                  <a:gd name="T8" fmla="*/ 0 w 3"/>
                  <a:gd name="T9" fmla="*/ 5 h 10"/>
                  <a:gd name="T10" fmla="*/ 0 w 3"/>
                  <a:gd name="T11" fmla="*/ 1 h 10"/>
                  <a:gd name="T12" fmla="*/ 0 w 3"/>
                  <a:gd name="T13" fmla="*/ 0 h 10"/>
                  <a:gd name="T14" fmla="*/ 2 w 3"/>
                  <a:gd name="T15" fmla="*/ 0 h 10"/>
                  <a:gd name="T16" fmla="*/ 2 w 3"/>
                  <a:gd name="T17" fmla="*/ 0 h 10"/>
                  <a:gd name="T18" fmla="*/ 2 w 3"/>
                  <a:gd name="T19" fmla="*/ 1 h 10"/>
                  <a:gd name="T20" fmla="*/ 3 w 3"/>
                  <a:gd name="T21" fmla="*/ 3 h 10"/>
                  <a:gd name="T22" fmla="*/ 3 w 3"/>
                  <a:gd name="T23" fmla="*/ 5 h 10"/>
                  <a:gd name="T24" fmla="*/ 3 w 3"/>
                  <a:gd name="T2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10">
                    <a:moveTo>
                      <a:pt x="3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4193" y="3093"/>
                <a:ext cx="34" cy="41"/>
              </a:xfrm>
              <a:custGeom>
                <a:avLst/>
                <a:gdLst>
                  <a:gd name="T0" fmla="*/ 29 w 34"/>
                  <a:gd name="T1" fmla="*/ 2 h 41"/>
                  <a:gd name="T2" fmla="*/ 27 w 34"/>
                  <a:gd name="T3" fmla="*/ 5 h 41"/>
                  <a:gd name="T4" fmla="*/ 29 w 34"/>
                  <a:gd name="T5" fmla="*/ 7 h 41"/>
                  <a:gd name="T6" fmla="*/ 27 w 34"/>
                  <a:gd name="T7" fmla="*/ 9 h 41"/>
                  <a:gd name="T8" fmla="*/ 27 w 34"/>
                  <a:gd name="T9" fmla="*/ 11 h 41"/>
                  <a:gd name="T10" fmla="*/ 29 w 34"/>
                  <a:gd name="T11" fmla="*/ 11 h 41"/>
                  <a:gd name="T12" fmla="*/ 32 w 34"/>
                  <a:gd name="T13" fmla="*/ 12 h 41"/>
                  <a:gd name="T14" fmla="*/ 34 w 34"/>
                  <a:gd name="T15" fmla="*/ 12 h 41"/>
                  <a:gd name="T16" fmla="*/ 34 w 34"/>
                  <a:gd name="T17" fmla="*/ 16 h 41"/>
                  <a:gd name="T18" fmla="*/ 34 w 34"/>
                  <a:gd name="T19" fmla="*/ 17 h 41"/>
                  <a:gd name="T20" fmla="*/ 30 w 34"/>
                  <a:gd name="T21" fmla="*/ 19 h 41"/>
                  <a:gd name="T22" fmla="*/ 30 w 34"/>
                  <a:gd name="T23" fmla="*/ 21 h 41"/>
                  <a:gd name="T24" fmla="*/ 29 w 34"/>
                  <a:gd name="T25" fmla="*/ 22 h 41"/>
                  <a:gd name="T26" fmla="*/ 27 w 34"/>
                  <a:gd name="T27" fmla="*/ 26 h 41"/>
                  <a:gd name="T28" fmla="*/ 25 w 34"/>
                  <a:gd name="T29" fmla="*/ 28 h 41"/>
                  <a:gd name="T30" fmla="*/ 22 w 34"/>
                  <a:gd name="T31" fmla="*/ 31 h 41"/>
                  <a:gd name="T32" fmla="*/ 18 w 34"/>
                  <a:gd name="T33" fmla="*/ 38 h 41"/>
                  <a:gd name="T34" fmla="*/ 13 w 34"/>
                  <a:gd name="T35" fmla="*/ 41 h 41"/>
                  <a:gd name="T36" fmla="*/ 6 w 34"/>
                  <a:gd name="T37" fmla="*/ 38 h 41"/>
                  <a:gd name="T38" fmla="*/ 5 w 34"/>
                  <a:gd name="T39" fmla="*/ 29 h 41"/>
                  <a:gd name="T40" fmla="*/ 5 w 34"/>
                  <a:gd name="T41" fmla="*/ 26 h 41"/>
                  <a:gd name="T42" fmla="*/ 3 w 34"/>
                  <a:gd name="T43" fmla="*/ 19 h 41"/>
                  <a:gd name="T44" fmla="*/ 5 w 34"/>
                  <a:gd name="T45" fmla="*/ 16 h 41"/>
                  <a:gd name="T46" fmla="*/ 3 w 34"/>
                  <a:gd name="T47" fmla="*/ 12 h 41"/>
                  <a:gd name="T48" fmla="*/ 0 w 34"/>
                  <a:gd name="T49" fmla="*/ 9 h 41"/>
                  <a:gd name="T50" fmla="*/ 0 w 34"/>
                  <a:gd name="T51" fmla="*/ 7 h 41"/>
                  <a:gd name="T52" fmla="*/ 1 w 34"/>
                  <a:gd name="T53" fmla="*/ 5 h 41"/>
                  <a:gd name="T54" fmla="*/ 3 w 34"/>
                  <a:gd name="T55" fmla="*/ 5 h 41"/>
                  <a:gd name="T56" fmla="*/ 6 w 34"/>
                  <a:gd name="T57" fmla="*/ 9 h 41"/>
                  <a:gd name="T58" fmla="*/ 8 w 34"/>
                  <a:gd name="T59" fmla="*/ 9 h 41"/>
                  <a:gd name="T60" fmla="*/ 13 w 34"/>
                  <a:gd name="T61" fmla="*/ 9 h 41"/>
                  <a:gd name="T62" fmla="*/ 17 w 34"/>
                  <a:gd name="T63" fmla="*/ 7 h 41"/>
                  <a:gd name="T64" fmla="*/ 17 w 34"/>
                  <a:gd name="T65" fmla="*/ 4 h 41"/>
                  <a:gd name="T66" fmla="*/ 18 w 34"/>
                  <a:gd name="T67" fmla="*/ 0 h 41"/>
                  <a:gd name="T68" fmla="*/ 22 w 34"/>
                  <a:gd name="T69" fmla="*/ 2 h 41"/>
                  <a:gd name="T70" fmla="*/ 22 w 34"/>
                  <a:gd name="T71" fmla="*/ 0 h 41"/>
                  <a:gd name="T72" fmla="*/ 23 w 34"/>
                  <a:gd name="T73" fmla="*/ 0 h 41"/>
                  <a:gd name="T74" fmla="*/ 29 w 34"/>
                  <a:gd name="T75" fmla="*/ 0 h 41"/>
                  <a:gd name="T76" fmla="*/ 30 w 34"/>
                  <a:gd name="T77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" h="41">
                    <a:moveTo>
                      <a:pt x="30" y="2"/>
                    </a:moveTo>
                    <a:lnTo>
                      <a:pt x="29" y="2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9" y="7"/>
                    </a:lnTo>
                    <a:lnTo>
                      <a:pt x="27" y="9"/>
                    </a:lnTo>
                    <a:lnTo>
                      <a:pt x="27" y="9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9" y="11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4" y="16"/>
                    </a:lnTo>
                    <a:lnTo>
                      <a:pt x="34" y="17"/>
                    </a:lnTo>
                    <a:lnTo>
                      <a:pt x="34" y="17"/>
                    </a:lnTo>
                    <a:lnTo>
                      <a:pt x="32" y="19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29" y="22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25" y="28"/>
                    </a:lnTo>
                    <a:lnTo>
                      <a:pt x="23" y="29"/>
                    </a:lnTo>
                    <a:lnTo>
                      <a:pt x="22" y="31"/>
                    </a:lnTo>
                    <a:lnTo>
                      <a:pt x="22" y="33"/>
                    </a:lnTo>
                    <a:lnTo>
                      <a:pt x="18" y="38"/>
                    </a:lnTo>
                    <a:lnTo>
                      <a:pt x="15" y="39"/>
                    </a:lnTo>
                    <a:lnTo>
                      <a:pt x="13" y="41"/>
                    </a:lnTo>
                    <a:lnTo>
                      <a:pt x="8" y="39"/>
                    </a:lnTo>
                    <a:lnTo>
                      <a:pt x="6" y="38"/>
                    </a:lnTo>
                    <a:lnTo>
                      <a:pt x="6" y="34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5" y="26"/>
                    </a:lnTo>
                    <a:lnTo>
                      <a:pt x="5" y="22"/>
                    </a:lnTo>
                    <a:lnTo>
                      <a:pt x="3" y="19"/>
                    </a:lnTo>
                    <a:lnTo>
                      <a:pt x="5" y="17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3" y="9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3" name="Freeform 28"/>
              <p:cNvSpPr>
                <a:spLocks/>
              </p:cNvSpPr>
              <p:nvPr/>
            </p:nvSpPr>
            <p:spPr bwMode="auto">
              <a:xfrm>
                <a:off x="3650" y="2812"/>
                <a:ext cx="60" cy="118"/>
              </a:xfrm>
              <a:custGeom>
                <a:avLst/>
                <a:gdLst>
                  <a:gd name="T0" fmla="*/ 53 w 60"/>
                  <a:gd name="T1" fmla="*/ 17 h 118"/>
                  <a:gd name="T2" fmla="*/ 57 w 60"/>
                  <a:gd name="T3" fmla="*/ 24 h 118"/>
                  <a:gd name="T4" fmla="*/ 58 w 60"/>
                  <a:gd name="T5" fmla="*/ 27 h 118"/>
                  <a:gd name="T6" fmla="*/ 60 w 60"/>
                  <a:gd name="T7" fmla="*/ 32 h 118"/>
                  <a:gd name="T8" fmla="*/ 58 w 60"/>
                  <a:gd name="T9" fmla="*/ 38 h 118"/>
                  <a:gd name="T10" fmla="*/ 57 w 60"/>
                  <a:gd name="T11" fmla="*/ 38 h 118"/>
                  <a:gd name="T12" fmla="*/ 55 w 60"/>
                  <a:gd name="T13" fmla="*/ 41 h 118"/>
                  <a:gd name="T14" fmla="*/ 55 w 60"/>
                  <a:gd name="T15" fmla="*/ 48 h 118"/>
                  <a:gd name="T16" fmla="*/ 50 w 60"/>
                  <a:gd name="T17" fmla="*/ 49 h 118"/>
                  <a:gd name="T18" fmla="*/ 48 w 60"/>
                  <a:gd name="T19" fmla="*/ 55 h 118"/>
                  <a:gd name="T20" fmla="*/ 46 w 60"/>
                  <a:gd name="T21" fmla="*/ 58 h 118"/>
                  <a:gd name="T22" fmla="*/ 41 w 60"/>
                  <a:gd name="T23" fmla="*/ 63 h 118"/>
                  <a:gd name="T24" fmla="*/ 38 w 60"/>
                  <a:gd name="T25" fmla="*/ 72 h 118"/>
                  <a:gd name="T26" fmla="*/ 38 w 60"/>
                  <a:gd name="T27" fmla="*/ 78 h 118"/>
                  <a:gd name="T28" fmla="*/ 38 w 60"/>
                  <a:gd name="T29" fmla="*/ 87 h 118"/>
                  <a:gd name="T30" fmla="*/ 38 w 60"/>
                  <a:gd name="T31" fmla="*/ 92 h 118"/>
                  <a:gd name="T32" fmla="*/ 39 w 60"/>
                  <a:gd name="T33" fmla="*/ 95 h 118"/>
                  <a:gd name="T34" fmla="*/ 39 w 60"/>
                  <a:gd name="T35" fmla="*/ 102 h 118"/>
                  <a:gd name="T36" fmla="*/ 38 w 60"/>
                  <a:gd name="T37" fmla="*/ 106 h 118"/>
                  <a:gd name="T38" fmla="*/ 38 w 60"/>
                  <a:gd name="T39" fmla="*/ 109 h 118"/>
                  <a:gd name="T40" fmla="*/ 38 w 60"/>
                  <a:gd name="T41" fmla="*/ 116 h 118"/>
                  <a:gd name="T42" fmla="*/ 17 w 60"/>
                  <a:gd name="T43" fmla="*/ 118 h 118"/>
                  <a:gd name="T44" fmla="*/ 19 w 60"/>
                  <a:gd name="T45" fmla="*/ 114 h 118"/>
                  <a:gd name="T46" fmla="*/ 15 w 60"/>
                  <a:gd name="T47" fmla="*/ 109 h 118"/>
                  <a:gd name="T48" fmla="*/ 15 w 60"/>
                  <a:gd name="T49" fmla="*/ 106 h 118"/>
                  <a:gd name="T50" fmla="*/ 17 w 60"/>
                  <a:gd name="T51" fmla="*/ 95 h 118"/>
                  <a:gd name="T52" fmla="*/ 17 w 60"/>
                  <a:gd name="T53" fmla="*/ 78 h 118"/>
                  <a:gd name="T54" fmla="*/ 17 w 60"/>
                  <a:gd name="T55" fmla="*/ 63 h 118"/>
                  <a:gd name="T56" fmla="*/ 12 w 60"/>
                  <a:gd name="T57" fmla="*/ 58 h 118"/>
                  <a:gd name="T58" fmla="*/ 12 w 60"/>
                  <a:gd name="T59" fmla="*/ 51 h 118"/>
                  <a:gd name="T60" fmla="*/ 9 w 60"/>
                  <a:gd name="T61" fmla="*/ 44 h 118"/>
                  <a:gd name="T62" fmla="*/ 0 w 60"/>
                  <a:gd name="T63" fmla="*/ 39 h 118"/>
                  <a:gd name="T64" fmla="*/ 2 w 60"/>
                  <a:gd name="T65" fmla="*/ 31 h 118"/>
                  <a:gd name="T66" fmla="*/ 3 w 60"/>
                  <a:gd name="T67" fmla="*/ 26 h 118"/>
                  <a:gd name="T68" fmla="*/ 5 w 60"/>
                  <a:gd name="T69" fmla="*/ 26 h 118"/>
                  <a:gd name="T70" fmla="*/ 7 w 60"/>
                  <a:gd name="T71" fmla="*/ 24 h 118"/>
                  <a:gd name="T72" fmla="*/ 7 w 60"/>
                  <a:gd name="T73" fmla="*/ 22 h 118"/>
                  <a:gd name="T74" fmla="*/ 9 w 60"/>
                  <a:gd name="T75" fmla="*/ 20 h 118"/>
                  <a:gd name="T76" fmla="*/ 12 w 60"/>
                  <a:gd name="T77" fmla="*/ 19 h 118"/>
                  <a:gd name="T78" fmla="*/ 14 w 60"/>
                  <a:gd name="T79" fmla="*/ 17 h 118"/>
                  <a:gd name="T80" fmla="*/ 17 w 60"/>
                  <a:gd name="T81" fmla="*/ 19 h 118"/>
                  <a:gd name="T82" fmla="*/ 29 w 60"/>
                  <a:gd name="T83" fmla="*/ 14 h 118"/>
                  <a:gd name="T84" fmla="*/ 31 w 60"/>
                  <a:gd name="T85" fmla="*/ 9 h 118"/>
                  <a:gd name="T86" fmla="*/ 31 w 60"/>
                  <a:gd name="T87" fmla="*/ 2 h 118"/>
                  <a:gd name="T88" fmla="*/ 36 w 60"/>
                  <a:gd name="T89" fmla="*/ 2 h 118"/>
                  <a:gd name="T90" fmla="*/ 39 w 60"/>
                  <a:gd name="T91" fmla="*/ 0 h 118"/>
                  <a:gd name="T92" fmla="*/ 46 w 60"/>
                  <a:gd name="T93" fmla="*/ 5 h 118"/>
                  <a:gd name="T94" fmla="*/ 50 w 60"/>
                  <a:gd name="T95" fmla="*/ 9 h 118"/>
                  <a:gd name="T96" fmla="*/ 55 w 60"/>
                  <a:gd name="T9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118">
                    <a:moveTo>
                      <a:pt x="55" y="12"/>
                    </a:moveTo>
                    <a:lnTo>
                      <a:pt x="53" y="14"/>
                    </a:lnTo>
                    <a:lnTo>
                      <a:pt x="53" y="17"/>
                    </a:lnTo>
                    <a:lnTo>
                      <a:pt x="53" y="19"/>
                    </a:lnTo>
                    <a:lnTo>
                      <a:pt x="55" y="22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7" y="26"/>
                    </a:lnTo>
                    <a:lnTo>
                      <a:pt x="58" y="27"/>
                    </a:lnTo>
                    <a:lnTo>
                      <a:pt x="58" y="29"/>
                    </a:lnTo>
                    <a:lnTo>
                      <a:pt x="58" y="31"/>
                    </a:lnTo>
                    <a:lnTo>
                      <a:pt x="60" y="32"/>
                    </a:lnTo>
                    <a:lnTo>
                      <a:pt x="60" y="34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55" y="41"/>
                    </a:lnTo>
                    <a:lnTo>
                      <a:pt x="57" y="43"/>
                    </a:lnTo>
                    <a:lnTo>
                      <a:pt x="55" y="46"/>
                    </a:lnTo>
                    <a:lnTo>
                      <a:pt x="55" y="48"/>
                    </a:lnTo>
                    <a:lnTo>
                      <a:pt x="53" y="48"/>
                    </a:lnTo>
                    <a:lnTo>
                      <a:pt x="51" y="49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0" y="53"/>
                    </a:lnTo>
                    <a:lnTo>
                      <a:pt x="48" y="55"/>
                    </a:lnTo>
                    <a:lnTo>
                      <a:pt x="46" y="55"/>
                    </a:lnTo>
                    <a:lnTo>
                      <a:pt x="46" y="56"/>
                    </a:lnTo>
                    <a:lnTo>
                      <a:pt x="46" y="58"/>
                    </a:lnTo>
                    <a:lnTo>
                      <a:pt x="45" y="61"/>
                    </a:lnTo>
                    <a:lnTo>
                      <a:pt x="45" y="63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70"/>
                    </a:lnTo>
                    <a:lnTo>
                      <a:pt x="38" y="72"/>
                    </a:lnTo>
                    <a:lnTo>
                      <a:pt x="38" y="75"/>
                    </a:lnTo>
                    <a:lnTo>
                      <a:pt x="38" y="77"/>
                    </a:lnTo>
                    <a:lnTo>
                      <a:pt x="38" y="78"/>
                    </a:lnTo>
                    <a:lnTo>
                      <a:pt x="38" y="84"/>
                    </a:lnTo>
                    <a:lnTo>
                      <a:pt x="38" y="87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8" y="92"/>
                    </a:lnTo>
                    <a:lnTo>
                      <a:pt x="39" y="94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5"/>
                    </a:lnTo>
                    <a:lnTo>
                      <a:pt x="38" y="101"/>
                    </a:lnTo>
                    <a:lnTo>
                      <a:pt x="39" y="102"/>
                    </a:lnTo>
                    <a:lnTo>
                      <a:pt x="38" y="102"/>
                    </a:lnTo>
                    <a:lnTo>
                      <a:pt x="38" y="104"/>
                    </a:lnTo>
                    <a:lnTo>
                      <a:pt x="38" y="106"/>
                    </a:lnTo>
                    <a:lnTo>
                      <a:pt x="38" y="107"/>
                    </a:lnTo>
                    <a:lnTo>
                      <a:pt x="39" y="109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8" y="114"/>
                    </a:lnTo>
                    <a:lnTo>
                      <a:pt x="38" y="116"/>
                    </a:lnTo>
                    <a:lnTo>
                      <a:pt x="29" y="116"/>
                    </a:lnTo>
                    <a:lnTo>
                      <a:pt x="21" y="118"/>
                    </a:lnTo>
                    <a:lnTo>
                      <a:pt x="17" y="118"/>
                    </a:lnTo>
                    <a:lnTo>
                      <a:pt x="17" y="118"/>
                    </a:lnTo>
                    <a:lnTo>
                      <a:pt x="21" y="118"/>
                    </a:lnTo>
                    <a:lnTo>
                      <a:pt x="19" y="114"/>
                    </a:lnTo>
                    <a:lnTo>
                      <a:pt x="17" y="111"/>
                    </a:lnTo>
                    <a:lnTo>
                      <a:pt x="17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5" y="104"/>
                    </a:lnTo>
                    <a:lnTo>
                      <a:pt x="17" y="104"/>
                    </a:lnTo>
                    <a:lnTo>
                      <a:pt x="17" y="95"/>
                    </a:lnTo>
                    <a:lnTo>
                      <a:pt x="17" y="89"/>
                    </a:lnTo>
                    <a:lnTo>
                      <a:pt x="17" y="84"/>
                    </a:lnTo>
                    <a:lnTo>
                      <a:pt x="17" y="78"/>
                    </a:lnTo>
                    <a:lnTo>
                      <a:pt x="17" y="73"/>
                    </a:lnTo>
                    <a:lnTo>
                      <a:pt x="17" y="70"/>
                    </a:lnTo>
                    <a:lnTo>
                      <a:pt x="17" y="63"/>
                    </a:lnTo>
                    <a:lnTo>
                      <a:pt x="15" y="63"/>
                    </a:lnTo>
                    <a:lnTo>
                      <a:pt x="14" y="60"/>
                    </a:lnTo>
                    <a:lnTo>
                      <a:pt x="12" y="58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12" y="51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9" y="44"/>
                    </a:lnTo>
                    <a:lnTo>
                      <a:pt x="3" y="4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5" y="17"/>
                    </a:lnTo>
                    <a:lnTo>
                      <a:pt x="17" y="19"/>
                    </a:lnTo>
                    <a:lnTo>
                      <a:pt x="21" y="17"/>
                    </a:lnTo>
                    <a:lnTo>
                      <a:pt x="24" y="19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1" y="10"/>
                    </a:lnTo>
                    <a:lnTo>
                      <a:pt x="31" y="9"/>
                    </a:lnTo>
                    <a:lnTo>
                      <a:pt x="33" y="7"/>
                    </a:lnTo>
                    <a:lnTo>
                      <a:pt x="31" y="3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6" y="5"/>
                    </a:lnTo>
                    <a:lnTo>
                      <a:pt x="48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51" y="10"/>
                    </a:lnTo>
                    <a:lnTo>
                      <a:pt x="53" y="10"/>
                    </a:lnTo>
                    <a:lnTo>
                      <a:pt x="55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4" name="Freeform 29"/>
              <p:cNvSpPr>
                <a:spLocks/>
              </p:cNvSpPr>
              <p:nvPr/>
            </p:nvSpPr>
            <p:spPr bwMode="auto">
              <a:xfrm>
                <a:off x="2428" y="270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0 w 2"/>
                  <a:gd name="T7" fmla="*/ 2 w 2"/>
                  <a:gd name="T8" fmla="*/ 2 w 2"/>
                  <a:gd name="T9" fmla="*/ 0 w 2"/>
                  <a:gd name="T10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5" name="Freeform 30"/>
              <p:cNvSpPr>
                <a:spLocks noEditPoints="1"/>
              </p:cNvSpPr>
              <p:nvPr/>
            </p:nvSpPr>
            <p:spPr bwMode="auto">
              <a:xfrm>
                <a:off x="5827" y="2953"/>
                <a:ext cx="24" cy="19"/>
              </a:xfrm>
              <a:custGeom>
                <a:avLst/>
                <a:gdLst>
                  <a:gd name="T0" fmla="*/ 19 w 24"/>
                  <a:gd name="T1" fmla="*/ 2 h 19"/>
                  <a:gd name="T2" fmla="*/ 17 w 24"/>
                  <a:gd name="T3" fmla="*/ 4 h 19"/>
                  <a:gd name="T4" fmla="*/ 15 w 24"/>
                  <a:gd name="T5" fmla="*/ 4 h 19"/>
                  <a:gd name="T6" fmla="*/ 13 w 24"/>
                  <a:gd name="T7" fmla="*/ 6 h 19"/>
                  <a:gd name="T8" fmla="*/ 13 w 24"/>
                  <a:gd name="T9" fmla="*/ 6 h 19"/>
                  <a:gd name="T10" fmla="*/ 13 w 24"/>
                  <a:gd name="T11" fmla="*/ 7 h 19"/>
                  <a:gd name="T12" fmla="*/ 13 w 24"/>
                  <a:gd name="T13" fmla="*/ 9 h 19"/>
                  <a:gd name="T14" fmla="*/ 13 w 24"/>
                  <a:gd name="T15" fmla="*/ 11 h 19"/>
                  <a:gd name="T16" fmla="*/ 15 w 24"/>
                  <a:gd name="T17" fmla="*/ 11 h 19"/>
                  <a:gd name="T18" fmla="*/ 15 w 24"/>
                  <a:gd name="T19" fmla="*/ 12 h 19"/>
                  <a:gd name="T20" fmla="*/ 15 w 24"/>
                  <a:gd name="T21" fmla="*/ 12 h 19"/>
                  <a:gd name="T22" fmla="*/ 13 w 24"/>
                  <a:gd name="T23" fmla="*/ 14 h 19"/>
                  <a:gd name="T24" fmla="*/ 13 w 24"/>
                  <a:gd name="T25" fmla="*/ 14 h 19"/>
                  <a:gd name="T26" fmla="*/ 13 w 24"/>
                  <a:gd name="T27" fmla="*/ 16 h 19"/>
                  <a:gd name="T28" fmla="*/ 12 w 24"/>
                  <a:gd name="T29" fmla="*/ 18 h 19"/>
                  <a:gd name="T30" fmla="*/ 12 w 24"/>
                  <a:gd name="T31" fmla="*/ 19 h 19"/>
                  <a:gd name="T32" fmla="*/ 10 w 24"/>
                  <a:gd name="T33" fmla="*/ 19 h 19"/>
                  <a:gd name="T34" fmla="*/ 10 w 24"/>
                  <a:gd name="T35" fmla="*/ 19 h 19"/>
                  <a:gd name="T36" fmla="*/ 8 w 24"/>
                  <a:gd name="T37" fmla="*/ 18 h 19"/>
                  <a:gd name="T38" fmla="*/ 7 w 24"/>
                  <a:gd name="T39" fmla="*/ 16 h 19"/>
                  <a:gd name="T40" fmla="*/ 7 w 24"/>
                  <a:gd name="T41" fmla="*/ 14 h 19"/>
                  <a:gd name="T42" fmla="*/ 5 w 24"/>
                  <a:gd name="T43" fmla="*/ 14 h 19"/>
                  <a:gd name="T44" fmla="*/ 5 w 24"/>
                  <a:gd name="T45" fmla="*/ 14 h 19"/>
                  <a:gd name="T46" fmla="*/ 5 w 24"/>
                  <a:gd name="T47" fmla="*/ 12 h 19"/>
                  <a:gd name="T48" fmla="*/ 3 w 24"/>
                  <a:gd name="T49" fmla="*/ 12 h 19"/>
                  <a:gd name="T50" fmla="*/ 3 w 24"/>
                  <a:gd name="T51" fmla="*/ 11 h 19"/>
                  <a:gd name="T52" fmla="*/ 1 w 24"/>
                  <a:gd name="T53" fmla="*/ 9 h 19"/>
                  <a:gd name="T54" fmla="*/ 0 w 24"/>
                  <a:gd name="T55" fmla="*/ 9 h 19"/>
                  <a:gd name="T56" fmla="*/ 0 w 24"/>
                  <a:gd name="T57" fmla="*/ 9 h 19"/>
                  <a:gd name="T58" fmla="*/ 1 w 24"/>
                  <a:gd name="T59" fmla="*/ 9 h 19"/>
                  <a:gd name="T60" fmla="*/ 5 w 24"/>
                  <a:gd name="T61" fmla="*/ 7 h 19"/>
                  <a:gd name="T62" fmla="*/ 7 w 24"/>
                  <a:gd name="T63" fmla="*/ 7 h 19"/>
                  <a:gd name="T64" fmla="*/ 8 w 24"/>
                  <a:gd name="T65" fmla="*/ 6 h 19"/>
                  <a:gd name="T66" fmla="*/ 12 w 24"/>
                  <a:gd name="T67" fmla="*/ 4 h 19"/>
                  <a:gd name="T68" fmla="*/ 13 w 24"/>
                  <a:gd name="T69" fmla="*/ 2 h 19"/>
                  <a:gd name="T70" fmla="*/ 15 w 24"/>
                  <a:gd name="T71" fmla="*/ 2 h 19"/>
                  <a:gd name="T72" fmla="*/ 19 w 24"/>
                  <a:gd name="T73" fmla="*/ 0 h 19"/>
                  <a:gd name="T74" fmla="*/ 19 w 24"/>
                  <a:gd name="T75" fmla="*/ 0 h 19"/>
                  <a:gd name="T76" fmla="*/ 19 w 24"/>
                  <a:gd name="T77" fmla="*/ 0 h 19"/>
                  <a:gd name="T78" fmla="*/ 19 w 24"/>
                  <a:gd name="T79" fmla="*/ 2 h 19"/>
                  <a:gd name="T80" fmla="*/ 19 w 24"/>
                  <a:gd name="T81" fmla="*/ 2 h 19"/>
                  <a:gd name="T82" fmla="*/ 19 w 24"/>
                  <a:gd name="T83" fmla="*/ 2 h 19"/>
                  <a:gd name="T84" fmla="*/ 20 w 24"/>
                  <a:gd name="T85" fmla="*/ 2 h 19"/>
                  <a:gd name="T86" fmla="*/ 20 w 24"/>
                  <a:gd name="T87" fmla="*/ 4 h 19"/>
                  <a:gd name="T88" fmla="*/ 22 w 24"/>
                  <a:gd name="T89" fmla="*/ 6 h 19"/>
                  <a:gd name="T90" fmla="*/ 24 w 24"/>
                  <a:gd name="T91" fmla="*/ 7 h 19"/>
                  <a:gd name="T92" fmla="*/ 24 w 24"/>
                  <a:gd name="T93" fmla="*/ 11 h 19"/>
                  <a:gd name="T94" fmla="*/ 24 w 24"/>
                  <a:gd name="T95" fmla="*/ 12 h 19"/>
                  <a:gd name="T96" fmla="*/ 24 w 24"/>
                  <a:gd name="T97" fmla="*/ 12 h 19"/>
                  <a:gd name="T98" fmla="*/ 24 w 24"/>
                  <a:gd name="T99" fmla="*/ 12 h 19"/>
                  <a:gd name="T100" fmla="*/ 22 w 24"/>
                  <a:gd name="T101" fmla="*/ 12 h 19"/>
                  <a:gd name="T102" fmla="*/ 20 w 24"/>
                  <a:gd name="T103" fmla="*/ 12 h 19"/>
                  <a:gd name="T104" fmla="*/ 20 w 24"/>
                  <a:gd name="T105" fmla="*/ 12 h 19"/>
                  <a:gd name="T106" fmla="*/ 19 w 24"/>
                  <a:gd name="T107" fmla="*/ 9 h 19"/>
                  <a:gd name="T108" fmla="*/ 19 w 24"/>
                  <a:gd name="T109" fmla="*/ 6 h 19"/>
                  <a:gd name="T110" fmla="*/ 19 w 24"/>
                  <a:gd name="T111" fmla="*/ 4 h 19"/>
                  <a:gd name="T112" fmla="*/ 19 w 24"/>
                  <a:gd name="T113" fmla="*/ 2 h 19"/>
                  <a:gd name="T114" fmla="*/ 19 w 24"/>
                  <a:gd name="T115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" h="19">
                    <a:moveTo>
                      <a:pt x="19" y="2"/>
                    </a:moveTo>
                    <a:lnTo>
                      <a:pt x="17" y="4"/>
                    </a:lnTo>
                    <a:lnTo>
                      <a:pt x="15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7"/>
                    </a:lnTo>
                    <a:lnTo>
                      <a:pt x="13" y="9"/>
                    </a:lnTo>
                    <a:lnTo>
                      <a:pt x="13" y="11"/>
                    </a:lnTo>
                    <a:lnTo>
                      <a:pt x="15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8" y="18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  <a:moveTo>
                      <a:pt x="19" y="2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4" y="7"/>
                    </a:lnTo>
                    <a:lnTo>
                      <a:pt x="24" y="11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6" name="Freeform 31"/>
              <p:cNvSpPr>
                <a:spLocks/>
              </p:cNvSpPr>
              <p:nvPr/>
            </p:nvSpPr>
            <p:spPr bwMode="auto">
              <a:xfrm>
                <a:off x="2298" y="3235"/>
                <a:ext cx="233" cy="261"/>
              </a:xfrm>
              <a:custGeom>
                <a:avLst/>
                <a:gdLst>
                  <a:gd name="T0" fmla="*/ 202 w 233"/>
                  <a:gd name="T1" fmla="*/ 187 h 261"/>
                  <a:gd name="T2" fmla="*/ 151 w 233"/>
                  <a:gd name="T3" fmla="*/ 194 h 261"/>
                  <a:gd name="T4" fmla="*/ 140 w 233"/>
                  <a:gd name="T5" fmla="*/ 223 h 261"/>
                  <a:gd name="T6" fmla="*/ 132 w 233"/>
                  <a:gd name="T7" fmla="*/ 245 h 261"/>
                  <a:gd name="T8" fmla="*/ 113 w 233"/>
                  <a:gd name="T9" fmla="*/ 244 h 261"/>
                  <a:gd name="T10" fmla="*/ 103 w 233"/>
                  <a:gd name="T11" fmla="*/ 255 h 261"/>
                  <a:gd name="T12" fmla="*/ 96 w 233"/>
                  <a:gd name="T13" fmla="*/ 247 h 261"/>
                  <a:gd name="T14" fmla="*/ 79 w 233"/>
                  <a:gd name="T15" fmla="*/ 245 h 261"/>
                  <a:gd name="T16" fmla="*/ 65 w 233"/>
                  <a:gd name="T17" fmla="*/ 238 h 261"/>
                  <a:gd name="T18" fmla="*/ 57 w 233"/>
                  <a:gd name="T19" fmla="*/ 247 h 261"/>
                  <a:gd name="T20" fmla="*/ 48 w 233"/>
                  <a:gd name="T21" fmla="*/ 259 h 261"/>
                  <a:gd name="T22" fmla="*/ 34 w 233"/>
                  <a:gd name="T23" fmla="*/ 259 h 261"/>
                  <a:gd name="T24" fmla="*/ 33 w 233"/>
                  <a:gd name="T25" fmla="*/ 247 h 261"/>
                  <a:gd name="T26" fmla="*/ 28 w 233"/>
                  <a:gd name="T27" fmla="*/ 228 h 261"/>
                  <a:gd name="T28" fmla="*/ 21 w 233"/>
                  <a:gd name="T29" fmla="*/ 216 h 261"/>
                  <a:gd name="T30" fmla="*/ 17 w 233"/>
                  <a:gd name="T31" fmla="*/ 209 h 261"/>
                  <a:gd name="T32" fmla="*/ 17 w 233"/>
                  <a:gd name="T33" fmla="*/ 203 h 261"/>
                  <a:gd name="T34" fmla="*/ 21 w 233"/>
                  <a:gd name="T35" fmla="*/ 192 h 261"/>
                  <a:gd name="T36" fmla="*/ 19 w 233"/>
                  <a:gd name="T37" fmla="*/ 187 h 261"/>
                  <a:gd name="T38" fmla="*/ 12 w 233"/>
                  <a:gd name="T39" fmla="*/ 175 h 261"/>
                  <a:gd name="T40" fmla="*/ 10 w 233"/>
                  <a:gd name="T41" fmla="*/ 163 h 261"/>
                  <a:gd name="T42" fmla="*/ 2 w 233"/>
                  <a:gd name="T43" fmla="*/ 151 h 261"/>
                  <a:gd name="T44" fmla="*/ 0 w 233"/>
                  <a:gd name="T45" fmla="*/ 146 h 261"/>
                  <a:gd name="T46" fmla="*/ 10 w 233"/>
                  <a:gd name="T47" fmla="*/ 136 h 261"/>
                  <a:gd name="T48" fmla="*/ 16 w 233"/>
                  <a:gd name="T49" fmla="*/ 129 h 261"/>
                  <a:gd name="T50" fmla="*/ 9 w 233"/>
                  <a:gd name="T51" fmla="*/ 124 h 261"/>
                  <a:gd name="T52" fmla="*/ 9 w 233"/>
                  <a:gd name="T53" fmla="*/ 105 h 261"/>
                  <a:gd name="T54" fmla="*/ 7 w 233"/>
                  <a:gd name="T55" fmla="*/ 94 h 261"/>
                  <a:gd name="T56" fmla="*/ 12 w 233"/>
                  <a:gd name="T57" fmla="*/ 87 h 261"/>
                  <a:gd name="T58" fmla="*/ 10 w 233"/>
                  <a:gd name="T59" fmla="*/ 76 h 261"/>
                  <a:gd name="T60" fmla="*/ 14 w 233"/>
                  <a:gd name="T61" fmla="*/ 59 h 261"/>
                  <a:gd name="T62" fmla="*/ 16 w 233"/>
                  <a:gd name="T63" fmla="*/ 49 h 261"/>
                  <a:gd name="T64" fmla="*/ 0 w 233"/>
                  <a:gd name="T65" fmla="*/ 24 h 261"/>
                  <a:gd name="T66" fmla="*/ 17 w 233"/>
                  <a:gd name="T67" fmla="*/ 27 h 261"/>
                  <a:gd name="T68" fmla="*/ 28 w 233"/>
                  <a:gd name="T69" fmla="*/ 20 h 261"/>
                  <a:gd name="T70" fmla="*/ 40 w 233"/>
                  <a:gd name="T71" fmla="*/ 15 h 261"/>
                  <a:gd name="T72" fmla="*/ 58 w 233"/>
                  <a:gd name="T73" fmla="*/ 3 h 261"/>
                  <a:gd name="T74" fmla="*/ 79 w 233"/>
                  <a:gd name="T75" fmla="*/ 1 h 261"/>
                  <a:gd name="T76" fmla="*/ 82 w 233"/>
                  <a:gd name="T77" fmla="*/ 5 h 261"/>
                  <a:gd name="T78" fmla="*/ 81 w 233"/>
                  <a:gd name="T79" fmla="*/ 19 h 261"/>
                  <a:gd name="T80" fmla="*/ 82 w 233"/>
                  <a:gd name="T81" fmla="*/ 30 h 261"/>
                  <a:gd name="T82" fmla="*/ 86 w 233"/>
                  <a:gd name="T83" fmla="*/ 39 h 261"/>
                  <a:gd name="T84" fmla="*/ 89 w 233"/>
                  <a:gd name="T85" fmla="*/ 42 h 261"/>
                  <a:gd name="T86" fmla="*/ 98 w 233"/>
                  <a:gd name="T87" fmla="*/ 49 h 261"/>
                  <a:gd name="T88" fmla="*/ 115 w 233"/>
                  <a:gd name="T89" fmla="*/ 53 h 261"/>
                  <a:gd name="T90" fmla="*/ 125 w 233"/>
                  <a:gd name="T91" fmla="*/ 56 h 261"/>
                  <a:gd name="T92" fmla="*/ 134 w 233"/>
                  <a:gd name="T93" fmla="*/ 63 h 261"/>
                  <a:gd name="T94" fmla="*/ 147 w 233"/>
                  <a:gd name="T95" fmla="*/ 71 h 261"/>
                  <a:gd name="T96" fmla="*/ 164 w 233"/>
                  <a:gd name="T97" fmla="*/ 73 h 261"/>
                  <a:gd name="T98" fmla="*/ 176 w 233"/>
                  <a:gd name="T99" fmla="*/ 83 h 261"/>
                  <a:gd name="T100" fmla="*/ 178 w 233"/>
                  <a:gd name="T101" fmla="*/ 94 h 261"/>
                  <a:gd name="T102" fmla="*/ 180 w 233"/>
                  <a:gd name="T103" fmla="*/ 112 h 261"/>
                  <a:gd name="T104" fmla="*/ 206 w 233"/>
                  <a:gd name="T105" fmla="*/ 128 h 261"/>
                  <a:gd name="T106" fmla="*/ 218 w 233"/>
                  <a:gd name="T107" fmla="*/ 129 h 261"/>
                  <a:gd name="T108" fmla="*/ 218 w 233"/>
                  <a:gd name="T109" fmla="*/ 148 h 261"/>
                  <a:gd name="T110" fmla="*/ 229 w 233"/>
                  <a:gd name="T111" fmla="*/ 160 h 261"/>
                  <a:gd name="T112" fmla="*/ 231 w 233"/>
                  <a:gd name="T113" fmla="*/ 172 h 261"/>
                  <a:gd name="T114" fmla="*/ 228 w 233"/>
                  <a:gd name="T115" fmla="*/ 184 h 261"/>
                  <a:gd name="T116" fmla="*/ 226 w 233"/>
                  <a:gd name="T117" fmla="*/ 20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3" h="261">
                    <a:moveTo>
                      <a:pt x="221" y="206"/>
                    </a:moveTo>
                    <a:lnTo>
                      <a:pt x="221" y="203"/>
                    </a:lnTo>
                    <a:lnTo>
                      <a:pt x="221" y="199"/>
                    </a:lnTo>
                    <a:lnTo>
                      <a:pt x="219" y="197"/>
                    </a:lnTo>
                    <a:lnTo>
                      <a:pt x="214" y="194"/>
                    </a:lnTo>
                    <a:lnTo>
                      <a:pt x="209" y="192"/>
                    </a:lnTo>
                    <a:lnTo>
                      <a:pt x="202" y="187"/>
                    </a:lnTo>
                    <a:lnTo>
                      <a:pt x="194" y="187"/>
                    </a:lnTo>
                    <a:lnTo>
                      <a:pt x="185" y="187"/>
                    </a:lnTo>
                    <a:lnTo>
                      <a:pt x="176" y="189"/>
                    </a:lnTo>
                    <a:lnTo>
                      <a:pt x="168" y="191"/>
                    </a:lnTo>
                    <a:lnTo>
                      <a:pt x="164" y="192"/>
                    </a:lnTo>
                    <a:lnTo>
                      <a:pt x="156" y="194"/>
                    </a:lnTo>
                    <a:lnTo>
                      <a:pt x="151" y="194"/>
                    </a:lnTo>
                    <a:lnTo>
                      <a:pt x="151" y="197"/>
                    </a:lnTo>
                    <a:lnTo>
                      <a:pt x="149" y="203"/>
                    </a:lnTo>
                    <a:lnTo>
                      <a:pt x="146" y="206"/>
                    </a:lnTo>
                    <a:lnTo>
                      <a:pt x="144" y="209"/>
                    </a:lnTo>
                    <a:lnTo>
                      <a:pt x="140" y="213"/>
                    </a:lnTo>
                    <a:lnTo>
                      <a:pt x="140" y="218"/>
                    </a:lnTo>
                    <a:lnTo>
                      <a:pt x="140" y="223"/>
                    </a:lnTo>
                    <a:lnTo>
                      <a:pt x="139" y="230"/>
                    </a:lnTo>
                    <a:lnTo>
                      <a:pt x="137" y="237"/>
                    </a:lnTo>
                    <a:lnTo>
                      <a:pt x="135" y="242"/>
                    </a:lnTo>
                    <a:lnTo>
                      <a:pt x="135" y="247"/>
                    </a:lnTo>
                    <a:lnTo>
                      <a:pt x="134" y="247"/>
                    </a:lnTo>
                    <a:lnTo>
                      <a:pt x="134" y="247"/>
                    </a:lnTo>
                    <a:lnTo>
                      <a:pt x="132" y="245"/>
                    </a:lnTo>
                    <a:lnTo>
                      <a:pt x="130" y="244"/>
                    </a:lnTo>
                    <a:lnTo>
                      <a:pt x="130" y="242"/>
                    </a:lnTo>
                    <a:lnTo>
                      <a:pt x="130" y="242"/>
                    </a:lnTo>
                    <a:lnTo>
                      <a:pt x="122" y="244"/>
                    </a:lnTo>
                    <a:lnTo>
                      <a:pt x="115" y="244"/>
                    </a:lnTo>
                    <a:lnTo>
                      <a:pt x="113" y="244"/>
                    </a:lnTo>
                    <a:lnTo>
                      <a:pt x="113" y="244"/>
                    </a:lnTo>
                    <a:lnTo>
                      <a:pt x="111" y="244"/>
                    </a:lnTo>
                    <a:lnTo>
                      <a:pt x="111" y="244"/>
                    </a:lnTo>
                    <a:lnTo>
                      <a:pt x="110" y="244"/>
                    </a:lnTo>
                    <a:lnTo>
                      <a:pt x="108" y="244"/>
                    </a:lnTo>
                    <a:lnTo>
                      <a:pt x="106" y="250"/>
                    </a:lnTo>
                    <a:lnTo>
                      <a:pt x="105" y="252"/>
                    </a:lnTo>
                    <a:lnTo>
                      <a:pt x="103" y="255"/>
                    </a:lnTo>
                    <a:lnTo>
                      <a:pt x="103" y="259"/>
                    </a:lnTo>
                    <a:lnTo>
                      <a:pt x="101" y="259"/>
                    </a:lnTo>
                    <a:lnTo>
                      <a:pt x="101" y="259"/>
                    </a:lnTo>
                    <a:lnTo>
                      <a:pt x="99" y="255"/>
                    </a:lnTo>
                    <a:lnTo>
                      <a:pt x="99" y="252"/>
                    </a:lnTo>
                    <a:lnTo>
                      <a:pt x="98" y="250"/>
                    </a:lnTo>
                    <a:lnTo>
                      <a:pt x="96" y="247"/>
                    </a:lnTo>
                    <a:lnTo>
                      <a:pt x="94" y="247"/>
                    </a:lnTo>
                    <a:lnTo>
                      <a:pt x="94" y="247"/>
                    </a:lnTo>
                    <a:lnTo>
                      <a:pt x="93" y="245"/>
                    </a:lnTo>
                    <a:lnTo>
                      <a:pt x="89" y="245"/>
                    </a:lnTo>
                    <a:lnTo>
                      <a:pt x="87" y="245"/>
                    </a:lnTo>
                    <a:lnTo>
                      <a:pt x="79" y="245"/>
                    </a:lnTo>
                    <a:lnTo>
                      <a:pt x="79" y="245"/>
                    </a:lnTo>
                    <a:lnTo>
                      <a:pt x="75" y="245"/>
                    </a:lnTo>
                    <a:lnTo>
                      <a:pt x="74" y="245"/>
                    </a:lnTo>
                    <a:lnTo>
                      <a:pt x="72" y="244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67" y="238"/>
                    </a:lnTo>
                    <a:lnTo>
                      <a:pt x="65" y="238"/>
                    </a:lnTo>
                    <a:lnTo>
                      <a:pt x="65" y="238"/>
                    </a:lnTo>
                    <a:lnTo>
                      <a:pt x="65" y="242"/>
                    </a:lnTo>
                    <a:lnTo>
                      <a:pt x="63" y="244"/>
                    </a:lnTo>
                    <a:lnTo>
                      <a:pt x="63" y="245"/>
                    </a:lnTo>
                    <a:lnTo>
                      <a:pt x="60" y="245"/>
                    </a:lnTo>
                    <a:lnTo>
                      <a:pt x="57" y="247"/>
                    </a:lnTo>
                    <a:lnTo>
                      <a:pt x="57" y="247"/>
                    </a:lnTo>
                    <a:lnTo>
                      <a:pt x="55" y="249"/>
                    </a:lnTo>
                    <a:lnTo>
                      <a:pt x="55" y="250"/>
                    </a:lnTo>
                    <a:lnTo>
                      <a:pt x="55" y="250"/>
                    </a:lnTo>
                    <a:lnTo>
                      <a:pt x="52" y="254"/>
                    </a:lnTo>
                    <a:lnTo>
                      <a:pt x="50" y="254"/>
                    </a:lnTo>
                    <a:lnTo>
                      <a:pt x="50" y="255"/>
                    </a:lnTo>
                    <a:lnTo>
                      <a:pt x="48" y="259"/>
                    </a:lnTo>
                    <a:lnTo>
                      <a:pt x="46" y="259"/>
                    </a:lnTo>
                    <a:lnTo>
                      <a:pt x="43" y="261"/>
                    </a:lnTo>
                    <a:lnTo>
                      <a:pt x="40" y="261"/>
                    </a:lnTo>
                    <a:lnTo>
                      <a:pt x="38" y="261"/>
                    </a:lnTo>
                    <a:lnTo>
                      <a:pt x="36" y="261"/>
                    </a:lnTo>
                    <a:lnTo>
                      <a:pt x="34" y="261"/>
                    </a:lnTo>
                    <a:lnTo>
                      <a:pt x="34" y="259"/>
                    </a:lnTo>
                    <a:lnTo>
                      <a:pt x="33" y="259"/>
                    </a:lnTo>
                    <a:lnTo>
                      <a:pt x="33" y="257"/>
                    </a:lnTo>
                    <a:lnTo>
                      <a:pt x="34" y="255"/>
                    </a:lnTo>
                    <a:lnTo>
                      <a:pt x="34" y="252"/>
                    </a:lnTo>
                    <a:lnTo>
                      <a:pt x="33" y="250"/>
                    </a:lnTo>
                    <a:lnTo>
                      <a:pt x="33" y="249"/>
                    </a:lnTo>
                    <a:lnTo>
                      <a:pt x="33" y="247"/>
                    </a:lnTo>
                    <a:lnTo>
                      <a:pt x="31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29" y="238"/>
                    </a:lnTo>
                    <a:lnTo>
                      <a:pt x="28" y="235"/>
                    </a:lnTo>
                    <a:lnTo>
                      <a:pt x="28" y="232"/>
                    </a:lnTo>
                    <a:lnTo>
                      <a:pt x="28" y="228"/>
                    </a:lnTo>
                    <a:lnTo>
                      <a:pt x="26" y="225"/>
                    </a:lnTo>
                    <a:lnTo>
                      <a:pt x="22" y="221"/>
                    </a:lnTo>
                    <a:lnTo>
                      <a:pt x="21" y="221"/>
                    </a:lnTo>
                    <a:lnTo>
                      <a:pt x="21" y="220"/>
                    </a:lnTo>
                    <a:lnTo>
                      <a:pt x="21" y="220"/>
                    </a:lnTo>
                    <a:lnTo>
                      <a:pt x="21" y="218"/>
                    </a:lnTo>
                    <a:lnTo>
                      <a:pt x="21" y="216"/>
                    </a:lnTo>
                    <a:lnTo>
                      <a:pt x="22" y="215"/>
                    </a:lnTo>
                    <a:lnTo>
                      <a:pt x="22" y="215"/>
                    </a:lnTo>
                    <a:lnTo>
                      <a:pt x="22" y="215"/>
                    </a:lnTo>
                    <a:lnTo>
                      <a:pt x="17" y="211"/>
                    </a:lnTo>
                    <a:lnTo>
                      <a:pt x="17" y="211"/>
                    </a:lnTo>
                    <a:lnTo>
                      <a:pt x="17" y="211"/>
                    </a:lnTo>
                    <a:lnTo>
                      <a:pt x="17" y="209"/>
                    </a:lnTo>
                    <a:lnTo>
                      <a:pt x="17" y="209"/>
                    </a:lnTo>
                    <a:lnTo>
                      <a:pt x="17" y="208"/>
                    </a:lnTo>
                    <a:lnTo>
                      <a:pt x="17" y="206"/>
                    </a:lnTo>
                    <a:lnTo>
                      <a:pt x="17" y="204"/>
                    </a:lnTo>
                    <a:lnTo>
                      <a:pt x="17" y="204"/>
                    </a:lnTo>
                    <a:lnTo>
                      <a:pt x="17" y="204"/>
                    </a:lnTo>
                    <a:lnTo>
                      <a:pt x="17" y="203"/>
                    </a:lnTo>
                    <a:lnTo>
                      <a:pt x="19" y="203"/>
                    </a:lnTo>
                    <a:lnTo>
                      <a:pt x="21" y="201"/>
                    </a:lnTo>
                    <a:lnTo>
                      <a:pt x="21" y="199"/>
                    </a:lnTo>
                    <a:lnTo>
                      <a:pt x="21" y="199"/>
                    </a:lnTo>
                    <a:lnTo>
                      <a:pt x="17" y="197"/>
                    </a:lnTo>
                    <a:lnTo>
                      <a:pt x="17" y="196"/>
                    </a:lnTo>
                    <a:lnTo>
                      <a:pt x="21" y="192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22" y="189"/>
                    </a:lnTo>
                    <a:lnTo>
                      <a:pt x="21" y="189"/>
                    </a:lnTo>
                    <a:lnTo>
                      <a:pt x="19" y="187"/>
                    </a:lnTo>
                    <a:lnTo>
                      <a:pt x="19" y="187"/>
                    </a:lnTo>
                    <a:lnTo>
                      <a:pt x="17" y="186"/>
                    </a:lnTo>
                    <a:lnTo>
                      <a:pt x="16" y="184"/>
                    </a:lnTo>
                    <a:lnTo>
                      <a:pt x="14" y="182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2" y="179"/>
                    </a:lnTo>
                    <a:lnTo>
                      <a:pt x="12" y="175"/>
                    </a:lnTo>
                    <a:lnTo>
                      <a:pt x="12" y="172"/>
                    </a:lnTo>
                    <a:lnTo>
                      <a:pt x="10" y="170"/>
                    </a:lnTo>
                    <a:lnTo>
                      <a:pt x="10" y="169"/>
                    </a:lnTo>
                    <a:lnTo>
                      <a:pt x="10" y="167"/>
                    </a:lnTo>
                    <a:lnTo>
                      <a:pt x="10" y="165"/>
                    </a:lnTo>
                    <a:lnTo>
                      <a:pt x="9" y="165"/>
                    </a:lnTo>
                    <a:lnTo>
                      <a:pt x="10" y="163"/>
                    </a:lnTo>
                    <a:lnTo>
                      <a:pt x="10" y="163"/>
                    </a:lnTo>
                    <a:lnTo>
                      <a:pt x="10" y="163"/>
                    </a:lnTo>
                    <a:lnTo>
                      <a:pt x="7" y="162"/>
                    </a:lnTo>
                    <a:lnTo>
                      <a:pt x="5" y="160"/>
                    </a:lnTo>
                    <a:lnTo>
                      <a:pt x="5" y="157"/>
                    </a:lnTo>
                    <a:lnTo>
                      <a:pt x="2" y="155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50"/>
                    </a:lnTo>
                    <a:lnTo>
                      <a:pt x="2" y="148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2" y="145"/>
                    </a:lnTo>
                    <a:lnTo>
                      <a:pt x="4" y="143"/>
                    </a:lnTo>
                    <a:lnTo>
                      <a:pt x="4" y="143"/>
                    </a:lnTo>
                    <a:lnTo>
                      <a:pt x="5" y="141"/>
                    </a:lnTo>
                    <a:lnTo>
                      <a:pt x="7" y="140"/>
                    </a:lnTo>
                    <a:lnTo>
                      <a:pt x="9" y="138"/>
                    </a:lnTo>
                    <a:lnTo>
                      <a:pt x="10" y="136"/>
                    </a:lnTo>
                    <a:lnTo>
                      <a:pt x="10" y="134"/>
                    </a:lnTo>
                    <a:lnTo>
                      <a:pt x="12" y="134"/>
                    </a:lnTo>
                    <a:lnTo>
                      <a:pt x="12" y="133"/>
                    </a:lnTo>
                    <a:lnTo>
                      <a:pt x="12" y="131"/>
                    </a:lnTo>
                    <a:lnTo>
                      <a:pt x="12" y="131"/>
                    </a:lnTo>
                    <a:lnTo>
                      <a:pt x="14" y="129"/>
                    </a:lnTo>
                    <a:lnTo>
                      <a:pt x="16" y="129"/>
                    </a:lnTo>
                    <a:lnTo>
                      <a:pt x="16" y="129"/>
                    </a:lnTo>
                    <a:lnTo>
                      <a:pt x="16" y="128"/>
                    </a:lnTo>
                    <a:lnTo>
                      <a:pt x="14" y="128"/>
                    </a:lnTo>
                    <a:lnTo>
                      <a:pt x="10" y="126"/>
                    </a:lnTo>
                    <a:lnTo>
                      <a:pt x="9" y="126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5" y="117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7" y="111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5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9"/>
                    </a:lnTo>
                    <a:lnTo>
                      <a:pt x="7" y="97"/>
                    </a:lnTo>
                    <a:lnTo>
                      <a:pt x="7" y="95"/>
                    </a:lnTo>
                    <a:lnTo>
                      <a:pt x="7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10" y="92"/>
                    </a:lnTo>
                    <a:lnTo>
                      <a:pt x="10" y="90"/>
                    </a:lnTo>
                    <a:lnTo>
                      <a:pt x="12" y="90"/>
                    </a:lnTo>
                    <a:lnTo>
                      <a:pt x="12" y="88"/>
                    </a:lnTo>
                    <a:lnTo>
                      <a:pt x="12" y="87"/>
                    </a:lnTo>
                    <a:lnTo>
                      <a:pt x="14" y="87"/>
                    </a:lnTo>
                    <a:lnTo>
                      <a:pt x="14" y="85"/>
                    </a:lnTo>
                    <a:lnTo>
                      <a:pt x="14" y="85"/>
                    </a:lnTo>
                    <a:lnTo>
                      <a:pt x="14" y="83"/>
                    </a:lnTo>
                    <a:lnTo>
                      <a:pt x="12" y="82"/>
                    </a:lnTo>
                    <a:lnTo>
                      <a:pt x="12" y="78"/>
                    </a:lnTo>
                    <a:lnTo>
                      <a:pt x="10" y="76"/>
                    </a:lnTo>
                    <a:lnTo>
                      <a:pt x="10" y="75"/>
                    </a:lnTo>
                    <a:lnTo>
                      <a:pt x="12" y="75"/>
                    </a:lnTo>
                    <a:lnTo>
                      <a:pt x="12" y="73"/>
                    </a:lnTo>
                    <a:lnTo>
                      <a:pt x="12" y="70"/>
                    </a:lnTo>
                    <a:lnTo>
                      <a:pt x="12" y="63"/>
                    </a:lnTo>
                    <a:lnTo>
                      <a:pt x="12" y="61"/>
                    </a:lnTo>
                    <a:lnTo>
                      <a:pt x="14" y="59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7" y="56"/>
                    </a:lnTo>
                    <a:lnTo>
                      <a:pt x="17" y="56"/>
                    </a:lnTo>
                    <a:lnTo>
                      <a:pt x="17" y="54"/>
                    </a:lnTo>
                    <a:lnTo>
                      <a:pt x="19" y="53"/>
                    </a:lnTo>
                    <a:lnTo>
                      <a:pt x="16" y="49"/>
                    </a:lnTo>
                    <a:lnTo>
                      <a:pt x="14" y="44"/>
                    </a:lnTo>
                    <a:lnTo>
                      <a:pt x="10" y="41"/>
                    </a:lnTo>
                    <a:lnTo>
                      <a:pt x="9" y="37"/>
                    </a:lnTo>
                    <a:lnTo>
                      <a:pt x="7" y="34"/>
                    </a:lnTo>
                    <a:lnTo>
                      <a:pt x="5" y="30"/>
                    </a:lnTo>
                    <a:lnTo>
                      <a:pt x="4" y="27"/>
                    </a:lnTo>
                    <a:lnTo>
                      <a:pt x="0" y="24"/>
                    </a:lnTo>
                    <a:lnTo>
                      <a:pt x="4" y="24"/>
                    </a:lnTo>
                    <a:lnTo>
                      <a:pt x="7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9" y="27"/>
                    </a:lnTo>
                    <a:lnTo>
                      <a:pt x="19" y="27"/>
                    </a:lnTo>
                    <a:lnTo>
                      <a:pt x="22" y="25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8" y="20"/>
                    </a:lnTo>
                    <a:lnTo>
                      <a:pt x="29" y="19"/>
                    </a:lnTo>
                    <a:lnTo>
                      <a:pt x="31" y="19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8" y="17"/>
                    </a:lnTo>
                    <a:lnTo>
                      <a:pt x="40" y="15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5" y="5"/>
                    </a:lnTo>
                    <a:lnTo>
                      <a:pt x="58" y="3"/>
                    </a:lnTo>
                    <a:lnTo>
                      <a:pt x="60" y="3"/>
                    </a:lnTo>
                    <a:lnTo>
                      <a:pt x="62" y="1"/>
                    </a:lnTo>
                    <a:lnTo>
                      <a:pt x="65" y="1"/>
                    </a:lnTo>
                    <a:lnTo>
                      <a:pt x="72" y="0"/>
                    </a:lnTo>
                    <a:lnTo>
                      <a:pt x="75" y="0"/>
                    </a:lnTo>
                    <a:lnTo>
                      <a:pt x="77" y="1"/>
                    </a:lnTo>
                    <a:lnTo>
                      <a:pt x="79" y="1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2" y="1"/>
                    </a:lnTo>
                    <a:lnTo>
                      <a:pt x="82" y="1"/>
                    </a:lnTo>
                    <a:lnTo>
                      <a:pt x="82" y="3"/>
                    </a:lnTo>
                    <a:lnTo>
                      <a:pt x="82" y="5"/>
                    </a:lnTo>
                    <a:lnTo>
                      <a:pt x="84" y="8"/>
                    </a:lnTo>
                    <a:lnTo>
                      <a:pt x="82" y="10"/>
                    </a:lnTo>
                    <a:lnTo>
                      <a:pt x="81" y="12"/>
                    </a:lnTo>
                    <a:lnTo>
                      <a:pt x="81" y="13"/>
                    </a:lnTo>
                    <a:lnTo>
                      <a:pt x="81" y="15"/>
                    </a:lnTo>
                    <a:lnTo>
                      <a:pt x="81" y="17"/>
                    </a:lnTo>
                    <a:lnTo>
                      <a:pt x="81" y="19"/>
                    </a:lnTo>
                    <a:lnTo>
                      <a:pt x="82" y="22"/>
                    </a:lnTo>
                    <a:lnTo>
                      <a:pt x="82" y="25"/>
                    </a:lnTo>
                    <a:lnTo>
                      <a:pt x="82" y="27"/>
                    </a:lnTo>
                    <a:lnTo>
                      <a:pt x="81" y="27"/>
                    </a:lnTo>
                    <a:lnTo>
                      <a:pt x="82" y="29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2"/>
                    </a:lnTo>
                    <a:lnTo>
                      <a:pt x="84" y="34"/>
                    </a:lnTo>
                    <a:lnTo>
                      <a:pt x="86" y="36"/>
                    </a:lnTo>
                    <a:lnTo>
                      <a:pt x="86" y="37"/>
                    </a:lnTo>
                    <a:lnTo>
                      <a:pt x="86" y="37"/>
                    </a:lnTo>
                    <a:lnTo>
                      <a:pt x="86" y="39"/>
                    </a:lnTo>
                    <a:lnTo>
                      <a:pt x="86" y="39"/>
                    </a:lnTo>
                    <a:lnTo>
                      <a:pt x="86" y="39"/>
                    </a:lnTo>
                    <a:lnTo>
                      <a:pt x="87" y="39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89" y="41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91" y="44"/>
                    </a:lnTo>
                    <a:lnTo>
                      <a:pt x="93" y="44"/>
                    </a:lnTo>
                    <a:lnTo>
                      <a:pt x="93" y="44"/>
                    </a:lnTo>
                    <a:lnTo>
                      <a:pt x="94" y="46"/>
                    </a:lnTo>
                    <a:lnTo>
                      <a:pt x="96" y="47"/>
                    </a:lnTo>
                    <a:lnTo>
                      <a:pt x="98" y="49"/>
                    </a:lnTo>
                    <a:lnTo>
                      <a:pt x="99" y="49"/>
                    </a:lnTo>
                    <a:lnTo>
                      <a:pt x="99" y="53"/>
                    </a:lnTo>
                    <a:lnTo>
                      <a:pt x="103" y="53"/>
                    </a:lnTo>
                    <a:lnTo>
                      <a:pt x="106" y="53"/>
                    </a:lnTo>
                    <a:lnTo>
                      <a:pt x="110" y="54"/>
                    </a:lnTo>
                    <a:lnTo>
                      <a:pt x="111" y="53"/>
                    </a:lnTo>
                    <a:lnTo>
                      <a:pt x="115" y="53"/>
                    </a:lnTo>
                    <a:lnTo>
                      <a:pt x="117" y="54"/>
                    </a:lnTo>
                    <a:lnTo>
                      <a:pt x="117" y="54"/>
                    </a:lnTo>
                    <a:lnTo>
                      <a:pt x="118" y="56"/>
                    </a:lnTo>
                    <a:lnTo>
                      <a:pt x="120" y="56"/>
                    </a:lnTo>
                    <a:lnTo>
                      <a:pt x="123" y="58"/>
                    </a:lnTo>
                    <a:lnTo>
                      <a:pt x="123" y="56"/>
                    </a:lnTo>
                    <a:lnTo>
                      <a:pt x="125" y="56"/>
                    </a:lnTo>
                    <a:lnTo>
                      <a:pt x="127" y="56"/>
                    </a:lnTo>
                    <a:lnTo>
                      <a:pt x="127" y="58"/>
                    </a:lnTo>
                    <a:lnTo>
                      <a:pt x="127" y="59"/>
                    </a:lnTo>
                    <a:lnTo>
                      <a:pt x="129" y="59"/>
                    </a:lnTo>
                    <a:lnTo>
                      <a:pt x="130" y="63"/>
                    </a:lnTo>
                    <a:lnTo>
                      <a:pt x="132" y="63"/>
                    </a:lnTo>
                    <a:lnTo>
                      <a:pt x="134" y="63"/>
                    </a:lnTo>
                    <a:lnTo>
                      <a:pt x="137" y="65"/>
                    </a:lnTo>
                    <a:lnTo>
                      <a:pt x="140" y="66"/>
                    </a:lnTo>
                    <a:lnTo>
                      <a:pt x="142" y="66"/>
                    </a:lnTo>
                    <a:lnTo>
                      <a:pt x="144" y="66"/>
                    </a:lnTo>
                    <a:lnTo>
                      <a:pt x="144" y="66"/>
                    </a:lnTo>
                    <a:lnTo>
                      <a:pt x="146" y="68"/>
                    </a:lnTo>
                    <a:lnTo>
                      <a:pt x="147" y="71"/>
                    </a:lnTo>
                    <a:lnTo>
                      <a:pt x="149" y="71"/>
                    </a:lnTo>
                    <a:lnTo>
                      <a:pt x="151" y="73"/>
                    </a:lnTo>
                    <a:lnTo>
                      <a:pt x="154" y="73"/>
                    </a:lnTo>
                    <a:lnTo>
                      <a:pt x="156" y="73"/>
                    </a:lnTo>
                    <a:lnTo>
                      <a:pt x="158" y="73"/>
                    </a:lnTo>
                    <a:lnTo>
                      <a:pt x="163" y="73"/>
                    </a:lnTo>
                    <a:lnTo>
                      <a:pt x="164" y="73"/>
                    </a:lnTo>
                    <a:lnTo>
                      <a:pt x="168" y="75"/>
                    </a:lnTo>
                    <a:lnTo>
                      <a:pt x="171" y="76"/>
                    </a:lnTo>
                    <a:lnTo>
                      <a:pt x="173" y="78"/>
                    </a:lnTo>
                    <a:lnTo>
                      <a:pt x="175" y="78"/>
                    </a:lnTo>
                    <a:lnTo>
                      <a:pt x="176" y="80"/>
                    </a:lnTo>
                    <a:lnTo>
                      <a:pt x="176" y="82"/>
                    </a:lnTo>
                    <a:lnTo>
                      <a:pt x="176" y="83"/>
                    </a:lnTo>
                    <a:lnTo>
                      <a:pt x="176" y="85"/>
                    </a:lnTo>
                    <a:lnTo>
                      <a:pt x="176" y="85"/>
                    </a:lnTo>
                    <a:lnTo>
                      <a:pt x="176" y="87"/>
                    </a:lnTo>
                    <a:lnTo>
                      <a:pt x="176" y="88"/>
                    </a:lnTo>
                    <a:lnTo>
                      <a:pt x="178" y="88"/>
                    </a:lnTo>
                    <a:lnTo>
                      <a:pt x="178" y="90"/>
                    </a:lnTo>
                    <a:lnTo>
                      <a:pt x="178" y="94"/>
                    </a:lnTo>
                    <a:lnTo>
                      <a:pt x="180" y="95"/>
                    </a:lnTo>
                    <a:lnTo>
                      <a:pt x="180" y="104"/>
                    </a:lnTo>
                    <a:lnTo>
                      <a:pt x="178" y="104"/>
                    </a:lnTo>
                    <a:lnTo>
                      <a:pt x="173" y="104"/>
                    </a:lnTo>
                    <a:lnTo>
                      <a:pt x="175" y="105"/>
                    </a:lnTo>
                    <a:lnTo>
                      <a:pt x="178" y="109"/>
                    </a:lnTo>
                    <a:lnTo>
                      <a:pt x="180" y="112"/>
                    </a:lnTo>
                    <a:lnTo>
                      <a:pt x="182" y="117"/>
                    </a:lnTo>
                    <a:lnTo>
                      <a:pt x="182" y="121"/>
                    </a:lnTo>
                    <a:lnTo>
                      <a:pt x="182" y="124"/>
                    </a:lnTo>
                    <a:lnTo>
                      <a:pt x="182" y="128"/>
                    </a:lnTo>
                    <a:lnTo>
                      <a:pt x="188" y="128"/>
                    </a:lnTo>
                    <a:lnTo>
                      <a:pt x="195" y="128"/>
                    </a:lnTo>
                    <a:lnTo>
                      <a:pt x="206" y="128"/>
                    </a:lnTo>
                    <a:lnTo>
                      <a:pt x="212" y="128"/>
                    </a:lnTo>
                    <a:lnTo>
                      <a:pt x="214" y="128"/>
                    </a:lnTo>
                    <a:lnTo>
                      <a:pt x="216" y="128"/>
                    </a:lnTo>
                    <a:lnTo>
                      <a:pt x="216" y="128"/>
                    </a:lnTo>
                    <a:lnTo>
                      <a:pt x="218" y="128"/>
                    </a:lnTo>
                    <a:lnTo>
                      <a:pt x="218" y="129"/>
                    </a:lnTo>
                    <a:lnTo>
                      <a:pt x="218" y="129"/>
                    </a:lnTo>
                    <a:lnTo>
                      <a:pt x="218" y="131"/>
                    </a:lnTo>
                    <a:lnTo>
                      <a:pt x="214" y="134"/>
                    </a:lnTo>
                    <a:lnTo>
                      <a:pt x="214" y="136"/>
                    </a:lnTo>
                    <a:lnTo>
                      <a:pt x="214" y="140"/>
                    </a:lnTo>
                    <a:lnTo>
                      <a:pt x="216" y="143"/>
                    </a:lnTo>
                    <a:lnTo>
                      <a:pt x="216" y="146"/>
                    </a:lnTo>
                    <a:lnTo>
                      <a:pt x="218" y="148"/>
                    </a:lnTo>
                    <a:lnTo>
                      <a:pt x="219" y="150"/>
                    </a:lnTo>
                    <a:lnTo>
                      <a:pt x="224" y="151"/>
                    </a:lnTo>
                    <a:lnTo>
                      <a:pt x="226" y="153"/>
                    </a:lnTo>
                    <a:lnTo>
                      <a:pt x="226" y="151"/>
                    </a:lnTo>
                    <a:lnTo>
                      <a:pt x="228" y="153"/>
                    </a:lnTo>
                    <a:lnTo>
                      <a:pt x="228" y="155"/>
                    </a:lnTo>
                    <a:lnTo>
                      <a:pt x="229" y="160"/>
                    </a:lnTo>
                    <a:lnTo>
                      <a:pt x="231" y="163"/>
                    </a:lnTo>
                    <a:lnTo>
                      <a:pt x="233" y="165"/>
                    </a:lnTo>
                    <a:lnTo>
                      <a:pt x="233" y="165"/>
                    </a:lnTo>
                    <a:lnTo>
                      <a:pt x="233" y="167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231" y="172"/>
                    </a:lnTo>
                    <a:lnTo>
                      <a:pt x="229" y="177"/>
                    </a:lnTo>
                    <a:lnTo>
                      <a:pt x="228" y="180"/>
                    </a:lnTo>
                    <a:lnTo>
                      <a:pt x="228" y="180"/>
                    </a:lnTo>
                    <a:lnTo>
                      <a:pt x="229" y="180"/>
                    </a:lnTo>
                    <a:lnTo>
                      <a:pt x="229" y="182"/>
                    </a:lnTo>
                    <a:lnTo>
                      <a:pt x="228" y="182"/>
                    </a:lnTo>
                    <a:lnTo>
                      <a:pt x="228" y="184"/>
                    </a:lnTo>
                    <a:lnTo>
                      <a:pt x="226" y="186"/>
                    </a:lnTo>
                    <a:lnTo>
                      <a:pt x="224" y="191"/>
                    </a:lnTo>
                    <a:lnTo>
                      <a:pt x="223" y="194"/>
                    </a:lnTo>
                    <a:lnTo>
                      <a:pt x="221" y="197"/>
                    </a:lnTo>
                    <a:lnTo>
                      <a:pt x="223" y="199"/>
                    </a:lnTo>
                    <a:lnTo>
                      <a:pt x="226" y="201"/>
                    </a:lnTo>
                    <a:lnTo>
                      <a:pt x="226" y="203"/>
                    </a:lnTo>
                    <a:lnTo>
                      <a:pt x="224" y="203"/>
                    </a:lnTo>
                    <a:lnTo>
                      <a:pt x="223" y="203"/>
                    </a:lnTo>
                    <a:lnTo>
                      <a:pt x="223" y="204"/>
                    </a:lnTo>
                    <a:lnTo>
                      <a:pt x="221" y="204"/>
                    </a:lnTo>
                    <a:lnTo>
                      <a:pt x="221" y="20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2389" y="2398"/>
                <a:ext cx="5" cy="1"/>
              </a:xfrm>
              <a:custGeom>
                <a:avLst/>
                <a:gdLst>
                  <a:gd name="T0" fmla="*/ 3 w 5"/>
                  <a:gd name="T1" fmla="*/ 1 h 1"/>
                  <a:gd name="T2" fmla="*/ 2 w 5"/>
                  <a:gd name="T3" fmla="*/ 1 h 1"/>
                  <a:gd name="T4" fmla="*/ 2 w 5"/>
                  <a:gd name="T5" fmla="*/ 1 h 1"/>
                  <a:gd name="T6" fmla="*/ 0 w 5"/>
                  <a:gd name="T7" fmla="*/ 1 h 1"/>
                  <a:gd name="T8" fmla="*/ 2 w 5"/>
                  <a:gd name="T9" fmla="*/ 1 h 1"/>
                  <a:gd name="T10" fmla="*/ 3 w 5"/>
                  <a:gd name="T11" fmla="*/ 0 h 1"/>
                  <a:gd name="T12" fmla="*/ 5 w 5"/>
                  <a:gd name="T13" fmla="*/ 0 h 1"/>
                  <a:gd name="T14" fmla="*/ 3 w 5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3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8" name="Freeform 33"/>
              <p:cNvSpPr>
                <a:spLocks noEditPoints="1"/>
              </p:cNvSpPr>
              <p:nvPr/>
            </p:nvSpPr>
            <p:spPr bwMode="auto">
              <a:xfrm>
                <a:off x="2322" y="2708"/>
                <a:ext cx="105" cy="111"/>
              </a:xfrm>
              <a:custGeom>
                <a:avLst/>
                <a:gdLst>
                  <a:gd name="T0" fmla="*/ 4 w 105"/>
                  <a:gd name="T1" fmla="*/ 107 h 111"/>
                  <a:gd name="T2" fmla="*/ 2 w 105"/>
                  <a:gd name="T3" fmla="*/ 111 h 111"/>
                  <a:gd name="T4" fmla="*/ 2 w 105"/>
                  <a:gd name="T5" fmla="*/ 109 h 111"/>
                  <a:gd name="T6" fmla="*/ 2 w 105"/>
                  <a:gd name="T7" fmla="*/ 107 h 111"/>
                  <a:gd name="T8" fmla="*/ 2 w 105"/>
                  <a:gd name="T9" fmla="*/ 107 h 111"/>
                  <a:gd name="T10" fmla="*/ 0 w 105"/>
                  <a:gd name="T11" fmla="*/ 106 h 111"/>
                  <a:gd name="T12" fmla="*/ 0 w 105"/>
                  <a:gd name="T13" fmla="*/ 106 h 111"/>
                  <a:gd name="T14" fmla="*/ 0 w 105"/>
                  <a:gd name="T15" fmla="*/ 106 h 111"/>
                  <a:gd name="T16" fmla="*/ 4 w 105"/>
                  <a:gd name="T17" fmla="*/ 106 h 111"/>
                  <a:gd name="T18" fmla="*/ 4 w 105"/>
                  <a:gd name="T19" fmla="*/ 107 h 111"/>
                  <a:gd name="T20" fmla="*/ 4 w 105"/>
                  <a:gd name="T21" fmla="*/ 107 h 111"/>
                  <a:gd name="T22" fmla="*/ 105 w 105"/>
                  <a:gd name="T23" fmla="*/ 3 h 111"/>
                  <a:gd name="T24" fmla="*/ 105 w 105"/>
                  <a:gd name="T25" fmla="*/ 3 h 111"/>
                  <a:gd name="T26" fmla="*/ 105 w 105"/>
                  <a:gd name="T27" fmla="*/ 3 h 111"/>
                  <a:gd name="T28" fmla="*/ 103 w 105"/>
                  <a:gd name="T29" fmla="*/ 3 h 111"/>
                  <a:gd name="T30" fmla="*/ 103 w 105"/>
                  <a:gd name="T31" fmla="*/ 2 h 111"/>
                  <a:gd name="T32" fmla="*/ 105 w 105"/>
                  <a:gd name="T33" fmla="*/ 2 h 111"/>
                  <a:gd name="T34" fmla="*/ 105 w 105"/>
                  <a:gd name="T35" fmla="*/ 2 h 111"/>
                  <a:gd name="T36" fmla="*/ 105 w 105"/>
                  <a:gd name="T37" fmla="*/ 2 h 111"/>
                  <a:gd name="T38" fmla="*/ 105 w 105"/>
                  <a:gd name="T39" fmla="*/ 3 h 111"/>
                  <a:gd name="T40" fmla="*/ 105 w 105"/>
                  <a:gd name="T41" fmla="*/ 3 h 111"/>
                  <a:gd name="T42" fmla="*/ 99 w 105"/>
                  <a:gd name="T43" fmla="*/ 0 h 111"/>
                  <a:gd name="T44" fmla="*/ 99 w 105"/>
                  <a:gd name="T45" fmla="*/ 0 h 111"/>
                  <a:gd name="T46" fmla="*/ 98 w 105"/>
                  <a:gd name="T47" fmla="*/ 0 h 111"/>
                  <a:gd name="T48" fmla="*/ 99 w 105"/>
                  <a:gd name="T49" fmla="*/ 0 h 111"/>
                  <a:gd name="T50" fmla="*/ 99 w 105"/>
                  <a:gd name="T51" fmla="*/ 0 h 111"/>
                  <a:gd name="T52" fmla="*/ 99 w 105"/>
                  <a:gd name="T53" fmla="*/ 0 h 111"/>
                  <a:gd name="T54" fmla="*/ 99 w 105"/>
                  <a:gd name="T55" fmla="*/ 0 h 111"/>
                  <a:gd name="T56" fmla="*/ 99 w 105"/>
                  <a:gd name="T57" fmla="*/ 0 h 111"/>
                  <a:gd name="T58" fmla="*/ 99 w 105"/>
                  <a:gd name="T5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5" h="111">
                    <a:moveTo>
                      <a:pt x="4" y="107"/>
                    </a:moveTo>
                    <a:lnTo>
                      <a:pt x="2" y="111"/>
                    </a:lnTo>
                    <a:lnTo>
                      <a:pt x="2" y="109"/>
                    </a:lnTo>
                    <a:lnTo>
                      <a:pt x="2" y="107"/>
                    </a:lnTo>
                    <a:lnTo>
                      <a:pt x="2" y="107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4" y="106"/>
                    </a:lnTo>
                    <a:lnTo>
                      <a:pt x="4" y="107"/>
                    </a:lnTo>
                    <a:lnTo>
                      <a:pt x="4" y="107"/>
                    </a:lnTo>
                    <a:close/>
                    <a:moveTo>
                      <a:pt x="105" y="3"/>
                    </a:moveTo>
                    <a:lnTo>
                      <a:pt x="105" y="3"/>
                    </a:lnTo>
                    <a:lnTo>
                      <a:pt x="105" y="3"/>
                    </a:lnTo>
                    <a:lnTo>
                      <a:pt x="103" y="3"/>
                    </a:lnTo>
                    <a:lnTo>
                      <a:pt x="103" y="2"/>
                    </a:lnTo>
                    <a:lnTo>
                      <a:pt x="105" y="2"/>
                    </a:lnTo>
                    <a:lnTo>
                      <a:pt x="105" y="2"/>
                    </a:lnTo>
                    <a:lnTo>
                      <a:pt x="105" y="2"/>
                    </a:lnTo>
                    <a:lnTo>
                      <a:pt x="105" y="3"/>
                    </a:lnTo>
                    <a:lnTo>
                      <a:pt x="105" y="3"/>
                    </a:lnTo>
                    <a:close/>
                    <a:moveTo>
                      <a:pt x="99" y="0"/>
                    </a:moveTo>
                    <a:lnTo>
                      <a:pt x="99" y="0"/>
                    </a:lnTo>
                    <a:lnTo>
                      <a:pt x="98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99" name="Freeform 34"/>
              <p:cNvSpPr>
                <a:spLocks noEditPoints="1"/>
              </p:cNvSpPr>
              <p:nvPr/>
            </p:nvSpPr>
            <p:spPr bwMode="auto">
              <a:xfrm>
                <a:off x="2214" y="2948"/>
                <a:ext cx="753" cy="783"/>
              </a:xfrm>
              <a:custGeom>
                <a:avLst/>
                <a:gdLst>
                  <a:gd name="T0" fmla="*/ 363 w 753"/>
                  <a:gd name="T1" fmla="*/ 52 h 783"/>
                  <a:gd name="T2" fmla="*/ 390 w 753"/>
                  <a:gd name="T3" fmla="*/ 57 h 783"/>
                  <a:gd name="T4" fmla="*/ 421 w 753"/>
                  <a:gd name="T5" fmla="*/ 34 h 783"/>
                  <a:gd name="T6" fmla="*/ 452 w 753"/>
                  <a:gd name="T7" fmla="*/ 65 h 783"/>
                  <a:gd name="T8" fmla="*/ 425 w 753"/>
                  <a:gd name="T9" fmla="*/ 127 h 783"/>
                  <a:gd name="T10" fmla="*/ 456 w 753"/>
                  <a:gd name="T11" fmla="*/ 137 h 783"/>
                  <a:gd name="T12" fmla="*/ 491 w 753"/>
                  <a:gd name="T13" fmla="*/ 125 h 783"/>
                  <a:gd name="T14" fmla="*/ 522 w 753"/>
                  <a:gd name="T15" fmla="*/ 116 h 783"/>
                  <a:gd name="T16" fmla="*/ 565 w 753"/>
                  <a:gd name="T17" fmla="*/ 135 h 783"/>
                  <a:gd name="T18" fmla="*/ 575 w 753"/>
                  <a:gd name="T19" fmla="*/ 149 h 783"/>
                  <a:gd name="T20" fmla="*/ 661 w 753"/>
                  <a:gd name="T21" fmla="*/ 159 h 783"/>
                  <a:gd name="T22" fmla="*/ 752 w 753"/>
                  <a:gd name="T23" fmla="*/ 234 h 783"/>
                  <a:gd name="T24" fmla="*/ 707 w 753"/>
                  <a:gd name="T25" fmla="*/ 312 h 783"/>
                  <a:gd name="T26" fmla="*/ 671 w 753"/>
                  <a:gd name="T27" fmla="*/ 357 h 783"/>
                  <a:gd name="T28" fmla="*/ 659 w 753"/>
                  <a:gd name="T29" fmla="*/ 454 h 783"/>
                  <a:gd name="T30" fmla="*/ 615 w 753"/>
                  <a:gd name="T31" fmla="*/ 548 h 783"/>
                  <a:gd name="T32" fmla="*/ 570 w 753"/>
                  <a:gd name="T33" fmla="*/ 551 h 783"/>
                  <a:gd name="T34" fmla="*/ 495 w 753"/>
                  <a:gd name="T35" fmla="*/ 600 h 783"/>
                  <a:gd name="T36" fmla="*/ 488 w 753"/>
                  <a:gd name="T37" fmla="*/ 636 h 783"/>
                  <a:gd name="T38" fmla="*/ 423 w 753"/>
                  <a:gd name="T39" fmla="*/ 740 h 783"/>
                  <a:gd name="T40" fmla="*/ 437 w 753"/>
                  <a:gd name="T41" fmla="*/ 699 h 783"/>
                  <a:gd name="T42" fmla="*/ 408 w 753"/>
                  <a:gd name="T43" fmla="*/ 773 h 783"/>
                  <a:gd name="T44" fmla="*/ 380 w 753"/>
                  <a:gd name="T45" fmla="*/ 740 h 783"/>
                  <a:gd name="T46" fmla="*/ 344 w 753"/>
                  <a:gd name="T47" fmla="*/ 715 h 783"/>
                  <a:gd name="T48" fmla="*/ 346 w 753"/>
                  <a:gd name="T49" fmla="*/ 667 h 783"/>
                  <a:gd name="T50" fmla="*/ 372 w 753"/>
                  <a:gd name="T51" fmla="*/ 645 h 783"/>
                  <a:gd name="T52" fmla="*/ 382 w 753"/>
                  <a:gd name="T53" fmla="*/ 604 h 783"/>
                  <a:gd name="T54" fmla="*/ 363 w 753"/>
                  <a:gd name="T55" fmla="*/ 571 h 783"/>
                  <a:gd name="T56" fmla="*/ 348 w 753"/>
                  <a:gd name="T57" fmla="*/ 536 h 783"/>
                  <a:gd name="T58" fmla="*/ 308 w 753"/>
                  <a:gd name="T59" fmla="*/ 531 h 783"/>
                  <a:gd name="T60" fmla="*/ 307 w 753"/>
                  <a:gd name="T61" fmla="*/ 500 h 783"/>
                  <a:gd name="T62" fmla="*/ 317 w 753"/>
                  <a:gd name="T63" fmla="*/ 452 h 783"/>
                  <a:gd name="T64" fmla="*/ 266 w 753"/>
                  <a:gd name="T65" fmla="*/ 404 h 783"/>
                  <a:gd name="T66" fmla="*/ 230 w 753"/>
                  <a:gd name="T67" fmla="*/ 355 h 783"/>
                  <a:gd name="T68" fmla="*/ 177 w 753"/>
                  <a:gd name="T69" fmla="*/ 331 h 783"/>
                  <a:gd name="T70" fmla="*/ 166 w 753"/>
                  <a:gd name="T71" fmla="*/ 297 h 783"/>
                  <a:gd name="T72" fmla="*/ 113 w 753"/>
                  <a:gd name="T73" fmla="*/ 307 h 783"/>
                  <a:gd name="T74" fmla="*/ 65 w 753"/>
                  <a:gd name="T75" fmla="*/ 295 h 783"/>
                  <a:gd name="T76" fmla="*/ 31 w 753"/>
                  <a:gd name="T77" fmla="*/ 282 h 783"/>
                  <a:gd name="T78" fmla="*/ 5 w 753"/>
                  <a:gd name="T79" fmla="*/ 249 h 783"/>
                  <a:gd name="T80" fmla="*/ 17 w 753"/>
                  <a:gd name="T81" fmla="*/ 224 h 783"/>
                  <a:gd name="T82" fmla="*/ 53 w 753"/>
                  <a:gd name="T83" fmla="*/ 184 h 783"/>
                  <a:gd name="T84" fmla="*/ 88 w 753"/>
                  <a:gd name="T85" fmla="*/ 125 h 783"/>
                  <a:gd name="T86" fmla="*/ 77 w 753"/>
                  <a:gd name="T87" fmla="*/ 89 h 783"/>
                  <a:gd name="T88" fmla="*/ 91 w 753"/>
                  <a:gd name="T89" fmla="*/ 80 h 783"/>
                  <a:gd name="T90" fmla="*/ 112 w 753"/>
                  <a:gd name="T91" fmla="*/ 67 h 783"/>
                  <a:gd name="T92" fmla="*/ 147 w 753"/>
                  <a:gd name="T93" fmla="*/ 86 h 783"/>
                  <a:gd name="T94" fmla="*/ 189 w 753"/>
                  <a:gd name="T95" fmla="*/ 72 h 783"/>
                  <a:gd name="T96" fmla="*/ 182 w 753"/>
                  <a:gd name="T97" fmla="*/ 26 h 783"/>
                  <a:gd name="T98" fmla="*/ 218 w 753"/>
                  <a:gd name="T99" fmla="*/ 24 h 783"/>
                  <a:gd name="T100" fmla="*/ 259 w 753"/>
                  <a:gd name="T101" fmla="*/ 2 h 783"/>
                  <a:gd name="T102" fmla="*/ 276 w 753"/>
                  <a:gd name="T103" fmla="*/ 24 h 783"/>
                  <a:gd name="T104" fmla="*/ 278 w 753"/>
                  <a:gd name="T105" fmla="*/ 69 h 783"/>
                  <a:gd name="T106" fmla="*/ 307 w 753"/>
                  <a:gd name="T107" fmla="*/ 72 h 783"/>
                  <a:gd name="T108" fmla="*/ 456 w 753"/>
                  <a:gd name="T109" fmla="*/ 63 h 783"/>
                  <a:gd name="T110" fmla="*/ 454 w 753"/>
                  <a:gd name="T111" fmla="*/ 89 h 783"/>
                  <a:gd name="T112" fmla="*/ 473 w 753"/>
                  <a:gd name="T113" fmla="*/ 101 h 783"/>
                  <a:gd name="T114" fmla="*/ 490 w 753"/>
                  <a:gd name="T115" fmla="*/ 113 h 783"/>
                  <a:gd name="T116" fmla="*/ 462 w 753"/>
                  <a:gd name="T117" fmla="*/ 135 h 783"/>
                  <a:gd name="T118" fmla="*/ 467 w 753"/>
                  <a:gd name="T119" fmla="*/ 104 h 783"/>
                  <a:gd name="T120" fmla="*/ 565 w 753"/>
                  <a:gd name="T121" fmla="*/ 154 h 783"/>
                  <a:gd name="T122" fmla="*/ 570 w 753"/>
                  <a:gd name="T123" fmla="*/ 554 h 783"/>
                  <a:gd name="T124" fmla="*/ 490 w 753"/>
                  <a:gd name="T125" fmla="*/ 65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3" h="783">
                    <a:moveTo>
                      <a:pt x="337" y="63"/>
                    </a:moveTo>
                    <a:lnTo>
                      <a:pt x="337" y="63"/>
                    </a:lnTo>
                    <a:lnTo>
                      <a:pt x="339" y="63"/>
                    </a:lnTo>
                    <a:lnTo>
                      <a:pt x="341" y="65"/>
                    </a:lnTo>
                    <a:lnTo>
                      <a:pt x="346" y="65"/>
                    </a:lnTo>
                    <a:lnTo>
                      <a:pt x="346" y="65"/>
                    </a:lnTo>
                    <a:lnTo>
                      <a:pt x="348" y="65"/>
                    </a:lnTo>
                    <a:lnTo>
                      <a:pt x="348" y="63"/>
                    </a:lnTo>
                    <a:lnTo>
                      <a:pt x="348" y="62"/>
                    </a:lnTo>
                    <a:lnTo>
                      <a:pt x="346" y="60"/>
                    </a:lnTo>
                    <a:lnTo>
                      <a:pt x="346" y="60"/>
                    </a:lnTo>
                    <a:lnTo>
                      <a:pt x="344" y="58"/>
                    </a:lnTo>
                    <a:lnTo>
                      <a:pt x="343" y="58"/>
                    </a:lnTo>
                    <a:lnTo>
                      <a:pt x="343" y="57"/>
                    </a:lnTo>
                    <a:lnTo>
                      <a:pt x="344" y="57"/>
                    </a:lnTo>
                    <a:lnTo>
                      <a:pt x="344" y="55"/>
                    </a:lnTo>
                    <a:lnTo>
                      <a:pt x="346" y="55"/>
                    </a:lnTo>
                    <a:lnTo>
                      <a:pt x="346" y="53"/>
                    </a:lnTo>
                    <a:lnTo>
                      <a:pt x="346" y="53"/>
                    </a:lnTo>
                    <a:lnTo>
                      <a:pt x="346" y="53"/>
                    </a:lnTo>
                    <a:lnTo>
                      <a:pt x="348" y="53"/>
                    </a:lnTo>
                    <a:lnTo>
                      <a:pt x="348" y="53"/>
                    </a:lnTo>
                    <a:lnTo>
                      <a:pt x="351" y="55"/>
                    </a:lnTo>
                    <a:lnTo>
                      <a:pt x="353" y="55"/>
                    </a:lnTo>
                    <a:lnTo>
                      <a:pt x="358" y="55"/>
                    </a:lnTo>
                    <a:lnTo>
                      <a:pt x="358" y="53"/>
                    </a:lnTo>
                    <a:lnTo>
                      <a:pt x="360" y="53"/>
                    </a:lnTo>
                    <a:lnTo>
                      <a:pt x="361" y="52"/>
                    </a:lnTo>
                    <a:lnTo>
                      <a:pt x="361" y="52"/>
                    </a:lnTo>
                    <a:lnTo>
                      <a:pt x="363" y="52"/>
                    </a:lnTo>
                    <a:lnTo>
                      <a:pt x="363" y="52"/>
                    </a:lnTo>
                    <a:lnTo>
                      <a:pt x="365" y="52"/>
                    </a:lnTo>
                    <a:lnTo>
                      <a:pt x="365" y="52"/>
                    </a:lnTo>
                    <a:lnTo>
                      <a:pt x="367" y="52"/>
                    </a:lnTo>
                    <a:lnTo>
                      <a:pt x="367" y="53"/>
                    </a:lnTo>
                    <a:lnTo>
                      <a:pt x="368" y="53"/>
                    </a:lnTo>
                    <a:lnTo>
                      <a:pt x="368" y="55"/>
                    </a:lnTo>
                    <a:lnTo>
                      <a:pt x="370" y="53"/>
                    </a:lnTo>
                    <a:lnTo>
                      <a:pt x="370" y="55"/>
                    </a:lnTo>
                    <a:lnTo>
                      <a:pt x="370" y="55"/>
                    </a:lnTo>
                    <a:lnTo>
                      <a:pt x="372" y="57"/>
                    </a:lnTo>
                    <a:lnTo>
                      <a:pt x="372" y="57"/>
                    </a:lnTo>
                    <a:lnTo>
                      <a:pt x="372" y="57"/>
                    </a:lnTo>
                    <a:lnTo>
                      <a:pt x="373" y="57"/>
                    </a:lnTo>
                    <a:lnTo>
                      <a:pt x="373" y="57"/>
                    </a:lnTo>
                    <a:lnTo>
                      <a:pt x="375" y="58"/>
                    </a:lnTo>
                    <a:lnTo>
                      <a:pt x="377" y="58"/>
                    </a:lnTo>
                    <a:lnTo>
                      <a:pt x="379" y="60"/>
                    </a:lnTo>
                    <a:lnTo>
                      <a:pt x="380" y="60"/>
                    </a:lnTo>
                    <a:lnTo>
                      <a:pt x="382" y="60"/>
                    </a:lnTo>
                    <a:lnTo>
                      <a:pt x="382" y="60"/>
                    </a:lnTo>
                    <a:lnTo>
                      <a:pt x="382" y="60"/>
                    </a:lnTo>
                    <a:lnTo>
                      <a:pt x="385" y="58"/>
                    </a:lnTo>
                    <a:lnTo>
                      <a:pt x="387" y="57"/>
                    </a:lnTo>
                    <a:lnTo>
                      <a:pt x="387" y="57"/>
                    </a:lnTo>
                    <a:lnTo>
                      <a:pt x="389" y="57"/>
                    </a:lnTo>
                    <a:lnTo>
                      <a:pt x="389" y="57"/>
                    </a:lnTo>
                    <a:lnTo>
                      <a:pt x="389" y="57"/>
                    </a:lnTo>
                    <a:lnTo>
                      <a:pt x="389" y="57"/>
                    </a:lnTo>
                    <a:lnTo>
                      <a:pt x="390" y="57"/>
                    </a:lnTo>
                    <a:lnTo>
                      <a:pt x="392" y="58"/>
                    </a:lnTo>
                    <a:lnTo>
                      <a:pt x="394" y="58"/>
                    </a:lnTo>
                    <a:lnTo>
                      <a:pt x="396" y="57"/>
                    </a:lnTo>
                    <a:lnTo>
                      <a:pt x="397" y="57"/>
                    </a:lnTo>
                    <a:lnTo>
                      <a:pt x="397" y="57"/>
                    </a:lnTo>
                    <a:lnTo>
                      <a:pt x="397" y="57"/>
                    </a:lnTo>
                    <a:lnTo>
                      <a:pt x="399" y="58"/>
                    </a:lnTo>
                    <a:lnTo>
                      <a:pt x="399" y="58"/>
                    </a:lnTo>
                    <a:lnTo>
                      <a:pt x="401" y="58"/>
                    </a:lnTo>
                    <a:lnTo>
                      <a:pt x="402" y="58"/>
                    </a:lnTo>
                    <a:lnTo>
                      <a:pt x="402" y="58"/>
                    </a:lnTo>
                    <a:lnTo>
                      <a:pt x="404" y="58"/>
                    </a:lnTo>
                    <a:lnTo>
                      <a:pt x="406" y="58"/>
                    </a:lnTo>
                    <a:lnTo>
                      <a:pt x="406" y="58"/>
                    </a:lnTo>
                    <a:lnTo>
                      <a:pt x="408" y="57"/>
                    </a:lnTo>
                    <a:lnTo>
                      <a:pt x="409" y="55"/>
                    </a:lnTo>
                    <a:lnTo>
                      <a:pt x="409" y="55"/>
                    </a:lnTo>
                    <a:lnTo>
                      <a:pt x="411" y="53"/>
                    </a:lnTo>
                    <a:lnTo>
                      <a:pt x="413" y="52"/>
                    </a:lnTo>
                    <a:lnTo>
                      <a:pt x="413" y="50"/>
                    </a:lnTo>
                    <a:lnTo>
                      <a:pt x="414" y="46"/>
                    </a:lnTo>
                    <a:lnTo>
                      <a:pt x="414" y="45"/>
                    </a:lnTo>
                    <a:lnTo>
                      <a:pt x="414" y="45"/>
                    </a:lnTo>
                    <a:lnTo>
                      <a:pt x="416" y="43"/>
                    </a:lnTo>
                    <a:lnTo>
                      <a:pt x="416" y="41"/>
                    </a:lnTo>
                    <a:lnTo>
                      <a:pt x="416" y="40"/>
                    </a:lnTo>
                    <a:lnTo>
                      <a:pt x="418" y="40"/>
                    </a:lnTo>
                    <a:lnTo>
                      <a:pt x="418" y="38"/>
                    </a:lnTo>
                    <a:lnTo>
                      <a:pt x="420" y="36"/>
                    </a:lnTo>
                    <a:lnTo>
                      <a:pt x="421" y="34"/>
                    </a:lnTo>
                    <a:lnTo>
                      <a:pt x="423" y="31"/>
                    </a:lnTo>
                    <a:lnTo>
                      <a:pt x="423" y="31"/>
                    </a:lnTo>
                    <a:lnTo>
                      <a:pt x="423" y="29"/>
                    </a:lnTo>
                    <a:lnTo>
                      <a:pt x="425" y="29"/>
                    </a:lnTo>
                    <a:lnTo>
                      <a:pt x="425" y="28"/>
                    </a:lnTo>
                    <a:lnTo>
                      <a:pt x="426" y="28"/>
                    </a:lnTo>
                    <a:lnTo>
                      <a:pt x="426" y="26"/>
                    </a:lnTo>
                    <a:lnTo>
                      <a:pt x="426" y="24"/>
                    </a:lnTo>
                    <a:lnTo>
                      <a:pt x="428" y="24"/>
                    </a:lnTo>
                    <a:lnTo>
                      <a:pt x="430" y="24"/>
                    </a:lnTo>
                    <a:lnTo>
                      <a:pt x="432" y="21"/>
                    </a:lnTo>
                    <a:lnTo>
                      <a:pt x="432" y="19"/>
                    </a:lnTo>
                    <a:lnTo>
                      <a:pt x="433" y="19"/>
                    </a:lnTo>
                    <a:lnTo>
                      <a:pt x="435" y="21"/>
                    </a:lnTo>
                    <a:lnTo>
                      <a:pt x="438" y="23"/>
                    </a:lnTo>
                    <a:lnTo>
                      <a:pt x="440" y="31"/>
                    </a:lnTo>
                    <a:lnTo>
                      <a:pt x="440" y="38"/>
                    </a:lnTo>
                    <a:lnTo>
                      <a:pt x="442" y="41"/>
                    </a:lnTo>
                    <a:lnTo>
                      <a:pt x="445" y="50"/>
                    </a:lnTo>
                    <a:lnTo>
                      <a:pt x="445" y="52"/>
                    </a:lnTo>
                    <a:lnTo>
                      <a:pt x="445" y="53"/>
                    </a:lnTo>
                    <a:lnTo>
                      <a:pt x="447" y="55"/>
                    </a:lnTo>
                    <a:lnTo>
                      <a:pt x="449" y="58"/>
                    </a:lnTo>
                    <a:lnTo>
                      <a:pt x="449" y="60"/>
                    </a:lnTo>
                    <a:lnTo>
                      <a:pt x="447" y="60"/>
                    </a:lnTo>
                    <a:lnTo>
                      <a:pt x="449" y="60"/>
                    </a:lnTo>
                    <a:lnTo>
                      <a:pt x="449" y="60"/>
                    </a:lnTo>
                    <a:lnTo>
                      <a:pt x="450" y="63"/>
                    </a:lnTo>
                    <a:lnTo>
                      <a:pt x="450" y="63"/>
                    </a:lnTo>
                    <a:lnTo>
                      <a:pt x="452" y="65"/>
                    </a:lnTo>
                    <a:lnTo>
                      <a:pt x="456" y="67"/>
                    </a:lnTo>
                    <a:lnTo>
                      <a:pt x="457" y="67"/>
                    </a:lnTo>
                    <a:lnTo>
                      <a:pt x="461" y="69"/>
                    </a:lnTo>
                    <a:lnTo>
                      <a:pt x="462" y="69"/>
                    </a:lnTo>
                    <a:lnTo>
                      <a:pt x="464" y="74"/>
                    </a:lnTo>
                    <a:lnTo>
                      <a:pt x="462" y="77"/>
                    </a:lnTo>
                    <a:lnTo>
                      <a:pt x="462" y="79"/>
                    </a:lnTo>
                    <a:lnTo>
                      <a:pt x="462" y="79"/>
                    </a:lnTo>
                    <a:lnTo>
                      <a:pt x="461" y="80"/>
                    </a:lnTo>
                    <a:lnTo>
                      <a:pt x="459" y="82"/>
                    </a:lnTo>
                    <a:lnTo>
                      <a:pt x="456" y="86"/>
                    </a:lnTo>
                    <a:lnTo>
                      <a:pt x="454" y="86"/>
                    </a:lnTo>
                    <a:lnTo>
                      <a:pt x="452" y="89"/>
                    </a:lnTo>
                    <a:lnTo>
                      <a:pt x="450" y="92"/>
                    </a:lnTo>
                    <a:lnTo>
                      <a:pt x="447" y="96"/>
                    </a:lnTo>
                    <a:lnTo>
                      <a:pt x="445" y="98"/>
                    </a:lnTo>
                    <a:lnTo>
                      <a:pt x="444" y="98"/>
                    </a:lnTo>
                    <a:lnTo>
                      <a:pt x="442" y="98"/>
                    </a:lnTo>
                    <a:lnTo>
                      <a:pt x="440" y="101"/>
                    </a:lnTo>
                    <a:lnTo>
                      <a:pt x="437" y="103"/>
                    </a:lnTo>
                    <a:lnTo>
                      <a:pt x="437" y="104"/>
                    </a:lnTo>
                    <a:lnTo>
                      <a:pt x="435" y="108"/>
                    </a:lnTo>
                    <a:lnTo>
                      <a:pt x="432" y="111"/>
                    </a:lnTo>
                    <a:lnTo>
                      <a:pt x="432" y="111"/>
                    </a:lnTo>
                    <a:lnTo>
                      <a:pt x="428" y="115"/>
                    </a:lnTo>
                    <a:lnTo>
                      <a:pt x="428" y="116"/>
                    </a:lnTo>
                    <a:lnTo>
                      <a:pt x="428" y="120"/>
                    </a:lnTo>
                    <a:lnTo>
                      <a:pt x="426" y="121"/>
                    </a:lnTo>
                    <a:lnTo>
                      <a:pt x="425" y="123"/>
                    </a:lnTo>
                    <a:lnTo>
                      <a:pt x="425" y="127"/>
                    </a:lnTo>
                    <a:lnTo>
                      <a:pt x="423" y="127"/>
                    </a:lnTo>
                    <a:lnTo>
                      <a:pt x="423" y="127"/>
                    </a:lnTo>
                    <a:lnTo>
                      <a:pt x="418" y="127"/>
                    </a:lnTo>
                    <a:lnTo>
                      <a:pt x="413" y="130"/>
                    </a:lnTo>
                    <a:lnTo>
                      <a:pt x="409" y="130"/>
                    </a:lnTo>
                    <a:lnTo>
                      <a:pt x="416" y="130"/>
                    </a:lnTo>
                    <a:lnTo>
                      <a:pt x="420" y="132"/>
                    </a:lnTo>
                    <a:lnTo>
                      <a:pt x="423" y="132"/>
                    </a:lnTo>
                    <a:lnTo>
                      <a:pt x="430" y="127"/>
                    </a:lnTo>
                    <a:lnTo>
                      <a:pt x="432" y="127"/>
                    </a:lnTo>
                    <a:lnTo>
                      <a:pt x="437" y="123"/>
                    </a:lnTo>
                    <a:lnTo>
                      <a:pt x="438" y="121"/>
                    </a:lnTo>
                    <a:lnTo>
                      <a:pt x="442" y="120"/>
                    </a:lnTo>
                    <a:lnTo>
                      <a:pt x="442" y="120"/>
                    </a:lnTo>
                    <a:lnTo>
                      <a:pt x="444" y="118"/>
                    </a:lnTo>
                    <a:lnTo>
                      <a:pt x="445" y="120"/>
                    </a:lnTo>
                    <a:lnTo>
                      <a:pt x="445" y="120"/>
                    </a:lnTo>
                    <a:lnTo>
                      <a:pt x="444" y="121"/>
                    </a:lnTo>
                    <a:lnTo>
                      <a:pt x="444" y="123"/>
                    </a:lnTo>
                    <a:lnTo>
                      <a:pt x="445" y="123"/>
                    </a:lnTo>
                    <a:lnTo>
                      <a:pt x="445" y="125"/>
                    </a:lnTo>
                    <a:lnTo>
                      <a:pt x="445" y="127"/>
                    </a:lnTo>
                    <a:lnTo>
                      <a:pt x="445" y="128"/>
                    </a:lnTo>
                    <a:lnTo>
                      <a:pt x="449" y="132"/>
                    </a:lnTo>
                    <a:lnTo>
                      <a:pt x="449" y="133"/>
                    </a:lnTo>
                    <a:lnTo>
                      <a:pt x="449" y="133"/>
                    </a:lnTo>
                    <a:lnTo>
                      <a:pt x="449" y="135"/>
                    </a:lnTo>
                    <a:lnTo>
                      <a:pt x="450" y="135"/>
                    </a:lnTo>
                    <a:lnTo>
                      <a:pt x="454" y="138"/>
                    </a:lnTo>
                    <a:lnTo>
                      <a:pt x="456" y="137"/>
                    </a:lnTo>
                    <a:lnTo>
                      <a:pt x="457" y="137"/>
                    </a:lnTo>
                    <a:lnTo>
                      <a:pt x="459" y="137"/>
                    </a:lnTo>
                    <a:lnTo>
                      <a:pt x="461" y="135"/>
                    </a:lnTo>
                    <a:lnTo>
                      <a:pt x="462" y="137"/>
                    </a:lnTo>
                    <a:lnTo>
                      <a:pt x="466" y="137"/>
                    </a:lnTo>
                    <a:lnTo>
                      <a:pt x="469" y="137"/>
                    </a:lnTo>
                    <a:lnTo>
                      <a:pt x="474" y="133"/>
                    </a:lnTo>
                    <a:lnTo>
                      <a:pt x="473" y="138"/>
                    </a:lnTo>
                    <a:lnTo>
                      <a:pt x="471" y="142"/>
                    </a:lnTo>
                    <a:lnTo>
                      <a:pt x="471" y="144"/>
                    </a:lnTo>
                    <a:lnTo>
                      <a:pt x="469" y="149"/>
                    </a:lnTo>
                    <a:lnTo>
                      <a:pt x="469" y="150"/>
                    </a:lnTo>
                    <a:lnTo>
                      <a:pt x="467" y="150"/>
                    </a:lnTo>
                    <a:lnTo>
                      <a:pt x="469" y="150"/>
                    </a:lnTo>
                    <a:lnTo>
                      <a:pt x="471" y="150"/>
                    </a:lnTo>
                    <a:lnTo>
                      <a:pt x="471" y="149"/>
                    </a:lnTo>
                    <a:lnTo>
                      <a:pt x="473" y="145"/>
                    </a:lnTo>
                    <a:lnTo>
                      <a:pt x="476" y="137"/>
                    </a:lnTo>
                    <a:lnTo>
                      <a:pt x="478" y="137"/>
                    </a:lnTo>
                    <a:lnTo>
                      <a:pt x="481" y="135"/>
                    </a:lnTo>
                    <a:lnTo>
                      <a:pt x="486" y="128"/>
                    </a:lnTo>
                    <a:lnTo>
                      <a:pt x="488" y="128"/>
                    </a:lnTo>
                    <a:lnTo>
                      <a:pt x="490" y="130"/>
                    </a:lnTo>
                    <a:lnTo>
                      <a:pt x="491" y="132"/>
                    </a:lnTo>
                    <a:lnTo>
                      <a:pt x="491" y="130"/>
                    </a:lnTo>
                    <a:lnTo>
                      <a:pt x="493" y="128"/>
                    </a:lnTo>
                    <a:lnTo>
                      <a:pt x="491" y="128"/>
                    </a:lnTo>
                    <a:lnTo>
                      <a:pt x="490" y="127"/>
                    </a:lnTo>
                    <a:lnTo>
                      <a:pt x="490" y="127"/>
                    </a:lnTo>
                    <a:lnTo>
                      <a:pt x="491" y="125"/>
                    </a:lnTo>
                    <a:lnTo>
                      <a:pt x="491" y="123"/>
                    </a:lnTo>
                    <a:lnTo>
                      <a:pt x="493" y="120"/>
                    </a:lnTo>
                    <a:lnTo>
                      <a:pt x="493" y="120"/>
                    </a:lnTo>
                    <a:lnTo>
                      <a:pt x="495" y="118"/>
                    </a:lnTo>
                    <a:lnTo>
                      <a:pt x="495" y="116"/>
                    </a:lnTo>
                    <a:lnTo>
                      <a:pt x="497" y="116"/>
                    </a:lnTo>
                    <a:lnTo>
                      <a:pt x="497" y="115"/>
                    </a:lnTo>
                    <a:lnTo>
                      <a:pt x="498" y="115"/>
                    </a:lnTo>
                    <a:lnTo>
                      <a:pt x="498" y="115"/>
                    </a:lnTo>
                    <a:lnTo>
                      <a:pt x="500" y="115"/>
                    </a:lnTo>
                    <a:lnTo>
                      <a:pt x="502" y="115"/>
                    </a:lnTo>
                    <a:lnTo>
                      <a:pt x="503" y="113"/>
                    </a:lnTo>
                    <a:lnTo>
                      <a:pt x="503" y="113"/>
                    </a:lnTo>
                    <a:lnTo>
                      <a:pt x="505" y="115"/>
                    </a:lnTo>
                    <a:lnTo>
                      <a:pt x="505" y="115"/>
                    </a:lnTo>
                    <a:lnTo>
                      <a:pt x="507" y="115"/>
                    </a:lnTo>
                    <a:lnTo>
                      <a:pt x="509" y="113"/>
                    </a:lnTo>
                    <a:lnTo>
                      <a:pt x="510" y="115"/>
                    </a:lnTo>
                    <a:lnTo>
                      <a:pt x="510" y="115"/>
                    </a:lnTo>
                    <a:lnTo>
                      <a:pt x="510" y="115"/>
                    </a:lnTo>
                    <a:lnTo>
                      <a:pt x="510" y="113"/>
                    </a:lnTo>
                    <a:lnTo>
                      <a:pt x="510" y="113"/>
                    </a:lnTo>
                    <a:lnTo>
                      <a:pt x="512" y="113"/>
                    </a:lnTo>
                    <a:lnTo>
                      <a:pt x="514" y="113"/>
                    </a:lnTo>
                    <a:lnTo>
                      <a:pt x="515" y="113"/>
                    </a:lnTo>
                    <a:lnTo>
                      <a:pt x="517" y="115"/>
                    </a:lnTo>
                    <a:lnTo>
                      <a:pt x="519" y="115"/>
                    </a:lnTo>
                    <a:lnTo>
                      <a:pt x="521" y="115"/>
                    </a:lnTo>
                    <a:lnTo>
                      <a:pt x="521" y="116"/>
                    </a:lnTo>
                    <a:lnTo>
                      <a:pt x="522" y="116"/>
                    </a:lnTo>
                    <a:lnTo>
                      <a:pt x="524" y="116"/>
                    </a:lnTo>
                    <a:lnTo>
                      <a:pt x="526" y="118"/>
                    </a:lnTo>
                    <a:lnTo>
                      <a:pt x="526" y="120"/>
                    </a:lnTo>
                    <a:lnTo>
                      <a:pt x="527" y="120"/>
                    </a:lnTo>
                    <a:lnTo>
                      <a:pt x="529" y="120"/>
                    </a:lnTo>
                    <a:lnTo>
                      <a:pt x="533" y="120"/>
                    </a:lnTo>
                    <a:lnTo>
                      <a:pt x="534" y="120"/>
                    </a:lnTo>
                    <a:lnTo>
                      <a:pt x="534" y="121"/>
                    </a:lnTo>
                    <a:lnTo>
                      <a:pt x="536" y="121"/>
                    </a:lnTo>
                    <a:lnTo>
                      <a:pt x="538" y="121"/>
                    </a:lnTo>
                    <a:lnTo>
                      <a:pt x="539" y="123"/>
                    </a:lnTo>
                    <a:lnTo>
                      <a:pt x="543" y="125"/>
                    </a:lnTo>
                    <a:lnTo>
                      <a:pt x="544" y="127"/>
                    </a:lnTo>
                    <a:lnTo>
                      <a:pt x="546" y="127"/>
                    </a:lnTo>
                    <a:lnTo>
                      <a:pt x="548" y="127"/>
                    </a:lnTo>
                    <a:lnTo>
                      <a:pt x="550" y="130"/>
                    </a:lnTo>
                    <a:lnTo>
                      <a:pt x="551" y="133"/>
                    </a:lnTo>
                    <a:lnTo>
                      <a:pt x="551" y="133"/>
                    </a:lnTo>
                    <a:lnTo>
                      <a:pt x="553" y="132"/>
                    </a:lnTo>
                    <a:lnTo>
                      <a:pt x="553" y="130"/>
                    </a:lnTo>
                    <a:lnTo>
                      <a:pt x="556" y="128"/>
                    </a:lnTo>
                    <a:lnTo>
                      <a:pt x="556" y="130"/>
                    </a:lnTo>
                    <a:lnTo>
                      <a:pt x="558" y="132"/>
                    </a:lnTo>
                    <a:lnTo>
                      <a:pt x="560" y="132"/>
                    </a:lnTo>
                    <a:lnTo>
                      <a:pt x="562" y="133"/>
                    </a:lnTo>
                    <a:lnTo>
                      <a:pt x="563" y="133"/>
                    </a:lnTo>
                    <a:lnTo>
                      <a:pt x="562" y="135"/>
                    </a:lnTo>
                    <a:lnTo>
                      <a:pt x="563" y="135"/>
                    </a:lnTo>
                    <a:lnTo>
                      <a:pt x="563" y="133"/>
                    </a:lnTo>
                    <a:lnTo>
                      <a:pt x="565" y="135"/>
                    </a:lnTo>
                    <a:lnTo>
                      <a:pt x="567" y="138"/>
                    </a:lnTo>
                    <a:lnTo>
                      <a:pt x="567" y="140"/>
                    </a:lnTo>
                    <a:lnTo>
                      <a:pt x="565" y="140"/>
                    </a:lnTo>
                    <a:lnTo>
                      <a:pt x="565" y="142"/>
                    </a:lnTo>
                    <a:lnTo>
                      <a:pt x="563" y="144"/>
                    </a:lnTo>
                    <a:lnTo>
                      <a:pt x="563" y="144"/>
                    </a:lnTo>
                    <a:lnTo>
                      <a:pt x="562" y="144"/>
                    </a:lnTo>
                    <a:lnTo>
                      <a:pt x="563" y="145"/>
                    </a:lnTo>
                    <a:lnTo>
                      <a:pt x="563" y="145"/>
                    </a:lnTo>
                    <a:lnTo>
                      <a:pt x="565" y="144"/>
                    </a:lnTo>
                    <a:lnTo>
                      <a:pt x="567" y="142"/>
                    </a:lnTo>
                    <a:lnTo>
                      <a:pt x="568" y="142"/>
                    </a:lnTo>
                    <a:lnTo>
                      <a:pt x="568" y="144"/>
                    </a:lnTo>
                    <a:lnTo>
                      <a:pt x="568" y="145"/>
                    </a:lnTo>
                    <a:lnTo>
                      <a:pt x="567" y="147"/>
                    </a:lnTo>
                    <a:lnTo>
                      <a:pt x="567" y="147"/>
                    </a:lnTo>
                    <a:lnTo>
                      <a:pt x="565" y="149"/>
                    </a:lnTo>
                    <a:lnTo>
                      <a:pt x="565" y="150"/>
                    </a:lnTo>
                    <a:lnTo>
                      <a:pt x="565" y="152"/>
                    </a:lnTo>
                    <a:lnTo>
                      <a:pt x="563" y="154"/>
                    </a:lnTo>
                    <a:lnTo>
                      <a:pt x="563" y="161"/>
                    </a:lnTo>
                    <a:lnTo>
                      <a:pt x="563" y="162"/>
                    </a:lnTo>
                    <a:lnTo>
                      <a:pt x="565" y="161"/>
                    </a:lnTo>
                    <a:lnTo>
                      <a:pt x="568" y="157"/>
                    </a:lnTo>
                    <a:lnTo>
                      <a:pt x="568" y="152"/>
                    </a:lnTo>
                    <a:lnTo>
                      <a:pt x="570" y="149"/>
                    </a:lnTo>
                    <a:lnTo>
                      <a:pt x="572" y="147"/>
                    </a:lnTo>
                    <a:lnTo>
                      <a:pt x="574" y="147"/>
                    </a:lnTo>
                    <a:lnTo>
                      <a:pt x="574" y="149"/>
                    </a:lnTo>
                    <a:lnTo>
                      <a:pt x="575" y="149"/>
                    </a:lnTo>
                    <a:lnTo>
                      <a:pt x="574" y="150"/>
                    </a:lnTo>
                    <a:lnTo>
                      <a:pt x="574" y="152"/>
                    </a:lnTo>
                    <a:lnTo>
                      <a:pt x="572" y="154"/>
                    </a:lnTo>
                    <a:lnTo>
                      <a:pt x="574" y="154"/>
                    </a:lnTo>
                    <a:lnTo>
                      <a:pt x="577" y="150"/>
                    </a:lnTo>
                    <a:lnTo>
                      <a:pt x="577" y="150"/>
                    </a:lnTo>
                    <a:lnTo>
                      <a:pt x="579" y="150"/>
                    </a:lnTo>
                    <a:lnTo>
                      <a:pt x="582" y="149"/>
                    </a:lnTo>
                    <a:lnTo>
                      <a:pt x="587" y="149"/>
                    </a:lnTo>
                    <a:lnTo>
                      <a:pt x="587" y="147"/>
                    </a:lnTo>
                    <a:lnTo>
                      <a:pt x="589" y="145"/>
                    </a:lnTo>
                    <a:lnTo>
                      <a:pt x="591" y="145"/>
                    </a:lnTo>
                    <a:lnTo>
                      <a:pt x="598" y="147"/>
                    </a:lnTo>
                    <a:lnTo>
                      <a:pt x="599" y="149"/>
                    </a:lnTo>
                    <a:lnTo>
                      <a:pt x="603" y="150"/>
                    </a:lnTo>
                    <a:lnTo>
                      <a:pt x="603" y="150"/>
                    </a:lnTo>
                    <a:lnTo>
                      <a:pt x="610" y="154"/>
                    </a:lnTo>
                    <a:lnTo>
                      <a:pt x="615" y="154"/>
                    </a:lnTo>
                    <a:lnTo>
                      <a:pt x="618" y="152"/>
                    </a:lnTo>
                    <a:lnTo>
                      <a:pt x="620" y="154"/>
                    </a:lnTo>
                    <a:lnTo>
                      <a:pt x="622" y="156"/>
                    </a:lnTo>
                    <a:lnTo>
                      <a:pt x="625" y="156"/>
                    </a:lnTo>
                    <a:lnTo>
                      <a:pt x="628" y="157"/>
                    </a:lnTo>
                    <a:lnTo>
                      <a:pt x="630" y="156"/>
                    </a:lnTo>
                    <a:lnTo>
                      <a:pt x="637" y="156"/>
                    </a:lnTo>
                    <a:lnTo>
                      <a:pt x="644" y="154"/>
                    </a:lnTo>
                    <a:lnTo>
                      <a:pt x="649" y="154"/>
                    </a:lnTo>
                    <a:lnTo>
                      <a:pt x="654" y="156"/>
                    </a:lnTo>
                    <a:lnTo>
                      <a:pt x="657" y="157"/>
                    </a:lnTo>
                    <a:lnTo>
                      <a:pt x="661" y="159"/>
                    </a:lnTo>
                    <a:lnTo>
                      <a:pt x="663" y="161"/>
                    </a:lnTo>
                    <a:lnTo>
                      <a:pt x="666" y="161"/>
                    </a:lnTo>
                    <a:lnTo>
                      <a:pt x="673" y="166"/>
                    </a:lnTo>
                    <a:lnTo>
                      <a:pt x="675" y="167"/>
                    </a:lnTo>
                    <a:lnTo>
                      <a:pt x="678" y="171"/>
                    </a:lnTo>
                    <a:lnTo>
                      <a:pt x="683" y="171"/>
                    </a:lnTo>
                    <a:lnTo>
                      <a:pt x="685" y="174"/>
                    </a:lnTo>
                    <a:lnTo>
                      <a:pt x="687" y="176"/>
                    </a:lnTo>
                    <a:lnTo>
                      <a:pt x="690" y="181"/>
                    </a:lnTo>
                    <a:lnTo>
                      <a:pt x="695" y="184"/>
                    </a:lnTo>
                    <a:lnTo>
                      <a:pt x="699" y="188"/>
                    </a:lnTo>
                    <a:lnTo>
                      <a:pt x="705" y="190"/>
                    </a:lnTo>
                    <a:lnTo>
                      <a:pt x="707" y="195"/>
                    </a:lnTo>
                    <a:lnTo>
                      <a:pt x="712" y="195"/>
                    </a:lnTo>
                    <a:lnTo>
                      <a:pt x="714" y="195"/>
                    </a:lnTo>
                    <a:lnTo>
                      <a:pt x="716" y="196"/>
                    </a:lnTo>
                    <a:lnTo>
                      <a:pt x="719" y="198"/>
                    </a:lnTo>
                    <a:lnTo>
                      <a:pt x="722" y="198"/>
                    </a:lnTo>
                    <a:lnTo>
                      <a:pt x="728" y="198"/>
                    </a:lnTo>
                    <a:lnTo>
                      <a:pt x="731" y="196"/>
                    </a:lnTo>
                    <a:lnTo>
                      <a:pt x="740" y="198"/>
                    </a:lnTo>
                    <a:lnTo>
                      <a:pt x="740" y="198"/>
                    </a:lnTo>
                    <a:lnTo>
                      <a:pt x="741" y="200"/>
                    </a:lnTo>
                    <a:lnTo>
                      <a:pt x="745" y="207"/>
                    </a:lnTo>
                    <a:lnTo>
                      <a:pt x="746" y="213"/>
                    </a:lnTo>
                    <a:lnTo>
                      <a:pt x="748" y="219"/>
                    </a:lnTo>
                    <a:lnTo>
                      <a:pt x="750" y="222"/>
                    </a:lnTo>
                    <a:lnTo>
                      <a:pt x="750" y="231"/>
                    </a:lnTo>
                    <a:lnTo>
                      <a:pt x="752" y="232"/>
                    </a:lnTo>
                    <a:lnTo>
                      <a:pt x="752" y="234"/>
                    </a:lnTo>
                    <a:lnTo>
                      <a:pt x="753" y="234"/>
                    </a:lnTo>
                    <a:lnTo>
                      <a:pt x="753" y="239"/>
                    </a:lnTo>
                    <a:lnTo>
                      <a:pt x="753" y="241"/>
                    </a:lnTo>
                    <a:lnTo>
                      <a:pt x="752" y="244"/>
                    </a:lnTo>
                    <a:lnTo>
                      <a:pt x="752" y="246"/>
                    </a:lnTo>
                    <a:lnTo>
                      <a:pt x="752" y="246"/>
                    </a:lnTo>
                    <a:lnTo>
                      <a:pt x="752" y="248"/>
                    </a:lnTo>
                    <a:lnTo>
                      <a:pt x="752" y="248"/>
                    </a:lnTo>
                    <a:lnTo>
                      <a:pt x="753" y="251"/>
                    </a:lnTo>
                    <a:lnTo>
                      <a:pt x="753" y="253"/>
                    </a:lnTo>
                    <a:lnTo>
                      <a:pt x="752" y="254"/>
                    </a:lnTo>
                    <a:lnTo>
                      <a:pt x="750" y="261"/>
                    </a:lnTo>
                    <a:lnTo>
                      <a:pt x="746" y="271"/>
                    </a:lnTo>
                    <a:lnTo>
                      <a:pt x="743" y="277"/>
                    </a:lnTo>
                    <a:lnTo>
                      <a:pt x="738" y="283"/>
                    </a:lnTo>
                    <a:lnTo>
                      <a:pt x="734" y="287"/>
                    </a:lnTo>
                    <a:lnTo>
                      <a:pt x="733" y="287"/>
                    </a:lnTo>
                    <a:lnTo>
                      <a:pt x="733" y="285"/>
                    </a:lnTo>
                    <a:lnTo>
                      <a:pt x="733" y="287"/>
                    </a:lnTo>
                    <a:lnTo>
                      <a:pt x="733" y="288"/>
                    </a:lnTo>
                    <a:lnTo>
                      <a:pt x="729" y="294"/>
                    </a:lnTo>
                    <a:lnTo>
                      <a:pt x="726" y="295"/>
                    </a:lnTo>
                    <a:lnTo>
                      <a:pt x="722" y="300"/>
                    </a:lnTo>
                    <a:lnTo>
                      <a:pt x="722" y="300"/>
                    </a:lnTo>
                    <a:lnTo>
                      <a:pt x="717" y="304"/>
                    </a:lnTo>
                    <a:lnTo>
                      <a:pt x="716" y="306"/>
                    </a:lnTo>
                    <a:lnTo>
                      <a:pt x="712" y="307"/>
                    </a:lnTo>
                    <a:lnTo>
                      <a:pt x="709" y="312"/>
                    </a:lnTo>
                    <a:lnTo>
                      <a:pt x="709" y="312"/>
                    </a:lnTo>
                    <a:lnTo>
                      <a:pt x="707" y="312"/>
                    </a:lnTo>
                    <a:lnTo>
                      <a:pt x="707" y="314"/>
                    </a:lnTo>
                    <a:lnTo>
                      <a:pt x="705" y="319"/>
                    </a:lnTo>
                    <a:lnTo>
                      <a:pt x="704" y="319"/>
                    </a:lnTo>
                    <a:lnTo>
                      <a:pt x="704" y="317"/>
                    </a:lnTo>
                    <a:lnTo>
                      <a:pt x="705" y="317"/>
                    </a:lnTo>
                    <a:lnTo>
                      <a:pt x="705" y="316"/>
                    </a:lnTo>
                    <a:lnTo>
                      <a:pt x="705" y="316"/>
                    </a:lnTo>
                    <a:lnTo>
                      <a:pt x="704" y="316"/>
                    </a:lnTo>
                    <a:lnTo>
                      <a:pt x="702" y="319"/>
                    </a:lnTo>
                    <a:lnTo>
                      <a:pt x="704" y="321"/>
                    </a:lnTo>
                    <a:lnTo>
                      <a:pt x="702" y="324"/>
                    </a:lnTo>
                    <a:lnTo>
                      <a:pt x="699" y="333"/>
                    </a:lnTo>
                    <a:lnTo>
                      <a:pt x="693" y="340"/>
                    </a:lnTo>
                    <a:lnTo>
                      <a:pt x="692" y="341"/>
                    </a:lnTo>
                    <a:lnTo>
                      <a:pt x="687" y="346"/>
                    </a:lnTo>
                    <a:lnTo>
                      <a:pt x="685" y="350"/>
                    </a:lnTo>
                    <a:lnTo>
                      <a:pt x="683" y="350"/>
                    </a:lnTo>
                    <a:lnTo>
                      <a:pt x="681" y="350"/>
                    </a:lnTo>
                    <a:lnTo>
                      <a:pt x="681" y="345"/>
                    </a:lnTo>
                    <a:lnTo>
                      <a:pt x="680" y="343"/>
                    </a:lnTo>
                    <a:lnTo>
                      <a:pt x="678" y="343"/>
                    </a:lnTo>
                    <a:lnTo>
                      <a:pt x="678" y="345"/>
                    </a:lnTo>
                    <a:lnTo>
                      <a:pt x="676" y="346"/>
                    </a:lnTo>
                    <a:lnTo>
                      <a:pt x="675" y="346"/>
                    </a:lnTo>
                    <a:lnTo>
                      <a:pt x="676" y="346"/>
                    </a:lnTo>
                    <a:lnTo>
                      <a:pt x="676" y="348"/>
                    </a:lnTo>
                    <a:lnTo>
                      <a:pt x="676" y="350"/>
                    </a:lnTo>
                    <a:lnTo>
                      <a:pt x="676" y="353"/>
                    </a:lnTo>
                    <a:lnTo>
                      <a:pt x="673" y="355"/>
                    </a:lnTo>
                    <a:lnTo>
                      <a:pt x="671" y="357"/>
                    </a:lnTo>
                    <a:lnTo>
                      <a:pt x="671" y="360"/>
                    </a:lnTo>
                    <a:lnTo>
                      <a:pt x="671" y="362"/>
                    </a:lnTo>
                    <a:lnTo>
                      <a:pt x="671" y="360"/>
                    </a:lnTo>
                    <a:lnTo>
                      <a:pt x="673" y="362"/>
                    </a:lnTo>
                    <a:lnTo>
                      <a:pt x="673" y="362"/>
                    </a:lnTo>
                    <a:lnTo>
                      <a:pt x="673" y="363"/>
                    </a:lnTo>
                    <a:lnTo>
                      <a:pt x="671" y="365"/>
                    </a:lnTo>
                    <a:lnTo>
                      <a:pt x="671" y="369"/>
                    </a:lnTo>
                    <a:lnTo>
                      <a:pt x="671" y="370"/>
                    </a:lnTo>
                    <a:lnTo>
                      <a:pt x="673" y="372"/>
                    </a:lnTo>
                    <a:lnTo>
                      <a:pt x="673" y="370"/>
                    </a:lnTo>
                    <a:lnTo>
                      <a:pt x="673" y="370"/>
                    </a:lnTo>
                    <a:lnTo>
                      <a:pt x="671" y="382"/>
                    </a:lnTo>
                    <a:lnTo>
                      <a:pt x="673" y="387"/>
                    </a:lnTo>
                    <a:lnTo>
                      <a:pt x="673" y="394"/>
                    </a:lnTo>
                    <a:lnTo>
                      <a:pt x="673" y="401"/>
                    </a:lnTo>
                    <a:lnTo>
                      <a:pt x="675" y="406"/>
                    </a:lnTo>
                    <a:lnTo>
                      <a:pt x="675" y="406"/>
                    </a:lnTo>
                    <a:lnTo>
                      <a:pt x="673" y="413"/>
                    </a:lnTo>
                    <a:lnTo>
                      <a:pt x="671" y="418"/>
                    </a:lnTo>
                    <a:lnTo>
                      <a:pt x="669" y="423"/>
                    </a:lnTo>
                    <a:lnTo>
                      <a:pt x="669" y="430"/>
                    </a:lnTo>
                    <a:lnTo>
                      <a:pt x="669" y="432"/>
                    </a:lnTo>
                    <a:lnTo>
                      <a:pt x="668" y="435"/>
                    </a:lnTo>
                    <a:lnTo>
                      <a:pt x="669" y="442"/>
                    </a:lnTo>
                    <a:lnTo>
                      <a:pt x="669" y="442"/>
                    </a:lnTo>
                    <a:lnTo>
                      <a:pt x="668" y="445"/>
                    </a:lnTo>
                    <a:lnTo>
                      <a:pt x="664" y="447"/>
                    </a:lnTo>
                    <a:lnTo>
                      <a:pt x="663" y="449"/>
                    </a:lnTo>
                    <a:lnTo>
                      <a:pt x="659" y="454"/>
                    </a:lnTo>
                    <a:lnTo>
                      <a:pt x="657" y="461"/>
                    </a:lnTo>
                    <a:lnTo>
                      <a:pt x="657" y="466"/>
                    </a:lnTo>
                    <a:lnTo>
                      <a:pt x="659" y="474"/>
                    </a:lnTo>
                    <a:lnTo>
                      <a:pt x="659" y="478"/>
                    </a:lnTo>
                    <a:lnTo>
                      <a:pt x="657" y="479"/>
                    </a:lnTo>
                    <a:lnTo>
                      <a:pt x="656" y="481"/>
                    </a:lnTo>
                    <a:lnTo>
                      <a:pt x="654" y="483"/>
                    </a:lnTo>
                    <a:lnTo>
                      <a:pt x="651" y="488"/>
                    </a:lnTo>
                    <a:lnTo>
                      <a:pt x="649" y="493"/>
                    </a:lnTo>
                    <a:lnTo>
                      <a:pt x="647" y="495"/>
                    </a:lnTo>
                    <a:lnTo>
                      <a:pt x="647" y="498"/>
                    </a:lnTo>
                    <a:lnTo>
                      <a:pt x="645" y="500"/>
                    </a:lnTo>
                    <a:lnTo>
                      <a:pt x="642" y="505"/>
                    </a:lnTo>
                    <a:lnTo>
                      <a:pt x="639" y="507"/>
                    </a:lnTo>
                    <a:lnTo>
                      <a:pt x="639" y="507"/>
                    </a:lnTo>
                    <a:lnTo>
                      <a:pt x="637" y="510"/>
                    </a:lnTo>
                    <a:lnTo>
                      <a:pt x="635" y="513"/>
                    </a:lnTo>
                    <a:lnTo>
                      <a:pt x="633" y="520"/>
                    </a:lnTo>
                    <a:lnTo>
                      <a:pt x="633" y="522"/>
                    </a:lnTo>
                    <a:lnTo>
                      <a:pt x="633" y="522"/>
                    </a:lnTo>
                    <a:lnTo>
                      <a:pt x="633" y="529"/>
                    </a:lnTo>
                    <a:lnTo>
                      <a:pt x="633" y="529"/>
                    </a:lnTo>
                    <a:lnTo>
                      <a:pt x="632" y="531"/>
                    </a:lnTo>
                    <a:lnTo>
                      <a:pt x="623" y="534"/>
                    </a:lnTo>
                    <a:lnTo>
                      <a:pt x="620" y="536"/>
                    </a:lnTo>
                    <a:lnTo>
                      <a:pt x="615" y="541"/>
                    </a:lnTo>
                    <a:lnTo>
                      <a:pt x="615" y="542"/>
                    </a:lnTo>
                    <a:lnTo>
                      <a:pt x="615" y="544"/>
                    </a:lnTo>
                    <a:lnTo>
                      <a:pt x="616" y="546"/>
                    </a:lnTo>
                    <a:lnTo>
                      <a:pt x="615" y="548"/>
                    </a:lnTo>
                    <a:lnTo>
                      <a:pt x="615" y="549"/>
                    </a:lnTo>
                    <a:lnTo>
                      <a:pt x="613" y="549"/>
                    </a:lnTo>
                    <a:lnTo>
                      <a:pt x="604" y="549"/>
                    </a:lnTo>
                    <a:lnTo>
                      <a:pt x="599" y="549"/>
                    </a:lnTo>
                    <a:lnTo>
                      <a:pt x="596" y="549"/>
                    </a:lnTo>
                    <a:lnTo>
                      <a:pt x="596" y="549"/>
                    </a:lnTo>
                    <a:lnTo>
                      <a:pt x="594" y="548"/>
                    </a:lnTo>
                    <a:lnTo>
                      <a:pt x="594" y="548"/>
                    </a:lnTo>
                    <a:lnTo>
                      <a:pt x="594" y="546"/>
                    </a:lnTo>
                    <a:lnTo>
                      <a:pt x="594" y="544"/>
                    </a:lnTo>
                    <a:lnTo>
                      <a:pt x="592" y="544"/>
                    </a:lnTo>
                    <a:lnTo>
                      <a:pt x="591" y="544"/>
                    </a:lnTo>
                    <a:lnTo>
                      <a:pt x="591" y="546"/>
                    </a:lnTo>
                    <a:lnTo>
                      <a:pt x="591" y="546"/>
                    </a:lnTo>
                    <a:lnTo>
                      <a:pt x="592" y="548"/>
                    </a:lnTo>
                    <a:lnTo>
                      <a:pt x="592" y="549"/>
                    </a:lnTo>
                    <a:lnTo>
                      <a:pt x="591" y="549"/>
                    </a:lnTo>
                    <a:lnTo>
                      <a:pt x="589" y="551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79" y="553"/>
                    </a:lnTo>
                    <a:lnTo>
                      <a:pt x="577" y="551"/>
                    </a:lnTo>
                    <a:lnTo>
                      <a:pt x="579" y="551"/>
                    </a:lnTo>
                    <a:lnTo>
                      <a:pt x="580" y="551"/>
                    </a:lnTo>
                    <a:lnTo>
                      <a:pt x="582" y="551"/>
                    </a:lnTo>
                    <a:lnTo>
                      <a:pt x="582" y="549"/>
                    </a:lnTo>
                    <a:lnTo>
                      <a:pt x="579" y="548"/>
                    </a:lnTo>
                    <a:lnTo>
                      <a:pt x="575" y="549"/>
                    </a:lnTo>
                    <a:lnTo>
                      <a:pt x="574" y="551"/>
                    </a:lnTo>
                    <a:lnTo>
                      <a:pt x="570" y="551"/>
                    </a:lnTo>
                    <a:lnTo>
                      <a:pt x="565" y="551"/>
                    </a:lnTo>
                    <a:lnTo>
                      <a:pt x="563" y="553"/>
                    </a:lnTo>
                    <a:lnTo>
                      <a:pt x="563" y="554"/>
                    </a:lnTo>
                    <a:lnTo>
                      <a:pt x="565" y="554"/>
                    </a:lnTo>
                    <a:lnTo>
                      <a:pt x="565" y="556"/>
                    </a:lnTo>
                    <a:lnTo>
                      <a:pt x="565" y="556"/>
                    </a:lnTo>
                    <a:lnTo>
                      <a:pt x="563" y="558"/>
                    </a:lnTo>
                    <a:lnTo>
                      <a:pt x="558" y="558"/>
                    </a:lnTo>
                    <a:lnTo>
                      <a:pt x="553" y="563"/>
                    </a:lnTo>
                    <a:lnTo>
                      <a:pt x="551" y="563"/>
                    </a:lnTo>
                    <a:lnTo>
                      <a:pt x="550" y="565"/>
                    </a:lnTo>
                    <a:lnTo>
                      <a:pt x="550" y="566"/>
                    </a:lnTo>
                    <a:lnTo>
                      <a:pt x="548" y="566"/>
                    </a:lnTo>
                    <a:lnTo>
                      <a:pt x="548" y="566"/>
                    </a:lnTo>
                    <a:lnTo>
                      <a:pt x="544" y="566"/>
                    </a:lnTo>
                    <a:lnTo>
                      <a:pt x="541" y="566"/>
                    </a:lnTo>
                    <a:lnTo>
                      <a:pt x="539" y="566"/>
                    </a:lnTo>
                    <a:lnTo>
                      <a:pt x="526" y="573"/>
                    </a:lnTo>
                    <a:lnTo>
                      <a:pt x="521" y="577"/>
                    </a:lnTo>
                    <a:lnTo>
                      <a:pt x="515" y="582"/>
                    </a:lnTo>
                    <a:lnTo>
                      <a:pt x="507" y="587"/>
                    </a:lnTo>
                    <a:lnTo>
                      <a:pt x="503" y="590"/>
                    </a:lnTo>
                    <a:lnTo>
                      <a:pt x="502" y="592"/>
                    </a:lnTo>
                    <a:lnTo>
                      <a:pt x="502" y="592"/>
                    </a:lnTo>
                    <a:lnTo>
                      <a:pt x="500" y="592"/>
                    </a:lnTo>
                    <a:lnTo>
                      <a:pt x="500" y="594"/>
                    </a:lnTo>
                    <a:lnTo>
                      <a:pt x="502" y="594"/>
                    </a:lnTo>
                    <a:lnTo>
                      <a:pt x="502" y="595"/>
                    </a:lnTo>
                    <a:lnTo>
                      <a:pt x="498" y="597"/>
                    </a:lnTo>
                    <a:lnTo>
                      <a:pt x="495" y="600"/>
                    </a:lnTo>
                    <a:lnTo>
                      <a:pt x="495" y="600"/>
                    </a:lnTo>
                    <a:lnTo>
                      <a:pt x="497" y="599"/>
                    </a:lnTo>
                    <a:lnTo>
                      <a:pt x="495" y="599"/>
                    </a:lnTo>
                    <a:lnTo>
                      <a:pt x="491" y="597"/>
                    </a:lnTo>
                    <a:lnTo>
                      <a:pt x="491" y="599"/>
                    </a:lnTo>
                    <a:lnTo>
                      <a:pt x="491" y="600"/>
                    </a:lnTo>
                    <a:lnTo>
                      <a:pt x="490" y="600"/>
                    </a:lnTo>
                    <a:lnTo>
                      <a:pt x="488" y="600"/>
                    </a:lnTo>
                    <a:lnTo>
                      <a:pt x="488" y="600"/>
                    </a:lnTo>
                    <a:lnTo>
                      <a:pt x="486" y="600"/>
                    </a:lnTo>
                    <a:lnTo>
                      <a:pt x="486" y="602"/>
                    </a:lnTo>
                    <a:lnTo>
                      <a:pt x="490" y="602"/>
                    </a:lnTo>
                    <a:lnTo>
                      <a:pt x="491" y="604"/>
                    </a:lnTo>
                    <a:lnTo>
                      <a:pt x="491" y="604"/>
                    </a:lnTo>
                    <a:lnTo>
                      <a:pt x="490" y="609"/>
                    </a:lnTo>
                    <a:lnTo>
                      <a:pt x="486" y="609"/>
                    </a:lnTo>
                    <a:lnTo>
                      <a:pt x="486" y="611"/>
                    </a:lnTo>
                    <a:lnTo>
                      <a:pt x="488" y="611"/>
                    </a:lnTo>
                    <a:lnTo>
                      <a:pt x="488" y="612"/>
                    </a:lnTo>
                    <a:lnTo>
                      <a:pt x="488" y="617"/>
                    </a:lnTo>
                    <a:lnTo>
                      <a:pt x="486" y="617"/>
                    </a:lnTo>
                    <a:lnTo>
                      <a:pt x="486" y="617"/>
                    </a:lnTo>
                    <a:lnTo>
                      <a:pt x="485" y="619"/>
                    </a:lnTo>
                    <a:lnTo>
                      <a:pt x="486" y="621"/>
                    </a:lnTo>
                    <a:lnTo>
                      <a:pt x="486" y="621"/>
                    </a:lnTo>
                    <a:lnTo>
                      <a:pt x="486" y="624"/>
                    </a:lnTo>
                    <a:lnTo>
                      <a:pt x="486" y="626"/>
                    </a:lnTo>
                    <a:lnTo>
                      <a:pt x="486" y="628"/>
                    </a:lnTo>
                    <a:lnTo>
                      <a:pt x="488" y="631"/>
                    </a:lnTo>
                    <a:lnTo>
                      <a:pt x="488" y="636"/>
                    </a:lnTo>
                    <a:lnTo>
                      <a:pt x="488" y="636"/>
                    </a:lnTo>
                    <a:lnTo>
                      <a:pt x="490" y="638"/>
                    </a:lnTo>
                    <a:lnTo>
                      <a:pt x="488" y="640"/>
                    </a:lnTo>
                    <a:lnTo>
                      <a:pt x="488" y="643"/>
                    </a:lnTo>
                    <a:lnTo>
                      <a:pt x="488" y="646"/>
                    </a:lnTo>
                    <a:lnTo>
                      <a:pt x="488" y="652"/>
                    </a:lnTo>
                    <a:lnTo>
                      <a:pt x="488" y="657"/>
                    </a:lnTo>
                    <a:lnTo>
                      <a:pt x="488" y="660"/>
                    </a:lnTo>
                    <a:lnTo>
                      <a:pt x="486" y="662"/>
                    </a:lnTo>
                    <a:lnTo>
                      <a:pt x="485" y="665"/>
                    </a:lnTo>
                    <a:lnTo>
                      <a:pt x="485" y="669"/>
                    </a:lnTo>
                    <a:lnTo>
                      <a:pt x="479" y="670"/>
                    </a:lnTo>
                    <a:lnTo>
                      <a:pt x="476" y="674"/>
                    </a:lnTo>
                    <a:lnTo>
                      <a:pt x="471" y="679"/>
                    </a:lnTo>
                    <a:lnTo>
                      <a:pt x="466" y="686"/>
                    </a:lnTo>
                    <a:lnTo>
                      <a:pt x="461" y="694"/>
                    </a:lnTo>
                    <a:lnTo>
                      <a:pt x="456" y="708"/>
                    </a:lnTo>
                    <a:lnTo>
                      <a:pt x="449" y="720"/>
                    </a:lnTo>
                    <a:lnTo>
                      <a:pt x="447" y="723"/>
                    </a:lnTo>
                    <a:lnTo>
                      <a:pt x="444" y="727"/>
                    </a:lnTo>
                    <a:lnTo>
                      <a:pt x="438" y="732"/>
                    </a:lnTo>
                    <a:lnTo>
                      <a:pt x="433" y="737"/>
                    </a:lnTo>
                    <a:lnTo>
                      <a:pt x="426" y="742"/>
                    </a:lnTo>
                    <a:lnTo>
                      <a:pt x="425" y="744"/>
                    </a:lnTo>
                    <a:lnTo>
                      <a:pt x="421" y="747"/>
                    </a:lnTo>
                    <a:lnTo>
                      <a:pt x="421" y="745"/>
                    </a:lnTo>
                    <a:lnTo>
                      <a:pt x="421" y="744"/>
                    </a:lnTo>
                    <a:lnTo>
                      <a:pt x="421" y="742"/>
                    </a:lnTo>
                    <a:lnTo>
                      <a:pt x="421" y="740"/>
                    </a:lnTo>
                    <a:lnTo>
                      <a:pt x="423" y="740"/>
                    </a:lnTo>
                    <a:lnTo>
                      <a:pt x="425" y="740"/>
                    </a:lnTo>
                    <a:lnTo>
                      <a:pt x="426" y="740"/>
                    </a:lnTo>
                    <a:lnTo>
                      <a:pt x="426" y="738"/>
                    </a:lnTo>
                    <a:lnTo>
                      <a:pt x="428" y="738"/>
                    </a:lnTo>
                    <a:lnTo>
                      <a:pt x="433" y="733"/>
                    </a:lnTo>
                    <a:lnTo>
                      <a:pt x="437" y="732"/>
                    </a:lnTo>
                    <a:lnTo>
                      <a:pt x="438" y="728"/>
                    </a:lnTo>
                    <a:lnTo>
                      <a:pt x="438" y="727"/>
                    </a:lnTo>
                    <a:lnTo>
                      <a:pt x="438" y="723"/>
                    </a:lnTo>
                    <a:lnTo>
                      <a:pt x="440" y="723"/>
                    </a:lnTo>
                    <a:lnTo>
                      <a:pt x="442" y="723"/>
                    </a:lnTo>
                    <a:lnTo>
                      <a:pt x="444" y="723"/>
                    </a:lnTo>
                    <a:lnTo>
                      <a:pt x="442" y="721"/>
                    </a:lnTo>
                    <a:lnTo>
                      <a:pt x="444" y="720"/>
                    </a:lnTo>
                    <a:lnTo>
                      <a:pt x="447" y="716"/>
                    </a:lnTo>
                    <a:lnTo>
                      <a:pt x="449" y="715"/>
                    </a:lnTo>
                    <a:lnTo>
                      <a:pt x="447" y="708"/>
                    </a:lnTo>
                    <a:lnTo>
                      <a:pt x="449" y="708"/>
                    </a:lnTo>
                    <a:lnTo>
                      <a:pt x="449" y="709"/>
                    </a:lnTo>
                    <a:lnTo>
                      <a:pt x="450" y="709"/>
                    </a:lnTo>
                    <a:lnTo>
                      <a:pt x="450" y="706"/>
                    </a:lnTo>
                    <a:lnTo>
                      <a:pt x="450" y="704"/>
                    </a:lnTo>
                    <a:lnTo>
                      <a:pt x="449" y="704"/>
                    </a:lnTo>
                    <a:lnTo>
                      <a:pt x="444" y="708"/>
                    </a:lnTo>
                    <a:lnTo>
                      <a:pt x="442" y="708"/>
                    </a:lnTo>
                    <a:lnTo>
                      <a:pt x="442" y="704"/>
                    </a:lnTo>
                    <a:lnTo>
                      <a:pt x="438" y="704"/>
                    </a:lnTo>
                    <a:lnTo>
                      <a:pt x="437" y="703"/>
                    </a:lnTo>
                    <a:lnTo>
                      <a:pt x="437" y="701"/>
                    </a:lnTo>
                    <a:lnTo>
                      <a:pt x="437" y="699"/>
                    </a:lnTo>
                    <a:lnTo>
                      <a:pt x="437" y="703"/>
                    </a:lnTo>
                    <a:lnTo>
                      <a:pt x="437" y="704"/>
                    </a:lnTo>
                    <a:lnTo>
                      <a:pt x="438" y="708"/>
                    </a:lnTo>
                    <a:lnTo>
                      <a:pt x="438" y="708"/>
                    </a:lnTo>
                    <a:lnTo>
                      <a:pt x="437" y="709"/>
                    </a:lnTo>
                    <a:lnTo>
                      <a:pt x="437" y="713"/>
                    </a:lnTo>
                    <a:lnTo>
                      <a:pt x="437" y="716"/>
                    </a:lnTo>
                    <a:lnTo>
                      <a:pt x="437" y="715"/>
                    </a:lnTo>
                    <a:lnTo>
                      <a:pt x="435" y="715"/>
                    </a:lnTo>
                    <a:lnTo>
                      <a:pt x="435" y="718"/>
                    </a:lnTo>
                    <a:lnTo>
                      <a:pt x="433" y="720"/>
                    </a:lnTo>
                    <a:lnTo>
                      <a:pt x="433" y="721"/>
                    </a:lnTo>
                    <a:lnTo>
                      <a:pt x="433" y="723"/>
                    </a:lnTo>
                    <a:lnTo>
                      <a:pt x="432" y="723"/>
                    </a:lnTo>
                    <a:lnTo>
                      <a:pt x="428" y="727"/>
                    </a:lnTo>
                    <a:lnTo>
                      <a:pt x="425" y="728"/>
                    </a:lnTo>
                    <a:lnTo>
                      <a:pt x="423" y="730"/>
                    </a:lnTo>
                    <a:lnTo>
                      <a:pt x="423" y="732"/>
                    </a:lnTo>
                    <a:lnTo>
                      <a:pt x="423" y="735"/>
                    </a:lnTo>
                    <a:lnTo>
                      <a:pt x="421" y="737"/>
                    </a:lnTo>
                    <a:lnTo>
                      <a:pt x="420" y="742"/>
                    </a:lnTo>
                    <a:lnTo>
                      <a:pt x="420" y="744"/>
                    </a:lnTo>
                    <a:lnTo>
                      <a:pt x="420" y="745"/>
                    </a:lnTo>
                    <a:lnTo>
                      <a:pt x="420" y="747"/>
                    </a:lnTo>
                    <a:lnTo>
                      <a:pt x="420" y="749"/>
                    </a:lnTo>
                    <a:lnTo>
                      <a:pt x="418" y="750"/>
                    </a:lnTo>
                    <a:lnTo>
                      <a:pt x="416" y="754"/>
                    </a:lnTo>
                    <a:lnTo>
                      <a:pt x="413" y="764"/>
                    </a:lnTo>
                    <a:lnTo>
                      <a:pt x="411" y="769"/>
                    </a:lnTo>
                    <a:lnTo>
                      <a:pt x="408" y="773"/>
                    </a:lnTo>
                    <a:lnTo>
                      <a:pt x="406" y="776"/>
                    </a:lnTo>
                    <a:lnTo>
                      <a:pt x="396" y="783"/>
                    </a:lnTo>
                    <a:lnTo>
                      <a:pt x="396" y="783"/>
                    </a:lnTo>
                    <a:lnTo>
                      <a:pt x="394" y="783"/>
                    </a:lnTo>
                    <a:lnTo>
                      <a:pt x="394" y="781"/>
                    </a:lnTo>
                    <a:lnTo>
                      <a:pt x="394" y="781"/>
                    </a:lnTo>
                    <a:lnTo>
                      <a:pt x="394" y="781"/>
                    </a:lnTo>
                    <a:lnTo>
                      <a:pt x="394" y="778"/>
                    </a:lnTo>
                    <a:lnTo>
                      <a:pt x="394" y="771"/>
                    </a:lnTo>
                    <a:lnTo>
                      <a:pt x="394" y="769"/>
                    </a:lnTo>
                    <a:lnTo>
                      <a:pt x="394" y="767"/>
                    </a:lnTo>
                    <a:lnTo>
                      <a:pt x="396" y="766"/>
                    </a:lnTo>
                    <a:lnTo>
                      <a:pt x="397" y="764"/>
                    </a:lnTo>
                    <a:lnTo>
                      <a:pt x="399" y="762"/>
                    </a:lnTo>
                    <a:lnTo>
                      <a:pt x="401" y="761"/>
                    </a:lnTo>
                    <a:lnTo>
                      <a:pt x="401" y="759"/>
                    </a:lnTo>
                    <a:lnTo>
                      <a:pt x="399" y="757"/>
                    </a:lnTo>
                    <a:lnTo>
                      <a:pt x="397" y="757"/>
                    </a:lnTo>
                    <a:lnTo>
                      <a:pt x="394" y="756"/>
                    </a:lnTo>
                    <a:lnTo>
                      <a:pt x="392" y="752"/>
                    </a:lnTo>
                    <a:lnTo>
                      <a:pt x="390" y="750"/>
                    </a:lnTo>
                    <a:lnTo>
                      <a:pt x="390" y="747"/>
                    </a:lnTo>
                    <a:lnTo>
                      <a:pt x="389" y="745"/>
                    </a:lnTo>
                    <a:lnTo>
                      <a:pt x="389" y="745"/>
                    </a:lnTo>
                    <a:lnTo>
                      <a:pt x="389" y="745"/>
                    </a:lnTo>
                    <a:lnTo>
                      <a:pt x="387" y="744"/>
                    </a:lnTo>
                    <a:lnTo>
                      <a:pt x="385" y="742"/>
                    </a:lnTo>
                    <a:lnTo>
                      <a:pt x="385" y="742"/>
                    </a:lnTo>
                    <a:lnTo>
                      <a:pt x="382" y="742"/>
                    </a:lnTo>
                    <a:lnTo>
                      <a:pt x="380" y="740"/>
                    </a:lnTo>
                    <a:lnTo>
                      <a:pt x="377" y="738"/>
                    </a:lnTo>
                    <a:lnTo>
                      <a:pt x="375" y="735"/>
                    </a:lnTo>
                    <a:lnTo>
                      <a:pt x="373" y="733"/>
                    </a:lnTo>
                    <a:lnTo>
                      <a:pt x="373" y="732"/>
                    </a:lnTo>
                    <a:lnTo>
                      <a:pt x="367" y="730"/>
                    </a:lnTo>
                    <a:lnTo>
                      <a:pt x="365" y="728"/>
                    </a:lnTo>
                    <a:lnTo>
                      <a:pt x="363" y="728"/>
                    </a:lnTo>
                    <a:lnTo>
                      <a:pt x="361" y="728"/>
                    </a:lnTo>
                    <a:lnTo>
                      <a:pt x="360" y="727"/>
                    </a:lnTo>
                    <a:lnTo>
                      <a:pt x="360" y="725"/>
                    </a:lnTo>
                    <a:lnTo>
                      <a:pt x="360" y="725"/>
                    </a:lnTo>
                    <a:lnTo>
                      <a:pt x="358" y="723"/>
                    </a:lnTo>
                    <a:lnTo>
                      <a:pt x="358" y="723"/>
                    </a:lnTo>
                    <a:lnTo>
                      <a:pt x="356" y="720"/>
                    </a:lnTo>
                    <a:lnTo>
                      <a:pt x="355" y="718"/>
                    </a:lnTo>
                    <a:lnTo>
                      <a:pt x="353" y="718"/>
                    </a:lnTo>
                    <a:lnTo>
                      <a:pt x="353" y="718"/>
                    </a:lnTo>
                    <a:lnTo>
                      <a:pt x="353" y="720"/>
                    </a:lnTo>
                    <a:lnTo>
                      <a:pt x="353" y="720"/>
                    </a:lnTo>
                    <a:lnTo>
                      <a:pt x="351" y="720"/>
                    </a:lnTo>
                    <a:lnTo>
                      <a:pt x="351" y="721"/>
                    </a:lnTo>
                    <a:lnTo>
                      <a:pt x="349" y="721"/>
                    </a:lnTo>
                    <a:lnTo>
                      <a:pt x="348" y="723"/>
                    </a:lnTo>
                    <a:lnTo>
                      <a:pt x="348" y="723"/>
                    </a:lnTo>
                    <a:lnTo>
                      <a:pt x="346" y="723"/>
                    </a:lnTo>
                    <a:lnTo>
                      <a:pt x="346" y="723"/>
                    </a:lnTo>
                    <a:lnTo>
                      <a:pt x="346" y="721"/>
                    </a:lnTo>
                    <a:lnTo>
                      <a:pt x="346" y="718"/>
                    </a:lnTo>
                    <a:lnTo>
                      <a:pt x="344" y="716"/>
                    </a:lnTo>
                    <a:lnTo>
                      <a:pt x="344" y="715"/>
                    </a:lnTo>
                    <a:lnTo>
                      <a:pt x="343" y="713"/>
                    </a:lnTo>
                    <a:lnTo>
                      <a:pt x="337" y="709"/>
                    </a:lnTo>
                    <a:lnTo>
                      <a:pt x="332" y="703"/>
                    </a:lnTo>
                    <a:lnTo>
                      <a:pt x="331" y="701"/>
                    </a:lnTo>
                    <a:lnTo>
                      <a:pt x="327" y="701"/>
                    </a:lnTo>
                    <a:lnTo>
                      <a:pt x="325" y="701"/>
                    </a:lnTo>
                    <a:lnTo>
                      <a:pt x="324" y="703"/>
                    </a:lnTo>
                    <a:lnTo>
                      <a:pt x="324" y="704"/>
                    </a:lnTo>
                    <a:lnTo>
                      <a:pt x="322" y="706"/>
                    </a:lnTo>
                    <a:lnTo>
                      <a:pt x="319" y="706"/>
                    </a:lnTo>
                    <a:lnTo>
                      <a:pt x="317" y="704"/>
                    </a:lnTo>
                    <a:lnTo>
                      <a:pt x="315" y="703"/>
                    </a:lnTo>
                    <a:lnTo>
                      <a:pt x="315" y="703"/>
                    </a:lnTo>
                    <a:lnTo>
                      <a:pt x="319" y="699"/>
                    </a:lnTo>
                    <a:lnTo>
                      <a:pt x="320" y="698"/>
                    </a:lnTo>
                    <a:lnTo>
                      <a:pt x="320" y="696"/>
                    </a:lnTo>
                    <a:lnTo>
                      <a:pt x="322" y="694"/>
                    </a:lnTo>
                    <a:lnTo>
                      <a:pt x="325" y="692"/>
                    </a:lnTo>
                    <a:lnTo>
                      <a:pt x="327" y="691"/>
                    </a:lnTo>
                    <a:lnTo>
                      <a:pt x="331" y="686"/>
                    </a:lnTo>
                    <a:lnTo>
                      <a:pt x="332" y="684"/>
                    </a:lnTo>
                    <a:lnTo>
                      <a:pt x="334" y="682"/>
                    </a:lnTo>
                    <a:lnTo>
                      <a:pt x="336" y="681"/>
                    </a:lnTo>
                    <a:lnTo>
                      <a:pt x="337" y="679"/>
                    </a:lnTo>
                    <a:lnTo>
                      <a:pt x="339" y="677"/>
                    </a:lnTo>
                    <a:lnTo>
                      <a:pt x="339" y="674"/>
                    </a:lnTo>
                    <a:lnTo>
                      <a:pt x="341" y="672"/>
                    </a:lnTo>
                    <a:lnTo>
                      <a:pt x="344" y="670"/>
                    </a:lnTo>
                    <a:lnTo>
                      <a:pt x="346" y="669"/>
                    </a:lnTo>
                    <a:lnTo>
                      <a:pt x="346" y="667"/>
                    </a:lnTo>
                    <a:lnTo>
                      <a:pt x="346" y="667"/>
                    </a:lnTo>
                    <a:lnTo>
                      <a:pt x="348" y="665"/>
                    </a:lnTo>
                    <a:lnTo>
                      <a:pt x="348" y="665"/>
                    </a:lnTo>
                    <a:lnTo>
                      <a:pt x="348" y="663"/>
                    </a:lnTo>
                    <a:lnTo>
                      <a:pt x="348" y="663"/>
                    </a:lnTo>
                    <a:lnTo>
                      <a:pt x="349" y="663"/>
                    </a:lnTo>
                    <a:lnTo>
                      <a:pt x="349" y="663"/>
                    </a:lnTo>
                    <a:lnTo>
                      <a:pt x="351" y="663"/>
                    </a:lnTo>
                    <a:lnTo>
                      <a:pt x="351" y="663"/>
                    </a:lnTo>
                    <a:lnTo>
                      <a:pt x="353" y="663"/>
                    </a:lnTo>
                    <a:lnTo>
                      <a:pt x="351" y="662"/>
                    </a:lnTo>
                    <a:lnTo>
                      <a:pt x="351" y="662"/>
                    </a:lnTo>
                    <a:lnTo>
                      <a:pt x="351" y="660"/>
                    </a:lnTo>
                    <a:lnTo>
                      <a:pt x="355" y="658"/>
                    </a:lnTo>
                    <a:lnTo>
                      <a:pt x="356" y="658"/>
                    </a:lnTo>
                    <a:lnTo>
                      <a:pt x="358" y="657"/>
                    </a:lnTo>
                    <a:lnTo>
                      <a:pt x="358" y="655"/>
                    </a:lnTo>
                    <a:lnTo>
                      <a:pt x="360" y="653"/>
                    </a:lnTo>
                    <a:lnTo>
                      <a:pt x="363" y="653"/>
                    </a:lnTo>
                    <a:lnTo>
                      <a:pt x="363" y="652"/>
                    </a:lnTo>
                    <a:lnTo>
                      <a:pt x="363" y="652"/>
                    </a:lnTo>
                    <a:lnTo>
                      <a:pt x="365" y="650"/>
                    </a:lnTo>
                    <a:lnTo>
                      <a:pt x="367" y="650"/>
                    </a:lnTo>
                    <a:lnTo>
                      <a:pt x="367" y="650"/>
                    </a:lnTo>
                    <a:lnTo>
                      <a:pt x="367" y="648"/>
                    </a:lnTo>
                    <a:lnTo>
                      <a:pt x="368" y="646"/>
                    </a:lnTo>
                    <a:lnTo>
                      <a:pt x="368" y="646"/>
                    </a:lnTo>
                    <a:lnTo>
                      <a:pt x="370" y="646"/>
                    </a:lnTo>
                    <a:lnTo>
                      <a:pt x="370" y="646"/>
                    </a:lnTo>
                    <a:lnTo>
                      <a:pt x="372" y="645"/>
                    </a:lnTo>
                    <a:lnTo>
                      <a:pt x="373" y="645"/>
                    </a:lnTo>
                    <a:lnTo>
                      <a:pt x="373" y="645"/>
                    </a:lnTo>
                    <a:lnTo>
                      <a:pt x="375" y="645"/>
                    </a:lnTo>
                    <a:lnTo>
                      <a:pt x="375" y="643"/>
                    </a:lnTo>
                    <a:lnTo>
                      <a:pt x="379" y="643"/>
                    </a:lnTo>
                    <a:lnTo>
                      <a:pt x="380" y="643"/>
                    </a:lnTo>
                    <a:lnTo>
                      <a:pt x="380" y="640"/>
                    </a:lnTo>
                    <a:lnTo>
                      <a:pt x="382" y="640"/>
                    </a:lnTo>
                    <a:lnTo>
                      <a:pt x="382" y="640"/>
                    </a:lnTo>
                    <a:lnTo>
                      <a:pt x="384" y="640"/>
                    </a:lnTo>
                    <a:lnTo>
                      <a:pt x="385" y="638"/>
                    </a:lnTo>
                    <a:lnTo>
                      <a:pt x="385" y="638"/>
                    </a:lnTo>
                    <a:lnTo>
                      <a:pt x="387" y="636"/>
                    </a:lnTo>
                    <a:lnTo>
                      <a:pt x="389" y="634"/>
                    </a:lnTo>
                    <a:lnTo>
                      <a:pt x="390" y="631"/>
                    </a:lnTo>
                    <a:lnTo>
                      <a:pt x="390" y="629"/>
                    </a:lnTo>
                    <a:lnTo>
                      <a:pt x="389" y="629"/>
                    </a:lnTo>
                    <a:lnTo>
                      <a:pt x="389" y="628"/>
                    </a:lnTo>
                    <a:lnTo>
                      <a:pt x="390" y="623"/>
                    </a:lnTo>
                    <a:lnTo>
                      <a:pt x="390" y="621"/>
                    </a:lnTo>
                    <a:lnTo>
                      <a:pt x="390" y="619"/>
                    </a:lnTo>
                    <a:lnTo>
                      <a:pt x="390" y="617"/>
                    </a:lnTo>
                    <a:lnTo>
                      <a:pt x="389" y="614"/>
                    </a:lnTo>
                    <a:lnTo>
                      <a:pt x="387" y="612"/>
                    </a:lnTo>
                    <a:lnTo>
                      <a:pt x="387" y="607"/>
                    </a:lnTo>
                    <a:lnTo>
                      <a:pt x="387" y="606"/>
                    </a:lnTo>
                    <a:lnTo>
                      <a:pt x="385" y="606"/>
                    </a:lnTo>
                    <a:lnTo>
                      <a:pt x="384" y="604"/>
                    </a:lnTo>
                    <a:lnTo>
                      <a:pt x="382" y="604"/>
                    </a:lnTo>
                    <a:lnTo>
                      <a:pt x="382" y="604"/>
                    </a:lnTo>
                    <a:lnTo>
                      <a:pt x="382" y="602"/>
                    </a:lnTo>
                    <a:lnTo>
                      <a:pt x="380" y="604"/>
                    </a:lnTo>
                    <a:lnTo>
                      <a:pt x="380" y="604"/>
                    </a:lnTo>
                    <a:lnTo>
                      <a:pt x="379" y="604"/>
                    </a:lnTo>
                    <a:lnTo>
                      <a:pt x="377" y="604"/>
                    </a:lnTo>
                    <a:lnTo>
                      <a:pt x="375" y="606"/>
                    </a:lnTo>
                    <a:lnTo>
                      <a:pt x="375" y="604"/>
                    </a:lnTo>
                    <a:lnTo>
                      <a:pt x="373" y="604"/>
                    </a:lnTo>
                    <a:lnTo>
                      <a:pt x="373" y="604"/>
                    </a:lnTo>
                    <a:lnTo>
                      <a:pt x="373" y="600"/>
                    </a:lnTo>
                    <a:lnTo>
                      <a:pt x="375" y="597"/>
                    </a:lnTo>
                    <a:lnTo>
                      <a:pt x="377" y="594"/>
                    </a:lnTo>
                    <a:lnTo>
                      <a:pt x="375" y="594"/>
                    </a:lnTo>
                    <a:lnTo>
                      <a:pt x="377" y="588"/>
                    </a:lnTo>
                    <a:lnTo>
                      <a:pt x="379" y="582"/>
                    </a:lnTo>
                    <a:lnTo>
                      <a:pt x="379" y="577"/>
                    </a:lnTo>
                    <a:lnTo>
                      <a:pt x="379" y="575"/>
                    </a:lnTo>
                    <a:lnTo>
                      <a:pt x="379" y="573"/>
                    </a:lnTo>
                    <a:lnTo>
                      <a:pt x="379" y="573"/>
                    </a:lnTo>
                    <a:lnTo>
                      <a:pt x="380" y="571"/>
                    </a:lnTo>
                    <a:lnTo>
                      <a:pt x="377" y="570"/>
                    </a:lnTo>
                    <a:lnTo>
                      <a:pt x="375" y="568"/>
                    </a:lnTo>
                    <a:lnTo>
                      <a:pt x="373" y="568"/>
                    </a:lnTo>
                    <a:lnTo>
                      <a:pt x="372" y="566"/>
                    </a:lnTo>
                    <a:lnTo>
                      <a:pt x="372" y="568"/>
                    </a:lnTo>
                    <a:lnTo>
                      <a:pt x="370" y="568"/>
                    </a:lnTo>
                    <a:lnTo>
                      <a:pt x="368" y="568"/>
                    </a:lnTo>
                    <a:lnTo>
                      <a:pt x="367" y="570"/>
                    </a:lnTo>
                    <a:lnTo>
                      <a:pt x="365" y="570"/>
                    </a:lnTo>
                    <a:lnTo>
                      <a:pt x="363" y="571"/>
                    </a:lnTo>
                    <a:lnTo>
                      <a:pt x="361" y="571"/>
                    </a:lnTo>
                    <a:lnTo>
                      <a:pt x="360" y="571"/>
                    </a:lnTo>
                    <a:lnTo>
                      <a:pt x="358" y="571"/>
                    </a:lnTo>
                    <a:lnTo>
                      <a:pt x="358" y="570"/>
                    </a:lnTo>
                    <a:lnTo>
                      <a:pt x="356" y="568"/>
                    </a:lnTo>
                    <a:lnTo>
                      <a:pt x="356" y="566"/>
                    </a:lnTo>
                    <a:lnTo>
                      <a:pt x="356" y="565"/>
                    </a:lnTo>
                    <a:lnTo>
                      <a:pt x="355" y="563"/>
                    </a:lnTo>
                    <a:lnTo>
                      <a:pt x="355" y="563"/>
                    </a:lnTo>
                    <a:lnTo>
                      <a:pt x="355" y="561"/>
                    </a:lnTo>
                    <a:lnTo>
                      <a:pt x="355" y="559"/>
                    </a:lnTo>
                    <a:lnTo>
                      <a:pt x="355" y="559"/>
                    </a:lnTo>
                    <a:lnTo>
                      <a:pt x="355" y="558"/>
                    </a:lnTo>
                    <a:lnTo>
                      <a:pt x="355" y="556"/>
                    </a:lnTo>
                    <a:lnTo>
                      <a:pt x="355" y="556"/>
                    </a:lnTo>
                    <a:lnTo>
                      <a:pt x="355" y="553"/>
                    </a:lnTo>
                    <a:lnTo>
                      <a:pt x="353" y="553"/>
                    </a:lnTo>
                    <a:lnTo>
                      <a:pt x="353" y="551"/>
                    </a:lnTo>
                    <a:lnTo>
                      <a:pt x="353" y="549"/>
                    </a:lnTo>
                    <a:lnTo>
                      <a:pt x="353" y="548"/>
                    </a:lnTo>
                    <a:lnTo>
                      <a:pt x="353" y="546"/>
                    </a:lnTo>
                    <a:lnTo>
                      <a:pt x="353" y="544"/>
                    </a:lnTo>
                    <a:lnTo>
                      <a:pt x="353" y="544"/>
                    </a:lnTo>
                    <a:lnTo>
                      <a:pt x="353" y="542"/>
                    </a:lnTo>
                    <a:lnTo>
                      <a:pt x="351" y="542"/>
                    </a:lnTo>
                    <a:lnTo>
                      <a:pt x="351" y="541"/>
                    </a:lnTo>
                    <a:lnTo>
                      <a:pt x="351" y="537"/>
                    </a:lnTo>
                    <a:lnTo>
                      <a:pt x="349" y="537"/>
                    </a:lnTo>
                    <a:lnTo>
                      <a:pt x="349" y="536"/>
                    </a:lnTo>
                    <a:lnTo>
                      <a:pt x="348" y="536"/>
                    </a:lnTo>
                    <a:lnTo>
                      <a:pt x="346" y="536"/>
                    </a:lnTo>
                    <a:lnTo>
                      <a:pt x="344" y="536"/>
                    </a:lnTo>
                    <a:lnTo>
                      <a:pt x="343" y="536"/>
                    </a:lnTo>
                    <a:lnTo>
                      <a:pt x="341" y="536"/>
                    </a:lnTo>
                    <a:lnTo>
                      <a:pt x="341" y="534"/>
                    </a:lnTo>
                    <a:lnTo>
                      <a:pt x="339" y="534"/>
                    </a:lnTo>
                    <a:lnTo>
                      <a:pt x="339" y="532"/>
                    </a:lnTo>
                    <a:lnTo>
                      <a:pt x="337" y="531"/>
                    </a:lnTo>
                    <a:lnTo>
                      <a:pt x="336" y="532"/>
                    </a:lnTo>
                    <a:lnTo>
                      <a:pt x="336" y="532"/>
                    </a:lnTo>
                    <a:lnTo>
                      <a:pt x="334" y="534"/>
                    </a:lnTo>
                    <a:lnTo>
                      <a:pt x="334" y="534"/>
                    </a:lnTo>
                    <a:lnTo>
                      <a:pt x="332" y="534"/>
                    </a:lnTo>
                    <a:lnTo>
                      <a:pt x="331" y="536"/>
                    </a:lnTo>
                    <a:lnTo>
                      <a:pt x="331" y="536"/>
                    </a:lnTo>
                    <a:lnTo>
                      <a:pt x="327" y="536"/>
                    </a:lnTo>
                    <a:lnTo>
                      <a:pt x="325" y="534"/>
                    </a:lnTo>
                    <a:lnTo>
                      <a:pt x="324" y="534"/>
                    </a:lnTo>
                    <a:lnTo>
                      <a:pt x="322" y="534"/>
                    </a:lnTo>
                    <a:lnTo>
                      <a:pt x="320" y="534"/>
                    </a:lnTo>
                    <a:lnTo>
                      <a:pt x="319" y="534"/>
                    </a:lnTo>
                    <a:lnTo>
                      <a:pt x="317" y="534"/>
                    </a:lnTo>
                    <a:lnTo>
                      <a:pt x="315" y="534"/>
                    </a:lnTo>
                    <a:lnTo>
                      <a:pt x="315" y="532"/>
                    </a:lnTo>
                    <a:lnTo>
                      <a:pt x="313" y="532"/>
                    </a:lnTo>
                    <a:lnTo>
                      <a:pt x="312" y="532"/>
                    </a:lnTo>
                    <a:lnTo>
                      <a:pt x="312" y="532"/>
                    </a:lnTo>
                    <a:lnTo>
                      <a:pt x="310" y="532"/>
                    </a:lnTo>
                    <a:lnTo>
                      <a:pt x="308" y="532"/>
                    </a:lnTo>
                    <a:lnTo>
                      <a:pt x="308" y="531"/>
                    </a:lnTo>
                    <a:lnTo>
                      <a:pt x="308" y="531"/>
                    </a:lnTo>
                    <a:lnTo>
                      <a:pt x="308" y="529"/>
                    </a:lnTo>
                    <a:lnTo>
                      <a:pt x="308" y="527"/>
                    </a:lnTo>
                    <a:lnTo>
                      <a:pt x="308" y="527"/>
                    </a:lnTo>
                    <a:lnTo>
                      <a:pt x="308" y="525"/>
                    </a:lnTo>
                    <a:lnTo>
                      <a:pt x="308" y="524"/>
                    </a:lnTo>
                    <a:lnTo>
                      <a:pt x="308" y="524"/>
                    </a:lnTo>
                    <a:lnTo>
                      <a:pt x="308" y="522"/>
                    </a:lnTo>
                    <a:lnTo>
                      <a:pt x="308" y="522"/>
                    </a:lnTo>
                    <a:lnTo>
                      <a:pt x="308" y="520"/>
                    </a:lnTo>
                    <a:lnTo>
                      <a:pt x="308" y="519"/>
                    </a:lnTo>
                    <a:lnTo>
                      <a:pt x="310" y="517"/>
                    </a:lnTo>
                    <a:lnTo>
                      <a:pt x="310" y="517"/>
                    </a:lnTo>
                    <a:lnTo>
                      <a:pt x="310" y="515"/>
                    </a:lnTo>
                    <a:lnTo>
                      <a:pt x="310" y="515"/>
                    </a:lnTo>
                    <a:lnTo>
                      <a:pt x="310" y="513"/>
                    </a:lnTo>
                    <a:lnTo>
                      <a:pt x="310" y="512"/>
                    </a:lnTo>
                    <a:lnTo>
                      <a:pt x="310" y="508"/>
                    </a:lnTo>
                    <a:lnTo>
                      <a:pt x="310" y="507"/>
                    </a:lnTo>
                    <a:lnTo>
                      <a:pt x="310" y="507"/>
                    </a:lnTo>
                    <a:lnTo>
                      <a:pt x="310" y="507"/>
                    </a:lnTo>
                    <a:lnTo>
                      <a:pt x="310" y="507"/>
                    </a:lnTo>
                    <a:lnTo>
                      <a:pt x="310" y="505"/>
                    </a:lnTo>
                    <a:lnTo>
                      <a:pt x="310" y="505"/>
                    </a:lnTo>
                    <a:lnTo>
                      <a:pt x="310" y="503"/>
                    </a:lnTo>
                    <a:lnTo>
                      <a:pt x="310" y="503"/>
                    </a:lnTo>
                    <a:lnTo>
                      <a:pt x="308" y="503"/>
                    </a:lnTo>
                    <a:lnTo>
                      <a:pt x="308" y="502"/>
                    </a:lnTo>
                    <a:lnTo>
                      <a:pt x="308" y="502"/>
                    </a:lnTo>
                    <a:lnTo>
                      <a:pt x="307" y="500"/>
                    </a:lnTo>
                    <a:lnTo>
                      <a:pt x="308" y="498"/>
                    </a:lnTo>
                    <a:lnTo>
                      <a:pt x="307" y="496"/>
                    </a:lnTo>
                    <a:lnTo>
                      <a:pt x="307" y="496"/>
                    </a:lnTo>
                    <a:lnTo>
                      <a:pt x="307" y="496"/>
                    </a:lnTo>
                    <a:lnTo>
                      <a:pt x="305" y="495"/>
                    </a:lnTo>
                    <a:lnTo>
                      <a:pt x="305" y="493"/>
                    </a:lnTo>
                    <a:lnTo>
                      <a:pt x="305" y="493"/>
                    </a:lnTo>
                    <a:lnTo>
                      <a:pt x="305" y="491"/>
                    </a:lnTo>
                    <a:lnTo>
                      <a:pt x="307" y="491"/>
                    </a:lnTo>
                    <a:lnTo>
                      <a:pt x="307" y="490"/>
                    </a:lnTo>
                    <a:lnTo>
                      <a:pt x="308" y="490"/>
                    </a:lnTo>
                    <a:lnTo>
                      <a:pt x="310" y="490"/>
                    </a:lnTo>
                    <a:lnTo>
                      <a:pt x="310" y="488"/>
                    </a:lnTo>
                    <a:lnTo>
                      <a:pt x="307" y="486"/>
                    </a:lnTo>
                    <a:lnTo>
                      <a:pt x="305" y="484"/>
                    </a:lnTo>
                    <a:lnTo>
                      <a:pt x="307" y="481"/>
                    </a:lnTo>
                    <a:lnTo>
                      <a:pt x="308" y="478"/>
                    </a:lnTo>
                    <a:lnTo>
                      <a:pt x="310" y="473"/>
                    </a:lnTo>
                    <a:lnTo>
                      <a:pt x="312" y="471"/>
                    </a:lnTo>
                    <a:lnTo>
                      <a:pt x="312" y="469"/>
                    </a:lnTo>
                    <a:lnTo>
                      <a:pt x="313" y="469"/>
                    </a:lnTo>
                    <a:lnTo>
                      <a:pt x="313" y="467"/>
                    </a:lnTo>
                    <a:lnTo>
                      <a:pt x="313" y="467"/>
                    </a:lnTo>
                    <a:lnTo>
                      <a:pt x="312" y="467"/>
                    </a:lnTo>
                    <a:lnTo>
                      <a:pt x="313" y="464"/>
                    </a:lnTo>
                    <a:lnTo>
                      <a:pt x="315" y="459"/>
                    </a:lnTo>
                    <a:lnTo>
                      <a:pt x="315" y="454"/>
                    </a:lnTo>
                    <a:lnTo>
                      <a:pt x="317" y="454"/>
                    </a:lnTo>
                    <a:lnTo>
                      <a:pt x="317" y="454"/>
                    </a:lnTo>
                    <a:lnTo>
                      <a:pt x="317" y="452"/>
                    </a:lnTo>
                    <a:lnTo>
                      <a:pt x="317" y="452"/>
                    </a:lnTo>
                    <a:lnTo>
                      <a:pt x="315" y="450"/>
                    </a:lnTo>
                    <a:lnTo>
                      <a:pt x="313" y="447"/>
                    </a:lnTo>
                    <a:lnTo>
                      <a:pt x="312" y="442"/>
                    </a:lnTo>
                    <a:lnTo>
                      <a:pt x="312" y="440"/>
                    </a:lnTo>
                    <a:lnTo>
                      <a:pt x="310" y="438"/>
                    </a:lnTo>
                    <a:lnTo>
                      <a:pt x="310" y="438"/>
                    </a:lnTo>
                    <a:lnTo>
                      <a:pt x="308" y="438"/>
                    </a:lnTo>
                    <a:lnTo>
                      <a:pt x="303" y="435"/>
                    </a:lnTo>
                    <a:lnTo>
                      <a:pt x="302" y="435"/>
                    </a:lnTo>
                    <a:lnTo>
                      <a:pt x="300" y="433"/>
                    </a:lnTo>
                    <a:lnTo>
                      <a:pt x="300" y="430"/>
                    </a:lnTo>
                    <a:lnTo>
                      <a:pt x="298" y="427"/>
                    </a:lnTo>
                    <a:lnTo>
                      <a:pt x="298" y="423"/>
                    </a:lnTo>
                    <a:lnTo>
                      <a:pt x="298" y="421"/>
                    </a:lnTo>
                    <a:lnTo>
                      <a:pt x="302" y="418"/>
                    </a:lnTo>
                    <a:lnTo>
                      <a:pt x="302" y="416"/>
                    </a:lnTo>
                    <a:lnTo>
                      <a:pt x="302" y="416"/>
                    </a:lnTo>
                    <a:lnTo>
                      <a:pt x="302" y="415"/>
                    </a:lnTo>
                    <a:lnTo>
                      <a:pt x="300" y="415"/>
                    </a:lnTo>
                    <a:lnTo>
                      <a:pt x="300" y="415"/>
                    </a:lnTo>
                    <a:lnTo>
                      <a:pt x="298" y="415"/>
                    </a:lnTo>
                    <a:lnTo>
                      <a:pt x="298" y="415"/>
                    </a:lnTo>
                    <a:lnTo>
                      <a:pt x="290" y="415"/>
                    </a:lnTo>
                    <a:lnTo>
                      <a:pt x="279" y="415"/>
                    </a:lnTo>
                    <a:lnTo>
                      <a:pt x="272" y="415"/>
                    </a:lnTo>
                    <a:lnTo>
                      <a:pt x="266" y="415"/>
                    </a:lnTo>
                    <a:lnTo>
                      <a:pt x="266" y="411"/>
                    </a:lnTo>
                    <a:lnTo>
                      <a:pt x="266" y="406"/>
                    </a:lnTo>
                    <a:lnTo>
                      <a:pt x="266" y="404"/>
                    </a:lnTo>
                    <a:lnTo>
                      <a:pt x="264" y="399"/>
                    </a:lnTo>
                    <a:lnTo>
                      <a:pt x="262" y="396"/>
                    </a:lnTo>
                    <a:lnTo>
                      <a:pt x="259" y="392"/>
                    </a:lnTo>
                    <a:lnTo>
                      <a:pt x="259" y="391"/>
                    </a:lnTo>
                    <a:lnTo>
                      <a:pt x="262" y="391"/>
                    </a:lnTo>
                    <a:lnTo>
                      <a:pt x="264" y="391"/>
                    </a:lnTo>
                    <a:lnTo>
                      <a:pt x="264" y="382"/>
                    </a:lnTo>
                    <a:lnTo>
                      <a:pt x="262" y="381"/>
                    </a:lnTo>
                    <a:lnTo>
                      <a:pt x="262" y="377"/>
                    </a:lnTo>
                    <a:lnTo>
                      <a:pt x="262" y="375"/>
                    </a:lnTo>
                    <a:lnTo>
                      <a:pt x="260" y="375"/>
                    </a:lnTo>
                    <a:lnTo>
                      <a:pt x="260" y="374"/>
                    </a:lnTo>
                    <a:lnTo>
                      <a:pt x="260" y="372"/>
                    </a:lnTo>
                    <a:lnTo>
                      <a:pt x="260" y="372"/>
                    </a:lnTo>
                    <a:lnTo>
                      <a:pt x="262" y="370"/>
                    </a:lnTo>
                    <a:lnTo>
                      <a:pt x="260" y="369"/>
                    </a:lnTo>
                    <a:lnTo>
                      <a:pt x="260" y="367"/>
                    </a:lnTo>
                    <a:lnTo>
                      <a:pt x="259" y="365"/>
                    </a:lnTo>
                    <a:lnTo>
                      <a:pt x="257" y="365"/>
                    </a:lnTo>
                    <a:lnTo>
                      <a:pt x="255" y="363"/>
                    </a:lnTo>
                    <a:lnTo>
                      <a:pt x="252" y="360"/>
                    </a:lnTo>
                    <a:lnTo>
                      <a:pt x="248" y="360"/>
                    </a:lnTo>
                    <a:lnTo>
                      <a:pt x="247" y="360"/>
                    </a:lnTo>
                    <a:lnTo>
                      <a:pt x="242" y="360"/>
                    </a:lnTo>
                    <a:lnTo>
                      <a:pt x="240" y="360"/>
                    </a:lnTo>
                    <a:lnTo>
                      <a:pt x="238" y="360"/>
                    </a:lnTo>
                    <a:lnTo>
                      <a:pt x="235" y="360"/>
                    </a:lnTo>
                    <a:lnTo>
                      <a:pt x="233" y="358"/>
                    </a:lnTo>
                    <a:lnTo>
                      <a:pt x="231" y="358"/>
                    </a:lnTo>
                    <a:lnTo>
                      <a:pt x="230" y="355"/>
                    </a:lnTo>
                    <a:lnTo>
                      <a:pt x="228" y="353"/>
                    </a:lnTo>
                    <a:lnTo>
                      <a:pt x="228" y="353"/>
                    </a:lnTo>
                    <a:lnTo>
                      <a:pt x="226" y="353"/>
                    </a:lnTo>
                    <a:lnTo>
                      <a:pt x="224" y="353"/>
                    </a:lnTo>
                    <a:lnTo>
                      <a:pt x="221" y="352"/>
                    </a:lnTo>
                    <a:lnTo>
                      <a:pt x="218" y="350"/>
                    </a:lnTo>
                    <a:lnTo>
                      <a:pt x="216" y="350"/>
                    </a:lnTo>
                    <a:lnTo>
                      <a:pt x="214" y="350"/>
                    </a:lnTo>
                    <a:lnTo>
                      <a:pt x="213" y="346"/>
                    </a:lnTo>
                    <a:lnTo>
                      <a:pt x="211" y="346"/>
                    </a:lnTo>
                    <a:lnTo>
                      <a:pt x="211" y="345"/>
                    </a:lnTo>
                    <a:lnTo>
                      <a:pt x="211" y="343"/>
                    </a:lnTo>
                    <a:lnTo>
                      <a:pt x="209" y="343"/>
                    </a:lnTo>
                    <a:lnTo>
                      <a:pt x="207" y="343"/>
                    </a:lnTo>
                    <a:lnTo>
                      <a:pt x="207" y="345"/>
                    </a:lnTo>
                    <a:lnTo>
                      <a:pt x="206" y="343"/>
                    </a:lnTo>
                    <a:lnTo>
                      <a:pt x="202" y="343"/>
                    </a:lnTo>
                    <a:lnTo>
                      <a:pt x="201" y="341"/>
                    </a:lnTo>
                    <a:lnTo>
                      <a:pt x="201" y="341"/>
                    </a:lnTo>
                    <a:lnTo>
                      <a:pt x="199" y="340"/>
                    </a:lnTo>
                    <a:lnTo>
                      <a:pt x="197" y="340"/>
                    </a:lnTo>
                    <a:lnTo>
                      <a:pt x="194" y="341"/>
                    </a:lnTo>
                    <a:lnTo>
                      <a:pt x="190" y="340"/>
                    </a:lnTo>
                    <a:lnTo>
                      <a:pt x="187" y="340"/>
                    </a:lnTo>
                    <a:lnTo>
                      <a:pt x="183" y="340"/>
                    </a:lnTo>
                    <a:lnTo>
                      <a:pt x="183" y="336"/>
                    </a:lnTo>
                    <a:lnTo>
                      <a:pt x="182" y="334"/>
                    </a:lnTo>
                    <a:lnTo>
                      <a:pt x="180" y="334"/>
                    </a:lnTo>
                    <a:lnTo>
                      <a:pt x="178" y="333"/>
                    </a:lnTo>
                    <a:lnTo>
                      <a:pt x="177" y="331"/>
                    </a:lnTo>
                    <a:lnTo>
                      <a:pt x="177" y="331"/>
                    </a:lnTo>
                    <a:lnTo>
                      <a:pt x="175" y="331"/>
                    </a:lnTo>
                    <a:lnTo>
                      <a:pt x="173" y="329"/>
                    </a:lnTo>
                    <a:lnTo>
                      <a:pt x="173" y="329"/>
                    </a:lnTo>
                    <a:lnTo>
                      <a:pt x="173" y="328"/>
                    </a:lnTo>
                    <a:lnTo>
                      <a:pt x="173" y="328"/>
                    </a:lnTo>
                    <a:lnTo>
                      <a:pt x="171" y="326"/>
                    </a:lnTo>
                    <a:lnTo>
                      <a:pt x="171" y="326"/>
                    </a:lnTo>
                    <a:lnTo>
                      <a:pt x="170" y="326"/>
                    </a:lnTo>
                    <a:lnTo>
                      <a:pt x="170" y="326"/>
                    </a:lnTo>
                    <a:lnTo>
                      <a:pt x="170" y="326"/>
                    </a:lnTo>
                    <a:lnTo>
                      <a:pt x="170" y="324"/>
                    </a:lnTo>
                    <a:lnTo>
                      <a:pt x="170" y="324"/>
                    </a:lnTo>
                    <a:lnTo>
                      <a:pt x="170" y="323"/>
                    </a:lnTo>
                    <a:lnTo>
                      <a:pt x="168" y="321"/>
                    </a:lnTo>
                    <a:lnTo>
                      <a:pt x="166" y="319"/>
                    </a:lnTo>
                    <a:lnTo>
                      <a:pt x="166" y="317"/>
                    </a:lnTo>
                    <a:lnTo>
                      <a:pt x="166" y="317"/>
                    </a:lnTo>
                    <a:lnTo>
                      <a:pt x="166" y="317"/>
                    </a:lnTo>
                    <a:lnTo>
                      <a:pt x="166" y="316"/>
                    </a:lnTo>
                    <a:lnTo>
                      <a:pt x="166" y="314"/>
                    </a:lnTo>
                    <a:lnTo>
                      <a:pt x="166" y="314"/>
                    </a:lnTo>
                    <a:lnTo>
                      <a:pt x="166" y="312"/>
                    </a:lnTo>
                    <a:lnTo>
                      <a:pt x="166" y="309"/>
                    </a:lnTo>
                    <a:lnTo>
                      <a:pt x="165" y="306"/>
                    </a:lnTo>
                    <a:lnTo>
                      <a:pt x="165" y="304"/>
                    </a:lnTo>
                    <a:lnTo>
                      <a:pt x="165" y="302"/>
                    </a:lnTo>
                    <a:lnTo>
                      <a:pt x="165" y="300"/>
                    </a:lnTo>
                    <a:lnTo>
                      <a:pt x="166" y="299"/>
                    </a:lnTo>
                    <a:lnTo>
                      <a:pt x="166" y="297"/>
                    </a:lnTo>
                    <a:lnTo>
                      <a:pt x="168" y="295"/>
                    </a:lnTo>
                    <a:lnTo>
                      <a:pt x="166" y="292"/>
                    </a:lnTo>
                    <a:lnTo>
                      <a:pt x="166" y="290"/>
                    </a:lnTo>
                    <a:lnTo>
                      <a:pt x="168" y="288"/>
                    </a:lnTo>
                    <a:lnTo>
                      <a:pt x="166" y="288"/>
                    </a:lnTo>
                    <a:lnTo>
                      <a:pt x="166" y="287"/>
                    </a:lnTo>
                    <a:lnTo>
                      <a:pt x="165" y="287"/>
                    </a:lnTo>
                    <a:lnTo>
                      <a:pt x="163" y="287"/>
                    </a:lnTo>
                    <a:lnTo>
                      <a:pt x="163" y="288"/>
                    </a:lnTo>
                    <a:lnTo>
                      <a:pt x="161" y="288"/>
                    </a:lnTo>
                    <a:lnTo>
                      <a:pt x="159" y="287"/>
                    </a:lnTo>
                    <a:lnTo>
                      <a:pt x="156" y="287"/>
                    </a:lnTo>
                    <a:lnTo>
                      <a:pt x="149" y="288"/>
                    </a:lnTo>
                    <a:lnTo>
                      <a:pt x="146" y="288"/>
                    </a:lnTo>
                    <a:lnTo>
                      <a:pt x="144" y="290"/>
                    </a:lnTo>
                    <a:lnTo>
                      <a:pt x="142" y="290"/>
                    </a:lnTo>
                    <a:lnTo>
                      <a:pt x="141" y="292"/>
                    </a:lnTo>
                    <a:lnTo>
                      <a:pt x="132" y="297"/>
                    </a:lnTo>
                    <a:lnTo>
                      <a:pt x="130" y="297"/>
                    </a:lnTo>
                    <a:lnTo>
                      <a:pt x="129" y="299"/>
                    </a:lnTo>
                    <a:lnTo>
                      <a:pt x="129" y="299"/>
                    </a:lnTo>
                    <a:lnTo>
                      <a:pt x="127" y="299"/>
                    </a:lnTo>
                    <a:lnTo>
                      <a:pt x="124" y="302"/>
                    </a:lnTo>
                    <a:lnTo>
                      <a:pt x="122" y="304"/>
                    </a:lnTo>
                    <a:lnTo>
                      <a:pt x="120" y="306"/>
                    </a:lnTo>
                    <a:lnTo>
                      <a:pt x="120" y="306"/>
                    </a:lnTo>
                    <a:lnTo>
                      <a:pt x="118" y="304"/>
                    </a:lnTo>
                    <a:lnTo>
                      <a:pt x="115" y="306"/>
                    </a:lnTo>
                    <a:lnTo>
                      <a:pt x="115" y="306"/>
                    </a:lnTo>
                    <a:lnTo>
                      <a:pt x="113" y="307"/>
                    </a:lnTo>
                    <a:lnTo>
                      <a:pt x="110" y="309"/>
                    </a:lnTo>
                    <a:lnTo>
                      <a:pt x="110" y="311"/>
                    </a:lnTo>
                    <a:lnTo>
                      <a:pt x="108" y="311"/>
                    </a:lnTo>
                    <a:lnTo>
                      <a:pt x="106" y="312"/>
                    </a:lnTo>
                    <a:lnTo>
                      <a:pt x="103" y="312"/>
                    </a:lnTo>
                    <a:lnTo>
                      <a:pt x="103" y="314"/>
                    </a:lnTo>
                    <a:lnTo>
                      <a:pt x="101" y="314"/>
                    </a:lnTo>
                    <a:lnTo>
                      <a:pt x="101" y="312"/>
                    </a:lnTo>
                    <a:lnTo>
                      <a:pt x="101" y="312"/>
                    </a:lnTo>
                    <a:lnTo>
                      <a:pt x="100" y="311"/>
                    </a:lnTo>
                    <a:lnTo>
                      <a:pt x="96" y="311"/>
                    </a:lnTo>
                    <a:lnTo>
                      <a:pt x="93" y="311"/>
                    </a:lnTo>
                    <a:lnTo>
                      <a:pt x="88" y="311"/>
                    </a:lnTo>
                    <a:lnTo>
                      <a:pt x="86" y="311"/>
                    </a:lnTo>
                    <a:lnTo>
                      <a:pt x="84" y="311"/>
                    </a:lnTo>
                    <a:lnTo>
                      <a:pt x="81" y="309"/>
                    </a:lnTo>
                    <a:lnTo>
                      <a:pt x="77" y="309"/>
                    </a:lnTo>
                    <a:lnTo>
                      <a:pt x="76" y="311"/>
                    </a:lnTo>
                    <a:lnTo>
                      <a:pt x="72" y="312"/>
                    </a:lnTo>
                    <a:lnTo>
                      <a:pt x="72" y="312"/>
                    </a:lnTo>
                    <a:lnTo>
                      <a:pt x="70" y="312"/>
                    </a:lnTo>
                    <a:lnTo>
                      <a:pt x="69" y="312"/>
                    </a:lnTo>
                    <a:lnTo>
                      <a:pt x="69" y="312"/>
                    </a:lnTo>
                    <a:lnTo>
                      <a:pt x="67" y="311"/>
                    </a:lnTo>
                    <a:lnTo>
                      <a:pt x="65" y="311"/>
                    </a:lnTo>
                    <a:lnTo>
                      <a:pt x="65" y="311"/>
                    </a:lnTo>
                    <a:lnTo>
                      <a:pt x="65" y="307"/>
                    </a:lnTo>
                    <a:lnTo>
                      <a:pt x="65" y="304"/>
                    </a:lnTo>
                    <a:lnTo>
                      <a:pt x="65" y="299"/>
                    </a:lnTo>
                    <a:lnTo>
                      <a:pt x="65" y="295"/>
                    </a:lnTo>
                    <a:lnTo>
                      <a:pt x="65" y="292"/>
                    </a:lnTo>
                    <a:lnTo>
                      <a:pt x="65" y="288"/>
                    </a:lnTo>
                    <a:lnTo>
                      <a:pt x="65" y="287"/>
                    </a:lnTo>
                    <a:lnTo>
                      <a:pt x="65" y="287"/>
                    </a:lnTo>
                    <a:lnTo>
                      <a:pt x="65" y="285"/>
                    </a:lnTo>
                    <a:lnTo>
                      <a:pt x="65" y="283"/>
                    </a:lnTo>
                    <a:lnTo>
                      <a:pt x="65" y="282"/>
                    </a:lnTo>
                    <a:lnTo>
                      <a:pt x="67" y="282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64" y="282"/>
                    </a:lnTo>
                    <a:lnTo>
                      <a:pt x="62" y="283"/>
                    </a:lnTo>
                    <a:lnTo>
                      <a:pt x="62" y="285"/>
                    </a:lnTo>
                    <a:lnTo>
                      <a:pt x="60" y="285"/>
                    </a:lnTo>
                    <a:lnTo>
                      <a:pt x="59" y="287"/>
                    </a:lnTo>
                    <a:lnTo>
                      <a:pt x="57" y="288"/>
                    </a:lnTo>
                    <a:lnTo>
                      <a:pt x="55" y="288"/>
                    </a:lnTo>
                    <a:lnTo>
                      <a:pt x="53" y="292"/>
                    </a:lnTo>
                    <a:lnTo>
                      <a:pt x="52" y="292"/>
                    </a:lnTo>
                    <a:lnTo>
                      <a:pt x="47" y="292"/>
                    </a:lnTo>
                    <a:lnTo>
                      <a:pt x="41" y="292"/>
                    </a:lnTo>
                    <a:lnTo>
                      <a:pt x="36" y="292"/>
                    </a:lnTo>
                    <a:lnTo>
                      <a:pt x="35" y="292"/>
                    </a:lnTo>
                    <a:lnTo>
                      <a:pt x="35" y="290"/>
                    </a:lnTo>
                    <a:lnTo>
                      <a:pt x="35" y="288"/>
                    </a:lnTo>
                    <a:lnTo>
                      <a:pt x="33" y="287"/>
                    </a:lnTo>
                    <a:lnTo>
                      <a:pt x="33" y="285"/>
                    </a:lnTo>
                    <a:lnTo>
                      <a:pt x="33" y="285"/>
                    </a:lnTo>
                    <a:lnTo>
                      <a:pt x="33" y="283"/>
                    </a:lnTo>
                    <a:lnTo>
                      <a:pt x="31" y="282"/>
                    </a:lnTo>
                    <a:lnTo>
                      <a:pt x="29" y="282"/>
                    </a:lnTo>
                    <a:lnTo>
                      <a:pt x="28" y="282"/>
                    </a:lnTo>
                    <a:lnTo>
                      <a:pt x="23" y="280"/>
                    </a:lnTo>
                    <a:lnTo>
                      <a:pt x="19" y="280"/>
                    </a:lnTo>
                    <a:lnTo>
                      <a:pt x="16" y="280"/>
                    </a:lnTo>
                    <a:lnTo>
                      <a:pt x="17" y="278"/>
                    </a:lnTo>
                    <a:lnTo>
                      <a:pt x="19" y="275"/>
                    </a:lnTo>
                    <a:lnTo>
                      <a:pt x="19" y="273"/>
                    </a:lnTo>
                    <a:lnTo>
                      <a:pt x="17" y="270"/>
                    </a:lnTo>
                    <a:lnTo>
                      <a:pt x="17" y="268"/>
                    </a:lnTo>
                    <a:lnTo>
                      <a:pt x="16" y="266"/>
                    </a:lnTo>
                    <a:lnTo>
                      <a:pt x="14" y="266"/>
                    </a:lnTo>
                    <a:lnTo>
                      <a:pt x="12" y="265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2" y="261"/>
                    </a:lnTo>
                    <a:lnTo>
                      <a:pt x="11" y="261"/>
                    </a:lnTo>
                    <a:lnTo>
                      <a:pt x="11" y="261"/>
                    </a:lnTo>
                    <a:lnTo>
                      <a:pt x="9" y="259"/>
                    </a:lnTo>
                    <a:lnTo>
                      <a:pt x="9" y="259"/>
                    </a:lnTo>
                    <a:lnTo>
                      <a:pt x="9" y="258"/>
                    </a:lnTo>
                    <a:lnTo>
                      <a:pt x="7" y="256"/>
                    </a:lnTo>
                    <a:lnTo>
                      <a:pt x="7" y="256"/>
                    </a:lnTo>
                    <a:lnTo>
                      <a:pt x="7" y="254"/>
                    </a:lnTo>
                    <a:lnTo>
                      <a:pt x="5" y="254"/>
                    </a:lnTo>
                    <a:lnTo>
                      <a:pt x="5" y="253"/>
                    </a:lnTo>
                    <a:lnTo>
                      <a:pt x="4" y="253"/>
                    </a:lnTo>
                    <a:lnTo>
                      <a:pt x="4" y="251"/>
                    </a:lnTo>
                    <a:lnTo>
                      <a:pt x="5" y="251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4" y="248"/>
                    </a:lnTo>
                    <a:lnTo>
                      <a:pt x="2" y="246"/>
                    </a:lnTo>
                    <a:lnTo>
                      <a:pt x="2" y="246"/>
                    </a:lnTo>
                    <a:lnTo>
                      <a:pt x="0" y="246"/>
                    </a:lnTo>
                    <a:lnTo>
                      <a:pt x="0" y="244"/>
                    </a:lnTo>
                    <a:lnTo>
                      <a:pt x="0" y="244"/>
                    </a:lnTo>
                    <a:lnTo>
                      <a:pt x="0" y="244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1"/>
                    </a:lnTo>
                    <a:lnTo>
                      <a:pt x="2" y="241"/>
                    </a:lnTo>
                    <a:lnTo>
                      <a:pt x="2" y="241"/>
                    </a:lnTo>
                    <a:lnTo>
                      <a:pt x="4" y="241"/>
                    </a:lnTo>
                    <a:lnTo>
                      <a:pt x="4" y="241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5" y="239"/>
                    </a:lnTo>
                    <a:lnTo>
                      <a:pt x="5" y="237"/>
                    </a:lnTo>
                    <a:lnTo>
                      <a:pt x="4" y="237"/>
                    </a:lnTo>
                    <a:lnTo>
                      <a:pt x="4" y="236"/>
                    </a:lnTo>
                    <a:lnTo>
                      <a:pt x="4" y="234"/>
                    </a:lnTo>
                    <a:lnTo>
                      <a:pt x="5" y="232"/>
                    </a:lnTo>
                    <a:lnTo>
                      <a:pt x="5" y="231"/>
                    </a:lnTo>
                    <a:lnTo>
                      <a:pt x="11" y="227"/>
                    </a:lnTo>
                    <a:lnTo>
                      <a:pt x="14" y="225"/>
                    </a:lnTo>
                    <a:lnTo>
                      <a:pt x="14" y="225"/>
                    </a:lnTo>
                    <a:lnTo>
                      <a:pt x="16" y="225"/>
                    </a:lnTo>
                    <a:lnTo>
                      <a:pt x="17" y="224"/>
                    </a:lnTo>
                    <a:lnTo>
                      <a:pt x="17" y="222"/>
                    </a:lnTo>
                    <a:lnTo>
                      <a:pt x="17" y="222"/>
                    </a:lnTo>
                    <a:lnTo>
                      <a:pt x="16" y="220"/>
                    </a:lnTo>
                    <a:lnTo>
                      <a:pt x="16" y="219"/>
                    </a:lnTo>
                    <a:lnTo>
                      <a:pt x="16" y="217"/>
                    </a:lnTo>
                    <a:lnTo>
                      <a:pt x="16" y="215"/>
                    </a:lnTo>
                    <a:lnTo>
                      <a:pt x="16" y="213"/>
                    </a:lnTo>
                    <a:lnTo>
                      <a:pt x="17" y="210"/>
                    </a:lnTo>
                    <a:lnTo>
                      <a:pt x="19" y="208"/>
                    </a:lnTo>
                    <a:lnTo>
                      <a:pt x="19" y="207"/>
                    </a:lnTo>
                    <a:lnTo>
                      <a:pt x="21" y="205"/>
                    </a:lnTo>
                    <a:lnTo>
                      <a:pt x="21" y="202"/>
                    </a:lnTo>
                    <a:lnTo>
                      <a:pt x="21" y="200"/>
                    </a:lnTo>
                    <a:lnTo>
                      <a:pt x="21" y="198"/>
                    </a:lnTo>
                    <a:lnTo>
                      <a:pt x="21" y="198"/>
                    </a:lnTo>
                    <a:lnTo>
                      <a:pt x="23" y="198"/>
                    </a:lnTo>
                    <a:lnTo>
                      <a:pt x="26" y="196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31" y="191"/>
                    </a:lnTo>
                    <a:lnTo>
                      <a:pt x="35" y="191"/>
                    </a:lnTo>
                    <a:lnTo>
                      <a:pt x="36" y="190"/>
                    </a:lnTo>
                    <a:lnTo>
                      <a:pt x="40" y="188"/>
                    </a:lnTo>
                    <a:lnTo>
                      <a:pt x="40" y="188"/>
                    </a:lnTo>
                    <a:lnTo>
                      <a:pt x="41" y="186"/>
                    </a:lnTo>
                    <a:lnTo>
                      <a:pt x="45" y="186"/>
                    </a:lnTo>
                    <a:lnTo>
                      <a:pt x="48" y="186"/>
                    </a:lnTo>
                    <a:lnTo>
                      <a:pt x="50" y="184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9" y="183"/>
                    </a:lnTo>
                    <a:lnTo>
                      <a:pt x="60" y="183"/>
                    </a:lnTo>
                    <a:lnTo>
                      <a:pt x="60" y="181"/>
                    </a:lnTo>
                    <a:lnTo>
                      <a:pt x="62" y="179"/>
                    </a:lnTo>
                    <a:lnTo>
                      <a:pt x="64" y="179"/>
                    </a:lnTo>
                    <a:lnTo>
                      <a:pt x="65" y="179"/>
                    </a:lnTo>
                    <a:lnTo>
                      <a:pt x="67" y="179"/>
                    </a:lnTo>
                    <a:lnTo>
                      <a:pt x="69" y="179"/>
                    </a:lnTo>
                    <a:lnTo>
                      <a:pt x="70" y="181"/>
                    </a:lnTo>
                    <a:lnTo>
                      <a:pt x="70" y="181"/>
                    </a:lnTo>
                    <a:lnTo>
                      <a:pt x="72" y="183"/>
                    </a:lnTo>
                    <a:lnTo>
                      <a:pt x="74" y="183"/>
                    </a:lnTo>
                    <a:lnTo>
                      <a:pt x="74" y="183"/>
                    </a:lnTo>
                    <a:lnTo>
                      <a:pt x="76" y="183"/>
                    </a:lnTo>
                    <a:lnTo>
                      <a:pt x="77" y="183"/>
                    </a:lnTo>
                    <a:lnTo>
                      <a:pt x="77" y="183"/>
                    </a:lnTo>
                    <a:lnTo>
                      <a:pt x="77" y="181"/>
                    </a:lnTo>
                    <a:lnTo>
                      <a:pt x="77" y="181"/>
                    </a:lnTo>
                    <a:lnTo>
                      <a:pt x="79" y="176"/>
                    </a:lnTo>
                    <a:lnTo>
                      <a:pt x="81" y="171"/>
                    </a:lnTo>
                    <a:lnTo>
                      <a:pt x="81" y="164"/>
                    </a:lnTo>
                    <a:lnTo>
                      <a:pt x="82" y="157"/>
                    </a:lnTo>
                    <a:lnTo>
                      <a:pt x="84" y="152"/>
                    </a:lnTo>
                    <a:lnTo>
                      <a:pt x="84" y="145"/>
                    </a:lnTo>
                    <a:lnTo>
                      <a:pt x="86" y="138"/>
                    </a:lnTo>
                    <a:lnTo>
                      <a:pt x="86" y="135"/>
                    </a:lnTo>
                    <a:lnTo>
                      <a:pt x="88" y="132"/>
                    </a:lnTo>
                    <a:lnTo>
                      <a:pt x="88" y="128"/>
                    </a:lnTo>
                    <a:lnTo>
                      <a:pt x="88" y="125"/>
                    </a:lnTo>
                    <a:lnTo>
                      <a:pt x="89" y="123"/>
                    </a:lnTo>
                    <a:lnTo>
                      <a:pt x="88" y="123"/>
                    </a:lnTo>
                    <a:lnTo>
                      <a:pt x="88" y="121"/>
                    </a:lnTo>
                    <a:lnTo>
                      <a:pt x="88" y="121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86" y="118"/>
                    </a:lnTo>
                    <a:lnTo>
                      <a:pt x="86" y="118"/>
                    </a:lnTo>
                    <a:lnTo>
                      <a:pt x="86" y="118"/>
                    </a:lnTo>
                    <a:lnTo>
                      <a:pt x="86" y="116"/>
                    </a:lnTo>
                    <a:lnTo>
                      <a:pt x="86" y="116"/>
                    </a:lnTo>
                    <a:lnTo>
                      <a:pt x="84" y="115"/>
                    </a:lnTo>
                    <a:lnTo>
                      <a:pt x="84" y="115"/>
                    </a:lnTo>
                    <a:lnTo>
                      <a:pt x="84" y="113"/>
                    </a:lnTo>
                    <a:lnTo>
                      <a:pt x="84" y="113"/>
                    </a:lnTo>
                    <a:lnTo>
                      <a:pt x="84" y="113"/>
                    </a:lnTo>
                    <a:lnTo>
                      <a:pt x="84" y="111"/>
                    </a:lnTo>
                    <a:lnTo>
                      <a:pt x="84" y="109"/>
                    </a:lnTo>
                    <a:lnTo>
                      <a:pt x="84" y="109"/>
                    </a:lnTo>
                    <a:lnTo>
                      <a:pt x="82" y="109"/>
                    </a:lnTo>
                    <a:lnTo>
                      <a:pt x="81" y="108"/>
                    </a:lnTo>
                    <a:lnTo>
                      <a:pt x="79" y="106"/>
                    </a:lnTo>
                    <a:lnTo>
                      <a:pt x="76" y="104"/>
                    </a:lnTo>
                    <a:lnTo>
                      <a:pt x="76" y="103"/>
                    </a:lnTo>
                    <a:lnTo>
                      <a:pt x="76" y="101"/>
                    </a:lnTo>
                    <a:lnTo>
                      <a:pt x="76" y="98"/>
                    </a:lnTo>
                    <a:lnTo>
                      <a:pt x="76" y="92"/>
                    </a:lnTo>
                    <a:lnTo>
                      <a:pt x="76" y="89"/>
                    </a:lnTo>
                    <a:lnTo>
                      <a:pt x="77" y="89"/>
                    </a:lnTo>
                    <a:lnTo>
                      <a:pt x="79" y="89"/>
                    </a:lnTo>
                    <a:lnTo>
                      <a:pt x="79" y="89"/>
                    </a:lnTo>
                    <a:lnTo>
                      <a:pt x="81" y="89"/>
                    </a:lnTo>
                    <a:lnTo>
                      <a:pt x="82" y="89"/>
                    </a:lnTo>
                    <a:lnTo>
                      <a:pt x="82" y="89"/>
                    </a:lnTo>
                    <a:lnTo>
                      <a:pt x="84" y="87"/>
                    </a:lnTo>
                    <a:lnTo>
                      <a:pt x="84" y="87"/>
                    </a:lnTo>
                    <a:lnTo>
                      <a:pt x="84" y="87"/>
                    </a:lnTo>
                    <a:lnTo>
                      <a:pt x="86" y="87"/>
                    </a:lnTo>
                    <a:lnTo>
                      <a:pt x="86" y="87"/>
                    </a:lnTo>
                    <a:lnTo>
                      <a:pt x="88" y="87"/>
                    </a:lnTo>
                    <a:lnTo>
                      <a:pt x="88" y="87"/>
                    </a:lnTo>
                    <a:lnTo>
                      <a:pt x="89" y="87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91" y="89"/>
                    </a:lnTo>
                    <a:lnTo>
                      <a:pt x="91" y="89"/>
                    </a:lnTo>
                    <a:lnTo>
                      <a:pt x="91" y="89"/>
                    </a:lnTo>
                    <a:lnTo>
                      <a:pt x="93" y="89"/>
                    </a:lnTo>
                    <a:lnTo>
                      <a:pt x="93" y="89"/>
                    </a:lnTo>
                    <a:lnTo>
                      <a:pt x="93" y="89"/>
                    </a:lnTo>
                    <a:lnTo>
                      <a:pt x="93" y="87"/>
                    </a:lnTo>
                    <a:lnTo>
                      <a:pt x="93" y="87"/>
                    </a:lnTo>
                    <a:lnTo>
                      <a:pt x="93" y="87"/>
                    </a:lnTo>
                    <a:lnTo>
                      <a:pt x="93" y="86"/>
                    </a:lnTo>
                    <a:lnTo>
                      <a:pt x="93" y="86"/>
                    </a:lnTo>
                    <a:lnTo>
                      <a:pt x="93" y="84"/>
                    </a:lnTo>
                    <a:lnTo>
                      <a:pt x="93" y="84"/>
                    </a:lnTo>
                    <a:lnTo>
                      <a:pt x="93" y="82"/>
                    </a:lnTo>
                    <a:lnTo>
                      <a:pt x="91" y="80"/>
                    </a:lnTo>
                    <a:lnTo>
                      <a:pt x="91" y="80"/>
                    </a:lnTo>
                    <a:lnTo>
                      <a:pt x="89" y="80"/>
                    </a:lnTo>
                    <a:lnTo>
                      <a:pt x="89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0"/>
                    </a:lnTo>
                    <a:lnTo>
                      <a:pt x="81" y="80"/>
                    </a:lnTo>
                    <a:lnTo>
                      <a:pt x="81" y="80"/>
                    </a:lnTo>
                    <a:lnTo>
                      <a:pt x="81" y="75"/>
                    </a:lnTo>
                    <a:lnTo>
                      <a:pt x="81" y="72"/>
                    </a:lnTo>
                    <a:lnTo>
                      <a:pt x="81" y="69"/>
                    </a:lnTo>
                    <a:lnTo>
                      <a:pt x="81" y="69"/>
                    </a:lnTo>
                    <a:lnTo>
                      <a:pt x="82" y="67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7"/>
                    </a:lnTo>
                    <a:lnTo>
                      <a:pt x="88" y="67"/>
                    </a:lnTo>
                    <a:lnTo>
                      <a:pt x="89" y="69"/>
                    </a:lnTo>
                    <a:lnTo>
                      <a:pt x="89" y="69"/>
                    </a:lnTo>
                    <a:lnTo>
                      <a:pt x="94" y="69"/>
                    </a:lnTo>
                    <a:lnTo>
                      <a:pt x="98" y="69"/>
                    </a:lnTo>
                    <a:lnTo>
                      <a:pt x="103" y="69"/>
                    </a:lnTo>
                    <a:lnTo>
                      <a:pt x="106" y="69"/>
                    </a:lnTo>
                    <a:lnTo>
                      <a:pt x="112" y="69"/>
                    </a:lnTo>
                    <a:lnTo>
                      <a:pt x="112" y="69"/>
                    </a:lnTo>
                    <a:lnTo>
                      <a:pt x="112" y="67"/>
                    </a:lnTo>
                    <a:lnTo>
                      <a:pt x="110" y="65"/>
                    </a:lnTo>
                    <a:lnTo>
                      <a:pt x="112" y="65"/>
                    </a:lnTo>
                    <a:lnTo>
                      <a:pt x="112" y="63"/>
                    </a:lnTo>
                    <a:lnTo>
                      <a:pt x="112" y="63"/>
                    </a:lnTo>
                    <a:lnTo>
                      <a:pt x="113" y="63"/>
                    </a:lnTo>
                    <a:lnTo>
                      <a:pt x="113" y="65"/>
                    </a:lnTo>
                    <a:lnTo>
                      <a:pt x="115" y="67"/>
                    </a:lnTo>
                    <a:lnTo>
                      <a:pt x="115" y="67"/>
                    </a:lnTo>
                    <a:lnTo>
                      <a:pt x="117" y="67"/>
                    </a:lnTo>
                    <a:lnTo>
                      <a:pt x="118" y="67"/>
                    </a:lnTo>
                    <a:lnTo>
                      <a:pt x="118" y="67"/>
                    </a:lnTo>
                    <a:lnTo>
                      <a:pt x="122" y="63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25" y="60"/>
                    </a:lnTo>
                    <a:lnTo>
                      <a:pt x="125" y="60"/>
                    </a:lnTo>
                    <a:lnTo>
                      <a:pt x="127" y="60"/>
                    </a:lnTo>
                    <a:lnTo>
                      <a:pt x="129" y="62"/>
                    </a:lnTo>
                    <a:lnTo>
                      <a:pt x="129" y="62"/>
                    </a:lnTo>
                    <a:lnTo>
                      <a:pt x="130" y="65"/>
                    </a:lnTo>
                    <a:lnTo>
                      <a:pt x="132" y="69"/>
                    </a:lnTo>
                    <a:lnTo>
                      <a:pt x="134" y="70"/>
                    </a:lnTo>
                    <a:lnTo>
                      <a:pt x="134" y="74"/>
                    </a:lnTo>
                    <a:lnTo>
                      <a:pt x="132" y="77"/>
                    </a:lnTo>
                    <a:lnTo>
                      <a:pt x="134" y="79"/>
                    </a:lnTo>
                    <a:lnTo>
                      <a:pt x="134" y="79"/>
                    </a:lnTo>
                    <a:lnTo>
                      <a:pt x="137" y="77"/>
                    </a:lnTo>
                    <a:lnTo>
                      <a:pt x="142" y="82"/>
                    </a:lnTo>
                    <a:lnTo>
                      <a:pt x="146" y="86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51" y="86"/>
                    </a:lnTo>
                    <a:lnTo>
                      <a:pt x="153" y="86"/>
                    </a:lnTo>
                    <a:lnTo>
                      <a:pt x="154" y="86"/>
                    </a:lnTo>
                    <a:lnTo>
                      <a:pt x="156" y="84"/>
                    </a:lnTo>
                    <a:lnTo>
                      <a:pt x="158" y="82"/>
                    </a:lnTo>
                    <a:lnTo>
                      <a:pt x="159" y="82"/>
                    </a:lnTo>
                    <a:lnTo>
                      <a:pt x="159" y="82"/>
                    </a:lnTo>
                    <a:lnTo>
                      <a:pt x="161" y="82"/>
                    </a:lnTo>
                    <a:lnTo>
                      <a:pt x="163" y="82"/>
                    </a:lnTo>
                    <a:lnTo>
                      <a:pt x="163" y="84"/>
                    </a:lnTo>
                    <a:lnTo>
                      <a:pt x="163" y="86"/>
                    </a:lnTo>
                    <a:lnTo>
                      <a:pt x="163" y="87"/>
                    </a:lnTo>
                    <a:lnTo>
                      <a:pt x="165" y="87"/>
                    </a:lnTo>
                    <a:lnTo>
                      <a:pt x="165" y="86"/>
                    </a:lnTo>
                    <a:lnTo>
                      <a:pt x="166" y="84"/>
                    </a:lnTo>
                    <a:lnTo>
                      <a:pt x="168" y="82"/>
                    </a:lnTo>
                    <a:lnTo>
                      <a:pt x="170" y="80"/>
                    </a:lnTo>
                    <a:lnTo>
                      <a:pt x="171" y="79"/>
                    </a:lnTo>
                    <a:lnTo>
                      <a:pt x="173" y="79"/>
                    </a:lnTo>
                    <a:lnTo>
                      <a:pt x="175" y="77"/>
                    </a:lnTo>
                    <a:lnTo>
                      <a:pt x="177" y="77"/>
                    </a:lnTo>
                    <a:lnTo>
                      <a:pt x="178" y="77"/>
                    </a:lnTo>
                    <a:lnTo>
                      <a:pt x="180" y="75"/>
                    </a:lnTo>
                    <a:lnTo>
                      <a:pt x="182" y="75"/>
                    </a:lnTo>
                    <a:lnTo>
                      <a:pt x="182" y="74"/>
                    </a:lnTo>
                    <a:lnTo>
                      <a:pt x="183" y="74"/>
                    </a:lnTo>
                    <a:lnTo>
                      <a:pt x="185" y="74"/>
                    </a:lnTo>
                    <a:lnTo>
                      <a:pt x="187" y="74"/>
                    </a:lnTo>
                    <a:lnTo>
                      <a:pt x="189" y="72"/>
                    </a:lnTo>
                    <a:lnTo>
                      <a:pt x="190" y="70"/>
                    </a:lnTo>
                    <a:lnTo>
                      <a:pt x="190" y="67"/>
                    </a:lnTo>
                    <a:lnTo>
                      <a:pt x="192" y="65"/>
                    </a:lnTo>
                    <a:lnTo>
                      <a:pt x="192" y="63"/>
                    </a:lnTo>
                    <a:lnTo>
                      <a:pt x="192" y="63"/>
                    </a:lnTo>
                    <a:lnTo>
                      <a:pt x="194" y="63"/>
                    </a:lnTo>
                    <a:lnTo>
                      <a:pt x="195" y="63"/>
                    </a:lnTo>
                    <a:lnTo>
                      <a:pt x="199" y="62"/>
                    </a:lnTo>
                    <a:lnTo>
                      <a:pt x="201" y="60"/>
                    </a:lnTo>
                    <a:lnTo>
                      <a:pt x="202" y="60"/>
                    </a:lnTo>
                    <a:lnTo>
                      <a:pt x="204" y="60"/>
                    </a:lnTo>
                    <a:lnTo>
                      <a:pt x="204" y="58"/>
                    </a:lnTo>
                    <a:lnTo>
                      <a:pt x="204" y="57"/>
                    </a:lnTo>
                    <a:lnTo>
                      <a:pt x="204" y="55"/>
                    </a:lnTo>
                    <a:lnTo>
                      <a:pt x="201" y="55"/>
                    </a:lnTo>
                    <a:lnTo>
                      <a:pt x="197" y="55"/>
                    </a:lnTo>
                    <a:lnTo>
                      <a:pt x="194" y="53"/>
                    </a:lnTo>
                    <a:lnTo>
                      <a:pt x="192" y="53"/>
                    </a:lnTo>
                    <a:lnTo>
                      <a:pt x="192" y="53"/>
                    </a:lnTo>
                    <a:lnTo>
                      <a:pt x="192" y="53"/>
                    </a:lnTo>
                    <a:lnTo>
                      <a:pt x="192" y="52"/>
                    </a:lnTo>
                    <a:lnTo>
                      <a:pt x="192" y="50"/>
                    </a:lnTo>
                    <a:lnTo>
                      <a:pt x="192" y="48"/>
                    </a:lnTo>
                    <a:lnTo>
                      <a:pt x="190" y="43"/>
                    </a:lnTo>
                    <a:lnTo>
                      <a:pt x="189" y="40"/>
                    </a:lnTo>
                    <a:lnTo>
                      <a:pt x="189" y="38"/>
                    </a:lnTo>
                    <a:lnTo>
                      <a:pt x="189" y="34"/>
                    </a:lnTo>
                    <a:lnTo>
                      <a:pt x="189" y="33"/>
                    </a:lnTo>
                    <a:lnTo>
                      <a:pt x="187" y="31"/>
                    </a:lnTo>
                    <a:lnTo>
                      <a:pt x="182" y="26"/>
                    </a:lnTo>
                    <a:lnTo>
                      <a:pt x="180" y="24"/>
                    </a:lnTo>
                    <a:lnTo>
                      <a:pt x="178" y="23"/>
                    </a:lnTo>
                    <a:lnTo>
                      <a:pt x="177" y="21"/>
                    </a:lnTo>
                    <a:lnTo>
                      <a:pt x="177" y="19"/>
                    </a:lnTo>
                    <a:lnTo>
                      <a:pt x="178" y="19"/>
                    </a:lnTo>
                    <a:lnTo>
                      <a:pt x="180" y="21"/>
                    </a:lnTo>
                    <a:lnTo>
                      <a:pt x="180" y="21"/>
                    </a:lnTo>
                    <a:lnTo>
                      <a:pt x="182" y="23"/>
                    </a:lnTo>
                    <a:lnTo>
                      <a:pt x="182" y="23"/>
                    </a:lnTo>
                    <a:lnTo>
                      <a:pt x="187" y="23"/>
                    </a:lnTo>
                    <a:lnTo>
                      <a:pt x="189" y="23"/>
                    </a:lnTo>
                    <a:lnTo>
                      <a:pt x="189" y="23"/>
                    </a:lnTo>
                    <a:lnTo>
                      <a:pt x="190" y="23"/>
                    </a:lnTo>
                    <a:lnTo>
                      <a:pt x="190" y="24"/>
                    </a:lnTo>
                    <a:lnTo>
                      <a:pt x="192" y="26"/>
                    </a:lnTo>
                    <a:lnTo>
                      <a:pt x="194" y="26"/>
                    </a:lnTo>
                    <a:lnTo>
                      <a:pt x="197" y="26"/>
                    </a:lnTo>
                    <a:lnTo>
                      <a:pt x="199" y="26"/>
                    </a:lnTo>
                    <a:lnTo>
                      <a:pt x="201" y="26"/>
                    </a:lnTo>
                    <a:lnTo>
                      <a:pt x="202" y="26"/>
                    </a:lnTo>
                    <a:lnTo>
                      <a:pt x="204" y="26"/>
                    </a:lnTo>
                    <a:lnTo>
                      <a:pt x="206" y="26"/>
                    </a:lnTo>
                    <a:lnTo>
                      <a:pt x="206" y="26"/>
                    </a:lnTo>
                    <a:lnTo>
                      <a:pt x="209" y="29"/>
                    </a:lnTo>
                    <a:lnTo>
                      <a:pt x="211" y="31"/>
                    </a:lnTo>
                    <a:lnTo>
                      <a:pt x="213" y="33"/>
                    </a:lnTo>
                    <a:lnTo>
                      <a:pt x="214" y="33"/>
                    </a:lnTo>
                    <a:lnTo>
                      <a:pt x="216" y="31"/>
                    </a:lnTo>
                    <a:lnTo>
                      <a:pt x="216" y="26"/>
                    </a:lnTo>
                    <a:lnTo>
                      <a:pt x="218" y="24"/>
                    </a:lnTo>
                    <a:lnTo>
                      <a:pt x="218" y="24"/>
                    </a:lnTo>
                    <a:lnTo>
                      <a:pt x="219" y="24"/>
                    </a:lnTo>
                    <a:lnTo>
                      <a:pt x="221" y="23"/>
                    </a:lnTo>
                    <a:lnTo>
                      <a:pt x="221" y="23"/>
                    </a:lnTo>
                    <a:lnTo>
                      <a:pt x="223" y="21"/>
                    </a:lnTo>
                    <a:lnTo>
                      <a:pt x="228" y="23"/>
                    </a:lnTo>
                    <a:lnTo>
                      <a:pt x="230" y="23"/>
                    </a:lnTo>
                    <a:lnTo>
                      <a:pt x="235" y="21"/>
                    </a:lnTo>
                    <a:lnTo>
                      <a:pt x="240" y="19"/>
                    </a:lnTo>
                    <a:lnTo>
                      <a:pt x="242" y="17"/>
                    </a:lnTo>
                    <a:lnTo>
                      <a:pt x="243" y="16"/>
                    </a:lnTo>
                    <a:lnTo>
                      <a:pt x="245" y="14"/>
                    </a:lnTo>
                    <a:lnTo>
                      <a:pt x="247" y="14"/>
                    </a:lnTo>
                    <a:lnTo>
                      <a:pt x="248" y="16"/>
                    </a:lnTo>
                    <a:lnTo>
                      <a:pt x="248" y="14"/>
                    </a:lnTo>
                    <a:lnTo>
                      <a:pt x="250" y="14"/>
                    </a:lnTo>
                    <a:lnTo>
                      <a:pt x="250" y="14"/>
                    </a:lnTo>
                    <a:lnTo>
                      <a:pt x="252" y="12"/>
                    </a:lnTo>
                    <a:lnTo>
                      <a:pt x="254" y="11"/>
                    </a:lnTo>
                    <a:lnTo>
                      <a:pt x="255" y="11"/>
                    </a:lnTo>
                    <a:lnTo>
                      <a:pt x="255" y="9"/>
                    </a:lnTo>
                    <a:lnTo>
                      <a:pt x="257" y="7"/>
                    </a:lnTo>
                    <a:lnTo>
                      <a:pt x="257" y="7"/>
                    </a:lnTo>
                    <a:lnTo>
                      <a:pt x="257" y="5"/>
                    </a:lnTo>
                    <a:lnTo>
                      <a:pt x="257" y="4"/>
                    </a:lnTo>
                    <a:lnTo>
                      <a:pt x="257" y="2"/>
                    </a:lnTo>
                    <a:lnTo>
                      <a:pt x="255" y="2"/>
                    </a:lnTo>
                    <a:lnTo>
                      <a:pt x="255" y="2"/>
                    </a:lnTo>
                    <a:lnTo>
                      <a:pt x="257" y="2"/>
                    </a:lnTo>
                    <a:lnTo>
                      <a:pt x="259" y="2"/>
                    </a:lnTo>
                    <a:lnTo>
                      <a:pt x="260" y="2"/>
                    </a:lnTo>
                    <a:lnTo>
                      <a:pt x="262" y="2"/>
                    </a:lnTo>
                    <a:lnTo>
                      <a:pt x="262" y="2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2"/>
                    </a:lnTo>
                    <a:lnTo>
                      <a:pt x="267" y="2"/>
                    </a:lnTo>
                    <a:lnTo>
                      <a:pt x="269" y="4"/>
                    </a:lnTo>
                    <a:lnTo>
                      <a:pt x="269" y="5"/>
                    </a:lnTo>
                    <a:lnTo>
                      <a:pt x="269" y="7"/>
                    </a:lnTo>
                    <a:lnTo>
                      <a:pt x="269" y="9"/>
                    </a:lnTo>
                    <a:lnTo>
                      <a:pt x="269" y="11"/>
                    </a:lnTo>
                    <a:lnTo>
                      <a:pt x="267" y="12"/>
                    </a:lnTo>
                    <a:lnTo>
                      <a:pt x="267" y="14"/>
                    </a:lnTo>
                    <a:lnTo>
                      <a:pt x="267" y="14"/>
                    </a:lnTo>
                    <a:lnTo>
                      <a:pt x="266" y="14"/>
                    </a:lnTo>
                    <a:lnTo>
                      <a:pt x="267" y="14"/>
                    </a:lnTo>
                    <a:lnTo>
                      <a:pt x="269" y="16"/>
                    </a:lnTo>
                    <a:lnTo>
                      <a:pt x="271" y="16"/>
                    </a:lnTo>
                    <a:lnTo>
                      <a:pt x="271" y="16"/>
                    </a:lnTo>
                    <a:lnTo>
                      <a:pt x="272" y="16"/>
                    </a:lnTo>
                    <a:lnTo>
                      <a:pt x="274" y="17"/>
                    </a:lnTo>
                    <a:lnTo>
                      <a:pt x="274" y="17"/>
                    </a:lnTo>
                    <a:lnTo>
                      <a:pt x="274" y="17"/>
                    </a:lnTo>
                    <a:lnTo>
                      <a:pt x="274" y="19"/>
                    </a:lnTo>
                    <a:lnTo>
                      <a:pt x="274" y="21"/>
                    </a:lnTo>
                    <a:lnTo>
                      <a:pt x="274" y="21"/>
                    </a:lnTo>
                    <a:lnTo>
                      <a:pt x="276" y="21"/>
                    </a:lnTo>
                    <a:lnTo>
                      <a:pt x="276" y="24"/>
                    </a:lnTo>
                    <a:lnTo>
                      <a:pt x="278" y="24"/>
                    </a:lnTo>
                    <a:lnTo>
                      <a:pt x="278" y="26"/>
                    </a:lnTo>
                    <a:lnTo>
                      <a:pt x="278" y="26"/>
                    </a:lnTo>
                    <a:lnTo>
                      <a:pt x="278" y="26"/>
                    </a:lnTo>
                    <a:lnTo>
                      <a:pt x="278" y="28"/>
                    </a:lnTo>
                    <a:lnTo>
                      <a:pt x="276" y="29"/>
                    </a:lnTo>
                    <a:lnTo>
                      <a:pt x="276" y="31"/>
                    </a:lnTo>
                    <a:lnTo>
                      <a:pt x="274" y="31"/>
                    </a:lnTo>
                    <a:lnTo>
                      <a:pt x="272" y="33"/>
                    </a:lnTo>
                    <a:lnTo>
                      <a:pt x="272" y="34"/>
                    </a:lnTo>
                    <a:lnTo>
                      <a:pt x="272" y="36"/>
                    </a:lnTo>
                    <a:lnTo>
                      <a:pt x="272" y="36"/>
                    </a:lnTo>
                    <a:lnTo>
                      <a:pt x="272" y="38"/>
                    </a:lnTo>
                    <a:lnTo>
                      <a:pt x="271" y="41"/>
                    </a:lnTo>
                    <a:lnTo>
                      <a:pt x="269" y="43"/>
                    </a:lnTo>
                    <a:lnTo>
                      <a:pt x="269" y="48"/>
                    </a:lnTo>
                    <a:lnTo>
                      <a:pt x="269" y="50"/>
                    </a:lnTo>
                    <a:lnTo>
                      <a:pt x="271" y="52"/>
                    </a:lnTo>
                    <a:lnTo>
                      <a:pt x="271" y="55"/>
                    </a:lnTo>
                    <a:lnTo>
                      <a:pt x="272" y="57"/>
                    </a:lnTo>
                    <a:lnTo>
                      <a:pt x="274" y="57"/>
                    </a:lnTo>
                    <a:lnTo>
                      <a:pt x="274" y="60"/>
                    </a:lnTo>
                    <a:lnTo>
                      <a:pt x="274" y="63"/>
                    </a:lnTo>
                    <a:lnTo>
                      <a:pt x="274" y="65"/>
                    </a:lnTo>
                    <a:lnTo>
                      <a:pt x="274" y="65"/>
                    </a:lnTo>
                    <a:lnTo>
                      <a:pt x="276" y="65"/>
                    </a:lnTo>
                    <a:lnTo>
                      <a:pt x="276" y="65"/>
                    </a:lnTo>
                    <a:lnTo>
                      <a:pt x="276" y="67"/>
                    </a:lnTo>
                    <a:lnTo>
                      <a:pt x="276" y="67"/>
                    </a:lnTo>
                    <a:lnTo>
                      <a:pt x="278" y="69"/>
                    </a:lnTo>
                    <a:lnTo>
                      <a:pt x="278" y="69"/>
                    </a:lnTo>
                    <a:lnTo>
                      <a:pt x="279" y="70"/>
                    </a:lnTo>
                    <a:lnTo>
                      <a:pt x="281" y="72"/>
                    </a:lnTo>
                    <a:lnTo>
                      <a:pt x="283" y="72"/>
                    </a:lnTo>
                    <a:lnTo>
                      <a:pt x="283" y="72"/>
                    </a:lnTo>
                    <a:lnTo>
                      <a:pt x="284" y="74"/>
                    </a:lnTo>
                    <a:lnTo>
                      <a:pt x="286" y="75"/>
                    </a:lnTo>
                    <a:lnTo>
                      <a:pt x="290" y="75"/>
                    </a:lnTo>
                    <a:lnTo>
                      <a:pt x="290" y="77"/>
                    </a:lnTo>
                    <a:lnTo>
                      <a:pt x="291" y="77"/>
                    </a:lnTo>
                    <a:lnTo>
                      <a:pt x="291" y="77"/>
                    </a:lnTo>
                    <a:lnTo>
                      <a:pt x="293" y="77"/>
                    </a:lnTo>
                    <a:lnTo>
                      <a:pt x="293" y="77"/>
                    </a:lnTo>
                    <a:lnTo>
                      <a:pt x="295" y="77"/>
                    </a:lnTo>
                    <a:lnTo>
                      <a:pt x="296" y="77"/>
                    </a:lnTo>
                    <a:lnTo>
                      <a:pt x="298" y="75"/>
                    </a:lnTo>
                    <a:lnTo>
                      <a:pt x="298" y="75"/>
                    </a:lnTo>
                    <a:lnTo>
                      <a:pt x="298" y="75"/>
                    </a:lnTo>
                    <a:lnTo>
                      <a:pt x="298" y="74"/>
                    </a:lnTo>
                    <a:lnTo>
                      <a:pt x="298" y="7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3" y="70"/>
                    </a:lnTo>
                    <a:lnTo>
                      <a:pt x="305" y="72"/>
                    </a:lnTo>
                    <a:lnTo>
                      <a:pt x="305" y="72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308" y="70"/>
                    </a:lnTo>
                    <a:lnTo>
                      <a:pt x="308" y="69"/>
                    </a:lnTo>
                    <a:lnTo>
                      <a:pt x="308" y="69"/>
                    </a:lnTo>
                    <a:lnTo>
                      <a:pt x="310" y="69"/>
                    </a:lnTo>
                    <a:lnTo>
                      <a:pt x="312" y="69"/>
                    </a:lnTo>
                    <a:lnTo>
                      <a:pt x="313" y="69"/>
                    </a:lnTo>
                    <a:lnTo>
                      <a:pt x="315" y="69"/>
                    </a:lnTo>
                    <a:lnTo>
                      <a:pt x="317" y="69"/>
                    </a:lnTo>
                    <a:lnTo>
                      <a:pt x="317" y="67"/>
                    </a:lnTo>
                    <a:lnTo>
                      <a:pt x="319" y="65"/>
                    </a:lnTo>
                    <a:lnTo>
                      <a:pt x="320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4" y="62"/>
                    </a:lnTo>
                    <a:lnTo>
                      <a:pt x="325" y="62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3"/>
                    </a:lnTo>
                    <a:lnTo>
                      <a:pt x="331" y="65"/>
                    </a:lnTo>
                    <a:lnTo>
                      <a:pt x="331" y="65"/>
                    </a:lnTo>
                    <a:lnTo>
                      <a:pt x="332" y="63"/>
                    </a:lnTo>
                    <a:lnTo>
                      <a:pt x="334" y="63"/>
                    </a:lnTo>
                    <a:lnTo>
                      <a:pt x="336" y="65"/>
                    </a:lnTo>
                    <a:lnTo>
                      <a:pt x="336" y="63"/>
                    </a:lnTo>
                    <a:lnTo>
                      <a:pt x="337" y="63"/>
                    </a:lnTo>
                    <a:lnTo>
                      <a:pt x="337" y="63"/>
                    </a:lnTo>
                    <a:close/>
                    <a:moveTo>
                      <a:pt x="456" y="63"/>
                    </a:moveTo>
                    <a:lnTo>
                      <a:pt x="454" y="65"/>
                    </a:lnTo>
                    <a:lnTo>
                      <a:pt x="452" y="65"/>
                    </a:lnTo>
                    <a:lnTo>
                      <a:pt x="452" y="62"/>
                    </a:lnTo>
                    <a:lnTo>
                      <a:pt x="452" y="60"/>
                    </a:lnTo>
                    <a:lnTo>
                      <a:pt x="454" y="60"/>
                    </a:lnTo>
                    <a:lnTo>
                      <a:pt x="454" y="60"/>
                    </a:lnTo>
                    <a:lnTo>
                      <a:pt x="454" y="60"/>
                    </a:lnTo>
                    <a:lnTo>
                      <a:pt x="456" y="63"/>
                    </a:lnTo>
                    <a:lnTo>
                      <a:pt x="456" y="63"/>
                    </a:lnTo>
                    <a:close/>
                    <a:moveTo>
                      <a:pt x="459" y="92"/>
                    </a:moveTo>
                    <a:lnTo>
                      <a:pt x="456" y="94"/>
                    </a:lnTo>
                    <a:lnTo>
                      <a:pt x="456" y="92"/>
                    </a:lnTo>
                    <a:lnTo>
                      <a:pt x="456" y="91"/>
                    </a:lnTo>
                    <a:lnTo>
                      <a:pt x="456" y="89"/>
                    </a:lnTo>
                    <a:lnTo>
                      <a:pt x="459" y="89"/>
                    </a:lnTo>
                    <a:lnTo>
                      <a:pt x="459" y="89"/>
                    </a:lnTo>
                    <a:lnTo>
                      <a:pt x="461" y="89"/>
                    </a:lnTo>
                    <a:lnTo>
                      <a:pt x="461" y="89"/>
                    </a:lnTo>
                    <a:lnTo>
                      <a:pt x="461" y="91"/>
                    </a:lnTo>
                    <a:lnTo>
                      <a:pt x="459" y="92"/>
                    </a:lnTo>
                    <a:lnTo>
                      <a:pt x="459" y="92"/>
                    </a:lnTo>
                    <a:close/>
                    <a:moveTo>
                      <a:pt x="452" y="98"/>
                    </a:moveTo>
                    <a:lnTo>
                      <a:pt x="452" y="101"/>
                    </a:lnTo>
                    <a:lnTo>
                      <a:pt x="449" y="99"/>
                    </a:lnTo>
                    <a:lnTo>
                      <a:pt x="449" y="98"/>
                    </a:lnTo>
                    <a:lnTo>
                      <a:pt x="450" y="96"/>
                    </a:lnTo>
                    <a:lnTo>
                      <a:pt x="452" y="94"/>
                    </a:lnTo>
                    <a:lnTo>
                      <a:pt x="452" y="92"/>
                    </a:lnTo>
                    <a:lnTo>
                      <a:pt x="454" y="91"/>
                    </a:lnTo>
                    <a:lnTo>
                      <a:pt x="454" y="89"/>
                    </a:lnTo>
                    <a:lnTo>
                      <a:pt x="454" y="89"/>
                    </a:lnTo>
                    <a:lnTo>
                      <a:pt x="454" y="89"/>
                    </a:lnTo>
                    <a:lnTo>
                      <a:pt x="454" y="94"/>
                    </a:lnTo>
                    <a:lnTo>
                      <a:pt x="456" y="96"/>
                    </a:lnTo>
                    <a:lnTo>
                      <a:pt x="452" y="98"/>
                    </a:lnTo>
                    <a:lnTo>
                      <a:pt x="452" y="98"/>
                    </a:lnTo>
                    <a:close/>
                    <a:moveTo>
                      <a:pt x="466" y="96"/>
                    </a:moveTo>
                    <a:lnTo>
                      <a:pt x="467" y="96"/>
                    </a:lnTo>
                    <a:lnTo>
                      <a:pt x="464" y="101"/>
                    </a:lnTo>
                    <a:lnTo>
                      <a:pt x="462" y="101"/>
                    </a:lnTo>
                    <a:lnTo>
                      <a:pt x="461" y="101"/>
                    </a:lnTo>
                    <a:lnTo>
                      <a:pt x="459" y="99"/>
                    </a:lnTo>
                    <a:lnTo>
                      <a:pt x="456" y="101"/>
                    </a:lnTo>
                    <a:lnTo>
                      <a:pt x="454" y="99"/>
                    </a:lnTo>
                    <a:lnTo>
                      <a:pt x="454" y="98"/>
                    </a:lnTo>
                    <a:lnTo>
                      <a:pt x="456" y="96"/>
                    </a:lnTo>
                    <a:lnTo>
                      <a:pt x="459" y="96"/>
                    </a:lnTo>
                    <a:lnTo>
                      <a:pt x="464" y="94"/>
                    </a:lnTo>
                    <a:lnTo>
                      <a:pt x="466" y="96"/>
                    </a:lnTo>
                    <a:lnTo>
                      <a:pt x="466" y="96"/>
                    </a:lnTo>
                    <a:close/>
                    <a:moveTo>
                      <a:pt x="473" y="103"/>
                    </a:moveTo>
                    <a:lnTo>
                      <a:pt x="467" y="103"/>
                    </a:lnTo>
                    <a:lnTo>
                      <a:pt x="464" y="103"/>
                    </a:lnTo>
                    <a:lnTo>
                      <a:pt x="464" y="101"/>
                    </a:lnTo>
                    <a:lnTo>
                      <a:pt x="467" y="101"/>
                    </a:lnTo>
                    <a:lnTo>
                      <a:pt x="469" y="99"/>
                    </a:lnTo>
                    <a:lnTo>
                      <a:pt x="471" y="99"/>
                    </a:lnTo>
                    <a:lnTo>
                      <a:pt x="473" y="99"/>
                    </a:lnTo>
                    <a:lnTo>
                      <a:pt x="473" y="101"/>
                    </a:lnTo>
                    <a:lnTo>
                      <a:pt x="473" y="101"/>
                    </a:lnTo>
                    <a:lnTo>
                      <a:pt x="473" y="103"/>
                    </a:lnTo>
                    <a:lnTo>
                      <a:pt x="473" y="103"/>
                    </a:lnTo>
                    <a:close/>
                    <a:moveTo>
                      <a:pt x="449" y="103"/>
                    </a:moveTo>
                    <a:lnTo>
                      <a:pt x="444" y="106"/>
                    </a:lnTo>
                    <a:lnTo>
                      <a:pt x="442" y="106"/>
                    </a:lnTo>
                    <a:lnTo>
                      <a:pt x="442" y="104"/>
                    </a:lnTo>
                    <a:lnTo>
                      <a:pt x="442" y="104"/>
                    </a:lnTo>
                    <a:lnTo>
                      <a:pt x="442" y="104"/>
                    </a:lnTo>
                    <a:lnTo>
                      <a:pt x="442" y="103"/>
                    </a:lnTo>
                    <a:lnTo>
                      <a:pt x="445" y="101"/>
                    </a:lnTo>
                    <a:lnTo>
                      <a:pt x="447" y="101"/>
                    </a:lnTo>
                    <a:lnTo>
                      <a:pt x="449" y="101"/>
                    </a:lnTo>
                    <a:lnTo>
                      <a:pt x="449" y="103"/>
                    </a:lnTo>
                    <a:lnTo>
                      <a:pt x="449" y="103"/>
                    </a:lnTo>
                    <a:lnTo>
                      <a:pt x="449" y="103"/>
                    </a:lnTo>
                    <a:close/>
                    <a:moveTo>
                      <a:pt x="467" y="104"/>
                    </a:moveTo>
                    <a:lnTo>
                      <a:pt x="469" y="104"/>
                    </a:lnTo>
                    <a:lnTo>
                      <a:pt x="473" y="104"/>
                    </a:lnTo>
                    <a:lnTo>
                      <a:pt x="474" y="104"/>
                    </a:lnTo>
                    <a:lnTo>
                      <a:pt x="476" y="104"/>
                    </a:lnTo>
                    <a:lnTo>
                      <a:pt x="478" y="104"/>
                    </a:lnTo>
                    <a:lnTo>
                      <a:pt x="485" y="104"/>
                    </a:lnTo>
                    <a:lnTo>
                      <a:pt x="488" y="104"/>
                    </a:lnTo>
                    <a:lnTo>
                      <a:pt x="490" y="106"/>
                    </a:lnTo>
                    <a:lnTo>
                      <a:pt x="491" y="106"/>
                    </a:lnTo>
                    <a:lnTo>
                      <a:pt x="491" y="106"/>
                    </a:lnTo>
                    <a:lnTo>
                      <a:pt x="491" y="108"/>
                    </a:lnTo>
                    <a:lnTo>
                      <a:pt x="491" y="109"/>
                    </a:lnTo>
                    <a:lnTo>
                      <a:pt x="491" y="111"/>
                    </a:lnTo>
                    <a:lnTo>
                      <a:pt x="490" y="113"/>
                    </a:lnTo>
                    <a:lnTo>
                      <a:pt x="490" y="115"/>
                    </a:lnTo>
                    <a:lnTo>
                      <a:pt x="488" y="113"/>
                    </a:lnTo>
                    <a:lnTo>
                      <a:pt x="490" y="116"/>
                    </a:lnTo>
                    <a:lnTo>
                      <a:pt x="490" y="116"/>
                    </a:lnTo>
                    <a:lnTo>
                      <a:pt x="488" y="118"/>
                    </a:lnTo>
                    <a:lnTo>
                      <a:pt x="488" y="120"/>
                    </a:lnTo>
                    <a:lnTo>
                      <a:pt x="486" y="121"/>
                    </a:lnTo>
                    <a:lnTo>
                      <a:pt x="486" y="121"/>
                    </a:lnTo>
                    <a:lnTo>
                      <a:pt x="485" y="123"/>
                    </a:lnTo>
                    <a:lnTo>
                      <a:pt x="483" y="125"/>
                    </a:lnTo>
                    <a:lnTo>
                      <a:pt x="483" y="125"/>
                    </a:lnTo>
                    <a:lnTo>
                      <a:pt x="485" y="127"/>
                    </a:lnTo>
                    <a:lnTo>
                      <a:pt x="483" y="127"/>
                    </a:lnTo>
                    <a:lnTo>
                      <a:pt x="481" y="128"/>
                    </a:lnTo>
                    <a:lnTo>
                      <a:pt x="481" y="130"/>
                    </a:lnTo>
                    <a:lnTo>
                      <a:pt x="479" y="130"/>
                    </a:lnTo>
                    <a:lnTo>
                      <a:pt x="479" y="130"/>
                    </a:lnTo>
                    <a:lnTo>
                      <a:pt x="478" y="128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3" y="130"/>
                    </a:lnTo>
                    <a:lnTo>
                      <a:pt x="471" y="130"/>
                    </a:lnTo>
                    <a:lnTo>
                      <a:pt x="471" y="132"/>
                    </a:lnTo>
                    <a:lnTo>
                      <a:pt x="469" y="133"/>
                    </a:lnTo>
                    <a:lnTo>
                      <a:pt x="467" y="133"/>
                    </a:lnTo>
                    <a:lnTo>
                      <a:pt x="466" y="133"/>
                    </a:lnTo>
                    <a:lnTo>
                      <a:pt x="464" y="135"/>
                    </a:lnTo>
                    <a:lnTo>
                      <a:pt x="462" y="135"/>
                    </a:lnTo>
                    <a:lnTo>
                      <a:pt x="461" y="133"/>
                    </a:lnTo>
                    <a:lnTo>
                      <a:pt x="461" y="133"/>
                    </a:lnTo>
                    <a:lnTo>
                      <a:pt x="459" y="133"/>
                    </a:lnTo>
                    <a:lnTo>
                      <a:pt x="454" y="133"/>
                    </a:lnTo>
                    <a:lnTo>
                      <a:pt x="452" y="135"/>
                    </a:lnTo>
                    <a:lnTo>
                      <a:pt x="452" y="135"/>
                    </a:lnTo>
                    <a:lnTo>
                      <a:pt x="450" y="133"/>
                    </a:lnTo>
                    <a:lnTo>
                      <a:pt x="449" y="132"/>
                    </a:lnTo>
                    <a:lnTo>
                      <a:pt x="449" y="130"/>
                    </a:lnTo>
                    <a:lnTo>
                      <a:pt x="447" y="127"/>
                    </a:lnTo>
                    <a:lnTo>
                      <a:pt x="447" y="125"/>
                    </a:lnTo>
                    <a:lnTo>
                      <a:pt x="447" y="121"/>
                    </a:lnTo>
                    <a:lnTo>
                      <a:pt x="449" y="121"/>
                    </a:lnTo>
                    <a:lnTo>
                      <a:pt x="450" y="123"/>
                    </a:lnTo>
                    <a:lnTo>
                      <a:pt x="450" y="123"/>
                    </a:lnTo>
                    <a:lnTo>
                      <a:pt x="450" y="121"/>
                    </a:lnTo>
                    <a:lnTo>
                      <a:pt x="450" y="121"/>
                    </a:lnTo>
                    <a:lnTo>
                      <a:pt x="447" y="121"/>
                    </a:lnTo>
                    <a:lnTo>
                      <a:pt x="445" y="120"/>
                    </a:lnTo>
                    <a:lnTo>
                      <a:pt x="445" y="118"/>
                    </a:lnTo>
                    <a:lnTo>
                      <a:pt x="447" y="115"/>
                    </a:lnTo>
                    <a:lnTo>
                      <a:pt x="447" y="113"/>
                    </a:lnTo>
                    <a:lnTo>
                      <a:pt x="447" y="111"/>
                    </a:lnTo>
                    <a:lnTo>
                      <a:pt x="447" y="111"/>
                    </a:lnTo>
                    <a:lnTo>
                      <a:pt x="447" y="109"/>
                    </a:lnTo>
                    <a:lnTo>
                      <a:pt x="447" y="108"/>
                    </a:lnTo>
                    <a:lnTo>
                      <a:pt x="449" y="106"/>
                    </a:lnTo>
                    <a:lnTo>
                      <a:pt x="452" y="104"/>
                    </a:lnTo>
                    <a:lnTo>
                      <a:pt x="456" y="103"/>
                    </a:lnTo>
                    <a:lnTo>
                      <a:pt x="467" y="104"/>
                    </a:lnTo>
                    <a:lnTo>
                      <a:pt x="467" y="104"/>
                    </a:lnTo>
                    <a:close/>
                    <a:moveTo>
                      <a:pt x="426" y="128"/>
                    </a:moveTo>
                    <a:lnTo>
                      <a:pt x="425" y="128"/>
                    </a:lnTo>
                    <a:lnTo>
                      <a:pt x="426" y="123"/>
                    </a:lnTo>
                    <a:lnTo>
                      <a:pt x="428" y="121"/>
                    </a:lnTo>
                    <a:lnTo>
                      <a:pt x="428" y="116"/>
                    </a:lnTo>
                    <a:lnTo>
                      <a:pt x="432" y="113"/>
                    </a:lnTo>
                    <a:lnTo>
                      <a:pt x="433" y="111"/>
                    </a:lnTo>
                    <a:lnTo>
                      <a:pt x="437" y="111"/>
                    </a:lnTo>
                    <a:lnTo>
                      <a:pt x="438" y="113"/>
                    </a:lnTo>
                    <a:lnTo>
                      <a:pt x="437" y="120"/>
                    </a:lnTo>
                    <a:lnTo>
                      <a:pt x="437" y="120"/>
                    </a:lnTo>
                    <a:lnTo>
                      <a:pt x="433" y="123"/>
                    </a:lnTo>
                    <a:lnTo>
                      <a:pt x="430" y="127"/>
                    </a:lnTo>
                    <a:lnTo>
                      <a:pt x="426" y="128"/>
                    </a:lnTo>
                    <a:close/>
                    <a:moveTo>
                      <a:pt x="560" y="127"/>
                    </a:moveTo>
                    <a:lnTo>
                      <a:pt x="558" y="127"/>
                    </a:lnTo>
                    <a:lnTo>
                      <a:pt x="558" y="127"/>
                    </a:lnTo>
                    <a:lnTo>
                      <a:pt x="556" y="127"/>
                    </a:lnTo>
                    <a:lnTo>
                      <a:pt x="556" y="127"/>
                    </a:lnTo>
                    <a:lnTo>
                      <a:pt x="556" y="127"/>
                    </a:lnTo>
                    <a:lnTo>
                      <a:pt x="558" y="125"/>
                    </a:lnTo>
                    <a:lnTo>
                      <a:pt x="560" y="125"/>
                    </a:lnTo>
                    <a:lnTo>
                      <a:pt x="560" y="127"/>
                    </a:lnTo>
                    <a:lnTo>
                      <a:pt x="560" y="127"/>
                    </a:lnTo>
                    <a:close/>
                    <a:moveTo>
                      <a:pt x="567" y="157"/>
                    </a:moveTo>
                    <a:lnTo>
                      <a:pt x="565" y="159"/>
                    </a:lnTo>
                    <a:lnTo>
                      <a:pt x="565" y="156"/>
                    </a:lnTo>
                    <a:lnTo>
                      <a:pt x="565" y="156"/>
                    </a:lnTo>
                    <a:lnTo>
                      <a:pt x="565" y="154"/>
                    </a:lnTo>
                    <a:lnTo>
                      <a:pt x="567" y="152"/>
                    </a:lnTo>
                    <a:lnTo>
                      <a:pt x="567" y="152"/>
                    </a:lnTo>
                    <a:lnTo>
                      <a:pt x="567" y="154"/>
                    </a:lnTo>
                    <a:lnTo>
                      <a:pt x="567" y="154"/>
                    </a:lnTo>
                    <a:lnTo>
                      <a:pt x="567" y="157"/>
                    </a:lnTo>
                    <a:lnTo>
                      <a:pt x="567" y="157"/>
                    </a:lnTo>
                    <a:close/>
                    <a:moveTo>
                      <a:pt x="678" y="352"/>
                    </a:moveTo>
                    <a:lnTo>
                      <a:pt x="676" y="352"/>
                    </a:lnTo>
                    <a:lnTo>
                      <a:pt x="676" y="352"/>
                    </a:lnTo>
                    <a:lnTo>
                      <a:pt x="678" y="350"/>
                    </a:lnTo>
                    <a:lnTo>
                      <a:pt x="678" y="348"/>
                    </a:lnTo>
                    <a:lnTo>
                      <a:pt x="680" y="348"/>
                    </a:lnTo>
                    <a:lnTo>
                      <a:pt x="680" y="350"/>
                    </a:lnTo>
                    <a:lnTo>
                      <a:pt x="680" y="350"/>
                    </a:lnTo>
                    <a:lnTo>
                      <a:pt x="678" y="352"/>
                    </a:lnTo>
                    <a:lnTo>
                      <a:pt x="678" y="352"/>
                    </a:lnTo>
                    <a:close/>
                    <a:moveTo>
                      <a:pt x="675" y="358"/>
                    </a:moveTo>
                    <a:lnTo>
                      <a:pt x="673" y="360"/>
                    </a:lnTo>
                    <a:lnTo>
                      <a:pt x="673" y="360"/>
                    </a:lnTo>
                    <a:lnTo>
                      <a:pt x="673" y="360"/>
                    </a:lnTo>
                    <a:lnTo>
                      <a:pt x="673" y="358"/>
                    </a:lnTo>
                    <a:lnTo>
                      <a:pt x="673" y="358"/>
                    </a:lnTo>
                    <a:lnTo>
                      <a:pt x="673" y="358"/>
                    </a:lnTo>
                    <a:lnTo>
                      <a:pt x="675" y="358"/>
                    </a:lnTo>
                    <a:lnTo>
                      <a:pt x="675" y="358"/>
                    </a:lnTo>
                    <a:close/>
                    <a:moveTo>
                      <a:pt x="574" y="553"/>
                    </a:moveTo>
                    <a:lnTo>
                      <a:pt x="575" y="554"/>
                    </a:lnTo>
                    <a:lnTo>
                      <a:pt x="574" y="554"/>
                    </a:lnTo>
                    <a:lnTo>
                      <a:pt x="572" y="554"/>
                    </a:lnTo>
                    <a:lnTo>
                      <a:pt x="570" y="554"/>
                    </a:lnTo>
                    <a:lnTo>
                      <a:pt x="570" y="554"/>
                    </a:lnTo>
                    <a:lnTo>
                      <a:pt x="572" y="553"/>
                    </a:lnTo>
                    <a:lnTo>
                      <a:pt x="572" y="551"/>
                    </a:lnTo>
                    <a:lnTo>
                      <a:pt x="572" y="553"/>
                    </a:lnTo>
                    <a:lnTo>
                      <a:pt x="572" y="553"/>
                    </a:lnTo>
                    <a:lnTo>
                      <a:pt x="574" y="553"/>
                    </a:lnTo>
                    <a:lnTo>
                      <a:pt x="574" y="553"/>
                    </a:lnTo>
                    <a:close/>
                    <a:moveTo>
                      <a:pt x="551" y="568"/>
                    </a:moveTo>
                    <a:lnTo>
                      <a:pt x="551" y="570"/>
                    </a:lnTo>
                    <a:lnTo>
                      <a:pt x="551" y="570"/>
                    </a:lnTo>
                    <a:lnTo>
                      <a:pt x="550" y="570"/>
                    </a:lnTo>
                    <a:lnTo>
                      <a:pt x="548" y="568"/>
                    </a:lnTo>
                    <a:lnTo>
                      <a:pt x="551" y="565"/>
                    </a:lnTo>
                    <a:lnTo>
                      <a:pt x="551" y="566"/>
                    </a:lnTo>
                    <a:lnTo>
                      <a:pt x="553" y="566"/>
                    </a:lnTo>
                    <a:lnTo>
                      <a:pt x="553" y="568"/>
                    </a:lnTo>
                    <a:lnTo>
                      <a:pt x="553" y="568"/>
                    </a:lnTo>
                    <a:lnTo>
                      <a:pt x="551" y="568"/>
                    </a:lnTo>
                    <a:lnTo>
                      <a:pt x="551" y="568"/>
                    </a:lnTo>
                    <a:close/>
                    <a:moveTo>
                      <a:pt x="488" y="621"/>
                    </a:moveTo>
                    <a:lnTo>
                      <a:pt x="488" y="623"/>
                    </a:lnTo>
                    <a:lnTo>
                      <a:pt x="486" y="619"/>
                    </a:lnTo>
                    <a:lnTo>
                      <a:pt x="490" y="617"/>
                    </a:lnTo>
                    <a:lnTo>
                      <a:pt x="490" y="617"/>
                    </a:lnTo>
                    <a:lnTo>
                      <a:pt x="490" y="619"/>
                    </a:lnTo>
                    <a:lnTo>
                      <a:pt x="488" y="621"/>
                    </a:lnTo>
                    <a:lnTo>
                      <a:pt x="488" y="621"/>
                    </a:lnTo>
                    <a:lnTo>
                      <a:pt x="488" y="621"/>
                    </a:lnTo>
                    <a:close/>
                    <a:moveTo>
                      <a:pt x="490" y="652"/>
                    </a:moveTo>
                    <a:lnTo>
                      <a:pt x="490" y="652"/>
                    </a:lnTo>
                    <a:lnTo>
                      <a:pt x="490" y="646"/>
                    </a:lnTo>
                    <a:lnTo>
                      <a:pt x="490" y="645"/>
                    </a:lnTo>
                    <a:lnTo>
                      <a:pt x="491" y="643"/>
                    </a:lnTo>
                    <a:lnTo>
                      <a:pt x="491" y="643"/>
                    </a:lnTo>
                    <a:lnTo>
                      <a:pt x="491" y="645"/>
                    </a:lnTo>
                    <a:lnTo>
                      <a:pt x="491" y="646"/>
                    </a:lnTo>
                    <a:lnTo>
                      <a:pt x="490" y="650"/>
                    </a:lnTo>
                    <a:lnTo>
                      <a:pt x="490" y="652"/>
                    </a:lnTo>
                    <a:lnTo>
                      <a:pt x="490" y="65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0" name="Freeform 35"/>
              <p:cNvSpPr>
                <a:spLocks noEditPoints="1"/>
              </p:cNvSpPr>
              <p:nvPr/>
            </p:nvSpPr>
            <p:spPr bwMode="auto">
              <a:xfrm>
                <a:off x="2119" y="2517"/>
                <a:ext cx="119" cy="125"/>
              </a:xfrm>
              <a:custGeom>
                <a:avLst/>
                <a:gdLst>
                  <a:gd name="T0" fmla="*/ 32 w 119"/>
                  <a:gd name="T1" fmla="*/ 17 h 125"/>
                  <a:gd name="T2" fmla="*/ 34 w 119"/>
                  <a:gd name="T3" fmla="*/ 9 h 125"/>
                  <a:gd name="T4" fmla="*/ 20 w 119"/>
                  <a:gd name="T5" fmla="*/ 0 h 125"/>
                  <a:gd name="T6" fmla="*/ 29 w 119"/>
                  <a:gd name="T7" fmla="*/ 2 h 125"/>
                  <a:gd name="T8" fmla="*/ 32 w 119"/>
                  <a:gd name="T9" fmla="*/ 5 h 125"/>
                  <a:gd name="T10" fmla="*/ 34 w 119"/>
                  <a:gd name="T11" fmla="*/ 21 h 125"/>
                  <a:gd name="T12" fmla="*/ 13 w 119"/>
                  <a:gd name="T13" fmla="*/ 5 h 125"/>
                  <a:gd name="T14" fmla="*/ 20 w 119"/>
                  <a:gd name="T15" fmla="*/ 5 h 125"/>
                  <a:gd name="T16" fmla="*/ 3 w 119"/>
                  <a:gd name="T17" fmla="*/ 9 h 125"/>
                  <a:gd name="T18" fmla="*/ 6 w 119"/>
                  <a:gd name="T19" fmla="*/ 5 h 125"/>
                  <a:gd name="T20" fmla="*/ 8 w 119"/>
                  <a:gd name="T21" fmla="*/ 4 h 125"/>
                  <a:gd name="T22" fmla="*/ 54 w 119"/>
                  <a:gd name="T23" fmla="*/ 38 h 125"/>
                  <a:gd name="T24" fmla="*/ 53 w 119"/>
                  <a:gd name="T25" fmla="*/ 48 h 125"/>
                  <a:gd name="T26" fmla="*/ 53 w 119"/>
                  <a:gd name="T27" fmla="*/ 41 h 125"/>
                  <a:gd name="T28" fmla="*/ 47 w 119"/>
                  <a:gd name="T29" fmla="*/ 33 h 125"/>
                  <a:gd name="T30" fmla="*/ 42 w 119"/>
                  <a:gd name="T31" fmla="*/ 29 h 125"/>
                  <a:gd name="T32" fmla="*/ 23 w 119"/>
                  <a:gd name="T33" fmla="*/ 51 h 125"/>
                  <a:gd name="T34" fmla="*/ 17 w 119"/>
                  <a:gd name="T35" fmla="*/ 55 h 125"/>
                  <a:gd name="T36" fmla="*/ 13 w 119"/>
                  <a:gd name="T37" fmla="*/ 51 h 125"/>
                  <a:gd name="T38" fmla="*/ 13 w 119"/>
                  <a:gd name="T39" fmla="*/ 48 h 125"/>
                  <a:gd name="T40" fmla="*/ 15 w 119"/>
                  <a:gd name="T41" fmla="*/ 39 h 125"/>
                  <a:gd name="T42" fmla="*/ 18 w 119"/>
                  <a:gd name="T43" fmla="*/ 41 h 125"/>
                  <a:gd name="T44" fmla="*/ 30 w 119"/>
                  <a:gd name="T45" fmla="*/ 39 h 125"/>
                  <a:gd name="T46" fmla="*/ 29 w 119"/>
                  <a:gd name="T47" fmla="*/ 39 h 125"/>
                  <a:gd name="T48" fmla="*/ 30 w 119"/>
                  <a:gd name="T49" fmla="*/ 39 h 125"/>
                  <a:gd name="T50" fmla="*/ 66 w 119"/>
                  <a:gd name="T51" fmla="*/ 58 h 125"/>
                  <a:gd name="T52" fmla="*/ 65 w 119"/>
                  <a:gd name="T53" fmla="*/ 51 h 125"/>
                  <a:gd name="T54" fmla="*/ 63 w 119"/>
                  <a:gd name="T55" fmla="*/ 46 h 125"/>
                  <a:gd name="T56" fmla="*/ 25 w 119"/>
                  <a:gd name="T57" fmla="*/ 56 h 125"/>
                  <a:gd name="T58" fmla="*/ 27 w 119"/>
                  <a:gd name="T59" fmla="*/ 58 h 125"/>
                  <a:gd name="T60" fmla="*/ 27 w 119"/>
                  <a:gd name="T61" fmla="*/ 65 h 125"/>
                  <a:gd name="T62" fmla="*/ 22 w 119"/>
                  <a:gd name="T63" fmla="*/ 60 h 125"/>
                  <a:gd name="T64" fmla="*/ 22 w 119"/>
                  <a:gd name="T65" fmla="*/ 56 h 125"/>
                  <a:gd name="T66" fmla="*/ 87 w 119"/>
                  <a:gd name="T67" fmla="*/ 60 h 125"/>
                  <a:gd name="T68" fmla="*/ 87 w 119"/>
                  <a:gd name="T69" fmla="*/ 58 h 125"/>
                  <a:gd name="T70" fmla="*/ 61 w 119"/>
                  <a:gd name="T71" fmla="*/ 72 h 125"/>
                  <a:gd name="T72" fmla="*/ 61 w 119"/>
                  <a:gd name="T73" fmla="*/ 70 h 125"/>
                  <a:gd name="T74" fmla="*/ 77 w 119"/>
                  <a:gd name="T75" fmla="*/ 80 h 125"/>
                  <a:gd name="T76" fmla="*/ 73 w 119"/>
                  <a:gd name="T77" fmla="*/ 77 h 125"/>
                  <a:gd name="T78" fmla="*/ 70 w 119"/>
                  <a:gd name="T79" fmla="*/ 68 h 125"/>
                  <a:gd name="T80" fmla="*/ 77 w 119"/>
                  <a:gd name="T81" fmla="*/ 80 h 125"/>
                  <a:gd name="T82" fmla="*/ 94 w 119"/>
                  <a:gd name="T83" fmla="*/ 89 h 125"/>
                  <a:gd name="T84" fmla="*/ 88 w 119"/>
                  <a:gd name="T85" fmla="*/ 85 h 125"/>
                  <a:gd name="T86" fmla="*/ 94 w 119"/>
                  <a:gd name="T87" fmla="*/ 87 h 125"/>
                  <a:gd name="T88" fmla="*/ 94 w 119"/>
                  <a:gd name="T89" fmla="*/ 94 h 125"/>
                  <a:gd name="T90" fmla="*/ 97 w 119"/>
                  <a:gd name="T91" fmla="*/ 90 h 125"/>
                  <a:gd name="T92" fmla="*/ 97 w 119"/>
                  <a:gd name="T93" fmla="*/ 89 h 125"/>
                  <a:gd name="T94" fmla="*/ 92 w 119"/>
                  <a:gd name="T95" fmla="*/ 99 h 125"/>
                  <a:gd name="T96" fmla="*/ 119 w 119"/>
                  <a:gd name="T97" fmla="*/ 96 h 125"/>
                  <a:gd name="T98" fmla="*/ 112 w 119"/>
                  <a:gd name="T99" fmla="*/ 96 h 125"/>
                  <a:gd name="T100" fmla="*/ 116 w 119"/>
                  <a:gd name="T101" fmla="*/ 113 h 125"/>
                  <a:gd name="T102" fmla="*/ 116 w 119"/>
                  <a:gd name="T103" fmla="*/ 113 h 125"/>
                  <a:gd name="T104" fmla="*/ 102 w 119"/>
                  <a:gd name="T105" fmla="*/ 125 h 125"/>
                  <a:gd name="T106" fmla="*/ 100 w 119"/>
                  <a:gd name="T107" fmla="*/ 121 h 125"/>
                  <a:gd name="T108" fmla="*/ 109 w 119"/>
                  <a:gd name="T109" fmla="*/ 119 h 125"/>
                  <a:gd name="T110" fmla="*/ 114 w 119"/>
                  <a:gd name="T111" fmla="*/ 11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" h="125">
                    <a:moveTo>
                      <a:pt x="34" y="21"/>
                    </a:moveTo>
                    <a:lnTo>
                      <a:pt x="32" y="2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0" y="7"/>
                    </a:lnTo>
                    <a:lnTo>
                      <a:pt x="27" y="2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7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34" y="14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34" y="21"/>
                    </a:lnTo>
                    <a:close/>
                    <a:moveTo>
                      <a:pt x="8" y="4"/>
                    </a:moveTo>
                    <a:lnTo>
                      <a:pt x="11" y="5"/>
                    </a:lnTo>
                    <a:lnTo>
                      <a:pt x="13" y="5"/>
                    </a:lnTo>
                    <a:lnTo>
                      <a:pt x="13" y="4"/>
                    </a:lnTo>
                    <a:lnTo>
                      <a:pt x="17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3" y="5"/>
                    </a:lnTo>
                    <a:lnTo>
                      <a:pt x="8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4" y="31"/>
                    </a:moveTo>
                    <a:lnTo>
                      <a:pt x="47" y="33"/>
                    </a:lnTo>
                    <a:lnTo>
                      <a:pt x="51" y="34"/>
                    </a:lnTo>
                    <a:lnTo>
                      <a:pt x="53" y="3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43"/>
                    </a:lnTo>
                    <a:lnTo>
                      <a:pt x="53" y="46"/>
                    </a:lnTo>
                    <a:lnTo>
                      <a:pt x="54" y="48"/>
                    </a:lnTo>
                    <a:lnTo>
                      <a:pt x="53" y="48"/>
                    </a:lnTo>
                    <a:lnTo>
                      <a:pt x="53" y="46"/>
                    </a:lnTo>
                    <a:lnTo>
                      <a:pt x="51" y="44"/>
                    </a:lnTo>
                    <a:lnTo>
                      <a:pt x="51" y="44"/>
                    </a:lnTo>
                    <a:lnTo>
                      <a:pt x="53" y="44"/>
                    </a:lnTo>
                    <a:lnTo>
                      <a:pt x="53" y="41"/>
                    </a:lnTo>
                    <a:lnTo>
                      <a:pt x="54" y="39"/>
                    </a:lnTo>
                    <a:lnTo>
                      <a:pt x="54" y="38"/>
                    </a:lnTo>
                    <a:lnTo>
                      <a:pt x="51" y="36"/>
                    </a:lnTo>
                    <a:lnTo>
                      <a:pt x="49" y="34"/>
                    </a:lnTo>
                    <a:lnTo>
                      <a:pt x="47" y="33"/>
                    </a:lnTo>
                    <a:lnTo>
                      <a:pt x="44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31"/>
                    </a:lnTo>
                    <a:close/>
                    <a:moveTo>
                      <a:pt x="23" y="46"/>
                    </a:moveTo>
                    <a:lnTo>
                      <a:pt x="23" y="50"/>
                    </a:lnTo>
                    <a:lnTo>
                      <a:pt x="23" y="51"/>
                    </a:lnTo>
                    <a:lnTo>
                      <a:pt x="23" y="51"/>
                    </a:lnTo>
                    <a:lnTo>
                      <a:pt x="22" y="53"/>
                    </a:lnTo>
                    <a:lnTo>
                      <a:pt x="20" y="53"/>
                    </a:lnTo>
                    <a:lnTo>
                      <a:pt x="18" y="55"/>
                    </a:lnTo>
                    <a:lnTo>
                      <a:pt x="17" y="55"/>
                    </a:lnTo>
                    <a:lnTo>
                      <a:pt x="17" y="53"/>
                    </a:lnTo>
                    <a:lnTo>
                      <a:pt x="15" y="53"/>
                    </a:lnTo>
                    <a:lnTo>
                      <a:pt x="15" y="51"/>
                    </a:lnTo>
                    <a:lnTo>
                      <a:pt x="15" y="51"/>
                    </a:lnTo>
                    <a:lnTo>
                      <a:pt x="13" y="51"/>
                    </a:lnTo>
                    <a:lnTo>
                      <a:pt x="11" y="50"/>
                    </a:lnTo>
                    <a:lnTo>
                      <a:pt x="10" y="48"/>
                    </a:lnTo>
                    <a:lnTo>
                      <a:pt x="11" y="48"/>
                    </a:lnTo>
                    <a:lnTo>
                      <a:pt x="11" y="50"/>
                    </a:lnTo>
                    <a:lnTo>
                      <a:pt x="13" y="48"/>
                    </a:lnTo>
                    <a:lnTo>
                      <a:pt x="13" y="48"/>
                    </a:lnTo>
                    <a:lnTo>
                      <a:pt x="13" y="46"/>
                    </a:lnTo>
                    <a:lnTo>
                      <a:pt x="13" y="46"/>
                    </a:lnTo>
                    <a:lnTo>
                      <a:pt x="15" y="43"/>
                    </a:lnTo>
                    <a:lnTo>
                      <a:pt x="15" y="39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8" y="38"/>
                    </a:lnTo>
                    <a:lnTo>
                      <a:pt x="18" y="39"/>
                    </a:lnTo>
                    <a:lnTo>
                      <a:pt x="18" y="41"/>
                    </a:lnTo>
                    <a:lnTo>
                      <a:pt x="20" y="41"/>
                    </a:lnTo>
                    <a:lnTo>
                      <a:pt x="22" y="44"/>
                    </a:lnTo>
                    <a:lnTo>
                      <a:pt x="23" y="46"/>
                    </a:lnTo>
                    <a:lnTo>
                      <a:pt x="23" y="46"/>
                    </a:lnTo>
                    <a:close/>
                    <a:moveTo>
                      <a:pt x="30" y="39"/>
                    </a:moveTo>
                    <a:lnTo>
                      <a:pt x="29" y="41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9" y="39"/>
                    </a:lnTo>
                    <a:lnTo>
                      <a:pt x="30" y="39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0" y="39"/>
                    </a:lnTo>
                    <a:lnTo>
                      <a:pt x="30" y="39"/>
                    </a:lnTo>
                    <a:close/>
                    <a:moveTo>
                      <a:pt x="70" y="56"/>
                    </a:moveTo>
                    <a:lnTo>
                      <a:pt x="70" y="58"/>
                    </a:lnTo>
                    <a:lnTo>
                      <a:pt x="68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6" y="55"/>
                    </a:lnTo>
                    <a:lnTo>
                      <a:pt x="65" y="51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1" y="48"/>
                    </a:lnTo>
                    <a:lnTo>
                      <a:pt x="61" y="46"/>
                    </a:lnTo>
                    <a:lnTo>
                      <a:pt x="63" y="46"/>
                    </a:lnTo>
                    <a:lnTo>
                      <a:pt x="63" y="48"/>
                    </a:lnTo>
                    <a:lnTo>
                      <a:pt x="66" y="51"/>
                    </a:lnTo>
                    <a:lnTo>
                      <a:pt x="66" y="53"/>
                    </a:lnTo>
                    <a:lnTo>
                      <a:pt x="70" y="56"/>
                    </a:lnTo>
                    <a:close/>
                    <a:moveTo>
                      <a:pt x="25" y="56"/>
                    </a:moveTo>
                    <a:lnTo>
                      <a:pt x="25" y="56"/>
                    </a:lnTo>
                    <a:lnTo>
                      <a:pt x="23" y="58"/>
                    </a:lnTo>
                    <a:lnTo>
                      <a:pt x="25" y="58"/>
                    </a:lnTo>
                    <a:lnTo>
                      <a:pt x="25" y="56"/>
                    </a:lnTo>
                    <a:lnTo>
                      <a:pt x="27" y="58"/>
                    </a:lnTo>
                    <a:lnTo>
                      <a:pt x="27" y="61"/>
                    </a:lnTo>
                    <a:lnTo>
                      <a:pt x="27" y="61"/>
                    </a:lnTo>
                    <a:lnTo>
                      <a:pt x="27" y="63"/>
                    </a:lnTo>
                    <a:lnTo>
                      <a:pt x="27" y="63"/>
                    </a:lnTo>
                    <a:lnTo>
                      <a:pt x="27" y="65"/>
                    </a:lnTo>
                    <a:lnTo>
                      <a:pt x="27" y="67"/>
                    </a:lnTo>
                    <a:lnTo>
                      <a:pt x="23" y="67"/>
                    </a:lnTo>
                    <a:lnTo>
                      <a:pt x="22" y="65"/>
                    </a:lnTo>
                    <a:lnTo>
                      <a:pt x="22" y="63"/>
                    </a:lnTo>
                    <a:lnTo>
                      <a:pt x="22" y="60"/>
                    </a:lnTo>
                    <a:lnTo>
                      <a:pt x="20" y="60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2" y="56"/>
                    </a:lnTo>
                    <a:lnTo>
                      <a:pt x="23" y="56"/>
                    </a:lnTo>
                    <a:lnTo>
                      <a:pt x="23" y="55"/>
                    </a:lnTo>
                    <a:lnTo>
                      <a:pt x="25" y="56"/>
                    </a:lnTo>
                    <a:lnTo>
                      <a:pt x="25" y="56"/>
                    </a:lnTo>
                    <a:close/>
                    <a:moveTo>
                      <a:pt x="87" y="60"/>
                    </a:moveTo>
                    <a:lnTo>
                      <a:pt x="85" y="61"/>
                    </a:lnTo>
                    <a:lnTo>
                      <a:pt x="85" y="61"/>
                    </a:lnTo>
                    <a:lnTo>
                      <a:pt x="85" y="60"/>
                    </a:lnTo>
                    <a:lnTo>
                      <a:pt x="87" y="58"/>
                    </a:lnTo>
                    <a:lnTo>
                      <a:pt x="87" y="58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  <a:moveTo>
                      <a:pt x="63" y="73"/>
                    </a:moveTo>
                    <a:lnTo>
                      <a:pt x="63" y="73"/>
                    </a:lnTo>
                    <a:lnTo>
                      <a:pt x="61" y="72"/>
                    </a:lnTo>
                    <a:lnTo>
                      <a:pt x="58" y="70"/>
                    </a:lnTo>
                    <a:lnTo>
                      <a:pt x="56" y="70"/>
                    </a:lnTo>
                    <a:lnTo>
                      <a:pt x="56" y="68"/>
                    </a:lnTo>
                    <a:lnTo>
                      <a:pt x="58" y="68"/>
                    </a:lnTo>
                    <a:lnTo>
                      <a:pt x="61" y="70"/>
                    </a:lnTo>
                    <a:lnTo>
                      <a:pt x="61" y="72"/>
                    </a:lnTo>
                    <a:lnTo>
                      <a:pt x="63" y="73"/>
                    </a:lnTo>
                    <a:close/>
                    <a:moveTo>
                      <a:pt x="78" y="84"/>
                    </a:moveTo>
                    <a:lnTo>
                      <a:pt x="78" y="85"/>
                    </a:lnTo>
                    <a:lnTo>
                      <a:pt x="77" y="80"/>
                    </a:lnTo>
                    <a:lnTo>
                      <a:pt x="73" y="80"/>
                    </a:lnTo>
                    <a:lnTo>
                      <a:pt x="71" y="79"/>
                    </a:lnTo>
                    <a:lnTo>
                      <a:pt x="71" y="79"/>
                    </a:lnTo>
                    <a:lnTo>
                      <a:pt x="73" y="79"/>
                    </a:lnTo>
                    <a:lnTo>
                      <a:pt x="73" y="77"/>
                    </a:lnTo>
                    <a:lnTo>
                      <a:pt x="73" y="75"/>
                    </a:lnTo>
                    <a:lnTo>
                      <a:pt x="71" y="72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70" y="68"/>
                    </a:lnTo>
                    <a:lnTo>
                      <a:pt x="71" y="70"/>
                    </a:lnTo>
                    <a:lnTo>
                      <a:pt x="73" y="73"/>
                    </a:lnTo>
                    <a:lnTo>
                      <a:pt x="73" y="75"/>
                    </a:lnTo>
                    <a:lnTo>
                      <a:pt x="75" y="79"/>
                    </a:lnTo>
                    <a:lnTo>
                      <a:pt x="77" y="80"/>
                    </a:lnTo>
                    <a:lnTo>
                      <a:pt x="78" y="82"/>
                    </a:lnTo>
                    <a:lnTo>
                      <a:pt x="78" y="84"/>
                    </a:lnTo>
                    <a:lnTo>
                      <a:pt x="78" y="84"/>
                    </a:lnTo>
                    <a:close/>
                    <a:moveTo>
                      <a:pt x="94" y="87"/>
                    </a:moveTo>
                    <a:lnTo>
                      <a:pt x="94" y="89"/>
                    </a:lnTo>
                    <a:lnTo>
                      <a:pt x="94" y="89"/>
                    </a:lnTo>
                    <a:lnTo>
                      <a:pt x="90" y="89"/>
                    </a:lnTo>
                    <a:lnTo>
                      <a:pt x="90" y="89"/>
                    </a:lnTo>
                    <a:lnTo>
                      <a:pt x="88" y="87"/>
                    </a:lnTo>
                    <a:lnTo>
                      <a:pt x="88" y="85"/>
                    </a:lnTo>
                    <a:lnTo>
                      <a:pt x="88" y="85"/>
                    </a:lnTo>
                    <a:lnTo>
                      <a:pt x="90" y="85"/>
                    </a:lnTo>
                    <a:lnTo>
                      <a:pt x="92" y="87"/>
                    </a:lnTo>
                    <a:lnTo>
                      <a:pt x="94" y="87"/>
                    </a:lnTo>
                    <a:lnTo>
                      <a:pt x="94" y="87"/>
                    </a:lnTo>
                    <a:close/>
                    <a:moveTo>
                      <a:pt x="92" y="99"/>
                    </a:moveTo>
                    <a:lnTo>
                      <a:pt x="90" y="99"/>
                    </a:lnTo>
                    <a:lnTo>
                      <a:pt x="90" y="97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5" y="94"/>
                    </a:lnTo>
                    <a:lnTo>
                      <a:pt x="95" y="94"/>
                    </a:lnTo>
                    <a:lnTo>
                      <a:pt x="97" y="92"/>
                    </a:lnTo>
                    <a:lnTo>
                      <a:pt x="97" y="92"/>
                    </a:lnTo>
                    <a:lnTo>
                      <a:pt x="97" y="90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5" y="89"/>
                    </a:lnTo>
                    <a:lnTo>
                      <a:pt x="99" y="87"/>
                    </a:lnTo>
                    <a:lnTo>
                      <a:pt x="97" y="89"/>
                    </a:lnTo>
                    <a:lnTo>
                      <a:pt x="99" y="92"/>
                    </a:lnTo>
                    <a:lnTo>
                      <a:pt x="95" y="96"/>
                    </a:lnTo>
                    <a:lnTo>
                      <a:pt x="94" y="96"/>
                    </a:lnTo>
                    <a:lnTo>
                      <a:pt x="92" y="99"/>
                    </a:lnTo>
                    <a:lnTo>
                      <a:pt x="92" y="99"/>
                    </a:lnTo>
                    <a:close/>
                    <a:moveTo>
                      <a:pt x="114" y="94"/>
                    </a:moveTo>
                    <a:lnTo>
                      <a:pt x="114" y="94"/>
                    </a:lnTo>
                    <a:lnTo>
                      <a:pt x="116" y="94"/>
                    </a:lnTo>
                    <a:lnTo>
                      <a:pt x="118" y="96"/>
                    </a:lnTo>
                    <a:lnTo>
                      <a:pt x="119" y="96"/>
                    </a:lnTo>
                    <a:lnTo>
                      <a:pt x="119" y="96"/>
                    </a:lnTo>
                    <a:lnTo>
                      <a:pt x="119" y="97"/>
                    </a:lnTo>
                    <a:lnTo>
                      <a:pt x="116" y="96"/>
                    </a:lnTo>
                    <a:lnTo>
                      <a:pt x="114" y="96"/>
                    </a:lnTo>
                    <a:lnTo>
                      <a:pt x="112" y="96"/>
                    </a:lnTo>
                    <a:lnTo>
                      <a:pt x="111" y="96"/>
                    </a:lnTo>
                    <a:lnTo>
                      <a:pt x="112" y="94"/>
                    </a:lnTo>
                    <a:lnTo>
                      <a:pt x="114" y="94"/>
                    </a:lnTo>
                    <a:lnTo>
                      <a:pt x="114" y="94"/>
                    </a:lnTo>
                    <a:close/>
                    <a:moveTo>
                      <a:pt x="116" y="113"/>
                    </a:moveTo>
                    <a:lnTo>
                      <a:pt x="114" y="114"/>
                    </a:lnTo>
                    <a:lnTo>
                      <a:pt x="112" y="113"/>
                    </a:lnTo>
                    <a:lnTo>
                      <a:pt x="114" y="111"/>
                    </a:lnTo>
                    <a:lnTo>
                      <a:pt x="116" y="113"/>
                    </a:lnTo>
                    <a:lnTo>
                      <a:pt x="116" y="113"/>
                    </a:lnTo>
                    <a:close/>
                    <a:moveTo>
                      <a:pt x="114" y="119"/>
                    </a:moveTo>
                    <a:lnTo>
                      <a:pt x="112" y="121"/>
                    </a:lnTo>
                    <a:lnTo>
                      <a:pt x="111" y="123"/>
                    </a:lnTo>
                    <a:lnTo>
                      <a:pt x="107" y="125"/>
                    </a:lnTo>
                    <a:lnTo>
                      <a:pt x="102" y="125"/>
                    </a:lnTo>
                    <a:lnTo>
                      <a:pt x="100" y="123"/>
                    </a:lnTo>
                    <a:lnTo>
                      <a:pt x="100" y="123"/>
                    </a:lnTo>
                    <a:lnTo>
                      <a:pt x="102" y="121"/>
                    </a:lnTo>
                    <a:lnTo>
                      <a:pt x="102" y="121"/>
                    </a:lnTo>
                    <a:lnTo>
                      <a:pt x="100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6" y="119"/>
                    </a:lnTo>
                    <a:lnTo>
                      <a:pt x="109" y="119"/>
                    </a:lnTo>
                    <a:lnTo>
                      <a:pt x="109" y="119"/>
                    </a:lnTo>
                    <a:lnTo>
                      <a:pt x="112" y="119"/>
                    </a:lnTo>
                    <a:lnTo>
                      <a:pt x="112" y="116"/>
                    </a:lnTo>
                    <a:lnTo>
                      <a:pt x="114" y="118"/>
                    </a:lnTo>
                    <a:lnTo>
                      <a:pt x="114" y="119"/>
                    </a:lnTo>
                    <a:lnTo>
                      <a:pt x="114" y="1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1" name="Freeform 36"/>
              <p:cNvSpPr>
                <a:spLocks/>
              </p:cNvSpPr>
              <p:nvPr/>
            </p:nvSpPr>
            <p:spPr bwMode="auto">
              <a:xfrm>
                <a:off x="5341" y="2486"/>
                <a:ext cx="63" cy="36"/>
              </a:xfrm>
              <a:custGeom>
                <a:avLst/>
                <a:gdLst>
                  <a:gd name="T0" fmla="*/ 54 w 63"/>
                  <a:gd name="T1" fmla="*/ 14 h 36"/>
                  <a:gd name="T2" fmla="*/ 54 w 63"/>
                  <a:gd name="T3" fmla="*/ 16 h 36"/>
                  <a:gd name="T4" fmla="*/ 56 w 63"/>
                  <a:gd name="T5" fmla="*/ 19 h 36"/>
                  <a:gd name="T6" fmla="*/ 60 w 63"/>
                  <a:gd name="T7" fmla="*/ 19 h 36"/>
                  <a:gd name="T8" fmla="*/ 61 w 63"/>
                  <a:gd name="T9" fmla="*/ 19 h 36"/>
                  <a:gd name="T10" fmla="*/ 63 w 63"/>
                  <a:gd name="T11" fmla="*/ 23 h 36"/>
                  <a:gd name="T12" fmla="*/ 61 w 63"/>
                  <a:gd name="T13" fmla="*/ 26 h 36"/>
                  <a:gd name="T14" fmla="*/ 61 w 63"/>
                  <a:gd name="T15" fmla="*/ 28 h 36"/>
                  <a:gd name="T16" fmla="*/ 63 w 63"/>
                  <a:gd name="T17" fmla="*/ 29 h 36"/>
                  <a:gd name="T18" fmla="*/ 63 w 63"/>
                  <a:gd name="T19" fmla="*/ 31 h 36"/>
                  <a:gd name="T20" fmla="*/ 61 w 63"/>
                  <a:gd name="T21" fmla="*/ 33 h 36"/>
                  <a:gd name="T22" fmla="*/ 60 w 63"/>
                  <a:gd name="T23" fmla="*/ 33 h 36"/>
                  <a:gd name="T24" fmla="*/ 56 w 63"/>
                  <a:gd name="T25" fmla="*/ 33 h 36"/>
                  <a:gd name="T26" fmla="*/ 51 w 63"/>
                  <a:gd name="T27" fmla="*/ 31 h 36"/>
                  <a:gd name="T28" fmla="*/ 48 w 63"/>
                  <a:gd name="T29" fmla="*/ 33 h 36"/>
                  <a:gd name="T30" fmla="*/ 41 w 63"/>
                  <a:gd name="T31" fmla="*/ 35 h 36"/>
                  <a:gd name="T32" fmla="*/ 36 w 63"/>
                  <a:gd name="T33" fmla="*/ 35 h 36"/>
                  <a:gd name="T34" fmla="*/ 32 w 63"/>
                  <a:gd name="T35" fmla="*/ 33 h 36"/>
                  <a:gd name="T36" fmla="*/ 29 w 63"/>
                  <a:gd name="T37" fmla="*/ 33 h 36"/>
                  <a:gd name="T38" fmla="*/ 25 w 63"/>
                  <a:gd name="T39" fmla="*/ 35 h 36"/>
                  <a:gd name="T40" fmla="*/ 19 w 63"/>
                  <a:gd name="T41" fmla="*/ 36 h 36"/>
                  <a:gd name="T42" fmla="*/ 17 w 63"/>
                  <a:gd name="T43" fmla="*/ 35 h 36"/>
                  <a:gd name="T44" fmla="*/ 17 w 63"/>
                  <a:gd name="T45" fmla="*/ 35 h 36"/>
                  <a:gd name="T46" fmla="*/ 15 w 63"/>
                  <a:gd name="T47" fmla="*/ 33 h 36"/>
                  <a:gd name="T48" fmla="*/ 12 w 63"/>
                  <a:gd name="T49" fmla="*/ 33 h 36"/>
                  <a:gd name="T50" fmla="*/ 7 w 63"/>
                  <a:gd name="T51" fmla="*/ 33 h 36"/>
                  <a:gd name="T52" fmla="*/ 3 w 63"/>
                  <a:gd name="T53" fmla="*/ 31 h 36"/>
                  <a:gd name="T54" fmla="*/ 1 w 63"/>
                  <a:gd name="T55" fmla="*/ 28 h 36"/>
                  <a:gd name="T56" fmla="*/ 0 w 63"/>
                  <a:gd name="T57" fmla="*/ 26 h 36"/>
                  <a:gd name="T58" fmla="*/ 0 w 63"/>
                  <a:gd name="T59" fmla="*/ 24 h 36"/>
                  <a:gd name="T60" fmla="*/ 1 w 63"/>
                  <a:gd name="T61" fmla="*/ 23 h 36"/>
                  <a:gd name="T62" fmla="*/ 5 w 63"/>
                  <a:gd name="T63" fmla="*/ 17 h 36"/>
                  <a:gd name="T64" fmla="*/ 7 w 63"/>
                  <a:gd name="T65" fmla="*/ 14 h 36"/>
                  <a:gd name="T66" fmla="*/ 12 w 63"/>
                  <a:gd name="T67" fmla="*/ 9 h 36"/>
                  <a:gd name="T68" fmla="*/ 15 w 63"/>
                  <a:gd name="T69" fmla="*/ 6 h 36"/>
                  <a:gd name="T70" fmla="*/ 19 w 63"/>
                  <a:gd name="T71" fmla="*/ 4 h 36"/>
                  <a:gd name="T72" fmla="*/ 22 w 63"/>
                  <a:gd name="T73" fmla="*/ 0 h 36"/>
                  <a:gd name="T74" fmla="*/ 25 w 63"/>
                  <a:gd name="T75" fmla="*/ 0 h 36"/>
                  <a:gd name="T76" fmla="*/ 31 w 63"/>
                  <a:gd name="T77" fmla="*/ 2 h 36"/>
                  <a:gd name="T78" fmla="*/ 31 w 63"/>
                  <a:gd name="T79" fmla="*/ 4 h 36"/>
                  <a:gd name="T80" fmla="*/ 31 w 63"/>
                  <a:gd name="T81" fmla="*/ 6 h 36"/>
                  <a:gd name="T82" fmla="*/ 32 w 63"/>
                  <a:gd name="T83" fmla="*/ 6 h 36"/>
                  <a:gd name="T84" fmla="*/ 37 w 63"/>
                  <a:gd name="T85" fmla="*/ 6 h 36"/>
                  <a:gd name="T86" fmla="*/ 43 w 63"/>
                  <a:gd name="T87" fmla="*/ 7 h 36"/>
                  <a:gd name="T88" fmla="*/ 44 w 63"/>
                  <a:gd name="T89" fmla="*/ 9 h 36"/>
                  <a:gd name="T90" fmla="*/ 48 w 63"/>
                  <a:gd name="T91" fmla="*/ 6 h 36"/>
                  <a:gd name="T92" fmla="*/ 49 w 63"/>
                  <a:gd name="T93" fmla="*/ 6 h 36"/>
                  <a:gd name="T94" fmla="*/ 53 w 63"/>
                  <a:gd name="T95" fmla="*/ 7 h 36"/>
                  <a:gd name="T96" fmla="*/ 54 w 63"/>
                  <a:gd name="T97" fmla="*/ 9 h 36"/>
                  <a:gd name="T98" fmla="*/ 54 w 63"/>
                  <a:gd name="T9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" h="36">
                    <a:moveTo>
                      <a:pt x="54" y="12"/>
                    </a:moveTo>
                    <a:lnTo>
                      <a:pt x="54" y="14"/>
                    </a:lnTo>
                    <a:lnTo>
                      <a:pt x="54" y="14"/>
                    </a:lnTo>
                    <a:lnTo>
                      <a:pt x="54" y="16"/>
                    </a:lnTo>
                    <a:lnTo>
                      <a:pt x="54" y="17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60" y="19"/>
                    </a:lnTo>
                    <a:lnTo>
                      <a:pt x="61" y="19"/>
                    </a:lnTo>
                    <a:lnTo>
                      <a:pt x="61" y="19"/>
                    </a:lnTo>
                    <a:lnTo>
                      <a:pt x="63" y="21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28"/>
                    </a:lnTo>
                    <a:lnTo>
                      <a:pt x="63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3" y="31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60" y="33"/>
                    </a:lnTo>
                    <a:lnTo>
                      <a:pt x="60" y="33"/>
                    </a:lnTo>
                    <a:lnTo>
                      <a:pt x="58" y="33"/>
                    </a:lnTo>
                    <a:lnTo>
                      <a:pt x="56" y="33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51" y="31"/>
                    </a:lnTo>
                    <a:lnTo>
                      <a:pt x="48" y="33"/>
                    </a:lnTo>
                    <a:lnTo>
                      <a:pt x="46" y="33"/>
                    </a:lnTo>
                    <a:lnTo>
                      <a:pt x="41" y="35"/>
                    </a:lnTo>
                    <a:lnTo>
                      <a:pt x="37" y="35"/>
                    </a:lnTo>
                    <a:lnTo>
                      <a:pt x="36" y="35"/>
                    </a:lnTo>
                    <a:lnTo>
                      <a:pt x="34" y="33"/>
                    </a:lnTo>
                    <a:lnTo>
                      <a:pt x="32" y="33"/>
                    </a:lnTo>
                    <a:lnTo>
                      <a:pt x="31" y="31"/>
                    </a:lnTo>
                    <a:lnTo>
                      <a:pt x="29" y="33"/>
                    </a:lnTo>
                    <a:lnTo>
                      <a:pt x="27" y="33"/>
                    </a:lnTo>
                    <a:lnTo>
                      <a:pt x="25" y="35"/>
                    </a:lnTo>
                    <a:lnTo>
                      <a:pt x="22" y="35"/>
                    </a:lnTo>
                    <a:lnTo>
                      <a:pt x="19" y="36"/>
                    </a:lnTo>
                    <a:lnTo>
                      <a:pt x="19" y="35"/>
                    </a:lnTo>
                    <a:lnTo>
                      <a:pt x="17" y="35"/>
                    </a:lnTo>
                    <a:lnTo>
                      <a:pt x="15" y="35"/>
                    </a:lnTo>
                    <a:lnTo>
                      <a:pt x="17" y="35"/>
                    </a:lnTo>
                    <a:lnTo>
                      <a:pt x="15" y="35"/>
                    </a:lnTo>
                    <a:lnTo>
                      <a:pt x="15" y="33"/>
                    </a:lnTo>
                    <a:lnTo>
                      <a:pt x="13" y="33"/>
                    </a:lnTo>
                    <a:lnTo>
                      <a:pt x="12" y="33"/>
                    </a:lnTo>
                    <a:lnTo>
                      <a:pt x="10" y="33"/>
                    </a:lnTo>
                    <a:lnTo>
                      <a:pt x="7" y="33"/>
                    </a:lnTo>
                    <a:lnTo>
                      <a:pt x="5" y="31"/>
                    </a:lnTo>
                    <a:lnTo>
                      <a:pt x="3" y="31"/>
                    </a:lnTo>
                    <a:lnTo>
                      <a:pt x="1" y="29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1" y="23"/>
                    </a:lnTo>
                    <a:lnTo>
                      <a:pt x="3" y="19"/>
                    </a:lnTo>
                    <a:lnTo>
                      <a:pt x="5" y="17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13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1" y="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2" y="6"/>
                    </a:lnTo>
                    <a:lnTo>
                      <a:pt x="36" y="6"/>
                    </a:lnTo>
                    <a:lnTo>
                      <a:pt x="37" y="6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3" y="9"/>
                    </a:lnTo>
                    <a:lnTo>
                      <a:pt x="44" y="9"/>
                    </a:lnTo>
                    <a:lnTo>
                      <a:pt x="46" y="7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9" y="6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4" y="12"/>
                    </a:lnTo>
                    <a:lnTo>
                      <a:pt x="54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2" name="Freeform 37"/>
              <p:cNvSpPr>
                <a:spLocks/>
              </p:cNvSpPr>
              <p:nvPr/>
            </p:nvSpPr>
            <p:spPr bwMode="auto">
              <a:xfrm>
                <a:off x="3700" y="4288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1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0 w 3"/>
                  <a:gd name="T13" fmla="*/ 2 h 2"/>
                  <a:gd name="T14" fmla="*/ 0 w 3"/>
                  <a:gd name="T15" fmla="*/ 2 h 2"/>
                  <a:gd name="T16" fmla="*/ 0 w 3"/>
                  <a:gd name="T17" fmla="*/ 0 h 2"/>
                  <a:gd name="T18" fmla="*/ 0 w 3"/>
                  <a:gd name="T19" fmla="*/ 0 h 2"/>
                  <a:gd name="T20" fmla="*/ 1 w 3"/>
                  <a:gd name="T21" fmla="*/ 0 h 2"/>
                  <a:gd name="T22" fmla="*/ 1 w 3"/>
                  <a:gd name="T23" fmla="*/ 0 h 2"/>
                  <a:gd name="T24" fmla="*/ 1 w 3"/>
                  <a:gd name="T25" fmla="*/ 0 h 2"/>
                  <a:gd name="T26" fmla="*/ 1 w 3"/>
                  <a:gd name="T27" fmla="*/ 0 h 2"/>
                  <a:gd name="T28" fmla="*/ 3 w 3"/>
                  <a:gd name="T29" fmla="*/ 0 h 2"/>
                  <a:gd name="T30" fmla="*/ 3 w 3"/>
                  <a:gd name="T31" fmla="*/ 0 h 2"/>
                  <a:gd name="T32" fmla="*/ 3 w 3"/>
                  <a:gd name="T33" fmla="*/ 2 h 2"/>
                  <a:gd name="T34" fmla="*/ 3 w 3"/>
                  <a:gd name="T35" fmla="*/ 2 h 2"/>
                  <a:gd name="T36" fmla="*/ 1 w 3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3" name="Freeform 38"/>
              <p:cNvSpPr>
                <a:spLocks/>
              </p:cNvSpPr>
              <p:nvPr/>
            </p:nvSpPr>
            <p:spPr bwMode="auto">
              <a:xfrm>
                <a:off x="4020" y="3392"/>
                <a:ext cx="179" cy="187"/>
              </a:xfrm>
              <a:custGeom>
                <a:avLst/>
                <a:gdLst>
                  <a:gd name="T0" fmla="*/ 101 w 179"/>
                  <a:gd name="T1" fmla="*/ 5 h 187"/>
                  <a:gd name="T2" fmla="*/ 104 w 179"/>
                  <a:gd name="T3" fmla="*/ 10 h 187"/>
                  <a:gd name="T4" fmla="*/ 111 w 179"/>
                  <a:gd name="T5" fmla="*/ 18 h 187"/>
                  <a:gd name="T6" fmla="*/ 114 w 179"/>
                  <a:gd name="T7" fmla="*/ 27 h 187"/>
                  <a:gd name="T8" fmla="*/ 125 w 179"/>
                  <a:gd name="T9" fmla="*/ 40 h 187"/>
                  <a:gd name="T10" fmla="*/ 138 w 179"/>
                  <a:gd name="T11" fmla="*/ 47 h 187"/>
                  <a:gd name="T12" fmla="*/ 140 w 179"/>
                  <a:gd name="T13" fmla="*/ 54 h 187"/>
                  <a:gd name="T14" fmla="*/ 149 w 179"/>
                  <a:gd name="T15" fmla="*/ 56 h 187"/>
                  <a:gd name="T16" fmla="*/ 147 w 179"/>
                  <a:gd name="T17" fmla="*/ 63 h 187"/>
                  <a:gd name="T18" fmla="*/ 150 w 179"/>
                  <a:gd name="T19" fmla="*/ 71 h 187"/>
                  <a:gd name="T20" fmla="*/ 154 w 179"/>
                  <a:gd name="T21" fmla="*/ 76 h 187"/>
                  <a:gd name="T22" fmla="*/ 171 w 179"/>
                  <a:gd name="T23" fmla="*/ 81 h 187"/>
                  <a:gd name="T24" fmla="*/ 173 w 179"/>
                  <a:gd name="T25" fmla="*/ 85 h 187"/>
                  <a:gd name="T26" fmla="*/ 174 w 179"/>
                  <a:gd name="T27" fmla="*/ 87 h 187"/>
                  <a:gd name="T28" fmla="*/ 176 w 179"/>
                  <a:gd name="T29" fmla="*/ 90 h 187"/>
                  <a:gd name="T30" fmla="*/ 167 w 179"/>
                  <a:gd name="T31" fmla="*/ 97 h 187"/>
                  <a:gd name="T32" fmla="*/ 154 w 179"/>
                  <a:gd name="T33" fmla="*/ 104 h 187"/>
                  <a:gd name="T34" fmla="*/ 150 w 179"/>
                  <a:gd name="T35" fmla="*/ 109 h 187"/>
                  <a:gd name="T36" fmla="*/ 147 w 179"/>
                  <a:gd name="T37" fmla="*/ 110 h 187"/>
                  <a:gd name="T38" fmla="*/ 142 w 179"/>
                  <a:gd name="T39" fmla="*/ 114 h 187"/>
                  <a:gd name="T40" fmla="*/ 137 w 179"/>
                  <a:gd name="T41" fmla="*/ 117 h 187"/>
                  <a:gd name="T42" fmla="*/ 131 w 179"/>
                  <a:gd name="T43" fmla="*/ 133 h 187"/>
                  <a:gd name="T44" fmla="*/ 125 w 179"/>
                  <a:gd name="T45" fmla="*/ 139 h 187"/>
                  <a:gd name="T46" fmla="*/ 113 w 179"/>
                  <a:gd name="T47" fmla="*/ 143 h 187"/>
                  <a:gd name="T48" fmla="*/ 109 w 179"/>
                  <a:gd name="T49" fmla="*/ 155 h 187"/>
                  <a:gd name="T50" fmla="*/ 104 w 179"/>
                  <a:gd name="T51" fmla="*/ 163 h 187"/>
                  <a:gd name="T52" fmla="*/ 95 w 179"/>
                  <a:gd name="T53" fmla="*/ 163 h 187"/>
                  <a:gd name="T54" fmla="*/ 84 w 179"/>
                  <a:gd name="T55" fmla="*/ 163 h 187"/>
                  <a:gd name="T56" fmla="*/ 77 w 179"/>
                  <a:gd name="T57" fmla="*/ 162 h 187"/>
                  <a:gd name="T58" fmla="*/ 68 w 179"/>
                  <a:gd name="T59" fmla="*/ 155 h 187"/>
                  <a:gd name="T60" fmla="*/ 58 w 179"/>
                  <a:gd name="T61" fmla="*/ 155 h 187"/>
                  <a:gd name="T62" fmla="*/ 54 w 179"/>
                  <a:gd name="T63" fmla="*/ 160 h 187"/>
                  <a:gd name="T64" fmla="*/ 49 w 179"/>
                  <a:gd name="T65" fmla="*/ 172 h 187"/>
                  <a:gd name="T66" fmla="*/ 41 w 179"/>
                  <a:gd name="T67" fmla="*/ 182 h 187"/>
                  <a:gd name="T68" fmla="*/ 34 w 179"/>
                  <a:gd name="T69" fmla="*/ 184 h 187"/>
                  <a:gd name="T70" fmla="*/ 29 w 179"/>
                  <a:gd name="T71" fmla="*/ 187 h 187"/>
                  <a:gd name="T72" fmla="*/ 17 w 179"/>
                  <a:gd name="T73" fmla="*/ 185 h 187"/>
                  <a:gd name="T74" fmla="*/ 12 w 179"/>
                  <a:gd name="T75" fmla="*/ 182 h 187"/>
                  <a:gd name="T76" fmla="*/ 15 w 179"/>
                  <a:gd name="T77" fmla="*/ 172 h 187"/>
                  <a:gd name="T78" fmla="*/ 15 w 179"/>
                  <a:gd name="T79" fmla="*/ 167 h 187"/>
                  <a:gd name="T80" fmla="*/ 8 w 179"/>
                  <a:gd name="T81" fmla="*/ 151 h 187"/>
                  <a:gd name="T82" fmla="*/ 0 w 179"/>
                  <a:gd name="T83" fmla="*/ 143 h 187"/>
                  <a:gd name="T84" fmla="*/ 0 w 179"/>
                  <a:gd name="T85" fmla="*/ 121 h 187"/>
                  <a:gd name="T86" fmla="*/ 0 w 179"/>
                  <a:gd name="T87" fmla="*/ 97 h 187"/>
                  <a:gd name="T88" fmla="*/ 10 w 179"/>
                  <a:gd name="T89" fmla="*/ 85 h 187"/>
                  <a:gd name="T90" fmla="*/ 18 w 179"/>
                  <a:gd name="T91" fmla="*/ 81 h 187"/>
                  <a:gd name="T92" fmla="*/ 18 w 179"/>
                  <a:gd name="T93" fmla="*/ 47 h 187"/>
                  <a:gd name="T94" fmla="*/ 18 w 179"/>
                  <a:gd name="T95" fmla="*/ 15 h 187"/>
                  <a:gd name="T96" fmla="*/ 39 w 179"/>
                  <a:gd name="T97" fmla="*/ 8 h 187"/>
                  <a:gd name="T98" fmla="*/ 61 w 179"/>
                  <a:gd name="T99" fmla="*/ 5 h 187"/>
                  <a:gd name="T100" fmla="*/ 68 w 179"/>
                  <a:gd name="T101" fmla="*/ 13 h 187"/>
                  <a:gd name="T102" fmla="*/ 72 w 179"/>
                  <a:gd name="T103" fmla="*/ 13 h 187"/>
                  <a:gd name="T104" fmla="*/ 78 w 179"/>
                  <a:gd name="T105" fmla="*/ 6 h 187"/>
                  <a:gd name="T106" fmla="*/ 85 w 179"/>
                  <a:gd name="T107" fmla="*/ 5 h 187"/>
                  <a:gd name="T108" fmla="*/ 101 w 179"/>
                  <a:gd name="T10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9" h="187">
                    <a:moveTo>
                      <a:pt x="101" y="1"/>
                    </a:moveTo>
                    <a:lnTo>
                      <a:pt x="101" y="1"/>
                    </a:lnTo>
                    <a:lnTo>
                      <a:pt x="101" y="3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2" y="6"/>
                    </a:lnTo>
                    <a:lnTo>
                      <a:pt x="104" y="8"/>
                    </a:lnTo>
                    <a:lnTo>
                      <a:pt x="104" y="10"/>
                    </a:lnTo>
                    <a:lnTo>
                      <a:pt x="106" y="12"/>
                    </a:lnTo>
                    <a:lnTo>
                      <a:pt x="106" y="13"/>
                    </a:lnTo>
                    <a:lnTo>
                      <a:pt x="111" y="18"/>
                    </a:lnTo>
                    <a:lnTo>
                      <a:pt x="111" y="18"/>
                    </a:lnTo>
                    <a:lnTo>
                      <a:pt x="111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4" y="27"/>
                    </a:lnTo>
                    <a:lnTo>
                      <a:pt x="116" y="32"/>
                    </a:lnTo>
                    <a:lnTo>
                      <a:pt x="118" y="35"/>
                    </a:lnTo>
                    <a:lnTo>
                      <a:pt x="119" y="35"/>
                    </a:lnTo>
                    <a:lnTo>
                      <a:pt x="125" y="40"/>
                    </a:lnTo>
                    <a:lnTo>
                      <a:pt x="128" y="42"/>
                    </a:lnTo>
                    <a:lnTo>
                      <a:pt x="133" y="44"/>
                    </a:lnTo>
                    <a:lnTo>
                      <a:pt x="137" y="46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40" y="49"/>
                    </a:lnTo>
                    <a:lnTo>
                      <a:pt x="140" y="52"/>
                    </a:lnTo>
                    <a:lnTo>
                      <a:pt x="140" y="54"/>
                    </a:lnTo>
                    <a:lnTo>
                      <a:pt x="143" y="54"/>
                    </a:lnTo>
                    <a:lnTo>
                      <a:pt x="147" y="54"/>
                    </a:lnTo>
                    <a:lnTo>
                      <a:pt x="147" y="56"/>
                    </a:lnTo>
                    <a:lnTo>
                      <a:pt x="149" y="56"/>
                    </a:lnTo>
                    <a:lnTo>
                      <a:pt x="147" y="58"/>
                    </a:lnTo>
                    <a:lnTo>
                      <a:pt x="149" y="59"/>
                    </a:lnTo>
                    <a:lnTo>
                      <a:pt x="149" y="61"/>
                    </a:lnTo>
                    <a:lnTo>
                      <a:pt x="147" y="63"/>
                    </a:lnTo>
                    <a:lnTo>
                      <a:pt x="147" y="64"/>
                    </a:lnTo>
                    <a:lnTo>
                      <a:pt x="147" y="66"/>
                    </a:lnTo>
                    <a:lnTo>
                      <a:pt x="147" y="68"/>
                    </a:lnTo>
                    <a:lnTo>
                      <a:pt x="150" y="71"/>
                    </a:lnTo>
                    <a:lnTo>
                      <a:pt x="152" y="73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7" y="78"/>
                    </a:lnTo>
                    <a:lnTo>
                      <a:pt x="164" y="78"/>
                    </a:lnTo>
                    <a:lnTo>
                      <a:pt x="167" y="80"/>
                    </a:lnTo>
                    <a:lnTo>
                      <a:pt x="171" y="81"/>
                    </a:lnTo>
                    <a:lnTo>
                      <a:pt x="173" y="81"/>
                    </a:lnTo>
                    <a:lnTo>
                      <a:pt x="173" y="81"/>
                    </a:lnTo>
                    <a:lnTo>
                      <a:pt x="174" y="81"/>
                    </a:lnTo>
                    <a:lnTo>
                      <a:pt x="173" y="85"/>
                    </a:lnTo>
                    <a:lnTo>
                      <a:pt x="173" y="85"/>
                    </a:lnTo>
                    <a:lnTo>
                      <a:pt x="174" y="87"/>
                    </a:lnTo>
                    <a:lnTo>
                      <a:pt x="174" y="87"/>
                    </a:lnTo>
                    <a:lnTo>
                      <a:pt x="174" y="87"/>
                    </a:lnTo>
                    <a:lnTo>
                      <a:pt x="178" y="87"/>
                    </a:lnTo>
                    <a:lnTo>
                      <a:pt x="179" y="88"/>
                    </a:lnTo>
                    <a:lnTo>
                      <a:pt x="179" y="90"/>
                    </a:lnTo>
                    <a:lnTo>
                      <a:pt x="176" y="90"/>
                    </a:lnTo>
                    <a:lnTo>
                      <a:pt x="173" y="92"/>
                    </a:lnTo>
                    <a:lnTo>
                      <a:pt x="173" y="93"/>
                    </a:lnTo>
                    <a:lnTo>
                      <a:pt x="169" y="95"/>
                    </a:lnTo>
                    <a:lnTo>
                      <a:pt x="167" y="97"/>
                    </a:lnTo>
                    <a:lnTo>
                      <a:pt x="164" y="97"/>
                    </a:lnTo>
                    <a:lnTo>
                      <a:pt x="161" y="98"/>
                    </a:lnTo>
                    <a:lnTo>
                      <a:pt x="157" y="100"/>
                    </a:lnTo>
                    <a:lnTo>
                      <a:pt x="154" y="104"/>
                    </a:lnTo>
                    <a:lnTo>
                      <a:pt x="152" y="105"/>
                    </a:lnTo>
                    <a:lnTo>
                      <a:pt x="152" y="107"/>
                    </a:lnTo>
                    <a:lnTo>
                      <a:pt x="152" y="107"/>
                    </a:lnTo>
                    <a:lnTo>
                      <a:pt x="150" y="109"/>
                    </a:lnTo>
                    <a:lnTo>
                      <a:pt x="149" y="109"/>
                    </a:lnTo>
                    <a:lnTo>
                      <a:pt x="149" y="110"/>
                    </a:lnTo>
                    <a:lnTo>
                      <a:pt x="149" y="110"/>
                    </a:lnTo>
                    <a:lnTo>
                      <a:pt x="147" y="110"/>
                    </a:lnTo>
                    <a:lnTo>
                      <a:pt x="145" y="112"/>
                    </a:lnTo>
                    <a:lnTo>
                      <a:pt x="145" y="114"/>
                    </a:lnTo>
                    <a:lnTo>
                      <a:pt x="143" y="114"/>
                    </a:lnTo>
                    <a:lnTo>
                      <a:pt x="142" y="114"/>
                    </a:lnTo>
                    <a:lnTo>
                      <a:pt x="140" y="115"/>
                    </a:lnTo>
                    <a:lnTo>
                      <a:pt x="138" y="117"/>
                    </a:lnTo>
                    <a:lnTo>
                      <a:pt x="138" y="117"/>
                    </a:lnTo>
                    <a:lnTo>
                      <a:pt x="137" y="117"/>
                    </a:lnTo>
                    <a:lnTo>
                      <a:pt x="137" y="119"/>
                    </a:lnTo>
                    <a:lnTo>
                      <a:pt x="135" y="121"/>
                    </a:lnTo>
                    <a:lnTo>
                      <a:pt x="133" y="122"/>
                    </a:lnTo>
                    <a:lnTo>
                      <a:pt x="131" y="133"/>
                    </a:lnTo>
                    <a:lnTo>
                      <a:pt x="130" y="133"/>
                    </a:lnTo>
                    <a:lnTo>
                      <a:pt x="126" y="136"/>
                    </a:lnTo>
                    <a:lnTo>
                      <a:pt x="125" y="138"/>
                    </a:lnTo>
                    <a:lnTo>
                      <a:pt x="125" y="139"/>
                    </a:lnTo>
                    <a:lnTo>
                      <a:pt x="123" y="139"/>
                    </a:lnTo>
                    <a:lnTo>
                      <a:pt x="118" y="141"/>
                    </a:lnTo>
                    <a:lnTo>
                      <a:pt x="116" y="141"/>
                    </a:lnTo>
                    <a:lnTo>
                      <a:pt x="113" y="143"/>
                    </a:lnTo>
                    <a:lnTo>
                      <a:pt x="113" y="143"/>
                    </a:lnTo>
                    <a:lnTo>
                      <a:pt x="113" y="146"/>
                    </a:lnTo>
                    <a:lnTo>
                      <a:pt x="111" y="151"/>
                    </a:lnTo>
                    <a:lnTo>
                      <a:pt x="109" y="155"/>
                    </a:lnTo>
                    <a:lnTo>
                      <a:pt x="109" y="156"/>
                    </a:lnTo>
                    <a:lnTo>
                      <a:pt x="107" y="162"/>
                    </a:lnTo>
                    <a:lnTo>
                      <a:pt x="106" y="162"/>
                    </a:lnTo>
                    <a:lnTo>
                      <a:pt x="104" y="163"/>
                    </a:lnTo>
                    <a:lnTo>
                      <a:pt x="102" y="163"/>
                    </a:lnTo>
                    <a:lnTo>
                      <a:pt x="101" y="163"/>
                    </a:lnTo>
                    <a:lnTo>
                      <a:pt x="97" y="163"/>
                    </a:lnTo>
                    <a:lnTo>
                      <a:pt x="95" y="163"/>
                    </a:lnTo>
                    <a:lnTo>
                      <a:pt x="94" y="165"/>
                    </a:lnTo>
                    <a:lnTo>
                      <a:pt x="90" y="165"/>
                    </a:lnTo>
                    <a:lnTo>
                      <a:pt x="87" y="165"/>
                    </a:lnTo>
                    <a:lnTo>
                      <a:pt x="84" y="163"/>
                    </a:lnTo>
                    <a:lnTo>
                      <a:pt x="84" y="163"/>
                    </a:lnTo>
                    <a:lnTo>
                      <a:pt x="80" y="162"/>
                    </a:lnTo>
                    <a:lnTo>
                      <a:pt x="78" y="162"/>
                    </a:lnTo>
                    <a:lnTo>
                      <a:pt x="77" y="162"/>
                    </a:lnTo>
                    <a:lnTo>
                      <a:pt x="75" y="160"/>
                    </a:lnTo>
                    <a:lnTo>
                      <a:pt x="73" y="160"/>
                    </a:lnTo>
                    <a:lnTo>
                      <a:pt x="70" y="156"/>
                    </a:lnTo>
                    <a:lnTo>
                      <a:pt x="68" y="155"/>
                    </a:lnTo>
                    <a:lnTo>
                      <a:pt x="65" y="155"/>
                    </a:lnTo>
                    <a:lnTo>
                      <a:pt x="63" y="153"/>
                    </a:lnTo>
                    <a:lnTo>
                      <a:pt x="60" y="155"/>
                    </a:lnTo>
                    <a:lnTo>
                      <a:pt x="58" y="155"/>
                    </a:lnTo>
                    <a:lnTo>
                      <a:pt x="58" y="155"/>
                    </a:lnTo>
                    <a:lnTo>
                      <a:pt x="56" y="156"/>
                    </a:lnTo>
                    <a:lnTo>
                      <a:pt x="54" y="158"/>
                    </a:lnTo>
                    <a:lnTo>
                      <a:pt x="54" y="160"/>
                    </a:lnTo>
                    <a:lnTo>
                      <a:pt x="53" y="162"/>
                    </a:lnTo>
                    <a:lnTo>
                      <a:pt x="53" y="167"/>
                    </a:lnTo>
                    <a:lnTo>
                      <a:pt x="51" y="170"/>
                    </a:lnTo>
                    <a:lnTo>
                      <a:pt x="49" y="172"/>
                    </a:lnTo>
                    <a:lnTo>
                      <a:pt x="49" y="173"/>
                    </a:lnTo>
                    <a:lnTo>
                      <a:pt x="48" y="173"/>
                    </a:lnTo>
                    <a:lnTo>
                      <a:pt x="42" y="177"/>
                    </a:lnTo>
                    <a:lnTo>
                      <a:pt x="41" y="182"/>
                    </a:lnTo>
                    <a:lnTo>
                      <a:pt x="39" y="182"/>
                    </a:lnTo>
                    <a:lnTo>
                      <a:pt x="37" y="184"/>
                    </a:lnTo>
                    <a:lnTo>
                      <a:pt x="36" y="184"/>
                    </a:lnTo>
                    <a:lnTo>
                      <a:pt x="34" y="184"/>
                    </a:lnTo>
                    <a:lnTo>
                      <a:pt x="34" y="185"/>
                    </a:lnTo>
                    <a:lnTo>
                      <a:pt x="32" y="187"/>
                    </a:lnTo>
                    <a:lnTo>
                      <a:pt x="32" y="187"/>
                    </a:lnTo>
                    <a:lnTo>
                      <a:pt x="29" y="187"/>
                    </a:lnTo>
                    <a:lnTo>
                      <a:pt x="27" y="187"/>
                    </a:lnTo>
                    <a:lnTo>
                      <a:pt x="20" y="187"/>
                    </a:lnTo>
                    <a:lnTo>
                      <a:pt x="18" y="187"/>
                    </a:lnTo>
                    <a:lnTo>
                      <a:pt x="17" y="185"/>
                    </a:lnTo>
                    <a:lnTo>
                      <a:pt x="13" y="187"/>
                    </a:lnTo>
                    <a:lnTo>
                      <a:pt x="13" y="187"/>
                    </a:lnTo>
                    <a:lnTo>
                      <a:pt x="12" y="185"/>
                    </a:lnTo>
                    <a:lnTo>
                      <a:pt x="12" y="182"/>
                    </a:lnTo>
                    <a:lnTo>
                      <a:pt x="12" y="179"/>
                    </a:lnTo>
                    <a:lnTo>
                      <a:pt x="13" y="177"/>
                    </a:lnTo>
                    <a:lnTo>
                      <a:pt x="15" y="175"/>
                    </a:lnTo>
                    <a:lnTo>
                      <a:pt x="15" y="172"/>
                    </a:lnTo>
                    <a:lnTo>
                      <a:pt x="15" y="172"/>
                    </a:lnTo>
                    <a:lnTo>
                      <a:pt x="15" y="170"/>
                    </a:lnTo>
                    <a:lnTo>
                      <a:pt x="15" y="168"/>
                    </a:lnTo>
                    <a:lnTo>
                      <a:pt x="15" y="167"/>
                    </a:lnTo>
                    <a:lnTo>
                      <a:pt x="13" y="163"/>
                    </a:lnTo>
                    <a:lnTo>
                      <a:pt x="12" y="158"/>
                    </a:lnTo>
                    <a:lnTo>
                      <a:pt x="8" y="153"/>
                    </a:lnTo>
                    <a:lnTo>
                      <a:pt x="8" y="151"/>
                    </a:lnTo>
                    <a:lnTo>
                      <a:pt x="7" y="148"/>
                    </a:lnTo>
                    <a:lnTo>
                      <a:pt x="0" y="144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3"/>
                    </a:lnTo>
                    <a:lnTo>
                      <a:pt x="0" y="126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2"/>
                    </a:lnTo>
                    <a:lnTo>
                      <a:pt x="0" y="97"/>
                    </a:lnTo>
                    <a:lnTo>
                      <a:pt x="0" y="90"/>
                    </a:lnTo>
                    <a:lnTo>
                      <a:pt x="0" y="85"/>
                    </a:lnTo>
                    <a:lnTo>
                      <a:pt x="3" y="85"/>
                    </a:lnTo>
                    <a:lnTo>
                      <a:pt x="10" y="85"/>
                    </a:lnTo>
                    <a:lnTo>
                      <a:pt x="15" y="85"/>
                    </a:lnTo>
                    <a:lnTo>
                      <a:pt x="18" y="85"/>
                    </a:lnTo>
                    <a:lnTo>
                      <a:pt x="18" y="85"/>
                    </a:lnTo>
                    <a:lnTo>
                      <a:pt x="18" y="81"/>
                    </a:lnTo>
                    <a:lnTo>
                      <a:pt x="18" y="73"/>
                    </a:lnTo>
                    <a:lnTo>
                      <a:pt x="18" y="64"/>
                    </a:lnTo>
                    <a:lnTo>
                      <a:pt x="18" y="56"/>
                    </a:lnTo>
                    <a:lnTo>
                      <a:pt x="18" y="47"/>
                    </a:lnTo>
                    <a:lnTo>
                      <a:pt x="18" y="40"/>
                    </a:lnTo>
                    <a:lnTo>
                      <a:pt x="18" y="32"/>
                    </a:lnTo>
                    <a:lnTo>
                      <a:pt x="18" y="23"/>
                    </a:lnTo>
                    <a:lnTo>
                      <a:pt x="18" y="15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29" y="10"/>
                    </a:lnTo>
                    <a:lnTo>
                      <a:pt x="39" y="8"/>
                    </a:lnTo>
                    <a:lnTo>
                      <a:pt x="48" y="6"/>
                    </a:lnTo>
                    <a:lnTo>
                      <a:pt x="53" y="6"/>
                    </a:lnTo>
                    <a:lnTo>
                      <a:pt x="60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3" y="5"/>
                    </a:lnTo>
                    <a:lnTo>
                      <a:pt x="66" y="10"/>
                    </a:lnTo>
                    <a:lnTo>
                      <a:pt x="68" y="13"/>
                    </a:lnTo>
                    <a:lnTo>
                      <a:pt x="68" y="13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2" y="13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7" y="8"/>
                    </a:lnTo>
                    <a:lnTo>
                      <a:pt x="78" y="6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7" y="6"/>
                    </a:lnTo>
                    <a:lnTo>
                      <a:pt x="92" y="1"/>
                    </a:lnTo>
                    <a:lnTo>
                      <a:pt x="94" y="1"/>
                    </a:lnTo>
                    <a:lnTo>
                      <a:pt x="101" y="0"/>
                    </a:lnTo>
                    <a:lnTo>
                      <a:pt x="101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4" name="Freeform 39"/>
              <p:cNvSpPr>
                <a:spLocks/>
              </p:cNvSpPr>
              <p:nvPr/>
            </p:nvSpPr>
            <p:spPr bwMode="auto">
              <a:xfrm>
                <a:off x="4081" y="1750"/>
                <a:ext cx="183" cy="159"/>
              </a:xfrm>
              <a:custGeom>
                <a:avLst/>
                <a:gdLst>
                  <a:gd name="T0" fmla="*/ 103 w 183"/>
                  <a:gd name="T1" fmla="*/ 2 h 159"/>
                  <a:gd name="T2" fmla="*/ 112 w 183"/>
                  <a:gd name="T3" fmla="*/ 5 h 159"/>
                  <a:gd name="T4" fmla="*/ 118 w 183"/>
                  <a:gd name="T5" fmla="*/ 10 h 159"/>
                  <a:gd name="T6" fmla="*/ 125 w 183"/>
                  <a:gd name="T7" fmla="*/ 14 h 159"/>
                  <a:gd name="T8" fmla="*/ 139 w 183"/>
                  <a:gd name="T9" fmla="*/ 12 h 159"/>
                  <a:gd name="T10" fmla="*/ 146 w 183"/>
                  <a:gd name="T11" fmla="*/ 19 h 159"/>
                  <a:gd name="T12" fmla="*/ 147 w 183"/>
                  <a:gd name="T13" fmla="*/ 27 h 159"/>
                  <a:gd name="T14" fmla="*/ 149 w 183"/>
                  <a:gd name="T15" fmla="*/ 36 h 159"/>
                  <a:gd name="T16" fmla="*/ 146 w 183"/>
                  <a:gd name="T17" fmla="*/ 46 h 159"/>
                  <a:gd name="T18" fmla="*/ 151 w 183"/>
                  <a:gd name="T19" fmla="*/ 56 h 159"/>
                  <a:gd name="T20" fmla="*/ 165 w 183"/>
                  <a:gd name="T21" fmla="*/ 70 h 159"/>
                  <a:gd name="T22" fmla="*/ 166 w 183"/>
                  <a:gd name="T23" fmla="*/ 78 h 159"/>
                  <a:gd name="T24" fmla="*/ 178 w 183"/>
                  <a:gd name="T25" fmla="*/ 85 h 159"/>
                  <a:gd name="T26" fmla="*/ 182 w 183"/>
                  <a:gd name="T27" fmla="*/ 94 h 159"/>
                  <a:gd name="T28" fmla="*/ 170 w 183"/>
                  <a:gd name="T29" fmla="*/ 101 h 159"/>
                  <a:gd name="T30" fmla="*/ 158 w 183"/>
                  <a:gd name="T31" fmla="*/ 97 h 159"/>
                  <a:gd name="T32" fmla="*/ 158 w 183"/>
                  <a:gd name="T33" fmla="*/ 106 h 159"/>
                  <a:gd name="T34" fmla="*/ 159 w 183"/>
                  <a:gd name="T35" fmla="*/ 116 h 159"/>
                  <a:gd name="T36" fmla="*/ 163 w 183"/>
                  <a:gd name="T37" fmla="*/ 128 h 159"/>
                  <a:gd name="T38" fmla="*/ 154 w 183"/>
                  <a:gd name="T39" fmla="*/ 135 h 159"/>
                  <a:gd name="T40" fmla="*/ 144 w 183"/>
                  <a:gd name="T41" fmla="*/ 142 h 159"/>
                  <a:gd name="T42" fmla="*/ 142 w 183"/>
                  <a:gd name="T43" fmla="*/ 153 h 159"/>
                  <a:gd name="T44" fmla="*/ 137 w 183"/>
                  <a:gd name="T45" fmla="*/ 153 h 159"/>
                  <a:gd name="T46" fmla="*/ 122 w 183"/>
                  <a:gd name="T47" fmla="*/ 153 h 159"/>
                  <a:gd name="T48" fmla="*/ 115 w 183"/>
                  <a:gd name="T49" fmla="*/ 147 h 159"/>
                  <a:gd name="T50" fmla="*/ 108 w 183"/>
                  <a:gd name="T51" fmla="*/ 150 h 159"/>
                  <a:gd name="T52" fmla="*/ 103 w 183"/>
                  <a:gd name="T53" fmla="*/ 148 h 159"/>
                  <a:gd name="T54" fmla="*/ 93 w 183"/>
                  <a:gd name="T55" fmla="*/ 148 h 159"/>
                  <a:gd name="T56" fmla="*/ 86 w 183"/>
                  <a:gd name="T57" fmla="*/ 152 h 159"/>
                  <a:gd name="T58" fmla="*/ 79 w 183"/>
                  <a:gd name="T59" fmla="*/ 147 h 159"/>
                  <a:gd name="T60" fmla="*/ 64 w 183"/>
                  <a:gd name="T61" fmla="*/ 142 h 159"/>
                  <a:gd name="T62" fmla="*/ 40 w 183"/>
                  <a:gd name="T63" fmla="*/ 138 h 159"/>
                  <a:gd name="T64" fmla="*/ 26 w 183"/>
                  <a:gd name="T65" fmla="*/ 140 h 159"/>
                  <a:gd name="T66" fmla="*/ 14 w 183"/>
                  <a:gd name="T67" fmla="*/ 148 h 159"/>
                  <a:gd name="T68" fmla="*/ 9 w 183"/>
                  <a:gd name="T69" fmla="*/ 150 h 159"/>
                  <a:gd name="T70" fmla="*/ 9 w 183"/>
                  <a:gd name="T71" fmla="*/ 140 h 159"/>
                  <a:gd name="T72" fmla="*/ 5 w 183"/>
                  <a:gd name="T73" fmla="*/ 130 h 159"/>
                  <a:gd name="T74" fmla="*/ 2 w 183"/>
                  <a:gd name="T75" fmla="*/ 123 h 159"/>
                  <a:gd name="T76" fmla="*/ 14 w 183"/>
                  <a:gd name="T77" fmla="*/ 109 h 159"/>
                  <a:gd name="T78" fmla="*/ 5 w 183"/>
                  <a:gd name="T79" fmla="*/ 73 h 159"/>
                  <a:gd name="T80" fmla="*/ 17 w 183"/>
                  <a:gd name="T81" fmla="*/ 73 h 159"/>
                  <a:gd name="T82" fmla="*/ 31 w 183"/>
                  <a:gd name="T83" fmla="*/ 73 h 159"/>
                  <a:gd name="T84" fmla="*/ 38 w 183"/>
                  <a:gd name="T85" fmla="*/ 65 h 159"/>
                  <a:gd name="T86" fmla="*/ 45 w 183"/>
                  <a:gd name="T87" fmla="*/ 67 h 159"/>
                  <a:gd name="T88" fmla="*/ 50 w 183"/>
                  <a:gd name="T89" fmla="*/ 65 h 159"/>
                  <a:gd name="T90" fmla="*/ 46 w 183"/>
                  <a:gd name="T91" fmla="*/ 60 h 159"/>
                  <a:gd name="T92" fmla="*/ 48 w 183"/>
                  <a:gd name="T93" fmla="*/ 48 h 159"/>
                  <a:gd name="T94" fmla="*/ 58 w 183"/>
                  <a:gd name="T95" fmla="*/ 38 h 159"/>
                  <a:gd name="T96" fmla="*/ 67 w 183"/>
                  <a:gd name="T97" fmla="*/ 32 h 159"/>
                  <a:gd name="T98" fmla="*/ 64 w 183"/>
                  <a:gd name="T99" fmla="*/ 27 h 159"/>
                  <a:gd name="T100" fmla="*/ 65 w 183"/>
                  <a:gd name="T101" fmla="*/ 17 h 159"/>
                  <a:gd name="T102" fmla="*/ 81 w 183"/>
                  <a:gd name="T103" fmla="*/ 12 h 159"/>
                  <a:gd name="T104" fmla="*/ 91 w 183"/>
                  <a:gd name="T105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3" h="159">
                    <a:moveTo>
                      <a:pt x="96" y="0"/>
                    </a:moveTo>
                    <a:lnTo>
                      <a:pt x="98" y="3"/>
                    </a:lnTo>
                    <a:lnTo>
                      <a:pt x="98" y="3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3" y="2"/>
                    </a:lnTo>
                    <a:lnTo>
                      <a:pt x="105" y="3"/>
                    </a:lnTo>
                    <a:lnTo>
                      <a:pt x="106" y="5"/>
                    </a:lnTo>
                    <a:lnTo>
                      <a:pt x="106" y="7"/>
                    </a:lnTo>
                    <a:lnTo>
                      <a:pt x="108" y="7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3" y="5"/>
                    </a:lnTo>
                    <a:lnTo>
                      <a:pt x="117" y="7"/>
                    </a:lnTo>
                    <a:lnTo>
                      <a:pt x="118" y="7"/>
                    </a:lnTo>
                    <a:lnTo>
                      <a:pt x="120" y="9"/>
                    </a:lnTo>
                    <a:lnTo>
                      <a:pt x="120" y="10"/>
                    </a:lnTo>
                    <a:lnTo>
                      <a:pt x="118" y="10"/>
                    </a:lnTo>
                    <a:lnTo>
                      <a:pt x="118" y="12"/>
                    </a:lnTo>
                    <a:lnTo>
                      <a:pt x="120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5" y="10"/>
                    </a:lnTo>
                    <a:lnTo>
                      <a:pt x="139" y="12"/>
                    </a:lnTo>
                    <a:lnTo>
                      <a:pt x="141" y="14"/>
                    </a:lnTo>
                    <a:lnTo>
                      <a:pt x="142" y="15"/>
                    </a:lnTo>
                    <a:lnTo>
                      <a:pt x="142" y="17"/>
                    </a:lnTo>
                    <a:lnTo>
                      <a:pt x="144" y="17"/>
                    </a:lnTo>
                    <a:lnTo>
                      <a:pt x="144" y="19"/>
                    </a:lnTo>
                    <a:lnTo>
                      <a:pt x="146" y="19"/>
                    </a:lnTo>
                    <a:lnTo>
                      <a:pt x="147" y="19"/>
                    </a:lnTo>
                    <a:lnTo>
                      <a:pt x="147" y="19"/>
                    </a:lnTo>
                    <a:lnTo>
                      <a:pt x="149" y="20"/>
                    </a:lnTo>
                    <a:lnTo>
                      <a:pt x="149" y="22"/>
                    </a:lnTo>
                    <a:lnTo>
                      <a:pt x="147" y="26"/>
                    </a:lnTo>
                    <a:lnTo>
                      <a:pt x="147" y="27"/>
                    </a:lnTo>
                    <a:lnTo>
                      <a:pt x="147" y="27"/>
                    </a:lnTo>
                    <a:lnTo>
                      <a:pt x="146" y="29"/>
                    </a:lnTo>
                    <a:lnTo>
                      <a:pt x="147" y="31"/>
                    </a:lnTo>
                    <a:lnTo>
                      <a:pt x="147" y="32"/>
                    </a:lnTo>
                    <a:lnTo>
                      <a:pt x="149" y="34"/>
                    </a:lnTo>
                    <a:lnTo>
                      <a:pt x="149" y="36"/>
                    </a:lnTo>
                    <a:lnTo>
                      <a:pt x="149" y="38"/>
                    </a:lnTo>
                    <a:lnTo>
                      <a:pt x="147" y="41"/>
                    </a:lnTo>
                    <a:lnTo>
                      <a:pt x="147" y="43"/>
                    </a:lnTo>
                    <a:lnTo>
                      <a:pt x="146" y="44"/>
                    </a:lnTo>
                    <a:lnTo>
                      <a:pt x="146" y="46"/>
                    </a:lnTo>
                    <a:lnTo>
                      <a:pt x="146" y="46"/>
                    </a:lnTo>
                    <a:lnTo>
                      <a:pt x="149" y="49"/>
                    </a:lnTo>
                    <a:lnTo>
                      <a:pt x="153" y="51"/>
                    </a:lnTo>
                    <a:lnTo>
                      <a:pt x="153" y="51"/>
                    </a:lnTo>
                    <a:lnTo>
                      <a:pt x="153" y="53"/>
                    </a:lnTo>
                    <a:lnTo>
                      <a:pt x="153" y="55"/>
                    </a:lnTo>
                    <a:lnTo>
                      <a:pt x="151" y="56"/>
                    </a:lnTo>
                    <a:lnTo>
                      <a:pt x="154" y="58"/>
                    </a:lnTo>
                    <a:lnTo>
                      <a:pt x="154" y="60"/>
                    </a:lnTo>
                    <a:lnTo>
                      <a:pt x="156" y="63"/>
                    </a:lnTo>
                    <a:lnTo>
                      <a:pt x="158" y="67"/>
                    </a:lnTo>
                    <a:lnTo>
                      <a:pt x="163" y="68"/>
                    </a:lnTo>
                    <a:lnTo>
                      <a:pt x="165" y="70"/>
                    </a:lnTo>
                    <a:lnTo>
                      <a:pt x="166" y="72"/>
                    </a:lnTo>
                    <a:lnTo>
                      <a:pt x="166" y="72"/>
                    </a:lnTo>
                    <a:lnTo>
                      <a:pt x="166" y="73"/>
                    </a:lnTo>
                    <a:lnTo>
                      <a:pt x="165" y="77"/>
                    </a:lnTo>
                    <a:lnTo>
                      <a:pt x="165" y="78"/>
                    </a:lnTo>
                    <a:lnTo>
                      <a:pt x="166" y="78"/>
                    </a:lnTo>
                    <a:lnTo>
                      <a:pt x="170" y="78"/>
                    </a:lnTo>
                    <a:lnTo>
                      <a:pt x="173" y="78"/>
                    </a:lnTo>
                    <a:lnTo>
                      <a:pt x="178" y="82"/>
                    </a:lnTo>
                    <a:lnTo>
                      <a:pt x="178" y="84"/>
                    </a:lnTo>
                    <a:lnTo>
                      <a:pt x="178" y="85"/>
                    </a:lnTo>
                    <a:lnTo>
                      <a:pt x="178" y="85"/>
                    </a:lnTo>
                    <a:lnTo>
                      <a:pt x="178" y="87"/>
                    </a:lnTo>
                    <a:lnTo>
                      <a:pt x="183" y="90"/>
                    </a:lnTo>
                    <a:lnTo>
                      <a:pt x="183" y="90"/>
                    </a:lnTo>
                    <a:lnTo>
                      <a:pt x="183" y="92"/>
                    </a:lnTo>
                    <a:lnTo>
                      <a:pt x="183" y="94"/>
                    </a:lnTo>
                    <a:lnTo>
                      <a:pt x="182" y="94"/>
                    </a:lnTo>
                    <a:lnTo>
                      <a:pt x="180" y="94"/>
                    </a:lnTo>
                    <a:lnTo>
                      <a:pt x="178" y="96"/>
                    </a:lnTo>
                    <a:lnTo>
                      <a:pt x="178" y="97"/>
                    </a:lnTo>
                    <a:lnTo>
                      <a:pt x="175" y="101"/>
                    </a:lnTo>
                    <a:lnTo>
                      <a:pt x="171" y="101"/>
                    </a:lnTo>
                    <a:lnTo>
                      <a:pt x="170" y="101"/>
                    </a:lnTo>
                    <a:lnTo>
                      <a:pt x="166" y="101"/>
                    </a:lnTo>
                    <a:lnTo>
                      <a:pt x="165" y="99"/>
                    </a:lnTo>
                    <a:lnTo>
                      <a:pt x="165" y="99"/>
                    </a:lnTo>
                    <a:lnTo>
                      <a:pt x="163" y="97"/>
                    </a:lnTo>
                    <a:lnTo>
                      <a:pt x="161" y="97"/>
                    </a:lnTo>
                    <a:lnTo>
                      <a:pt x="158" y="97"/>
                    </a:lnTo>
                    <a:lnTo>
                      <a:pt x="158" y="99"/>
                    </a:lnTo>
                    <a:lnTo>
                      <a:pt x="158" y="99"/>
                    </a:lnTo>
                    <a:lnTo>
                      <a:pt x="156" y="102"/>
                    </a:lnTo>
                    <a:lnTo>
                      <a:pt x="154" y="104"/>
                    </a:lnTo>
                    <a:lnTo>
                      <a:pt x="156" y="104"/>
                    </a:lnTo>
                    <a:lnTo>
                      <a:pt x="158" y="106"/>
                    </a:lnTo>
                    <a:lnTo>
                      <a:pt x="159" y="109"/>
                    </a:lnTo>
                    <a:lnTo>
                      <a:pt x="161" y="111"/>
                    </a:lnTo>
                    <a:lnTo>
                      <a:pt x="161" y="113"/>
                    </a:lnTo>
                    <a:lnTo>
                      <a:pt x="161" y="113"/>
                    </a:lnTo>
                    <a:lnTo>
                      <a:pt x="159" y="114"/>
                    </a:lnTo>
                    <a:lnTo>
                      <a:pt x="159" y="116"/>
                    </a:lnTo>
                    <a:lnTo>
                      <a:pt x="161" y="118"/>
                    </a:lnTo>
                    <a:lnTo>
                      <a:pt x="161" y="119"/>
                    </a:lnTo>
                    <a:lnTo>
                      <a:pt x="161" y="123"/>
                    </a:lnTo>
                    <a:lnTo>
                      <a:pt x="161" y="126"/>
                    </a:lnTo>
                    <a:lnTo>
                      <a:pt x="161" y="126"/>
                    </a:lnTo>
                    <a:lnTo>
                      <a:pt x="163" y="128"/>
                    </a:lnTo>
                    <a:lnTo>
                      <a:pt x="163" y="128"/>
                    </a:lnTo>
                    <a:lnTo>
                      <a:pt x="165" y="131"/>
                    </a:lnTo>
                    <a:lnTo>
                      <a:pt x="165" y="133"/>
                    </a:lnTo>
                    <a:lnTo>
                      <a:pt x="161" y="133"/>
                    </a:lnTo>
                    <a:lnTo>
                      <a:pt x="156" y="133"/>
                    </a:lnTo>
                    <a:lnTo>
                      <a:pt x="154" y="135"/>
                    </a:lnTo>
                    <a:lnTo>
                      <a:pt x="153" y="133"/>
                    </a:lnTo>
                    <a:lnTo>
                      <a:pt x="151" y="133"/>
                    </a:lnTo>
                    <a:lnTo>
                      <a:pt x="149" y="135"/>
                    </a:lnTo>
                    <a:lnTo>
                      <a:pt x="147" y="136"/>
                    </a:lnTo>
                    <a:lnTo>
                      <a:pt x="146" y="138"/>
                    </a:lnTo>
                    <a:lnTo>
                      <a:pt x="144" y="142"/>
                    </a:lnTo>
                    <a:lnTo>
                      <a:pt x="144" y="143"/>
                    </a:lnTo>
                    <a:lnTo>
                      <a:pt x="142" y="145"/>
                    </a:lnTo>
                    <a:lnTo>
                      <a:pt x="141" y="148"/>
                    </a:lnTo>
                    <a:lnTo>
                      <a:pt x="142" y="150"/>
                    </a:lnTo>
                    <a:lnTo>
                      <a:pt x="142" y="152"/>
                    </a:lnTo>
                    <a:lnTo>
                      <a:pt x="142" y="153"/>
                    </a:lnTo>
                    <a:lnTo>
                      <a:pt x="142" y="155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9" y="159"/>
                    </a:lnTo>
                    <a:lnTo>
                      <a:pt x="137" y="157"/>
                    </a:lnTo>
                    <a:lnTo>
                      <a:pt x="137" y="153"/>
                    </a:lnTo>
                    <a:lnTo>
                      <a:pt x="135" y="152"/>
                    </a:lnTo>
                    <a:lnTo>
                      <a:pt x="134" y="152"/>
                    </a:lnTo>
                    <a:lnTo>
                      <a:pt x="132" y="152"/>
                    </a:lnTo>
                    <a:lnTo>
                      <a:pt x="129" y="152"/>
                    </a:lnTo>
                    <a:lnTo>
                      <a:pt x="125" y="153"/>
                    </a:lnTo>
                    <a:lnTo>
                      <a:pt x="122" y="153"/>
                    </a:lnTo>
                    <a:lnTo>
                      <a:pt x="120" y="153"/>
                    </a:lnTo>
                    <a:lnTo>
                      <a:pt x="118" y="155"/>
                    </a:lnTo>
                    <a:lnTo>
                      <a:pt x="117" y="153"/>
                    </a:lnTo>
                    <a:lnTo>
                      <a:pt x="117" y="152"/>
                    </a:lnTo>
                    <a:lnTo>
                      <a:pt x="115" y="148"/>
                    </a:lnTo>
                    <a:lnTo>
                      <a:pt x="115" y="147"/>
                    </a:lnTo>
                    <a:lnTo>
                      <a:pt x="113" y="147"/>
                    </a:lnTo>
                    <a:lnTo>
                      <a:pt x="113" y="147"/>
                    </a:lnTo>
                    <a:lnTo>
                      <a:pt x="112" y="148"/>
                    </a:lnTo>
                    <a:lnTo>
                      <a:pt x="112" y="148"/>
                    </a:lnTo>
                    <a:lnTo>
                      <a:pt x="110" y="148"/>
                    </a:lnTo>
                    <a:lnTo>
                      <a:pt x="108" y="150"/>
                    </a:lnTo>
                    <a:lnTo>
                      <a:pt x="108" y="150"/>
                    </a:lnTo>
                    <a:lnTo>
                      <a:pt x="106" y="153"/>
                    </a:lnTo>
                    <a:lnTo>
                      <a:pt x="106" y="153"/>
                    </a:lnTo>
                    <a:lnTo>
                      <a:pt x="105" y="152"/>
                    </a:lnTo>
                    <a:lnTo>
                      <a:pt x="105" y="150"/>
                    </a:lnTo>
                    <a:lnTo>
                      <a:pt x="103" y="148"/>
                    </a:lnTo>
                    <a:lnTo>
                      <a:pt x="101" y="148"/>
                    </a:lnTo>
                    <a:lnTo>
                      <a:pt x="98" y="148"/>
                    </a:lnTo>
                    <a:lnTo>
                      <a:pt x="96" y="148"/>
                    </a:lnTo>
                    <a:lnTo>
                      <a:pt x="96" y="148"/>
                    </a:lnTo>
                    <a:lnTo>
                      <a:pt x="94" y="148"/>
                    </a:lnTo>
                    <a:lnTo>
                      <a:pt x="93" y="148"/>
                    </a:lnTo>
                    <a:lnTo>
                      <a:pt x="89" y="148"/>
                    </a:lnTo>
                    <a:lnTo>
                      <a:pt x="89" y="148"/>
                    </a:lnTo>
                    <a:lnTo>
                      <a:pt x="89" y="150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6" y="152"/>
                    </a:lnTo>
                    <a:lnTo>
                      <a:pt x="86" y="148"/>
                    </a:lnTo>
                    <a:lnTo>
                      <a:pt x="84" y="148"/>
                    </a:lnTo>
                    <a:lnTo>
                      <a:pt x="82" y="148"/>
                    </a:lnTo>
                    <a:lnTo>
                      <a:pt x="81" y="148"/>
                    </a:lnTo>
                    <a:lnTo>
                      <a:pt x="79" y="148"/>
                    </a:lnTo>
                    <a:lnTo>
                      <a:pt x="79" y="147"/>
                    </a:lnTo>
                    <a:lnTo>
                      <a:pt x="76" y="143"/>
                    </a:lnTo>
                    <a:lnTo>
                      <a:pt x="76" y="143"/>
                    </a:lnTo>
                    <a:lnTo>
                      <a:pt x="72" y="143"/>
                    </a:lnTo>
                    <a:lnTo>
                      <a:pt x="69" y="143"/>
                    </a:lnTo>
                    <a:lnTo>
                      <a:pt x="65" y="142"/>
                    </a:lnTo>
                    <a:lnTo>
                      <a:pt x="64" y="142"/>
                    </a:lnTo>
                    <a:lnTo>
                      <a:pt x="62" y="140"/>
                    </a:lnTo>
                    <a:lnTo>
                      <a:pt x="58" y="140"/>
                    </a:lnTo>
                    <a:lnTo>
                      <a:pt x="53" y="138"/>
                    </a:lnTo>
                    <a:lnTo>
                      <a:pt x="50" y="138"/>
                    </a:lnTo>
                    <a:lnTo>
                      <a:pt x="46" y="138"/>
                    </a:lnTo>
                    <a:lnTo>
                      <a:pt x="40" y="138"/>
                    </a:lnTo>
                    <a:lnTo>
                      <a:pt x="36" y="138"/>
                    </a:lnTo>
                    <a:lnTo>
                      <a:pt x="34" y="138"/>
                    </a:lnTo>
                    <a:lnTo>
                      <a:pt x="33" y="138"/>
                    </a:lnTo>
                    <a:lnTo>
                      <a:pt x="29" y="140"/>
                    </a:lnTo>
                    <a:lnTo>
                      <a:pt x="28" y="138"/>
                    </a:lnTo>
                    <a:lnTo>
                      <a:pt x="26" y="140"/>
                    </a:lnTo>
                    <a:lnTo>
                      <a:pt x="23" y="140"/>
                    </a:lnTo>
                    <a:lnTo>
                      <a:pt x="23" y="140"/>
                    </a:lnTo>
                    <a:lnTo>
                      <a:pt x="21" y="143"/>
                    </a:lnTo>
                    <a:lnTo>
                      <a:pt x="17" y="147"/>
                    </a:lnTo>
                    <a:lnTo>
                      <a:pt x="16" y="148"/>
                    </a:lnTo>
                    <a:lnTo>
                      <a:pt x="14" y="148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1" y="147"/>
                    </a:lnTo>
                    <a:lnTo>
                      <a:pt x="9" y="147"/>
                    </a:lnTo>
                    <a:lnTo>
                      <a:pt x="9" y="148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7" y="147"/>
                    </a:lnTo>
                    <a:lnTo>
                      <a:pt x="7" y="145"/>
                    </a:lnTo>
                    <a:lnTo>
                      <a:pt x="7" y="143"/>
                    </a:lnTo>
                    <a:lnTo>
                      <a:pt x="9" y="142"/>
                    </a:lnTo>
                    <a:lnTo>
                      <a:pt x="9" y="140"/>
                    </a:lnTo>
                    <a:lnTo>
                      <a:pt x="9" y="136"/>
                    </a:lnTo>
                    <a:lnTo>
                      <a:pt x="9" y="135"/>
                    </a:lnTo>
                    <a:lnTo>
                      <a:pt x="9" y="133"/>
                    </a:lnTo>
                    <a:lnTo>
                      <a:pt x="7" y="133"/>
                    </a:lnTo>
                    <a:lnTo>
                      <a:pt x="5" y="131"/>
                    </a:lnTo>
                    <a:lnTo>
                      <a:pt x="5" y="130"/>
                    </a:lnTo>
                    <a:lnTo>
                      <a:pt x="2" y="130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0" y="124"/>
                    </a:lnTo>
                    <a:lnTo>
                      <a:pt x="2" y="123"/>
                    </a:lnTo>
                    <a:lnTo>
                      <a:pt x="4" y="119"/>
                    </a:lnTo>
                    <a:lnTo>
                      <a:pt x="5" y="118"/>
                    </a:lnTo>
                    <a:lnTo>
                      <a:pt x="12" y="114"/>
                    </a:lnTo>
                    <a:lnTo>
                      <a:pt x="14" y="114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7"/>
                    </a:lnTo>
                    <a:lnTo>
                      <a:pt x="14" y="104"/>
                    </a:lnTo>
                    <a:lnTo>
                      <a:pt x="12" y="101"/>
                    </a:lnTo>
                    <a:lnTo>
                      <a:pt x="12" y="96"/>
                    </a:lnTo>
                    <a:lnTo>
                      <a:pt x="9" y="85"/>
                    </a:lnTo>
                    <a:lnTo>
                      <a:pt x="5" y="73"/>
                    </a:lnTo>
                    <a:lnTo>
                      <a:pt x="7" y="75"/>
                    </a:lnTo>
                    <a:lnTo>
                      <a:pt x="11" y="75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6" y="75"/>
                    </a:lnTo>
                    <a:lnTo>
                      <a:pt x="17" y="73"/>
                    </a:lnTo>
                    <a:lnTo>
                      <a:pt x="19" y="73"/>
                    </a:lnTo>
                    <a:lnTo>
                      <a:pt x="21" y="75"/>
                    </a:lnTo>
                    <a:lnTo>
                      <a:pt x="23" y="75"/>
                    </a:lnTo>
                    <a:lnTo>
                      <a:pt x="24" y="75"/>
                    </a:lnTo>
                    <a:lnTo>
                      <a:pt x="28" y="73"/>
                    </a:lnTo>
                    <a:lnTo>
                      <a:pt x="31" y="73"/>
                    </a:lnTo>
                    <a:lnTo>
                      <a:pt x="31" y="72"/>
                    </a:lnTo>
                    <a:lnTo>
                      <a:pt x="31" y="68"/>
                    </a:lnTo>
                    <a:lnTo>
                      <a:pt x="33" y="67"/>
                    </a:lnTo>
                    <a:lnTo>
                      <a:pt x="36" y="68"/>
                    </a:lnTo>
                    <a:lnTo>
                      <a:pt x="36" y="67"/>
                    </a:lnTo>
                    <a:lnTo>
                      <a:pt x="38" y="65"/>
                    </a:lnTo>
                    <a:lnTo>
                      <a:pt x="40" y="63"/>
                    </a:lnTo>
                    <a:lnTo>
                      <a:pt x="41" y="63"/>
                    </a:lnTo>
                    <a:lnTo>
                      <a:pt x="43" y="63"/>
                    </a:lnTo>
                    <a:lnTo>
                      <a:pt x="45" y="63"/>
                    </a:lnTo>
                    <a:lnTo>
                      <a:pt x="45" y="65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46" y="68"/>
                    </a:lnTo>
                    <a:lnTo>
                      <a:pt x="48" y="68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48" y="63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5" y="61"/>
                    </a:lnTo>
                    <a:lnTo>
                      <a:pt x="46" y="60"/>
                    </a:lnTo>
                    <a:lnTo>
                      <a:pt x="46" y="56"/>
                    </a:lnTo>
                    <a:lnTo>
                      <a:pt x="48" y="55"/>
                    </a:lnTo>
                    <a:lnTo>
                      <a:pt x="48" y="53"/>
                    </a:lnTo>
                    <a:lnTo>
                      <a:pt x="48" y="53"/>
                    </a:lnTo>
                    <a:lnTo>
                      <a:pt x="48" y="51"/>
                    </a:lnTo>
                    <a:lnTo>
                      <a:pt x="48" y="48"/>
                    </a:lnTo>
                    <a:lnTo>
                      <a:pt x="50" y="44"/>
                    </a:lnTo>
                    <a:lnTo>
                      <a:pt x="52" y="43"/>
                    </a:lnTo>
                    <a:lnTo>
                      <a:pt x="53" y="41"/>
                    </a:lnTo>
                    <a:lnTo>
                      <a:pt x="57" y="41"/>
                    </a:lnTo>
                    <a:lnTo>
                      <a:pt x="57" y="39"/>
                    </a:lnTo>
                    <a:lnTo>
                      <a:pt x="58" y="38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60" y="34"/>
                    </a:lnTo>
                    <a:lnTo>
                      <a:pt x="65" y="34"/>
                    </a:lnTo>
                    <a:lnTo>
                      <a:pt x="67" y="32"/>
                    </a:lnTo>
                    <a:lnTo>
                      <a:pt x="67" y="32"/>
                    </a:lnTo>
                    <a:lnTo>
                      <a:pt x="69" y="31"/>
                    </a:lnTo>
                    <a:lnTo>
                      <a:pt x="69" y="31"/>
                    </a:lnTo>
                    <a:lnTo>
                      <a:pt x="69" y="29"/>
                    </a:lnTo>
                    <a:lnTo>
                      <a:pt x="67" y="29"/>
                    </a:lnTo>
                    <a:lnTo>
                      <a:pt x="64" y="29"/>
                    </a:lnTo>
                    <a:lnTo>
                      <a:pt x="64" y="27"/>
                    </a:lnTo>
                    <a:lnTo>
                      <a:pt x="64" y="27"/>
                    </a:lnTo>
                    <a:lnTo>
                      <a:pt x="64" y="24"/>
                    </a:lnTo>
                    <a:lnTo>
                      <a:pt x="65" y="20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5" y="17"/>
                    </a:lnTo>
                    <a:lnTo>
                      <a:pt x="69" y="15"/>
                    </a:lnTo>
                    <a:lnTo>
                      <a:pt x="70" y="15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9" y="12"/>
                    </a:lnTo>
                    <a:lnTo>
                      <a:pt x="81" y="12"/>
                    </a:lnTo>
                    <a:lnTo>
                      <a:pt x="82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91" y="3"/>
                    </a:lnTo>
                    <a:lnTo>
                      <a:pt x="93" y="2"/>
                    </a:lnTo>
                    <a:lnTo>
                      <a:pt x="94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5" name="Freeform 40"/>
              <p:cNvSpPr>
                <a:spLocks noEditPoints="1"/>
              </p:cNvSpPr>
              <p:nvPr/>
            </p:nvSpPr>
            <p:spPr bwMode="auto">
              <a:xfrm>
                <a:off x="1922" y="2691"/>
                <a:ext cx="27" cy="51"/>
              </a:xfrm>
              <a:custGeom>
                <a:avLst/>
                <a:gdLst>
                  <a:gd name="T0" fmla="*/ 17 w 27"/>
                  <a:gd name="T1" fmla="*/ 2 h 51"/>
                  <a:gd name="T2" fmla="*/ 19 w 27"/>
                  <a:gd name="T3" fmla="*/ 3 h 51"/>
                  <a:gd name="T4" fmla="*/ 22 w 27"/>
                  <a:gd name="T5" fmla="*/ 5 h 51"/>
                  <a:gd name="T6" fmla="*/ 19 w 27"/>
                  <a:gd name="T7" fmla="*/ 12 h 51"/>
                  <a:gd name="T8" fmla="*/ 19 w 27"/>
                  <a:gd name="T9" fmla="*/ 17 h 51"/>
                  <a:gd name="T10" fmla="*/ 19 w 27"/>
                  <a:gd name="T11" fmla="*/ 22 h 51"/>
                  <a:gd name="T12" fmla="*/ 17 w 27"/>
                  <a:gd name="T13" fmla="*/ 26 h 51"/>
                  <a:gd name="T14" fmla="*/ 17 w 27"/>
                  <a:gd name="T15" fmla="*/ 37 h 51"/>
                  <a:gd name="T16" fmla="*/ 15 w 27"/>
                  <a:gd name="T17" fmla="*/ 41 h 51"/>
                  <a:gd name="T18" fmla="*/ 10 w 27"/>
                  <a:gd name="T19" fmla="*/ 44 h 51"/>
                  <a:gd name="T20" fmla="*/ 5 w 27"/>
                  <a:gd name="T21" fmla="*/ 51 h 51"/>
                  <a:gd name="T22" fmla="*/ 5 w 27"/>
                  <a:gd name="T23" fmla="*/ 51 h 51"/>
                  <a:gd name="T24" fmla="*/ 0 w 27"/>
                  <a:gd name="T25" fmla="*/ 51 h 51"/>
                  <a:gd name="T26" fmla="*/ 0 w 27"/>
                  <a:gd name="T27" fmla="*/ 46 h 51"/>
                  <a:gd name="T28" fmla="*/ 0 w 27"/>
                  <a:gd name="T29" fmla="*/ 34 h 51"/>
                  <a:gd name="T30" fmla="*/ 0 w 27"/>
                  <a:gd name="T31" fmla="*/ 24 h 51"/>
                  <a:gd name="T32" fmla="*/ 1 w 27"/>
                  <a:gd name="T33" fmla="*/ 14 h 51"/>
                  <a:gd name="T34" fmla="*/ 1 w 27"/>
                  <a:gd name="T35" fmla="*/ 10 h 51"/>
                  <a:gd name="T36" fmla="*/ 5 w 27"/>
                  <a:gd name="T37" fmla="*/ 10 h 51"/>
                  <a:gd name="T38" fmla="*/ 7 w 27"/>
                  <a:gd name="T39" fmla="*/ 12 h 51"/>
                  <a:gd name="T40" fmla="*/ 8 w 27"/>
                  <a:gd name="T41" fmla="*/ 9 h 51"/>
                  <a:gd name="T42" fmla="*/ 13 w 27"/>
                  <a:gd name="T43" fmla="*/ 0 h 51"/>
                  <a:gd name="T44" fmla="*/ 17 w 27"/>
                  <a:gd name="T45" fmla="*/ 0 h 51"/>
                  <a:gd name="T46" fmla="*/ 17 w 27"/>
                  <a:gd name="T47" fmla="*/ 0 h 51"/>
                  <a:gd name="T48" fmla="*/ 24 w 27"/>
                  <a:gd name="T49" fmla="*/ 12 h 51"/>
                  <a:gd name="T50" fmla="*/ 24 w 27"/>
                  <a:gd name="T51" fmla="*/ 10 h 51"/>
                  <a:gd name="T52" fmla="*/ 25 w 27"/>
                  <a:gd name="T53" fmla="*/ 7 h 51"/>
                  <a:gd name="T54" fmla="*/ 24 w 27"/>
                  <a:gd name="T55" fmla="*/ 12 h 51"/>
                  <a:gd name="T56" fmla="*/ 25 w 27"/>
                  <a:gd name="T57" fmla="*/ 20 h 51"/>
                  <a:gd name="T58" fmla="*/ 24 w 27"/>
                  <a:gd name="T59" fmla="*/ 24 h 51"/>
                  <a:gd name="T60" fmla="*/ 25 w 27"/>
                  <a:gd name="T61" fmla="*/ 20 h 51"/>
                  <a:gd name="T62" fmla="*/ 27 w 27"/>
                  <a:gd name="T63" fmla="*/ 19 h 51"/>
                  <a:gd name="T64" fmla="*/ 27 w 27"/>
                  <a:gd name="T65" fmla="*/ 20 h 51"/>
                  <a:gd name="T66" fmla="*/ 25 w 27"/>
                  <a:gd name="T67" fmla="*/ 2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51">
                    <a:moveTo>
                      <a:pt x="17" y="0"/>
                    </a:moveTo>
                    <a:lnTo>
                      <a:pt x="17" y="2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19" y="12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9" y="22"/>
                    </a:lnTo>
                    <a:lnTo>
                      <a:pt x="17" y="24"/>
                    </a:lnTo>
                    <a:lnTo>
                      <a:pt x="17" y="26"/>
                    </a:lnTo>
                    <a:lnTo>
                      <a:pt x="19" y="31"/>
                    </a:lnTo>
                    <a:lnTo>
                      <a:pt x="17" y="37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12" y="44"/>
                    </a:lnTo>
                    <a:lnTo>
                      <a:pt x="10" y="44"/>
                    </a:lnTo>
                    <a:lnTo>
                      <a:pt x="7" y="49"/>
                    </a:lnTo>
                    <a:lnTo>
                      <a:pt x="5" y="51"/>
                    </a:lnTo>
                    <a:lnTo>
                      <a:pt x="7" y="51"/>
                    </a:lnTo>
                    <a:lnTo>
                      <a:pt x="5" y="51"/>
                    </a:lnTo>
                    <a:lnTo>
                      <a:pt x="1" y="51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46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12" y="3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25" y="2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7" y="19"/>
                    </a:lnTo>
                    <a:lnTo>
                      <a:pt x="27" y="19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5" y="2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6" name="Freeform 41"/>
              <p:cNvSpPr>
                <a:spLocks noEditPoints="1"/>
              </p:cNvSpPr>
              <p:nvPr/>
            </p:nvSpPr>
            <p:spPr bwMode="auto">
              <a:xfrm>
                <a:off x="927" y="-26"/>
                <a:ext cx="1696" cy="2199"/>
              </a:xfrm>
              <a:custGeom>
                <a:avLst/>
                <a:gdLst>
                  <a:gd name="T0" fmla="*/ 1270 w 1696"/>
                  <a:gd name="T1" fmla="*/ 561 h 2199"/>
                  <a:gd name="T2" fmla="*/ 1070 w 1696"/>
                  <a:gd name="T3" fmla="*/ 610 h 2199"/>
                  <a:gd name="T4" fmla="*/ 1048 w 1696"/>
                  <a:gd name="T5" fmla="*/ 290 h 2199"/>
                  <a:gd name="T6" fmla="*/ 959 w 1696"/>
                  <a:gd name="T7" fmla="*/ 322 h 2199"/>
                  <a:gd name="T8" fmla="*/ 914 w 1696"/>
                  <a:gd name="T9" fmla="*/ 479 h 2199"/>
                  <a:gd name="T10" fmla="*/ 774 w 1696"/>
                  <a:gd name="T11" fmla="*/ 619 h 2199"/>
                  <a:gd name="T12" fmla="*/ 733 w 1696"/>
                  <a:gd name="T13" fmla="*/ 588 h 2199"/>
                  <a:gd name="T14" fmla="*/ 481 w 1696"/>
                  <a:gd name="T15" fmla="*/ 723 h 2199"/>
                  <a:gd name="T16" fmla="*/ 966 w 1696"/>
                  <a:gd name="T17" fmla="*/ 775 h 2199"/>
                  <a:gd name="T18" fmla="*/ 972 w 1696"/>
                  <a:gd name="T19" fmla="*/ 888 h 2199"/>
                  <a:gd name="T20" fmla="*/ 605 w 1696"/>
                  <a:gd name="T21" fmla="*/ 867 h 2199"/>
                  <a:gd name="T22" fmla="*/ 606 w 1696"/>
                  <a:gd name="T23" fmla="*/ 774 h 2199"/>
                  <a:gd name="T24" fmla="*/ 788 w 1696"/>
                  <a:gd name="T25" fmla="*/ 758 h 2199"/>
                  <a:gd name="T26" fmla="*/ 913 w 1696"/>
                  <a:gd name="T27" fmla="*/ 862 h 2199"/>
                  <a:gd name="T28" fmla="*/ 297 w 1696"/>
                  <a:gd name="T29" fmla="*/ 1045 h 2199"/>
                  <a:gd name="T30" fmla="*/ 837 w 1696"/>
                  <a:gd name="T31" fmla="*/ 960 h 2199"/>
                  <a:gd name="T32" fmla="*/ 788 w 1696"/>
                  <a:gd name="T33" fmla="*/ 941 h 2199"/>
                  <a:gd name="T34" fmla="*/ 1251 w 1696"/>
                  <a:gd name="T35" fmla="*/ 1024 h 2199"/>
                  <a:gd name="T36" fmla="*/ 1414 w 1696"/>
                  <a:gd name="T37" fmla="*/ 1178 h 2199"/>
                  <a:gd name="T38" fmla="*/ 1525 w 1696"/>
                  <a:gd name="T39" fmla="*/ 1365 h 2199"/>
                  <a:gd name="T40" fmla="*/ 1445 w 1696"/>
                  <a:gd name="T41" fmla="*/ 1437 h 2199"/>
                  <a:gd name="T42" fmla="*/ 1332 w 1696"/>
                  <a:gd name="T43" fmla="*/ 1498 h 2199"/>
                  <a:gd name="T44" fmla="*/ 1291 w 1696"/>
                  <a:gd name="T45" fmla="*/ 1249 h 2199"/>
                  <a:gd name="T46" fmla="*/ 1020 w 1696"/>
                  <a:gd name="T47" fmla="*/ 1125 h 2199"/>
                  <a:gd name="T48" fmla="*/ 533 w 1696"/>
                  <a:gd name="T49" fmla="*/ 1000 h 2199"/>
                  <a:gd name="T50" fmla="*/ 723 w 1696"/>
                  <a:gd name="T51" fmla="*/ 1200 h 2199"/>
                  <a:gd name="T52" fmla="*/ 435 w 1696"/>
                  <a:gd name="T53" fmla="*/ 1038 h 2199"/>
                  <a:gd name="T54" fmla="*/ 1166 w 1696"/>
                  <a:gd name="T55" fmla="*/ 2175 h 2199"/>
                  <a:gd name="T56" fmla="*/ 1169 w 1696"/>
                  <a:gd name="T57" fmla="*/ 2103 h 2199"/>
                  <a:gd name="T58" fmla="*/ 1015 w 1696"/>
                  <a:gd name="T59" fmla="*/ 2003 h 2199"/>
                  <a:gd name="T60" fmla="*/ 348 w 1696"/>
                  <a:gd name="T61" fmla="*/ 1999 h 2199"/>
                  <a:gd name="T62" fmla="*/ 266 w 1696"/>
                  <a:gd name="T63" fmla="*/ 1897 h 2199"/>
                  <a:gd name="T64" fmla="*/ 129 w 1696"/>
                  <a:gd name="T65" fmla="*/ 1677 h 2199"/>
                  <a:gd name="T66" fmla="*/ 202 w 1696"/>
                  <a:gd name="T67" fmla="*/ 1191 h 2199"/>
                  <a:gd name="T68" fmla="*/ 474 w 1696"/>
                  <a:gd name="T69" fmla="*/ 1241 h 2199"/>
                  <a:gd name="T70" fmla="*/ 629 w 1696"/>
                  <a:gd name="T71" fmla="*/ 1278 h 2199"/>
                  <a:gd name="T72" fmla="*/ 878 w 1696"/>
                  <a:gd name="T73" fmla="*/ 1318 h 2199"/>
                  <a:gd name="T74" fmla="*/ 942 w 1696"/>
                  <a:gd name="T75" fmla="*/ 1176 h 2199"/>
                  <a:gd name="T76" fmla="*/ 1130 w 1696"/>
                  <a:gd name="T77" fmla="*/ 1220 h 2199"/>
                  <a:gd name="T78" fmla="*/ 1031 w 1696"/>
                  <a:gd name="T79" fmla="*/ 1418 h 2199"/>
                  <a:gd name="T80" fmla="*/ 889 w 1696"/>
                  <a:gd name="T81" fmla="*/ 1633 h 2199"/>
                  <a:gd name="T82" fmla="*/ 1193 w 1696"/>
                  <a:gd name="T83" fmla="*/ 1936 h 2199"/>
                  <a:gd name="T84" fmla="*/ 1291 w 1696"/>
                  <a:gd name="T85" fmla="*/ 1539 h 2199"/>
                  <a:gd name="T86" fmla="*/ 1431 w 1696"/>
                  <a:gd name="T87" fmla="*/ 1686 h 2199"/>
                  <a:gd name="T88" fmla="*/ 1527 w 1696"/>
                  <a:gd name="T89" fmla="*/ 1759 h 2199"/>
                  <a:gd name="T90" fmla="*/ 1636 w 1696"/>
                  <a:gd name="T91" fmla="*/ 1890 h 2199"/>
                  <a:gd name="T92" fmla="*/ 848 w 1696"/>
                  <a:gd name="T93" fmla="*/ 1207 h 2199"/>
                  <a:gd name="T94" fmla="*/ 868 w 1696"/>
                  <a:gd name="T95" fmla="*/ 1203 h 2199"/>
                  <a:gd name="T96" fmla="*/ 1262 w 1696"/>
                  <a:gd name="T97" fmla="*/ 1249 h 2199"/>
                  <a:gd name="T98" fmla="*/ 1114 w 1696"/>
                  <a:gd name="T99" fmla="*/ 1374 h 2199"/>
                  <a:gd name="T100" fmla="*/ 1056 w 1696"/>
                  <a:gd name="T101" fmla="*/ 1401 h 2199"/>
                  <a:gd name="T102" fmla="*/ 1462 w 1696"/>
                  <a:gd name="T103" fmla="*/ 1570 h 2199"/>
                  <a:gd name="T104" fmla="*/ 1180 w 1696"/>
                  <a:gd name="T105" fmla="*/ 1773 h 2199"/>
                  <a:gd name="T106" fmla="*/ 211 w 1696"/>
                  <a:gd name="T107" fmla="*/ 1865 h 2199"/>
                  <a:gd name="T108" fmla="*/ 1183 w 1696"/>
                  <a:gd name="T109" fmla="*/ 1912 h 2199"/>
                  <a:gd name="T110" fmla="*/ 1689 w 1696"/>
                  <a:gd name="T111" fmla="*/ 2013 h 2199"/>
                  <a:gd name="T112" fmla="*/ 1568 w 1696"/>
                  <a:gd name="T113" fmla="*/ 2033 h 2199"/>
                  <a:gd name="T114" fmla="*/ 281 w 1696"/>
                  <a:gd name="T115" fmla="*/ 1982 h 2199"/>
                  <a:gd name="T116" fmla="*/ 285 w 1696"/>
                  <a:gd name="T117" fmla="*/ 1993 h 2199"/>
                  <a:gd name="T118" fmla="*/ 1433 w 1696"/>
                  <a:gd name="T119" fmla="*/ 2027 h 2199"/>
                  <a:gd name="T120" fmla="*/ 1469 w 1696"/>
                  <a:gd name="T121" fmla="*/ 2090 h 2199"/>
                  <a:gd name="T122" fmla="*/ 1496 w 1696"/>
                  <a:gd name="T123" fmla="*/ 2081 h 2199"/>
                  <a:gd name="T124" fmla="*/ 1135 w 1696"/>
                  <a:gd name="T125" fmla="*/ 2088 h 2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96" h="2199">
                    <a:moveTo>
                      <a:pt x="1375" y="15"/>
                    </a:moveTo>
                    <a:lnTo>
                      <a:pt x="1390" y="19"/>
                    </a:lnTo>
                    <a:lnTo>
                      <a:pt x="1395" y="17"/>
                    </a:lnTo>
                    <a:lnTo>
                      <a:pt x="1400" y="24"/>
                    </a:lnTo>
                    <a:lnTo>
                      <a:pt x="1404" y="25"/>
                    </a:lnTo>
                    <a:lnTo>
                      <a:pt x="1409" y="24"/>
                    </a:lnTo>
                    <a:lnTo>
                      <a:pt x="1414" y="25"/>
                    </a:lnTo>
                    <a:lnTo>
                      <a:pt x="1429" y="27"/>
                    </a:lnTo>
                    <a:lnTo>
                      <a:pt x="1433" y="31"/>
                    </a:lnTo>
                    <a:lnTo>
                      <a:pt x="1433" y="32"/>
                    </a:lnTo>
                    <a:lnTo>
                      <a:pt x="1429" y="41"/>
                    </a:lnTo>
                    <a:lnTo>
                      <a:pt x="1424" y="46"/>
                    </a:lnTo>
                    <a:lnTo>
                      <a:pt x="1395" y="68"/>
                    </a:lnTo>
                    <a:lnTo>
                      <a:pt x="1393" y="71"/>
                    </a:lnTo>
                    <a:lnTo>
                      <a:pt x="1399" y="73"/>
                    </a:lnTo>
                    <a:lnTo>
                      <a:pt x="1407" y="71"/>
                    </a:lnTo>
                    <a:lnTo>
                      <a:pt x="1414" y="70"/>
                    </a:lnTo>
                    <a:lnTo>
                      <a:pt x="1421" y="63"/>
                    </a:lnTo>
                    <a:lnTo>
                      <a:pt x="1424" y="61"/>
                    </a:lnTo>
                    <a:lnTo>
                      <a:pt x="1429" y="58"/>
                    </a:lnTo>
                    <a:lnTo>
                      <a:pt x="1438" y="48"/>
                    </a:lnTo>
                    <a:lnTo>
                      <a:pt x="1446" y="42"/>
                    </a:lnTo>
                    <a:lnTo>
                      <a:pt x="1450" y="46"/>
                    </a:lnTo>
                    <a:lnTo>
                      <a:pt x="1452" y="49"/>
                    </a:lnTo>
                    <a:lnTo>
                      <a:pt x="1455" y="49"/>
                    </a:lnTo>
                    <a:lnTo>
                      <a:pt x="1455" y="46"/>
                    </a:lnTo>
                    <a:lnTo>
                      <a:pt x="1457" y="39"/>
                    </a:lnTo>
                    <a:lnTo>
                      <a:pt x="1458" y="36"/>
                    </a:lnTo>
                    <a:lnTo>
                      <a:pt x="1460" y="34"/>
                    </a:lnTo>
                    <a:lnTo>
                      <a:pt x="1462" y="34"/>
                    </a:lnTo>
                    <a:lnTo>
                      <a:pt x="1464" y="37"/>
                    </a:lnTo>
                    <a:lnTo>
                      <a:pt x="1467" y="46"/>
                    </a:lnTo>
                    <a:lnTo>
                      <a:pt x="1469" y="53"/>
                    </a:lnTo>
                    <a:lnTo>
                      <a:pt x="1470" y="53"/>
                    </a:lnTo>
                    <a:lnTo>
                      <a:pt x="1477" y="46"/>
                    </a:lnTo>
                    <a:lnTo>
                      <a:pt x="1479" y="44"/>
                    </a:lnTo>
                    <a:lnTo>
                      <a:pt x="1486" y="48"/>
                    </a:lnTo>
                    <a:lnTo>
                      <a:pt x="1489" y="51"/>
                    </a:lnTo>
                    <a:lnTo>
                      <a:pt x="1489" y="54"/>
                    </a:lnTo>
                    <a:lnTo>
                      <a:pt x="1488" y="58"/>
                    </a:lnTo>
                    <a:lnTo>
                      <a:pt x="1486" y="60"/>
                    </a:lnTo>
                    <a:lnTo>
                      <a:pt x="1486" y="63"/>
                    </a:lnTo>
                    <a:lnTo>
                      <a:pt x="1488" y="65"/>
                    </a:lnTo>
                    <a:lnTo>
                      <a:pt x="1491" y="71"/>
                    </a:lnTo>
                    <a:lnTo>
                      <a:pt x="1496" y="85"/>
                    </a:lnTo>
                    <a:lnTo>
                      <a:pt x="1496" y="90"/>
                    </a:lnTo>
                    <a:lnTo>
                      <a:pt x="1494" y="99"/>
                    </a:lnTo>
                    <a:lnTo>
                      <a:pt x="1494" y="102"/>
                    </a:lnTo>
                    <a:lnTo>
                      <a:pt x="1508" y="92"/>
                    </a:lnTo>
                    <a:lnTo>
                      <a:pt x="1523" y="95"/>
                    </a:lnTo>
                    <a:lnTo>
                      <a:pt x="1527" y="99"/>
                    </a:lnTo>
                    <a:lnTo>
                      <a:pt x="1529" y="102"/>
                    </a:lnTo>
                    <a:lnTo>
                      <a:pt x="1530" y="109"/>
                    </a:lnTo>
                    <a:lnTo>
                      <a:pt x="1532" y="117"/>
                    </a:lnTo>
                    <a:lnTo>
                      <a:pt x="1532" y="126"/>
                    </a:lnTo>
                    <a:lnTo>
                      <a:pt x="1525" y="140"/>
                    </a:lnTo>
                    <a:lnTo>
                      <a:pt x="1518" y="150"/>
                    </a:lnTo>
                    <a:lnTo>
                      <a:pt x="1515" y="158"/>
                    </a:lnTo>
                    <a:lnTo>
                      <a:pt x="1508" y="163"/>
                    </a:lnTo>
                    <a:lnTo>
                      <a:pt x="1488" y="186"/>
                    </a:lnTo>
                    <a:lnTo>
                      <a:pt x="1477" y="192"/>
                    </a:lnTo>
                    <a:lnTo>
                      <a:pt x="1470" y="199"/>
                    </a:lnTo>
                    <a:lnTo>
                      <a:pt x="1469" y="201"/>
                    </a:lnTo>
                    <a:lnTo>
                      <a:pt x="1455" y="199"/>
                    </a:lnTo>
                    <a:lnTo>
                      <a:pt x="1452" y="204"/>
                    </a:lnTo>
                    <a:lnTo>
                      <a:pt x="1450" y="210"/>
                    </a:lnTo>
                    <a:lnTo>
                      <a:pt x="1446" y="213"/>
                    </a:lnTo>
                    <a:lnTo>
                      <a:pt x="1441" y="215"/>
                    </a:lnTo>
                    <a:lnTo>
                      <a:pt x="1429" y="216"/>
                    </a:lnTo>
                    <a:lnTo>
                      <a:pt x="1426" y="223"/>
                    </a:lnTo>
                    <a:lnTo>
                      <a:pt x="1426" y="228"/>
                    </a:lnTo>
                    <a:lnTo>
                      <a:pt x="1424" y="232"/>
                    </a:lnTo>
                    <a:lnTo>
                      <a:pt x="1423" y="233"/>
                    </a:lnTo>
                    <a:lnTo>
                      <a:pt x="1388" y="259"/>
                    </a:lnTo>
                    <a:lnTo>
                      <a:pt x="1388" y="262"/>
                    </a:lnTo>
                    <a:lnTo>
                      <a:pt x="1392" y="264"/>
                    </a:lnTo>
                    <a:lnTo>
                      <a:pt x="1397" y="262"/>
                    </a:lnTo>
                    <a:lnTo>
                      <a:pt x="1446" y="233"/>
                    </a:lnTo>
                    <a:lnTo>
                      <a:pt x="1455" y="230"/>
                    </a:lnTo>
                    <a:lnTo>
                      <a:pt x="1464" y="233"/>
                    </a:lnTo>
                    <a:lnTo>
                      <a:pt x="1464" y="240"/>
                    </a:lnTo>
                    <a:lnTo>
                      <a:pt x="1450" y="259"/>
                    </a:lnTo>
                    <a:lnTo>
                      <a:pt x="1434" y="276"/>
                    </a:lnTo>
                    <a:lnTo>
                      <a:pt x="1428" y="290"/>
                    </a:lnTo>
                    <a:lnTo>
                      <a:pt x="1407" y="312"/>
                    </a:lnTo>
                    <a:lnTo>
                      <a:pt x="1390" y="334"/>
                    </a:lnTo>
                    <a:lnTo>
                      <a:pt x="1383" y="344"/>
                    </a:lnTo>
                    <a:lnTo>
                      <a:pt x="1375" y="363"/>
                    </a:lnTo>
                    <a:lnTo>
                      <a:pt x="1373" y="368"/>
                    </a:lnTo>
                    <a:lnTo>
                      <a:pt x="1369" y="370"/>
                    </a:lnTo>
                    <a:lnTo>
                      <a:pt x="1364" y="368"/>
                    </a:lnTo>
                    <a:lnTo>
                      <a:pt x="1361" y="366"/>
                    </a:lnTo>
                    <a:lnTo>
                      <a:pt x="1356" y="360"/>
                    </a:lnTo>
                    <a:lnTo>
                      <a:pt x="1352" y="351"/>
                    </a:lnTo>
                    <a:lnTo>
                      <a:pt x="1351" y="349"/>
                    </a:lnTo>
                    <a:lnTo>
                      <a:pt x="1351" y="354"/>
                    </a:lnTo>
                    <a:lnTo>
                      <a:pt x="1359" y="380"/>
                    </a:lnTo>
                    <a:lnTo>
                      <a:pt x="1359" y="385"/>
                    </a:lnTo>
                    <a:lnTo>
                      <a:pt x="1342" y="390"/>
                    </a:lnTo>
                    <a:lnTo>
                      <a:pt x="1335" y="395"/>
                    </a:lnTo>
                    <a:lnTo>
                      <a:pt x="1332" y="395"/>
                    </a:lnTo>
                    <a:lnTo>
                      <a:pt x="1330" y="395"/>
                    </a:lnTo>
                    <a:lnTo>
                      <a:pt x="1327" y="395"/>
                    </a:lnTo>
                    <a:lnTo>
                      <a:pt x="1325" y="397"/>
                    </a:lnTo>
                    <a:lnTo>
                      <a:pt x="1325" y="399"/>
                    </a:lnTo>
                    <a:lnTo>
                      <a:pt x="1327" y="400"/>
                    </a:lnTo>
                    <a:lnTo>
                      <a:pt x="1334" y="402"/>
                    </a:lnTo>
                    <a:lnTo>
                      <a:pt x="1347" y="397"/>
                    </a:lnTo>
                    <a:lnTo>
                      <a:pt x="1349" y="397"/>
                    </a:lnTo>
                    <a:lnTo>
                      <a:pt x="1352" y="400"/>
                    </a:lnTo>
                    <a:lnTo>
                      <a:pt x="1352" y="402"/>
                    </a:lnTo>
                    <a:lnTo>
                      <a:pt x="1349" y="411"/>
                    </a:lnTo>
                    <a:lnTo>
                      <a:pt x="1339" y="421"/>
                    </a:lnTo>
                    <a:lnTo>
                      <a:pt x="1339" y="421"/>
                    </a:lnTo>
                    <a:lnTo>
                      <a:pt x="1342" y="424"/>
                    </a:lnTo>
                    <a:lnTo>
                      <a:pt x="1342" y="428"/>
                    </a:lnTo>
                    <a:lnTo>
                      <a:pt x="1339" y="435"/>
                    </a:lnTo>
                    <a:lnTo>
                      <a:pt x="1337" y="436"/>
                    </a:lnTo>
                    <a:lnTo>
                      <a:pt x="1327" y="443"/>
                    </a:lnTo>
                    <a:lnTo>
                      <a:pt x="1322" y="445"/>
                    </a:lnTo>
                    <a:lnTo>
                      <a:pt x="1316" y="445"/>
                    </a:lnTo>
                    <a:lnTo>
                      <a:pt x="1298" y="429"/>
                    </a:lnTo>
                    <a:lnTo>
                      <a:pt x="1291" y="428"/>
                    </a:lnTo>
                    <a:lnTo>
                      <a:pt x="1284" y="424"/>
                    </a:lnTo>
                    <a:lnTo>
                      <a:pt x="1279" y="424"/>
                    </a:lnTo>
                    <a:lnTo>
                      <a:pt x="1274" y="429"/>
                    </a:lnTo>
                    <a:lnTo>
                      <a:pt x="1277" y="431"/>
                    </a:lnTo>
                    <a:lnTo>
                      <a:pt x="1286" y="435"/>
                    </a:lnTo>
                    <a:lnTo>
                      <a:pt x="1294" y="436"/>
                    </a:lnTo>
                    <a:lnTo>
                      <a:pt x="1298" y="438"/>
                    </a:lnTo>
                    <a:lnTo>
                      <a:pt x="1299" y="440"/>
                    </a:lnTo>
                    <a:lnTo>
                      <a:pt x="1301" y="450"/>
                    </a:lnTo>
                    <a:lnTo>
                      <a:pt x="1303" y="455"/>
                    </a:lnTo>
                    <a:lnTo>
                      <a:pt x="1301" y="458"/>
                    </a:lnTo>
                    <a:lnTo>
                      <a:pt x="1301" y="462"/>
                    </a:lnTo>
                    <a:lnTo>
                      <a:pt x="1299" y="463"/>
                    </a:lnTo>
                    <a:lnTo>
                      <a:pt x="1298" y="465"/>
                    </a:lnTo>
                    <a:lnTo>
                      <a:pt x="1289" y="465"/>
                    </a:lnTo>
                    <a:lnTo>
                      <a:pt x="1287" y="465"/>
                    </a:lnTo>
                    <a:lnTo>
                      <a:pt x="1284" y="469"/>
                    </a:lnTo>
                    <a:lnTo>
                      <a:pt x="1279" y="469"/>
                    </a:lnTo>
                    <a:lnTo>
                      <a:pt x="1272" y="469"/>
                    </a:lnTo>
                    <a:lnTo>
                      <a:pt x="1263" y="472"/>
                    </a:lnTo>
                    <a:lnTo>
                      <a:pt x="1258" y="474"/>
                    </a:lnTo>
                    <a:lnTo>
                      <a:pt x="1253" y="472"/>
                    </a:lnTo>
                    <a:lnTo>
                      <a:pt x="1248" y="467"/>
                    </a:lnTo>
                    <a:lnTo>
                      <a:pt x="1241" y="465"/>
                    </a:lnTo>
                    <a:lnTo>
                      <a:pt x="1231" y="463"/>
                    </a:lnTo>
                    <a:lnTo>
                      <a:pt x="1233" y="465"/>
                    </a:lnTo>
                    <a:lnTo>
                      <a:pt x="1236" y="467"/>
                    </a:lnTo>
                    <a:lnTo>
                      <a:pt x="1243" y="474"/>
                    </a:lnTo>
                    <a:lnTo>
                      <a:pt x="1246" y="482"/>
                    </a:lnTo>
                    <a:lnTo>
                      <a:pt x="1250" y="484"/>
                    </a:lnTo>
                    <a:lnTo>
                      <a:pt x="1257" y="491"/>
                    </a:lnTo>
                    <a:lnTo>
                      <a:pt x="1262" y="492"/>
                    </a:lnTo>
                    <a:lnTo>
                      <a:pt x="1267" y="496"/>
                    </a:lnTo>
                    <a:lnTo>
                      <a:pt x="1274" y="492"/>
                    </a:lnTo>
                    <a:lnTo>
                      <a:pt x="1277" y="492"/>
                    </a:lnTo>
                    <a:lnTo>
                      <a:pt x="1277" y="511"/>
                    </a:lnTo>
                    <a:lnTo>
                      <a:pt x="1275" y="513"/>
                    </a:lnTo>
                    <a:lnTo>
                      <a:pt x="1263" y="513"/>
                    </a:lnTo>
                    <a:lnTo>
                      <a:pt x="1258" y="510"/>
                    </a:lnTo>
                    <a:lnTo>
                      <a:pt x="1255" y="508"/>
                    </a:lnTo>
                    <a:lnTo>
                      <a:pt x="1250" y="504"/>
                    </a:lnTo>
                    <a:lnTo>
                      <a:pt x="1246" y="506"/>
                    </a:lnTo>
                    <a:lnTo>
                      <a:pt x="1241" y="506"/>
                    </a:lnTo>
                    <a:lnTo>
                      <a:pt x="1238" y="508"/>
                    </a:lnTo>
                    <a:lnTo>
                      <a:pt x="1234" y="508"/>
                    </a:lnTo>
                    <a:lnTo>
                      <a:pt x="1222" y="510"/>
                    </a:lnTo>
                    <a:lnTo>
                      <a:pt x="1215" y="510"/>
                    </a:lnTo>
                    <a:lnTo>
                      <a:pt x="1210" y="508"/>
                    </a:lnTo>
                    <a:lnTo>
                      <a:pt x="1205" y="508"/>
                    </a:lnTo>
                    <a:lnTo>
                      <a:pt x="1198" y="508"/>
                    </a:lnTo>
                    <a:lnTo>
                      <a:pt x="1200" y="511"/>
                    </a:lnTo>
                    <a:lnTo>
                      <a:pt x="1202" y="511"/>
                    </a:lnTo>
                    <a:lnTo>
                      <a:pt x="1205" y="515"/>
                    </a:lnTo>
                    <a:lnTo>
                      <a:pt x="1210" y="520"/>
                    </a:lnTo>
                    <a:lnTo>
                      <a:pt x="1212" y="521"/>
                    </a:lnTo>
                    <a:lnTo>
                      <a:pt x="1215" y="520"/>
                    </a:lnTo>
                    <a:lnTo>
                      <a:pt x="1219" y="518"/>
                    </a:lnTo>
                    <a:lnTo>
                      <a:pt x="1233" y="515"/>
                    </a:lnTo>
                    <a:lnTo>
                      <a:pt x="1239" y="513"/>
                    </a:lnTo>
                    <a:lnTo>
                      <a:pt x="1245" y="515"/>
                    </a:lnTo>
                    <a:lnTo>
                      <a:pt x="1248" y="518"/>
                    </a:lnTo>
                    <a:lnTo>
                      <a:pt x="1250" y="520"/>
                    </a:lnTo>
                    <a:lnTo>
                      <a:pt x="1253" y="527"/>
                    </a:lnTo>
                    <a:lnTo>
                      <a:pt x="1260" y="528"/>
                    </a:lnTo>
                    <a:lnTo>
                      <a:pt x="1267" y="530"/>
                    </a:lnTo>
                    <a:lnTo>
                      <a:pt x="1275" y="540"/>
                    </a:lnTo>
                    <a:lnTo>
                      <a:pt x="1277" y="540"/>
                    </a:lnTo>
                    <a:lnTo>
                      <a:pt x="1279" y="544"/>
                    </a:lnTo>
                    <a:lnTo>
                      <a:pt x="1277" y="549"/>
                    </a:lnTo>
                    <a:lnTo>
                      <a:pt x="1277" y="554"/>
                    </a:lnTo>
                    <a:lnTo>
                      <a:pt x="1270" y="561"/>
                    </a:lnTo>
                    <a:lnTo>
                      <a:pt x="1260" y="562"/>
                    </a:lnTo>
                    <a:lnTo>
                      <a:pt x="1250" y="562"/>
                    </a:lnTo>
                    <a:lnTo>
                      <a:pt x="1241" y="562"/>
                    </a:lnTo>
                    <a:lnTo>
                      <a:pt x="1241" y="564"/>
                    </a:lnTo>
                    <a:lnTo>
                      <a:pt x="1246" y="566"/>
                    </a:lnTo>
                    <a:lnTo>
                      <a:pt x="1258" y="574"/>
                    </a:lnTo>
                    <a:lnTo>
                      <a:pt x="1263" y="579"/>
                    </a:lnTo>
                    <a:lnTo>
                      <a:pt x="1263" y="581"/>
                    </a:lnTo>
                    <a:lnTo>
                      <a:pt x="1257" y="591"/>
                    </a:lnTo>
                    <a:lnTo>
                      <a:pt x="1251" y="612"/>
                    </a:lnTo>
                    <a:lnTo>
                      <a:pt x="1250" y="612"/>
                    </a:lnTo>
                    <a:lnTo>
                      <a:pt x="1248" y="614"/>
                    </a:lnTo>
                    <a:lnTo>
                      <a:pt x="1241" y="614"/>
                    </a:lnTo>
                    <a:lnTo>
                      <a:pt x="1234" y="617"/>
                    </a:lnTo>
                    <a:lnTo>
                      <a:pt x="1229" y="619"/>
                    </a:lnTo>
                    <a:lnTo>
                      <a:pt x="1221" y="617"/>
                    </a:lnTo>
                    <a:lnTo>
                      <a:pt x="1210" y="617"/>
                    </a:lnTo>
                    <a:lnTo>
                      <a:pt x="1209" y="620"/>
                    </a:lnTo>
                    <a:lnTo>
                      <a:pt x="1209" y="625"/>
                    </a:lnTo>
                    <a:lnTo>
                      <a:pt x="1209" y="636"/>
                    </a:lnTo>
                    <a:lnTo>
                      <a:pt x="1209" y="646"/>
                    </a:lnTo>
                    <a:lnTo>
                      <a:pt x="1209" y="656"/>
                    </a:lnTo>
                    <a:lnTo>
                      <a:pt x="1207" y="661"/>
                    </a:lnTo>
                    <a:lnTo>
                      <a:pt x="1205" y="665"/>
                    </a:lnTo>
                    <a:lnTo>
                      <a:pt x="1200" y="668"/>
                    </a:lnTo>
                    <a:lnTo>
                      <a:pt x="1197" y="671"/>
                    </a:lnTo>
                    <a:lnTo>
                      <a:pt x="1193" y="671"/>
                    </a:lnTo>
                    <a:lnTo>
                      <a:pt x="1188" y="671"/>
                    </a:lnTo>
                    <a:lnTo>
                      <a:pt x="1174" y="675"/>
                    </a:lnTo>
                    <a:lnTo>
                      <a:pt x="1166" y="675"/>
                    </a:lnTo>
                    <a:lnTo>
                      <a:pt x="1161" y="673"/>
                    </a:lnTo>
                    <a:lnTo>
                      <a:pt x="1156" y="670"/>
                    </a:lnTo>
                    <a:lnTo>
                      <a:pt x="1145" y="658"/>
                    </a:lnTo>
                    <a:lnTo>
                      <a:pt x="1142" y="656"/>
                    </a:lnTo>
                    <a:lnTo>
                      <a:pt x="1140" y="654"/>
                    </a:lnTo>
                    <a:lnTo>
                      <a:pt x="1140" y="658"/>
                    </a:lnTo>
                    <a:lnTo>
                      <a:pt x="1144" y="663"/>
                    </a:lnTo>
                    <a:lnTo>
                      <a:pt x="1145" y="666"/>
                    </a:lnTo>
                    <a:lnTo>
                      <a:pt x="1147" y="668"/>
                    </a:lnTo>
                    <a:lnTo>
                      <a:pt x="1147" y="671"/>
                    </a:lnTo>
                    <a:lnTo>
                      <a:pt x="1142" y="673"/>
                    </a:lnTo>
                    <a:lnTo>
                      <a:pt x="1138" y="675"/>
                    </a:lnTo>
                    <a:lnTo>
                      <a:pt x="1132" y="675"/>
                    </a:lnTo>
                    <a:lnTo>
                      <a:pt x="1132" y="677"/>
                    </a:lnTo>
                    <a:lnTo>
                      <a:pt x="1133" y="678"/>
                    </a:lnTo>
                    <a:lnTo>
                      <a:pt x="1137" y="682"/>
                    </a:lnTo>
                    <a:lnTo>
                      <a:pt x="1138" y="683"/>
                    </a:lnTo>
                    <a:lnTo>
                      <a:pt x="1142" y="682"/>
                    </a:lnTo>
                    <a:lnTo>
                      <a:pt x="1147" y="678"/>
                    </a:lnTo>
                    <a:lnTo>
                      <a:pt x="1150" y="677"/>
                    </a:lnTo>
                    <a:lnTo>
                      <a:pt x="1157" y="678"/>
                    </a:lnTo>
                    <a:lnTo>
                      <a:pt x="1159" y="680"/>
                    </a:lnTo>
                    <a:lnTo>
                      <a:pt x="1166" y="687"/>
                    </a:lnTo>
                    <a:lnTo>
                      <a:pt x="1168" y="689"/>
                    </a:lnTo>
                    <a:lnTo>
                      <a:pt x="1173" y="683"/>
                    </a:lnTo>
                    <a:lnTo>
                      <a:pt x="1181" y="683"/>
                    </a:lnTo>
                    <a:lnTo>
                      <a:pt x="1185" y="687"/>
                    </a:lnTo>
                    <a:lnTo>
                      <a:pt x="1186" y="694"/>
                    </a:lnTo>
                    <a:lnTo>
                      <a:pt x="1186" y="699"/>
                    </a:lnTo>
                    <a:lnTo>
                      <a:pt x="1185" y="702"/>
                    </a:lnTo>
                    <a:lnTo>
                      <a:pt x="1186" y="706"/>
                    </a:lnTo>
                    <a:lnTo>
                      <a:pt x="1192" y="709"/>
                    </a:lnTo>
                    <a:lnTo>
                      <a:pt x="1195" y="711"/>
                    </a:lnTo>
                    <a:lnTo>
                      <a:pt x="1198" y="709"/>
                    </a:lnTo>
                    <a:lnTo>
                      <a:pt x="1202" y="704"/>
                    </a:lnTo>
                    <a:lnTo>
                      <a:pt x="1203" y="702"/>
                    </a:lnTo>
                    <a:lnTo>
                      <a:pt x="1205" y="702"/>
                    </a:lnTo>
                    <a:lnTo>
                      <a:pt x="1207" y="706"/>
                    </a:lnTo>
                    <a:lnTo>
                      <a:pt x="1210" y="712"/>
                    </a:lnTo>
                    <a:lnTo>
                      <a:pt x="1210" y="721"/>
                    </a:lnTo>
                    <a:lnTo>
                      <a:pt x="1209" y="729"/>
                    </a:lnTo>
                    <a:lnTo>
                      <a:pt x="1205" y="736"/>
                    </a:lnTo>
                    <a:lnTo>
                      <a:pt x="1192" y="746"/>
                    </a:lnTo>
                    <a:lnTo>
                      <a:pt x="1188" y="750"/>
                    </a:lnTo>
                    <a:lnTo>
                      <a:pt x="1186" y="753"/>
                    </a:lnTo>
                    <a:lnTo>
                      <a:pt x="1181" y="757"/>
                    </a:lnTo>
                    <a:lnTo>
                      <a:pt x="1173" y="762"/>
                    </a:lnTo>
                    <a:lnTo>
                      <a:pt x="1168" y="764"/>
                    </a:lnTo>
                    <a:lnTo>
                      <a:pt x="1159" y="769"/>
                    </a:lnTo>
                    <a:lnTo>
                      <a:pt x="1157" y="769"/>
                    </a:lnTo>
                    <a:lnTo>
                      <a:pt x="1154" y="767"/>
                    </a:lnTo>
                    <a:lnTo>
                      <a:pt x="1152" y="765"/>
                    </a:lnTo>
                    <a:lnTo>
                      <a:pt x="1154" y="760"/>
                    </a:lnTo>
                    <a:lnTo>
                      <a:pt x="1154" y="757"/>
                    </a:lnTo>
                    <a:lnTo>
                      <a:pt x="1156" y="753"/>
                    </a:lnTo>
                    <a:lnTo>
                      <a:pt x="1156" y="750"/>
                    </a:lnTo>
                    <a:lnTo>
                      <a:pt x="1154" y="745"/>
                    </a:lnTo>
                    <a:lnTo>
                      <a:pt x="1150" y="741"/>
                    </a:lnTo>
                    <a:lnTo>
                      <a:pt x="1149" y="741"/>
                    </a:lnTo>
                    <a:lnTo>
                      <a:pt x="1145" y="741"/>
                    </a:lnTo>
                    <a:lnTo>
                      <a:pt x="1144" y="743"/>
                    </a:lnTo>
                    <a:lnTo>
                      <a:pt x="1142" y="743"/>
                    </a:lnTo>
                    <a:lnTo>
                      <a:pt x="1138" y="743"/>
                    </a:lnTo>
                    <a:lnTo>
                      <a:pt x="1137" y="740"/>
                    </a:lnTo>
                    <a:lnTo>
                      <a:pt x="1133" y="731"/>
                    </a:lnTo>
                    <a:lnTo>
                      <a:pt x="1132" y="729"/>
                    </a:lnTo>
                    <a:lnTo>
                      <a:pt x="1130" y="731"/>
                    </a:lnTo>
                    <a:lnTo>
                      <a:pt x="1128" y="729"/>
                    </a:lnTo>
                    <a:lnTo>
                      <a:pt x="1126" y="726"/>
                    </a:lnTo>
                    <a:lnTo>
                      <a:pt x="1123" y="724"/>
                    </a:lnTo>
                    <a:lnTo>
                      <a:pt x="1123" y="726"/>
                    </a:lnTo>
                    <a:lnTo>
                      <a:pt x="1126" y="731"/>
                    </a:lnTo>
                    <a:lnTo>
                      <a:pt x="1128" y="736"/>
                    </a:lnTo>
                    <a:lnTo>
                      <a:pt x="1130" y="741"/>
                    </a:lnTo>
                    <a:lnTo>
                      <a:pt x="1128" y="745"/>
                    </a:lnTo>
                    <a:lnTo>
                      <a:pt x="1106" y="746"/>
                    </a:lnTo>
                    <a:lnTo>
                      <a:pt x="1097" y="746"/>
                    </a:lnTo>
                    <a:lnTo>
                      <a:pt x="1096" y="743"/>
                    </a:lnTo>
                    <a:lnTo>
                      <a:pt x="1091" y="728"/>
                    </a:lnTo>
                    <a:lnTo>
                      <a:pt x="1089" y="753"/>
                    </a:lnTo>
                    <a:lnTo>
                      <a:pt x="1073" y="758"/>
                    </a:lnTo>
                    <a:lnTo>
                      <a:pt x="1068" y="757"/>
                    </a:lnTo>
                    <a:lnTo>
                      <a:pt x="1063" y="755"/>
                    </a:lnTo>
                    <a:lnTo>
                      <a:pt x="1055" y="748"/>
                    </a:lnTo>
                    <a:lnTo>
                      <a:pt x="1051" y="743"/>
                    </a:lnTo>
                    <a:lnTo>
                      <a:pt x="1049" y="738"/>
                    </a:lnTo>
                    <a:lnTo>
                      <a:pt x="1048" y="736"/>
                    </a:lnTo>
                    <a:lnTo>
                      <a:pt x="1048" y="735"/>
                    </a:lnTo>
                    <a:lnTo>
                      <a:pt x="1046" y="741"/>
                    </a:lnTo>
                    <a:lnTo>
                      <a:pt x="1043" y="752"/>
                    </a:lnTo>
                    <a:lnTo>
                      <a:pt x="1037" y="750"/>
                    </a:lnTo>
                    <a:lnTo>
                      <a:pt x="1031" y="746"/>
                    </a:lnTo>
                    <a:lnTo>
                      <a:pt x="1027" y="735"/>
                    </a:lnTo>
                    <a:lnTo>
                      <a:pt x="1027" y="752"/>
                    </a:lnTo>
                    <a:lnTo>
                      <a:pt x="1017" y="750"/>
                    </a:lnTo>
                    <a:lnTo>
                      <a:pt x="1010" y="750"/>
                    </a:lnTo>
                    <a:lnTo>
                      <a:pt x="1008" y="736"/>
                    </a:lnTo>
                    <a:lnTo>
                      <a:pt x="1008" y="719"/>
                    </a:lnTo>
                    <a:lnTo>
                      <a:pt x="1007" y="729"/>
                    </a:lnTo>
                    <a:lnTo>
                      <a:pt x="1007" y="738"/>
                    </a:lnTo>
                    <a:lnTo>
                      <a:pt x="1008" y="748"/>
                    </a:lnTo>
                    <a:lnTo>
                      <a:pt x="1003" y="745"/>
                    </a:lnTo>
                    <a:lnTo>
                      <a:pt x="991" y="745"/>
                    </a:lnTo>
                    <a:lnTo>
                      <a:pt x="988" y="743"/>
                    </a:lnTo>
                    <a:lnTo>
                      <a:pt x="988" y="729"/>
                    </a:lnTo>
                    <a:lnTo>
                      <a:pt x="990" y="716"/>
                    </a:lnTo>
                    <a:lnTo>
                      <a:pt x="1003" y="700"/>
                    </a:lnTo>
                    <a:lnTo>
                      <a:pt x="1007" y="694"/>
                    </a:lnTo>
                    <a:lnTo>
                      <a:pt x="1010" y="692"/>
                    </a:lnTo>
                    <a:lnTo>
                      <a:pt x="1015" y="690"/>
                    </a:lnTo>
                    <a:lnTo>
                      <a:pt x="1022" y="689"/>
                    </a:lnTo>
                    <a:lnTo>
                      <a:pt x="1026" y="690"/>
                    </a:lnTo>
                    <a:lnTo>
                      <a:pt x="1031" y="689"/>
                    </a:lnTo>
                    <a:lnTo>
                      <a:pt x="1036" y="687"/>
                    </a:lnTo>
                    <a:lnTo>
                      <a:pt x="1041" y="685"/>
                    </a:lnTo>
                    <a:lnTo>
                      <a:pt x="1041" y="685"/>
                    </a:lnTo>
                    <a:lnTo>
                      <a:pt x="1039" y="683"/>
                    </a:lnTo>
                    <a:lnTo>
                      <a:pt x="1036" y="673"/>
                    </a:lnTo>
                    <a:lnTo>
                      <a:pt x="1034" y="671"/>
                    </a:lnTo>
                    <a:lnTo>
                      <a:pt x="1032" y="671"/>
                    </a:lnTo>
                    <a:lnTo>
                      <a:pt x="1029" y="670"/>
                    </a:lnTo>
                    <a:lnTo>
                      <a:pt x="1026" y="666"/>
                    </a:lnTo>
                    <a:lnTo>
                      <a:pt x="1024" y="663"/>
                    </a:lnTo>
                    <a:lnTo>
                      <a:pt x="1022" y="658"/>
                    </a:lnTo>
                    <a:lnTo>
                      <a:pt x="1019" y="648"/>
                    </a:lnTo>
                    <a:lnTo>
                      <a:pt x="1017" y="637"/>
                    </a:lnTo>
                    <a:lnTo>
                      <a:pt x="1017" y="632"/>
                    </a:lnTo>
                    <a:lnTo>
                      <a:pt x="1022" y="627"/>
                    </a:lnTo>
                    <a:lnTo>
                      <a:pt x="1027" y="624"/>
                    </a:lnTo>
                    <a:lnTo>
                      <a:pt x="1032" y="622"/>
                    </a:lnTo>
                    <a:lnTo>
                      <a:pt x="1037" y="622"/>
                    </a:lnTo>
                    <a:lnTo>
                      <a:pt x="1043" y="624"/>
                    </a:lnTo>
                    <a:lnTo>
                      <a:pt x="1049" y="629"/>
                    </a:lnTo>
                    <a:lnTo>
                      <a:pt x="1053" y="636"/>
                    </a:lnTo>
                    <a:lnTo>
                      <a:pt x="1058" y="648"/>
                    </a:lnTo>
                    <a:lnTo>
                      <a:pt x="1061" y="656"/>
                    </a:lnTo>
                    <a:lnTo>
                      <a:pt x="1065" y="661"/>
                    </a:lnTo>
                    <a:lnTo>
                      <a:pt x="1077" y="668"/>
                    </a:lnTo>
                    <a:lnTo>
                      <a:pt x="1080" y="670"/>
                    </a:lnTo>
                    <a:lnTo>
                      <a:pt x="1085" y="668"/>
                    </a:lnTo>
                    <a:lnTo>
                      <a:pt x="1096" y="666"/>
                    </a:lnTo>
                    <a:lnTo>
                      <a:pt x="1101" y="665"/>
                    </a:lnTo>
                    <a:lnTo>
                      <a:pt x="1103" y="661"/>
                    </a:lnTo>
                    <a:lnTo>
                      <a:pt x="1104" y="658"/>
                    </a:lnTo>
                    <a:lnTo>
                      <a:pt x="1104" y="656"/>
                    </a:lnTo>
                    <a:lnTo>
                      <a:pt x="1109" y="649"/>
                    </a:lnTo>
                    <a:lnTo>
                      <a:pt x="1116" y="636"/>
                    </a:lnTo>
                    <a:lnTo>
                      <a:pt x="1120" y="625"/>
                    </a:lnTo>
                    <a:lnTo>
                      <a:pt x="1121" y="622"/>
                    </a:lnTo>
                    <a:lnTo>
                      <a:pt x="1121" y="617"/>
                    </a:lnTo>
                    <a:lnTo>
                      <a:pt x="1121" y="612"/>
                    </a:lnTo>
                    <a:lnTo>
                      <a:pt x="1120" y="615"/>
                    </a:lnTo>
                    <a:lnTo>
                      <a:pt x="1108" y="641"/>
                    </a:lnTo>
                    <a:lnTo>
                      <a:pt x="1106" y="646"/>
                    </a:lnTo>
                    <a:lnTo>
                      <a:pt x="1099" y="654"/>
                    </a:lnTo>
                    <a:lnTo>
                      <a:pt x="1096" y="656"/>
                    </a:lnTo>
                    <a:lnTo>
                      <a:pt x="1092" y="654"/>
                    </a:lnTo>
                    <a:lnTo>
                      <a:pt x="1085" y="651"/>
                    </a:lnTo>
                    <a:lnTo>
                      <a:pt x="1079" y="658"/>
                    </a:lnTo>
                    <a:lnTo>
                      <a:pt x="1073" y="656"/>
                    </a:lnTo>
                    <a:lnTo>
                      <a:pt x="1070" y="651"/>
                    </a:lnTo>
                    <a:lnTo>
                      <a:pt x="1070" y="634"/>
                    </a:lnTo>
                    <a:lnTo>
                      <a:pt x="1065" y="619"/>
                    </a:lnTo>
                    <a:lnTo>
                      <a:pt x="1070" y="610"/>
                    </a:lnTo>
                    <a:lnTo>
                      <a:pt x="1075" y="607"/>
                    </a:lnTo>
                    <a:lnTo>
                      <a:pt x="1084" y="593"/>
                    </a:lnTo>
                    <a:lnTo>
                      <a:pt x="1085" y="593"/>
                    </a:lnTo>
                    <a:lnTo>
                      <a:pt x="1091" y="595"/>
                    </a:lnTo>
                    <a:lnTo>
                      <a:pt x="1087" y="593"/>
                    </a:lnTo>
                    <a:lnTo>
                      <a:pt x="1084" y="588"/>
                    </a:lnTo>
                    <a:lnTo>
                      <a:pt x="1077" y="590"/>
                    </a:lnTo>
                    <a:lnTo>
                      <a:pt x="1080" y="562"/>
                    </a:lnTo>
                    <a:lnTo>
                      <a:pt x="1075" y="583"/>
                    </a:lnTo>
                    <a:lnTo>
                      <a:pt x="1070" y="593"/>
                    </a:lnTo>
                    <a:lnTo>
                      <a:pt x="1068" y="598"/>
                    </a:lnTo>
                    <a:lnTo>
                      <a:pt x="1065" y="602"/>
                    </a:lnTo>
                    <a:lnTo>
                      <a:pt x="1053" y="605"/>
                    </a:lnTo>
                    <a:lnTo>
                      <a:pt x="1055" y="595"/>
                    </a:lnTo>
                    <a:lnTo>
                      <a:pt x="1058" y="579"/>
                    </a:lnTo>
                    <a:lnTo>
                      <a:pt x="1055" y="585"/>
                    </a:lnTo>
                    <a:lnTo>
                      <a:pt x="1048" y="593"/>
                    </a:lnTo>
                    <a:lnTo>
                      <a:pt x="1043" y="598"/>
                    </a:lnTo>
                    <a:lnTo>
                      <a:pt x="1039" y="600"/>
                    </a:lnTo>
                    <a:lnTo>
                      <a:pt x="1031" y="600"/>
                    </a:lnTo>
                    <a:lnTo>
                      <a:pt x="1027" y="595"/>
                    </a:lnTo>
                    <a:lnTo>
                      <a:pt x="1027" y="586"/>
                    </a:lnTo>
                    <a:lnTo>
                      <a:pt x="1027" y="573"/>
                    </a:lnTo>
                    <a:lnTo>
                      <a:pt x="1031" y="567"/>
                    </a:lnTo>
                    <a:lnTo>
                      <a:pt x="1034" y="559"/>
                    </a:lnTo>
                    <a:lnTo>
                      <a:pt x="1037" y="549"/>
                    </a:lnTo>
                    <a:lnTo>
                      <a:pt x="1041" y="538"/>
                    </a:lnTo>
                    <a:lnTo>
                      <a:pt x="1051" y="533"/>
                    </a:lnTo>
                    <a:lnTo>
                      <a:pt x="1063" y="532"/>
                    </a:lnTo>
                    <a:lnTo>
                      <a:pt x="1072" y="525"/>
                    </a:lnTo>
                    <a:lnTo>
                      <a:pt x="1075" y="525"/>
                    </a:lnTo>
                    <a:lnTo>
                      <a:pt x="1080" y="527"/>
                    </a:lnTo>
                    <a:lnTo>
                      <a:pt x="1097" y="532"/>
                    </a:lnTo>
                    <a:lnTo>
                      <a:pt x="1104" y="535"/>
                    </a:lnTo>
                    <a:lnTo>
                      <a:pt x="1106" y="538"/>
                    </a:lnTo>
                    <a:lnTo>
                      <a:pt x="1109" y="538"/>
                    </a:lnTo>
                    <a:lnTo>
                      <a:pt x="1111" y="535"/>
                    </a:lnTo>
                    <a:lnTo>
                      <a:pt x="1114" y="532"/>
                    </a:lnTo>
                    <a:lnTo>
                      <a:pt x="1125" y="532"/>
                    </a:lnTo>
                    <a:lnTo>
                      <a:pt x="1128" y="532"/>
                    </a:lnTo>
                    <a:lnTo>
                      <a:pt x="1130" y="530"/>
                    </a:lnTo>
                    <a:lnTo>
                      <a:pt x="1133" y="527"/>
                    </a:lnTo>
                    <a:lnTo>
                      <a:pt x="1138" y="521"/>
                    </a:lnTo>
                    <a:lnTo>
                      <a:pt x="1138" y="518"/>
                    </a:lnTo>
                    <a:lnTo>
                      <a:pt x="1135" y="518"/>
                    </a:lnTo>
                    <a:lnTo>
                      <a:pt x="1133" y="520"/>
                    </a:lnTo>
                    <a:lnTo>
                      <a:pt x="1128" y="523"/>
                    </a:lnTo>
                    <a:lnTo>
                      <a:pt x="1125" y="525"/>
                    </a:lnTo>
                    <a:lnTo>
                      <a:pt x="1121" y="525"/>
                    </a:lnTo>
                    <a:lnTo>
                      <a:pt x="1113" y="521"/>
                    </a:lnTo>
                    <a:lnTo>
                      <a:pt x="1099" y="521"/>
                    </a:lnTo>
                    <a:lnTo>
                      <a:pt x="1092" y="520"/>
                    </a:lnTo>
                    <a:lnTo>
                      <a:pt x="1089" y="518"/>
                    </a:lnTo>
                    <a:lnTo>
                      <a:pt x="1087" y="516"/>
                    </a:lnTo>
                    <a:lnTo>
                      <a:pt x="1085" y="513"/>
                    </a:lnTo>
                    <a:lnTo>
                      <a:pt x="1084" y="510"/>
                    </a:lnTo>
                    <a:lnTo>
                      <a:pt x="1085" y="506"/>
                    </a:lnTo>
                    <a:lnTo>
                      <a:pt x="1087" y="504"/>
                    </a:lnTo>
                    <a:lnTo>
                      <a:pt x="1091" y="503"/>
                    </a:lnTo>
                    <a:lnTo>
                      <a:pt x="1094" y="506"/>
                    </a:lnTo>
                    <a:lnTo>
                      <a:pt x="1099" y="510"/>
                    </a:lnTo>
                    <a:lnTo>
                      <a:pt x="1103" y="511"/>
                    </a:lnTo>
                    <a:lnTo>
                      <a:pt x="1101" y="506"/>
                    </a:lnTo>
                    <a:lnTo>
                      <a:pt x="1096" y="499"/>
                    </a:lnTo>
                    <a:lnTo>
                      <a:pt x="1091" y="492"/>
                    </a:lnTo>
                    <a:lnTo>
                      <a:pt x="1087" y="486"/>
                    </a:lnTo>
                    <a:lnTo>
                      <a:pt x="1085" y="477"/>
                    </a:lnTo>
                    <a:lnTo>
                      <a:pt x="1079" y="465"/>
                    </a:lnTo>
                    <a:lnTo>
                      <a:pt x="1073" y="453"/>
                    </a:lnTo>
                    <a:lnTo>
                      <a:pt x="1070" y="446"/>
                    </a:lnTo>
                    <a:lnTo>
                      <a:pt x="1067" y="445"/>
                    </a:lnTo>
                    <a:lnTo>
                      <a:pt x="1056" y="441"/>
                    </a:lnTo>
                    <a:lnTo>
                      <a:pt x="1053" y="438"/>
                    </a:lnTo>
                    <a:lnTo>
                      <a:pt x="1048" y="428"/>
                    </a:lnTo>
                    <a:lnTo>
                      <a:pt x="1048" y="409"/>
                    </a:lnTo>
                    <a:lnTo>
                      <a:pt x="1044" y="397"/>
                    </a:lnTo>
                    <a:lnTo>
                      <a:pt x="1048" y="382"/>
                    </a:lnTo>
                    <a:lnTo>
                      <a:pt x="1051" y="375"/>
                    </a:lnTo>
                    <a:lnTo>
                      <a:pt x="1073" y="380"/>
                    </a:lnTo>
                    <a:lnTo>
                      <a:pt x="1082" y="380"/>
                    </a:lnTo>
                    <a:lnTo>
                      <a:pt x="1094" y="382"/>
                    </a:lnTo>
                    <a:lnTo>
                      <a:pt x="1101" y="385"/>
                    </a:lnTo>
                    <a:lnTo>
                      <a:pt x="1108" y="395"/>
                    </a:lnTo>
                    <a:lnTo>
                      <a:pt x="1114" y="406"/>
                    </a:lnTo>
                    <a:lnTo>
                      <a:pt x="1120" y="412"/>
                    </a:lnTo>
                    <a:lnTo>
                      <a:pt x="1126" y="421"/>
                    </a:lnTo>
                    <a:lnTo>
                      <a:pt x="1132" y="435"/>
                    </a:lnTo>
                    <a:lnTo>
                      <a:pt x="1137" y="441"/>
                    </a:lnTo>
                    <a:lnTo>
                      <a:pt x="1140" y="445"/>
                    </a:lnTo>
                    <a:lnTo>
                      <a:pt x="1144" y="448"/>
                    </a:lnTo>
                    <a:lnTo>
                      <a:pt x="1152" y="453"/>
                    </a:lnTo>
                    <a:lnTo>
                      <a:pt x="1159" y="453"/>
                    </a:lnTo>
                    <a:lnTo>
                      <a:pt x="1162" y="453"/>
                    </a:lnTo>
                    <a:lnTo>
                      <a:pt x="1166" y="450"/>
                    </a:lnTo>
                    <a:lnTo>
                      <a:pt x="1169" y="446"/>
                    </a:lnTo>
                    <a:lnTo>
                      <a:pt x="1166" y="446"/>
                    </a:lnTo>
                    <a:lnTo>
                      <a:pt x="1157" y="446"/>
                    </a:lnTo>
                    <a:lnTo>
                      <a:pt x="1152" y="445"/>
                    </a:lnTo>
                    <a:lnTo>
                      <a:pt x="1149" y="440"/>
                    </a:lnTo>
                    <a:lnTo>
                      <a:pt x="1145" y="435"/>
                    </a:lnTo>
                    <a:lnTo>
                      <a:pt x="1140" y="423"/>
                    </a:lnTo>
                    <a:lnTo>
                      <a:pt x="1137" y="416"/>
                    </a:lnTo>
                    <a:lnTo>
                      <a:pt x="1126" y="404"/>
                    </a:lnTo>
                    <a:lnTo>
                      <a:pt x="1120" y="392"/>
                    </a:lnTo>
                    <a:lnTo>
                      <a:pt x="1114" y="380"/>
                    </a:lnTo>
                    <a:lnTo>
                      <a:pt x="1114" y="375"/>
                    </a:lnTo>
                    <a:lnTo>
                      <a:pt x="1118" y="371"/>
                    </a:lnTo>
                    <a:lnTo>
                      <a:pt x="1123" y="368"/>
                    </a:lnTo>
                    <a:lnTo>
                      <a:pt x="1154" y="361"/>
                    </a:lnTo>
                    <a:lnTo>
                      <a:pt x="1171" y="351"/>
                    </a:lnTo>
                    <a:lnTo>
                      <a:pt x="1178" y="339"/>
                    </a:lnTo>
                    <a:lnTo>
                      <a:pt x="1180" y="337"/>
                    </a:lnTo>
                    <a:lnTo>
                      <a:pt x="1203" y="320"/>
                    </a:lnTo>
                    <a:lnTo>
                      <a:pt x="1219" y="315"/>
                    </a:lnTo>
                    <a:lnTo>
                      <a:pt x="1226" y="313"/>
                    </a:lnTo>
                    <a:lnTo>
                      <a:pt x="1233" y="312"/>
                    </a:lnTo>
                    <a:lnTo>
                      <a:pt x="1233" y="310"/>
                    </a:lnTo>
                    <a:lnTo>
                      <a:pt x="1227" y="307"/>
                    </a:lnTo>
                    <a:lnTo>
                      <a:pt x="1222" y="307"/>
                    </a:lnTo>
                    <a:lnTo>
                      <a:pt x="1210" y="307"/>
                    </a:lnTo>
                    <a:lnTo>
                      <a:pt x="1200" y="305"/>
                    </a:lnTo>
                    <a:lnTo>
                      <a:pt x="1197" y="300"/>
                    </a:lnTo>
                    <a:lnTo>
                      <a:pt x="1197" y="295"/>
                    </a:lnTo>
                    <a:lnTo>
                      <a:pt x="1198" y="290"/>
                    </a:lnTo>
                    <a:lnTo>
                      <a:pt x="1202" y="281"/>
                    </a:lnTo>
                    <a:lnTo>
                      <a:pt x="1205" y="274"/>
                    </a:lnTo>
                    <a:lnTo>
                      <a:pt x="1219" y="256"/>
                    </a:lnTo>
                    <a:lnTo>
                      <a:pt x="1229" y="247"/>
                    </a:lnTo>
                    <a:lnTo>
                      <a:pt x="1231" y="240"/>
                    </a:lnTo>
                    <a:lnTo>
                      <a:pt x="1210" y="254"/>
                    </a:lnTo>
                    <a:lnTo>
                      <a:pt x="1203" y="262"/>
                    </a:lnTo>
                    <a:lnTo>
                      <a:pt x="1197" y="276"/>
                    </a:lnTo>
                    <a:lnTo>
                      <a:pt x="1192" y="279"/>
                    </a:lnTo>
                    <a:lnTo>
                      <a:pt x="1190" y="279"/>
                    </a:lnTo>
                    <a:lnTo>
                      <a:pt x="1188" y="281"/>
                    </a:lnTo>
                    <a:lnTo>
                      <a:pt x="1185" y="285"/>
                    </a:lnTo>
                    <a:lnTo>
                      <a:pt x="1183" y="290"/>
                    </a:lnTo>
                    <a:lnTo>
                      <a:pt x="1181" y="300"/>
                    </a:lnTo>
                    <a:lnTo>
                      <a:pt x="1181" y="305"/>
                    </a:lnTo>
                    <a:lnTo>
                      <a:pt x="1180" y="308"/>
                    </a:lnTo>
                    <a:lnTo>
                      <a:pt x="1176" y="313"/>
                    </a:lnTo>
                    <a:lnTo>
                      <a:pt x="1169" y="324"/>
                    </a:lnTo>
                    <a:lnTo>
                      <a:pt x="1152" y="336"/>
                    </a:lnTo>
                    <a:lnTo>
                      <a:pt x="1147" y="339"/>
                    </a:lnTo>
                    <a:lnTo>
                      <a:pt x="1142" y="341"/>
                    </a:lnTo>
                    <a:lnTo>
                      <a:pt x="1126" y="348"/>
                    </a:lnTo>
                    <a:lnTo>
                      <a:pt x="1121" y="348"/>
                    </a:lnTo>
                    <a:lnTo>
                      <a:pt x="1116" y="346"/>
                    </a:lnTo>
                    <a:lnTo>
                      <a:pt x="1118" y="339"/>
                    </a:lnTo>
                    <a:lnTo>
                      <a:pt x="1126" y="327"/>
                    </a:lnTo>
                    <a:lnTo>
                      <a:pt x="1130" y="322"/>
                    </a:lnTo>
                    <a:lnTo>
                      <a:pt x="1123" y="324"/>
                    </a:lnTo>
                    <a:lnTo>
                      <a:pt x="1118" y="327"/>
                    </a:lnTo>
                    <a:lnTo>
                      <a:pt x="1106" y="329"/>
                    </a:lnTo>
                    <a:lnTo>
                      <a:pt x="1103" y="334"/>
                    </a:lnTo>
                    <a:lnTo>
                      <a:pt x="1097" y="342"/>
                    </a:lnTo>
                    <a:lnTo>
                      <a:pt x="1094" y="348"/>
                    </a:lnTo>
                    <a:lnTo>
                      <a:pt x="1091" y="349"/>
                    </a:lnTo>
                    <a:lnTo>
                      <a:pt x="1087" y="351"/>
                    </a:lnTo>
                    <a:lnTo>
                      <a:pt x="1073" y="351"/>
                    </a:lnTo>
                    <a:lnTo>
                      <a:pt x="1070" y="351"/>
                    </a:lnTo>
                    <a:lnTo>
                      <a:pt x="1061" y="344"/>
                    </a:lnTo>
                    <a:lnTo>
                      <a:pt x="1055" y="348"/>
                    </a:lnTo>
                    <a:lnTo>
                      <a:pt x="1051" y="346"/>
                    </a:lnTo>
                    <a:lnTo>
                      <a:pt x="1046" y="342"/>
                    </a:lnTo>
                    <a:lnTo>
                      <a:pt x="1044" y="339"/>
                    </a:lnTo>
                    <a:lnTo>
                      <a:pt x="1044" y="336"/>
                    </a:lnTo>
                    <a:lnTo>
                      <a:pt x="1048" y="327"/>
                    </a:lnTo>
                    <a:lnTo>
                      <a:pt x="1051" y="320"/>
                    </a:lnTo>
                    <a:lnTo>
                      <a:pt x="1063" y="303"/>
                    </a:lnTo>
                    <a:lnTo>
                      <a:pt x="1072" y="296"/>
                    </a:lnTo>
                    <a:lnTo>
                      <a:pt x="1082" y="290"/>
                    </a:lnTo>
                    <a:lnTo>
                      <a:pt x="1108" y="283"/>
                    </a:lnTo>
                    <a:lnTo>
                      <a:pt x="1109" y="276"/>
                    </a:lnTo>
                    <a:lnTo>
                      <a:pt x="1082" y="283"/>
                    </a:lnTo>
                    <a:lnTo>
                      <a:pt x="1061" y="290"/>
                    </a:lnTo>
                    <a:lnTo>
                      <a:pt x="1058" y="293"/>
                    </a:lnTo>
                    <a:lnTo>
                      <a:pt x="1053" y="302"/>
                    </a:lnTo>
                    <a:lnTo>
                      <a:pt x="1036" y="327"/>
                    </a:lnTo>
                    <a:lnTo>
                      <a:pt x="1031" y="334"/>
                    </a:lnTo>
                    <a:lnTo>
                      <a:pt x="1024" y="336"/>
                    </a:lnTo>
                    <a:lnTo>
                      <a:pt x="1019" y="334"/>
                    </a:lnTo>
                    <a:lnTo>
                      <a:pt x="1014" y="331"/>
                    </a:lnTo>
                    <a:lnTo>
                      <a:pt x="1007" y="322"/>
                    </a:lnTo>
                    <a:lnTo>
                      <a:pt x="1000" y="319"/>
                    </a:lnTo>
                    <a:lnTo>
                      <a:pt x="998" y="315"/>
                    </a:lnTo>
                    <a:lnTo>
                      <a:pt x="996" y="312"/>
                    </a:lnTo>
                    <a:lnTo>
                      <a:pt x="995" y="308"/>
                    </a:lnTo>
                    <a:lnTo>
                      <a:pt x="995" y="305"/>
                    </a:lnTo>
                    <a:lnTo>
                      <a:pt x="996" y="302"/>
                    </a:lnTo>
                    <a:lnTo>
                      <a:pt x="1010" y="295"/>
                    </a:lnTo>
                    <a:lnTo>
                      <a:pt x="1031" y="296"/>
                    </a:lnTo>
                    <a:lnTo>
                      <a:pt x="1039" y="295"/>
                    </a:lnTo>
                    <a:lnTo>
                      <a:pt x="1048" y="290"/>
                    </a:lnTo>
                    <a:lnTo>
                      <a:pt x="1060" y="279"/>
                    </a:lnTo>
                    <a:lnTo>
                      <a:pt x="1073" y="264"/>
                    </a:lnTo>
                    <a:lnTo>
                      <a:pt x="1077" y="259"/>
                    </a:lnTo>
                    <a:lnTo>
                      <a:pt x="1072" y="257"/>
                    </a:lnTo>
                    <a:lnTo>
                      <a:pt x="1068" y="259"/>
                    </a:lnTo>
                    <a:lnTo>
                      <a:pt x="1060" y="264"/>
                    </a:lnTo>
                    <a:lnTo>
                      <a:pt x="1044" y="279"/>
                    </a:lnTo>
                    <a:lnTo>
                      <a:pt x="1032" y="285"/>
                    </a:lnTo>
                    <a:lnTo>
                      <a:pt x="1002" y="288"/>
                    </a:lnTo>
                    <a:lnTo>
                      <a:pt x="991" y="291"/>
                    </a:lnTo>
                    <a:lnTo>
                      <a:pt x="986" y="291"/>
                    </a:lnTo>
                    <a:lnTo>
                      <a:pt x="984" y="286"/>
                    </a:lnTo>
                    <a:lnTo>
                      <a:pt x="979" y="279"/>
                    </a:lnTo>
                    <a:lnTo>
                      <a:pt x="981" y="274"/>
                    </a:lnTo>
                    <a:lnTo>
                      <a:pt x="988" y="267"/>
                    </a:lnTo>
                    <a:lnTo>
                      <a:pt x="995" y="266"/>
                    </a:lnTo>
                    <a:lnTo>
                      <a:pt x="995" y="264"/>
                    </a:lnTo>
                    <a:lnTo>
                      <a:pt x="986" y="257"/>
                    </a:lnTo>
                    <a:lnTo>
                      <a:pt x="986" y="254"/>
                    </a:lnTo>
                    <a:lnTo>
                      <a:pt x="991" y="247"/>
                    </a:lnTo>
                    <a:lnTo>
                      <a:pt x="1002" y="235"/>
                    </a:lnTo>
                    <a:lnTo>
                      <a:pt x="1007" y="232"/>
                    </a:lnTo>
                    <a:lnTo>
                      <a:pt x="1015" y="230"/>
                    </a:lnTo>
                    <a:lnTo>
                      <a:pt x="1026" y="230"/>
                    </a:lnTo>
                    <a:lnTo>
                      <a:pt x="1026" y="228"/>
                    </a:lnTo>
                    <a:lnTo>
                      <a:pt x="1017" y="225"/>
                    </a:lnTo>
                    <a:lnTo>
                      <a:pt x="1008" y="223"/>
                    </a:lnTo>
                    <a:lnTo>
                      <a:pt x="1000" y="227"/>
                    </a:lnTo>
                    <a:lnTo>
                      <a:pt x="974" y="245"/>
                    </a:lnTo>
                    <a:lnTo>
                      <a:pt x="972" y="244"/>
                    </a:lnTo>
                    <a:lnTo>
                      <a:pt x="967" y="240"/>
                    </a:lnTo>
                    <a:lnTo>
                      <a:pt x="969" y="237"/>
                    </a:lnTo>
                    <a:lnTo>
                      <a:pt x="983" y="218"/>
                    </a:lnTo>
                    <a:lnTo>
                      <a:pt x="983" y="215"/>
                    </a:lnTo>
                    <a:lnTo>
                      <a:pt x="974" y="215"/>
                    </a:lnTo>
                    <a:lnTo>
                      <a:pt x="971" y="213"/>
                    </a:lnTo>
                    <a:lnTo>
                      <a:pt x="967" y="211"/>
                    </a:lnTo>
                    <a:lnTo>
                      <a:pt x="964" y="213"/>
                    </a:lnTo>
                    <a:lnTo>
                      <a:pt x="959" y="220"/>
                    </a:lnTo>
                    <a:lnTo>
                      <a:pt x="955" y="223"/>
                    </a:lnTo>
                    <a:lnTo>
                      <a:pt x="952" y="221"/>
                    </a:lnTo>
                    <a:lnTo>
                      <a:pt x="947" y="215"/>
                    </a:lnTo>
                    <a:lnTo>
                      <a:pt x="949" y="208"/>
                    </a:lnTo>
                    <a:lnTo>
                      <a:pt x="952" y="199"/>
                    </a:lnTo>
                    <a:lnTo>
                      <a:pt x="957" y="194"/>
                    </a:lnTo>
                    <a:lnTo>
                      <a:pt x="962" y="189"/>
                    </a:lnTo>
                    <a:lnTo>
                      <a:pt x="971" y="182"/>
                    </a:lnTo>
                    <a:lnTo>
                      <a:pt x="976" y="179"/>
                    </a:lnTo>
                    <a:lnTo>
                      <a:pt x="986" y="179"/>
                    </a:lnTo>
                    <a:lnTo>
                      <a:pt x="991" y="177"/>
                    </a:lnTo>
                    <a:lnTo>
                      <a:pt x="996" y="172"/>
                    </a:lnTo>
                    <a:lnTo>
                      <a:pt x="1002" y="163"/>
                    </a:lnTo>
                    <a:lnTo>
                      <a:pt x="1007" y="157"/>
                    </a:lnTo>
                    <a:lnTo>
                      <a:pt x="1017" y="152"/>
                    </a:lnTo>
                    <a:lnTo>
                      <a:pt x="1026" y="153"/>
                    </a:lnTo>
                    <a:lnTo>
                      <a:pt x="1029" y="158"/>
                    </a:lnTo>
                    <a:lnTo>
                      <a:pt x="1032" y="165"/>
                    </a:lnTo>
                    <a:lnTo>
                      <a:pt x="1037" y="170"/>
                    </a:lnTo>
                    <a:lnTo>
                      <a:pt x="1037" y="167"/>
                    </a:lnTo>
                    <a:lnTo>
                      <a:pt x="1041" y="160"/>
                    </a:lnTo>
                    <a:lnTo>
                      <a:pt x="1044" y="158"/>
                    </a:lnTo>
                    <a:lnTo>
                      <a:pt x="1049" y="158"/>
                    </a:lnTo>
                    <a:lnTo>
                      <a:pt x="1053" y="162"/>
                    </a:lnTo>
                    <a:lnTo>
                      <a:pt x="1060" y="169"/>
                    </a:lnTo>
                    <a:lnTo>
                      <a:pt x="1063" y="172"/>
                    </a:lnTo>
                    <a:lnTo>
                      <a:pt x="1065" y="172"/>
                    </a:lnTo>
                    <a:lnTo>
                      <a:pt x="1068" y="167"/>
                    </a:lnTo>
                    <a:lnTo>
                      <a:pt x="1075" y="167"/>
                    </a:lnTo>
                    <a:lnTo>
                      <a:pt x="1075" y="165"/>
                    </a:lnTo>
                    <a:lnTo>
                      <a:pt x="1072" y="162"/>
                    </a:lnTo>
                    <a:lnTo>
                      <a:pt x="1070" y="158"/>
                    </a:lnTo>
                    <a:lnTo>
                      <a:pt x="1046" y="140"/>
                    </a:lnTo>
                    <a:lnTo>
                      <a:pt x="1044" y="135"/>
                    </a:lnTo>
                    <a:lnTo>
                      <a:pt x="1053" y="131"/>
                    </a:lnTo>
                    <a:lnTo>
                      <a:pt x="1058" y="126"/>
                    </a:lnTo>
                    <a:lnTo>
                      <a:pt x="1060" y="124"/>
                    </a:lnTo>
                    <a:lnTo>
                      <a:pt x="1067" y="114"/>
                    </a:lnTo>
                    <a:lnTo>
                      <a:pt x="1070" y="107"/>
                    </a:lnTo>
                    <a:lnTo>
                      <a:pt x="1079" y="102"/>
                    </a:lnTo>
                    <a:lnTo>
                      <a:pt x="1080" y="104"/>
                    </a:lnTo>
                    <a:lnTo>
                      <a:pt x="1084" y="109"/>
                    </a:lnTo>
                    <a:lnTo>
                      <a:pt x="1087" y="112"/>
                    </a:lnTo>
                    <a:lnTo>
                      <a:pt x="1099" y="116"/>
                    </a:lnTo>
                    <a:lnTo>
                      <a:pt x="1103" y="119"/>
                    </a:lnTo>
                    <a:lnTo>
                      <a:pt x="1111" y="140"/>
                    </a:lnTo>
                    <a:lnTo>
                      <a:pt x="1114" y="145"/>
                    </a:lnTo>
                    <a:lnTo>
                      <a:pt x="1118" y="152"/>
                    </a:lnTo>
                    <a:lnTo>
                      <a:pt x="1121" y="155"/>
                    </a:lnTo>
                    <a:lnTo>
                      <a:pt x="1126" y="157"/>
                    </a:lnTo>
                    <a:lnTo>
                      <a:pt x="1126" y="152"/>
                    </a:lnTo>
                    <a:lnTo>
                      <a:pt x="1121" y="143"/>
                    </a:lnTo>
                    <a:lnTo>
                      <a:pt x="1120" y="138"/>
                    </a:lnTo>
                    <a:lnTo>
                      <a:pt x="1120" y="133"/>
                    </a:lnTo>
                    <a:lnTo>
                      <a:pt x="1121" y="131"/>
                    </a:lnTo>
                    <a:lnTo>
                      <a:pt x="1123" y="131"/>
                    </a:lnTo>
                    <a:lnTo>
                      <a:pt x="1128" y="135"/>
                    </a:lnTo>
                    <a:lnTo>
                      <a:pt x="1142" y="148"/>
                    </a:lnTo>
                    <a:lnTo>
                      <a:pt x="1161" y="165"/>
                    </a:lnTo>
                    <a:lnTo>
                      <a:pt x="1169" y="169"/>
                    </a:lnTo>
                    <a:lnTo>
                      <a:pt x="1174" y="174"/>
                    </a:lnTo>
                    <a:lnTo>
                      <a:pt x="1178" y="181"/>
                    </a:lnTo>
                    <a:lnTo>
                      <a:pt x="1181" y="186"/>
                    </a:lnTo>
                    <a:lnTo>
                      <a:pt x="1183" y="186"/>
                    </a:lnTo>
                    <a:lnTo>
                      <a:pt x="1180" y="174"/>
                    </a:lnTo>
                    <a:lnTo>
                      <a:pt x="1169" y="162"/>
                    </a:lnTo>
                    <a:lnTo>
                      <a:pt x="1144" y="138"/>
                    </a:lnTo>
                    <a:lnTo>
                      <a:pt x="1133" y="126"/>
                    </a:lnTo>
                    <a:lnTo>
                      <a:pt x="1128" y="117"/>
                    </a:lnTo>
                    <a:lnTo>
                      <a:pt x="1125" y="109"/>
                    </a:lnTo>
                    <a:lnTo>
                      <a:pt x="1125" y="106"/>
                    </a:lnTo>
                    <a:lnTo>
                      <a:pt x="1128" y="99"/>
                    </a:lnTo>
                    <a:lnTo>
                      <a:pt x="1133" y="95"/>
                    </a:lnTo>
                    <a:lnTo>
                      <a:pt x="1138" y="94"/>
                    </a:lnTo>
                    <a:lnTo>
                      <a:pt x="1140" y="92"/>
                    </a:lnTo>
                    <a:lnTo>
                      <a:pt x="1133" y="85"/>
                    </a:lnTo>
                    <a:lnTo>
                      <a:pt x="1132" y="80"/>
                    </a:lnTo>
                    <a:lnTo>
                      <a:pt x="1132" y="75"/>
                    </a:lnTo>
                    <a:lnTo>
                      <a:pt x="1137" y="71"/>
                    </a:lnTo>
                    <a:lnTo>
                      <a:pt x="1142" y="73"/>
                    </a:lnTo>
                    <a:lnTo>
                      <a:pt x="1149" y="80"/>
                    </a:lnTo>
                    <a:lnTo>
                      <a:pt x="1156" y="83"/>
                    </a:lnTo>
                    <a:lnTo>
                      <a:pt x="1156" y="82"/>
                    </a:lnTo>
                    <a:lnTo>
                      <a:pt x="1150" y="63"/>
                    </a:lnTo>
                    <a:lnTo>
                      <a:pt x="1149" y="58"/>
                    </a:lnTo>
                    <a:lnTo>
                      <a:pt x="1150" y="54"/>
                    </a:lnTo>
                    <a:lnTo>
                      <a:pt x="1152" y="53"/>
                    </a:lnTo>
                    <a:lnTo>
                      <a:pt x="1159" y="54"/>
                    </a:lnTo>
                    <a:lnTo>
                      <a:pt x="1171" y="63"/>
                    </a:lnTo>
                    <a:lnTo>
                      <a:pt x="1190" y="68"/>
                    </a:lnTo>
                    <a:lnTo>
                      <a:pt x="1197" y="68"/>
                    </a:lnTo>
                    <a:lnTo>
                      <a:pt x="1195" y="65"/>
                    </a:lnTo>
                    <a:lnTo>
                      <a:pt x="1186" y="60"/>
                    </a:lnTo>
                    <a:lnTo>
                      <a:pt x="1178" y="51"/>
                    </a:lnTo>
                    <a:lnTo>
                      <a:pt x="1174" y="48"/>
                    </a:lnTo>
                    <a:lnTo>
                      <a:pt x="1173" y="41"/>
                    </a:lnTo>
                    <a:lnTo>
                      <a:pt x="1169" y="36"/>
                    </a:lnTo>
                    <a:lnTo>
                      <a:pt x="1169" y="32"/>
                    </a:lnTo>
                    <a:lnTo>
                      <a:pt x="1174" y="27"/>
                    </a:lnTo>
                    <a:lnTo>
                      <a:pt x="1188" y="29"/>
                    </a:lnTo>
                    <a:lnTo>
                      <a:pt x="1200" y="36"/>
                    </a:lnTo>
                    <a:lnTo>
                      <a:pt x="1210" y="32"/>
                    </a:lnTo>
                    <a:lnTo>
                      <a:pt x="1217" y="34"/>
                    </a:lnTo>
                    <a:lnTo>
                      <a:pt x="1221" y="37"/>
                    </a:lnTo>
                    <a:lnTo>
                      <a:pt x="1226" y="44"/>
                    </a:lnTo>
                    <a:lnTo>
                      <a:pt x="1241" y="68"/>
                    </a:lnTo>
                    <a:lnTo>
                      <a:pt x="1243" y="73"/>
                    </a:lnTo>
                    <a:lnTo>
                      <a:pt x="1245" y="78"/>
                    </a:lnTo>
                    <a:lnTo>
                      <a:pt x="1246" y="87"/>
                    </a:lnTo>
                    <a:lnTo>
                      <a:pt x="1248" y="88"/>
                    </a:lnTo>
                    <a:lnTo>
                      <a:pt x="1253" y="83"/>
                    </a:lnTo>
                    <a:lnTo>
                      <a:pt x="1257" y="78"/>
                    </a:lnTo>
                    <a:lnTo>
                      <a:pt x="1255" y="73"/>
                    </a:lnTo>
                    <a:lnTo>
                      <a:pt x="1246" y="61"/>
                    </a:lnTo>
                    <a:lnTo>
                      <a:pt x="1245" y="56"/>
                    </a:lnTo>
                    <a:lnTo>
                      <a:pt x="1241" y="48"/>
                    </a:lnTo>
                    <a:lnTo>
                      <a:pt x="1231" y="31"/>
                    </a:lnTo>
                    <a:lnTo>
                      <a:pt x="1229" y="24"/>
                    </a:lnTo>
                    <a:lnTo>
                      <a:pt x="1227" y="17"/>
                    </a:lnTo>
                    <a:lnTo>
                      <a:pt x="1253" y="10"/>
                    </a:lnTo>
                    <a:lnTo>
                      <a:pt x="1279" y="17"/>
                    </a:lnTo>
                    <a:lnTo>
                      <a:pt x="1284" y="20"/>
                    </a:lnTo>
                    <a:lnTo>
                      <a:pt x="1286" y="25"/>
                    </a:lnTo>
                    <a:lnTo>
                      <a:pt x="1289" y="34"/>
                    </a:lnTo>
                    <a:lnTo>
                      <a:pt x="1292" y="41"/>
                    </a:lnTo>
                    <a:lnTo>
                      <a:pt x="1301" y="54"/>
                    </a:lnTo>
                    <a:lnTo>
                      <a:pt x="1313" y="61"/>
                    </a:lnTo>
                    <a:lnTo>
                      <a:pt x="1311" y="56"/>
                    </a:lnTo>
                    <a:lnTo>
                      <a:pt x="1301" y="42"/>
                    </a:lnTo>
                    <a:lnTo>
                      <a:pt x="1298" y="34"/>
                    </a:lnTo>
                    <a:lnTo>
                      <a:pt x="1298" y="27"/>
                    </a:lnTo>
                    <a:lnTo>
                      <a:pt x="1299" y="22"/>
                    </a:lnTo>
                    <a:lnTo>
                      <a:pt x="1299" y="19"/>
                    </a:lnTo>
                    <a:lnTo>
                      <a:pt x="1310" y="5"/>
                    </a:lnTo>
                    <a:lnTo>
                      <a:pt x="1325" y="2"/>
                    </a:lnTo>
                    <a:lnTo>
                      <a:pt x="1325" y="2"/>
                    </a:lnTo>
                    <a:lnTo>
                      <a:pt x="1337" y="22"/>
                    </a:lnTo>
                    <a:lnTo>
                      <a:pt x="1342" y="31"/>
                    </a:lnTo>
                    <a:lnTo>
                      <a:pt x="1346" y="34"/>
                    </a:lnTo>
                    <a:lnTo>
                      <a:pt x="1346" y="32"/>
                    </a:lnTo>
                    <a:lnTo>
                      <a:pt x="1340" y="24"/>
                    </a:lnTo>
                    <a:lnTo>
                      <a:pt x="1337" y="19"/>
                    </a:lnTo>
                    <a:lnTo>
                      <a:pt x="1337" y="15"/>
                    </a:lnTo>
                    <a:lnTo>
                      <a:pt x="1344" y="5"/>
                    </a:lnTo>
                    <a:lnTo>
                      <a:pt x="1347" y="3"/>
                    </a:lnTo>
                    <a:lnTo>
                      <a:pt x="1364" y="0"/>
                    </a:lnTo>
                    <a:lnTo>
                      <a:pt x="1366" y="2"/>
                    </a:lnTo>
                    <a:lnTo>
                      <a:pt x="1368" y="3"/>
                    </a:lnTo>
                    <a:lnTo>
                      <a:pt x="1373" y="15"/>
                    </a:lnTo>
                    <a:lnTo>
                      <a:pt x="1375" y="15"/>
                    </a:lnTo>
                    <a:lnTo>
                      <a:pt x="1375" y="15"/>
                    </a:lnTo>
                    <a:close/>
                    <a:moveTo>
                      <a:pt x="943" y="278"/>
                    </a:moveTo>
                    <a:lnTo>
                      <a:pt x="947" y="288"/>
                    </a:lnTo>
                    <a:lnTo>
                      <a:pt x="955" y="313"/>
                    </a:lnTo>
                    <a:lnTo>
                      <a:pt x="959" y="322"/>
                    </a:lnTo>
                    <a:lnTo>
                      <a:pt x="967" y="332"/>
                    </a:lnTo>
                    <a:lnTo>
                      <a:pt x="967" y="336"/>
                    </a:lnTo>
                    <a:lnTo>
                      <a:pt x="967" y="337"/>
                    </a:lnTo>
                    <a:lnTo>
                      <a:pt x="967" y="344"/>
                    </a:lnTo>
                    <a:lnTo>
                      <a:pt x="969" y="346"/>
                    </a:lnTo>
                    <a:lnTo>
                      <a:pt x="976" y="349"/>
                    </a:lnTo>
                    <a:lnTo>
                      <a:pt x="983" y="354"/>
                    </a:lnTo>
                    <a:lnTo>
                      <a:pt x="984" y="354"/>
                    </a:lnTo>
                    <a:lnTo>
                      <a:pt x="986" y="351"/>
                    </a:lnTo>
                    <a:lnTo>
                      <a:pt x="990" y="349"/>
                    </a:lnTo>
                    <a:lnTo>
                      <a:pt x="993" y="351"/>
                    </a:lnTo>
                    <a:lnTo>
                      <a:pt x="995" y="353"/>
                    </a:lnTo>
                    <a:lnTo>
                      <a:pt x="996" y="356"/>
                    </a:lnTo>
                    <a:lnTo>
                      <a:pt x="996" y="360"/>
                    </a:lnTo>
                    <a:lnTo>
                      <a:pt x="996" y="361"/>
                    </a:lnTo>
                    <a:lnTo>
                      <a:pt x="995" y="365"/>
                    </a:lnTo>
                    <a:lnTo>
                      <a:pt x="995" y="366"/>
                    </a:lnTo>
                    <a:lnTo>
                      <a:pt x="996" y="368"/>
                    </a:lnTo>
                    <a:lnTo>
                      <a:pt x="996" y="370"/>
                    </a:lnTo>
                    <a:lnTo>
                      <a:pt x="995" y="378"/>
                    </a:lnTo>
                    <a:lnTo>
                      <a:pt x="995" y="382"/>
                    </a:lnTo>
                    <a:lnTo>
                      <a:pt x="998" y="388"/>
                    </a:lnTo>
                    <a:lnTo>
                      <a:pt x="1002" y="392"/>
                    </a:lnTo>
                    <a:lnTo>
                      <a:pt x="1008" y="397"/>
                    </a:lnTo>
                    <a:lnTo>
                      <a:pt x="1012" y="395"/>
                    </a:lnTo>
                    <a:lnTo>
                      <a:pt x="1014" y="399"/>
                    </a:lnTo>
                    <a:lnTo>
                      <a:pt x="1014" y="397"/>
                    </a:lnTo>
                    <a:lnTo>
                      <a:pt x="1014" y="392"/>
                    </a:lnTo>
                    <a:lnTo>
                      <a:pt x="1010" y="385"/>
                    </a:lnTo>
                    <a:lnTo>
                      <a:pt x="1007" y="382"/>
                    </a:lnTo>
                    <a:lnTo>
                      <a:pt x="1005" y="378"/>
                    </a:lnTo>
                    <a:lnTo>
                      <a:pt x="1005" y="371"/>
                    </a:lnTo>
                    <a:lnTo>
                      <a:pt x="1005" y="368"/>
                    </a:lnTo>
                    <a:lnTo>
                      <a:pt x="1008" y="363"/>
                    </a:lnTo>
                    <a:lnTo>
                      <a:pt x="1010" y="363"/>
                    </a:lnTo>
                    <a:lnTo>
                      <a:pt x="1015" y="363"/>
                    </a:lnTo>
                    <a:lnTo>
                      <a:pt x="1019" y="365"/>
                    </a:lnTo>
                    <a:lnTo>
                      <a:pt x="1024" y="370"/>
                    </a:lnTo>
                    <a:lnTo>
                      <a:pt x="1026" y="371"/>
                    </a:lnTo>
                    <a:lnTo>
                      <a:pt x="1026" y="377"/>
                    </a:lnTo>
                    <a:lnTo>
                      <a:pt x="1026" y="388"/>
                    </a:lnTo>
                    <a:lnTo>
                      <a:pt x="1026" y="390"/>
                    </a:lnTo>
                    <a:lnTo>
                      <a:pt x="1020" y="395"/>
                    </a:lnTo>
                    <a:lnTo>
                      <a:pt x="1020" y="400"/>
                    </a:lnTo>
                    <a:lnTo>
                      <a:pt x="1020" y="400"/>
                    </a:lnTo>
                    <a:lnTo>
                      <a:pt x="1026" y="402"/>
                    </a:lnTo>
                    <a:lnTo>
                      <a:pt x="1031" y="406"/>
                    </a:lnTo>
                    <a:lnTo>
                      <a:pt x="1034" y="406"/>
                    </a:lnTo>
                    <a:lnTo>
                      <a:pt x="1036" y="414"/>
                    </a:lnTo>
                    <a:lnTo>
                      <a:pt x="1037" y="423"/>
                    </a:lnTo>
                    <a:lnTo>
                      <a:pt x="1036" y="433"/>
                    </a:lnTo>
                    <a:lnTo>
                      <a:pt x="1034" y="448"/>
                    </a:lnTo>
                    <a:lnTo>
                      <a:pt x="1032" y="452"/>
                    </a:lnTo>
                    <a:lnTo>
                      <a:pt x="1032" y="457"/>
                    </a:lnTo>
                    <a:lnTo>
                      <a:pt x="1032" y="457"/>
                    </a:lnTo>
                    <a:lnTo>
                      <a:pt x="1039" y="455"/>
                    </a:lnTo>
                    <a:lnTo>
                      <a:pt x="1039" y="455"/>
                    </a:lnTo>
                    <a:lnTo>
                      <a:pt x="1044" y="450"/>
                    </a:lnTo>
                    <a:lnTo>
                      <a:pt x="1049" y="450"/>
                    </a:lnTo>
                    <a:lnTo>
                      <a:pt x="1053" y="452"/>
                    </a:lnTo>
                    <a:lnTo>
                      <a:pt x="1053" y="453"/>
                    </a:lnTo>
                    <a:lnTo>
                      <a:pt x="1055" y="458"/>
                    </a:lnTo>
                    <a:lnTo>
                      <a:pt x="1056" y="467"/>
                    </a:lnTo>
                    <a:lnTo>
                      <a:pt x="1058" y="467"/>
                    </a:lnTo>
                    <a:lnTo>
                      <a:pt x="1060" y="457"/>
                    </a:lnTo>
                    <a:lnTo>
                      <a:pt x="1061" y="455"/>
                    </a:lnTo>
                    <a:lnTo>
                      <a:pt x="1063" y="453"/>
                    </a:lnTo>
                    <a:lnTo>
                      <a:pt x="1063" y="453"/>
                    </a:lnTo>
                    <a:lnTo>
                      <a:pt x="1067" y="462"/>
                    </a:lnTo>
                    <a:lnTo>
                      <a:pt x="1072" y="477"/>
                    </a:lnTo>
                    <a:lnTo>
                      <a:pt x="1075" y="482"/>
                    </a:lnTo>
                    <a:lnTo>
                      <a:pt x="1075" y="487"/>
                    </a:lnTo>
                    <a:lnTo>
                      <a:pt x="1072" y="492"/>
                    </a:lnTo>
                    <a:lnTo>
                      <a:pt x="1070" y="494"/>
                    </a:lnTo>
                    <a:lnTo>
                      <a:pt x="1055" y="506"/>
                    </a:lnTo>
                    <a:lnTo>
                      <a:pt x="1048" y="511"/>
                    </a:lnTo>
                    <a:lnTo>
                      <a:pt x="1044" y="516"/>
                    </a:lnTo>
                    <a:lnTo>
                      <a:pt x="1043" y="518"/>
                    </a:lnTo>
                    <a:lnTo>
                      <a:pt x="1039" y="518"/>
                    </a:lnTo>
                    <a:lnTo>
                      <a:pt x="1037" y="518"/>
                    </a:lnTo>
                    <a:lnTo>
                      <a:pt x="1037" y="527"/>
                    </a:lnTo>
                    <a:lnTo>
                      <a:pt x="1036" y="530"/>
                    </a:lnTo>
                    <a:lnTo>
                      <a:pt x="1032" y="535"/>
                    </a:lnTo>
                    <a:lnTo>
                      <a:pt x="1029" y="544"/>
                    </a:lnTo>
                    <a:lnTo>
                      <a:pt x="1026" y="549"/>
                    </a:lnTo>
                    <a:lnTo>
                      <a:pt x="1020" y="545"/>
                    </a:lnTo>
                    <a:lnTo>
                      <a:pt x="1020" y="540"/>
                    </a:lnTo>
                    <a:lnTo>
                      <a:pt x="1019" y="530"/>
                    </a:lnTo>
                    <a:lnTo>
                      <a:pt x="1019" y="527"/>
                    </a:lnTo>
                    <a:lnTo>
                      <a:pt x="1019" y="525"/>
                    </a:lnTo>
                    <a:lnTo>
                      <a:pt x="1020" y="521"/>
                    </a:lnTo>
                    <a:lnTo>
                      <a:pt x="1022" y="513"/>
                    </a:lnTo>
                    <a:lnTo>
                      <a:pt x="1022" y="511"/>
                    </a:lnTo>
                    <a:lnTo>
                      <a:pt x="1020" y="511"/>
                    </a:lnTo>
                    <a:lnTo>
                      <a:pt x="1017" y="516"/>
                    </a:lnTo>
                    <a:lnTo>
                      <a:pt x="1017" y="518"/>
                    </a:lnTo>
                    <a:lnTo>
                      <a:pt x="1015" y="523"/>
                    </a:lnTo>
                    <a:lnTo>
                      <a:pt x="1015" y="528"/>
                    </a:lnTo>
                    <a:lnTo>
                      <a:pt x="1015" y="542"/>
                    </a:lnTo>
                    <a:lnTo>
                      <a:pt x="1015" y="545"/>
                    </a:lnTo>
                    <a:lnTo>
                      <a:pt x="1014" y="549"/>
                    </a:lnTo>
                    <a:lnTo>
                      <a:pt x="1014" y="550"/>
                    </a:lnTo>
                    <a:lnTo>
                      <a:pt x="1017" y="552"/>
                    </a:lnTo>
                    <a:lnTo>
                      <a:pt x="1019" y="554"/>
                    </a:lnTo>
                    <a:lnTo>
                      <a:pt x="1019" y="556"/>
                    </a:lnTo>
                    <a:lnTo>
                      <a:pt x="1019" y="559"/>
                    </a:lnTo>
                    <a:lnTo>
                      <a:pt x="1019" y="561"/>
                    </a:lnTo>
                    <a:lnTo>
                      <a:pt x="1017" y="566"/>
                    </a:lnTo>
                    <a:lnTo>
                      <a:pt x="1015" y="567"/>
                    </a:lnTo>
                    <a:lnTo>
                      <a:pt x="1014" y="566"/>
                    </a:lnTo>
                    <a:lnTo>
                      <a:pt x="1007" y="556"/>
                    </a:lnTo>
                    <a:lnTo>
                      <a:pt x="1005" y="556"/>
                    </a:lnTo>
                    <a:lnTo>
                      <a:pt x="1003" y="557"/>
                    </a:lnTo>
                    <a:lnTo>
                      <a:pt x="1005" y="561"/>
                    </a:lnTo>
                    <a:lnTo>
                      <a:pt x="1007" y="569"/>
                    </a:lnTo>
                    <a:lnTo>
                      <a:pt x="1007" y="576"/>
                    </a:lnTo>
                    <a:lnTo>
                      <a:pt x="1005" y="581"/>
                    </a:lnTo>
                    <a:lnTo>
                      <a:pt x="1003" y="590"/>
                    </a:lnTo>
                    <a:lnTo>
                      <a:pt x="1003" y="595"/>
                    </a:lnTo>
                    <a:lnTo>
                      <a:pt x="1002" y="595"/>
                    </a:lnTo>
                    <a:lnTo>
                      <a:pt x="1000" y="595"/>
                    </a:lnTo>
                    <a:lnTo>
                      <a:pt x="996" y="593"/>
                    </a:lnTo>
                    <a:lnTo>
                      <a:pt x="990" y="578"/>
                    </a:lnTo>
                    <a:lnTo>
                      <a:pt x="986" y="571"/>
                    </a:lnTo>
                    <a:lnTo>
                      <a:pt x="981" y="557"/>
                    </a:lnTo>
                    <a:lnTo>
                      <a:pt x="979" y="556"/>
                    </a:lnTo>
                    <a:lnTo>
                      <a:pt x="979" y="554"/>
                    </a:lnTo>
                    <a:lnTo>
                      <a:pt x="978" y="561"/>
                    </a:lnTo>
                    <a:lnTo>
                      <a:pt x="979" y="566"/>
                    </a:lnTo>
                    <a:lnTo>
                      <a:pt x="984" y="578"/>
                    </a:lnTo>
                    <a:lnTo>
                      <a:pt x="988" y="586"/>
                    </a:lnTo>
                    <a:lnTo>
                      <a:pt x="990" y="593"/>
                    </a:lnTo>
                    <a:lnTo>
                      <a:pt x="990" y="596"/>
                    </a:lnTo>
                    <a:lnTo>
                      <a:pt x="990" y="596"/>
                    </a:lnTo>
                    <a:lnTo>
                      <a:pt x="988" y="596"/>
                    </a:lnTo>
                    <a:lnTo>
                      <a:pt x="986" y="595"/>
                    </a:lnTo>
                    <a:lnTo>
                      <a:pt x="983" y="590"/>
                    </a:lnTo>
                    <a:lnTo>
                      <a:pt x="981" y="588"/>
                    </a:lnTo>
                    <a:lnTo>
                      <a:pt x="979" y="585"/>
                    </a:lnTo>
                    <a:lnTo>
                      <a:pt x="978" y="583"/>
                    </a:lnTo>
                    <a:lnTo>
                      <a:pt x="974" y="581"/>
                    </a:lnTo>
                    <a:lnTo>
                      <a:pt x="971" y="581"/>
                    </a:lnTo>
                    <a:lnTo>
                      <a:pt x="967" y="581"/>
                    </a:lnTo>
                    <a:lnTo>
                      <a:pt x="967" y="583"/>
                    </a:lnTo>
                    <a:lnTo>
                      <a:pt x="971" y="586"/>
                    </a:lnTo>
                    <a:lnTo>
                      <a:pt x="972" y="590"/>
                    </a:lnTo>
                    <a:lnTo>
                      <a:pt x="972" y="591"/>
                    </a:lnTo>
                    <a:lnTo>
                      <a:pt x="974" y="595"/>
                    </a:lnTo>
                    <a:lnTo>
                      <a:pt x="972" y="596"/>
                    </a:lnTo>
                    <a:lnTo>
                      <a:pt x="967" y="598"/>
                    </a:lnTo>
                    <a:lnTo>
                      <a:pt x="962" y="596"/>
                    </a:lnTo>
                    <a:lnTo>
                      <a:pt x="952" y="595"/>
                    </a:lnTo>
                    <a:lnTo>
                      <a:pt x="943" y="590"/>
                    </a:lnTo>
                    <a:lnTo>
                      <a:pt x="935" y="583"/>
                    </a:lnTo>
                    <a:lnTo>
                      <a:pt x="928" y="576"/>
                    </a:lnTo>
                    <a:lnTo>
                      <a:pt x="926" y="571"/>
                    </a:lnTo>
                    <a:lnTo>
                      <a:pt x="925" y="569"/>
                    </a:lnTo>
                    <a:lnTo>
                      <a:pt x="928" y="566"/>
                    </a:lnTo>
                    <a:lnTo>
                      <a:pt x="935" y="562"/>
                    </a:lnTo>
                    <a:lnTo>
                      <a:pt x="943" y="561"/>
                    </a:lnTo>
                    <a:lnTo>
                      <a:pt x="943" y="559"/>
                    </a:lnTo>
                    <a:lnTo>
                      <a:pt x="928" y="556"/>
                    </a:lnTo>
                    <a:lnTo>
                      <a:pt x="923" y="554"/>
                    </a:lnTo>
                    <a:lnTo>
                      <a:pt x="919" y="556"/>
                    </a:lnTo>
                    <a:lnTo>
                      <a:pt x="918" y="554"/>
                    </a:lnTo>
                    <a:lnTo>
                      <a:pt x="914" y="550"/>
                    </a:lnTo>
                    <a:lnTo>
                      <a:pt x="911" y="545"/>
                    </a:lnTo>
                    <a:lnTo>
                      <a:pt x="909" y="540"/>
                    </a:lnTo>
                    <a:lnTo>
                      <a:pt x="911" y="538"/>
                    </a:lnTo>
                    <a:lnTo>
                      <a:pt x="911" y="538"/>
                    </a:lnTo>
                    <a:lnTo>
                      <a:pt x="918" y="538"/>
                    </a:lnTo>
                    <a:lnTo>
                      <a:pt x="919" y="538"/>
                    </a:lnTo>
                    <a:lnTo>
                      <a:pt x="916" y="535"/>
                    </a:lnTo>
                    <a:lnTo>
                      <a:pt x="904" y="528"/>
                    </a:lnTo>
                    <a:lnTo>
                      <a:pt x="901" y="523"/>
                    </a:lnTo>
                    <a:lnTo>
                      <a:pt x="901" y="521"/>
                    </a:lnTo>
                    <a:lnTo>
                      <a:pt x="899" y="518"/>
                    </a:lnTo>
                    <a:lnTo>
                      <a:pt x="901" y="516"/>
                    </a:lnTo>
                    <a:lnTo>
                      <a:pt x="904" y="513"/>
                    </a:lnTo>
                    <a:lnTo>
                      <a:pt x="916" y="501"/>
                    </a:lnTo>
                    <a:lnTo>
                      <a:pt x="921" y="501"/>
                    </a:lnTo>
                    <a:lnTo>
                      <a:pt x="925" y="499"/>
                    </a:lnTo>
                    <a:lnTo>
                      <a:pt x="928" y="498"/>
                    </a:lnTo>
                    <a:lnTo>
                      <a:pt x="931" y="487"/>
                    </a:lnTo>
                    <a:lnTo>
                      <a:pt x="943" y="484"/>
                    </a:lnTo>
                    <a:lnTo>
                      <a:pt x="954" y="479"/>
                    </a:lnTo>
                    <a:lnTo>
                      <a:pt x="955" y="477"/>
                    </a:lnTo>
                    <a:lnTo>
                      <a:pt x="947" y="479"/>
                    </a:lnTo>
                    <a:lnTo>
                      <a:pt x="937" y="477"/>
                    </a:lnTo>
                    <a:lnTo>
                      <a:pt x="931" y="470"/>
                    </a:lnTo>
                    <a:lnTo>
                      <a:pt x="930" y="470"/>
                    </a:lnTo>
                    <a:lnTo>
                      <a:pt x="926" y="470"/>
                    </a:lnTo>
                    <a:lnTo>
                      <a:pt x="921" y="472"/>
                    </a:lnTo>
                    <a:lnTo>
                      <a:pt x="914" y="479"/>
                    </a:lnTo>
                    <a:lnTo>
                      <a:pt x="911" y="481"/>
                    </a:lnTo>
                    <a:lnTo>
                      <a:pt x="904" y="486"/>
                    </a:lnTo>
                    <a:lnTo>
                      <a:pt x="902" y="486"/>
                    </a:lnTo>
                    <a:lnTo>
                      <a:pt x="901" y="486"/>
                    </a:lnTo>
                    <a:lnTo>
                      <a:pt x="901" y="484"/>
                    </a:lnTo>
                    <a:lnTo>
                      <a:pt x="902" y="479"/>
                    </a:lnTo>
                    <a:lnTo>
                      <a:pt x="904" y="477"/>
                    </a:lnTo>
                    <a:lnTo>
                      <a:pt x="904" y="475"/>
                    </a:lnTo>
                    <a:lnTo>
                      <a:pt x="901" y="475"/>
                    </a:lnTo>
                    <a:lnTo>
                      <a:pt x="897" y="475"/>
                    </a:lnTo>
                    <a:lnTo>
                      <a:pt x="895" y="475"/>
                    </a:lnTo>
                    <a:lnTo>
                      <a:pt x="887" y="482"/>
                    </a:lnTo>
                    <a:lnTo>
                      <a:pt x="883" y="486"/>
                    </a:lnTo>
                    <a:lnTo>
                      <a:pt x="882" y="486"/>
                    </a:lnTo>
                    <a:lnTo>
                      <a:pt x="878" y="481"/>
                    </a:lnTo>
                    <a:lnTo>
                      <a:pt x="872" y="475"/>
                    </a:lnTo>
                    <a:lnTo>
                      <a:pt x="870" y="474"/>
                    </a:lnTo>
                    <a:lnTo>
                      <a:pt x="872" y="462"/>
                    </a:lnTo>
                    <a:lnTo>
                      <a:pt x="873" y="460"/>
                    </a:lnTo>
                    <a:lnTo>
                      <a:pt x="878" y="457"/>
                    </a:lnTo>
                    <a:lnTo>
                      <a:pt x="892" y="446"/>
                    </a:lnTo>
                    <a:lnTo>
                      <a:pt x="894" y="445"/>
                    </a:lnTo>
                    <a:lnTo>
                      <a:pt x="895" y="440"/>
                    </a:lnTo>
                    <a:lnTo>
                      <a:pt x="892" y="441"/>
                    </a:lnTo>
                    <a:lnTo>
                      <a:pt x="883" y="446"/>
                    </a:lnTo>
                    <a:lnTo>
                      <a:pt x="878" y="448"/>
                    </a:lnTo>
                    <a:lnTo>
                      <a:pt x="873" y="448"/>
                    </a:lnTo>
                    <a:lnTo>
                      <a:pt x="870" y="448"/>
                    </a:lnTo>
                    <a:lnTo>
                      <a:pt x="866" y="446"/>
                    </a:lnTo>
                    <a:lnTo>
                      <a:pt x="865" y="443"/>
                    </a:lnTo>
                    <a:lnTo>
                      <a:pt x="856" y="428"/>
                    </a:lnTo>
                    <a:lnTo>
                      <a:pt x="853" y="419"/>
                    </a:lnTo>
                    <a:lnTo>
                      <a:pt x="853" y="414"/>
                    </a:lnTo>
                    <a:lnTo>
                      <a:pt x="853" y="409"/>
                    </a:lnTo>
                    <a:lnTo>
                      <a:pt x="849" y="395"/>
                    </a:lnTo>
                    <a:lnTo>
                      <a:pt x="868" y="404"/>
                    </a:lnTo>
                    <a:lnTo>
                      <a:pt x="877" y="406"/>
                    </a:lnTo>
                    <a:lnTo>
                      <a:pt x="890" y="406"/>
                    </a:lnTo>
                    <a:lnTo>
                      <a:pt x="890" y="406"/>
                    </a:lnTo>
                    <a:lnTo>
                      <a:pt x="892" y="402"/>
                    </a:lnTo>
                    <a:lnTo>
                      <a:pt x="890" y="399"/>
                    </a:lnTo>
                    <a:lnTo>
                      <a:pt x="890" y="397"/>
                    </a:lnTo>
                    <a:lnTo>
                      <a:pt x="892" y="395"/>
                    </a:lnTo>
                    <a:lnTo>
                      <a:pt x="897" y="390"/>
                    </a:lnTo>
                    <a:lnTo>
                      <a:pt x="897" y="388"/>
                    </a:lnTo>
                    <a:lnTo>
                      <a:pt x="892" y="388"/>
                    </a:lnTo>
                    <a:lnTo>
                      <a:pt x="880" y="395"/>
                    </a:lnTo>
                    <a:lnTo>
                      <a:pt x="877" y="395"/>
                    </a:lnTo>
                    <a:lnTo>
                      <a:pt x="872" y="385"/>
                    </a:lnTo>
                    <a:lnTo>
                      <a:pt x="866" y="387"/>
                    </a:lnTo>
                    <a:lnTo>
                      <a:pt x="865" y="387"/>
                    </a:lnTo>
                    <a:lnTo>
                      <a:pt x="860" y="383"/>
                    </a:lnTo>
                    <a:lnTo>
                      <a:pt x="858" y="382"/>
                    </a:lnTo>
                    <a:lnTo>
                      <a:pt x="858" y="378"/>
                    </a:lnTo>
                    <a:lnTo>
                      <a:pt x="856" y="375"/>
                    </a:lnTo>
                    <a:lnTo>
                      <a:pt x="858" y="373"/>
                    </a:lnTo>
                    <a:lnTo>
                      <a:pt x="858" y="371"/>
                    </a:lnTo>
                    <a:lnTo>
                      <a:pt x="863" y="368"/>
                    </a:lnTo>
                    <a:lnTo>
                      <a:pt x="865" y="368"/>
                    </a:lnTo>
                    <a:lnTo>
                      <a:pt x="870" y="370"/>
                    </a:lnTo>
                    <a:lnTo>
                      <a:pt x="873" y="370"/>
                    </a:lnTo>
                    <a:lnTo>
                      <a:pt x="872" y="366"/>
                    </a:lnTo>
                    <a:lnTo>
                      <a:pt x="866" y="358"/>
                    </a:lnTo>
                    <a:lnTo>
                      <a:pt x="861" y="348"/>
                    </a:lnTo>
                    <a:lnTo>
                      <a:pt x="861" y="332"/>
                    </a:lnTo>
                    <a:lnTo>
                      <a:pt x="866" y="329"/>
                    </a:lnTo>
                    <a:lnTo>
                      <a:pt x="870" y="327"/>
                    </a:lnTo>
                    <a:lnTo>
                      <a:pt x="873" y="332"/>
                    </a:lnTo>
                    <a:lnTo>
                      <a:pt x="880" y="332"/>
                    </a:lnTo>
                    <a:lnTo>
                      <a:pt x="883" y="337"/>
                    </a:lnTo>
                    <a:lnTo>
                      <a:pt x="885" y="346"/>
                    </a:lnTo>
                    <a:lnTo>
                      <a:pt x="889" y="346"/>
                    </a:lnTo>
                    <a:lnTo>
                      <a:pt x="894" y="348"/>
                    </a:lnTo>
                    <a:lnTo>
                      <a:pt x="904" y="348"/>
                    </a:lnTo>
                    <a:lnTo>
                      <a:pt x="902" y="344"/>
                    </a:lnTo>
                    <a:lnTo>
                      <a:pt x="899" y="341"/>
                    </a:lnTo>
                    <a:lnTo>
                      <a:pt x="892" y="337"/>
                    </a:lnTo>
                    <a:lnTo>
                      <a:pt x="887" y="325"/>
                    </a:lnTo>
                    <a:lnTo>
                      <a:pt x="880" y="319"/>
                    </a:lnTo>
                    <a:lnTo>
                      <a:pt x="873" y="315"/>
                    </a:lnTo>
                    <a:lnTo>
                      <a:pt x="873" y="312"/>
                    </a:lnTo>
                    <a:lnTo>
                      <a:pt x="878" y="295"/>
                    </a:lnTo>
                    <a:lnTo>
                      <a:pt x="883" y="288"/>
                    </a:lnTo>
                    <a:lnTo>
                      <a:pt x="892" y="291"/>
                    </a:lnTo>
                    <a:lnTo>
                      <a:pt x="899" y="288"/>
                    </a:lnTo>
                    <a:lnTo>
                      <a:pt x="906" y="281"/>
                    </a:lnTo>
                    <a:lnTo>
                      <a:pt x="914" y="285"/>
                    </a:lnTo>
                    <a:lnTo>
                      <a:pt x="916" y="285"/>
                    </a:lnTo>
                    <a:lnTo>
                      <a:pt x="916" y="283"/>
                    </a:lnTo>
                    <a:lnTo>
                      <a:pt x="918" y="279"/>
                    </a:lnTo>
                    <a:lnTo>
                      <a:pt x="918" y="276"/>
                    </a:lnTo>
                    <a:lnTo>
                      <a:pt x="916" y="273"/>
                    </a:lnTo>
                    <a:lnTo>
                      <a:pt x="914" y="269"/>
                    </a:lnTo>
                    <a:lnTo>
                      <a:pt x="906" y="269"/>
                    </a:lnTo>
                    <a:lnTo>
                      <a:pt x="901" y="267"/>
                    </a:lnTo>
                    <a:lnTo>
                      <a:pt x="899" y="266"/>
                    </a:lnTo>
                    <a:lnTo>
                      <a:pt x="899" y="262"/>
                    </a:lnTo>
                    <a:lnTo>
                      <a:pt x="899" y="259"/>
                    </a:lnTo>
                    <a:lnTo>
                      <a:pt x="899" y="256"/>
                    </a:lnTo>
                    <a:lnTo>
                      <a:pt x="899" y="254"/>
                    </a:lnTo>
                    <a:lnTo>
                      <a:pt x="899" y="252"/>
                    </a:lnTo>
                    <a:lnTo>
                      <a:pt x="902" y="250"/>
                    </a:lnTo>
                    <a:lnTo>
                      <a:pt x="911" y="250"/>
                    </a:lnTo>
                    <a:lnTo>
                      <a:pt x="916" y="249"/>
                    </a:lnTo>
                    <a:lnTo>
                      <a:pt x="921" y="252"/>
                    </a:lnTo>
                    <a:lnTo>
                      <a:pt x="933" y="261"/>
                    </a:lnTo>
                    <a:lnTo>
                      <a:pt x="937" y="264"/>
                    </a:lnTo>
                    <a:lnTo>
                      <a:pt x="942" y="273"/>
                    </a:lnTo>
                    <a:lnTo>
                      <a:pt x="943" y="278"/>
                    </a:lnTo>
                    <a:lnTo>
                      <a:pt x="943" y="278"/>
                    </a:lnTo>
                    <a:close/>
                    <a:moveTo>
                      <a:pt x="812" y="412"/>
                    </a:moveTo>
                    <a:lnTo>
                      <a:pt x="812" y="428"/>
                    </a:lnTo>
                    <a:lnTo>
                      <a:pt x="812" y="435"/>
                    </a:lnTo>
                    <a:lnTo>
                      <a:pt x="810" y="440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03" y="436"/>
                    </a:lnTo>
                    <a:lnTo>
                      <a:pt x="801" y="435"/>
                    </a:lnTo>
                    <a:lnTo>
                      <a:pt x="801" y="433"/>
                    </a:lnTo>
                    <a:lnTo>
                      <a:pt x="800" y="428"/>
                    </a:lnTo>
                    <a:lnTo>
                      <a:pt x="796" y="423"/>
                    </a:lnTo>
                    <a:lnTo>
                      <a:pt x="791" y="424"/>
                    </a:lnTo>
                    <a:lnTo>
                      <a:pt x="788" y="424"/>
                    </a:lnTo>
                    <a:lnTo>
                      <a:pt x="786" y="423"/>
                    </a:lnTo>
                    <a:lnTo>
                      <a:pt x="786" y="419"/>
                    </a:lnTo>
                    <a:lnTo>
                      <a:pt x="786" y="411"/>
                    </a:lnTo>
                    <a:lnTo>
                      <a:pt x="786" y="407"/>
                    </a:lnTo>
                    <a:lnTo>
                      <a:pt x="786" y="402"/>
                    </a:lnTo>
                    <a:lnTo>
                      <a:pt x="786" y="400"/>
                    </a:lnTo>
                    <a:lnTo>
                      <a:pt x="791" y="395"/>
                    </a:lnTo>
                    <a:lnTo>
                      <a:pt x="793" y="395"/>
                    </a:lnTo>
                    <a:lnTo>
                      <a:pt x="798" y="397"/>
                    </a:lnTo>
                    <a:lnTo>
                      <a:pt x="803" y="397"/>
                    </a:lnTo>
                    <a:lnTo>
                      <a:pt x="806" y="399"/>
                    </a:lnTo>
                    <a:lnTo>
                      <a:pt x="808" y="402"/>
                    </a:lnTo>
                    <a:lnTo>
                      <a:pt x="810" y="407"/>
                    </a:lnTo>
                    <a:lnTo>
                      <a:pt x="812" y="412"/>
                    </a:lnTo>
                    <a:close/>
                    <a:moveTo>
                      <a:pt x="723" y="484"/>
                    </a:moveTo>
                    <a:lnTo>
                      <a:pt x="726" y="486"/>
                    </a:lnTo>
                    <a:lnTo>
                      <a:pt x="731" y="492"/>
                    </a:lnTo>
                    <a:lnTo>
                      <a:pt x="736" y="506"/>
                    </a:lnTo>
                    <a:lnTo>
                      <a:pt x="736" y="508"/>
                    </a:lnTo>
                    <a:lnTo>
                      <a:pt x="736" y="510"/>
                    </a:lnTo>
                    <a:lnTo>
                      <a:pt x="736" y="513"/>
                    </a:lnTo>
                    <a:lnTo>
                      <a:pt x="736" y="516"/>
                    </a:lnTo>
                    <a:lnTo>
                      <a:pt x="735" y="520"/>
                    </a:lnTo>
                    <a:lnTo>
                      <a:pt x="738" y="521"/>
                    </a:lnTo>
                    <a:lnTo>
                      <a:pt x="738" y="523"/>
                    </a:lnTo>
                    <a:lnTo>
                      <a:pt x="738" y="527"/>
                    </a:lnTo>
                    <a:lnTo>
                      <a:pt x="738" y="528"/>
                    </a:lnTo>
                    <a:lnTo>
                      <a:pt x="740" y="527"/>
                    </a:lnTo>
                    <a:lnTo>
                      <a:pt x="741" y="523"/>
                    </a:lnTo>
                    <a:lnTo>
                      <a:pt x="741" y="520"/>
                    </a:lnTo>
                    <a:lnTo>
                      <a:pt x="741" y="515"/>
                    </a:lnTo>
                    <a:lnTo>
                      <a:pt x="745" y="511"/>
                    </a:lnTo>
                    <a:lnTo>
                      <a:pt x="750" y="508"/>
                    </a:lnTo>
                    <a:lnTo>
                      <a:pt x="752" y="506"/>
                    </a:lnTo>
                    <a:lnTo>
                      <a:pt x="755" y="508"/>
                    </a:lnTo>
                    <a:lnTo>
                      <a:pt x="762" y="518"/>
                    </a:lnTo>
                    <a:lnTo>
                      <a:pt x="765" y="518"/>
                    </a:lnTo>
                    <a:lnTo>
                      <a:pt x="767" y="520"/>
                    </a:lnTo>
                    <a:lnTo>
                      <a:pt x="767" y="521"/>
                    </a:lnTo>
                    <a:lnTo>
                      <a:pt x="767" y="525"/>
                    </a:lnTo>
                    <a:lnTo>
                      <a:pt x="765" y="530"/>
                    </a:lnTo>
                    <a:lnTo>
                      <a:pt x="765" y="533"/>
                    </a:lnTo>
                    <a:lnTo>
                      <a:pt x="765" y="535"/>
                    </a:lnTo>
                    <a:lnTo>
                      <a:pt x="771" y="537"/>
                    </a:lnTo>
                    <a:lnTo>
                      <a:pt x="779" y="533"/>
                    </a:lnTo>
                    <a:lnTo>
                      <a:pt x="788" y="542"/>
                    </a:lnTo>
                    <a:lnTo>
                      <a:pt x="791" y="554"/>
                    </a:lnTo>
                    <a:lnTo>
                      <a:pt x="794" y="557"/>
                    </a:lnTo>
                    <a:lnTo>
                      <a:pt x="796" y="559"/>
                    </a:lnTo>
                    <a:lnTo>
                      <a:pt x="794" y="561"/>
                    </a:lnTo>
                    <a:lnTo>
                      <a:pt x="794" y="566"/>
                    </a:lnTo>
                    <a:lnTo>
                      <a:pt x="791" y="569"/>
                    </a:lnTo>
                    <a:lnTo>
                      <a:pt x="791" y="571"/>
                    </a:lnTo>
                    <a:lnTo>
                      <a:pt x="793" y="574"/>
                    </a:lnTo>
                    <a:lnTo>
                      <a:pt x="793" y="578"/>
                    </a:lnTo>
                    <a:lnTo>
                      <a:pt x="791" y="581"/>
                    </a:lnTo>
                    <a:lnTo>
                      <a:pt x="793" y="583"/>
                    </a:lnTo>
                    <a:lnTo>
                      <a:pt x="796" y="586"/>
                    </a:lnTo>
                    <a:lnTo>
                      <a:pt x="805" y="602"/>
                    </a:lnTo>
                    <a:lnTo>
                      <a:pt x="806" y="605"/>
                    </a:lnTo>
                    <a:lnTo>
                      <a:pt x="806" y="610"/>
                    </a:lnTo>
                    <a:lnTo>
                      <a:pt x="806" y="612"/>
                    </a:lnTo>
                    <a:lnTo>
                      <a:pt x="806" y="615"/>
                    </a:lnTo>
                    <a:lnTo>
                      <a:pt x="805" y="624"/>
                    </a:lnTo>
                    <a:lnTo>
                      <a:pt x="803" y="625"/>
                    </a:lnTo>
                    <a:lnTo>
                      <a:pt x="800" y="627"/>
                    </a:lnTo>
                    <a:lnTo>
                      <a:pt x="794" y="627"/>
                    </a:lnTo>
                    <a:lnTo>
                      <a:pt x="788" y="631"/>
                    </a:lnTo>
                    <a:lnTo>
                      <a:pt x="783" y="627"/>
                    </a:lnTo>
                    <a:lnTo>
                      <a:pt x="776" y="622"/>
                    </a:lnTo>
                    <a:lnTo>
                      <a:pt x="774" y="619"/>
                    </a:lnTo>
                    <a:lnTo>
                      <a:pt x="772" y="614"/>
                    </a:lnTo>
                    <a:lnTo>
                      <a:pt x="772" y="612"/>
                    </a:lnTo>
                    <a:lnTo>
                      <a:pt x="772" y="605"/>
                    </a:lnTo>
                    <a:lnTo>
                      <a:pt x="772" y="603"/>
                    </a:lnTo>
                    <a:lnTo>
                      <a:pt x="769" y="600"/>
                    </a:lnTo>
                    <a:lnTo>
                      <a:pt x="767" y="595"/>
                    </a:lnTo>
                    <a:lnTo>
                      <a:pt x="762" y="593"/>
                    </a:lnTo>
                    <a:lnTo>
                      <a:pt x="752" y="588"/>
                    </a:lnTo>
                    <a:lnTo>
                      <a:pt x="748" y="586"/>
                    </a:lnTo>
                    <a:lnTo>
                      <a:pt x="743" y="586"/>
                    </a:lnTo>
                    <a:lnTo>
                      <a:pt x="738" y="588"/>
                    </a:lnTo>
                    <a:lnTo>
                      <a:pt x="736" y="588"/>
                    </a:lnTo>
                    <a:lnTo>
                      <a:pt x="735" y="586"/>
                    </a:lnTo>
                    <a:lnTo>
                      <a:pt x="735" y="583"/>
                    </a:lnTo>
                    <a:lnTo>
                      <a:pt x="735" y="581"/>
                    </a:lnTo>
                    <a:lnTo>
                      <a:pt x="735" y="578"/>
                    </a:lnTo>
                    <a:lnTo>
                      <a:pt x="717" y="583"/>
                    </a:lnTo>
                    <a:lnTo>
                      <a:pt x="712" y="588"/>
                    </a:lnTo>
                    <a:lnTo>
                      <a:pt x="704" y="586"/>
                    </a:lnTo>
                    <a:lnTo>
                      <a:pt x="700" y="585"/>
                    </a:lnTo>
                    <a:lnTo>
                      <a:pt x="697" y="579"/>
                    </a:lnTo>
                    <a:lnTo>
                      <a:pt x="694" y="574"/>
                    </a:lnTo>
                    <a:lnTo>
                      <a:pt x="692" y="567"/>
                    </a:lnTo>
                    <a:lnTo>
                      <a:pt x="692" y="562"/>
                    </a:lnTo>
                    <a:lnTo>
                      <a:pt x="694" y="561"/>
                    </a:lnTo>
                    <a:lnTo>
                      <a:pt x="695" y="557"/>
                    </a:lnTo>
                    <a:lnTo>
                      <a:pt x="697" y="557"/>
                    </a:lnTo>
                    <a:lnTo>
                      <a:pt x="707" y="561"/>
                    </a:lnTo>
                    <a:lnTo>
                      <a:pt x="716" y="562"/>
                    </a:lnTo>
                    <a:lnTo>
                      <a:pt x="719" y="561"/>
                    </a:lnTo>
                    <a:lnTo>
                      <a:pt x="721" y="556"/>
                    </a:lnTo>
                    <a:lnTo>
                      <a:pt x="719" y="554"/>
                    </a:lnTo>
                    <a:lnTo>
                      <a:pt x="711" y="552"/>
                    </a:lnTo>
                    <a:lnTo>
                      <a:pt x="712" y="549"/>
                    </a:lnTo>
                    <a:lnTo>
                      <a:pt x="719" y="547"/>
                    </a:lnTo>
                    <a:lnTo>
                      <a:pt x="723" y="542"/>
                    </a:lnTo>
                    <a:lnTo>
                      <a:pt x="723" y="540"/>
                    </a:lnTo>
                    <a:lnTo>
                      <a:pt x="719" y="538"/>
                    </a:lnTo>
                    <a:lnTo>
                      <a:pt x="711" y="538"/>
                    </a:lnTo>
                    <a:lnTo>
                      <a:pt x="707" y="537"/>
                    </a:lnTo>
                    <a:lnTo>
                      <a:pt x="707" y="537"/>
                    </a:lnTo>
                    <a:lnTo>
                      <a:pt x="707" y="535"/>
                    </a:lnTo>
                    <a:lnTo>
                      <a:pt x="712" y="525"/>
                    </a:lnTo>
                    <a:lnTo>
                      <a:pt x="712" y="523"/>
                    </a:lnTo>
                    <a:lnTo>
                      <a:pt x="711" y="521"/>
                    </a:lnTo>
                    <a:lnTo>
                      <a:pt x="709" y="518"/>
                    </a:lnTo>
                    <a:lnTo>
                      <a:pt x="707" y="516"/>
                    </a:lnTo>
                    <a:lnTo>
                      <a:pt x="704" y="520"/>
                    </a:lnTo>
                    <a:lnTo>
                      <a:pt x="697" y="533"/>
                    </a:lnTo>
                    <a:lnTo>
                      <a:pt x="695" y="535"/>
                    </a:lnTo>
                    <a:lnTo>
                      <a:pt x="694" y="535"/>
                    </a:lnTo>
                    <a:lnTo>
                      <a:pt x="692" y="533"/>
                    </a:lnTo>
                    <a:lnTo>
                      <a:pt x="692" y="530"/>
                    </a:lnTo>
                    <a:lnTo>
                      <a:pt x="694" y="527"/>
                    </a:lnTo>
                    <a:lnTo>
                      <a:pt x="697" y="516"/>
                    </a:lnTo>
                    <a:lnTo>
                      <a:pt x="697" y="513"/>
                    </a:lnTo>
                    <a:lnTo>
                      <a:pt x="694" y="511"/>
                    </a:lnTo>
                    <a:lnTo>
                      <a:pt x="685" y="513"/>
                    </a:lnTo>
                    <a:lnTo>
                      <a:pt x="682" y="513"/>
                    </a:lnTo>
                    <a:lnTo>
                      <a:pt x="680" y="510"/>
                    </a:lnTo>
                    <a:lnTo>
                      <a:pt x="680" y="504"/>
                    </a:lnTo>
                    <a:lnTo>
                      <a:pt x="680" y="499"/>
                    </a:lnTo>
                    <a:lnTo>
                      <a:pt x="682" y="491"/>
                    </a:lnTo>
                    <a:lnTo>
                      <a:pt x="683" y="486"/>
                    </a:lnTo>
                    <a:lnTo>
                      <a:pt x="683" y="482"/>
                    </a:lnTo>
                    <a:lnTo>
                      <a:pt x="695" y="484"/>
                    </a:lnTo>
                    <a:lnTo>
                      <a:pt x="711" y="481"/>
                    </a:lnTo>
                    <a:lnTo>
                      <a:pt x="716" y="481"/>
                    </a:lnTo>
                    <a:lnTo>
                      <a:pt x="723" y="484"/>
                    </a:lnTo>
                    <a:lnTo>
                      <a:pt x="723" y="484"/>
                    </a:lnTo>
                    <a:close/>
                    <a:moveTo>
                      <a:pt x="861" y="562"/>
                    </a:moveTo>
                    <a:lnTo>
                      <a:pt x="865" y="564"/>
                    </a:lnTo>
                    <a:lnTo>
                      <a:pt x="873" y="564"/>
                    </a:lnTo>
                    <a:lnTo>
                      <a:pt x="875" y="566"/>
                    </a:lnTo>
                    <a:lnTo>
                      <a:pt x="883" y="571"/>
                    </a:lnTo>
                    <a:lnTo>
                      <a:pt x="885" y="576"/>
                    </a:lnTo>
                    <a:lnTo>
                      <a:pt x="885" y="578"/>
                    </a:lnTo>
                    <a:lnTo>
                      <a:pt x="885" y="579"/>
                    </a:lnTo>
                    <a:lnTo>
                      <a:pt x="883" y="583"/>
                    </a:lnTo>
                    <a:lnTo>
                      <a:pt x="878" y="588"/>
                    </a:lnTo>
                    <a:lnTo>
                      <a:pt x="877" y="591"/>
                    </a:lnTo>
                    <a:lnTo>
                      <a:pt x="882" y="595"/>
                    </a:lnTo>
                    <a:lnTo>
                      <a:pt x="883" y="600"/>
                    </a:lnTo>
                    <a:lnTo>
                      <a:pt x="885" y="602"/>
                    </a:lnTo>
                    <a:lnTo>
                      <a:pt x="885" y="605"/>
                    </a:lnTo>
                    <a:lnTo>
                      <a:pt x="882" y="612"/>
                    </a:lnTo>
                    <a:lnTo>
                      <a:pt x="880" y="615"/>
                    </a:lnTo>
                    <a:lnTo>
                      <a:pt x="877" y="615"/>
                    </a:lnTo>
                    <a:lnTo>
                      <a:pt x="875" y="615"/>
                    </a:lnTo>
                    <a:lnTo>
                      <a:pt x="872" y="619"/>
                    </a:lnTo>
                    <a:lnTo>
                      <a:pt x="865" y="622"/>
                    </a:lnTo>
                    <a:lnTo>
                      <a:pt x="856" y="624"/>
                    </a:lnTo>
                    <a:lnTo>
                      <a:pt x="853" y="625"/>
                    </a:lnTo>
                    <a:lnTo>
                      <a:pt x="849" y="629"/>
                    </a:lnTo>
                    <a:lnTo>
                      <a:pt x="846" y="629"/>
                    </a:lnTo>
                    <a:lnTo>
                      <a:pt x="844" y="627"/>
                    </a:lnTo>
                    <a:lnTo>
                      <a:pt x="844" y="625"/>
                    </a:lnTo>
                    <a:lnTo>
                      <a:pt x="844" y="622"/>
                    </a:lnTo>
                    <a:lnTo>
                      <a:pt x="844" y="620"/>
                    </a:lnTo>
                    <a:lnTo>
                      <a:pt x="844" y="619"/>
                    </a:lnTo>
                    <a:lnTo>
                      <a:pt x="837" y="614"/>
                    </a:lnTo>
                    <a:lnTo>
                      <a:pt x="834" y="607"/>
                    </a:lnTo>
                    <a:lnTo>
                      <a:pt x="832" y="605"/>
                    </a:lnTo>
                    <a:lnTo>
                      <a:pt x="832" y="603"/>
                    </a:lnTo>
                    <a:lnTo>
                      <a:pt x="841" y="602"/>
                    </a:lnTo>
                    <a:lnTo>
                      <a:pt x="844" y="602"/>
                    </a:lnTo>
                    <a:lnTo>
                      <a:pt x="846" y="600"/>
                    </a:lnTo>
                    <a:lnTo>
                      <a:pt x="846" y="598"/>
                    </a:lnTo>
                    <a:lnTo>
                      <a:pt x="844" y="598"/>
                    </a:lnTo>
                    <a:lnTo>
                      <a:pt x="839" y="593"/>
                    </a:lnTo>
                    <a:lnTo>
                      <a:pt x="829" y="590"/>
                    </a:lnTo>
                    <a:lnTo>
                      <a:pt x="829" y="588"/>
                    </a:lnTo>
                    <a:lnTo>
                      <a:pt x="825" y="581"/>
                    </a:lnTo>
                    <a:lnTo>
                      <a:pt x="825" y="576"/>
                    </a:lnTo>
                    <a:lnTo>
                      <a:pt x="824" y="574"/>
                    </a:lnTo>
                    <a:lnTo>
                      <a:pt x="822" y="571"/>
                    </a:lnTo>
                    <a:lnTo>
                      <a:pt x="820" y="571"/>
                    </a:lnTo>
                    <a:lnTo>
                      <a:pt x="820" y="567"/>
                    </a:lnTo>
                    <a:lnTo>
                      <a:pt x="820" y="566"/>
                    </a:lnTo>
                    <a:lnTo>
                      <a:pt x="820" y="564"/>
                    </a:lnTo>
                    <a:lnTo>
                      <a:pt x="825" y="559"/>
                    </a:lnTo>
                    <a:lnTo>
                      <a:pt x="824" y="557"/>
                    </a:lnTo>
                    <a:lnTo>
                      <a:pt x="820" y="547"/>
                    </a:lnTo>
                    <a:lnTo>
                      <a:pt x="820" y="540"/>
                    </a:lnTo>
                    <a:lnTo>
                      <a:pt x="820" y="538"/>
                    </a:lnTo>
                    <a:lnTo>
                      <a:pt x="822" y="535"/>
                    </a:lnTo>
                    <a:lnTo>
                      <a:pt x="825" y="535"/>
                    </a:lnTo>
                    <a:lnTo>
                      <a:pt x="834" y="537"/>
                    </a:lnTo>
                    <a:lnTo>
                      <a:pt x="837" y="537"/>
                    </a:lnTo>
                    <a:lnTo>
                      <a:pt x="842" y="540"/>
                    </a:lnTo>
                    <a:lnTo>
                      <a:pt x="846" y="544"/>
                    </a:lnTo>
                    <a:lnTo>
                      <a:pt x="853" y="547"/>
                    </a:lnTo>
                    <a:lnTo>
                      <a:pt x="856" y="549"/>
                    </a:lnTo>
                    <a:lnTo>
                      <a:pt x="860" y="556"/>
                    </a:lnTo>
                    <a:lnTo>
                      <a:pt x="860" y="557"/>
                    </a:lnTo>
                    <a:lnTo>
                      <a:pt x="860" y="561"/>
                    </a:lnTo>
                    <a:lnTo>
                      <a:pt x="861" y="562"/>
                    </a:lnTo>
                    <a:lnTo>
                      <a:pt x="861" y="562"/>
                    </a:lnTo>
                    <a:close/>
                    <a:moveTo>
                      <a:pt x="599" y="550"/>
                    </a:moveTo>
                    <a:lnTo>
                      <a:pt x="603" y="556"/>
                    </a:lnTo>
                    <a:lnTo>
                      <a:pt x="603" y="556"/>
                    </a:lnTo>
                    <a:lnTo>
                      <a:pt x="605" y="557"/>
                    </a:lnTo>
                    <a:lnTo>
                      <a:pt x="606" y="559"/>
                    </a:lnTo>
                    <a:lnTo>
                      <a:pt x="608" y="566"/>
                    </a:lnTo>
                    <a:lnTo>
                      <a:pt x="608" y="569"/>
                    </a:lnTo>
                    <a:lnTo>
                      <a:pt x="608" y="574"/>
                    </a:lnTo>
                    <a:lnTo>
                      <a:pt x="608" y="578"/>
                    </a:lnTo>
                    <a:lnTo>
                      <a:pt x="608" y="581"/>
                    </a:lnTo>
                    <a:lnTo>
                      <a:pt x="606" y="583"/>
                    </a:lnTo>
                    <a:lnTo>
                      <a:pt x="601" y="583"/>
                    </a:lnTo>
                    <a:lnTo>
                      <a:pt x="594" y="581"/>
                    </a:lnTo>
                    <a:lnTo>
                      <a:pt x="589" y="585"/>
                    </a:lnTo>
                    <a:lnTo>
                      <a:pt x="587" y="585"/>
                    </a:lnTo>
                    <a:lnTo>
                      <a:pt x="581" y="583"/>
                    </a:lnTo>
                    <a:lnTo>
                      <a:pt x="579" y="581"/>
                    </a:lnTo>
                    <a:lnTo>
                      <a:pt x="575" y="578"/>
                    </a:lnTo>
                    <a:lnTo>
                      <a:pt x="574" y="576"/>
                    </a:lnTo>
                    <a:lnTo>
                      <a:pt x="572" y="576"/>
                    </a:lnTo>
                    <a:lnTo>
                      <a:pt x="570" y="581"/>
                    </a:lnTo>
                    <a:lnTo>
                      <a:pt x="569" y="585"/>
                    </a:lnTo>
                    <a:lnTo>
                      <a:pt x="567" y="586"/>
                    </a:lnTo>
                    <a:lnTo>
                      <a:pt x="562" y="586"/>
                    </a:lnTo>
                    <a:lnTo>
                      <a:pt x="555" y="578"/>
                    </a:lnTo>
                    <a:lnTo>
                      <a:pt x="546" y="579"/>
                    </a:lnTo>
                    <a:lnTo>
                      <a:pt x="538" y="585"/>
                    </a:lnTo>
                    <a:lnTo>
                      <a:pt x="534" y="586"/>
                    </a:lnTo>
                    <a:lnTo>
                      <a:pt x="534" y="585"/>
                    </a:lnTo>
                    <a:lnTo>
                      <a:pt x="533" y="581"/>
                    </a:lnTo>
                    <a:lnTo>
                      <a:pt x="533" y="579"/>
                    </a:lnTo>
                    <a:lnTo>
                      <a:pt x="534" y="574"/>
                    </a:lnTo>
                    <a:lnTo>
                      <a:pt x="541" y="567"/>
                    </a:lnTo>
                    <a:lnTo>
                      <a:pt x="545" y="566"/>
                    </a:lnTo>
                    <a:lnTo>
                      <a:pt x="553" y="561"/>
                    </a:lnTo>
                    <a:lnTo>
                      <a:pt x="563" y="557"/>
                    </a:lnTo>
                    <a:lnTo>
                      <a:pt x="567" y="556"/>
                    </a:lnTo>
                    <a:lnTo>
                      <a:pt x="569" y="550"/>
                    </a:lnTo>
                    <a:lnTo>
                      <a:pt x="575" y="545"/>
                    </a:lnTo>
                    <a:lnTo>
                      <a:pt x="579" y="542"/>
                    </a:lnTo>
                    <a:lnTo>
                      <a:pt x="584" y="540"/>
                    </a:lnTo>
                    <a:lnTo>
                      <a:pt x="587" y="540"/>
                    </a:lnTo>
                    <a:lnTo>
                      <a:pt x="593" y="545"/>
                    </a:lnTo>
                    <a:lnTo>
                      <a:pt x="596" y="547"/>
                    </a:lnTo>
                    <a:lnTo>
                      <a:pt x="599" y="550"/>
                    </a:lnTo>
                    <a:lnTo>
                      <a:pt x="599" y="550"/>
                    </a:lnTo>
                    <a:close/>
                    <a:moveTo>
                      <a:pt x="729" y="598"/>
                    </a:moveTo>
                    <a:lnTo>
                      <a:pt x="728" y="600"/>
                    </a:lnTo>
                    <a:lnTo>
                      <a:pt x="724" y="600"/>
                    </a:lnTo>
                    <a:lnTo>
                      <a:pt x="724" y="598"/>
                    </a:lnTo>
                    <a:lnTo>
                      <a:pt x="724" y="596"/>
                    </a:lnTo>
                    <a:lnTo>
                      <a:pt x="724" y="595"/>
                    </a:lnTo>
                    <a:lnTo>
                      <a:pt x="728" y="590"/>
                    </a:lnTo>
                    <a:lnTo>
                      <a:pt x="731" y="586"/>
                    </a:lnTo>
                    <a:lnTo>
                      <a:pt x="733" y="586"/>
                    </a:lnTo>
                    <a:lnTo>
                      <a:pt x="733" y="588"/>
                    </a:lnTo>
                    <a:lnTo>
                      <a:pt x="735" y="591"/>
                    </a:lnTo>
                    <a:lnTo>
                      <a:pt x="729" y="598"/>
                    </a:lnTo>
                    <a:lnTo>
                      <a:pt x="729" y="598"/>
                    </a:lnTo>
                    <a:close/>
                    <a:moveTo>
                      <a:pt x="587" y="602"/>
                    </a:moveTo>
                    <a:lnTo>
                      <a:pt x="603" y="605"/>
                    </a:lnTo>
                    <a:lnTo>
                      <a:pt x="603" y="605"/>
                    </a:lnTo>
                    <a:lnTo>
                      <a:pt x="603" y="607"/>
                    </a:lnTo>
                    <a:lnTo>
                      <a:pt x="601" y="612"/>
                    </a:lnTo>
                    <a:lnTo>
                      <a:pt x="599" y="615"/>
                    </a:lnTo>
                    <a:lnTo>
                      <a:pt x="591" y="620"/>
                    </a:lnTo>
                    <a:lnTo>
                      <a:pt x="581" y="625"/>
                    </a:lnTo>
                    <a:lnTo>
                      <a:pt x="579" y="627"/>
                    </a:lnTo>
                    <a:lnTo>
                      <a:pt x="579" y="629"/>
                    </a:lnTo>
                    <a:lnTo>
                      <a:pt x="581" y="631"/>
                    </a:lnTo>
                    <a:lnTo>
                      <a:pt x="582" y="632"/>
                    </a:lnTo>
                    <a:lnTo>
                      <a:pt x="589" y="631"/>
                    </a:lnTo>
                    <a:lnTo>
                      <a:pt x="593" y="632"/>
                    </a:lnTo>
                    <a:lnTo>
                      <a:pt x="593" y="634"/>
                    </a:lnTo>
                    <a:lnTo>
                      <a:pt x="593" y="636"/>
                    </a:lnTo>
                    <a:lnTo>
                      <a:pt x="593" y="637"/>
                    </a:lnTo>
                    <a:lnTo>
                      <a:pt x="593" y="646"/>
                    </a:lnTo>
                    <a:lnTo>
                      <a:pt x="593" y="651"/>
                    </a:lnTo>
                    <a:lnTo>
                      <a:pt x="593" y="654"/>
                    </a:lnTo>
                    <a:lnTo>
                      <a:pt x="589" y="658"/>
                    </a:lnTo>
                    <a:lnTo>
                      <a:pt x="582" y="661"/>
                    </a:lnTo>
                    <a:lnTo>
                      <a:pt x="579" y="663"/>
                    </a:lnTo>
                    <a:lnTo>
                      <a:pt x="575" y="663"/>
                    </a:lnTo>
                    <a:lnTo>
                      <a:pt x="572" y="663"/>
                    </a:lnTo>
                    <a:lnTo>
                      <a:pt x="558" y="671"/>
                    </a:lnTo>
                    <a:lnTo>
                      <a:pt x="553" y="671"/>
                    </a:lnTo>
                    <a:lnTo>
                      <a:pt x="550" y="670"/>
                    </a:lnTo>
                    <a:lnTo>
                      <a:pt x="545" y="661"/>
                    </a:lnTo>
                    <a:lnTo>
                      <a:pt x="540" y="660"/>
                    </a:lnTo>
                    <a:lnTo>
                      <a:pt x="538" y="656"/>
                    </a:lnTo>
                    <a:lnTo>
                      <a:pt x="534" y="654"/>
                    </a:lnTo>
                    <a:lnTo>
                      <a:pt x="534" y="651"/>
                    </a:lnTo>
                    <a:lnTo>
                      <a:pt x="534" y="649"/>
                    </a:lnTo>
                    <a:lnTo>
                      <a:pt x="534" y="648"/>
                    </a:lnTo>
                    <a:lnTo>
                      <a:pt x="536" y="646"/>
                    </a:lnTo>
                    <a:lnTo>
                      <a:pt x="536" y="646"/>
                    </a:lnTo>
                    <a:lnTo>
                      <a:pt x="534" y="641"/>
                    </a:lnTo>
                    <a:lnTo>
                      <a:pt x="534" y="637"/>
                    </a:lnTo>
                    <a:lnTo>
                      <a:pt x="533" y="632"/>
                    </a:lnTo>
                    <a:lnTo>
                      <a:pt x="533" y="629"/>
                    </a:lnTo>
                    <a:lnTo>
                      <a:pt x="533" y="627"/>
                    </a:lnTo>
                    <a:lnTo>
                      <a:pt x="533" y="625"/>
                    </a:lnTo>
                    <a:lnTo>
                      <a:pt x="534" y="620"/>
                    </a:lnTo>
                    <a:lnTo>
                      <a:pt x="534" y="620"/>
                    </a:lnTo>
                    <a:lnTo>
                      <a:pt x="538" y="619"/>
                    </a:lnTo>
                    <a:lnTo>
                      <a:pt x="541" y="617"/>
                    </a:lnTo>
                    <a:lnTo>
                      <a:pt x="552" y="612"/>
                    </a:lnTo>
                    <a:lnTo>
                      <a:pt x="572" y="603"/>
                    </a:lnTo>
                    <a:lnTo>
                      <a:pt x="579" y="605"/>
                    </a:lnTo>
                    <a:lnTo>
                      <a:pt x="582" y="603"/>
                    </a:lnTo>
                    <a:lnTo>
                      <a:pt x="587" y="602"/>
                    </a:lnTo>
                    <a:close/>
                    <a:moveTo>
                      <a:pt x="522" y="634"/>
                    </a:moveTo>
                    <a:lnTo>
                      <a:pt x="517" y="637"/>
                    </a:lnTo>
                    <a:lnTo>
                      <a:pt x="514" y="637"/>
                    </a:lnTo>
                    <a:lnTo>
                      <a:pt x="507" y="632"/>
                    </a:lnTo>
                    <a:lnTo>
                      <a:pt x="500" y="620"/>
                    </a:lnTo>
                    <a:lnTo>
                      <a:pt x="498" y="615"/>
                    </a:lnTo>
                    <a:lnTo>
                      <a:pt x="502" y="614"/>
                    </a:lnTo>
                    <a:lnTo>
                      <a:pt x="504" y="612"/>
                    </a:lnTo>
                    <a:lnTo>
                      <a:pt x="505" y="610"/>
                    </a:lnTo>
                    <a:lnTo>
                      <a:pt x="507" y="608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8"/>
                    </a:lnTo>
                    <a:lnTo>
                      <a:pt x="514" y="612"/>
                    </a:lnTo>
                    <a:lnTo>
                      <a:pt x="516" y="612"/>
                    </a:lnTo>
                    <a:lnTo>
                      <a:pt x="517" y="614"/>
                    </a:lnTo>
                    <a:lnTo>
                      <a:pt x="521" y="620"/>
                    </a:lnTo>
                    <a:lnTo>
                      <a:pt x="522" y="620"/>
                    </a:lnTo>
                    <a:lnTo>
                      <a:pt x="524" y="622"/>
                    </a:lnTo>
                    <a:lnTo>
                      <a:pt x="524" y="624"/>
                    </a:lnTo>
                    <a:lnTo>
                      <a:pt x="526" y="627"/>
                    </a:lnTo>
                    <a:lnTo>
                      <a:pt x="526" y="629"/>
                    </a:lnTo>
                    <a:lnTo>
                      <a:pt x="524" y="632"/>
                    </a:lnTo>
                    <a:lnTo>
                      <a:pt x="522" y="634"/>
                    </a:lnTo>
                    <a:lnTo>
                      <a:pt x="522" y="634"/>
                    </a:lnTo>
                    <a:close/>
                    <a:moveTo>
                      <a:pt x="755" y="639"/>
                    </a:moveTo>
                    <a:lnTo>
                      <a:pt x="752" y="641"/>
                    </a:lnTo>
                    <a:lnTo>
                      <a:pt x="748" y="639"/>
                    </a:lnTo>
                    <a:lnTo>
                      <a:pt x="741" y="637"/>
                    </a:lnTo>
                    <a:lnTo>
                      <a:pt x="740" y="632"/>
                    </a:lnTo>
                    <a:lnTo>
                      <a:pt x="740" y="627"/>
                    </a:lnTo>
                    <a:lnTo>
                      <a:pt x="740" y="624"/>
                    </a:lnTo>
                    <a:lnTo>
                      <a:pt x="741" y="622"/>
                    </a:lnTo>
                    <a:lnTo>
                      <a:pt x="745" y="622"/>
                    </a:lnTo>
                    <a:lnTo>
                      <a:pt x="750" y="620"/>
                    </a:lnTo>
                    <a:lnTo>
                      <a:pt x="757" y="622"/>
                    </a:lnTo>
                    <a:lnTo>
                      <a:pt x="762" y="625"/>
                    </a:lnTo>
                    <a:lnTo>
                      <a:pt x="765" y="627"/>
                    </a:lnTo>
                    <a:lnTo>
                      <a:pt x="765" y="629"/>
                    </a:lnTo>
                    <a:lnTo>
                      <a:pt x="767" y="632"/>
                    </a:lnTo>
                    <a:lnTo>
                      <a:pt x="769" y="634"/>
                    </a:lnTo>
                    <a:lnTo>
                      <a:pt x="769" y="636"/>
                    </a:lnTo>
                    <a:lnTo>
                      <a:pt x="760" y="637"/>
                    </a:lnTo>
                    <a:lnTo>
                      <a:pt x="757" y="637"/>
                    </a:lnTo>
                    <a:lnTo>
                      <a:pt x="755" y="639"/>
                    </a:lnTo>
                    <a:close/>
                    <a:moveTo>
                      <a:pt x="875" y="631"/>
                    </a:moveTo>
                    <a:lnTo>
                      <a:pt x="880" y="634"/>
                    </a:lnTo>
                    <a:lnTo>
                      <a:pt x="885" y="632"/>
                    </a:lnTo>
                    <a:lnTo>
                      <a:pt x="890" y="632"/>
                    </a:lnTo>
                    <a:lnTo>
                      <a:pt x="902" y="634"/>
                    </a:lnTo>
                    <a:lnTo>
                      <a:pt x="911" y="632"/>
                    </a:lnTo>
                    <a:lnTo>
                      <a:pt x="913" y="634"/>
                    </a:lnTo>
                    <a:lnTo>
                      <a:pt x="916" y="636"/>
                    </a:lnTo>
                    <a:lnTo>
                      <a:pt x="918" y="639"/>
                    </a:lnTo>
                    <a:lnTo>
                      <a:pt x="919" y="642"/>
                    </a:lnTo>
                    <a:lnTo>
                      <a:pt x="916" y="646"/>
                    </a:lnTo>
                    <a:lnTo>
                      <a:pt x="913" y="660"/>
                    </a:lnTo>
                    <a:lnTo>
                      <a:pt x="911" y="660"/>
                    </a:lnTo>
                    <a:lnTo>
                      <a:pt x="907" y="660"/>
                    </a:lnTo>
                    <a:lnTo>
                      <a:pt x="906" y="661"/>
                    </a:lnTo>
                    <a:lnTo>
                      <a:pt x="895" y="660"/>
                    </a:lnTo>
                    <a:lnTo>
                      <a:pt x="865" y="658"/>
                    </a:lnTo>
                    <a:lnTo>
                      <a:pt x="863" y="656"/>
                    </a:lnTo>
                    <a:lnTo>
                      <a:pt x="860" y="649"/>
                    </a:lnTo>
                    <a:lnTo>
                      <a:pt x="860" y="646"/>
                    </a:lnTo>
                    <a:lnTo>
                      <a:pt x="860" y="641"/>
                    </a:lnTo>
                    <a:lnTo>
                      <a:pt x="861" y="639"/>
                    </a:lnTo>
                    <a:lnTo>
                      <a:pt x="861" y="637"/>
                    </a:lnTo>
                    <a:lnTo>
                      <a:pt x="870" y="632"/>
                    </a:lnTo>
                    <a:lnTo>
                      <a:pt x="875" y="631"/>
                    </a:lnTo>
                    <a:lnTo>
                      <a:pt x="875" y="631"/>
                    </a:lnTo>
                    <a:close/>
                    <a:moveTo>
                      <a:pt x="700" y="689"/>
                    </a:moveTo>
                    <a:lnTo>
                      <a:pt x="697" y="690"/>
                    </a:lnTo>
                    <a:lnTo>
                      <a:pt x="692" y="687"/>
                    </a:lnTo>
                    <a:lnTo>
                      <a:pt x="687" y="685"/>
                    </a:lnTo>
                    <a:lnTo>
                      <a:pt x="685" y="678"/>
                    </a:lnTo>
                    <a:lnTo>
                      <a:pt x="682" y="670"/>
                    </a:lnTo>
                    <a:lnTo>
                      <a:pt x="678" y="661"/>
                    </a:lnTo>
                    <a:lnTo>
                      <a:pt x="676" y="654"/>
                    </a:lnTo>
                    <a:lnTo>
                      <a:pt x="675" y="651"/>
                    </a:lnTo>
                    <a:lnTo>
                      <a:pt x="675" y="646"/>
                    </a:lnTo>
                    <a:lnTo>
                      <a:pt x="671" y="637"/>
                    </a:lnTo>
                    <a:lnTo>
                      <a:pt x="671" y="636"/>
                    </a:lnTo>
                    <a:lnTo>
                      <a:pt x="675" y="634"/>
                    </a:lnTo>
                    <a:lnTo>
                      <a:pt x="680" y="636"/>
                    </a:lnTo>
                    <a:lnTo>
                      <a:pt x="683" y="639"/>
                    </a:lnTo>
                    <a:lnTo>
                      <a:pt x="687" y="644"/>
                    </a:lnTo>
                    <a:lnTo>
                      <a:pt x="690" y="653"/>
                    </a:lnTo>
                    <a:lnTo>
                      <a:pt x="692" y="656"/>
                    </a:lnTo>
                    <a:lnTo>
                      <a:pt x="692" y="661"/>
                    </a:lnTo>
                    <a:lnTo>
                      <a:pt x="692" y="665"/>
                    </a:lnTo>
                    <a:lnTo>
                      <a:pt x="695" y="665"/>
                    </a:lnTo>
                    <a:lnTo>
                      <a:pt x="700" y="671"/>
                    </a:lnTo>
                    <a:lnTo>
                      <a:pt x="700" y="673"/>
                    </a:lnTo>
                    <a:lnTo>
                      <a:pt x="702" y="678"/>
                    </a:lnTo>
                    <a:lnTo>
                      <a:pt x="702" y="682"/>
                    </a:lnTo>
                    <a:lnTo>
                      <a:pt x="702" y="687"/>
                    </a:lnTo>
                    <a:lnTo>
                      <a:pt x="700" y="689"/>
                    </a:lnTo>
                    <a:lnTo>
                      <a:pt x="700" y="689"/>
                    </a:lnTo>
                    <a:close/>
                    <a:moveTo>
                      <a:pt x="983" y="677"/>
                    </a:moveTo>
                    <a:lnTo>
                      <a:pt x="978" y="682"/>
                    </a:lnTo>
                    <a:lnTo>
                      <a:pt x="976" y="682"/>
                    </a:lnTo>
                    <a:lnTo>
                      <a:pt x="960" y="671"/>
                    </a:lnTo>
                    <a:lnTo>
                      <a:pt x="957" y="666"/>
                    </a:lnTo>
                    <a:lnTo>
                      <a:pt x="957" y="663"/>
                    </a:lnTo>
                    <a:lnTo>
                      <a:pt x="957" y="658"/>
                    </a:lnTo>
                    <a:lnTo>
                      <a:pt x="957" y="653"/>
                    </a:lnTo>
                    <a:lnTo>
                      <a:pt x="957" y="648"/>
                    </a:lnTo>
                    <a:lnTo>
                      <a:pt x="959" y="646"/>
                    </a:lnTo>
                    <a:lnTo>
                      <a:pt x="960" y="644"/>
                    </a:lnTo>
                    <a:lnTo>
                      <a:pt x="964" y="642"/>
                    </a:lnTo>
                    <a:lnTo>
                      <a:pt x="967" y="644"/>
                    </a:lnTo>
                    <a:lnTo>
                      <a:pt x="971" y="646"/>
                    </a:lnTo>
                    <a:lnTo>
                      <a:pt x="976" y="649"/>
                    </a:lnTo>
                    <a:lnTo>
                      <a:pt x="983" y="658"/>
                    </a:lnTo>
                    <a:lnTo>
                      <a:pt x="984" y="663"/>
                    </a:lnTo>
                    <a:lnTo>
                      <a:pt x="986" y="668"/>
                    </a:lnTo>
                    <a:lnTo>
                      <a:pt x="986" y="671"/>
                    </a:lnTo>
                    <a:lnTo>
                      <a:pt x="984" y="673"/>
                    </a:lnTo>
                    <a:lnTo>
                      <a:pt x="984" y="675"/>
                    </a:lnTo>
                    <a:lnTo>
                      <a:pt x="983" y="677"/>
                    </a:lnTo>
                    <a:close/>
                    <a:moveTo>
                      <a:pt x="488" y="670"/>
                    </a:moveTo>
                    <a:lnTo>
                      <a:pt x="490" y="673"/>
                    </a:lnTo>
                    <a:lnTo>
                      <a:pt x="490" y="673"/>
                    </a:lnTo>
                    <a:lnTo>
                      <a:pt x="490" y="675"/>
                    </a:lnTo>
                    <a:lnTo>
                      <a:pt x="488" y="678"/>
                    </a:lnTo>
                    <a:lnTo>
                      <a:pt x="476" y="685"/>
                    </a:lnTo>
                    <a:lnTo>
                      <a:pt x="474" y="689"/>
                    </a:lnTo>
                    <a:lnTo>
                      <a:pt x="474" y="692"/>
                    </a:lnTo>
                    <a:lnTo>
                      <a:pt x="480" y="697"/>
                    </a:lnTo>
                    <a:lnTo>
                      <a:pt x="483" y="702"/>
                    </a:lnTo>
                    <a:lnTo>
                      <a:pt x="485" y="706"/>
                    </a:lnTo>
                    <a:lnTo>
                      <a:pt x="481" y="707"/>
                    </a:lnTo>
                    <a:lnTo>
                      <a:pt x="478" y="707"/>
                    </a:lnTo>
                    <a:lnTo>
                      <a:pt x="476" y="707"/>
                    </a:lnTo>
                    <a:lnTo>
                      <a:pt x="476" y="709"/>
                    </a:lnTo>
                    <a:lnTo>
                      <a:pt x="476" y="711"/>
                    </a:lnTo>
                    <a:lnTo>
                      <a:pt x="480" y="719"/>
                    </a:lnTo>
                    <a:lnTo>
                      <a:pt x="481" y="723"/>
                    </a:lnTo>
                    <a:lnTo>
                      <a:pt x="481" y="724"/>
                    </a:lnTo>
                    <a:lnTo>
                      <a:pt x="481" y="726"/>
                    </a:lnTo>
                    <a:lnTo>
                      <a:pt x="480" y="729"/>
                    </a:lnTo>
                    <a:lnTo>
                      <a:pt x="476" y="733"/>
                    </a:lnTo>
                    <a:lnTo>
                      <a:pt x="471" y="736"/>
                    </a:lnTo>
                    <a:lnTo>
                      <a:pt x="461" y="740"/>
                    </a:lnTo>
                    <a:lnTo>
                      <a:pt x="461" y="743"/>
                    </a:lnTo>
                    <a:lnTo>
                      <a:pt x="461" y="745"/>
                    </a:lnTo>
                    <a:lnTo>
                      <a:pt x="461" y="750"/>
                    </a:lnTo>
                    <a:lnTo>
                      <a:pt x="461" y="752"/>
                    </a:lnTo>
                    <a:lnTo>
                      <a:pt x="459" y="757"/>
                    </a:lnTo>
                    <a:lnTo>
                      <a:pt x="457" y="758"/>
                    </a:lnTo>
                    <a:lnTo>
                      <a:pt x="457" y="760"/>
                    </a:lnTo>
                    <a:lnTo>
                      <a:pt x="454" y="760"/>
                    </a:lnTo>
                    <a:lnTo>
                      <a:pt x="452" y="760"/>
                    </a:lnTo>
                    <a:lnTo>
                      <a:pt x="447" y="757"/>
                    </a:lnTo>
                    <a:lnTo>
                      <a:pt x="445" y="755"/>
                    </a:lnTo>
                    <a:lnTo>
                      <a:pt x="442" y="750"/>
                    </a:lnTo>
                    <a:lnTo>
                      <a:pt x="442" y="746"/>
                    </a:lnTo>
                    <a:lnTo>
                      <a:pt x="442" y="743"/>
                    </a:lnTo>
                    <a:lnTo>
                      <a:pt x="442" y="736"/>
                    </a:lnTo>
                    <a:lnTo>
                      <a:pt x="444" y="729"/>
                    </a:lnTo>
                    <a:lnTo>
                      <a:pt x="445" y="723"/>
                    </a:lnTo>
                    <a:lnTo>
                      <a:pt x="445" y="719"/>
                    </a:lnTo>
                    <a:lnTo>
                      <a:pt x="445" y="717"/>
                    </a:lnTo>
                    <a:lnTo>
                      <a:pt x="444" y="717"/>
                    </a:lnTo>
                    <a:lnTo>
                      <a:pt x="440" y="719"/>
                    </a:lnTo>
                    <a:lnTo>
                      <a:pt x="439" y="721"/>
                    </a:lnTo>
                    <a:lnTo>
                      <a:pt x="437" y="723"/>
                    </a:lnTo>
                    <a:lnTo>
                      <a:pt x="435" y="726"/>
                    </a:lnTo>
                    <a:lnTo>
                      <a:pt x="433" y="729"/>
                    </a:lnTo>
                    <a:lnTo>
                      <a:pt x="433" y="735"/>
                    </a:lnTo>
                    <a:lnTo>
                      <a:pt x="433" y="738"/>
                    </a:lnTo>
                    <a:lnTo>
                      <a:pt x="430" y="740"/>
                    </a:lnTo>
                    <a:lnTo>
                      <a:pt x="428" y="740"/>
                    </a:lnTo>
                    <a:lnTo>
                      <a:pt x="427" y="741"/>
                    </a:lnTo>
                    <a:lnTo>
                      <a:pt x="427" y="743"/>
                    </a:lnTo>
                    <a:lnTo>
                      <a:pt x="427" y="745"/>
                    </a:lnTo>
                    <a:lnTo>
                      <a:pt x="430" y="748"/>
                    </a:lnTo>
                    <a:lnTo>
                      <a:pt x="430" y="753"/>
                    </a:lnTo>
                    <a:lnTo>
                      <a:pt x="430" y="755"/>
                    </a:lnTo>
                    <a:lnTo>
                      <a:pt x="427" y="760"/>
                    </a:lnTo>
                    <a:lnTo>
                      <a:pt x="425" y="762"/>
                    </a:lnTo>
                    <a:lnTo>
                      <a:pt x="423" y="769"/>
                    </a:lnTo>
                    <a:lnTo>
                      <a:pt x="423" y="770"/>
                    </a:lnTo>
                    <a:lnTo>
                      <a:pt x="421" y="772"/>
                    </a:lnTo>
                    <a:lnTo>
                      <a:pt x="420" y="772"/>
                    </a:lnTo>
                    <a:lnTo>
                      <a:pt x="418" y="770"/>
                    </a:lnTo>
                    <a:lnTo>
                      <a:pt x="416" y="765"/>
                    </a:lnTo>
                    <a:lnTo>
                      <a:pt x="415" y="760"/>
                    </a:lnTo>
                    <a:lnTo>
                      <a:pt x="413" y="757"/>
                    </a:lnTo>
                    <a:lnTo>
                      <a:pt x="413" y="755"/>
                    </a:lnTo>
                    <a:lnTo>
                      <a:pt x="411" y="757"/>
                    </a:lnTo>
                    <a:lnTo>
                      <a:pt x="409" y="760"/>
                    </a:lnTo>
                    <a:lnTo>
                      <a:pt x="409" y="764"/>
                    </a:lnTo>
                    <a:lnTo>
                      <a:pt x="411" y="767"/>
                    </a:lnTo>
                    <a:lnTo>
                      <a:pt x="411" y="770"/>
                    </a:lnTo>
                    <a:lnTo>
                      <a:pt x="408" y="774"/>
                    </a:lnTo>
                    <a:lnTo>
                      <a:pt x="409" y="774"/>
                    </a:lnTo>
                    <a:lnTo>
                      <a:pt x="413" y="779"/>
                    </a:lnTo>
                    <a:lnTo>
                      <a:pt x="413" y="781"/>
                    </a:lnTo>
                    <a:lnTo>
                      <a:pt x="413" y="782"/>
                    </a:lnTo>
                    <a:lnTo>
                      <a:pt x="413" y="784"/>
                    </a:lnTo>
                    <a:lnTo>
                      <a:pt x="411" y="784"/>
                    </a:lnTo>
                    <a:lnTo>
                      <a:pt x="409" y="787"/>
                    </a:lnTo>
                    <a:lnTo>
                      <a:pt x="408" y="789"/>
                    </a:lnTo>
                    <a:lnTo>
                      <a:pt x="404" y="794"/>
                    </a:lnTo>
                    <a:lnTo>
                      <a:pt x="401" y="794"/>
                    </a:lnTo>
                    <a:lnTo>
                      <a:pt x="396" y="796"/>
                    </a:lnTo>
                    <a:lnTo>
                      <a:pt x="396" y="796"/>
                    </a:lnTo>
                    <a:lnTo>
                      <a:pt x="394" y="792"/>
                    </a:lnTo>
                    <a:lnTo>
                      <a:pt x="394" y="786"/>
                    </a:lnTo>
                    <a:lnTo>
                      <a:pt x="392" y="782"/>
                    </a:lnTo>
                    <a:lnTo>
                      <a:pt x="391" y="779"/>
                    </a:lnTo>
                    <a:lnTo>
                      <a:pt x="389" y="772"/>
                    </a:lnTo>
                    <a:lnTo>
                      <a:pt x="389" y="769"/>
                    </a:lnTo>
                    <a:lnTo>
                      <a:pt x="387" y="769"/>
                    </a:lnTo>
                    <a:lnTo>
                      <a:pt x="387" y="769"/>
                    </a:lnTo>
                    <a:lnTo>
                      <a:pt x="386" y="769"/>
                    </a:lnTo>
                    <a:lnTo>
                      <a:pt x="384" y="781"/>
                    </a:lnTo>
                    <a:lnTo>
                      <a:pt x="380" y="784"/>
                    </a:lnTo>
                    <a:lnTo>
                      <a:pt x="379" y="784"/>
                    </a:lnTo>
                    <a:lnTo>
                      <a:pt x="375" y="784"/>
                    </a:lnTo>
                    <a:lnTo>
                      <a:pt x="370" y="781"/>
                    </a:lnTo>
                    <a:lnTo>
                      <a:pt x="367" y="779"/>
                    </a:lnTo>
                    <a:lnTo>
                      <a:pt x="363" y="781"/>
                    </a:lnTo>
                    <a:lnTo>
                      <a:pt x="360" y="786"/>
                    </a:lnTo>
                    <a:lnTo>
                      <a:pt x="358" y="787"/>
                    </a:lnTo>
                    <a:lnTo>
                      <a:pt x="355" y="786"/>
                    </a:lnTo>
                    <a:lnTo>
                      <a:pt x="353" y="784"/>
                    </a:lnTo>
                    <a:lnTo>
                      <a:pt x="353" y="782"/>
                    </a:lnTo>
                    <a:lnTo>
                      <a:pt x="353" y="781"/>
                    </a:lnTo>
                    <a:lnTo>
                      <a:pt x="353" y="779"/>
                    </a:lnTo>
                    <a:lnTo>
                      <a:pt x="355" y="775"/>
                    </a:lnTo>
                    <a:lnTo>
                      <a:pt x="355" y="775"/>
                    </a:lnTo>
                    <a:lnTo>
                      <a:pt x="353" y="772"/>
                    </a:lnTo>
                    <a:lnTo>
                      <a:pt x="353" y="772"/>
                    </a:lnTo>
                    <a:lnTo>
                      <a:pt x="353" y="770"/>
                    </a:lnTo>
                    <a:lnTo>
                      <a:pt x="353" y="769"/>
                    </a:lnTo>
                    <a:lnTo>
                      <a:pt x="353" y="769"/>
                    </a:lnTo>
                    <a:lnTo>
                      <a:pt x="351" y="769"/>
                    </a:lnTo>
                    <a:lnTo>
                      <a:pt x="348" y="772"/>
                    </a:lnTo>
                    <a:lnTo>
                      <a:pt x="348" y="769"/>
                    </a:lnTo>
                    <a:lnTo>
                      <a:pt x="350" y="764"/>
                    </a:lnTo>
                    <a:lnTo>
                      <a:pt x="355" y="753"/>
                    </a:lnTo>
                    <a:lnTo>
                      <a:pt x="356" y="752"/>
                    </a:lnTo>
                    <a:lnTo>
                      <a:pt x="358" y="750"/>
                    </a:lnTo>
                    <a:lnTo>
                      <a:pt x="372" y="746"/>
                    </a:lnTo>
                    <a:lnTo>
                      <a:pt x="374" y="746"/>
                    </a:lnTo>
                    <a:lnTo>
                      <a:pt x="380" y="733"/>
                    </a:lnTo>
                    <a:lnTo>
                      <a:pt x="382" y="729"/>
                    </a:lnTo>
                    <a:lnTo>
                      <a:pt x="384" y="726"/>
                    </a:lnTo>
                    <a:lnTo>
                      <a:pt x="394" y="717"/>
                    </a:lnTo>
                    <a:lnTo>
                      <a:pt x="396" y="716"/>
                    </a:lnTo>
                    <a:lnTo>
                      <a:pt x="396" y="711"/>
                    </a:lnTo>
                    <a:lnTo>
                      <a:pt x="397" y="709"/>
                    </a:lnTo>
                    <a:lnTo>
                      <a:pt x="399" y="706"/>
                    </a:lnTo>
                    <a:lnTo>
                      <a:pt x="406" y="694"/>
                    </a:lnTo>
                    <a:lnTo>
                      <a:pt x="413" y="685"/>
                    </a:lnTo>
                    <a:lnTo>
                      <a:pt x="416" y="680"/>
                    </a:lnTo>
                    <a:lnTo>
                      <a:pt x="421" y="675"/>
                    </a:lnTo>
                    <a:lnTo>
                      <a:pt x="427" y="671"/>
                    </a:lnTo>
                    <a:lnTo>
                      <a:pt x="442" y="668"/>
                    </a:lnTo>
                    <a:lnTo>
                      <a:pt x="452" y="673"/>
                    </a:lnTo>
                    <a:lnTo>
                      <a:pt x="456" y="673"/>
                    </a:lnTo>
                    <a:lnTo>
                      <a:pt x="457" y="671"/>
                    </a:lnTo>
                    <a:lnTo>
                      <a:pt x="457" y="670"/>
                    </a:lnTo>
                    <a:lnTo>
                      <a:pt x="459" y="670"/>
                    </a:lnTo>
                    <a:lnTo>
                      <a:pt x="464" y="671"/>
                    </a:lnTo>
                    <a:lnTo>
                      <a:pt x="464" y="670"/>
                    </a:lnTo>
                    <a:lnTo>
                      <a:pt x="466" y="668"/>
                    </a:lnTo>
                    <a:lnTo>
                      <a:pt x="466" y="666"/>
                    </a:lnTo>
                    <a:lnTo>
                      <a:pt x="461" y="663"/>
                    </a:lnTo>
                    <a:lnTo>
                      <a:pt x="461" y="661"/>
                    </a:lnTo>
                    <a:lnTo>
                      <a:pt x="461" y="660"/>
                    </a:lnTo>
                    <a:lnTo>
                      <a:pt x="463" y="656"/>
                    </a:lnTo>
                    <a:lnTo>
                      <a:pt x="464" y="654"/>
                    </a:lnTo>
                    <a:lnTo>
                      <a:pt x="471" y="653"/>
                    </a:lnTo>
                    <a:lnTo>
                      <a:pt x="473" y="653"/>
                    </a:lnTo>
                    <a:lnTo>
                      <a:pt x="476" y="656"/>
                    </a:lnTo>
                    <a:lnTo>
                      <a:pt x="480" y="661"/>
                    </a:lnTo>
                    <a:lnTo>
                      <a:pt x="488" y="670"/>
                    </a:lnTo>
                    <a:lnTo>
                      <a:pt x="488" y="670"/>
                    </a:lnTo>
                    <a:close/>
                    <a:moveTo>
                      <a:pt x="897" y="707"/>
                    </a:moveTo>
                    <a:lnTo>
                      <a:pt x="901" y="709"/>
                    </a:lnTo>
                    <a:lnTo>
                      <a:pt x="904" y="707"/>
                    </a:lnTo>
                    <a:lnTo>
                      <a:pt x="906" y="707"/>
                    </a:lnTo>
                    <a:lnTo>
                      <a:pt x="911" y="711"/>
                    </a:lnTo>
                    <a:lnTo>
                      <a:pt x="914" y="716"/>
                    </a:lnTo>
                    <a:lnTo>
                      <a:pt x="916" y="719"/>
                    </a:lnTo>
                    <a:lnTo>
                      <a:pt x="918" y="719"/>
                    </a:lnTo>
                    <a:lnTo>
                      <a:pt x="918" y="721"/>
                    </a:lnTo>
                    <a:lnTo>
                      <a:pt x="918" y="724"/>
                    </a:lnTo>
                    <a:lnTo>
                      <a:pt x="918" y="726"/>
                    </a:lnTo>
                    <a:lnTo>
                      <a:pt x="918" y="728"/>
                    </a:lnTo>
                    <a:lnTo>
                      <a:pt x="918" y="731"/>
                    </a:lnTo>
                    <a:lnTo>
                      <a:pt x="916" y="736"/>
                    </a:lnTo>
                    <a:lnTo>
                      <a:pt x="914" y="740"/>
                    </a:lnTo>
                    <a:lnTo>
                      <a:pt x="913" y="743"/>
                    </a:lnTo>
                    <a:lnTo>
                      <a:pt x="913" y="746"/>
                    </a:lnTo>
                    <a:lnTo>
                      <a:pt x="914" y="745"/>
                    </a:lnTo>
                    <a:lnTo>
                      <a:pt x="923" y="733"/>
                    </a:lnTo>
                    <a:lnTo>
                      <a:pt x="928" y="733"/>
                    </a:lnTo>
                    <a:lnTo>
                      <a:pt x="935" y="733"/>
                    </a:lnTo>
                    <a:lnTo>
                      <a:pt x="945" y="728"/>
                    </a:lnTo>
                    <a:lnTo>
                      <a:pt x="950" y="726"/>
                    </a:lnTo>
                    <a:lnTo>
                      <a:pt x="955" y="728"/>
                    </a:lnTo>
                    <a:lnTo>
                      <a:pt x="959" y="729"/>
                    </a:lnTo>
                    <a:lnTo>
                      <a:pt x="966" y="735"/>
                    </a:lnTo>
                    <a:lnTo>
                      <a:pt x="967" y="738"/>
                    </a:lnTo>
                    <a:lnTo>
                      <a:pt x="969" y="741"/>
                    </a:lnTo>
                    <a:lnTo>
                      <a:pt x="969" y="743"/>
                    </a:lnTo>
                    <a:lnTo>
                      <a:pt x="967" y="745"/>
                    </a:lnTo>
                    <a:lnTo>
                      <a:pt x="964" y="743"/>
                    </a:lnTo>
                    <a:lnTo>
                      <a:pt x="955" y="741"/>
                    </a:lnTo>
                    <a:lnTo>
                      <a:pt x="954" y="741"/>
                    </a:lnTo>
                    <a:lnTo>
                      <a:pt x="954" y="741"/>
                    </a:lnTo>
                    <a:lnTo>
                      <a:pt x="952" y="741"/>
                    </a:lnTo>
                    <a:lnTo>
                      <a:pt x="952" y="746"/>
                    </a:lnTo>
                    <a:lnTo>
                      <a:pt x="954" y="746"/>
                    </a:lnTo>
                    <a:lnTo>
                      <a:pt x="964" y="746"/>
                    </a:lnTo>
                    <a:lnTo>
                      <a:pt x="993" y="758"/>
                    </a:lnTo>
                    <a:lnTo>
                      <a:pt x="995" y="762"/>
                    </a:lnTo>
                    <a:lnTo>
                      <a:pt x="995" y="764"/>
                    </a:lnTo>
                    <a:lnTo>
                      <a:pt x="993" y="765"/>
                    </a:lnTo>
                    <a:lnTo>
                      <a:pt x="991" y="767"/>
                    </a:lnTo>
                    <a:lnTo>
                      <a:pt x="974" y="770"/>
                    </a:lnTo>
                    <a:lnTo>
                      <a:pt x="964" y="767"/>
                    </a:lnTo>
                    <a:lnTo>
                      <a:pt x="955" y="764"/>
                    </a:lnTo>
                    <a:lnTo>
                      <a:pt x="952" y="765"/>
                    </a:lnTo>
                    <a:lnTo>
                      <a:pt x="955" y="770"/>
                    </a:lnTo>
                    <a:lnTo>
                      <a:pt x="960" y="770"/>
                    </a:lnTo>
                    <a:lnTo>
                      <a:pt x="964" y="774"/>
                    </a:lnTo>
                    <a:lnTo>
                      <a:pt x="966" y="775"/>
                    </a:lnTo>
                    <a:lnTo>
                      <a:pt x="974" y="779"/>
                    </a:lnTo>
                    <a:lnTo>
                      <a:pt x="976" y="781"/>
                    </a:lnTo>
                    <a:lnTo>
                      <a:pt x="979" y="784"/>
                    </a:lnTo>
                    <a:lnTo>
                      <a:pt x="981" y="786"/>
                    </a:lnTo>
                    <a:lnTo>
                      <a:pt x="984" y="789"/>
                    </a:lnTo>
                    <a:lnTo>
                      <a:pt x="986" y="794"/>
                    </a:lnTo>
                    <a:lnTo>
                      <a:pt x="986" y="794"/>
                    </a:lnTo>
                    <a:lnTo>
                      <a:pt x="990" y="794"/>
                    </a:lnTo>
                    <a:lnTo>
                      <a:pt x="993" y="798"/>
                    </a:lnTo>
                    <a:lnTo>
                      <a:pt x="995" y="801"/>
                    </a:lnTo>
                    <a:lnTo>
                      <a:pt x="995" y="803"/>
                    </a:lnTo>
                    <a:lnTo>
                      <a:pt x="995" y="806"/>
                    </a:lnTo>
                    <a:lnTo>
                      <a:pt x="991" y="810"/>
                    </a:lnTo>
                    <a:lnTo>
                      <a:pt x="986" y="815"/>
                    </a:lnTo>
                    <a:lnTo>
                      <a:pt x="986" y="816"/>
                    </a:lnTo>
                    <a:lnTo>
                      <a:pt x="993" y="816"/>
                    </a:lnTo>
                    <a:lnTo>
                      <a:pt x="993" y="816"/>
                    </a:lnTo>
                    <a:lnTo>
                      <a:pt x="1000" y="825"/>
                    </a:lnTo>
                    <a:lnTo>
                      <a:pt x="1002" y="825"/>
                    </a:lnTo>
                    <a:lnTo>
                      <a:pt x="1002" y="823"/>
                    </a:lnTo>
                    <a:lnTo>
                      <a:pt x="1003" y="821"/>
                    </a:lnTo>
                    <a:lnTo>
                      <a:pt x="1002" y="818"/>
                    </a:lnTo>
                    <a:lnTo>
                      <a:pt x="1002" y="815"/>
                    </a:lnTo>
                    <a:lnTo>
                      <a:pt x="1002" y="811"/>
                    </a:lnTo>
                    <a:lnTo>
                      <a:pt x="1003" y="810"/>
                    </a:lnTo>
                    <a:lnTo>
                      <a:pt x="1005" y="810"/>
                    </a:lnTo>
                    <a:lnTo>
                      <a:pt x="1005" y="810"/>
                    </a:lnTo>
                    <a:lnTo>
                      <a:pt x="1007" y="810"/>
                    </a:lnTo>
                    <a:lnTo>
                      <a:pt x="1014" y="820"/>
                    </a:lnTo>
                    <a:lnTo>
                      <a:pt x="1024" y="815"/>
                    </a:lnTo>
                    <a:lnTo>
                      <a:pt x="1026" y="818"/>
                    </a:lnTo>
                    <a:lnTo>
                      <a:pt x="1026" y="821"/>
                    </a:lnTo>
                    <a:lnTo>
                      <a:pt x="1027" y="823"/>
                    </a:lnTo>
                    <a:lnTo>
                      <a:pt x="1031" y="815"/>
                    </a:lnTo>
                    <a:lnTo>
                      <a:pt x="1032" y="813"/>
                    </a:lnTo>
                    <a:lnTo>
                      <a:pt x="1041" y="821"/>
                    </a:lnTo>
                    <a:lnTo>
                      <a:pt x="1046" y="823"/>
                    </a:lnTo>
                    <a:lnTo>
                      <a:pt x="1048" y="827"/>
                    </a:lnTo>
                    <a:lnTo>
                      <a:pt x="1051" y="828"/>
                    </a:lnTo>
                    <a:lnTo>
                      <a:pt x="1058" y="830"/>
                    </a:lnTo>
                    <a:lnTo>
                      <a:pt x="1058" y="825"/>
                    </a:lnTo>
                    <a:lnTo>
                      <a:pt x="1055" y="821"/>
                    </a:lnTo>
                    <a:lnTo>
                      <a:pt x="1056" y="820"/>
                    </a:lnTo>
                    <a:lnTo>
                      <a:pt x="1065" y="815"/>
                    </a:lnTo>
                    <a:lnTo>
                      <a:pt x="1068" y="816"/>
                    </a:lnTo>
                    <a:lnTo>
                      <a:pt x="1077" y="810"/>
                    </a:lnTo>
                    <a:lnTo>
                      <a:pt x="1080" y="810"/>
                    </a:lnTo>
                    <a:lnTo>
                      <a:pt x="1084" y="810"/>
                    </a:lnTo>
                    <a:lnTo>
                      <a:pt x="1092" y="801"/>
                    </a:lnTo>
                    <a:lnTo>
                      <a:pt x="1094" y="799"/>
                    </a:lnTo>
                    <a:lnTo>
                      <a:pt x="1096" y="796"/>
                    </a:lnTo>
                    <a:lnTo>
                      <a:pt x="1099" y="798"/>
                    </a:lnTo>
                    <a:lnTo>
                      <a:pt x="1109" y="801"/>
                    </a:lnTo>
                    <a:lnTo>
                      <a:pt x="1113" y="801"/>
                    </a:lnTo>
                    <a:lnTo>
                      <a:pt x="1123" y="796"/>
                    </a:lnTo>
                    <a:lnTo>
                      <a:pt x="1126" y="796"/>
                    </a:lnTo>
                    <a:lnTo>
                      <a:pt x="1130" y="796"/>
                    </a:lnTo>
                    <a:lnTo>
                      <a:pt x="1140" y="798"/>
                    </a:lnTo>
                    <a:lnTo>
                      <a:pt x="1147" y="801"/>
                    </a:lnTo>
                    <a:lnTo>
                      <a:pt x="1150" y="803"/>
                    </a:lnTo>
                    <a:lnTo>
                      <a:pt x="1149" y="808"/>
                    </a:lnTo>
                    <a:lnTo>
                      <a:pt x="1149" y="808"/>
                    </a:lnTo>
                    <a:lnTo>
                      <a:pt x="1150" y="810"/>
                    </a:lnTo>
                    <a:lnTo>
                      <a:pt x="1152" y="810"/>
                    </a:lnTo>
                    <a:lnTo>
                      <a:pt x="1162" y="810"/>
                    </a:lnTo>
                    <a:lnTo>
                      <a:pt x="1166" y="811"/>
                    </a:lnTo>
                    <a:lnTo>
                      <a:pt x="1169" y="815"/>
                    </a:lnTo>
                    <a:lnTo>
                      <a:pt x="1169" y="816"/>
                    </a:lnTo>
                    <a:lnTo>
                      <a:pt x="1169" y="818"/>
                    </a:lnTo>
                    <a:lnTo>
                      <a:pt x="1166" y="821"/>
                    </a:lnTo>
                    <a:lnTo>
                      <a:pt x="1168" y="823"/>
                    </a:lnTo>
                    <a:lnTo>
                      <a:pt x="1169" y="823"/>
                    </a:lnTo>
                    <a:lnTo>
                      <a:pt x="1176" y="825"/>
                    </a:lnTo>
                    <a:lnTo>
                      <a:pt x="1178" y="825"/>
                    </a:lnTo>
                    <a:lnTo>
                      <a:pt x="1180" y="830"/>
                    </a:lnTo>
                    <a:lnTo>
                      <a:pt x="1181" y="837"/>
                    </a:lnTo>
                    <a:lnTo>
                      <a:pt x="1181" y="840"/>
                    </a:lnTo>
                    <a:lnTo>
                      <a:pt x="1180" y="844"/>
                    </a:lnTo>
                    <a:lnTo>
                      <a:pt x="1173" y="850"/>
                    </a:lnTo>
                    <a:lnTo>
                      <a:pt x="1164" y="856"/>
                    </a:lnTo>
                    <a:lnTo>
                      <a:pt x="1164" y="856"/>
                    </a:lnTo>
                    <a:lnTo>
                      <a:pt x="1168" y="859"/>
                    </a:lnTo>
                    <a:lnTo>
                      <a:pt x="1169" y="859"/>
                    </a:lnTo>
                    <a:lnTo>
                      <a:pt x="1171" y="859"/>
                    </a:lnTo>
                    <a:lnTo>
                      <a:pt x="1178" y="857"/>
                    </a:lnTo>
                    <a:lnTo>
                      <a:pt x="1178" y="857"/>
                    </a:lnTo>
                    <a:lnTo>
                      <a:pt x="1181" y="859"/>
                    </a:lnTo>
                    <a:lnTo>
                      <a:pt x="1183" y="862"/>
                    </a:lnTo>
                    <a:lnTo>
                      <a:pt x="1183" y="864"/>
                    </a:lnTo>
                    <a:lnTo>
                      <a:pt x="1181" y="867"/>
                    </a:lnTo>
                    <a:lnTo>
                      <a:pt x="1173" y="871"/>
                    </a:lnTo>
                    <a:lnTo>
                      <a:pt x="1168" y="866"/>
                    </a:lnTo>
                    <a:lnTo>
                      <a:pt x="1166" y="866"/>
                    </a:lnTo>
                    <a:lnTo>
                      <a:pt x="1166" y="866"/>
                    </a:lnTo>
                    <a:lnTo>
                      <a:pt x="1166" y="867"/>
                    </a:lnTo>
                    <a:lnTo>
                      <a:pt x="1168" y="871"/>
                    </a:lnTo>
                    <a:lnTo>
                      <a:pt x="1169" y="874"/>
                    </a:lnTo>
                    <a:lnTo>
                      <a:pt x="1168" y="874"/>
                    </a:lnTo>
                    <a:lnTo>
                      <a:pt x="1168" y="878"/>
                    </a:lnTo>
                    <a:lnTo>
                      <a:pt x="1168" y="881"/>
                    </a:lnTo>
                    <a:lnTo>
                      <a:pt x="1168" y="885"/>
                    </a:lnTo>
                    <a:lnTo>
                      <a:pt x="1168" y="890"/>
                    </a:lnTo>
                    <a:lnTo>
                      <a:pt x="1166" y="890"/>
                    </a:lnTo>
                    <a:lnTo>
                      <a:pt x="1149" y="890"/>
                    </a:lnTo>
                    <a:lnTo>
                      <a:pt x="1145" y="891"/>
                    </a:lnTo>
                    <a:lnTo>
                      <a:pt x="1140" y="895"/>
                    </a:lnTo>
                    <a:lnTo>
                      <a:pt x="1137" y="896"/>
                    </a:lnTo>
                    <a:lnTo>
                      <a:pt x="1135" y="896"/>
                    </a:lnTo>
                    <a:lnTo>
                      <a:pt x="1132" y="896"/>
                    </a:lnTo>
                    <a:lnTo>
                      <a:pt x="1125" y="893"/>
                    </a:lnTo>
                    <a:lnTo>
                      <a:pt x="1121" y="893"/>
                    </a:lnTo>
                    <a:lnTo>
                      <a:pt x="1120" y="893"/>
                    </a:lnTo>
                    <a:lnTo>
                      <a:pt x="1116" y="890"/>
                    </a:lnTo>
                    <a:lnTo>
                      <a:pt x="1114" y="890"/>
                    </a:lnTo>
                    <a:lnTo>
                      <a:pt x="1113" y="886"/>
                    </a:lnTo>
                    <a:lnTo>
                      <a:pt x="1113" y="881"/>
                    </a:lnTo>
                    <a:lnTo>
                      <a:pt x="1113" y="878"/>
                    </a:lnTo>
                    <a:lnTo>
                      <a:pt x="1113" y="874"/>
                    </a:lnTo>
                    <a:lnTo>
                      <a:pt x="1113" y="873"/>
                    </a:lnTo>
                    <a:lnTo>
                      <a:pt x="1111" y="873"/>
                    </a:lnTo>
                    <a:lnTo>
                      <a:pt x="1109" y="871"/>
                    </a:lnTo>
                    <a:lnTo>
                      <a:pt x="1106" y="867"/>
                    </a:lnTo>
                    <a:lnTo>
                      <a:pt x="1104" y="866"/>
                    </a:lnTo>
                    <a:lnTo>
                      <a:pt x="1104" y="867"/>
                    </a:lnTo>
                    <a:lnTo>
                      <a:pt x="1104" y="869"/>
                    </a:lnTo>
                    <a:lnTo>
                      <a:pt x="1104" y="871"/>
                    </a:lnTo>
                    <a:lnTo>
                      <a:pt x="1108" y="873"/>
                    </a:lnTo>
                    <a:lnTo>
                      <a:pt x="1108" y="876"/>
                    </a:lnTo>
                    <a:lnTo>
                      <a:pt x="1106" y="883"/>
                    </a:lnTo>
                    <a:lnTo>
                      <a:pt x="1106" y="885"/>
                    </a:lnTo>
                    <a:lnTo>
                      <a:pt x="1104" y="890"/>
                    </a:lnTo>
                    <a:lnTo>
                      <a:pt x="1103" y="890"/>
                    </a:lnTo>
                    <a:lnTo>
                      <a:pt x="1097" y="890"/>
                    </a:lnTo>
                    <a:lnTo>
                      <a:pt x="1091" y="895"/>
                    </a:lnTo>
                    <a:lnTo>
                      <a:pt x="1087" y="895"/>
                    </a:lnTo>
                    <a:lnTo>
                      <a:pt x="1082" y="893"/>
                    </a:lnTo>
                    <a:lnTo>
                      <a:pt x="1079" y="891"/>
                    </a:lnTo>
                    <a:lnTo>
                      <a:pt x="1077" y="890"/>
                    </a:lnTo>
                    <a:lnTo>
                      <a:pt x="1075" y="888"/>
                    </a:lnTo>
                    <a:lnTo>
                      <a:pt x="1075" y="888"/>
                    </a:lnTo>
                    <a:lnTo>
                      <a:pt x="1073" y="893"/>
                    </a:lnTo>
                    <a:lnTo>
                      <a:pt x="1073" y="893"/>
                    </a:lnTo>
                    <a:lnTo>
                      <a:pt x="1072" y="893"/>
                    </a:lnTo>
                    <a:lnTo>
                      <a:pt x="1070" y="891"/>
                    </a:lnTo>
                    <a:lnTo>
                      <a:pt x="1067" y="888"/>
                    </a:lnTo>
                    <a:lnTo>
                      <a:pt x="1067" y="888"/>
                    </a:lnTo>
                    <a:lnTo>
                      <a:pt x="1067" y="890"/>
                    </a:lnTo>
                    <a:lnTo>
                      <a:pt x="1067" y="891"/>
                    </a:lnTo>
                    <a:lnTo>
                      <a:pt x="1065" y="893"/>
                    </a:lnTo>
                    <a:lnTo>
                      <a:pt x="1060" y="895"/>
                    </a:lnTo>
                    <a:lnTo>
                      <a:pt x="1058" y="895"/>
                    </a:lnTo>
                    <a:lnTo>
                      <a:pt x="1055" y="893"/>
                    </a:lnTo>
                    <a:lnTo>
                      <a:pt x="1053" y="893"/>
                    </a:lnTo>
                    <a:lnTo>
                      <a:pt x="1049" y="895"/>
                    </a:lnTo>
                    <a:lnTo>
                      <a:pt x="1044" y="891"/>
                    </a:lnTo>
                    <a:lnTo>
                      <a:pt x="1043" y="891"/>
                    </a:lnTo>
                    <a:lnTo>
                      <a:pt x="1044" y="896"/>
                    </a:lnTo>
                    <a:lnTo>
                      <a:pt x="1041" y="896"/>
                    </a:lnTo>
                    <a:lnTo>
                      <a:pt x="1037" y="896"/>
                    </a:lnTo>
                    <a:lnTo>
                      <a:pt x="1031" y="895"/>
                    </a:lnTo>
                    <a:lnTo>
                      <a:pt x="1026" y="896"/>
                    </a:lnTo>
                    <a:lnTo>
                      <a:pt x="1019" y="896"/>
                    </a:lnTo>
                    <a:lnTo>
                      <a:pt x="1010" y="895"/>
                    </a:lnTo>
                    <a:lnTo>
                      <a:pt x="1008" y="895"/>
                    </a:lnTo>
                    <a:lnTo>
                      <a:pt x="1007" y="891"/>
                    </a:lnTo>
                    <a:lnTo>
                      <a:pt x="1007" y="890"/>
                    </a:lnTo>
                    <a:lnTo>
                      <a:pt x="1008" y="888"/>
                    </a:lnTo>
                    <a:lnTo>
                      <a:pt x="1008" y="883"/>
                    </a:lnTo>
                    <a:lnTo>
                      <a:pt x="1010" y="878"/>
                    </a:lnTo>
                    <a:lnTo>
                      <a:pt x="1012" y="874"/>
                    </a:lnTo>
                    <a:lnTo>
                      <a:pt x="1010" y="873"/>
                    </a:lnTo>
                    <a:lnTo>
                      <a:pt x="1008" y="871"/>
                    </a:lnTo>
                    <a:lnTo>
                      <a:pt x="1008" y="871"/>
                    </a:lnTo>
                    <a:lnTo>
                      <a:pt x="1005" y="873"/>
                    </a:lnTo>
                    <a:lnTo>
                      <a:pt x="1003" y="879"/>
                    </a:lnTo>
                    <a:lnTo>
                      <a:pt x="1002" y="881"/>
                    </a:lnTo>
                    <a:lnTo>
                      <a:pt x="1002" y="879"/>
                    </a:lnTo>
                    <a:lnTo>
                      <a:pt x="1000" y="876"/>
                    </a:lnTo>
                    <a:lnTo>
                      <a:pt x="1000" y="874"/>
                    </a:lnTo>
                    <a:lnTo>
                      <a:pt x="1000" y="874"/>
                    </a:lnTo>
                    <a:lnTo>
                      <a:pt x="998" y="876"/>
                    </a:lnTo>
                    <a:lnTo>
                      <a:pt x="998" y="878"/>
                    </a:lnTo>
                    <a:lnTo>
                      <a:pt x="996" y="878"/>
                    </a:lnTo>
                    <a:lnTo>
                      <a:pt x="995" y="878"/>
                    </a:lnTo>
                    <a:lnTo>
                      <a:pt x="995" y="878"/>
                    </a:lnTo>
                    <a:lnTo>
                      <a:pt x="995" y="881"/>
                    </a:lnTo>
                    <a:lnTo>
                      <a:pt x="995" y="883"/>
                    </a:lnTo>
                    <a:lnTo>
                      <a:pt x="995" y="885"/>
                    </a:lnTo>
                    <a:lnTo>
                      <a:pt x="995" y="888"/>
                    </a:lnTo>
                    <a:lnTo>
                      <a:pt x="990" y="890"/>
                    </a:lnTo>
                    <a:lnTo>
                      <a:pt x="988" y="891"/>
                    </a:lnTo>
                    <a:lnTo>
                      <a:pt x="983" y="891"/>
                    </a:lnTo>
                    <a:lnTo>
                      <a:pt x="979" y="891"/>
                    </a:lnTo>
                    <a:lnTo>
                      <a:pt x="972" y="888"/>
                    </a:lnTo>
                    <a:lnTo>
                      <a:pt x="969" y="886"/>
                    </a:lnTo>
                    <a:lnTo>
                      <a:pt x="964" y="881"/>
                    </a:lnTo>
                    <a:lnTo>
                      <a:pt x="960" y="879"/>
                    </a:lnTo>
                    <a:lnTo>
                      <a:pt x="960" y="878"/>
                    </a:lnTo>
                    <a:lnTo>
                      <a:pt x="962" y="873"/>
                    </a:lnTo>
                    <a:lnTo>
                      <a:pt x="962" y="873"/>
                    </a:lnTo>
                    <a:lnTo>
                      <a:pt x="959" y="878"/>
                    </a:lnTo>
                    <a:lnTo>
                      <a:pt x="957" y="879"/>
                    </a:lnTo>
                    <a:lnTo>
                      <a:pt x="959" y="885"/>
                    </a:lnTo>
                    <a:lnTo>
                      <a:pt x="957" y="885"/>
                    </a:lnTo>
                    <a:lnTo>
                      <a:pt x="954" y="883"/>
                    </a:lnTo>
                    <a:lnTo>
                      <a:pt x="950" y="885"/>
                    </a:lnTo>
                    <a:lnTo>
                      <a:pt x="950" y="885"/>
                    </a:lnTo>
                    <a:lnTo>
                      <a:pt x="949" y="881"/>
                    </a:lnTo>
                    <a:lnTo>
                      <a:pt x="943" y="878"/>
                    </a:lnTo>
                    <a:lnTo>
                      <a:pt x="942" y="874"/>
                    </a:lnTo>
                    <a:lnTo>
                      <a:pt x="940" y="862"/>
                    </a:lnTo>
                    <a:lnTo>
                      <a:pt x="938" y="856"/>
                    </a:lnTo>
                    <a:lnTo>
                      <a:pt x="938" y="854"/>
                    </a:lnTo>
                    <a:lnTo>
                      <a:pt x="940" y="850"/>
                    </a:lnTo>
                    <a:lnTo>
                      <a:pt x="940" y="849"/>
                    </a:lnTo>
                    <a:lnTo>
                      <a:pt x="937" y="845"/>
                    </a:lnTo>
                    <a:lnTo>
                      <a:pt x="935" y="842"/>
                    </a:lnTo>
                    <a:lnTo>
                      <a:pt x="933" y="839"/>
                    </a:lnTo>
                    <a:lnTo>
                      <a:pt x="933" y="837"/>
                    </a:lnTo>
                    <a:lnTo>
                      <a:pt x="933" y="833"/>
                    </a:lnTo>
                    <a:lnTo>
                      <a:pt x="933" y="830"/>
                    </a:lnTo>
                    <a:lnTo>
                      <a:pt x="933" y="828"/>
                    </a:lnTo>
                    <a:lnTo>
                      <a:pt x="935" y="823"/>
                    </a:lnTo>
                    <a:lnTo>
                      <a:pt x="940" y="813"/>
                    </a:lnTo>
                    <a:lnTo>
                      <a:pt x="940" y="811"/>
                    </a:lnTo>
                    <a:lnTo>
                      <a:pt x="940" y="810"/>
                    </a:lnTo>
                    <a:lnTo>
                      <a:pt x="940" y="804"/>
                    </a:lnTo>
                    <a:lnTo>
                      <a:pt x="938" y="798"/>
                    </a:lnTo>
                    <a:lnTo>
                      <a:pt x="938" y="794"/>
                    </a:lnTo>
                    <a:lnTo>
                      <a:pt x="935" y="789"/>
                    </a:lnTo>
                    <a:lnTo>
                      <a:pt x="931" y="784"/>
                    </a:lnTo>
                    <a:lnTo>
                      <a:pt x="928" y="774"/>
                    </a:lnTo>
                    <a:lnTo>
                      <a:pt x="925" y="765"/>
                    </a:lnTo>
                    <a:lnTo>
                      <a:pt x="921" y="753"/>
                    </a:lnTo>
                    <a:lnTo>
                      <a:pt x="918" y="753"/>
                    </a:lnTo>
                    <a:lnTo>
                      <a:pt x="916" y="753"/>
                    </a:lnTo>
                    <a:lnTo>
                      <a:pt x="911" y="757"/>
                    </a:lnTo>
                    <a:lnTo>
                      <a:pt x="909" y="760"/>
                    </a:lnTo>
                    <a:lnTo>
                      <a:pt x="909" y="760"/>
                    </a:lnTo>
                    <a:lnTo>
                      <a:pt x="906" y="760"/>
                    </a:lnTo>
                    <a:lnTo>
                      <a:pt x="895" y="760"/>
                    </a:lnTo>
                    <a:lnTo>
                      <a:pt x="892" y="758"/>
                    </a:lnTo>
                    <a:lnTo>
                      <a:pt x="889" y="758"/>
                    </a:lnTo>
                    <a:lnTo>
                      <a:pt x="883" y="762"/>
                    </a:lnTo>
                    <a:lnTo>
                      <a:pt x="878" y="762"/>
                    </a:lnTo>
                    <a:lnTo>
                      <a:pt x="875" y="753"/>
                    </a:lnTo>
                    <a:lnTo>
                      <a:pt x="868" y="748"/>
                    </a:lnTo>
                    <a:lnTo>
                      <a:pt x="865" y="746"/>
                    </a:lnTo>
                    <a:lnTo>
                      <a:pt x="863" y="743"/>
                    </a:lnTo>
                    <a:lnTo>
                      <a:pt x="865" y="741"/>
                    </a:lnTo>
                    <a:lnTo>
                      <a:pt x="868" y="740"/>
                    </a:lnTo>
                    <a:lnTo>
                      <a:pt x="870" y="736"/>
                    </a:lnTo>
                    <a:lnTo>
                      <a:pt x="872" y="735"/>
                    </a:lnTo>
                    <a:lnTo>
                      <a:pt x="866" y="736"/>
                    </a:lnTo>
                    <a:lnTo>
                      <a:pt x="865" y="736"/>
                    </a:lnTo>
                    <a:lnTo>
                      <a:pt x="853" y="726"/>
                    </a:lnTo>
                    <a:lnTo>
                      <a:pt x="848" y="723"/>
                    </a:lnTo>
                    <a:lnTo>
                      <a:pt x="848" y="723"/>
                    </a:lnTo>
                    <a:lnTo>
                      <a:pt x="848" y="721"/>
                    </a:lnTo>
                    <a:lnTo>
                      <a:pt x="848" y="719"/>
                    </a:lnTo>
                    <a:lnTo>
                      <a:pt x="848" y="717"/>
                    </a:lnTo>
                    <a:lnTo>
                      <a:pt x="851" y="721"/>
                    </a:lnTo>
                    <a:lnTo>
                      <a:pt x="853" y="721"/>
                    </a:lnTo>
                    <a:lnTo>
                      <a:pt x="856" y="719"/>
                    </a:lnTo>
                    <a:lnTo>
                      <a:pt x="856" y="717"/>
                    </a:lnTo>
                    <a:lnTo>
                      <a:pt x="856" y="716"/>
                    </a:lnTo>
                    <a:lnTo>
                      <a:pt x="851" y="712"/>
                    </a:lnTo>
                    <a:lnTo>
                      <a:pt x="849" y="709"/>
                    </a:lnTo>
                    <a:lnTo>
                      <a:pt x="849" y="707"/>
                    </a:lnTo>
                    <a:lnTo>
                      <a:pt x="849" y="706"/>
                    </a:lnTo>
                    <a:lnTo>
                      <a:pt x="849" y="702"/>
                    </a:lnTo>
                    <a:lnTo>
                      <a:pt x="851" y="702"/>
                    </a:lnTo>
                    <a:lnTo>
                      <a:pt x="854" y="702"/>
                    </a:lnTo>
                    <a:lnTo>
                      <a:pt x="858" y="700"/>
                    </a:lnTo>
                    <a:lnTo>
                      <a:pt x="863" y="695"/>
                    </a:lnTo>
                    <a:lnTo>
                      <a:pt x="868" y="695"/>
                    </a:lnTo>
                    <a:lnTo>
                      <a:pt x="872" y="695"/>
                    </a:lnTo>
                    <a:lnTo>
                      <a:pt x="882" y="699"/>
                    </a:lnTo>
                    <a:lnTo>
                      <a:pt x="890" y="704"/>
                    </a:lnTo>
                    <a:lnTo>
                      <a:pt x="897" y="707"/>
                    </a:lnTo>
                    <a:lnTo>
                      <a:pt x="897" y="707"/>
                    </a:lnTo>
                    <a:close/>
                    <a:moveTo>
                      <a:pt x="528" y="723"/>
                    </a:moveTo>
                    <a:lnTo>
                      <a:pt x="524" y="724"/>
                    </a:lnTo>
                    <a:lnTo>
                      <a:pt x="504" y="721"/>
                    </a:lnTo>
                    <a:lnTo>
                      <a:pt x="504" y="719"/>
                    </a:lnTo>
                    <a:lnTo>
                      <a:pt x="502" y="717"/>
                    </a:lnTo>
                    <a:lnTo>
                      <a:pt x="507" y="712"/>
                    </a:lnTo>
                    <a:lnTo>
                      <a:pt x="510" y="711"/>
                    </a:lnTo>
                    <a:lnTo>
                      <a:pt x="521" y="709"/>
                    </a:lnTo>
                    <a:lnTo>
                      <a:pt x="524" y="711"/>
                    </a:lnTo>
                    <a:lnTo>
                      <a:pt x="526" y="714"/>
                    </a:lnTo>
                    <a:lnTo>
                      <a:pt x="528" y="716"/>
                    </a:lnTo>
                    <a:lnTo>
                      <a:pt x="529" y="719"/>
                    </a:lnTo>
                    <a:lnTo>
                      <a:pt x="528" y="723"/>
                    </a:lnTo>
                    <a:lnTo>
                      <a:pt x="528" y="723"/>
                    </a:lnTo>
                    <a:close/>
                    <a:moveTo>
                      <a:pt x="984" y="741"/>
                    </a:moveTo>
                    <a:lnTo>
                      <a:pt x="984" y="743"/>
                    </a:lnTo>
                    <a:lnTo>
                      <a:pt x="981" y="741"/>
                    </a:lnTo>
                    <a:lnTo>
                      <a:pt x="981" y="743"/>
                    </a:lnTo>
                    <a:lnTo>
                      <a:pt x="979" y="743"/>
                    </a:lnTo>
                    <a:lnTo>
                      <a:pt x="976" y="740"/>
                    </a:lnTo>
                    <a:lnTo>
                      <a:pt x="974" y="736"/>
                    </a:lnTo>
                    <a:lnTo>
                      <a:pt x="971" y="729"/>
                    </a:lnTo>
                    <a:lnTo>
                      <a:pt x="969" y="723"/>
                    </a:lnTo>
                    <a:lnTo>
                      <a:pt x="969" y="721"/>
                    </a:lnTo>
                    <a:lnTo>
                      <a:pt x="969" y="717"/>
                    </a:lnTo>
                    <a:lnTo>
                      <a:pt x="972" y="716"/>
                    </a:lnTo>
                    <a:lnTo>
                      <a:pt x="978" y="714"/>
                    </a:lnTo>
                    <a:lnTo>
                      <a:pt x="981" y="714"/>
                    </a:lnTo>
                    <a:lnTo>
                      <a:pt x="984" y="719"/>
                    </a:lnTo>
                    <a:lnTo>
                      <a:pt x="984" y="721"/>
                    </a:lnTo>
                    <a:lnTo>
                      <a:pt x="986" y="723"/>
                    </a:lnTo>
                    <a:lnTo>
                      <a:pt x="986" y="724"/>
                    </a:lnTo>
                    <a:lnTo>
                      <a:pt x="986" y="726"/>
                    </a:lnTo>
                    <a:lnTo>
                      <a:pt x="984" y="729"/>
                    </a:lnTo>
                    <a:lnTo>
                      <a:pt x="983" y="731"/>
                    </a:lnTo>
                    <a:lnTo>
                      <a:pt x="983" y="733"/>
                    </a:lnTo>
                    <a:lnTo>
                      <a:pt x="983" y="736"/>
                    </a:lnTo>
                    <a:lnTo>
                      <a:pt x="984" y="740"/>
                    </a:lnTo>
                    <a:lnTo>
                      <a:pt x="984" y="740"/>
                    </a:lnTo>
                    <a:lnTo>
                      <a:pt x="984" y="741"/>
                    </a:lnTo>
                    <a:lnTo>
                      <a:pt x="984" y="741"/>
                    </a:lnTo>
                    <a:close/>
                    <a:moveTo>
                      <a:pt x="629" y="777"/>
                    </a:moveTo>
                    <a:lnTo>
                      <a:pt x="630" y="779"/>
                    </a:lnTo>
                    <a:lnTo>
                      <a:pt x="634" y="777"/>
                    </a:lnTo>
                    <a:lnTo>
                      <a:pt x="637" y="777"/>
                    </a:lnTo>
                    <a:lnTo>
                      <a:pt x="639" y="779"/>
                    </a:lnTo>
                    <a:lnTo>
                      <a:pt x="639" y="782"/>
                    </a:lnTo>
                    <a:lnTo>
                      <a:pt x="639" y="784"/>
                    </a:lnTo>
                    <a:lnTo>
                      <a:pt x="639" y="786"/>
                    </a:lnTo>
                    <a:lnTo>
                      <a:pt x="639" y="787"/>
                    </a:lnTo>
                    <a:lnTo>
                      <a:pt x="635" y="794"/>
                    </a:lnTo>
                    <a:lnTo>
                      <a:pt x="634" y="798"/>
                    </a:lnTo>
                    <a:lnTo>
                      <a:pt x="635" y="798"/>
                    </a:lnTo>
                    <a:lnTo>
                      <a:pt x="635" y="798"/>
                    </a:lnTo>
                    <a:lnTo>
                      <a:pt x="640" y="792"/>
                    </a:lnTo>
                    <a:lnTo>
                      <a:pt x="642" y="791"/>
                    </a:lnTo>
                    <a:lnTo>
                      <a:pt x="646" y="789"/>
                    </a:lnTo>
                    <a:lnTo>
                      <a:pt x="649" y="791"/>
                    </a:lnTo>
                    <a:lnTo>
                      <a:pt x="651" y="792"/>
                    </a:lnTo>
                    <a:lnTo>
                      <a:pt x="651" y="792"/>
                    </a:lnTo>
                    <a:lnTo>
                      <a:pt x="652" y="794"/>
                    </a:lnTo>
                    <a:lnTo>
                      <a:pt x="654" y="799"/>
                    </a:lnTo>
                    <a:lnTo>
                      <a:pt x="654" y="808"/>
                    </a:lnTo>
                    <a:lnTo>
                      <a:pt x="654" y="806"/>
                    </a:lnTo>
                    <a:lnTo>
                      <a:pt x="654" y="803"/>
                    </a:lnTo>
                    <a:lnTo>
                      <a:pt x="656" y="799"/>
                    </a:lnTo>
                    <a:lnTo>
                      <a:pt x="659" y="798"/>
                    </a:lnTo>
                    <a:lnTo>
                      <a:pt x="659" y="796"/>
                    </a:lnTo>
                    <a:lnTo>
                      <a:pt x="658" y="794"/>
                    </a:lnTo>
                    <a:lnTo>
                      <a:pt x="656" y="792"/>
                    </a:lnTo>
                    <a:lnTo>
                      <a:pt x="656" y="787"/>
                    </a:lnTo>
                    <a:lnTo>
                      <a:pt x="656" y="786"/>
                    </a:lnTo>
                    <a:lnTo>
                      <a:pt x="658" y="784"/>
                    </a:lnTo>
                    <a:lnTo>
                      <a:pt x="659" y="781"/>
                    </a:lnTo>
                    <a:lnTo>
                      <a:pt x="663" y="779"/>
                    </a:lnTo>
                    <a:lnTo>
                      <a:pt x="664" y="777"/>
                    </a:lnTo>
                    <a:lnTo>
                      <a:pt x="675" y="782"/>
                    </a:lnTo>
                    <a:lnTo>
                      <a:pt x="678" y="786"/>
                    </a:lnTo>
                    <a:lnTo>
                      <a:pt x="680" y="787"/>
                    </a:lnTo>
                    <a:lnTo>
                      <a:pt x="680" y="787"/>
                    </a:lnTo>
                    <a:lnTo>
                      <a:pt x="682" y="792"/>
                    </a:lnTo>
                    <a:lnTo>
                      <a:pt x="682" y="803"/>
                    </a:lnTo>
                    <a:lnTo>
                      <a:pt x="682" y="806"/>
                    </a:lnTo>
                    <a:lnTo>
                      <a:pt x="682" y="811"/>
                    </a:lnTo>
                    <a:lnTo>
                      <a:pt x="678" y="821"/>
                    </a:lnTo>
                    <a:lnTo>
                      <a:pt x="678" y="828"/>
                    </a:lnTo>
                    <a:lnTo>
                      <a:pt x="675" y="845"/>
                    </a:lnTo>
                    <a:lnTo>
                      <a:pt x="673" y="849"/>
                    </a:lnTo>
                    <a:lnTo>
                      <a:pt x="671" y="852"/>
                    </a:lnTo>
                    <a:lnTo>
                      <a:pt x="661" y="857"/>
                    </a:lnTo>
                    <a:lnTo>
                      <a:pt x="654" y="862"/>
                    </a:lnTo>
                    <a:lnTo>
                      <a:pt x="652" y="864"/>
                    </a:lnTo>
                    <a:lnTo>
                      <a:pt x="651" y="864"/>
                    </a:lnTo>
                    <a:lnTo>
                      <a:pt x="644" y="862"/>
                    </a:lnTo>
                    <a:lnTo>
                      <a:pt x="637" y="859"/>
                    </a:lnTo>
                    <a:lnTo>
                      <a:pt x="634" y="859"/>
                    </a:lnTo>
                    <a:lnTo>
                      <a:pt x="630" y="862"/>
                    </a:lnTo>
                    <a:lnTo>
                      <a:pt x="627" y="862"/>
                    </a:lnTo>
                    <a:lnTo>
                      <a:pt x="625" y="862"/>
                    </a:lnTo>
                    <a:lnTo>
                      <a:pt x="623" y="862"/>
                    </a:lnTo>
                    <a:lnTo>
                      <a:pt x="620" y="859"/>
                    </a:lnTo>
                    <a:lnTo>
                      <a:pt x="622" y="859"/>
                    </a:lnTo>
                    <a:lnTo>
                      <a:pt x="622" y="857"/>
                    </a:lnTo>
                    <a:lnTo>
                      <a:pt x="622" y="856"/>
                    </a:lnTo>
                    <a:lnTo>
                      <a:pt x="618" y="854"/>
                    </a:lnTo>
                    <a:lnTo>
                      <a:pt x="615" y="857"/>
                    </a:lnTo>
                    <a:lnTo>
                      <a:pt x="605" y="867"/>
                    </a:lnTo>
                    <a:lnTo>
                      <a:pt x="593" y="871"/>
                    </a:lnTo>
                    <a:lnTo>
                      <a:pt x="587" y="873"/>
                    </a:lnTo>
                    <a:lnTo>
                      <a:pt x="586" y="874"/>
                    </a:lnTo>
                    <a:lnTo>
                      <a:pt x="584" y="876"/>
                    </a:lnTo>
                    <a:lnTo>
                      <a:pt x="581" y="881"/>
                    </a:lnTo>
                    <a:lnTo>
                      <a:pt x="577" y="885"/>
                    </a:lnTo>
                    <a:lnTo>
                      <a:pt x="570" y="890"/>
                    </a:lnTo>
                    <a:lnTo>
                      <a:pt x="562" y="895"/>
                    </a:lnTo>
                    <a:lnTo>
                      <a:pt x="546" y="902"/>
                    </a:lnTo>
                    <a:lnTo>
                      <a:pt x="538" y="902"/>
                    </a:lnTo>
                    <a:lnTo>
                      <a:pt x="528" y="900"/>
                    </a:lnTo>
                    <a:lnTo>
                      <a:pt x="526" y="898"/>
                    </a:lnTo>
                    <a:lnTo>
                      <a:pt x="522" y="896"/>
                    </a:lnTo>
                    <a:lnTo>
                      <a:pt x="516" y="890"/>
                    </a:lnTo>
                    <a:lnTo>
                      <a:pt x="514" y="888"/>
                    </a:lnTo>
                    <a:lnTo>
                      <a:pt x="512" y="883"/>
                    </a:lnTo>
                    <a:lnTo>
                      <a:pt x="512" y="879"/>
                    </a:lnTo>
                    <a:lnTo>
                      <a:pt x="516" y="876"/>
                    </a:lnTo>
                    <a:lnTo>
                      <a:pt x="521" y="873"/>
                    </a:lnTo>
                    <a:lnTo>
                      <a:pt x="531" y="867"/>
                    </a:lnTo>
                    <a:lnTo>
                      <a:pt x="541" y="861"/>
                    </a:lnTo>
                    <a:lnTo>
                      <a:pt x="545" y="859"/>
                    </a:lnTo>
                    <a:lnTo>
                      <a:pt x="553" y="857"/>
                    </a:lnTo>
                    <a:lnTo>
                      <a:pt x="558" y="859"/>
                    </a:lnTo>
                    <a:lnTo>
                      <a:pt x="562" y="859"/>
                    </a:lnTo>
                    <a:lnTo>
                      <a:pt x="563" y="857"/>
                    </a:lnTo>
                    <a:lnTo>
                      <a:pt x="567" y="854"/>
                    </a:lnTo>
                    <a:lnTo>
                      <a:pt x="572" y="849"/>
                    </a:lnTo>
                    <a:lnTo>
                      <a:pt x="575" y="844"/>
                    </a:lnTo>
                    <a:lnTo>
                      <a:pt x="575" y="842"/>
                    </a:lnTo>
                    <a:lnTo>
                      <a:pt x="574" y="840"/>
                    </a:lnTo>
                    <a:lnTo>
                      <a:pt x="572" y="839"/>
                    </a:lnTo>
                    <a:lnTo>
                      <a:pt x="567" y="845"/>
                    </a:lnTo>
                    <a:lnTo>
                      <a:pt x="565" y="847"/>
                    </a:lnTo>
                    <a:lnTo>
                      <a:pt x="562" y="847"/>
                    </a:lnTo>
                    <a:lnTo>
                      <a:pt x="557" y="849"/>
                    </a:lnTo>
                    <a:lnTo>
                      <a:pt x="553" y="849"/>
                    </a:lnTo>
                    <a:lnTo>
                      <a:pt x="552" y="849"/>
                    </a:lnTo>
                    <a:lnTo>
                      <a:pt x="548" y="844"/>
                    </a:lnTo>
                    <a:lnTo>
                      <a:pt x="546" y="844"/>
                    </a:lnTo>
                    <a:lnTo>
                      <a:pt x="545" y="844"/>
                    </a:lnTo>
                    <a:lnTo>
                      <a:pt x="543" y="845"/>
                    </a:lnTo>
                    <a:lnTo>
                      <a:pt x="541" y="849"/>
                    </a:lnTo>
                    <a:lnTo>
                      <a:pt x="541" y="850"/>
                    </a:lnTo>
                    <a:lnTo>
                      <a:pt x="540" y="850"/>
                    </a:lnTo>
                    <a:lnTo>
                      <a:pt x="531" y="852"/>
                    </a:lnTo>
                    <a:lnTo>
                      <a:pt x="524" y="854"/>
                    </a:lnTo>
                    <a:lnTo>
                      <a:pt x="522" y="852"/>
                    </a:lnTo>
                    <a:lnTo>
                      <a:pt x="522" y="850"/>
                    </a:lnTo>
                    <a:lnTo>
                      <a:pt x="521" y="849"/>
                    </a:lnTo>
                    <a:lnTo>
                      <a:pt x="521" y="845"/>
                    </a:lnTo>
                    <a:lnTo>
                      <a:pt x="521" y="844"/>
                    </a:lnTo>
                    <a:lnTo>
                      <a:pt x="521" y="840"/>
                    </a:lnTo>
                    <a:lnTo>
                      <a:pt x="522" y="837"/>
                    </a:lnTo>
                    <a:lnTo>
                      <a:pt x="524" y="835"/>
                    </a:lnTo>
                    <a:lnTo>
                      <a:pt x="528" y="828"/>
                    </a:lnTo>
                    <a:lnTo>
                      <a:pt x="529" y="828"/>
                    </a:lnTo>
                    <a:lnTo>
                      <a:pt x="526" y="828"/>
                    </a:lnTo>
                    <a:lnTo>
                      <a:pt x="521" y="830"/>
                    </a:lnTo>
                    <a:lnTo>
                      <a:pt x="521" y="830"/>
                    </a:lnTo>
                    <a:lnTo>
                      <a:pt x="519" y="827"/>
                    </a:lnTo>
                    <a:lnTo>
                      <a:pt x="519" y="827"/>
                    </a:lnTo>
                    <a:lnTo>
                      <a:pt x="517" y="828"/>
                    </a:lnTo>
                    <a:lnTo>
                      <a:pt x="517" y="830"/>
                    </a:lnTo>
                    <a:lnTo>
                      <a:pt x="516" y="837"/>
                    </a:lnTo>
                    <a:lnTo>
                      <a:pt x="516" y="840"/>
                    </a:lnTo>
                    <a:lnTo>
                      <a:pt x="514" y="840"/>
                    </a:lnTo>
                    <a:lnTo>
                      <a:pt x="510" y="839"/>
                    </a:lnTo>
                    <a:lnTo>
                      <a:pt x="509" y="837"/>
                    </a:lnTo>
                    <a:lnTo>
                      <a:pt x="509" y="839"/>
                    </a:lnTo>
                    <a:lnTo>
                      <a:pt x="509" y="840"/>
                    </a:lnTo>
                    <a:lnTo>
                      <a:pt x="512" y="845"/>
                    </a:lnTo>
                    <a:lnTo>
                      <a:pt x="512" y="849"/>
                    </a:lnTo>
                    <a:lnTo>
                      <a:pt x="510" y="852"/>
                    </a:lnTo>
                    <a:lnTo>
                      <a:pt x="502" y="859"/>
                    </a:lnTo>
                    <a:lnTo>
                      <a:pt x="498" y="861"/>
                    </a:lnTo>
                    <a:lnTo>
                      <a:pt x="498" y="859"/>
                    </a:lnTo>
                    <a:lnTo>
                      <a:pt x="497" y="857"/>
                    </a:lnTo>
                    <a:lnTo>
                      <a:pt x="497" y="856"/>
                    </a:lnTo>
                    <a:lnTo>
                      <a:pt x="493" y="850"/>
                    </a:lnTo>
                    <a:lnTo>
                      <a:pt x="493" y="850"/>
                    </a:lnTo>
                    <a:lnTo>
                      <a:pt x="492" y="850"/>
                    </a:lnTo>
                    <a:lnTo>
                      <a:pt x="490" y="850"/>
                    </a:lnTo>
                    <a:lnTo>
                      <a:pt x="490" y="852"/>
                    </a:lnTo>
                    <a:lnTo>
                      <a:pt x="488" y="854"/>
                    </a:lnTo>
                    <a:lnTo>
                      <a:pt x="488" y="857"/>
                    </a:lnTo>
                    <a:lnTo>
                      <a:pt x="486" y="861"/>
                    </a:lnTo>
                    <a:lnTo>
                      <a:pt x="485" y="861"/>
                    </a:lnTo>
                    <a:lnTo>
                      <a:pt x="478" y="856"/>
                    </a:lnTo>
                    <a:lnTo>
                      <a:pt x="471" y="845"/>
                    </a:lnTo>
                    <a:lnTo>
                      <a:pt x="464" y="847"/>
                    </a:lnTo>
                    <a:lnTo>
                      <a:pt x="461" y="847"/>
                    </a:lnTo>
                    <a:lnTo>
                      <a:pt x="451" y="844"/>
                    </a:lnTo>
                    <a:lnTo>
                      <a:pt x="451" y="842"/>
                    </a:lnTo>
                    <a:lnTo>
                      <a:pt x="449" y="839"/>
                    </a:lnTo>
                    <a:lnTo>
                      <a:pt x="449" y="837"/>
                    </a:lnTo>
                    <a:lnTo>
                      <a:pt x="451" y="835"/>
                    </a:lnTo>
                    <a:lnTo>
                      <a:pt x="451" y="832"/>
                    </a:lnTo>
                    <a:lnTo>
                      <a:pt x="454" y="827"/>
                    </a:lnTo>
                    <a:lnTo>
                      <a:pt x="454" y="825"/>
                    </a:lnTo>
                    <a:lnTo>
                      <a:pt x="456" y="825"/>
                    </a:lnTo>
                    <a:lnTo>
                      <a:pt x="457" y="823"/>
                    </a:lnTo>
                    <a:lnTo>
                      <a:pt x="463" y="823"/>
                    </a:lnTo>
                    <a:lnTo>
                      <a:pt x="476" y="823"/>
                    </a:lnTo>
                    <a:lnTo>
                      <a:pt x="478" y="821"/>
                    </a:lnTo>
                    <a:lnTo>
                      <a:pt x="493" y="813"/>
                    </a:lnTo>
                    <a:lnTo>
                      <a:pt x="495" y="811"/>
                    </a:lnTo>
                    <a:lnTo>
                      <a:pt x="497" y="808"/>
                    </a:lnTo>
                    <a:lnTo>
                      <a:pt x="497" y="806"/>
                    </a:lnTo>
                    <a:lnTo>
                      <a:pt x="497" y="806"/>
                    </a:lnTo>
                    <a:lnTo>
                      <a:pt x="480" y="813"/>
                    </a:lnTo>
                    <a:lnTo>
                      <a:pt x="473" y="815"/>
                    </a:lnTo>
                    <a:lnTo>
                      <a:pt x="461" y="813"/>
                    </a:lnTo>
                    <a:lnTo>
                      <a:pt x="459" y="813"/>
                    </a:lnTo>
                    <a:lnTo>
                      <a:pt x="457" y="810"/>
                    </a:lnTo>
                    <a:lnTo>
                      <a:pt x="461" y="804"/>
                    </a:lnTo>
                    <a:lnTo>
                      <a:pt x="461" y="803"/>
                    </a:lnTo>
                    <a:lnTo>
                      <a:pt x="464" y="801"/>
                    </a:lnTo>
                    <a:lnTo>
                      <a:pt x="473" y="798"/>
                    </a:lnTo>
                    <a:lnTo>
                      <a:pt x="483" y="794"/>
                    </a:lnTo>
                    <a:lnTo>
                      <a:pt x="490" y="794"/>
                    </a:lnTo>
                    <a:lnTo>
                      <a:pt x="497" y="792"/>
                    </a:lnTo>
                    <a:lnTo>
                      <a:pt x="500" y="791"/>
                    </a:lnTo>
                    <a:lnTo>
                      <a:pt x="488" y="791"/>
                    </a:lnTo>
                    <a:lnTo>
                      <a:pt x="474" y="792"/>
                    </a:lnTo>
                    <a:lnTo>
                      <a:pt x="471" y="791"/>
                    </a:lnTo>
                    <a:lnTo>
                      <a:pt x="468" y="787"/>
                    </a:lnTo>
                    <a:lnTo>
                      <a:pt x="468" y="786"/>
                    </a:lnTo>
                    <a:lnTo>
                      <a:pt x="469" y="782"/>
                    </a:lnTo>
                    <a:lnTo>
                      <a:pt x="469" y="781"/>
                    </a:lnTo>
                    <a:lnTo>
                      <a:pt x="469" y="777"/>
                    </a:lnTo>
                    <a:lnTo>
                      <a:pt x="469" y="775"/>
                    </a:lnTo>
                    <a:lnTo>
                      <a:pt x="471" y="770"/>
                    </a:lnTo>
                    <a:lnTo>
                      <a:pt x="476" y="767"/>
                    </a:lnTo>
                    <a:lnTo>
                      <a:pt x="480" y="767"/>
                    </a:lnTo>
                    <a:lnTo>
                      <a:pt x="485" y="767"/>
                    </a:lnTo>
                    <a:lnTo>
                      <a:pt x="500" y="769"/>
                    </a:lnTo>
                    <a:lnTo>
                      <a:pt x="504" y="769"/>
                    </a:lnTo>
                    <a:lnTo>
                      <a:pt x="502" y="767"/>
                    </a:lnTo>
                    <a:lnTo>
                      <a:pt x="498" y="765"/>
                    </a:lnTo>
                    <a:lnTo>
                      <a:pt x="486" y="764"/>
                    </a:lnTo>
                    <a:lnTo>
                      <a:pt x="485" y="762"/>
                    </a:lnTo>
                    <a:lnTo>
                      <a:pt x="483" y="760"/>
                    </a:lnTo>
                    <a:lnTo>
                      <a:pt x="483" y="758"/>
                    </a:lnTo>
                    <a:lnTo>
                      <a:pt x="483" y="757"/>
                    </a:lnTo>
                    <a:lnTo>
                      <a:pt x="485" y="753"/>
                    </a:lnTo>
                    <a:lnTo>
                      <a:pt x="488" y="746"/>
                    </a:lnTo>
                    <a:lnTo>
                      <a:pt x="500" y="743"/>
                    </a:lnTo>
                    <a:lnTo>
                      <a:pt x="504" y="741"/>
                    </a:lnTo>
                    <a:lnTo>
                      <a:pt x="509" y="741"/>
                    </a:lnTo>
                    <a:lnTo>
                      <a:pt x="512" y="745"/>
                    </a:lnTo>
                    <a:lnTo>
                      <a:pt x="516" y="746"/>
                    </a:lnTo>
                    <a:lnTo>
                      <a:pt x="516" y="748"/>
                    </a:lnTo>
                    <a:lnTo>
                      <a:pt x="517" y="750"/>
                    </a:lnTo>
                    <a:lnTo>
                      <a:pt x="517" y="755"/>
                    </a:lnTo>
                    <a:lnTo>
                      <a:pt x="517" y="755"/>
                    </a:lnTo>
                    <a:lnTo>
                      <a:pt x="517" y="758"/>
                    </a:lnTo>
                    <a:lnTo>
                      <a:pt x="521" y="764"/>
                    </a:lnTo>
                    <a:lnTo>
                      <a:pt x="522" y="765"/>
                    </a:lnTo>
                    <a:lnTo>
                      <a:pt x="531" y="762"/>
                    </a:lnTo>
                    <a:lnTo>
                      <a:pt x="534" y="762"/>
                    </a:lnTo>
                    <a:lnTo>
                      <a:pt x="538" y="764"/>
                    </a:lnTo>
                    <a:lnTo>
                      <a:pt x="543" y="767"/>
                    </a:lnTo>
                    <a:lnTo>
                      <a:pt x="552" y="777"/>
                    </a:lnTo>
                    <a:lnTo>
                      <a:pt x="560" y="787"/>
                    </a:lnTo>
                    <a:lnTo>
                      <a:pt x="560" y="789"/>
                    </a:lnTo>
                    <a:lnTo>
                      <a:pt x="557" y="792"/>
                    </a:lnTo>
                    <a:lnTo>
                      <a:pt x="555" y="794"/>
                    </a:lnTo>
                    <a:lnTo>
                      <a:pt x="557" y="796"/>
                    </a:lnTo>
                    <a:lnTo>
                      <a:pt x="560" y="796"/>
                    </a:lnTo>
                    <a:lnTo>
                      <a:pt x="563" y="796"/>
                    </a:lnTo>
                    <a:lnTo>
                      <a:pt x="565" y="796"/>
                    </a:lnTo>
                    <a:lnTo>
                      <a:pt x="567" y="798"/>
                    </a:lnTo>
                    <a:lnTo>
                      <a:pt x="567" y="801"/>
                    </a:lnTo>
                    <a:lnTo>
                      <a:pt x="569" y="808"/>
                    </a:lnTo>
                    <a:lnTo>
                      <a:pt x="570" y="813"/>
                    </a:lnTo>
                    <a:lnTo>
                      <a:pt x="574" y="816"/>
                    </a:lnTo>
                    <a:lnTo>
                      <a:pt x="575" y="818"/>
                    </a:lnTo>
                    <a:lnTo>
                      <a:pt x="579" y="818"/>
                    </a:lnTo>
                    <a:lnTo>
                      <a:pt x="582" y="816"/>
                    </a:lnTo>
                    <a:lnTo>
                      <a:pt x="587" y="816"/>
                    </a:lnTo>
                    <a:lnTo>
                      <a:pt x="613" y="821"/>
                    </a:lnTo>
                    <a:lnTo>
                      <a:pt x="615" y="820"/>
                    </a:lnTo>
                    <a:lnTo>
                      <a:pt x="617" y="818"/>
                    </a:lnTo>
                    <a:lnTo>
                      <a:pt x="617" y="815"/>
                    </a:lnTo>
                    <a:lnTo>
                      <a:pt x="617" y="811"/>
                    </a:lnTo>
                    <a:lnTo>
                      <a:pt x="617" y="808"/>
                    </a:lnTo>
                    <a:lnTo>
                      <a:pt x="617" y="806"/>
                    </a:lnTo>
                    <a:lnTo>
                      <a:pt x="599" y="792"/>
                    </a:lnTo>
                    <a:lnTo>
                      <a:pt x="598" y="787"/>
                    </a:lnTo>
                    <a:lnTo>
                      <a:pt x="606" y="781"/>
                    </a:lnTo>
                    <a:lnTo>
                      <a:pt x="606" y="779"/>
                    </a:lnTo>
                    <a:lnTo>
                      <a:pt x="606" y="777"/>
                    </a:lnTo>
                    <a:lnTo>
                      <a:pt x="606" y="774"/>
                    </a:lnTo>
                    <a:lnTo>
                      <a:pt x="605" y="770"/>
                    </a:lnTo>
                    <a:lnTo>
                      <a:pt x="601" y="765"/>
                    </a:lnTo>
                    <a:lnTo>
                      <a:pt x="598" y="765"/>
                    </a:lnTo>
                    <a:lnTo>
                      <a:pt x="591" y="758"/>
                    </a:lnTo>
                    <a:lnTo>
                      <a:pt x="591" y="758"/>
                    </a:lnTo>
                    <a:lnTo>
                      <a:pt x="591" y="755"/>
                    </a:lnTo>
                    <a:lnTo>
                      <a:pt x="589" y="753"/>
                    </a:lnTo>
                    <a:lnTo>
                      <a:pt x="589" y="750"/>
                    </a:lnTo>
                    <a:lnTo>
                      <a:pt x="591" y="748"/>
                    </a:lnTo>
                    <a:lnTo>
                      <a:pt x="596" y="743"/>
                    </a:lnTo>
                    <a:lnTo>
                      <a:pt x="598" y="740"/>
                    </a:lnTo>
                    <a:lnTo>
                      <a:pt x="605" y="726"/>
                    </a:lnTo>
                    <a:lnTo>
                      <a:pt x="608" y="721"/>
                    </a:lnTo>
                    <a:lnTo>
                      <a:pt x="610" y="717"/>
                    </a:lnTo>
                    <a:lnTo>
                      <a:pt x="613" y="716"/>
                    </a:lnTo>
                    <a:lnTo>
                      <a:pt x="618" y="716"/>
                    </a:lnTo>
                    <a:lnTo>
                      <a:pt x="623" y="721"/>
                    </a:lnTo>
                    <a:lnTo>
                      <a:pt x="625" y="721"/>
                    </a:lnTo>
                    <a:lnTo>
                      <a:pt x="625" y="723"/>
                    </a:lnTo>
                    <a:lnTo>
                      <a:pt x="625" y="724"/>
                    </a:lnTo>
                    <a:lnTo>
                      <a:pt x="623" y="728"/>
                    </a:lnTo>
                    <a:lnTo>
                      <a:pt x="622" y="731"/>
                    </a:lnTo>
                    <a:lnTo>
                      <a:pt x="622" y="733"/>
                    </a:lnTo>
                    <a:lnTo>
                      <a:pt x="622" y="735"/>
                    </a:lnTo>
                    <a:lnTo>
                      <a:pt x="623" y="740"/>
                    </a:lnTo>
                    <a:lnTo>
                      <a:pt x="623" y="741"/>
                    </a:lnTo>
                    <a:lnTo>
                      <a:pt x="623" y="746"/>
                    </a:lnTo>
                    <a:lnTo>
                      <a:pt x="623" y="746"/>
                    </a:lnTo>
                    <a:lnTo>
                      <a:pt x="627" y="752"/>
                    </a:lnTo>
                    <a:lnTo>
                      <a:pt x="630" y="757"/>
                    </a:lnTo>
                    <a:lnTo>
                      <a:pt x="632" y="764"/>
                    </a:lnTo>
                    <a:lnTo>
                      <a:pt x="630" y="767"/>
                    </a:lnTo>
                    <a:lnTo>
                      <a:pt x="629" y="770"/>
                    </a:lnTo>
                    <a:lnTo>
                      <a:pt x="627" y="774"/>
                    </a:lnTo>
                    <a:lnTo>
                      <a:pt x="627" y="775"/>
                    </a:lnTo>
                    <a:lnTo>
                      <a:pt x="627" y="777"/>
                    </a:lnTo>
                    <a:lnTo>
                      <a:pt x="629" y="777"/>
                    </a:lnTo>
                    <a:lnTo>
                      <a:pt x="629" y="777"/>
                    </a:lnTo>
                    <a:close/>
                    <a:moveTo>
                      <a:pt x="764" y="736"/>
                    </a:moveTo>
                    <a:lnTo>
                      <a:pt x="759" y="736"/>
                    </a:lnTo>
                    <a:lnTo>
                      <a:pt x="757" y="735"/>
                    </a:lnTo>
                    <a:lnTo>
                      <a:pt x="757" y="733"/>
                    </a:lnTo>
                    <a:lnTo>
                      <a:pt x="759" y="731"/>
                    </a:lnTo>
                    <a:lnTo>
                      <a:pt x="765" y="728"/>
                    </a:lnTo>
                    <a:lnTo>
                      <a:pt x="769" y="723"/>
                    </a:lnTo>
                    <a:lnTo>
                      <a:pt x="771" y="723"/>
                    </a:lnTo>
                    <a:lnTo>
                      <a:pt x="776" y="721"/>
                    </a:lnTo>
                    <a:lnTo>
                      <a:pt x="779" y="721"/>
                    </a:lnTo>
                    <a:lnTo>
                      <a:pt x="783" y="723"/>
                    </a:lnTo>
                    <a:lnTo>
                      <a:pt x="774" y="729"/>
                    </a:lnTo>
                    <a:lnTo>
                      <a:pt x="764" y="736"/>
                    </a:lnTo>
                    <a:lnTo>
                      <a:pt x="764" y="736"/>
                    </a:lnTo>
                    <a:close/>
                    <a:moveTo>
                      <a:pt x="832" y="745"/>
                    </a:moveTo>
                    <a:lnTo>
                      <a:pt x="832" y="748"/>
                    </a:lnTo>
                    <a:lnTo>
                      <a:pt x="832" y="752"/>
                    </a:lnTo>
                    <a:lnTo>
                      <a:pt x="830" y="753"/>
                    </a:lnTo>
                    <a:lnTo>
                      <a:pt x="830" y="755"/>
                    </a:lnTo>
                    <a:lnTo>
                      <a:pt x="832" y="758"/>
                    </a:lnTo>
                    <a:lnTo>
                      <a:pt x="834" y="765"/>
                    </a:lnTo>
                    <a:lnTo>
                      <a:pt x="836" y="769"/>
                    </a:lnTo>
                    <a:lnTo>
                      <a:pt x="836" y="772"/>
                    </a:lnTo>
                    <a:lnTo>
                      <a:pt x="836" y="774"/>
                    </a:lnTo>
                    <a:lnTo>
                      <a:pt x="834" y="779"/>
                    </a:lnTo>
                    <a:lnTo>
                      <a:pt x="832" y="784"/>
                    </a:lnTo>
                    <a:lnTo>
                      <a:pt x="832" y="787"/>
                    </a:lnTo>
                    <a:lnTo>
                      <a:pt x="834" y="792"/>
                    </a:lnTo>
                    <a:lnTo>
                      <a:pt x="834" y="794"/>
                    </a:lnTo>
                    <a:lnTo>
                      <a:pt x="832" y="798"/>
                    </a:lnTo>
                    <a:lnTo>
                      <a:pt x="829" y="801"/>
                    </a:lnTo>
                    <a:lnTo>
                      <a:pt x="829" y="803"/>
                    </a:lnTo>
                    <a:lnTo>
                      <a:pt x="837" y="806"/>
                    </a:lnTo>
                    <a:lnTo>
                      <a:pt x="837" y="808"/>
                    </a:lnTo>
                    <a:lnTo>
                      <a:pt x="837" y="816"/>
                    </a:lnTo>
                    <a:lnTo>
                      <a:pt x="839" y="827"/>
                    </a:lnTo>
                    <a:lnTo>
                      <a:pt x="839" y="828"/>
                    </a:lnTo>
                    <a:lnTo>
                      <a:pt x="836" y="825"/>
                    </a:lnTo>
                    <a:lnTo>
                      <a:pt x="832" y="820"/>
                    </a:lnTo>
                    <a:lnTo>
                      <a:pt x="829" y="828"/>
                    </a:lnTo>
                    <a:lnTo>
                      <a:pt x="829" y="839"/>
                    </a:lnTo>
                    <a:lnTo>
                      <a:pt x="832" y="845"/>
                    </a:lnTo>
                    <a:lnTo>
                      <a:pt x="832" y="847"/>
                    </a:lnTo>
                    <a:lnTo>
                      <a:pt x="832" y="849"/>
                    </a:lnTo>
                    <a:lnTo>
                      <a:pt x="830" y="850"/>
                    </a:lnTo>
                    <a:lnTo>
                      <a:pt x="829" y="850"/>
                    </a:lnTo>
                    <a:lnTo>
                      <a:pt x="827" y="847"/>
                    </a:lnTo>
                    <a:lnTo>
                      <a:pt x="825" y="844"/>
                    </a:lnTo>
                    <a:lnTo>
                      <a:pt x="825" y="844"/>
                    </a:lnTo>
                    <a:lnTo>
                      <a:pt x="824" y="845"/>
                    </a:lnTo>
                    <a:lnTo>
                      <a:pt x="825" y="847"/>
                    </a:lnTo>
                    <a:lnTo>
                      <a:pt x="827" y="850"/>
                    </a:lnTo>
                    <a:lnTo>
                      <a:pt x="827" y="854"/>
                    </a:lnTo>
                    <a:lnTo>
                      <a:pt x="827" y="856"/>
                    </a:lnTo>
                    <a:lnTo>
                      <a:pt x="824" y="856"/>
                    </a:lnTo>
                    <a:lnTo>
                      <a:pt x="820" y="856"/>
                    </a:lnTo>
                    <a:lnTo>
                      <a:pt x="815" y="857"/>
                    </a:lnTo>
                    <a:lnTo>
                      <a:pt x="813" y="859"/>
                    </a:lnTo>
                    <a:lnTo>
                      <a:pt x="810" y="857"/>
                    </a:lnTo>
                    <a:lnTo>
                      <a:pt x="806" y="857"/>
                    </a:lnTo>
                    <a:lnTo>
                      <a:pt x="803" y="857"/>
                    </a:lnTo>
                    <a:lnTo>
                      <a:pt x="801" y="857"/>
                    </a:lnTo>
                    <a:lnTo>
                      <a:pt x="801" y="856"/>
                    </a:lnTo>
                    <a:lnTo>
                      <a:pt x="798" y="856"/>
                    </a:lnTo>
                    <a:lnTo>
                      <a:pt x="794" y="861"/>
                    </a:lnTo>
                    <a:lnTo>
                      <a:pt x="789" y="859"/>
                    </a:lnTo>
                    <a:lnTo>
                      <a:pt x="783" y="859"/>
                    </a:lnTo>
                    <a:lnTo>
                      <a:pt x="783" y="857"/>
                    </a:lnTo>
                    <a:lnTo>
                      <a:pt x="781" y="854"/>
                    </a:lnTo>
                    <a:lnTo>
                      <a:pt x="779" y="845"/>
                    </a:lnTo>
                    <a:lnTo>
                      <a:pt x="779" y="842"/>
                    </a:lnTo>
                    <a:lnTo>
                      <a:pt x="784" y="842"/>
                    </a:lnTo>
                    <a:lnTo>
                      <a:pt x="784" y="840"/>
                    </a:lnTo>
                    <a:lnTo>
                      <a:pt x="781" y="837"/>
                    </a:lnTo>
                    <a:lnTo>
                      <a:pt x="776" y="835"/>
                    </a:lnTo>
                    <a:lnTo>
                      <a:pt x="774" y="833"/>
                    </a:lnTo>
                    <a:lnTo>
                      <a:pt x="774" y="830"/>
                    </a:lnTo>
                    <a:lnTo>
                      <a:pt x="774" y="828"/>
                    </a:lnTo>
                    <a:lnTo>
                      <a:pt x="783" y="825"/>
                    </a:lnTo>
                    <a:lnTo>
                      <a:pt x="788" y="816"/>
                    </a:lnTo>
                    <a:lnTo>
                      <a:pt x="793" y="813"/>
                    </a:lnTo>
                    <a:lnTo>
                      <a:pt x="793" y="811"/>
                    </a:lnTo>
                    <a:lnTo>
                      <a:pt x="796" y="810"/>
                    </a:lnTo>
                    <a:lnTo>
                      <a:pt x="803" y="808"/>
                    </a:lnTo>
                    <a:lnTo>
                      <a:pt x="803" y="806"/>
                    </a:lnTo>
                    <a:lnTo>
                      <a:pt x="789" y="808"/>
                    </a:lnTo>
                    <a:lnTo>
                      <a:pt x="771" y="811"/>
                    </a:lnTo>
                    <a:lnTo>
                      <a:pt x="764" y="815"/>
                    </a:lnTo>
                    <a:lnTo>
                      <a:pt x="760" y="813"/>
                    </a:lnTo>
                    <a:lnTo>
                      <a:pt x="738" y="820"/>
                    </a:lnTo>
                    <a:lnTo>
                      <a:pt x="738" y="820"/>
                    </a:lnTo>
                    <a:lnTo>
                      <a:pt x="736" y="818"/>
                    </a:lnTo>
                    <a:lnTo>
                      <a:pt x="735" y="813"/>
                    </a:lnTo>
                    <a:lnTo>
                      <a:pt x="735" y="811"/>
                    </a:lnTo>
                    <a:lnTo>
                      <a:pt x="741" y="804"/>
                    </a:lnTo>
                    <a:lnTo>
                      <a:pt x="745" y="799"/>
                    </a:lnTo>
                    <a:lnTo>
                      <a:pt x="743" y="798"/>
                    </a:lnTo>
                    <a:lnTo>
                      <a:pt x="747" y="792"/>
                    </a:lnTo>
                    <a:lnTo>
                      <a:pt x="750" y="791"/>
                    </a:lnTo>
                    <a:lnTo>
                      <a:pt x="757" y="796"/>
                    </a:lnTo>
                    <a:lnTo>
                      <a:pt x="760" y="799"/>
                    </a:lnTo>
                    <a:lnTo>
                      <a:pt x="764" y="801"/>
                    </a:lnTo>
                    <a:lnTo>
                      <a:pt x="765" y="801"/>
                    </a:lnTo>
                    <a:lnTo>
                      <a:pt x="769" y="798"/>
                    </a:lnTo>
                    <a:lnTo>
                      <a:pt x="769" y="798"/>
                    </a:lnTo>
                    <a:lnTo>
                      <a:pt x="764" y="799"/>
                    </a:lnTo>
                    <a:lnTo>
                      <a:pt x="764" y="799"/>
                    </a:lnTo>
                    <a:lnTo>
                      <a:pt x="760" y="794"/>
                    </a:lnTo>
                    <a:lnTo>
                      <a:pt x="759" y="791"/>
                    </a:lnTo>
                    <a:lnTo>
                      <a:pt x="759" y="789"/>
                    </a:lnTo>
                    <a:lnTo>
                      <a:pt x="759" y="787"/>
                    </a:lnTo>
                    <a:lnTo>
                      <a:pt x="760" y="782"/>
                    </a:lnTo>
                    <a:lnTo>
                      <a:pt x="755" y="782"/>
                    </a:lnTo>
                    <a:lnTo>
                      <a:pt x="753" y="779"/>
                    </a:lnTo>
                    <a:lnTo>
                      <a:pt x="752" y="775"/>
                    </a:lnTo>
                    <a:lnTo>
                      <a:pt x="752" y="774"/>
                    </a:lnTo>
                    <a:lnTo>
                      <a:pt x="753" y="770"/>
                    </a:lnTo>
                    <a:lnTo>
                      <a:pt x="759" y="765"/>
                    </a:lnTo>
                    <a:lnTo>
                      <a:pt x="759" y="764"/>
                    </a:lnTo>
                    <a:lnTo>
                      <a:pt x="752" y="764"/>
                    </a:lnTo>
                    <a:lnTo>
                      <a:pt x="750" y="764"/>
                    </a:lnTo>
                    <a:lnTo>
                      <a:pt x="747" y="760"/>
                    </a:lnTo>
                    <a:lnTo>
                      <a:pt x="747" y="755"/>
                    </a:lnTo>
                    <a:lnTo>
                      <a:pt x="750" y="750"/>
                    </a:lnTo>
                    <a:lnTo>
                      <a:pt x="752" y="746"/>
                    </a:lnTo>
                    <a:lnTo>
                      <a:pt x="753" y="746"/>
                    </a:lnTo>
                    <a:lnTo>
                      <a:pt x="755" y="746"/>
                    </a:lnTo>
                    <a:lnTo>
                      <a:pt x="760" y="748"/>
                    </a:lnTo>
                    <a:lnTo>
                      <a:pt x="762" y="750"/>
                    </a:lnTo>
                    <a:lnTo>
                      <a:pt x="765" y="755"/>
                    </a:lnTo>
                    <a:lnTo>
                      <a:pt x="767" y="758"/>
                    </a:lnTo>
                    <a:lnTo>
                      <a:pt x="767" y="760"/>
                    </a:lnTo>
                    <a:lnTo>
                      <a:pt x="767" y="764"/>
                    </a:lnTo>
                    <a:lnTo>
                      <a:pt x="771" y="765"/>
                    </a:lnTo>
                    <a:lnTo>
                      <a:pt x="783" y="782"/>
                    </a:lnTo>
                    <a:lnTo>
                      <a:pt x="786" y="786"/>
                    </a:lnTo>
                    <a:lnTo>
                      <a:pt x="788" y="787"/>
                    </a:lnTo>
                    <a:lnTo>
                      <a:pt x="789" y="789"/>
                    </a:lnTo>
                    <a:lnTo>
                      <a:pt x="793" y="787"/>
                    </a:lnTo>
                    <a:lnTo>
                      <a:pt x="793" y="787"/>
                    </a:lnTo>
                    <a:lnTo>
                      <a:pt x="793" y="786"/>
                    </a:lnTo>
                    <a:lnTo>
                      <a:pt x="788" y="781"/>
                    </a:lnTo>
                    <a:lnTo>
                      <a:pt x="786" y="777"/>
                    </a:lnTo>
                    <a:lnTo>
                      <a:pt x="786" y="774"/>
                    </a:lnTo>
                    <a:lnTo>
                      <a:pt x="786" y="772"/>
                    </a:lnTo>
                    <a:lnTo>
                      <a:pt x="788" y="772"/>
                    </a:lnTo>
                    <a:lnTo>
                      <a:pt x="791" y="772"/>
                    </a:lnTo>
                    <a:lnTo>
                      <a:pt x="796" y="770"/>
                    </a:lnTo>
                    <a:lnTo>
                      <a:pt x="791" y="769"/>
                    </a:lnTo>
                    <a:lnTo>
                      <a:pt x="788" y="767"/>
                    </a:lnTo>
                    <a:lnTo>
                      <a:pt x="784" y="767"/>
                    </a:lnTo>
                    <a:lnTo>
                      <a:pt x="779" y="764"/>
                    </a:lnTo>
                    <a:lnTo>
                      <a:pt x="779" y="762"/>
                    </a:lnTo>
                    <a:lnTo>
                      <a:pt x="781" y="760"/>
                    </a:lnTo>
                    <a:lnTo>
                      <a:pt x="788" y="758"/>
                    </a:lnTo>
                    <a:lnTo>
                      <a:pt x="788" y="758"/>
                    </a:lnTo>
                    <a:lnTo>
                      <a:pt x="788" y="757"/>
                    </a:lnTo>
                    <a:lnTo>
                      <a:pt x="786" y="755"/>
                    </a:lnTo>
                    <a:lnTo>
                      <a:pt x="784" y="753"/>
                    </a:lnTo>
                    <a:lnTo>
                      <a:pt x="776" y="750"/>
                    </a:lnTo>
                    <a:lnTo>
                      <a:pt x="772" y="746"/>
                    </a:lnTo>
                    <a:lnTo>
                      <a:pt x="771" y="746"/>
                    </a:lnTo>
                    <a:lnTo>
                      <a:pt x="771" y="745"/>
                    </a:lnTo>
                    <a:lnTo>
                      <a:pt x="772" y="740"/>
                    </a:lnTo>
                    <a:lnTo>
                      <a:pt x="777" y="735"/>
                    </a:lnTo>
                    <a:lnTo>
                      <a:pt x="781" y="733"/>
                    </a:lnTo>
                    <a:lnTo>
                      <a:pt x="786" y="731"/>
                    </a:lnTo>
                    <a:lnTo>
                      <a:pt x="791" y="731"/>
                    </a:lnTo>
                    <a:lnTo>
                      <a:pt x="794" y="731"/>
                    </a:lnTo>
                    <a:lnTo>
                      <a:pt x="801" y="740"/>
                    </a:lnTo>
                    <a:lnTo>
                      <a:pt x="803" y="746"/>
                    </a:lnTo>
                    <a:lnTo>
                      <a:pt x="808" y="745"/>
                    </a:lnTo>
                    <a:lnTo>
                      <a:pt x="808" y="740"/>
                    </a:lnTo>
                    <a:lnTo>
                      <a:pt x="806" y="733"/>
                    </a:lnTo>
                    <a:lnTo>
                      <a:pt x="808" y="731"/>
                    </a:lnTo>
                    <a:lnTo>
                      <a:pt x="812" y="726"/>
                    </a:lnTo>
                    <a:lnTo>
                      <a:pt x="817" y="728"/>
                    </a:lnTo>
                    <a:lnTo>
                      <a:pt x="820" y="735"/>
                    </a:lnTo>
                    <a:lnTo>
                      <a:pt x="822" y="736"/>
                    </a:lnTo>
                    <a:lnTo>
                      <a:pt x="827" y="740"/>
                    </a:lnTo>
                    <a:lnTo>
                      <a:pt x="830" y="741"/>
                    </a:lnTo>
                    <a:lnTo>
                      <a:pt x="832" y="743"/>
                    </a:lnTo>
                    <a:lnTo>
                      <a:pt x="832" y="745"/>
                    </a:lnTo>
                    <a:lnTo>
                      <a:pt x="832" y="745"/>
                    </a:lnTo>
                    <a:close/>
                    <a:moveTo>
                      <a:pt x="711" y="735"/>
                    </a:moveTo>
                    <a:lnTo>
                      <a:pt x="711" y="736"/>
                    </a:lnTo>
                    <a:lnTo>
                      <a:pt x="714" y="735"/>
                    </a:lnTo>
                    <a:lnTo>
                      <a:pt x="716" y="735"/>
                    </a:lnTo>
                    <a:lnTo>
                      <a:pt x="717" y="736"/>
                    </a:lnTo>
                    <a:lnTo>
                      <a:pt x="719" y="740"/>
                    </a:lnTo>
                    <a:lnTo>
                      <a:pt x="726" y="743"/>
                    </a:lnTo>
                    <a:lnTo>
                      <a:pt x="729" y="746"/>
                    </a:lnTo>
                    <a:lnTo>
                      <a:pt x="729" y="748"/>
                    </a:lnTo>
                    <a:lnTo>
                      <a:pt x="728" y="750"/>
                    </a:lnTo>
                    <a:lnTo>
                      <a:pt x="726" y="753"/>
                    </a:lnTo>
                    <a:lnTo>
                      <a:pt x="724" y="755"/>
                    </a:lnTo>
                    <a:lnTo>
                      <a:pt x="721" y="757"/>
                    </a:lnTo>
                    <a:lnTo>
                      <a:pt x="706" y="757"/>
                    </a:lnTo>
                    <a:lnTo>
                      <a:pt x="704" y="755"/>
                    </a:lnTo>
                    <a:lnTo>
                      <a:pt x="704" y="753"/>
                    </a:lnTo>
                    <a:lnTo>
                      <a:pt x="700" y="743"/>
                    </a:lnTo>
                    <a:lnTo>
                      <a:pt x="700" y="738"/>
                    </a:lnTo>
                    <a:lnTo>
                      <a:pt x="699" y="735"/>
                    </a:lnTo>
                    <a:lnTo>
                      <a:pt x="700" y="733"/>
                    </a:lnTo>
                    <a:lnTo>
                      <a:pt x="700" y="731"/>
                    </a:lnTo>
                    <a:lnTo>
                      <a:pt x="707" y="728"/>
                    </a:lnTo>
                    <a:lnTo>
                      <a:pt x="709" y="728"/>
                    </a:lnTo>
                    <a:lnTo>
                      <a:pt x="711" y="729"/>
                    </a:lnTo>
                    <a:lnTo>
                      <a:pt x="712" y="731"/>
                    </a:lnTo>
                    <a:lnTo>
                      <a:pt x="711" y="733"/>
                    </a:lnTo>
                    <a:lnTo>
                      <a:pt x="711" y="735"/>
                    </a:lnTo>
                    <a:lnTo>
                      <a:pt x="711" y="735"/>
                    </a:lnTo>
                    <a:close/>
                    <a:moveTo>
                      <a:pt x="745" y="781"/>
                    </a:moveTo>
                    <a:lnTo>
                      <a:pt x="748" y="786"/>
                    </a:lnTo>
                    <a:lnTo>
                      <a:pt x="748" y="787"/>
                    </a:lnTo>
                    <a:lnTo>
                      <a:pt x="748" y="787"/>
                    </a:lnTo>
                    <a:lnTo>
                      <a:pt x="743" y="791"/>
                    </a:lnTo>
                    <a:lnTo>
                      <a:pt x="741" y="792"/>
                    </a:lnTo>
                    <a:lnTo>
                      <a:pt x="740" y="798"/>
                    </a:lnTo>
                    <a:lnTo>
                      <a:pt x="738" y="799"/>
                    </a:lnTo>
                    <a:lnTo>
                      <a:pt x="731" y="801"/>
                    </a:lnTo>
                    <a:lnTo>
                      <a:pt x="724" y="801"/>
                    </a:lnTo>
                    <a:lnTo>
                      <a:pt x="726" y="796"/>
                    </a:lnTo>
                    <a:lnTo>
                      <a:pt x="729" y="789"/>
                    </a:lnTo>
                    <a:lnTo>
                      <a:pt x="726" y="786"/>
                    </a:lnTo>
                    <a:lnTo>
                      <a:pt x="716" y="791"/>
                    </a:lnTo>
                    <a:lnTo>
                      <a:pt x="711" y="787"/>
                    </a:lnTo>
                    <a:lnTo>
                      <a:pt x="714" y="779"/>
                    </a:lnTo>
                    <a:lnTo>
                      <a:pt x="711" y="779"/>
                    </a:lnTo>
                    <a:lnTo>
                      <a:pt x="706" y="779"/>
                    </a:lnTo>
                    <a:lnTo>
                      <a:pt x="704" y="774"/>
                    </a:lnTo>
                    <a:lnTo>
                      <a:pt x="704" y="769"/>
                    </a:lnTo>
                    <a:lnTo>
                      <a:pt x="711" y="765"/>
                    </a:lnTo>
                    <a:lnTo>
                      <a:pt x="719" y="762"/>
                    </a:lnTo>
                    <a:lnTo>
                      <a:pt x="728" y="757"/>
                    </a:lnTo>
                    <a:lnTo>
                      <a:pt x="735" y="758"/>
                    </a:lnTo>
                    <a:lnTo>
                      <a:pt x="738" y="760"/>
                    </a:lnTo>
                    <a:lnTo>
                      <a:pt x="740" y="767"/>
                    </a:lnTo>
                    <a:lnTo>
                      <a:pt x="740" y="775"/>
                    </a:lnTo>
                    <a:lnTo>
                      <a:pt x="741" y="775"/>
                    </a:lnTo>
                    <a:lnTo>
                      <a:pt x="745" y="781"/>
                    </a:lnTo>
                    <a:lnTo>
                      <a:pt x="745" y="781"/>
                    </a:lnTo>
                    <a:close/>
                    <a:moveTo>
                      <a:pt x="1190" y="787"/>
                    </a:moveTo>
                    <a:lnTo>
                      <a:pt x="1190" y="792"/>
                    </a:lnTo>
                    <a:lnTo>
                      <a:pt x="1188" y="792"/>
                    </a:lnTo>
                    <a:lnTo>
                      <a:pt x="1185" y="796"/>
                    </a:lnTo>
                    <a:lnTo>
                      <a:pt x="1181" y="796"/>
                    </a:lnTo>
                    <a:lnTo>
                      <a:pt x="1180" y="794"/>
                    </a:lnTo>
                    <a:lnTo>
                      <a:pt x="1178" y="791"/>
                    </a:lnTo>
                    <a:lnTo>
                      <a:pt x="1181" y="786"/>
                    </a:lnTo>
                    <a:lnTo>
                      <a:pt x="1183" y="782"/>
                    </a:lnTo>
                    <a:lnTo>
                      <a:pt x="1188" y="775"/>
                    </a:lnTo>
                    <a:lnTo>
                      <a:pt x="1192" y="770"/>
                    </a:lnTo>
                    <a:lnTo>
                      <a:pt x="1193" y="772"/>
                    </a:lnTo>
                    <a:lnTo>
                      <a:pt x="1193" y="774"/>
                    </a:lnTo>
                    <a:lnTo>
                      <a:pt x="1192" y="781"/>
                    </a:lnTo>
                    <a:lnTo>
                      <a:pt x="1190" y="784"/>
                    </a:lnTo>
                    <a:lnTo>
                      <a:pt x="1190" y="787"/>
                    </a:lnTo>
                    <a:lnTo>
                      <a:pt x="1190" y="787"/>
                    </a:lnTo>
                    <a:close/>
                    <a:moveTo>
                      <a:pt x="435" y="815"/>
                    </a:moveTo>
                    <a:lnTo>
                      <a:pt x="430" y="820"/>
                    </a:lnTo>
                    <a:lnTo>
                      <a:pt x="427" y="820"/>
                    </a:lnTo>
                    <a:lnTo>
                      <a:pt x="421" y="816"/>
                    </a:lnTo>
                    <a:lnTo>
                      <a:pt x="416" y="815"/>
                    </a:lnTo>
                    <a:lnTo>
                      <a:pt x="415" y="813"/>
                    </a:lnTo>
                    <a:lnTo>
                      <a:pt x="415" y="813"/>
                    </a:lnTo>
                    <a:lnTo>
                      <a:pt x="416" y="808"/>
                    </a:lnTo>
                    <a:lnTo>
                      <a:pt x="418" y="806"/>
                    </a:lnTo>
                    <a:lnTo>
                      <a:pt x="423" y="801"/>
                    </a:lnTo>
                    <a:lnTo>
                      <a:pt x="430" y="789"/>
                    </a:lnTo>
                    <a:lnTo>
                      <a:pt x="435" y="786"/>
                    </a:lnTo>
                    <a:lnTo>
                      <a:pt x="439" y="782"/>
                    </a:lnTo>
                    <a:lnTo>
                      <a:pt x="444" y="775"/>
                    </a:lnTo>
                    <a:lnTo>
                      <a:pt x="447" y="774"/>
                    </a:lnTo>
                    <a:lnTo>
                      <a:pt x="449" y="774"/>
                    </a:lnTo>
                    <a:lnTo>
                      <a:pt x="451" y="774"/>
                    </a:lnTo>
                    <a:lnTo>
                      <a:pt x="452" y="775"/>
                    </a:lnTo>
                    <a:lnTo>
                      <a:pt x="449" y="786"/>
                    </a:lnTo>
                    <a:lnTo>
                      <a:pt x="447" y="789"/>
                    </a:lnTo>
                    <a:lnTo>
                      <a:pt x="444" y="798"/>
                    </a:lnTo>
                    <a:lnTo>
                      <a:pt x="437" y="813"/>
                    </a:lnTo>
                    <a:lnTo>
                      <a:pt x="435" y="815"/>
                    </a:lnTo>
                    <a:lnTo>
                      <a:pt x="435" y="815"/>
                    </a:lnTo>
                    <a:close/>
                    <a:moveTo>
                      <a:pt x="892" y="803"/>
                    </a:moveTo>
                    <a:lnTo>
                      <a:pt x="890" y="803"/>
                    </a:lnTo>
                    <a:lnTo>
                      <a:pt x="889" y="801"/>
                    </a:lnTo>
                    <a:lnTo>
                      <a:pt x="889" y="799"/>
                    </a:lnTo>
                    <a:lnTo>
                      <a:pt x="887" y="796"/>
                    </a:lnTo>
                    <a:lnTo>
                      <a:pt x="887" y="794"/>
                    </a:lnTo>
                    <a:lnTo>
                      <a:pt x="887" y="791"/>
                    </a:lnTo>
                    <a:lnTo>
                      <a:pt x="885" y="789"/>
                    </a:lnTo>
                    <a:lnTo>
                      <a:pt x="885" y="787"/>
                    </a:lnTo>
                    <a:lnTo>
                      <a:pt x="885" y="787"/>
                    </a:lnTo>
                    <a:lnTo>
                      <a:pt x="887" y="786"/>
                    </a:lnTo>
                    <a:lnTo>
                      <a:pt x="889" y="786"/>
                    </a:lnTo>
                    <a:lnTo>
                      <a:pt x="892" y="782"/>
                    </a:lnTo>
                    <a:lnTo>
                      <a:pt x="894" y="782"/>
                    </a:lnTo>
                    <a:lnTo>
                      <a:pt x="894" y="784"/>
                    </a:lnTo>
                    <a:lnTo>
                      <a:pt x="894" y="789"/>
                    </a:lnTo>
                    <a:lnTo>
                      <a:pt x="895" y="791"/>
                    </a:lnTo>
                    <a:lnTo>
                      <a:pt x="897" y="796"/>
                    </a:lnTo>
                    <a:lnTo>
                      <a:pt x="897" y="799"/>
                    </a:lnTo>
                    <a:lnTo>
                      <a:pt x="897" y="799"/>
                    </a:lnTo>
                    <a:lnTo>
                      <a:pt x="897" y="801"/>
                    </a:lnTo>
                    <a:lnTo>
                      <a:pt x="892" y="803"/>
                    </a:lnTo>
                    <a:close/>
                    <a:moveTo>
                      <a:pt x="382" y="803"/>
                    </a:moveTo>
                    <a:lnTo>
                      <a:pt x="382" y="803"/>
                    </a:lnTo>
                    <a:lnTo>
                      <a:pt x="380" y="801"/>
                    </a:lnTo>
                    <a:lnTo>
                      <a:pt x="380" y="799"/>
                    </a:lnTo>
                    <a:lnTo>
                      <a:pt x="384" y="794"/>
                    </a:lnTo>
                    <a:lnTo>
                      <a:pt x="384" y="792"/>
                    </a:lnTo>
                    <a:lnTo>
                      <a:pt x="384" y="791"/>
                    </a:lnTo>
                    <a:lnTo>
                      <a:pt x="384" y="791"/>
                    </a:lnTo>
                    <a:lnTo>
                      <a:pt x="384" y="787"/>
                    </a:lnTo>
                    <a:lnTo>
                      <a:pt x="386" y="787"/>
                    </a:lnTo>
                    <a:lnTo>
                      <a:pt x="387" y="787"/>
                    </a:lnTo>
                    <a:lnTo>
                      <a:pt x="387" y="789"/>
                    </a:lnTo>
                    <a:lnTo>
                      <a:pt x="386" y="794"/>
                    </a:lnTo>
                    <a:lnTo>
                      <a:pt x="386" y="798"/>
                    </a:lnTo>
                    <a:lnTo>
                      <a:pt x="386" y="799"/>
                    </a:lnTo>
                    <a:lnTo>
                      <a:pt x="384" y="801"/>
                    </a:lnTo>
                    <a:lnTo>
                      <a:pt x="382" y="803"/>
                    </a:lnTo>
                    <a:lnTo>
                      <a:pt x="382" y="803"/>
                    </a:lnTo>
                    <a:close/>
                    <a:moveTo>
                      <a:pt x="863" y="820"/>
                    </a:moveTo>
                    <a:lnTo>
                      <a:pt x="861" y="823"/>
                    </a:lnTo>
                    <a:lnTo>
                      <a:pt x="860" y="823"/>
                    </a:lnTo>
                    <a:lnTo>
                      <a:pt x="858" y="821"/>
                    </a:lnTo>
                    <a:lnTo>
                      <a:pt x="856" y="821"/>
                    </a:lnTo>
                    <a:lnTo>
                      <a:pt x="853" y="827"/>
                    </a:lnTo>
                    <a:lnTo>
                      <a:pt x="851" y="830"/>
                    </a:lnTo>
                    <a:lnTo>
                      <a:pt x="851" y="830"/>
                    </a:lnTo>
                    <a:lnTo>
                      <a:pt x="848" y="832"/>
                    </a:lnTo>
                    <a:lnTo>
                      <a:pt x="848" y="830"/>
                    </a:lnTo>
                    <a:lnTo>
                      <a:pt x="846" y="828"/>
                    </a:lnTo>
                    <a:lnTo>
                      <a:pt x="844" y="823"/>
                    </a:lnTo>
                    <a:lnTo>
                      <a:pt x="846" y="820"/>
                    </a:lnTo>
                    <a:lnTo>
                      <a:pt x="848" y="818"/>
                    </a:lnTo>
                    <a:lnTo>
                      <a:pt x="854" y="815"/>
                    </a:lnTo>
                    <a:lnTo>
                      <a:pt x="856" y="813"/>
                    </a:lnTo>
                    <a:lnTo>
                      <a:pt x="856" y="811"/>
                    </a:lnTo>
                    <a:lnTo>
                      <a:pt x="856" y="810"/>
                    </a:lnTo>
                    <a:lnTo>
                      <a:pt x="858" y="810"/>
                    </a:lnTo>
                    <a:lnTo>
                      <a:pt x="861" y="813"/>
                    </a:lnTo>
                    <a:lnTo>
                      <a:pt x="863" y="815"/>
                    </a:lnTo>
                    <a:lnTo>
                      <a:pt x="865" y="816"/>
                    </a:lnTo>
                    <a:lnTo>
                      <a:pt x="865" y="818"/>
                    </a:lnTo>
                    <a:lnTo>
                      <a:pt x="863" y="820"/>
                    </a:lnTo>
                    <a:lnTo>
                      <a:pt x="863" y="820"/>
                    </a:lnTo>
                    <a:close/>
                    <a:moveTo>
                      <a:pt x="911" y="857"/>
                    </a:moveTo>
                    <a:lnTo>
                      <a:pt x="913" y="862"/>
                    </a:lnTo>
                    <a:lnTo>
                      <a:pt x="913" y="864"/>
                    </a:lnTo>
                    <a:lnTo>
                      <a:pt x="913" y="869"/>
                    </a:lnTo>
                    <a:lnTo>
                      <a:pt x="913" y="876"/>
                    </a:lnTo>
                    <a:lnTo>
                      <a:pt x="913" y="876"/>
                    </a:lnTo>
                    <a:lnTo>
                      <a:pt x="913" y="878"/>
                    </a:lnTo>
                    <a:lnTo>
                      <a:pt x="911" y="879"/>
                    </a:lnTo>
                    <a:lnTo>
                      <a:pt x="911" y="881"/>
                    </a:lnTo>
                    <a:lnTo>
                      <a:pt x="911" y="883"/>
                    </a:lnTo>
                    <a:lnTo>
                      <a:pt x="911" y="883"/>
                    </a:lnTo>
                    <a:lnTo>
                      <a:pt x="904" y="885"/>
                    </a:lnTo>
                    <a:lnTo>
                      <a:pt x="899" y="885"/>
                    </a:lnTo>
                    <a:lnTo>
                      <a:pt x="892" y="885"/>
                    </a:lnTo>
                    <a:lnTo>
                      <a:pt x="890" y="885"/>
                    </a:lnTo>
                    <a:lnTo>
                      <a:pt x="887" y="883"/>
                    </a:lnTo>
                    <a:lnTo>
                      <a:pt x="885" y="881"/>
                    </a:lnTo>
                    <a:lnTo>
                      <a:pt x="878" y="874"/>
                    </a:lnTo>
                    <a:lnTo>
                      <a:pt x="875" y="874"/>
                    </a:lnTo>
                    <a:lnTo>
                      <a:pt x="866" y="871"/>
                    </a:lnTo>
                    <a:lnTo>
                      <a:pt x="863" y="864"/>
                    </a:lnTo>
                    <a:lnTo>
                      <a:pt x="861" y="862"/>
                    </a:lnTo>
                    <a:lnTo>
                      <a:pt x="860" y="864"/>
                    </a:lnTo>
                    <a:lnTo>
                      <a:pt x="860" y="864"/>
                    </a:lnTo>
                    <a:lnTo>
                      <a:pt x="858" y="862"/>
                    </a:lnTo>
                    <a:lnTo>
                      <a:pt x="858" y="861"/>
                    </a:lnTo>
                    <a:lnTo>
                      <a:pt x="858" y="859"/>
                    </a:lnTo>
                    <a:lnTo>
                      <a:pt x="854" y="859"/>
                    </a:lnTo>
                    <a:lnTo>
                      <a:pt x="853" y="859"/>
                    </a:lnTo>
                    <a:lnTo>
                      <a:pt x="853" y="856"/>
                    </a:lnTo>
                    <a:lnTo>
                      <a:pt x="853" y="854"/>
                    </a:lnTo>
                    <a:lnTo>
                      <a:pt x="854" y="852"/>
                    </a:lnTo>
                    <a:lnTo>
                      <a:pt x="858" y="844"/>
                    </a:lnTo>
                    <a:lnTo>
                      <a:pt x="860" y="842"/>
                    </a:lnTo>
                    <a:lnTo>
                      <a:pt x="861" y="840"/>
                    </a:lnTo>
                    <a:lnTo>
                      <a:pt x="863" y="837"/>
                    </a:lnTo>
                    <a:lnTo>
                      <a:pt x="861" y="832"/>
                    </a:lnTo>
                    <a:lnTo>
                      <a:pt x="865" y="825"/>
                    </a:lnTo>
                    <a:lnTo>
                      <a:pt x="868" y="823"/>
                    </a:lnTo>
                    <a:lnTo>
                      <a:pt x="872" y="820"/>
                    </a:lnTo>
                    <a:lnTo>
                      <a:pt x="883" y="811"/>
                    </a:lnTo>
                    <a:lnTo>
                      <a:pt x="885" y="811"/>
                    </a:lnTo>
                    <a:lnTo>
                      <a:pt x="890" y="811"/>
                    </a:lnTo>
                    <a:lnTo>
                      <a:pt x="895" y="815"/>
                    </a:lnTo>
                    <a:lnTo>
                      <a:pt x="897" y="818"/>
                    </a:lnTo>
                    <a:lnTo>
                      <a:pt x="904" y="827"/>
                    </a:lnTo>
                    <a:lnTo>
                      <a:pt x="907" y="833"/>
                    </a:lnTo>
                    <a:lnTo>
                      <a:pt x="909" y="839"/>
                    </a:lnTo>
                    <a:lnTo>
                      <a:pt x="911" y="842"/>
                    </a:lnTo>
                    <a:lnTo>
                      <a:pt x="913" y="849"/>
                    </a:lnTo>
                    <a:lnTo>
                      <a:pt x="913" y="850"/>
                    </a:lnTo>
                    <a:lnTo>
                      <a:pt x="911" y="856"/>
                    </a:lnTo>
                    <a:lnTo>
                      <a:pt x="911" y="857"/>
                    </a:lnTo>
                    <a:lnTo>
                      <a:pt x="911" y="857"/>
                    </a:lnTo>
                    <a:close/>
                    <a:moveTo>
                      <a:pt x="709" y="856"/>
                    </a:moveTo>
                    <a:lnTo>
                      <a:pt x="706" y="857"/>
                    </a:lnTo>
                    <a:lnTo>
                      <a:pt x="699" y="854"/>
                    </a:lnTo>
                    <a:lnTo>
                      <a:pt x="695" y="850"/>
                    </a:lnTo>
                    <a:lnTo>
                      <a:pt x="694" y="847"/>
                    </a:lnTo>
                    <a:lnTo>
                      <a:pt x="694" y="847"/>
                    </a:lnTo>
                    <a:lnTo>
                      <a:pt x="695" y="845"/>
                    </a:lnTo>
                    <a:lnTo>
                      <a:pt x="695" y="844"/>
                    </a:lnTo>
                    <a:lnTo>
                      <a:pt x="697" y="835"/>
                    </a:lnTo>
                    <a:lnTo>
                      <a:pt x="699" y="833"/>
                    </a:lnTo>
                    <a:lnTo>
                      <a:pt x="702" y="828"/>
                    </a:lnTo>
                    <a:lnTo>
                      <a:pt x="704" y="827"/>
                    </a:lnTo>
                    <a:lnTo>
                      <a:pt x="709" y="827"/>
                    </a:lnTo>
                    <a:lnTo>
                      <a:pt x="712" y="830"/>
                    </a:lnTo>
                    <a:lnTo>
                      <a:pt x="714" y="832"/>
                    </a:lnTo>
                    <a:lnTo>
                      <a:pt x="714" y="833"/>
                    </a:lnTo>
                    <a:lnTo>
                      <a:pt x="716" y="837"/>
                    </a:lnTo>
                    <a:lnTo>
                      <a:pt x="716" y="840"/>
                    </a:lnTo>
                    <a:lnTo>
                      <a:pt x="717" y="844"/>
                    </a:lnTo>
                    <a:lnTo>
                      <a:pt x="717" y="845"/>
                    </a:lnTo>
                    <a:lnTo>
                      <a:pt x="717" y="847"/>
                    </a:lnTo>
                    <a:lnTo>
                      <a:pt x="717" y="849"/>
                    </a:lnTo>
                    <a:lnTo>
                      <a:pt x="716" y="850"/>
                    </a:lnTo>
                    <a:lnTo>
                      <a:pt x="714" y="852"/>
                    </a:lnTo>
                    <a:lnTo>
                      <a:pt x="709" y="856"/>
                    </a:lnTo>
                    <a:lnTo>
                      <a:pt x="709" y="856"/>
                    </a:lnTo>
                    <a:close/>
                    <a:moveTo>
                      <a:pt x="878" y="895"/>
                    </a:moveTo>
                    <a:lnTo>
                      <a:pt x="877" y="895"/>
                    </a:lnTo>
                    <a:lnTo>
                      <a:pt x="875" y="895"/>
                    </a:lnTo>
                    <a:lnTo>
                      <a:pt x="868" y="891"/>
                    </a:lnTo>
                    <a:lnTo>
                      <a:pt x="868" y="890"/>
                    </a:lnTo>
                    <a:lnTo>
                      <a:pt x="868" y="890"/>
                    </a:lnTo>
                    <a:lnTo>
                      <a:pt x="868" y="888"/>
                    </a:lnTo>
                    <a:lnTo>
                      <a:pt x="870" y="886"/>
                    </a:lnTo>
                    <a:lnTo>
                      <a:pt x="872" y="885"/>
                    </a:lnTo>
                    <a:lnTo>
                      <a:pt x="873" y="885"/>
                    </a:lnTo>
                    <a:lnTo>
                      <a:pt x="877" y="890"/>
                    </a:lnTo>
                    <a:lnTo>
                      <a:pt x="878" y="893"/>
                    </a:lnTo>
                    <a:lnTo>
                      <a:pt x="878" y="893"/>
                    </a:lnTo>
                    <a:lnTo>
                      <a:pt x="878" y="895"/>
                    </a:lnTo>
                    <a:lnTo>
                      <a:pt x="878" y="895"/>
                    </a:lnTo>
                    <a:close/>
                    <a:moveTo>
                      <a:pt x="839" y="893"/>
                    </a:moveTo>
                    <a:lnTo>
                      <a:pt x="832" y="898"/>
                    </a:lnTo>
                    <a:lnTo>
                      <a:pt x="832" y="896"/>
                    </a:lnTo>
                    <a:lnTo>
                      <a:pt x="830" y="895"/>
                    </a:lnTo>
                    <a:lnTo>
                      <a:pt x="836" y="888"/>
                    </a:lnTo>
                    <a:lnTo>
                      <a:pt x="837" y="886"/>
                    </a:lnTo>
                    <a:lnTo>
                      <a:pt x="839" y="888"/>
                    </a:lnTo>
                    <a:lnTo>
                      <a:pt x="839" y="890"/>
                    </a:lnTo>
                    <a:lnTo>
                      <a:pt x="839" y="891"/>
                    </a:lnTo>
                    <a:lnTo>
                      <a:pt x="839" y="893"/>
                    </a:lnTo>
                    <a:close/>
                    <a:moveTo>
                      <a:pt x="408" y="922"/>
                    </a:moveTo>
                    <a:lnTo>
                      <a:pt x="409" y="922"/>
                    </a:lnTo>
                    <a:lnTo>
                      <a:pt x="413" y="917"/>
                    </a:lnTo>
                    <a:lnTo>
                      <a:pt x="416" y="915"/>
                    </a:lnTo>
                    <a:lnTo>
                      <a:pt x="418" y="917"/>
                    </a:lnTo>
                    <a:lnTo>
                      <a:pt x="420" y="917"/>
                    </a:lnTo>
                    <a:lnTo>
                      <a:pt x="420" y="919"/>
                    </a:lnTo>
                    <a:lnTo>
                      <a:pt x="420" y="922"/>
                    </a:lnTo>
                    <a:lnTo>
                      <a:pt x="420" y="929"/>
                    </a:lnTo>
                    <a:lnTo>
                      <a:pt x="420" y="929"/>
                    </a:lnTo>
                    <a:lnTo>
                      <a:pt x="421" y="929"/>
                    </a:lnTo>
                    <a:lnTo>
                      <a:pt x="421" y="927"/>
                    </a:lnTo>
                    <a:lnTo>
                      <a:pt x="428" y="917"/>
                    </a:lnTo>
                    <a:lnTo>
                      <a:pt x="430" y="914"/>
                    </a:lnTo>
                    <a:lnTo>
                      <a:pt x="432" y="914"/>
                    </a:lnTo>
                    <a:lnTo>
                      <a:pt x="439" y="912"/>
                    </a:lnTo>
                    <a:lnTo>
                      <a:pt x="442" y="912"/>
                    </a:lnTo>
                    <a:lnTo>
                      <a:pt x="447" y="914"/>
                    </a:lnTo>
                    <a:lnTo>
                      <a:pt x="451" y="914"/>
                    </a:lnTo>
                    <a:lnTo>
                      <a:pt x="457" y="919"/>
                    </a:lnTo>
                    <a:lnTo>
                      <a:pt x="463" y="924"/>
                    </a:lnTo>
                    <a:lnTo>
                      <a:pt x="466" y="929"/>
                    </a:lnTo>
                    <a:lnTo>
                      <a:pt x="481" y="948"/>
                    </a:lnTo>
                    <a:lnTo>
                      <a:pt x="486" y="953"/>
                    </a:lnTo>
                    <a:lnTo>
                      <a:pt x="490" y="956"/>
                    </a:lnTo>
                    <a:lnTo>
                      <a:pt x="490" y="960"/>
                    </a:lnTo>
                    <a:lnTo>
                      <a:pt x="492" y="961"/>
                    </a:lnTo>
                    <a:lnTo>
                      <a:pt x="492" y="965"/>
                    </a:lnTo>
                    <a:lnTo>
                      <a:pt x="492" y="966"/>
                    </a:lnTo>
                    <a:lnTo>
                      <a:pt x="492" y="968"/>
                    </a:lnTo>
                    <a:lnTo>
                      <a:pt x="490" y="970"/>
                    </a:lnTo>
                    <a:lnTo>
                      <a:pt x="480" y="977"/>
                    </a:lnTo>
                    <a:lnTo>
                      <a:pt x="476" y="978"/>
                    </a:lnTo>
                    <a:lnTo>
                      <a:pt x="471" y="982"/>
                    </a:lnTo>
                    <a:lnTo>
                      <a:pt x="459" y="990"/>
                    </a:lnTo>
                    <a:lnTo>
                      <a:pt x="452" y="995"/>
                    </a:lnTo>
                    <a:lnTo>
                      <a:pt x="442" y="1004"/>
                    </a:lnTo>
                    <a:lnTo>
                      <a:pt x="423" y="1017"/>
                    </a:lnTo>
                    <a:lnTo>
                      <a:pt x="421" y="1021"/>
                    </a:lnTo>
                    <a:lnTo>
                      <a:pt x="420" y="1023"/>
                    </a:lnTo>
                    <a:lnTo>
                      <a:pt x="415" y="1038"/>
                    </a:lnTo>
                    <a:lnTo>
                      <a:pt x="413" y="1043"/>
                    </a:lnTo>
                    <a:lnTo>
                      <a:pt x="408" y="1046"/>
                    </a:lnTo>
                    <a:lnTo>
                      <a:pt x="401" y="1046"/>
                    </a:lnTo>
                    <a:lnTo>
                      <a:pt x="399" y="1048"/>
                    </a:lnTo>
                    <a:lnTo>
                      <a:pt x="399" y="1053"/>
                    </a:lnTo>
                    <a:lnTo>
                      <a:pt x="397" y="1062"/>
                    </a:lnTo>
                    <a:lnTo>
                      <a:pt x="396" y="1069"/>
                    </a:lnTo>
                    <a:lnTo>
                      <a:pt x="394" y="1084"/>
                    </a:lnTo>
                    <a:lnTo>
                      <a:pt x="394" y="1086"/>
                    </a:lnTo>
                    <a:lnTo>
                      <a:pt x="394" y="1089"/>
                    </a:lnTo>
                    <a:lnTo>
                      <a:pt x="392" y="1091"/>
                    </a:lnTo>
                    <a:lnTo>
                      <a:pt x="386" y="1096"/>
                    </a:lnTo>
                    <a:lnTo>
                      <a:pt x="380" y="1098"/>
                    </a:lnTo>
                    <a:lnTo>
                      <a:pt x="375" y="1099"/>
                    </a:lnTo>
                    <a:lnTo>
                      <a:pt x="374" y="1098"/>
                    </a:lnTo>
                    <a:lnTo>
                      <a:pt x="372" y="1094"/>
                    </a:lnTo>
                    <a:lnTo>
                      <a:pt x="370" y="1094"/>
                    </a:lnTo>
                    <a:lnTo>
                      <a:pt x="370" y="1096"/>
                    </a:lnTo>
                    <a:lnTo>
                      <a:pt x="362" y="1106"/>
                    </a:lnTo>
                    <a:lnTo>
                      <a:pt x="355" y="1110"/>
                    </a:lnTo>
                    <a:lnTo>
                      <a:pt x="351" y="1115"/>
                    </a:lnTo>
                    <a:lnTo>
                      <a:pt x="350" y="1116"/>
                    </a:lnTo>
                    <a:lnTo>
                      <a:pt x="348" y="1116"/>
                    </a:lnTo>
                    <a:lnTo>
                      <a:pt x="344" y="1116"/>
                    </a:lnTo>
                    <a:lnTo>
                      <a:pt x="341" y="1115"/>
                    </a:lnTo>
                    <a:lnTo>
                      <a:pt x="339" y="1111"/>
                    </a:lnTo>
                    <a:lnTo>
                      <a:pt x="338" y="1108"/>
                    </a:lnTo>
                    <a:lnTo>
                      <a:pt x="334" y="1096"/>
                    </a:lnTo>
                    <a:lnTo>
                      <a:pt x="332" y="1092"/>
                    </a:lnTo>
                    <a:lnTo>
                      <a:pt x="331" y="1091"/>
                    </a:lnTo>
                    <a:lnTo>
                      <a:pt x="327" y="1082"/>
                    </a:lnTo>
                    <a:lnTo>
                      <a:pt x="326" y="1081"/>
                    </a:lnTo>
                    <a:lnTo>
                      <a:pt x="312" y="1072"/>
                    </a:lnTo>
                    <a:lnTo>
                      <a:pt x="305" y="1065"/>
                    </a:lnTo>
                    <a:lnTo>
                      <a:pt x="303" y="1064"/>
                    </a:lnTo>
                    <a:lnTo>
                      <a:pt x="302" y="1064"/>
                    </a:lnTo>
                    <a:lnTo>
                      <a:pt x="293" y="1064"/>
                    </a:lnTo>
                    <a:lnTo>
                      <a:pt x="291" y="1064"/>
                    </a:lnTo>
                    <a:lnTo>
                      <a:pt x="291" y="1062"/>
                    </a:lnTo>
                    <a:lnTo>
                      <a:pt x="291" y="1060"/>
                    </a:lnTo>
                    <a:lnTo>
                      <a:pt x="293" y="1058"/>
                    </a:lnTo>
                    <a:lnTo>
                      <a:pt x="293" y="1057"/>
                    </a:lnTo>
                    <a:lnTo>
                      <a:pt x="293" y="1053"/>
                    </a:lnTo>
                    <a:lnTo>
                      <a:pt x="293" y="1053"/>
                    </a:lnTo>
                    <a:lnTo>
                      <a:pt x="297" y="1050"/>
                    </a:lnTo>
                    <a:lnTo>
                      <a:pt x="295" y="1050"/>
                    </a:lnTo>
                    <a:lnTo>
                      <a:pt x="295" y="1048"/>
                    </a:lnTo>
                    <a:lnTo>
                      <a:pt x="295" y="1046"/>
                    </a:lnTo>
                    <a:lnTo>
                      <a:pt x="295" y="1045"/>
                    </a:lnTo>
                    <a:lnTo>
                      <a:pt x="297" y="1045"/>
                    </a:lnTo>
                    <a:lnTo>
                      <a:pt x="298" y="1041"/>
                    </a:lnTo>
                    <a:lnTo>
                      <a:pt x="298" y="1038"/>
                    </a:lnTo>
                    <a:lnTo>
                      <a:pt x="300" y="1035"/>
                    </a:lnTo>
                    <a:lnTo>
                      <a:pt x="302" y="1033"/>
                    </a:lnTo>
                    <a:lnTo>
                      <a:pt x="303" y="1028"/>
                    </a:lnTo>
                    <a:lnTo>
                      <a:pt x="307" y="1026"/>
                    </a:lnTo>
                    <a:lnTo>
                      <a:pt x="307" y="1024"/>
                    </a:lnTo>
                    <a:lnTo>
                      <a:pt x="309" y="1023"/>
                    </a:lnTo>
                    <a:lnTo>
                      <a:pt x="307" y="1023"/>
                    </a:lnTo>
                    <a:lnTo>
                      <a:pt x="307" y="1021"/>
                    </a:lnTo>
                    <a:lnTo>
                      <a:pt x="307" y="1016"/>
                    </a:lnTo>
                    <a:lnTo>
                      <a:pt x="307" y="1012"/>
                    </a:lnTo>
                    <a:lnTo>
                      <a:pt x="307" y="1011"/>
                    </a:lnTo>
                    <a:lnTo>
                      <a:pt x="309" y="1007"/>
                    </a:lnTo>
                    <a:lnTo>
                      <a:pt x="309" y="1007"/>
                    </a:lnTo>
                    <a:lnTo>
                      <a:pt x="315" y="1002"/>
                    </a:lnTo>
                    <a:lnTo>
                      <a:pt x="315" y="1002"/>
                    </a:lnTo>
                    <a:lnTo>
                      <a:pt x="315" y="1000"/>
                    </a:lnTo>
                    <a:lnTo>
                      <a:pt x="315" y="999"/>
                    </a:lnTo>
                    <a:lnTo>
                      <a:pt x="315" y="997"/>
                    </a:lnTo>
                    <a:lnTo>
                      <a:pt x="314" y="997"/>
                    </a:lnTo>
                    <a:lnTo>
                      <a:pt x="312" y="997"/>
                    </a:lnTo>
                    <a:lnTo>
                      <a:pt x="310" y="994"/>
                    </a:lnTo>
                    <a:lnTo>
                      <a:pt x="310" y="992"/>
                    </a:lnTo>
                    <a:lnTo>
                      <a:pt x="312" y="990"/>
                    </a:lnTo>
                    <a:lnTo>
                      <a:pt x="314" y="983"/>
                    </a:lnTo>
                    <a:lnTo>
                      <a:pt x="315" y="982"/>
                    </a:lnTo>
                    <a:lnTo>
                      <a:pt x="319" y="970"/>
                    </a:lnTo>
                    <a:lnTo>
                      <a:pt x="324" y="963"/>
                    </a:lnTo>
                    <a:lnTo>
                      <a:pt x="326" y="954"/>
                    </a:lnTo>
                    <a:lnTo>
                      <a:pt x="331" y="946"/>
                    </a:lnTo>
                    <a:lnTo>
                      <a:pt x="331" y="946"/>
                    </a:lnTo>
                    <a:lnTo>
                      <a:pt x="329" y="942"/>
                    </a:lnTo>
                    <a:lnTo>
                      <a:pt x="326" y="941"/>
                    </a:lnTo>
                    <a:lnTo>
                      <a:pt x="322" y="937"/>
                    </a:lnTo>
                    <a:lnTo>
                      <a:pt x="322" y="934"/>
                    </a:lnTo>
                    <a:lnTo>
                      <a:pt x="315" y="914"/>
                    </a:lnTo>
                    <a:lnTo>
                      <a:pt x="315" y="912"/>
                    </a:lnTo>
                    <a:lnTo>
                      <a:pt x="314" y="908"/>
                    </a:lnTo>
                    <a:lnTo>
                      <a:pt x="314" y="907"/>
                    </a:lnTo>
                    <a:lnTo>
                      <a:pt x="314" y="907"/>
                    </a:lnTo>
                    <a:lnTo>
                      <a:pt x="338" y="900"/>
                    </a:lnTo>
                    <a:lnTo>
                      <a:pt x="353" y="898"/>
                    </a:lnTo>
                    <a:lnTo>
                      <a:pt x="370" y="891"/>
                    </a:lnTo>
                    <a:lnTo>
                      <a:pt x="375" y="891"/>
                    </a:lnTo>
                    <a:lnTo>
                      <a:pt x="379" y="893"/>
                    </a:lnTo>
                    <a:lnTo>
                      <a:pt x="382" y="896"/>
                    </a:lnTo>
                    <a:lnTo>
                      <a:pt x="387" y="902"/>
                    </a:lnTo>
                    <a:lnTo>
                      <a:pt x="392" y="905"/>
                    </a:lnTo>
                    <a:lnTo>
                      <a:pt x="404" y="912"/>
                    </a:lnTo>
                    <a:lnTo>
                      <a:pt x="411" y="914"/>
                    </a:lnTo>
                    <a:lnTo>
                      <a:pt x="409" y="920"/>
                    </a:lnTo>
                    <a:lnTo>
                      <a:pt x="408" y="922"/>
                    </a:lnTo>
                    <a:lnTo>
                      <a:pt x="408" y="922"/>
                    </a:lnTo>
                    <a:lnTo>
                      <a:pt x="408" y="922"/>
                    </a:lnTo>
                    <a:close/>
                    <a:moveTo>
                      <a:pt x="919" y="919"/>
                    </a:moveTo>
                    <a:lnTo>
                      <a:pt x="926" y="922"/>
                    </a:lnTo>
                    <a:lnTo>
                      <a:pt x="930" y="924"/>
                    </a:lnTo>
                    <a:lnTo>
                      <a:pt x="931" y="925"/>
                    </a:lnTo>
                    <a:lnTo>
                      <a:pt x="935" y="931"/>
                    </a:lnTo>
                    <a:lnTo>
                      <a:pt x="937" y="932"/>
                    </a:lnTo>
                    <a:lnTo>
                      <a:pt x="943" y="929"/>
                    </a:lnTo>
                    <a:lnTo>
                      <a:pt x="949" y="929"/>
                    </a:lnTo>
                    <a:lnTo>
                      <a:pt x="959" y="929"/>
                    </a:lnTo>
                    <a:lnTo>
                      <a:pt x="967" y="934"/>
                    </a:lnTo>
                    <a:lnTo>
                      <a:pt x="971" y="937"/>
                    </a:lnTo>
                    <a:lnTo>
                      <a:pt x="972" y="939"/>
                    </a:lnTo>
                    <a:lnTo>
                      <a:pt x="972" y="942"/>
                    </a:lnTo>
                    <a:lnTo>
                      <a:pt x="971" y="948"/>
                    </a:lnTo>
                    <a:lnTo>
                      <a:pt x="969" y="953"/>
                    </a:lnTo>
                    <a:lnTo>
                      <a:pt x="966" y="960"/>
                    </a:lnTo>
                    <a:lnTo>
                      <a:pt x="962" y="963"/>
                    </a:lnTo>
                    <a:lnTo>
                      <a:pt x="960" y="965"/>
                    </a:lnTo>
                    <a:lnTo>
                      <a:pt x="960" y="966"/>
                    </a:lnTo>
                    <a:lnTo>
                      <a:pt x="959" y="970"/>
                    </a:lnTo>
                    <a:lnTo>
                      <a:pt x="955" y="978"/>
                    </a:lnTo>
                    <a:lnTo>
                      <a:pt x="955" y="978"/>
                    </a:lnTo>
                    <a:lnTo>
                      <a:pt x="950" y="982"/>
                    </a:lnTo>
                    <a:lnTo>
                      <a:pt x="952" y="983"/>
                    </a:lnTo>
                    <a:lnTo>
                      <a:pt x="952" y="985"/>
                    </a:lnTo>
                    <a:lnTo>
                      <a:pt x="952" y="989"/>
                    </a:lnTo>
                    <a:lnTo>
                      <a:pt x="949" y="995"/>
                    </a:lnTo>
                    <a:lnTo>
                      <a:pt x="945" y="1004"/>
                    </a:lnTo>
                    <a:lnTo>
                      <a:pt x="943" y="1007"/>
                    </a:lnTo>
                    <a:lnTo>
                      <a:pt x="938" y="1014"/>
                    </a:lnTo>
                    <a:lnTo>
                      <a:pt x="937" y="1016"/>
                    </a:lnTo>
                    <a:lnTo>
                      <a:pt x="933" y="1016"/>
                    </a:lnTo>
                    <a:lnTo>
                      <a:pt x="916" y="1011"/>
                    </a:lnTo>
                    <a:lnTo>
                      <a:pt x="911" y="1011"/>
                    </a:lnTo>
                    <a:lnTo>
                      <a:pt x="899" y="1014"/>
                    </a:lnTo>
                    <a:lnTo>
                      <a:pt x="901" y="1014"/>
                    </a:lnTo>
                    <a:lnTo>
                      <a:pt x="904" y="1017"/>
                    </a:lnTo>
                    <a:lnTo>
                      <a:pt x="907" y="1019"/>
                    </a:lnTo>
                    <a:lnTo>
                      <a:pt x="911" y="1026"/>
                    </a:lnTo>
                    <a:lnTo>
                      <a:pt x="911" y="1028"/>
                    </a:lnTo>
                    <a:lnTo>
                      <a:pt x="913" y="1029"/>
                    </a:lnTo>
                    <a:lnTo>
                      <a:pt x="911" y="1035"/>
                    </a:lnTo>
                    <a:lnTo>
                      <a:pt x="911" y="1035"/>
                    </a:lnTo>
                    <a:lnTo>
                      <a:pt x="906" y="1045"/>
                    </a:lnTo>
                    <a:lnTo>
                      <a:pt x="904" y="1053"/>
                    </a:lnTo>
                    <a:lnTo>
                      <a:pt x="902" y="1060"/>
                    </a:lnTo>
                    <a:lnTo>
                      <a:pt x="901" y="1062"/>
                    </a:lnTo>
                    <a:lnTo>
                      <a:pt x="894" y="1058"/>
                    </a:lnTo>
                    <a:lnTo>
                      <a:pt x="890" y="1058"/>
                    </a:lnTo>
                    <a:lnTo>
                      <a:pt x="883" y="1060"/>
                    </a:lnTo>
                    <a:lnTo>
                      <a:pt x="880" y="1060"/>
                    </a:lnTo>
                    <a:lnTo>
                      <a:pt x="880" y="1050"/>
                    </a:lnTo>
                    <a:lnTo>
                      <a:pt x="880" y="1040"/>
                    </a:lnTo>
                    <a:lnTo>
                      <a:pt x="878" y="1029"/>
                    </a:lnTo>
                    <a:lnTo>
                      <a:pt x="873" y="1012"/>
                    </a:lnTo>
                    <a:lnTo>
                      <a:pt x="873" y="1009"/>
                    </a:lnTo>
                    <a:lnTo>
                      <a:pt x="872" y="1006"/>
                    </a:lnTo>
                    <a:lnTo>
                      <a:pt x="872" y="1002"/>
                    </a:lnTo>
                    <a:lnTo>
                      <a:pt x="872" y="997"/>
                    </a:lnTo>
                    <a:lnTo>
                      <a:pt x="872" y="990"/>
                    </a:lnTo>
                    <a:lnTo>
                      <a:pt x="872" y="987"/>
                    </a:lnTo>
                    <a:lnTo>
                      <a:pt x="872" y="977"/>
                    </a:lnTo>
                    <a:lnTo>
                      <a:pt x="872" y="961"/>
                    </a:lnTo>
                    <a:lnTo>
                      <a:pt x="872" y="954"/>
                    </a:lnTo>
                    <a:lnTo>
                      <a:pt x="872" y="953"/>
                    </a:lnTo>
                    <a:lnTo>
                      <a:pt x="872" y="951"/>
                    </a:lnTo>
                    <a:lnTo>
                      <a:pt x="873" y="949"/>
                    </a:lnTo>
                    <a:lnTo>
                      <a:pt x="875" y="948"/>
                    </a:lnTo>
                    <a:lnTo>
                      <a:pt x="877" y="948"/>
                    </a:lnTo>
                    <a:lnTo>
                      <a:pt x="883" y="953"/>
                    </a:lnTo>
                    <a:lnTo>
                      <a:pt x="887" y="953"/>
                    </a:lnTo>
                    <a:lnTo>
                      <a:pt x="890" y="953"/>
                    </a:lnTo>
                    <a:lnTo>
                      <a:pt x="890" y="953"/>
                    </a:lnTo>
                    <a:lnTo>
                      <a:pt x="887" y="953"/>
                    </a:lnTo>
                    <a:lnTo>
                      <a:pt x="885" y="949"/>
                    </a:lnTo>
                    <a:lnTo>
                      <a:pt x="882" y="944"/>
                    </a:lnTo>
                    <a:lnTo>
                      <a:pt x="882" y="939"/>
                    </a:lnTo>
                    <a:lnTo>
                      <a:pt x="880" y="937"/>
                    </a:lnTo>
                    <a:lnTo>
                      <a:pt x="880" y="936"/>
                    </a:lnTo>
                    <a:lnTo>
                      <a:pt x="880" y="932"/>
                    </a:lnTo>
                    <a:lnTo>
                      <a:pt x="882" y="931"/>
                    </a:lnTo>
                    <a:lnTo>
                      <a:pt x="883" y="929"/>
                    </a:lnTo>
                    <a:lnTo>
                      <a:pt x="883" y="927"/>
                    </a:lnTo>
                    <a:lnTo>
                      <a:pt x="889" y="924"/>
                    </a:lnTo>
                    <a:lnTo>
                      <a:pt x="894" y="922"/>
                    </a:lnTo>
                    <a:lnTo>
                      <a:pt x="904" y="920"/>
                    </a:lnTo>
                    <a:lnTo>
                      <a:pt x="907" y="922"/>
                    </a:lnTo>
                    <a:lnTo>
                      <a:pt x="911" y="919"/>
                    </a:lnTo>
                    <a:lnTo>
                      <a:pt x="914" y="919"/>
                    </a:lnTo>
                    <a:lnTo>
                      <a:pt x="919" y="919"/>
                    </a:lnTo>
                    <a:lnTo>
                      <a:pt x="919" y="919"/>
                    </a:lnTo>
                    <a:close/>
                    <a:moveTo>
                      <a:pt x="820" y="939"/>
                    </a:moveTo>
                    <a:lnTo>
                      <a:pt x="815" y="941"/>
                    </a:lnTo>
                    <a:lnTo>
                      <a:pt x="813" y="941"/>
                    </a:lnTo>
                    <a:lnTo>
                      <a:pt x="812" y="942"/>
                    </a:lnTo>
                    <a:lnTo>
                      <a:pt x="810" y="942"/>
                    </a:lnTo>
                    <a:lnTo>
                      <a:pt x="808" y="942"/>
                    </a:lnTo>
                    <a:lnTo>
                      <a:pt x="801" y="939"/>
                    </a:lnTo>
                    <a:lnTo>
                      <a:pt x="800" y="939"/>
                    </a:lnTo>
                    <a:lnTo>
                      <a:pt x="800" y="937"/>
                    </a:lnTo>
                    <a:lnTo>
                      <a:pt x="800" y="936"/>
                    </a:lnTo>
                    <a:lnTo>
                      <a:pt x="800" y="936"/>
                    </a:lnTo>
                    <a:lnTo>
                      <a:pt x="805" y="934"/>
                    </a:lnTo>
                    <a:lnTo>
                      <a:pt x="806" y="932"/>
                    </a:lnTo>
                    <a:lnTo>
                      <a:pt x="808" y="931"/>
                    </a:lnTo>
                    <a:lnTo>
                      <a:pt x="808" y="931"/>
                    </a:lnTo>
                    <a:lnTo>
                      <a:pt x="810" y="929"/>
                    </a:lnTo>
                    <a:lnTo>
                      <a:pt x="815" y="927"/>
                    </a:lnTo>
                    <a:lnTo>
                      <a:pt x="825" y="924"/>
                    </a:lnTo>
                    <a:lnTo>
                      <a:pt x="830" y="922"/>
                    </a:lnTo>
                    <a:lnTo>
                      <a:pt x="832" y="922"/>
                    </a:lnTo>
                    <a:lnTo>
                      <a:pt x="832" y="924"/>
                    </a:lnTo>
                    <a:lnTo>
                      <a:pt x="832" y="925"/>
                    </a:lnTo>
                    <a:lnTo>
                      <a:pt x="832" y="927"/>
                    </a:lnTo>
                    <a:lnTo>
                      <a:pt x="830" y="931"/>
                    </a:lnTo>
                    <a:lnTo>
                      <a:pt x="829" y="932"/>
                    </a:lnTo>
                    <a:lnTo>
                      <a:pt x="824" y="937"/>
                    </a:lnTo>
                    <a:lnTo>
                      <a:pt x="820" y="939"/>
                    </a:lnTo>
                    <a:close/>
                    <a:moveTo>
                      <a:pt x="788" y="934"/>
                    </a:moveTo>
                    <a:lnTo>
                      <a:pt x="803" y="949"/>
                    </a:lnTo>
                    <a:lnTo>
                      <a:pt x="806" y="948"/>
                    </a:lnTo>
                    <a:lnTo>
                      <a:pt x="812" y="948"/>
                    </a:lnTo>
                    <a:lnTo>
                      <a:pt x="817" y="944"/>
                    </a:lnTo>
                    <a:lnTo>
                      <a:pt x="824" y="942"/>
                    </a:lnTo>
                    <a:lnTo>
                      <a:pt x="827" y="939"/>
                    </a:lnTo>
                    <a:lnTo>
                      <a:pt x="829" y="939"/>
                    </a:lnTo>
                    <a:lnTo>
                      <a:pt x="832" y="937"/>
                    </a:lnTo>
                    <a:lnTo>
                      <a:pt x="834" y="937"/>
                    </a:lnTo>
                    <a:lnTo>
                      <a:pt x="839" y="939"/>
                    </a:lnTo>
                    <a:lnTo>
                      <a:pt x="841" y="941"/>
                    </a:lnTo>
                    <a:lnTo>
                      <a:pt x="842" y="942"/>
                    </a:lnTo>
                    <a:lnTo>
                      <a:pt x="842" y="944"/>
                    </a:lnTo>
                    <a:lnTo>
                      <a:pt x="846" y="951"/>
                    </a:lnTo>
                    <a:lnTo>
                      <a:pt x="846" y="953"/>
                    </a:lnTo>
                    <a:lnTo>
                      <a:pt x="846" y="953"/>
                    </a:lnTo>
                    <a:lnTo>
                      <a:pt x="844" y="956"/>
                    </a:lnTo>
                    <a:lnTo>
                      <a:pt x="842" y="958"/>
                    </a:lnTo>
                    <a:lnTo>
                      <a:pt x="839" y="960"/>
                    </a:lnTo>
                    <a:lnTo>
                      <a:pt x="837" y="960"/>
                    </a:lnTo>
                    <a:lnTo>
                      <a:pt x="836" y="963"/>
                    </a:lnTo>
                    <a:lnTo>
                      <a:pt x="834" y="961"/>
                    </a:lnTo>
                    <a:lnTo>
                      <a:pt x="834" y="965"/>
                    </a:lnTo>
                    <a:lnTo>
                      <a:pt x="834" y="966"/>
                    </a:lnTo>
                    <a:lnTo>
                      <a:pt x="834" y="966"/>
                    </a:lnTo>
                    <a:lnTo>
                      <a:pt x="836" y="966"/>
                    </a:lnTo>
                    <a:lnTo>
                      <a:pt x="836" y="965"/>
                    </a:lnTo>
                    <a:lnTo>
                      <a:pt x="839" y="966"/>
                    </a:lnTo>
                    <a:lnTo>
                      <a:pt x="839" y="968"/>
                    </a:lnTo>
                    <a:lnTo>
                      <a:pt x="841" y="970"/>
                    </a:lnTo>
                    <a:lnTo>
                      <a:pt x="841" y="971"/>
                    </a:lnTo>
                    <a:lnTo>
                      <a:pt x="836" y="975"/>
                    </a:lnTo>
                    <a:lnTo>
                      <a:pt x="830" y="978"/>
                    </a:lnTo>
                    <a:lnTo>
                      <a:pt x="822" y="990"/>
                    </a:lnTo>
                    <a:lnTo>
                      <a:pt x="818" y="995"/>
                    </a:lnTo>
                    <a:lnTo>
                      <a:pt x="818" y="997"/>
                    </a:lnTo>
                    <a:lnTo>
                      <a:pt x="818" y="997"/>
                    </a:lnTo>
                    <a:lnTo>
                      <a:pt x="818" y="1000"/>
                    </a:lnTo>
                    <a:lnTo>
                      <a:pt x="818" y="1002"/>
                    </a:lnTo>
                    <a:lnTo>
                      <a:pt x="818" y="1002"/>
                    </a:lnTo>
                    <a:lnTo>
                      <a:pt x="822" y="999"/>
                    </a:lnTo>
                    <a:lnTo>
                      <a:pt x="825" y="997"/>
                    </a:lnTo>
                    <a:lnTo>
                      <a:pt x="827" y="995"/>
                    </a:lnTo>
                    <a:lnTo>
                      <a:pt x="832" y="995"/>
                    </a:lnTo>
                    <a:lnTo>
                      <a:pt x="834" y="995"/>
                    </a:lnTo>
                    <a:lnTo>
                      <a:pt x="836" y="999"/>
                    </a:lnTo>
                    <a:lnTo>
                      <a:pt x="839" y="1002"/>
                    </a:lnTo>
                    <a:lnTo>
                      <a:pt x="839" y="1004"/>
                    </a:lnTo>
                    <a:lnTo>
                      <a:pt x="839" y="1004"/>
                    </a:lnTo>
                    <a:lnTo>
                      <a:pt x="837" y="1006"/>
                    </a:lnTo>
                    <a:lnTo>
                      <a:pt x="837" y="1007"/>
                    </a:lnTo>
                    <a:lnTo>
                      <a:pt x="841" y="1009"/>
                    </a:lnTo>
                    <a:lnTo>
                      <a:pt x="844" y="1012"/>
                    </a:lnTo>
                    <a:lnTo>
                      <a:pt x="844" y="1016"/>
                    </a:lnTo>
                    <a:lnTo>
                      <a:pt x="842" y="1019"/>
                    </a:lnTo>
                    <a:lnTo>
                      <a:pt x="842" y="1021"/>
                    </a:lnTo>
                    <a:lnTo>
                      <a:pt x="842" y="1023"/>
                    </a:lnTo>
                    <a:lnTo>
                      <a:pt x="844" y="1021"/>
                    </a:lnTo>
                    <a:lnTo>
                      <a:pt x="848" y="1017"/>
                    </a:lnTo>
                    <a:lnTo>
                      <a:pt x="851" y="1016"/>
                    </a:lnTo>
                    <a:lnTo>
                      <a:pt x="853" y="1016"/>
                    </a:lnTo>
                    <a:lnTo>
                      <a:pt x="854" y="1017"/>
                    </a:lnTo>
                    <a:lnTo>
                      <a:pt x="854" y="1021"/>
                    </a:lnTo>
                    <a:lnTo>
                      <a:pt x="856" y="1026"/>
                    </a:lnTo>
                    <a:lnTo>
                      <a:pt x="856" y="1031"/>
                    </a:lnTo>
                    <a:lnTo>
                      <a:pt x="856" y="1035"/>
                    </a:lnTo>
                    <a:lnTo>
                      <a:pt x="854" y="1036"/>
                    </a:lnTo>
                    <a:lnTo>
                      <a:pt x="853" y="1040"/>
                    </a:lnTo>
                    <a:lnTo>
                      <a:pt x="851" y="1041"/>
                    </a:lnTo>
                    <a:lnTo>
                      <a:pt x="849" y="1041"/>
                    </a:lnTo>
                    <a:lnTo>
                      <a:pt x="849" y="1041"/>
                    </a:lnTo>
                    <a:lnTo>
                      <a:pt x="851" y="1045"/>
                    </a:lnTo>
                    <a:lnTo>
                      <a:pt x="853" y="1046"/>
                    </a:lnTo>
                    <a:lnTo>
                      <a:pt x="853" y="1048"/>
                    </a:lnTo>
                    <a:lnTo>
                      <a:pt x="853" y="1050"/>
                    </a:lnTo>
                    <a:lnTo>
                      <a:pt x="853" y="1052"/>
                    </a:lnTo>
                    <a:lnTo>
                      <a:pt x="849" y="1058"/>
                    </a:lnTo>
                    <a:lnTo>
                      <a:pt x="849" y="1060"/>
                    </a:lnTo>
                    <a:lnTo>
                      <a:pt x="851" y="1060"/>
                    </a:lnTo>
                    <a:lnTo>
                      <a:pt x="853" y="1064"/>
                    </a:lnTo>
                    <a:lnTo>
                      <a:pt x="853" y="1072"/>
                    </a:lnTo>
                    <a:lnTo>
                      <a:pt x="846" y="1074"/>
                    </a:lnTo>
                    <a:lnTo>
                      <a:pt x="844" y="1075"/>
                    </a:lnTo>
                    <a:lnTo>
                      <a:pt x="842" y="1079"/>
                    </a:lnTo>
                    <a:lnTo>
                      <a:pt x="841" y="1081"/>
                    </a:lnTo>
                    <a:lnTo>
                      <a:pt x="836" y="1084"/>
                    </a:lnTo>
                    <a:lnTo>
                      <a:pt x="834" y="1084"/>
                    </a:lnTo>
                    <a:lnTo>
                      <a:pt x="822" y="1082"/>
                    </a:lnTo>
                    <a:lnTo>
                      <a:pt x="822" y="1081"/>
                    </a:lnTo>
                    <a:lnTo>
                      <a:pt x="820" y="1079"/>
                    </a:lnTo>
                    <a:lnTo>
                      <a:pt x="820" y="1075"/>
                    </a:lnTo>
                    <a:lnTo>
                      <a:pt x="820" y="1074"/>
                    </a:lnTo>
                    <a:lnTo>
                      <a:pt x="820" y="1072"/>
                    </a:lnTo>
                    <a:lnTo>
                      <a:pt x="820" y="1070"/>
                    </a:lnTo>
                    <a:lnTo>
                      <a:pt x="820" y="1070"/>
                    </a:lnTo>
                    <a:lnTo>
                      <a:pt x="818" y="1072"/>
                    </a:lnTo>
                    <a:lnTo>
                      <a:pt x="817" y="1075"/>
                    </a:lnTo>
                    <a:lnTo>
                      <a:pt x="818" y="1079"/>
                    </a:lnTo>
                    <a:lnTo>
                      <a:pt x="822" y="1089"/>
                    </a:lnTo>
                    <a:lnTo>
                      <a:pt x="822" y="1092"/>
                    </a:lnTo>
                    <a:lnTo>
                      <a:pt x="822" y="1094"/>
                    </a:lnTo>
                    <a:lnTo>
                      <a:pt x="822" y="1096"/>
                    </a:lnTo>
                    <a:lnTo>
                      <a:pt x="818" y="1101"/>
                    </a:lnTo>
                    <a:lnTo>
                      <a:pt x="815" y="1103"/>
                    </a:lnTo>
                    <a:lnTo>
                      <a:pt x="813" y="1104"/>
                    </a:lnTo>
                    <a:lnTo>
                      <a:pt x="812" y="1103"/>
                    </a:lnTo>
                    <a:lnTo>
                      <a:pt x="808" y="1101"/>
                    </a:lnTo>
                    <a:lnTo>
                      <a:pt x="806" y="1099"/>
                    </a:lnTo>
                    <a:lnTo>
                      <a:pt x="803" y="1099"/>
                    </a:lnTo>
                    <a:lnTo>
                      <a:pt x="803" y="1099"/>
                    </a:lnTo>
                    <a:lnTo>
                      <a:pt x="801" y="1096"/>
                    </a:lnTo>
                    <a:lnTo>
                      <a:pt x="800" y="1089"/>
                    </a:lnTo>
                    <a:lnTo>
                      <a:pt x="796" y="1082"/>
                    </a:lnTo>
                    <a:lnTo>
                      <a:pt x="793" y="1075"/>
                    </a:lnTo>
                    <a:lnTo>
                      <a:pt x="786" y="1067"/>
                    </a:lnTo>
                    <a:lnTo>
                      <a:pt x="781" y="1062"/>
                    </a:lnTo>
                    <a:lnTo>
                      <a:pt x="776" y="1052"/>
                    </a:lnTo>
                    <a:lnTo>
                      <a:pt x="774" y="1050"/>
                    </a:lnTo>
                    <a:lnTo>
                      <a:pt x="772" y="1048"/>
                    </a:lnTo>
                    <a:lnTo>
                      <a:pt x="769" y="1048"/>
                    </a:lnTo>
                    <a:lnTo>
                      <a:pt x="767" y="1046"/>
                    </a:lnTo>
                    <a:lnTo>
                      <a:pt x="767" y="1043"/>
                    </a:lnTo>
                    <a:lnTo>
                      <a:pt x="764" y="1041"/>
                    </a:lnTo>
                    <a:lnTo>
                      <a:pt x="764" y="1041"/>
                    </a:lnTo>
                    <a:lnTo>
                      <a:pt x="762" y="1041"/>
                    </a:lnTo>
                    <a:lnTo>
                      <a:pt x="759" y="1045"/>
                    </a:lnTo>
                    <a:lnTo>
                      <a:pt x="755" y="1041"/>
                    </a:lnTo>
                    <a:lnTo>
                      <a:pt x="753" y="1040"/>
                    </a:lnTo>
                    <a:lnTo>
                      <a:pt x="753" y="1038"/>
                    </a:lnTo>
                    <a:lnTo>
                      <a:pt x="752" y="1036"/>
                    </a:lnTo>
                    <a:lnTo>
                      <a:pt x="752" y="1035"/>
                    </a:lnTo>
                    <a:lnTo>
                      <a:pt x="750" y="1031"/>
                    </a:lnTo>
                    <a:lnTo>
                      <a:pt x="741" y="1024"/>
                    </a:lnTo>
                    <a:lnTo>
                      <a:pt x="736" y="1016"/>
                    </a:lnTo>
                    <a:lnTo>
                      <a:pt x="736" y="1012"/>
                    </a:lnTo>
                    <a:lnTo>
                      <a:pt x="736" y="1012"/>
                    </a:lnTo>
                    <a:lnTo>
                      <a:pt x="736" y="1007"/>
                    </a:lnTo>
                    <a:lnTo>
                      <a:pt x="736" y="1004"/>
                    </a:lnTo>
                    <a:lnTo>
                      <a:pt x="738" y="999"/>
                    </a:lnTo>
                    <a:lnTo>
                      <a:pt x="740" y="997"/>
                    </a:lnTo>
                    <a:lnTo>
                      <a:pt x="743" y="994"/>
                    </a:lnTo>
                    <a:lnTo>
                      <a:pt x="745" y="992"/>
                    </a:lnTo>
                    <a:lnTo>
                      <a:pt x="748" y="994"/>
                    </a:lnTo>
                    <a:lnTo>
                      <a:pt x="750" y="994"/>
                    </a:lnTo>
                    <a:lnTo>
                      <a:pt x="752" y="997"/>
                    </a:lnTo>
                    <a:lnTo>
                      <a:pt x="753" y="999"/>
                    </a:lnTo>
                    <a:lnTo>
                      <a:pt x="753" y="1002"/>
                    </a:lnTo>
                    <a:lnTo>
                      <a:pt x="757" y="1004"/>
                    </a:lnTo>
                    <a:lnTo>
                      <a:pt x="759" y="1006"/>
                    </a:lnTo>
                    <a:lnTo>
                      <a:pt x="760" y="1009"/>
                    </a:lnTo>
                    <a:lnTo>
                      <a:pt x="762" y="1014"/>
                    </a:lnTo>
                    <a:lnTo>
                      <a:pt x="764" y="1016"/>
                    </a:lnTo>
                    <a:lnTo>
                      <a:pt x="767" y="1016"/>
                    </a:lnTo>
                    <a:lnTo>
                      <a:pt x="771" y="1016"/>
                    </a:lnTo>
                    <a:lnTo>
                      <a:pt x="779" y="1012"/>
                    </a:lnTo>
                    <a:lnTo>
                      <a:pt x="779" y="1012"/>
                    </a:lnTo>
                    <a:lnTo>
                      <a:pt x="779" y="1011"/>
                    </a:lnTo>
                    <a:lnTo>
                      <a:pt x="781" y="999"/>
                    </a:lnTo>
                    <a:lnTo>
                      <a:pt x="781" y="999"/>
                    </a:lnTo>
                    <a:lnTo>
                      <a:pt x="783" y="1004"/>
                    </a:lnTo>
                    <a:lnTo>
                      <a:pt x="784" y="1006"/>
                    </a:lnTo>
                    <a:lnTo>
                      <a:pt x="786" y="1004"/>
                    </a:lnTo>
                    <a:lnTo>
                      <a:pt x="786" y="1000"/>
                    </a:lnTo>
                    <a:lnTo>
                      <a:pt x="786" y="1000"/>
                    </a:lnTo>
                    <a:lnTo>
                      <a:pt x="784" y="994"/>
                    </a:lnTo>
                    <a:lnTo>
                      <a:pt x="783" y="992"/>
                    </a:lnTo>
                    <a:lnTo>
                      <a:pt x="783" y="990"/>
                    </a:lnTo>
                    <a:lnTo>
                      <a:pt x="781" y="989"/>
                    </a:lnTo>
                    <a:lnTo>
                      <a:pt x="779" y="990"/>
                    </a:lnTo>
                    <a:lnTo>
                      <a:pt x="777" y="989"/>
                    </a:lnTo>
                    <a:lnTo>
                      <a:pt x="777" y="987"/>
                    </a:lnTo>
                    <a:lnTo>
                      <a:pt x="777" y="985"/>
                    </a:lnTo>
                    <a:lnTo>
                      <a:pt x="777" y="982"/>
                    </a:lnTo>
                    <a:lnTo>
                      <a:pt x="779" y="982"/>
                    </a:lnTo>
                    <a:lnTo>
                      <a:pt x="781" y="980"/>
                    </a:lnTo>
                    <a:lnTo>
                      <a:pt x="783" y="982"/>
                    </a:lnTo>
                    <a:lnTo>
                      <a:pt x="786" y="983"/>
                    </a:lnTo>
                    <a:lnTo>
                      <a:pt x="788" y="985"/>
                    </a:lnTo>
                    <a:lnTo>
                      <a:pt x="791" y="983"/>
                    </a:lnTo>
                    <a:lnTo>
                      <a:pt x="788" y="982"/>
                    </a:lnTo>
                    <a:lnTo>
                      <a:pt x="783" y="975"/>
                    </a:lnTo>
                    <a:lnTo>
                      <a:pt x="781" y="973"/>
                    </a:lnTo>
                    <a:lnTo>
                      <a:pt x="777" y="977"/>
                    </a:lnTo>
                    <a:lnTo>
                      <a:pt x="776" y="978"/>
                    </a:lnTo>
                    <a:lnTo>
                      <a:pt x="774" y="980"/>
                    </a:lnTo>
                    <a:lnTo>
                      <a:pt x="771" y="980"/>
                    </a:lnTo>
                    <a:lnTo>
                      <a:pt x="760" y="970"/>
                    </a:lnTo>
                    <a:lnTo>
                      <a:pt x="759" y="968"/>
                    </a:lnTo>
                    <a:lnTo>
                      <a:pt x="759" y="965"/>
                    </a:lnTo>
                    <a:lnTo>
                      <a:pt x="759" y="965"/>
                    </a:lnTo>
                    <a:lnTo>
                      <a:pt x="760" y="963"/>
                    </a:lnTo>
                    <a:lnTo>
                      <a:pt x="762" y="960"/>
                    </a:lnTo>
                    <a:lnTo>
                      <a:pt x="765" y="958"/>
                    </a:lnTo>
                    <a:lnTo>
                      <a:pt x="769" y="958"/>
                    </a:lnTo>
                    <a:lnTo>
                      <a:pt x="771" y="960"/>
                    </a:lnTo>
                    <a:lnTo>
                      <a:pt x="774" y="965"/>
                    </a:lnTo>
                    <a:lnTo>
                      <a:pt x="777" y="968"/>
                    </a:lnTo>
                    <a:lnTo>
                      <a:pt x="777" y="966"/>
                    </a:lnTo>
                    <a:lnTo>
                      <a:pt x="777" y="965"/>
                    </a:lnTo>
                    <a:lnTo>
                      <a:pt x="776" y="960"/>
                    </a:lnTo>
                    <a:lnTo>
                      <a:pt x="776" y="958"/>
                    </a:lnTo>
                    <a:lnTo>
                      <a:pt x="772" y="956"/>
                    </a:lnTo>
                    <a:lnTo>
                      <a:pt x="771" y="954"/>
                    </a:lnTo>
                    <a:lnTo>
                      <a:pt x="769" y="951"/>
                    </a:lnTo>
                    <a:lnTo>
                      <a:pt x="769" y="949"/>
                    </a:lnTo>
                    <a:lnTo>
                      <a:pt x="769" y="946"/>
                    </a:lnTo>
                    <a:lnTo>
                      <a:pt x="769" y="944"/>
                    </a:lnTo>
                    <a:lnTo>
                      <a:pt x="771" y="944"/>
                    </a:lnTo>
                    <a:lnTo>
                      <a:pt x="779" y="941"/>
                    </a:lnTo>
                    <a:lnTo>
                      <a:pt x="784" y="944"/>
                    </a:lnTo>
                    <a:lnTo>
                      <a:pt x="788" y="944"/>
                    </a:lnTo>
                    <a:lnTo>
                      <a:pt x="789" y="941"/>
                    </a:lnTo>
                    <a:lnTo>
                      <a:pt x="789" y="941"/>
                    </a:lnTo>
                    <a:lnTo>
                      <a:pt x="788" y="941"/>
                    </a:lnTo>
                    <a:lnTo>
                      <a:pt x="784" y="941"/>
                    </a:lnTo>
                    <a:lnTo>
                      <a:pt x="783" y="939"/>
                    </a:lnTo>
                    <a:lnTo>
                      <a:pt x="783" y="937"/>
                    </a:lnTo>
                    <a:lnTo>
                      <a:pt x="784" y="936"/>
                    </a:lnTo>
                    <a:lnTo>
                      <a:pt x="788" y="934"/>
                    </a:lnTo>
                    <a:lnTo>
                      <a:pt x="788" y="934"/>
                    </a:lnTo>
                    <a:close/>
                    <a:moveTo>
                      <a:pt x="1046" y="1121"/>
                    </a:moveTo>
                    <a:lnTo>
                      <a:pt x="1046" y="1121"/>
                    </a:lnTo>
                    <a:lnTo>
                      <a:pt x="1051" y="1120"/>
                    </a:lnTo>
                    <a:lnTo>
                      <a:pt x="1055" y="1118"/>
                    </a:lnTo>
                    <a:lnTo>
                      <a:pt x="1060" y="1115"/>
                    </a:lnTo>
                    <a:lnTo>
                      <a:pt x="1063" y="1113"/>
                    </a:lnTo>
                    <a:lnTo>
                      <a:pt x="1073" y="1113"/>
                    </a:lnTo>
                    <a:lnTo>
                      <a:pt x="1075" y="1113"/>
                    </a:lnTo>
                    <a:lnTo>
                      <a:pt x="1075" y="1116"/>
                    </a:lnTo>
                    <a:lnTo>
                      <a:pt x="1075" y="1116"/>
                    </a:lnTo>
                    <a:lnTo>
                      <a:pt x="1075" y="1118"/>
                    </a:lnTo>
                    <a:lnTo>
                      <a:pt x="1077" y="1120"/>
                    </a:lnTo>
                    <a:lnTo>
                      <a:pt x="1079" y="1121"/>
                    </a:lnTo>
                    <a:lnTo>
                      <a:pt x="1079" y="1120"/>
                    </a:lnTo>
                    <a:lnTo>
                      <a:pt x="1080" y="1116"/>
                    </a:lnTo>
                    <a:lnTo>
                      <a:pt x="1082" y="1101"/>
                    </a:lnTo>
                    <a:lnTo>
                      <a:pt x="1082" y="1096"/>
                    </a:lnTo>
                    <a:lnTo>
                      <a:pt x="1082" y="1091"/>
                    </a:lnTo>
                    <a:lnTo>
                      <a:pt x="1082" y="1087"/>
                    </a:lnTo>
                    <a:lnTo>
                      <a:pt x="1082" y="1084"/>
                    </a:lnTo>
                    <a:lnTo>
                      <a:pt x="1079" y="1082"/>
                    </a:lnTo>
                    <a:lnTo>
                      <a:pt x="1075" y="1082"/>
                    </a:lnTo>
                    <a:lnTo>
                      <a:pt x="1073" y="1082"/>
                    </a:lnTo>
                    <a:lnTo>
                      <a:pt x="1072" y="1081"/>
                    </a:lnTo>
                    <a:lnTo>
                      <a:pt x="1070" y="1081"/>
                    </a:lnTo>
                    <a:lnTo>
                      <a:pt x="1068" y="1079"/>
                    </a:lnTo>
                    <a:lnTo>
                      <a:pt x="1067" y="1072"/>
                    </a:lnTo>
                    <a:lnTo>
                      <a:pt x="1065" y="1070"/>
                    </a:lnTo>
                    <a:lnTo>
                      <a:pt x="1060" y="1064"/>
                    </a:lnTo>
                    <a:lnTo>
                      <a:pt x="1058" y="1062"/>
                    </a:lnTo>
                    <a:lnTo>
                      <a:pt x="1060" y="1060"/>
                    </a:lnTo>
                    <a:lnTo>
                      <a:pt x="1063" y="1057"/>
                    </a:lnTo>
                    <a:lnTo>
                      <a:pt x="1065" y="1055"/>
                    </a:lnTo>
                    <a:lnTo>
                      <a:pt x="1068" y="1048"/>
                    </a:lnTo>
                    <a:lnTo>
                      <a:pt x="1070" y="1046"/>
                    </a:lnTo>
                    <a:lnTo>
                      <a:pt x="1075" y="1048"/>
                    </a:lnTo>
                    <a:lnTo>
                      <a:pt x="1084" y="1053"/>
                    </a:lnTo>
                    <a:lnTo>
                      <a:pt x="1089" y="1058"/>
                    </a:lnTo>
                    <a:lnTo>
                      <a:pt x="1089" y="1058"/>
                    </a:lnTo>
                    <a:lnTo>
                      <a:pt x="1089" y="1058"/>
                    </a:lnTo>
                    <a:lnTo>
                      <a:pt x="1089" y="1055"/>
                    </a:lnTo>
                    <a:lnTo>
                      <a:pt x="1082" y="1050"/>
                    </a:lnTo>
                    <a:lnTo>
                      <a:pt x="1080" y="1045"/>
                    </a:lnTo>
                    <a:lnTo>
                      <a:pt x="1079" y="1041"/>
                    </a:lnTo>
                    <a:lnTo>
                      <a:pt x="1080" y="1041"/>
                    </a:lnTo>
                    <a:lnTo>
                      <a:pt x="1082" y="1040"/>
                    </a:lnTo>
                    <a:lnTo>
                      <a:pt x="1084" y="1038"/>
                    </a:lnTo>
                    <a:lnTo>
                      <a:pt x="1079" y="1036"/>
                    </a:lnTo>
                    <a:lnTo>
                      <a:pt x="1077" y="1036"/>
                    </a:lnTo>
                    <a:lnTo>
                      <a:pt x="1075" y="1038"/>
                    </a:lnTo>
                    <a:lnTo>
                      <a:pt x="1073" y="1038"/>
                    </a:lnTo>
                    <a:lnTo>
                      <a:pt x="1070" y="1035"/>
                    </a:lnTo>
                    <a:lnTo>
                      <a:pt x="1068" y="1033"/>
                    </a:lnTo>
                    <a:lnTo>
                      <a:pt x="1067" y="1029"/>
                    </a:lnTo>
                    <a:lnTo>
                      <a:pt x="1065" y="1026"/>
                    </a:lnTo>
                    <a:lnTo>
                      <a:pt x="1063" y="1023"/>
                    </a:lnTo>
                    <a:lnTo>
                      <a:pt x="1063" y="1021"/>
                    </a:lnTo>
                    <a:lnTo>
                      <a:pt x="1063" y="1016"/>
                    </a:lnTo>
                    <a:lnTo>
                      <a:pt x="1063" y="1012"/>
                    </a:lnTo>
                    <a:lnTo>
                      <a:pt x="1063" y="1009"/>
                    </a:lnTo>
                    <a:lnTo>
                      <a:pt x="1065" y="1007"/>
                    </a:lnTo>
                    <a:lnTo>
                      <a:pt x="1067" y="1002"/>
                    </a:lnTo>
                    <a:lnTo>
                      <a:pt x="1068" y="1000"/>
                    </a:lnTo>
                    <a:lnTo>
                      <a:pt x="1070" y="1000"/>
                    </a:lnTo>
                    <a:lnTo>
                      <a:pt x="1075" y="1002"/>
                    </a:lnTo>
                    <a:lnTo>
                      <a:pt x="1091" y="1011"/>
                    </a:lnTo>
                    <a:lnTo>
                      <a:pt x="1091" y="1009"/>
                    </a:lnTo>
                    <a:lnTo>
                      <a:pt x="1073" y="997"/>
                    </a:lnTo>
                    <a:lnTo>
                      <a:pt x="1068" y="995"/>
                    </a:lnTo>
                    <a:lnTo>
                      <a:pt x="1067" y="990"/>
                    </a:lnTo>
                    <a:lnTo>
                      <a:pt x="1075" y="975"/>
                    </a:lnTo>
                    <a:lnTo>
                      <a:pt x="1084" y="971"/>
                    </a:lnTo>
                    <a:lnTo>
                      <a:pt x="1087" y="968"/>
                    </a:lnTo>
                    <a:lnTo>
                      <a:pt x="1094" y="968"/>
                    </a:lnTo>
                    <a:lnTo>
                      <a:pt x="1099" y="970"/>
                    </a:lnTo>
                    <a:lnTo>
                      <a:pt x="1099" y="970"/>
                    </a:lnTo>
                    <a:lnTo>
                      <a:pt x="1097" y="965"/>
                    </a:lnTo>
                    <a:lnTo>
                      <a:pt x="1097" y="963"/>
                    </a:lnTo>
                    <a:lnTo>
                      <a:pt x="1101" y="960"/>
                    </a:lnTo>
                    <a:lnTo>
                      <a:pt x="1106" y="956"/>
                    </a:lnTo>
                    <a:lnTo>
                      <a:pt x="1114" y="953"/>
                    </a:lnTo>
                    <a:lnTo>
                      <a:pt x="1114" y="951"/>
                    </a:lnTo>
                    <a:lnTo>
                      <a:pt x="1118" y="949"/>
                    </a:lnTo>
                    <a:lnTo>
                      <a:pt x="1121" y="949"/>
                    </a:lnTo>
                    <a:lnTo>
                      <a:pt x="1130" y="949"/>
                    </a:lnTo>
                    <a:lnTo>
                      <a:pt x="1135" y="949"/>
                    </a:lnTo>
                    <a:lnTo>
                      <a:pt x="1140" y="951"/>
                    </a:lnTo>
                    <a:lnTo>
                      <a:pt x="1145" y="956"/>
                    </a:lnTo>
                    <a:lnTo>
                      <a:pt x="1145" y="958"/>
                    </a:lnTo>
                    <a:lnTo>
                      <a:pt x="1149" y="966"/>
                    </a:lnTo>
                    <a:lnTo>
                      <a:pt x="1150" y="977"/>
                    </a:lnTo>
                    <a:lnTo>
                      <a:pt x="1152" y="982"/>
                    </a:lnTo>
                    <a:lnTo>
                      <a:pt x="1156" y="983"/>
                    </a:lnTo>
                    <a:lnTo>
                      <a:pt x="1159" y="987"/>
                    </a:lnTo>
                    <a:lnTo>
                      <a:pt x="1161" y="990"/>
                    </a:lnTo>
                    <a:lnTo>
                      <a:pt x="1161" y="994"/>
                    </a:lnTo>
                    <a:lnTo>
                      <a:pt x="1161" y="997"/>
                    </a:lnTo>
                    <a:lnTo>
                      <a:pt x="1161" y="1002"/>
                    </a:lnTo>
                    <a:lnTo>
                      <a:pt x="1162" y="1007"/>
                    </a:lnTo>
                    <a:lnTo>
                      <a:pt x="1164" y="1009"/>
                    </a:lnTo>
                    <a:lnTo>
                      <a:pt x="1166" y="1012"/>
                    </a:lnTo>
                    <a:lnTo>
                      <a:pt x="1166" y="1014"/>
                    </a:lnTo>
                    <a:lnTo>
                      <a:pt x="1166" y="1016"/>
                    </a:lnTo>
                    <a:lnTo>
                      <a:pt x="1164" y="1019"/>
                    </a:lnTo>
                    <a:lnTo>
                      <a:pt x="1159" y="1026"/>
                    </a:lnTo>
                    <a:lnTo>
                      <a:pt x="1152" y="1035"/>
                    </a:lnTo>
                    <a:lnTo>
                      <a:pt x="1149" y="1041"/>
                    </a:lnTo>
                    <a:lnTo>
                      <a:pt x="1149" y="1045"/>
                    </a:lnTo>
                    <a:lnTo>
                      <a:pt x="1157" y="1033"/>
                    </a:lnTo>
                    <a:lnTo>
                      <a:pt x="1161" y="1033"/>
                    </a:lnTo>
                    <a:lnTo>
                      <a:pt x="1161" y="1035"/>
                    </a:lnTo>
                    <a:lnTo>
                      <a:pt x="1159" y="1040"/>
                    </a:lnTo>
                    <a:lnTo>
                      <a:pt x="1156" y="1045"/>
                    </a:lnTo>
                    <a:lnTo>
                      <a:pt x="1154" y="1048"/>
                    </a:lnTo>
                    <a:lnTo>
                      <a:pt x="1154" y="1050"/>
                    </a:lnTo>
                    <a:lnTo>
                      <a:pt x="1159" y="1055"/>
                    </a:lnTo>
                    <a:lnTo>
                      <a:pt x="1157" y="1055"/>
                    </a:lnTo>
                    <a:lnTo>
                      <a:pt x="1156" y="1055"/>
                    </a:lnTo>
                    <a:lnTo>
                      <a:pt x="1156" y="1055"/>
                    </a:lnTo>
                    <a:lnTo>
                      <a:pt x="1154" y="1057"/>
                    </a:lnTo>
                    <a:lnTo>
                      <a:pt x="1154" y="1058"/>
                    </a:lnTo>
                    <a:lnTo>
                      <a:pt x="1154" y="1060"/>
                    </a:lnTo>
                    <a:lnTo>
                      <a:pt x="1154" y="1064"/>
                    </a:lnTo>
                    <a:lnTo>
                      <a:pt x="1154" y="1065"/>
                    </a:lnTo>
                    <a:lnTo>
                      <a:pt x="1154" y="1067"/>
                    </a:lnTo>
                    <a:lnTo>
                      <a:pt x="1154" y="1067"/>
                    </a:lnTo>
                    <a:lnTo>
                      <a:pt x="1156" y="1067"/>
                    </a:lnTo>
                    <a:lnTo>
                      <a:pt x="1157" y="1065"/>
                    </a:lnTo>
                    <a:lnTo>
                      <a:pt x="1159" y="1062"/>
                    </a:lnTo>
                    <a:lnTo>
                      <a:pt x="1164" y="1052"/>
                    </a:lnTo>
                    <a:lnTo>
                      <a:pt x="1168" y="1048"/>
                    </a:lnTo>
                    <a:lnTo>
                      <a:pt x="1169" y="1048"/>
                    </a:lnTo>
                    <a:lnTo>
                      <a:pt x="1173" y="1050"/>
                    </a:lnTo>
                    <a:lnTo>
                      <a:pt x="1174" y="1050"/>
                    </a:lnTo>
                    <a:lnTo>
                      <a:pt x="1169" y="1043"/>
                    </a:lnTo>
                    <a:lnTo>
                      <a:pt x="1169" y="1041"/>
                    </a:lnTo>
                    <a:lnTo>
                      <a:pt x="1171" y="1038"/>
                    </a:lnTo>
                    <a:lnTo>
                      <a:pt x="1171" y="1036"/>
                    </a:lnTo>
                    <a:lnTo>
                      <a:pt x="1173" y="1035"/>
                    </a:lnTo>
                    <a:lnTo>
                      <a:pt x="1174" y="1033"/>
                    </a:lnTo>
                    <a:lnTo>
                      <a:pt x="1176" y="1035"/>
                    </a:lnTo>
                    <a:lnTo>
                      <a:pt x="1178" y="1038"/>
                    </a:lnTo>
                    <a:lnTo>
                      <a:pt x="1178" y="1041"/>
                    </a:lnTo>
                    <a:lnTo>
                      <a:pt x="1180" y="1041"/>
                    </a:lnTo>
                    <a:lnTo>
                      <a:pt x="1183" y="1040"/>
                    </a:lnTo>
                    <a:lnTo>
                      <a:pt x="1185" y="1036"/>
                    </a:lnTo>
                    <a:lnTo>
                      <a:pt x="1188" y="1040"/>
                    </a:lnTo>
                    <a:lnTo>
                      <a:pt x="1192" y="1045"/>
                    </a:lnTo>
                    <a:lnTo>
                      <a:pt x="1192" y="1050"/>
                    </a:lnTo>
                    <a:lnTo>
                      <a:pt x="1192" y="1055"/>
                    </a:lnTo>
                    <a:lnTo>
                      <a:pt x="1192" y="1058"/>
                    </a:lnTo>
                    <a:lnTo>
                      <a:pt x="1195" y="1065"/>
                    </a:lnTo>
                    <a:lnTo>
                      <a:pt x="1198" y="1069"/>
                    </a:lnTo>
                    <a:lnTo>
                      <a:pt x="1198" y="1069"/>
                    </a:lnTo>
                    <a:lnTo>
                      <a:pt x="1198" y="1067"/>
                    </a:lnTo>
                    <a:lnTo>
                      <a:pt x="1198" y="1065"/>
                    </a:lnTo>
                    <a:lnTo>
                      <a:pt x="1197" y="1064"/>
                    </a:lnTo>
                    <a:lnTo>
                      <a:pt x="1195" y="1060"/>
                    </a:lnTo>
                    <a:lnTo>
                      <a:pt x="1193" y="1055"/>
                    </a:lnTo>
                    <a:lnTo>
                      <a:pt x="1195" y="1045"/>
                    </a:lnTo>
                    <a:lnTo>
                      <a:pt x="1197" y="1040"/>
                    </a:lnTo>
                    <a:lnTo>
                      <a:pt x="1198" y="1041"/>
                    </a:lnTo>
                    <a:lnTo>
                      <a:pt x="1202" y="1043"/>
                    </a:lnTo>
                    <a:lnTo>
                      <a:pt x="1205" y="1045"/>
                    </a:lnTo>
                    <a:lnTo>
                      <a:pt x="1209" y="1043"/>
                    </a:lnTo>
                    <a:lnTo>
                      <a:pt x="1215" y="1050"/>
                    </a:lnTo>
                    <a:lnTo>
                      <a:pt x="1219" y="1050"/>
                    </a:lnTo>
                    <a:lnTo>
                      <a:pt x="1219" y="1048"/>
                    </a:lnTo>
                    <a:lnTo>
                      <a:pt x="1215" y="1046"/>
                    </a:lnTo>
                    <a:lnTo>
                      <a:pt x="1212" y="1043"/>
                    </a:lnTo>
                    <a:lnTo>
                      <a:pt x="1205" y="1040"/>
                    </a:lnTo>
                    <a:lnTo>
                      <a:pt x="1202" y="1035"/>
                    </a:lnTo>
                    <a:lnTo>
                      <a:pt x="1202" y="1031"/>
                    </a:lnTo>
                    <a:lnTo>
                      <a:pt x="1202" y="1029"/>
                    </a:lnTo>
                    <a:lnTo>
                      <a:pt x="1202" y="1028"/>
                    </a:lnTo>
                    <a:lnTo>
                      <a:pt x="1202" y="1026"/>
                    </a:lnTo>
                    <a:lnTo>
                      <a:pt x="1203" y="1024"/>
                    </a:lnTo>
                    <a:lnTo>
                      <a:pt x="1210" y="1017"/>
                    </a:lnTo>
                    <a:lnTo>
                      <a:pt x="1215" y="1016"/>
                    </a:lnTo>
                    <a:lnTo>
                      <a:pt x="1219" y="1014"/>
                    </a:lnTo>
                    <a:lnTo>
                      <a:pt x="1224" y="1014"/>
                    </a:lnTo>
                    <a:lnTo>
                      <a:pt x="1231" y="1016"/>
                    </a:lnTo>
                    <a:lnTo>
                      <a:pt x="1236" y="1017"/>
                    </a:lnTo>
                    <a:lnTo>
                      <a:pt x="1239" y="1021"/>
                    </a:lnTo>
                    <a:lnTo>
                      <a:pt x="1245" y="1026"/>
                    </a:lnTo>
                    <a:lnTo>
                      <a:pt x="1246" y="1026"/>
                    </a:lnTo>
                    <a:lnTo>
                      <a:pt x="1250" y="1026"/>
                    </a:lnTo>
                    <a:lnTo>
                      <a:pt x="1251" y="1024"/>
                    </a:lnTo>
                    <a:lnTo>
                      <a:pt x="1255" y="1026"/>
                    </a:lnTo>
                    <a:lnTo>
                      <a:pt x="1262" y="1031"/>
                    </a:lnTo>
                    <a:lnTo>
                      <a:pt x="1265" y="1035"/>
                    </a:lnTo>
                    <a:lnTo>
                      <a:pt x="1265" y="1038"/>
                    </a:lnTo>
                    <a:lnTo>
                      <a:pt x="1267" y="1041"/>
                    </a:lnTo>
                    <a:lnTo>
                      <a:pt x="1267" y="1045"/>
                    </a:lnTo>
                    <a:lnTo>
                      <a:pt x="1267" y="1046"/>
                    </a:lnTo>
                    <a:lnTo>
                      <a:pt x="1260" y="1058"/>
                    </a:lnTo>
                    <a:lnTo>
                      <a:pt x="1258" y="1060"/>
                    </a:lnTo>
                    <a:lnTo>
                      <a:pt x="1255" y="1065"/>
                    </a:lnTo>
                    <a:lnTo>
                      <a:pt x="1253" y="1074"/>
                    </a:lnTo>
                    <a:lnTo>
                      <a:pt x="1250" y="1077"/>
                    </a:lnTo>
                    <a:lnTo>
                      <a:pt x="1250" y="1079"/>
                    </a:lnTo>
                    <a:lnTo>
                      <a:pt x="1251" y="1079"/>
                    </a:lnTo>
                    <a:lnTo>
                      <a:pt x="1251" y="1077"/>
                    </a:lnTo>
                    <a:lnTo>
                      <a:pt x="1255" y="1072"/>
                    </a:lnTo>
                    <a:lnTo>
                      <a:pt x="1257" y="1067"/>
                    </a:lnTo>
                    <a:lnTo>
                      <a:pt x="1260" y="1062"/>
                    </a:lnTo>
                    <a:lnTo>
                      <a:pt x="1265" y="1057"/>
                    </a:lnTo>
                    <a:lnTo>
                      <a:pt x="1270" y="1055"/>
                    </a:lnTo>
                    <a:lnTo>
                      <a:pt x="1274" y="1055"/>
                    </a:lnTo>
                    <a:lnTo>
                      <a:pt x="1277" y="1057"/>
                    </a:lnTo>
                    <a:lnTo>
                      <a:pt x="1280" y="1057"/>
                    </a:lnTo>
                    <a:lnTo>
                      <a:pt x="1282" y="1058"/>
                    </a:lnTo>
                    <a:lnTo>
                      <a:pt x="1282" y="1058"/>
                    </a:lnTo>
                    <a:lnTo>
                      <a:pt x="1284" y="1062"/>
                    </a:lnTo>
                    <a:lnTo>
                      <a:pt x="1282" y="1065"/>
                    </a:lnTo>
                    <a:lnTo>
                      <a:pt x="1282" y="1069"/>
                    </a:lnTo>
                    <a:lnTo>
                      <a:pt x="1280" y="1070"/>
                    </a:lnTo>
                    <a:lnTo>
                      <a:pt x="1275" y="1074"/>
                    </a:lnTo>
                    <a:lnTo>
                      <a:pt x="1272" y="1077"/>
                    </a:lnTo>
                    <a:lnTo>
                      <a:pt x="1270" y="1079"/>
                    </a:lnTo>
                    <a:lnTo>
                      <a:pt x="1263" y="1079"/>
                    </a:lnTo>
                    <a:lnTo>
                      <a:pt x="1263" y="1081"/>
                    </a:lnTo>
                    <a:lnTo>
                      <a:pt x="1269" y="1082"/>
                    </a:lnTo>
                    <a:lnTo>
                      <a:pt x="1274" y="1081"/>
                    </a:lnTo>
                    <a:lnTo>
                      <a:pt x="1274" y="1082"/>
                    </a:lnTo>
                    <a:lnTo>
                      <a:pt x="1272" y="1087"/>
                    </a:lnTo>
                    <a:lnTo>
                      <a:pt x="1270" y="1091"/>
                    </a:lnTo>
                    <a:lnTo>
                      <a:pt x="1272" y="1094"/>
                    </a:lnTo>
                    <a:lnTo>
                      <a:pt x="1270" y="1098"/>
                    </a:lnTo>
                    <a:lnTo>
                      <a:pt x="1269" y="1103"/>
                    </a:lnTo>
                    <a:lnTo>
                      <a:pt x="1267" y="1108"/>
                    </a:lnTo>
                    <a:lnTo>
                      <a:pt x="1269" y="1110"/>
                    </a:lnTo>
                    <a:lnTo>
                      <a:pt x="1272" y="1101"/>
                    </a:lnTo>
                    <a:lnTo>
                      <a:pt x="1274" y="1094"/>
                    </a:lnTo>
                    <a:lnTo>
                      <a:pt x="1275" y="1087"/>
                    </a:lnTo>
                    <a:lnTo>
                      <a:pt x="1277" y="1082"/>
                    </a:lnTo>
                    <a:lnTo>
                      <a:pt x="1279" y="1081"/>
                    </a:lnTo>
                    <a:lnTo>
                      <a:pt x="1284" y="1081"/>
                    </a:lnTo>
                    <a:lnTo>
                      <a:pt x="1287" y="1077"/>
                    </a:lnTo>
                    <a:lnTo>
                      <a:pt x="1289" y="1075"/>
                    </a:lnTo>
                    <a:lnTo>
                      <a:pt x="1291" y="1075"/>
                    </a:lnTo>
                    <a:lnTo>
                      <a:pt x="1292" y="1077"/>
                    </a:lnTo>
                    <a:lnTo>
                      <a:pt x="1292" y="1079"/>
                    </a:lnTo>
                    <a:lnTo>
                      <a:pt x="1289" y="1086"/>
                    </a:lnTo>
                    <a:lnTo>
                      <a:pt x="1284" y="1098"/>
                    </a:lnTo>
                    <a:lnTo>
                      <a:pt x="1286" y="1096"/>
                    </a:lnTo>
                    <a:lnTo>
                      <a:pt x="1287" y="1094"/>
                    </a:lnTo>
                    <a:lnTo>
                      <a:pt x="1291" y="1091"/>
                    </a:lnTo>
                    <a:lnTo>
                      <a:pt x="1292" y="1087"/>
                    </a:lnTo>
                    <a:lnTo>
                      <a:pt x="1294" y="1091"/>
                    </a:lnTo>
                    <a:lnTo>
                      <a:pt x="1298" y="1092"/>
                    </a:lnTo>
                    <a:lnTo>
                      <a:pt x="1299" y="1099"/>
                    </a:lnTo>
                    <a:lnTo>
                      <a:pt x="1301" y="1103"/>
                    </a:lnTo>
                    <a:lnTo>
                      <a:pt x="1303" y="1104"/>
                    </a:lnTo>
                    <a:lnTo>
                      <a:pt x="1303" y="1101"/>
                    </a:lnTo>
                    <a:lnTo>
                      <a:pt x="1301" y="1092"/>
                    </a:lnTo>
                    <a:lnTo>
                      <a:pt x="1301" y="1089"/>
                    </a:lnTo>
                    <a:lnTo>
                      <a:pt x="1303" y="1087"/>
                    </a:lnTo>
                    <a:lnTo>
                      <a:pt x="1308" y="1081"/>
                    </a:lnTo>
                    <a:lnTo>
                      <a:pt x="1311" y="1084"/>
                    </a:lnTo>
                    <a:lnTo>
                      <a:pt x="1315" y="1086"/>
                    </a:lnTo>
                    <a:lnTo>
                      <a:pt x="1315" y="1086"/>
                    </a:lnTo>
                    <a:lnTo>
                      <a:pt x="1318" y="1086"/>
                    </a:lnTo>
                    <a:lnTo>
                      <a:pt x="1323" y="1086"/>
                    </a:lnTo>
                    <a:lnTo>
                      <a:pt x="1328" y="1087"/>
                    </a:lnTo>
                    <a:lnTo>
                      <a:pt x="1332" y="1091"/>
                    </a:lnTo>
                    <a:lnTo>
                      <a:pt x="1335" y="1094"/>
                    </a:lnTo>
                    <a:lnTo>
                      <a:pt x="1339" y="1098"/>
                    </a:lnTo>
                    <a:lnTo>
                      <a:pt x="1340" y="1099"/>
                    </a:lnTo>
                    <a:lnTo>
                      <a:pt x="1340" y="1101"/>
                    </a:lnTo>
                    <a:lnTo>
                      <a:pt x="1340" y="1104"/>
                    </a:lnTo>
                    <a:lnTo>
                      <a:pt x="1340" y="1108"/>
                    </a:lnTo>
                    <a:lnTo>
                      <a:pt x="1337" y="1113"/>
                    </a:lnTo>
                    <a:lnTo>
                      <a:pt x="1335" y="1115"/>
                    </a:lnTo>
                    <a:lnTo>
                      <a:pt x="1334" y="1116"/>
                    </a:lnTo>
                    <a:lnTo>
                      <a:pt x="1328" y="1115"/>
                    </a:lnTo>
                    <a:lnTo>
                      <a:pt x="1327" y="1116"/>
                    </a:lnTo>
                    <a:lnTo>
                      <a:pt x="1325" y="1118"/>
                    </a:lnTo>
                    <a:lnTo>
                      <a:pt x="1320" y="1125"/>
                    </a:lnTo>
                    <a:lnTo>
                      <a:pt x="1316" y="1128"/>
                    </a:lnTo>
                    <a:lnTo>
                      <a:pt x="1315" y="1130"/>
                    </a:lnTo>
                    <a:lnTo>
                      <a:pt x="1313" y="1132"/>
                    </a:lnTo>
                    <a:lnTo>
                      <a:pt x="1320" y="1132"/>
                    </a:lnTo>
                    <a:lnTo>
                      <a:pt x="1322" y="1130"/>
                    </a:lnTo>
                    <a:lnTo>
                      <a:pt x="1323" y="1125"/>
                    </a:lnTo>
                    <a:lnTo>
                      <a:pt x="1325" y="1121"/>
                    </a:lnTo>
                    <a:lnTo>
                      <a:pt x="1330" y="1118"/>
                    </a:lnTo>
                    <a:lnTo>
                      <a:pt x="1337" y="1123"/>
                    </a:lnTo>
                    <a:lnTo>
                      <a:pt x="1340" y="1123"/>
                    </a:lnTo>
                    <a:lnTo>
                      <a:pt x="1344" y="1118"/>
                    </a:lnTo>
                    <a:lnTo>
                      <a:pt x="1347" y="1116"/>
                    </a:lnTo>
                    <a:lnTo>
                      <a:pt x="1349" y="1115"/>
                    </a:lnTo>
                    <a:lnTo>
                      <a:pt x="1349" y="1115"/>
                    </a:lnTo>
                    <a:lnTo>
                      <a:pt x="1351" y="1118"/>
                    </a:lnTo>
                    <a:lnTo>
                      <a:pt x="1352" y="1121"/>
                    </a:lnTo>
                    <a:lnTo>
                      <a:pt x="1352" y="1127"/>
                    </a:lnTo>
                    <a:lnTo>
                      <a:pt x="1351" y="1128"/>
                    </a:lnTo>
                    <a:lnTo>
                      <a:pt x="1349" y="1133"/>
                    </a:lnTo>
                    <a:lnTo>
                      <a:pt x="1344" y="1140"/>
                    </a:lnTo>
                    <a:lnTo>
                      <a:pt x="1340" y="1144"/>
                    </a:lnTo>
                    <a:lnTo>
                      <a:pt x="1337" y="1145"/>
                    </a:lnTo>
                    <a:lnTo>
                      <a:pt x="1334" y="1147"/>
                    </a:lnTo>
                    <a:lnTo>
                      <a:pt x="1332" y="1149"/>
                    </a:lnTo>
                    <a:lnTo>
                      <a:pt x="1330" y="1150"/>
                    </a:lnTo>
                    <a:lnTo>
                      <a:pt x="1330" y="1154"/>
                    </a:lnTo>
                    <a:lnTo>
                      <a:pt x="1328" y="1154"/>
                    </a:lnTo>
                    <a:lnTo>
                      <a:pt x="1330" y="1157"/>
                    </a:lnTo>
                    <a:lnTo>
                      <a:pt x="1330" y="1157"/>
                    </a:lnTo>
                    <a:lnTo>
                      <a:pt x="1332" y="1156"/>
                    </a:lnTo>
                    <a:lnTo>
                      <a:pt x="1334" y="1150"/>
                    </a:lnTo>
                    <a:lnTo>
                      <a:pt x="1335" y="1149"/>
                    </a:lnTo>
                    <a:lnTo>
                      <a:pt x="1337" y="1147"/>
                    </a:lnTo>
                    <a:lnTo>
                      <a:pt x="1337" y="1147"/>
                    </a:lnTo>
                    <a:lnTo>
                      <a:pt x="1339" y="1149"/>
                    </a:lnTo>
                    <a:lnTo>
                      <a:pt x="1339" y="1150"/>
                    </a:lnTo>
                    <a:lnTo>
                      <a:pt x="1339" y="1156"/>
                    </a:lnTo>
                    <a:lnTo>
                      <a:pt x="1337" y="1171"/>
                    </a:lnTo>
                    <a:lnTo>
                      <a:pt x="1337" y="1171"/>
                    </a:lnTo>
                    <a:lnTo>
                      <a:pt x="1339" y="1167"/>
                    </a:lnTo>
                    <a:lnTo>
                      <a:pt x="1344" y="1149"/>
                    </a:lnTo>
                    <a:lnTo>
                      <a:pt x="1346" y="1145"/>
                    </a:lnTo>
                    <a:lnTo>
                      <a:pt x="1347" y="1142"/>
                    </a:lnTo>
                    <a:lnTo>
                      <a:pt x="1352" y="1137"/>
                    </a:lnTo>
                    <a:lnTo>
                      <a:pt x="1357" y="1133"/>
                    </a:lnTo>
                    <a:lnTo>
                      <a:pt x="1363" y="1132"/>
                    </a:lnTo>
                    <a:lnTo>
                      <a:pt x="1364" y="1130"/>
                    </a:lnTo>
                    <a:lnTo>
                      <a:pt x="1368" y="1132"/>
                    </a:lnTo>
                    <a:lnTo>
                      <a:pt x="1369" y="1133"/>
                    </a:lnTo>
                    <a:lnTo>
                      <a:pt x="1373" y="1135"/>
                    </a:lnTo>
                    <a:lnTo>
                      <a:pt x="1376" y="1133"/>
                    </a:lnTo>
                    <a:lnTo>
                      <a:pt x="1378" y="1133"/>
                    </a:lnTo>
                    <a:lnTo>
                      <a:pt x="1380" y="1135"/>
                    </a:lnTo>
                    <a:lnTo>
                      <a:pt x="1381" y="1137"/>
                    </a:lnTo>
                    <a:lnTo>
                      <a:pt x="1385" y="1140"/>
                    </a:lnTo>
                    <a:lnTo>
                      <a:pt x="1393" y="1144"/>
                    </a:lnTo>
                    <a:lnTo>
                      <a:pt x="1393" y="1145"/>
                    </a:lnTo>
                    <a:lnTo>
                      <a:pt x="1395" y="1147"/>
                    </a:lnTo>
                    <a:lnTo>
                      <a:pt x="1395" y="1149"/>
                    </a:lnTo>
                    <a:lnTo>
                      <a:pt x="1395" y="1152"/>
                    </a:lnTo>
                    <a:lnTo>
                      <a:pt x="1395" y="1154"/>
                    </a:lnTo>
                    <a:lnTo>
                      <a:pt x="1393" y="1156"/>
                    </a:lnTo>
                    <a:lnTo>
                      <a:pt x="1392" y="1156"/>
                    </a:lnTo>
                    <a:lnTo>
                      <a:pt x="1390" y="1157"/>
                    </a:lnTo>
                    <a:lnTo>
                      <a:pt x="1387" y="1161"/>
                    </a:lnTo>
                    <a:lnTo>
                      <a:pt x="1387" y="1161"/>
                    </a:lnTo>
                    <a:lnTo>
                      <a:pt x="1381" y="1162"/>
                    </a:lnTo>
                    <a:lnTo>
                      <a:pt x="1378" y="1164"/>
                    </a:lnTo>
                    <a:lnTo>
                      <a:pt x="1375" y="1164"/>
                    </a:lnTo>
                    <a:lnTo>
                      <a:pt x="1369" y="1167"/>
                    </a:lnTo>
                    <a:lnTo>
                      <a:pt x="1363" y="1174"/>
                    </a:lnTo>
                    <a:lnTo>
                      <a:pt x="1363" y="1176"/>
                    </a:lnTo>
                    <a:lnTo>
                      <a:pt x="1366" y="1178"/>
                    </a:lnTo>
                    <a:lnTo>
                      <a:pt x="1368" y="1176"/>
                    </a:lnTo>
                    <a:lnTo>
                      <a:pt x="1371" y="1171"/>
                    </a:lnTo>
                    <a:lnTo>
                      <a:pt x="1375" y="1169"/>
                    </a:lnTo>
                    <a:lnTo>
                      <a:pt x="1378" y="1169"/>
                    </a:lnTo>
                    <a:lnTo>
                      <a:pt x="1385" y="1167"/>
                    </a:lnTo>
                    <a:lnTo>
                      <a:pt x="1387" y="1167"/>
                    </a:lnTo>
                    <a:lnTo>
                      <a:pt x="1388" y="1167"/>
                    </a:lnTo>
                    <a:lnTo>
                      <a:pt x="1388" y="1169"/>
                    </a:lnTo>
                    <a:lnTo>
                      <a:pt x="1388" y="1171"/>
                    </a:lnTo>
                    <a:lnTo>
                      <a:pt x="1388" y="1173"/>
                    </a:lnTo>
                    <a:lnTo>
                      <a:pt x="1387" y="1174"/>
                    </a:lnTo>
                    <a:lnTo>
                      <a:pt x="1383" y="1179"/>
                    </a:lnTo>
                    <a:lnTo>
                      <a:pt x="1385" y="1181"/>
                    </a:lnTo>
                    <a:lnTo>
                      <a:pt x="1388" y="1183"/>
                    </a:lnTo>
                    <a:lnTo>
                      <a:pt x="1390" y="1181"/>
                    </a:lnTo>
                    <a:lnTo>
                      <a:pt x="1392" y="1178"/>
                    </a:lnTo>
                    <a:lnTo>
                      <a:pt x="1393" y="1176"/>
                    </a:lnTo>
                    <a:lnTo>
                      <a:pt x="1395" y="1174"/>
                    </a:lnTo>
                    <a:lnTo>
                      <a:pt x="1397" y="1174"/>
                    </a:lnTo>
                    <a:lnTo>
                      <a:pt x="1399" y="1173"/>
                    </a:lnTo>
                    <a:lnTo>
                      <a:pt x="1399" y="1171"/>
                    </a:lnTo>
                    <a:lnTo>
                      <a:pt x="1397" y="1169"/>
                    </a:lnTo>
                    <a:lnTo>
                      <a:pt x="1397" y="1169"/>
                    </a:lnTo>
                    <a:lnTo>
                      <a:pt x="1397" y="1166"/>
                    </a:lnTo>
                    <a:lnTo>
                      <a:pt x="1399" y="1162"/>
                    </a:lnTo>
                    <a:lnTo>
                      <a:pt x="1400" y="1161"/>
                    </a:lnTo>
                    <a:lnTo>
                      <a:pt x="1402" y="1161"/>
                    </a:lnTo>
                    <a:lnTo>
                      <a:pt x="1405" y="1162"/>
                    </a:lnTo>
                    <a:lnTo>
                      <a:pt x="1407" y="1166"/>
                    </a:lnTo>
                    <a:lnTo>
                      <a:pt x="1414" y="1178"/>
                    </a:lnTo>
                    <a:lnTo>
                      <a:pt x="1416" y="1179"/>
                    </a:lnTo>
                    <a:lnTo>
                      <a:pt x="1417" y="1186"/>
                    </a:lnTo>
                    <a:lnTo>
                      <a:pt x="1419" y="1190"/>
                    </a:lnTo>
                    <a:lnTo>
                      <a:pt x="1417" y="1193"/>
                    </a:lnTo>
                    <a:lnTo>
                      <a:pt x="1417" y="1193"/>
                    </a:lnTo>
                    <a:lnTo>
                      <a:pt x="1417" y="1195"/>
                    </a:lnTo>
                    <a:lnTo>
                      <a:pt x="1416" y="1195"/>
                    </a:lnTo>
                    <a:lnTo>
                      <a:pt x="1405" y="1191"/>
                    </a:lnTo>
                    <a:lnTo>
                      <a:pt x="1402" y="1191"/>
                    </a:lnTo>
                    <a:lnTo>
                      <a:pt x="1400" y="1193"/>
                    </a:lnTo>
                    <a:lnTo>
                      <a:pt x="1399" y="1193"/>
                    </a:lnTo>
                    <a:lnTo>
                      <a:pt x="1397" y="1195"/>
                    </a:lnTo>
                    <a:lnTo>
                      <a:pt x="1397" y="1198"/>
                    </a:lnTo>
                    <a:lnTo>
                      <a:pt x="1395" y="1198"/>
                    </a:lnTo>
                    <a:lnTo>
                      <a:pt x="1390" y="1198"/>
                    </a:lnTo>
                    <a:lnTo>
                      <a:pt x="1387" y="1200"/>
                    </a:lnTo>
                    <a:lnTo>
                      <a:pt x="1381" y="1202"/>
                    </a:lnTo>
                    <a:lnTo>
                      <a:pt x="1378" y="1203"/>
                    </a:lnTo>
                    <a:lnTo>
                      <a:pt x="1378" y="1205"/>
                    </a:lnTo>
                    <a:lnTo>
                      <a:pt x="1381" y="1205"/>
                    </a:lnTo>
                    <a:lnTo>
                      <a:pt x="1387" y="1203"/>
                    </a:lnTo>
                    <a:lnTo>
                      <a:pt x="1392" y="1202"/>
                    </a:lnTo>
                    <a:lnTo>
                      <a:pt x="1402" y="1208"/>
                    </a:lnTo>
                    <a:lnTo>
                      <a:pt x="1404" y="1208"/>
                    </a:lnTo>
                    <a:lnTo>
                      <a:pt x="1405" y="1208"/>
                    </a:lnTo>
                    <a:lnTo>
                      <a:pt x="1407" y="1208"/>
                    </a:lnTo>
                    <a:lnTo>
                      <a:pt x="1414" y="1208"/>
                    </a:lnTo>
                    <a:lnTo>
                      <a:pt x="1417" y="1208"/>
                    </a:lnTo>
                    <a:lnTo>
                      <a:pt x="1421" y="1210"/>
                    </a:lnTo>
                    <a:lnTo>
                      <a:pt x="1426" y="1215"/>
                    </a:lnTo>
                    <a:lnTo>
                      <a:pt x="1428" y="1217"/>
                    </a:lnTo>
                    <a:lnTo>
                      <a:pt x="1428" y="1219"/>
                    </a:lnTo>
                    <a:lnTo>
                      <a:pt x="1428" y="1220"/>
                    </a:lnTo>
                    <a:lnTo>
                      <a:pt x="1428" y="1224"/>
                    </a:lnTo>
                    <a:lnTo>
                      <a:pt x="1428" y="1224"/>
                    </a:lnTo>
                    <a:lnTo>
                      <a:pt x="1426" y="1225"/>
                    </a:lnTo>
                    <a:lnTo>
                      <a:pt x="1417" y="1224"/>
                    </a:lnTo>
                    <a:lnTo>
                      <a:pt x="1416" y="1224"/>
                    </a:lnTo>
                    <a:lnTo>
                      <a:pt x="1412" y="1224"/>
                    </a:lnTo>
                    <a:lnTo>
                      <a:pt x="1411" y="1224"/>
                    </a:lnTo>
                    <a:lnTo>
                      <a:pt x="1407" y="1222"/>
                    </a:lnTo>
                    <a:lnTo>
                      <a:pt x="1404" y="1220"/>
                    </a:lnTo>
                    <a:lnTo>
                      <a:pt x="1399" y="1222"/>
                    </a:lnTo>
                    <a:lnTo>
                      <a:pt x="1395" y="1220"/>
                    </a:lnTo>
                    <a:lnTo>
                      <a:pt x="1390" y="1222"/>
                    </a:lnTo>
                    <a:lnTo>
                      <a:pt x="1383" y="1229"/>
                    </a:lnTo>
                    <a:lnTo>
                      <a:pt x="1383" y="1229"/>
                    </a:lnTo>
                    <a:lnTo>
                      <a:pt x="1395" y="1224"/>
                    </a:lnTo>
                    <a:lnTo>
                      <a:pt x="1397" y="1224"/>
                    </a:lnTo>
                    <a:lnTo>
                      <a:pt x="1400" y="1227"/>
                    </a:lnTo>
                    <a:lnTo>
                      <a:pt x="1405" y="1231"/>
                    </a:lnTo>
                    <a:lnTo>
                      <a:pt x="1407" y="1231"/>
                    </a:lnTo>
                    <a:lnTo>
                      <a:pt x="1407" y="1237"/>
                    </a:lnTo>
                    <a:lnTo>
                      <a:pt x="1407" y="1241"/>
                    </a:lnTo>
                    <a:lnTo>
                      <a:pt x="1405" y="1244"/>
                    </a:lnTo>
                    <a:lnTo>
                      <a:pt x="1402" y="1244"/>
                    </a:lnTo>
                    <a:lnTo>
                      <a:pt x="1397" y="1243"/>
                    </a:lnTo>
                    <a:lnTo>
                      <a:pt x="1393" y="1241"/>
                    </a:lnTo>
                    <a:lnTo>
                      <a:pt x="1392" y="1243"/>
                    </a:lnTo>
                    <a:lnTo>
                      <a:pt x="1390" y="1244"/>
                    </a:lnTo>
                    <a:lnTo>
                      <a:pt x="1388" y="1244"/>
                    </a:lnTo>
                    <a:lnTo>
                      <a:pt x="1380" y="1241"/>
                    </a:lnTo>
                    <a:lnTo>
                      <a:pt x="1376" y="1241"/>
                    </a:lnTo>
                    <a:lnTo>
                      <a:pt x="1376" y="1241"/>
                    </a:lnTo>
                    <a:lnTo>
                      <a:pt x="1376" y="1241"/>
                    </a:lnTo>
                    <a:lnTo>
                      <a:pt x="1385" y="1246"/>
                    </a:lnTo>
                    <a:lnTo>
                      <a:pt x="1392" y="1248"/>
                    </a:lnTo>
                    <a:lnTo>
                      <a:pt x="1395" y="1248"/>
                    </a:lnTo>
                    <a:lnTo>
                      <a:pt x="1399" y="1249"/>
                    </a:lnTo>
                    <a:lnTo>
                      <a:pt x="1400" y="1251"/>
                    </a:lnTo>
                    <a:lnTo>
                      <a:pt x="1400" y="1254"/>
                    </a:lnTo>
                    <a:lnTo>
                      <a:pt x="1402" y="1258"/>
                    </a:lnTo>
                    <a:lnTo>
                      <a:pt x="1404" y="1258"/>
                    </a:lnTo>
                    <a:lnTo>
                      <a:pt x="1405" y="1258"/>
                    </a:lnTo>
                    <a:lnTo>
                      <a:pt x="1407" y="1258"/>
                    </a:lnTo>
                    <a:lnTo>
                      <a:pt x="1409" y="1258"/>
                    </a:lnTo>
                    <a:lnTo>
                      <a:pt x="1411" y="1258"/>
                    </a:lnTo>
                    <a:lnTo>
                      <a:pt x="1412" y="1260"/>
                    </a:lnTo>
                    <a:lnTo>
                      <a:pt x="1416" y="1261"/>
                    </a:lnTo>
                    <a:lnTo>
                      <a:pt x="1417" y="1261"/>
                    </a:lnTo>
                    <a:lnTo>
                      <a:pt x="1419" y="1261"/>
                    </a:lnTo>
                    <a:lnTo>
                      <a:pt x="1424" y="1261"/>
                    </a:lnTo>
                    <a:lnTo>
                      <a:pt x="1426" y="1261"/>
                    </a:lnTo>
                    <a:lnTo>
                      <a:pt x="1428" y="1263"/>
                    </a:lnTo>
                    <a:lnTo>
                      <a:pt x="1426" y="1263"/>
                    </a:lnTo>
                    <a:lnTo>
                      <a:pt x="1421" y="1266"/>
                    </a:lnTo>
                    <a:lnTo>
                      <a:pt x="1421" y="1268"/>
                    </a:lnTo>
                    <a:lnTo>
                      <a:pt x="1424" y="1271"/>
                    </a:lnTo>
                    <a:lnTo>
                      <a:pt x="1424" y="1275"/>
                    </a:lnTo>
                    <a:lnTo>
                      <a:pt x="1424" y="1277"/>
                    </a:lnTo>
                    <a:lnTo>
                      <a:pt x="1424" y="1280"/>
                    </a:lnTo>
                    <a:lnTo>
                      <a:pt x="1423" y="1282"/>
                    </a:lnTo>
                    <a:lnTo>
                      <a:pt x="1424" y="1282"/>
                    </a:lnTo>
                    <a:lnTo>
                      <a:pt x="1426" y="1278"/>
                    </a:lnTo>
                    <a:lnTo>
                      <a:pt x="1428" y="1280"/>
                    </a:lnTo>
                    <a:lnTo>
                      <a:pt x="1428" y="1283"/>
                    </a:lnTo>
                    <a:lnTo>
                      <a:pt x="1428" y="1283"/>
                    </a:lnTo>
                    <a:lnTo>
                      <a:pt x="1429" y="1280"/>
                    </a:lnTo>
                    <a:lnTo>
                      <a:pt x="1429" y="1275"/>
                    </a:lnTo>
                    <a:lnTo>
                      <a:pt x="1431" y="1273"/>
                    </a:lnTo>
                    <a:lnTo>
                      <a:pt x="1436" y="1271"/>
                    </a:lnTo>
                    <a:lnTo>
                      <a:pt x="1436" y="1280"/>
                    </a:lnTo>
                    <a:lnTo>
                      <a:pt x="1436" y="1283"/>
                    </a:lnTo>
                    <a:lnTo>
                      <a:pt x="1433" y="1290"/>
                    </a:lnTo>
                    <a:lnTo>
                      <a:pt x="1431" y="1292"/>
                    </a:lnTo>
                    <a:lnTo>
                      <a:pt x="1431" y="1294"/>
                    </a:lnTo>
                    <a:lnTo>
                      <a:pt x="1433" y="1294"/>
                    </a:lnTo>
                    <a:lnTo>
                      <a:pt x="1433" y="1294"/>
                    </a:lnTo>
                    <a:lnTo>
                      <a:pt x="1434" y="1294"/>
                    </a:lnTo>
                    <a:lnTo>
                      <a:pt x="1436" y="1289"/>
                    </a:lnTo>
                    <a:lnTo>
                      <a:pt x="1441" y="1282"/>
                    </a:lnTo>
                    <a:lnTo>
                      <a:pt x="1441" y="1282"/>
                    </a:lnTo>
                    <a:lnTo>
                      <a:pt x="1441" y="1283"/>
                    </a:lnTo>
                    <a:lnTo>
                      <a:pt x="1441" y="1289"/>
                    </a:lnTo>
                    <a:lnTo>
                      <a:pt x="1443" y="1290"/>
                    </a:lnTo>
                    <a:lnTo>
                      <a:pt x="1445" y="1289"/>
                    </a:lnTo>
                    <a:lnTo>
                      <a:pt x="1446" y="1287"/>
                    </a:lnTo>
                    <a:lnTo>
                      <a:pt x="1450" y="1287"/>
                    </a:lnTo>
                    <a:lnTo>
                      <a:pt x="1450" y="1287"/>
                    </a:lnTo>
                    <a:lnTo>
                      <a:pt x="1450" y="1289"/>
                    </a:lnTo>
                    <a:lnTo>
                      <a:pt x="1450" y="1295"/>
                    </a:lnTo>
                    <a:lnTo>
                      <a:pt x="1450" y="1297"/>
                    </a:lnTo>
                    <a:lnTo>
                      <a:pt x="1452" y="1302"/>
                    </a:lnTo>
                    <a:lnTo>
                      <a:pt x="1453" y="1302"/>
                    </a:lnTo>
                    <a:lnTo>
                      <a:pt x="1452" y="1300"/>
                    </a:lnTo>
                    <a:lnTo>
                      <a:pt x="1452" y="1294"/>
                    </a:lnTo>
                    <a:lnTo>
                      <a:pt x="1452" y="1292"/>
                    </a:lnTo>
                    <a:lnTo>
                      <a:pt x="1455" y="1289"/>
                    </a:lnTo>
                    <a:lnTo>
                      <a:pt x="1458" y="1285"/>
                    </a:lnTo>
                    <a:lnTo>
                      <a:pt x="1460" y="1283"/>
                    </a:lnTo>
                    <a:lnTo>
                      <a:pt x="1462" y="1283"/>
                    </a:lnTo>
                    <a:lnTo>
                      <a:pt x="1464" y="1287"/>
                    </a:lnTo>
                    <a:lnTo>
                      <a:pt x="1462" y="1287"/>
                    </a:lnTo>
                    <a:lnTo>
                      <a:pt x="1460" y="1289"/>
                    </a:lnTo>
                    <a:lnTo>
                      <a:pt x="1460" y="1292"/>
                    </a:lnTo>
                    <a:lnTo>
                      <a:pt x="1458" y="1295"/>
                    </a:lnTo>
                    <a:lnTo>
                      <a:pt x="1460" y="1297"/>
                    </a:lnTo>
                    <a:lnTo>
                      <a:pt x="1464" y="1297"/>
                    </a:lnTo>
                    <a:lnTo>
                      <a:pt x="1467" y="1294"/>
                    </a:lnTo>
                    <a:lnTo>
                      <a:pt x="1469" y="1295"/>
                    </a:lnTo>
                    <a:lnTo>
                      <a:pt x="1472" y="1299"/>
                    </a:lnTo>
                    <a:lnTo>
                      <a:pt x="1476" y="1306"/>
                    </a:lnTo>
                    <a:lnTo>
                      <a:pt x="1479" y="1304"/>
                    </a:lnTo>
                    <a:lnTo>
                      <a:pt x="1482" y="1307"/>
                    </a:lnTo>
                    <a:lnTo>
                      <a:pt x="1477" y="1311"/>
                    </a:lnTo>
                    <a:lnTo>
                      <a:pt x="1479" y="1319"/>
                    </a:lnTo>
                    <a:lnTo>
                      <a:pt x="1474" y="1318"/>
                    </a:lnTo>
                    <a:lnTo>
                      <a:pt x="1470" y="1319"/>
                    </a:lnTo>
                    <a:lnTo>
                      <a:pt x="1469" y="1318"/>
                    </a:lnTo>
                    <a:lnTo>
                      <a:pt x="1465" y="1318"/>
                    </a:lnTo>
                    <a:lnTo>
                      <a:pt x="1469" y="1321"/>
                    </a:lnTo>
                    <a:lnTo>
                      <a:pt x="1472" y="1321"/>
                    </a:lnTo>
                    <a:lnTo>
                      <a:pt x="1472" y="1323"/>
                    </a:lnTo>
                    <a:lnTo>
                      <a:pt x="1476" y="1323"/>
                    </a:lnTo>
                    <a:lnTo>
                      <a:pt x="1477" y="1323"/>
                    </a:lnTo>
                    <a:lnTo>
                      <a:pt x="1482" y="1323"/>
                    </a:lnTo>
                    <a:lnTo>
                      <a:pt x="1482" y="1321"/>
                    </a:lnTo>
                    <a:lnTo>
                      <a:pt x="1486" y="1319"/>
                    </a:lnTo>
                    <a:lnTo>
                      <a:pt x="1488" y="1318"/>
                    </a:lnTo>
                    <a:lnTo>
                      <a:pt x="1489" y="1318"/>
                    </a:lnTo>
                    <a:lnTo>
                      <a:pt x="1493" y="1319"/>
                    </a:lnTo>
                    <a:lnTo>
                      <a:pt x="1498" y="1324"/>
                    </a:lnTo>
                    <a:lnTo>
                      <a:pt x="1496" y="1328"/>
                    </a:lnTo>
                    <a:lnTo>
                      <a:pt x="1494" y="1329"/>
                    </a:lnTo>
                    <a:lnTo>
                      <a:pt x="1494" y="1333"/>
                    </a:lnTo>
                    <a:lnTo>
                      <a:pt x="1493" y="1335"/>
                    </a:lnTo>
                    <a:lnTo>
                      <a:pt x="1493" y="1336"/>
                    </a:lnTo>
                    <a:lnTo>
                      <a:pt x="1484" y="1345"/>
                    </a:lnTo>
                    <a:lnTo>
                      <a:pt x="1486" y="1345"/>
                    </a:lnTo>
                    <a:lnTo>
                      <a:pt x="1489" y="1343"/>
                    </a:lnTo>
                    <a:lnTo>
                      <a:pt x="1496" y="1340"/>
                    </a:lnTo>
                    <a:lnTo>
                      <a:pt x="1500" y="1338"/>
                    </a:lnTo>
                    <a:lnTo>
                      <a:pt x="1501" y="1340"/>
                    </a:lnTo>
                    <a:lnTo>
                      <a:pt x="1503" y="1340"/>
                    </a:lnTo>
                    <a:lnTo>
                      <a:pt x="1505" y="1338"/>
                    </a:lnTo>
                    <a:lnTo>
                      <a:pt x="1506" y="1340"/>
                    </a:lnTo>
                    <a:lnTo>
                      <a:pt x="1510" y="1340"/>
                    </a:lnTo>
                    <a:lnTo>
                      <a:pt x="1515" y="1333"/>
                    </a:lnTo>
                    <a:lnTo>
                      <a:pt x="1518" y="1335"/>
                    </a:lnTo>
                    <a:lnTo>
                      <a:pt x="1522" y="1340"/>
                    </a:lnTo>
                    <a:lnTo>
                      <a:pt x="1527" y="1346"/>
                    </a:lnTo>
                    <a:lnTo>
                      <a:pt x="1530" y="1350"/>
                    </a:lnTo>
                    <a:lnTo>
                      <a:pt x="1530" y="1353"/>
                    </a:lnTo>
                    <a:lnTo>
                      <a:pt x="1530" y="1355"/>
                    </a:lnTo>
                    <a:lnTo>
                      <a:pt x="1529" y="1357"/>
                    </a:lnTo>
                    <a:lnTo>
                      <a:pt x="1527" y="1357"/>
                    </a:lnTo>
                    <a:lnTo>
                      <a:pt x="1523" y="1353"/>
                    </a:lnTo>
                    <a:lnTo>
                      <a:pt x="1520" y="1352"/>
                    </a:lnTo>
                    <a:lnTo>
                      <a:pt x="1517" y="1352"/>
                    </a:lnTo>
                    <a:lnTo>
                      <a:pt x="1515" y="1353"/>
                    </a:lnTo>
                    <a:lnTo>
                      <a:pt x="1517" y="1353"/>
                    </a:lnTo>
                    <a:lnTo>
                      <a:pt x="1525" y="1360"/>
                    </a:lnTo>
                    <a:lnTo>
                      <a:pt x="1525" y="1364"/>
                    </a:lnTo>
                    <a:lnTo>
                      <a:pt x="1525" y="1365"/>
                    </a:lnTo>
                    <a:lnTo>
                      <a:pt x="1520" y="1369"/>
                    </a:lnTo>
                    <a:lnTo>
                      <a:pt x="1518" y="1369"/>
                    </a:lnTo>
                    <a:lnTo>
                      <a:pt x="1515" y="1367"/>
                    </a:lnTo>
                    <a:lnTo>
                      <a:pt x="1513" y="1365"/>
                    </a:lnTo>
                    <a:lnTo>
                      <a:pt x="1510" y="1364"/>
                    </a:lnTo>
                    <a:lnTo>
                      <a:pt x="1508" y="1364"/>
                    </a:lnTo>
                    <a:lnTo>
                      <a:pt x="1506" y="1364"/>
                    </a:lnTo>
                    <a:lnTo>
                      <a:pt x="1510" y="1369"/>
                    </a:lnTo>
                    <a:lnTo>
                      <a:pt x="1510" y="1370"/>
                    </a:lnTo>
                    <a:lnTo>
                      <a:pt x="1508" y="1370"/>
                    </a:lnTo>
                    <a:lnTo>
                      <a:pt x="1508" y="1372"/>
                    </a:lnTo>
                    <a:lnTo>
                      <a:pt x="1513" y="1377"/>
                    </a:lnTo>
                    <a:lnTo>
                      <a:pt x="1517" y="1381"/>
                    </a:lnTo>
                    <a:lnTo>
                      <a:pt x="1518" y="1382"/>
                    </a:lnTo>
                    <a:lnTo>
                      <a:pt x="1515" y="1382"/>
                    </a:lnTo>
                    <a:lnTo>
                      <a:pt x="1513" y="1384"/>
                    </a:lnTo>
                    <a:lnTo>
                      <a:pt x="1508" y="1382"/>
                    </a:lnTo>
                    <a:lnTo>
                      <a:pt x="1506" y="1382"/>
                    </a:lnTo>
                    <a:lnTo>
                      <a:pt x="1506" y="1382"/>
                    </a:lnTo>
                    <a:lnTo>
                      <a:pt x="1508" y="1384"/>
                    </a:lnTo>
                    <a:lnTo>
                      <a:pt x="1510" y="1386"/>
                    </a:lnTo>
                    <a:lnTo>
                      <a:pt x="1510" y="1387"/>
                    </a:lnTo>
                    <a:lnTo>
                      <a:pt x="1510" y="1389"/>
                    </a:lnTo>
                    <a:lnTo>
                      <a:pt x="1510" y="1391"/>
                    </a:lnTo>
                    <a:lnTo>
                      <a:pt x="1508" y="1393"/>
                    </a:lnTo>
                    <a:lnTo>
                      <a:pt x="1506" y="1396"/>
                    </a:lnTo>
                    <a:lnTo>
                      <a:pt x="1505" y="1401"/>
                    </a:lnTo>
                    <a:lnTo>
                      <a:pt x="1503" y="1401"/>
                    </a:lnTo>
                    <a:lnTo>
                      <a:pt x="1501" y="1399"/>
                    </a:lnTo>
                    <a:lnTo>
                      <a:pt x="1500" y="1401"/>
                    </a:lnTo>
                    <a:lnTo>
                      <a:pt x="1494" y="1399"/>
                    </a:lnTo>
                    <a:lnTo>
                      <a:pt x="1494" y="1398"/>
                    </a:lnTo>
                    <a:lnTo>
                      <a:pt x="1489" y="1391"/>
                    </a:lnTo>
                    <a:lnTo>
                      <a:pt x="1489" y="1391"/>
                    </a:lnTo>
                    <a:lnTo>
                      <a:pt x="1491" y="1394"/>
                    </a:lnTo>
                    <a:lnTo>
                      <a:pt x="1491" y="1398"/>
                    </a:lnTo>
                    <a:lnTo>
                      <a:pt x="1486" y="1399"/>
                    </a:lnTo>
                    <a:lnTo>
                      <a:pt x="1486" y="1399"/>
                    </a:lnTo>
                    <a:lnTo>
                      <a:pt x="1489" y="1401"/>
                    </a:lnTo>
                    <a:lnTo>
                      <a:pt x="1493" y="1401"/>
                    </a:lnTo>
                    <a:lnTo>
                      <a:pt x="1491" y="1404"/>
                    </a:lnTo>
                    <a:lnTo>
                      <a:pt x="1491" y="1420"/>
                    </a:lnTo>
                    <a:lnTo>
                      <a:pt x="1491" y="1425"/>
                    </a:lnTo>
                    <a:lnTo>
                      <a:pt x="1489" y="1428"/>
                    </a:lnTo>
                    <a:lnTo>
                      <a:pt x="1488" y="1433"/>
                    </a:lnTo>
                    <a:lnTo>
                      <a:pt x="1484" y="1430"/>
                    </a:lnTo>
                    <a:lnTo>
                      <a:pt x="1484" y="1427"/>
                    </a:lnTo>
                    <a:lnTo>
                      <a:pt x="1482" y="1427"/>
                    </a:lnTo>
                    <a:lnTo>
                      <a:pt x="1481" y="1425"/>
                    </a:lnTo>
                    <a:lnTo>
                      <a:pt x="1479" y="1425"/>
                    </a:lnTo>
                    <a:lnTo>
                      <a:pt x="1477" y="1425"/>
                    </a:lnTo>
                    <a:lnTo>
                      <a:pt x="1476" y="1427"/>
                    </a:lnTo>
                    <a:lnTo>
                      <a:pt x="1474" y="1425"/>
                    </a:lnTo>
                    <a:lnTo>
                      <a:pt x="1472" y="1421"/>
                    </a:lnTo>
                    <a:lnTo>
                      <a:pt x="1474" y="1415"/>
                    </a:lnTo>
                    <a:lnTo>
                      <a:pt x="1474" y="1411"/>
                    </a:lnTo>
                    <a:lnTo>
                      <a:pt x="1474" y="1411"/>
                    </a:lnTo>
                    <a:lnTo>
                      <a:pt x="1472" y="1413"/>
                    </a:lnTo>
                    <a:lnTo>
                      <a:pt x="1470" y="1418"/>
                    </a:lnTo>
                    <a:lnTo>
                      <a:pt x="1469" y="1425"/>
                    </a:lnTo>
                    <a:lnTo>
                      <a:pt x="1467" y="1421"/>
                    </a:lnTo>
                    <a:lnTo>
                      <a:pt x="1465" y="1420"/>
                    </a:lnTo>
                    <a:lnTo>
                      <a:pt x="1464" y="1416"/>
                    </a:lnTo>
                    <a:lnTo>
                      <a:pt x="1460" y="1413"/>
                    </a:lnTo>
                    <a:lnTo>
                      <a:pt x="1458" y="1408"/>
                    </a:lnTo>
                    <a:lnTo>
                      <a:pt x="1457" y="1404"/>
                    </a:lnTo>
                    <a:lnTo>
                      <a:pt x="1457" y="1403"/>
                    </a:lnTo>
                    <a:lnTo>
                      <a:pt x="1455" y="1399"/>
                    </a:lnTo>
                    <a:lnTo>
                      <a:pt x="1453" y="1398"/>
                    </a:lnTo>
                    <a:lnTo>
                      <a:pt x="1453" y="1398"/>
                    </a:lnTo>
                    <a:lnTo>
                      <a:pt x="1452" y="1394"/>
                    </a:lnTo>
                    <a:lnTo>
                      <a:pt x="1453" y="1393"/>
                    </a:lnTo>
                    <a:lnTo>
                      <a:pt x="1455" y="1389"/>
                    </a:lnTo>
                    <a:lnTo>
                      <a:pt x="1457" y="1386"/>
                    </a:lnTo>
                    <a:lnTo>
                      <a:pt x="1460" y="1384"/>
                    </a:lnTo>
                    <a:lnTo>
                      <a:pt x="1464" y="1382"/>
                    </a:lnTo>
                    <a:lnTo>
                      <a:pt x="1464" y="1381"/>
                    </a:lnTo>
                    <a:lnTo>
                      <a:pt x="1467" y="1374"/>
                    </a:lnTo>
                    <a:lnTo>
                      <a:pt x="1469" y="1370"/>
                    </a:lnTo>
                    <a:lnTo>
                      <a:pt x="1470" y="1369"/>
                    </a:lnTo>
                    <a:lnTo>
                      <a:pt x="1469" y="1369"/>
                    </a:lnTo>
                    <a:lnTo>
                      <a:pt x="1467" y="1370"/>
                    </a:lnTo>
                    <a:lnTo>
                      <a:pt x="1465" y="1372"/>
                    </a:lnTo>
                    <a:lnTo>
                      <a:pt x="1462" y="1377"/>
                    </a:lnTo>
                    <a:lnTo>
                      <a:pt x="1460" y="1381"/>
                    </a:lnTo>
                    <a:lnTo>
                      <a:pt x="1453" y="1384"/>
                    </a:lnTo>
                    <a:lnTo>
                      <a:pt x="1452" y="1384"/>
                    </a:lnTo>
                    <a:lnTo>
                      <a:pt x="1450" y="1384"/>
                    </a:lnTo>
                    <a:lnTo>
                      <a:pt x="1445" y="1384"/>
                    </a:lnTo>
                    <a:lnTo>
                      <a:pt x="1443" y="1382"/>
                    </a:lnTo>
                    <a:lnTo>
                      <a:pt x="1443" y="1379"/>
                    </a:lnTo>
                    <a:lnTo>
                      <a:pt x="1448" y="1374"/>
                    </a:lnTo>
                    <a:lnTo>
                      <a:pt x="1446" y="1374"/>
                    </a:lnTo>
                    <a:lnTo>
                      <a:pt x="1445" y="1375"/>
                    </a:lnTo>
                    <a:lnTo>
                      <a:pt x="1443" y="1377"/>
                    </a:lnTo>
                    <a:lnTo>
                      <a:pt x="1441" y="1377"/>
                    </a:lnTo>
                    <a:lnTo>
                      <a:pt x="1440" y="1377"/>
                    </a:lnTo>
                    <a:lnTo>
                      <a:pt x="1436" y="1374"/>
                    </a:lnTo>
                    <a:lnTo>
                      <a:pt x="1436" y="1372"/>
                    </a:lnTo>
                    <a:lnTo>
                      <a:pt x="1433" y="1372"/>
                    </a:lnTo>
                    <a:lnTo>
                      <a:pt x="1431" y="1370"/>
                    </a:lnTo>
                    <a:lnTo>
                      <a:pt x="1428" y="1362"/>
                    </a:lnTo>
                    <a:lnTo>
                      <a:pt x="1426" y="1360"/>
                    </a:lnTo>
                    <a:lnTo>
                      <a:pt x="1426" y="1357"/>
                    </a:lnTo>
                    <a:lnTo>
                      <a:pt x="1424" y="1355"/>
                    </a:lnTo>
                    <a:lnTo>
                      <a:pt x="1423" y="1353"/>
                    </a:lnTo>
                    <a:lnTo>
                      <a:pt x="1421" y="1353"/>
                    </a:lnTo>
                    <a:lnTo>
                      <a:pt x="1423" y="1357"/>
                    </a:lnTo>
                    <a:lnTo>
                      <a:pt x="1423" y="1358"/>
                    </a:lnTo>
                    <a:lnTo>
                      <a:pt x="1421" y="1358"/>
                    </a:lnTo>
                    <a:lnTo>
                      <a:pt x="1417" y="1358"/>
                    </a:lnTo>
                    <a:lnTo>
                      <a:pt x="1416" y="1357"/>
                    </a:lnTo>
                    <a:lnTo>
                      <a:pt x="1416" y="1358"/>
                    </a:lnTo>
                    <a:lnTo>
                      <a:pt x="1417" y="1364"/>
                    </a:lnTo>
                    <a:lnTo>
                      <a:pt x="1417" y="1369"/>
                    </a:lnTo>
                    <a:lnTo>
                      <a:pt x="1417" y="1369"/>
                    </a:lnTo>
                    <a:lnTo>
                      <a:pt x="1416" y="1369"/>
                    </a:lnTo>
                    <a:lnTo>
                      <a:pt x="1414" y="1369"/>
                    </a:lnTo>
                    <a:lnTo>
                      <a:pt x="1411" y="1365"/>
                    </a:lnTo>
                    <a:lnTo>
                      <a:pt x="1407" y="1362"/>
                    </a:lnTo>
                    <a:lnTo>
                      <a:pt x="1405" y="1360"/>
                    </a:lnTo>
                    <a:lnTo>
                      <a:pt x="1405" y="1362"/>
                    </a:lnTo>
                    <a:lnTo>
                      <a:pt x="1405" y="1367"/>
                    </a:lnTo>
                    <a:lnTo>
                      <a:pt x="1409" y="1370"/>
                    </a:lnTo>
                    <a:lnTo>
                      <a:pt x="1411" y="1375"/>
                    </a:lnTo>
                    <a:lnTo>
                      <a:pt x="1416" y="1379"/>
                    </a:lnTo>
                    <a:lnTo>
                      <a:pt x="1417" y="1382"/>
                    </a:lnTo>
                    <a:lnTo>
                      <a:pt x="1416" y="1386"/>
                    </a:lnTo>
                    <a:lnTo>
                      <a:pt x="1416" y="1387"/>
                    </a:lnTo>
                    <a:lnTo>
                      <a:pt x="1414" y="1387"/>
                    </a:lnTo>
                    <a:lnTo>
                      <a:pt x="1411" y="1387"/>
                    </a:lnTo>
                    <a:lnTo>
                      <a:pt x="1405" y="1386"/>
                    </a:lnTo>
                    <a:lnTo>
                      <a:pt x="1404" y="1382"/>
                    </a:lnTo>
                    <a:lnTo>
                      <a:pt x="1400" y="1377"/>
                    </a:lnTo>
                    <a:lnTo>
                      <a:pt x="1393" y="1372"/>
                    </a:lnTo>
                    <a:lnTo>
                      <a:pt x="1392" y="1372"/>
                    </a:lnTo>
                    <a:lnTo>
                      <a:pt x="1388" y="1374"/>
                    </a:lnTo>
                    <a:lnTo>
                      <a:pt x="1388" y="1374"/>
                    </a:lnTo>
                    <a:lnTo>
                      <a:pt x="1392" y="1375"/>
                    </a:lnTo>
                    <a:lnTo>
                      <a:pt x="1393" y="1375"/>
                    </a:lnTo>
                    <a:lnTo>
                      <a:pt x="1399" y="1381"/>
                    </a:lnTo>
                    <a:lnTo>
                      <a:pt x="1399" y="1382"/>
                    </a:lnTo>
                    <a:lnTo>
                      <a:pt x="1397" y="1384"/>
                    </a:lnTo>
                    <a:lnTo>
                      <a:pt x="1397" y="1386"/>
                    </a:lnTo>
                    <a:lnTo>
                      <a:pt x="1399" y="1389"/>
                    </a:lnTo>
                    <a:lnTo>
                      <a:pt x="1400" y="1391"/>
                    </a:lnTo>
                    <a:lnTo>
                      <a:pt x="1404" y="1393"/>
                    </a:lnTo>
                    <a:lnTo>
                      <a:pt x="1404" y="1393"/>
                    </a:lnTo>
                    <a:lnTo>
                      <a:pt x="1405" y="1394"/>
                    </a:lnTo>
                    <a:lnTo>
                      <a:pt x="1404" y="1401"/>
                    </a:lnTo>
                    <a:lnTo>
                      <a:pt x="1404" y="1403"/>
                    </a:lnTo>
                    <a:lnTo>
                      <a:pt x="1404" y="1404"/>
                    </a:lnTo>
                    <a:lnTo>
                      <a:pt x="1404" y="1404"/>
                    </a:lnTo>
                    <a:lnTo>
                      <a:pt x="1407" y="1401"/>
                    </a:lnTo>
                    <a:lnTo>
                      <a:pt x="1409" y="1401"/>
                    </a:lnTo>
                    <a:lnTo>
                      <a:pt x="1411" y="1401"/>
                    </a:lnTo>
                    <a:lnTo>
                      <a:pt x="1412" y="1401"/>
                    </a:lnTo>
                    <a:lnTo>
                      <a:pt x="1414" y="1403"/>
                    </a:lnTo>
                    <a:lnTo>
                      <a:pt x="1416" y="1404"/>
                    </a:lnTo>
                    <a:lnTo>
                      <a:pt x="1416" y="1406"/>
                    </a:lnTo>
                    <a:lnTo>
                      <a:pt x="1416" y="1408"/>
                    </a:lnTo>
                    <a:lnTo>
                      <a:pt x="1419" y="1410"/>
                    </a:lnTo>
                    <a:lnTo>
                      <a:pt x="1419" y="1411"/>
                    </a:lnTo>
                    <a:lnTo>
                      <a:pt x="1416" y="1413"/>
                    </a:lnTo>
                    <a:lnTo>
                      <a:pt x="1416" y="1415"/>
                    </a:lnTo>
                    <a:lnTo>
                      <a:pt x="1416" y="1415"/>
                    </a:lnTo>
                    <a:lnTo>
                      <a:pt x="1417" y="1416"/>
                    </a:lnTo>
                    <a:lnTo>
                      <a:pt x="1421" y="1418"/>
                    </a:lnTo>
                    <a:lnTo>
                      <a:pt x="1421" y="1421"/>
                    </a:lnTo>
                    <a:lnTo>
                      <a:pt x="1423" y="1423"/>
                    </a:lnTo>
                    <a:lnTo>
                      <a:pt x="1423" y="1425"/>
                    </a:lnTo>
                    <a:lnTo>
                      <a:pt x="1423" y="1427"/>
                    </a:lnTo>
                    <a:lnTo>
                      <a:pt x="1423" y="1427"/>
                    </a:lnTo>
                    <a:lnTo>
                      <a:pt x="1424" y="1425"/>
                    </a:lnTo>
                    <a:lnTo>
                      <a:pt x="1424" y="1425"/>
                    </a:lnTo>
                    <a:lnTo>
                      <a:pt x="1424" y="1427"/>
                    </a:lnTo>
                    <a:lnTo>
                      <a:pt x="1426" y="1428"/>
                    </a:lnTo>
                    <a:lnTo>
                      <a:pt x="1426" y="1435"/>
                    </a:lnTo>
                    <a:lnTo>
                      <a:pt x="1428" y="1439"/>
                    </a:lnTo>
                    <a:lnTo>
                      <a:pt x="1428" y="1439"/>
                    </a:lnTo>
                    <a:lnTo>
                      <a:pt x="1428" y="1430"/>
                    </a:lnTo>
                    <a:lnTo>
                      <a:pt x="1429" y="1430"/>
                    </a:lnTo>
                    <a:lnTo>
                      <a:pt x="1431" y="1432"/>
                    </a:lnTo>
                    <a:lnTo>
                      <a:pt x="1434" y="1433"/>
                    </a:lnTo>
                    <a:lnTo>
                      <a:pt x="1436" y="1437"/>
                    </a:lnTo>
                    <a:lnTo>
                      <a:pt x="1436" y="1437"/>
                    </a:lnTo>
                    <a:lnTo>
                      <a:pt x="1434" y="1440"/>
                    </a:lnTo>
                    <a:lnTo>
                      <a:pt x="1436" y="1440"/>
                    </a:lnTo>
                    <a:lnTo>
                      <a:pt x="1436" y="1442"/>
                    </a:lnTo>
                    <a:lnTo>
                      <a:pt x="1438" y="1442"/>
                    </a:lnTo>
                    <a:lnTo>
                      <a:pt x="1438" y="1439"/>
                    </a:lnTo>
                    <a:lnTo>
                      <a:pt x="1440" y="1437"/>
                    </a:lnTo>
                    <a:lnTo>
                      <a:pt x="1441" y="1435"/>
                    </a:lnTo>
                    <a:lnTo>
                      <a:pt x="1445" y="1437"/>
                    </a:lnTo>
                    <a:lnTo>
                      <a:pt x="1448" y="1440"/>
                    </a:lnTo>
                    <a:lnTo>
                      <a:pt x="1448" y="1442"/>
                    </a:lnTo>
                    <a:lnTo>
                      <a:pt x="1450" y="1444"/>
                    </a:lnTo>
                    <a:lnTo>
                      <a:pt x="1452" y="1442"/>
                    </a:lnTo>
                    <a:lnTo>
                      <a:pt x="1455" y="1445"/>
                    </a:lnTo>
                    <a:lnTo>
                      <a:pt x="1453" y="1449"/>
                    </a:lnTo>
                    <a:lnTo>
                      <a:pt x="1450" y="1450"/>
                    </a:lnTo>
                    <a:lnTo>
                      <a:pt x="1450" y="1452"/>
                    </a:lnTo>
                    <a:lnTo>
                      <a:pt x="1450" y="1452"/>
                    </a:lnTo>
                    <a:lnTo>
                      <a:pt x="1457" y="1452"/>
                    </a:lnTo>
                    <a:lnTo>
                      <a:pt x="1458" y="1452"/>
                    </a:lnTo>
                    <a:lnTo>
                      <a:pt x="1458" y="1456"/>
                    </a:lnTo>
                    <a:lnTo>
                      <a:pt x="1457" y="1461"/>
                    </a:lnTo>
                    <a:lnTo>
                      <a:pt x="1453" y="1461"/>
                    </a:lnTo>
                    <a:lnTo>
                      <a:pt x="1450" y="1461"/>
                    </a:lnTo>
                    <a:lnTo>
                      <a:pt x="1448" y="1461"/>
                    </a:lnTo>
                    <a:lnTo>
                      <a:pt x="1448" y="1461"/>
                    </a:lnTo>
                    <a:lnTo>
                      <a:pt x="1453" y="1464"/>
                    </a:lnTo>
                    <a:lnTo>
                      <a:pt x="1455" y="1466"/>
                    </a:lnTo>
                    <a:lnTo>
                      <a:pt x="1457" y="1468"/>
                    </a:lnTo>
                    <a:lnTo>
                      <a:pt x="1457" y="1471"/>
                    </a:lnTo>
                    <a:lnTo>
                      <a:pt x="1457" y="1471"/>
                    </a:lnTo>
                    <a:lnTo>
                      <a:pt x="1457" y="1473"/>
                    </a:lnTo>
                    <a:lnTo>
                      <a:pt x="1457" y="1473"/>
                    </a:lnTo>
                    <a:lnTo>
                      <a:pt x="1460" y="1474"/>
                    </a:lnTo>
                    <a:lnTo>
                      <a:pt x="1462" y="1473"/>
                    </a:lnTo>
                    <a:lnTo>
                      <a:pt x="1464" y="1473"/>
                    </a:lnTo>
                    <a:lnTo>
                      <a:pt x="1467" y="1473"/>
                    </a:lnTo>
                    <a:lnTo>
                      <a:pt x="1467" y="1474"/>
                    </a:lnTo>
                    <a:lnTo>
                      <a:pt x="1465" y="1476"/>
                    </a:lnTo>
                    <a:lnTo>
                      <a:pt x="1464" y="1478"/>
                    </a:lnTo>
                    <a:lnTo>
                      <a:pt x="1465" y="1478"/>
                    </a:lnTo>
                    <a:lnTo>
                      <a:pt x="1467" y="1478"/>
                    </a:lnTo>
                    <a:lnTo>
                      <a:pt x="1469" y="1478"/>
                    </a:lnTo>
                    <a:lnTo>
                      <a:pt x="1470" y="1483"/>
                    </a:lnTo>
                    <a:lnTo>
                      <a:pt x="1472" y="1486"/>
                    </a:lnTo>
                    <a:lnTo>
                      <a:pt x="1470" y="1488"/>
                    </a:lnTo>
                    <a:lnTo>
                      <a:pt x="1469" y="1488"/>
                    </a:lnTo>
                    <a:lnTo>
                      <a:pt x="1469" y="1493"/>
                    </a:lnTo>
                    <a:lnTo>
                      <a:pt x="1470" y="1496"/>
                    </a:lnTo>
                    <a:lnTo>
                      <a:pt x="1470" y="1502"/>
                    </a:lnTo>
                    <a:lnTo>
                      <a:pt x="1469" y="1505"/>
                    </a:lnTo>
                    <a:lnTo>
                      <a:pt x="1469" y="1507"/>
                    </a:lnTo>
                    <a:lnTo>
                      <a:pt x="1467" y="1507"/>
                    </a:lnTo>
                    <a:lnTo>
                      <a:pt x="1465" y="1505"/>
                    </a:lnTo>
                    <a:lnTo>
                      <a:pt x="1462" y="1493"/>
                    </a:lnTo>
                    <a:lnTo>
                      <a:pt x="1462" y="1491"/>
                    </a:lnTo>
                    <a:lnTo>
                      <a:pt x="1460" y="1490"/>
                    </a:lnTo>
                    <a:lnTo>
                      <a:pt x="1457" y="1485"/>
                    </a:lnTo>
                    <a:lnTo>
                      <a:pt x="1457" y="1485"/>
                    </a:lnTo>
                    <a:lnTo>
                      <a:pt x="1457" y="1488"/>
                    </a:lnTo>
                    <a:lnTo>
                      <a:pt x="1458" y="1491"/>
                    </a:lnTo>
                    <a:lnTo>
                      <a:pt x="1460" y="1498"/>
                    </a:lnTo>
                    <a:lnTo>
                      <a:pt x="1460" y="1503"/>
                    </a:lnTo>
                    <a:lnTo>
                      <a:pt x="1460" y="1505"/>
                    </a:lnTo>
                    <a:lnTo>
                      <a:pt x="1458" y="1505"/>
                    </a:lnTo>
                    <a:lnTo>
                      <a:pt x="1458" y="1505"/>
                    </a:lnTo>
                    <a:lnTo>
                      <a:pt x="1458" y="1507"/>
                    </a:lnTo>
                    <a:lnTo>
                      <a:pt x="1462" y="1512"/>
                    </a:lnTo>
                    <a:lnTo>
                      <a:pt x="1464" y="1514"/>
                    </a:lnTo>
                    <a:lnTo>
                      <a:pt x="1465" y="1517"/>
                    </a:lnTo>
                    <a:lnTo>
                      <a:pt x="1465" y="1519"/>
                    </a:lnTo>
                    <a:lnTo>
                      <a:pt x="1467" y="1520"/>
                    </a:lnTo>
                    <a:lnTo>
                      <a:pt x="1465" y="1520"/>
                    </a:lnTo>
                    <a:lnTo>
                      <a:pt x="1465" y="1522"/>
                    </a:lnTo>
                    <a:lnTo>
                      <a:pt x="1462" y="1522"/>
                    </a:lnTo>
                    <a:lnTo>
                      <a:pt x="1462" y="1522"/>
                    </a:lnTo>
                    <a:lnTo>
                      <a:pt x="1457" y="1519"/>
                    </a:lnTo>
                    <a:lnTo>
                      <a:pt x="1457" y="1520"/>
                    </a:lnTo>
                    <a:lnTo>
                      <a:pt x="1458" y="1529"/>
                    </a:lnTo>
                    <a:lnTo>
                      <a:pt x="1458" y="1532"/>
                    </a:lnTo>
                    <a:lnTo>
                      <a:pt x="1458" y="1532"/>
                    </a:lnTo>
                    <a:lnTo>
                      <a:pt x="1457" y="1532"/>
                    </a:lnTo>
                    <a:lnTo>
                      <a:pt x="1455" y="1529"/>
                    </a:lnTo>
                    <a:lnTo>
                      <a:pt x="1452" y="1525"/>
                    </a:lnTo>
                    <a:lnTo>
                      <a:pt x="1448" y="1522"/>
                    </a:lnTo>
                    <a:lnTo>
                      <a:pt x="1446" y="1520"/>
                    </a:lnTo>
                    <a:lnTo>
                      <a:pt x="1445" y="1520"/>
                    </a:lnTo>
                    <a:lnTo>
                      <a:pt x="1445" y="1520"/>
                    </a:lnTo>
                    <a:lnTo>
                      <a:pt x="1445" y="1520"/>
                    </a:lnTo>
                    <a:lnTo>
                      <a:pt x="1443" y="1520"/>
                    </a:lnTo>
                    <a:lnTo>
                      <a:pt x="1443" y="1519"/>
                    </a:lnTo>
                    <a:lnTo>
                      <a:pt x="1441" y="1517"/>
                    </a:lnTo>
                    <a:lnTo>
                      <a:pt x="1436" y="1512"/>
                    </a:lnTo>
                    <a:lnTo>
                      <a:pt x="1436" y="1512"/>
                    </a:lnTo>
                    <a:lnTo>
                      <a:pt x="1436" y="1514"/>
                    </a:lnTo>
                    <a:lnTo>
                      <a:pt x="1436" y="1517"/>
                    </a:lnTo>
                    <a:lnTo>
                      <a:pt x="1436" y="1517"/>
                    </a:lnTo>
                    <a:lnTo>
                      <a:pt x="1434" y="1517"/>
                    </a:lnTo>
                    <a:lnTo>
                      <a:pt x="1433" y="1515"/>
                    </a:lnTo>
                    <a:lnTo>
                      <a:pt x="1431" y="1514"/>
                    </a:lnTo>
                    <a:lnTo>
                      <a:pt x="1429" y="1508"/>
                    </a:lnTo>
                    <a:lnTo>
                      <a:pt x="1428" y="1505"/>
                    </a:lnTo>
                    <a:lnTo>
                      <a:pt x="1428" y="1507"/>
                    </a:lnTo>
                    <a:lnTo>
                      <a:pt x="1429" y="1512"/>
                    </a:lnTo>
                    <a:lnTo>
                      <a:pt x="1429" y="1514"/>
                    </a:lnTo>
                    <a:lnTo>
                      <a:pt x="1428" y="1514"/>
                    </a:lnTo>
                    <a:lnTo>
                      <a:pt x="1428" y="1514"/>
                    </a:lnTo>
                    <a:lnTo>
                      <a:pt x="1426" y="1512"/>
                    </a:lnTo>
                    <a:lnTo>
                      <a:pt x="1426" y="1510"/>
                    </a:lnTo>
                    <a:lnTo>
                      <a:pt x="1424" y="1508"/>
                    </a:lnTo>
                    <a:lnTo>
                      <a:pt x="1423" y="1507"/>
                    </a:lnTo>
                    <a:lnTo>
                      <a:pt x="1423" y="1507"/>
                    </a:lnTo>
                    <a:lnTo>
                      <a:pt x="1421" y="1503"/>
                    </a:lnTo>
                    <a:lnTo>
                      <a:pt x="1421" y="1503"/>
                    </a:lnTo>
                    <a:lnTo>
                      <a:pt x="1417" y="1503"/>
                    </a:lnTo>
                    <a:lnTo>
                      <a:pt x="1417" y="1502"/>
                    </a:lnTo>
                    <a:lnTo>
                      <a:pt x="1412" y="1496"/>
                    </a:lnTo>
                    <a:lnTo>
                      <a:pt x="1407" y="1490"/>
                    </a:lnTo>
                    <a:lnTo>
                      <a:pt x="1405" y="1486"/>
                    </a:lnTo>
                    <a:lnTo>
                      <a:pt x="1404" y="1486"/>
                    </a:lnTo>
                    <a:lnTo>
                      <a:pt x="1405" y="1490"/>
                    </a:lnTo>
                    <a:lnTo>
                      <a:pt x="1407" y="1496"/>
                    </a:lnTo>
                    <a:lnTo>
                      <a:pt x="1407" y="1498"/>
                    </a:lnTo>
                    <a:lnTo>
                      <a:pt x="1407" y="1500"/>
                    </a:lnTo>
                    <a:lnTo>
                      <a:pt x="1405" y="1498"/>
                    </a:lnTo>
                    <a:lnTo>
                      <a:pt x="1397" y="1490"/>
                    </a:lnTo>
                    <a:lnTo>
                      <a:pt x="1393" y="1486"/>
                    </a:lnTo>
                    <a:lnTo>
                      <a:pt x="1390" y="1485"/>
                    </a:lnTo>
                    <a:lnTo>
                      <a:pt x="1387" y="1485"/>
                    </a:lnTo>
                    <a:lnTo>
                      <a:pt x="1385" y="1486"/>
                    </a:lnTo>
                    <a:lnTo>
                      <a:pt x="1387" y="1491"/>
                    </a:lnTo>
                    <a:lnTo>
                      <a:pt x="1390" y="1495"/>
                    </a:lnTo>
                    <a:lnTo>
                      <a:pt x="1392" y="1498"/>
                    </a:lnTo>
                    <a:lnTo>
                      <a:pt x="1395" y="1502"/>
                    </a:lnTo>
                    <a:lnTo>
                      <a:pt x="1399" y="1508"/>
                    </a:lnTo>
                    <a:lnTo>
                      <a:pt x="1400" y="1510"/>
                    </a:lnTo>
                    <a:lnTo>
                      <a:pt x="1404" y="1512"/>
                    </a:lnTo>
                    <a:lnTo>
                      <a:pt x="1405" y="1514"/>
                    </a:lnTo>
                    <a:lnTo>
                      <a:pt x="1409" y="1514"/>
                    </a:lnTo>
                    <a:lnTo>
                      <a:pt x="1409" y="1514"/>
                    </a:lnTo>
                    <a:lnTo>
                      <a:pt x="1407" y="1515"/>
                    </a:lnTo>
                    <a:lnTo>
                      <a:pt x="1407" y="1517"/>
                    </a:lnTo>
                    <a:lnTo>
                      <a:pt x="1412" y="1519"/>
                    </a:lnTo>
                    <a:lnTo>
                      <a:pt x="1414" y="1520"/>
                    </a:lnTo>
                    <a:lnTo>
                      <a:pt x="1416" y="1522"/>
                    </a:lnTo>
                    <a:lnTo>
                      <a:pt x="1417" y="1524"/>
                    </a:lnTo>
                    <a:lnTo>
                      <a:pt x="1423" y="1529"/>
                    </a:lnTo>
                    <a:lnTo>
                      <a:pt x="1423" y="1531"/>
                    </a:lnTo>
                    <a:lnTo>
                      <a:pt x="1428" y="1532"/>
                    </a:lnTo>
                    <a:lnTo>
                      <a:pt x="1428" y="1534"/>
                    </a:lnTo>
                    <a:lnTo>
                      <a:pt x="1431" y="1537"/>
                    </a:lnTo>
                    <a:lnTo>
                      <a:pt x="1433" y="1539"/>
                    </a:lnTo>
                    <a:lnTo>
                      <a:pt x="1434" y="1544"/>
                    </a:lnTo>
                    <a:lnTo>
                      <a:pt x="1436" y="1546"/>
                    </a:lnTo>
                    <a:lnTo>
                      <a:pt x="1440" y="1548"/>
                    </a:lnTo>
                    <a:lnTo>
                      <a:pt x="1440" y="1549"/>
                    </a:lnTo>
                    <a:lnTo>
                      <a:pt x="1441" y="1549"/>
                    </a:lnTo>
                    <a:lnTo>
                      <a:pt x="1441" y="1551"/>
                    </a:lnTo>
                    <a:lnTo>
                      <a:pt x="1440" y="1553"/>
                    </a:lnTo>
                    <a:lnTo>
                      <a:pt x="1438" y="1554"/>
                    </a:lnTo>
                    <a:lnTo>
                      <a:pt x="1438" y="1556"/>
                    </a:lnTo>
                    <a:lnTo>
                      <a:pt x="1440" y="1560"/>
                    </a:lnTo>
                    <a:lnTo>
                      <a:pt x="1440" y="1561"/>
                    </a:lnTo>
                    <a:lnTo>
                      <a:pt x="1438" y="1563"/>
                    </a:lnTo>
                    <a:lnTo>
                      <a:pt x="1436" y="1563"/>
                    </a:lnTo>
                    <a:lnTo>
                      <a:pt x="1434" y="1563"/>
                    </a:lnTo>
                    <a:lnTo>
                      <a:pt x="1433" y="1563"/>
                    </a:lnTo>
                    <a:lnTo>
                      <a:pt x="1429" y="1561"/>
                    </a:lnTo>
                    <a:lnTo>
                      <a:pt x="1426" y="1558"/>
                    </a:lnTo>
                    <a:lnTo>
                      <a:pt x="1417" y="1554"/>
                    </a:lnTo>
                    <a:lnTo>
                      <a:pt x="1416" y="1554"/>
                    </a:lnTo>
                    <a:lnTo>
                      <a:pt x="1414" y="1553"/>
                    </a:lnTo>
                    <a:lnTo>
                      <a:pt x="1414" y="1553"/>
                    </a:lnTo>
                    <a:lnTo>
                      <a:pt x="1395" y="1549"/>
                    </a:lnTo>
                    <a:lnTo>
                      <a:pt x="1392" y="1548"/>
                    </a:lnTo>
                    <a:lnTo>
                      <a:pt x="1390" y="1546"/>
                    </a:lnTo>
                    <a:lnTo>
                      <a:pt x="1388" y="1546"/>
                    </a:lnTo>
                    <a:lnTo>
                      <a:pt x="1381" y="1541"/>
                    </a:lnTo>
                    <a:lnTo>
                      <a:pt x="1381" y="1541"/>
                    </a:lnTo>
                    <a:lnTo>
                      <a:pt x="1376" y="1534"/>
                    </a:lnTo>
                    <a:lnTo>
                      <a:pt x="1373" y="1527"/>
                    </a:lnTo>
                    <a:lnTo>
                      <a:pt x="1371" y="1527"/>
                    </a:lnTo>
                    <a:lnTo>
                      <a:pt x="1368" y="1525"/>
                    </a:lnTo>
                    <a:lnTo>
                      <a:pt x="1364" y="1525"/>
                    </a:lnTo>
                    <a:lnTo>
                      <a:pt x="1363" y="1527"/>
                    </a:lnTo>
                    <a:lnTo>
                      <a:pt x="1359" y="1527"/>
                    </a:lnTo>
                    <a:lnTo>
                      <a:pt x="1357" y="1525"/>
                    </a:lnTo>
                    <a:lnTo>
                      <a:pt x="1352" y="1522"/>
                    </a:lnTo>
                    <a:lnTo>
                      <a:pt x="1349" y="1520"/>
                    </a:lnTo>
                    <a:lnTo>
                      <a:pt x="1346" y="1517"/>
                    </a:lnTo>
                    <a:lnTo>
                      <a:pt x="1342" y="1517"/>
                    </a:lnTo>
                    <a:lnTo>
                      <a:pt x="1342" y="1515"/>
                    </a:lnTo>
                    <a:lnTo>
                      <a:pt x="1346" y="1512"/>
                    </a:lnTo>
                    <a:lnTo>
                      <a:pt x="1346" y="1512"/>
                    </a:lnTo>
                    <a:lnTo>
                      <a:pt x="1340" y="1515"/>
                    </a:lnTo>
                    <a:lnTo>
                      <a:pt x="1339" y="1514"/>
                    </a:lnTo>
                    <a:lnTo>
                      <a:pt x="1335" y="1512"/>
                    </a:lnTo>
                    <a:lnTo>
                      <a:pt x="1334" y="1508"/>
                    </a:lnTo>
                    <a:lnTo>
                      <a:pt x="1328" y="1502"/>
                    </a:lnTo>
                    <a:lnTo>
                      <a:pt x="1325" y="1500"/>
                    </a:lnTo>
                    <a:lnTo>
                      <a:pt x="1327" y="1498"/>
                    </a:lnTo>
                    <a:lnTo>
                      <a:pt x="1328" y="1498"/>
                    </a:lnTo>
                    <a:lnTo>
                      <a:pt x="1332" y="1498"/>
                    </a:lnTo>
                    <a:lnTo>
                      <a:pt x="1334" y="1498"/>
                    </a:lnTo>
                    <a:lnTo>
                      <a:pt x="1335" y="1495"/>
                    </a:lnTo>
                    <a:lnTo>
                      <a:pt x="1337" y="1493"/>
                    </a:lnTo>
                    <a:lnTo>
                      <a:pt x="1337" y="1491"/>
                    </a:lnTo>
                    <a:lnTo>
                      <a:pt x="1335" y="1491"/>
                    </a:lnTo>
                    <a:lnTo>
                      <a:pt x="1334" y="1491"/>
                    </a:lnTo>
                    <a:lnTo>
                      <a:pt x="1334" y="1490"/>
                    </a:lnTo>
                    <a:lnTo>
                      <a:pt x="1334" y="1488"/>
                    </a:lnTo>
                    <a:lnTo>
                      <a:pt x="1330" y="1486"/>
                    </a:lnTo>
                    <a:lnTo>
                      <a:pt x="1328" y="1486"/>
                    </a:lnTo>
                    <a:lnTo>
                      <a:pt x="1322" y="1486"/>
                    </a:lnTo>
                    <a:lnTo>
                      <a:pt x="1320" y="1486"/>
                    </a:lnTo>
                    <a:lnTo>
                      <a:pt x="1320" y="1485"/>
                    </a:lnTo>
                    <a:lnTo>
                      <a:pt x="1322" y="1481"/>
                    </a:lnTo>
                    <a:lnTo>
                      <a:pt x="1322" y="1479"/>
                    </a:lnTo>
                    <a:lnTo>
                      <a:pt x="1323" y="1479"/>
                    </a:lnTo>
                    <a:lnTo>
                      <a:pt x="1322" y="1479"/>
                    </a:lnTo>
                    <a:lnTo>
                      <a:pt x="1322" y="1479"/>
                    </a:lnTo>
                    <a:lnTo>
                      <a:pt x="1316" y="1481"/>
                    </a:lnTo>
                    <a:lnTo>
                      <a:pt x="1316" y="1481"/>
                    </a:lnTo>
                    <a:lnTo>
                      <a:pt x="1315" y="1478"/>
                    </a:lnTo>
                    <a:lnTo>
                      <a:pt x="1313" y="1474"/>
                    </a:lnTo>
                    <a:lnTo>
                      <a:pt x="1313" y="1473"/>
                    </a:lnTo>
                    <a:lnTo>
                      <a:pt x="1311" y="1473"/>
                    </a:lnTo>
                    <a:lnTo>
                      <a:pt x="1308" y="1469"/>
                    </a:lnTo>
                    <a:lnTo>
                      <a:pt x="1303" y="1462"/>
                    </a:lnTo>
                    <a:lnTo>
                      <a:pt x="1301" y="1459"/>
                    </a:lnTo>
                    <a:lnTo>
                      <a:pt x="1299" y="1457"/>
                    </a:lnTo>
                    <a:lnTo>
                      <a:pt x="1298" y="1457"/>
                    </a:lnTo>
                    <a:lnTo>
                      <a:pt x="1298" y="1456"/>
                    </a:lnTo>
                    <a:lnTo>
                      <a:pt x="1301" y="1449"/>
                    </a:lnTo>
                    <a:lnTo>
                      <a:pt x="1301" y="1449"/>
                    </a:lnTo>
                    <a:lnTo>
                      <a:pt x="1298" y="1449"/>
                    </a:lnTo>
                    <a:lnTo>
                      <a:pt x="1294" y="1447"/>
                    </a:lnTo>
                    <a:lnTo>
                      <a:pt x="1292" y="1449"/>
                    </a:lnTo>
                    <a:lnTo>
                      <a:pt x="1291" y="1449"/>
                    </a:lnTo>
                    <a:lnTo>
                      <a:pt x="1289" y="1449"/>
                    </a:lnTo>
                    <a:lnTo>
                      <a:pt x="1289" y="1449"/>
                    </a:lnTo>
                    <a:lnTo>
                      <a:pt x="1287" y="1454"/>
                    </a:lnTo>
                    <a:lnTo>
                      <a:pt x="1287" y="1456"/>
                    </a:lnTo>
                    <a:lnTo>
                      <a:pt x="1287" y="1456"/>
                    </a:lnTo>
                    <a:lnTo>
                      <a:pt x="1286" y="1456"/>
                    </a:lnTo>
                    <a:lnTo>
                      <a:pt x="1286" y="1454"/>
                    </a:lnTo>
                    <a:lnTo>
                      <a:pt x="1286" y="1454"/>
                    </a:lnTo>
                    <a:lnTo>
                      <a:pt x="1284" y="1447"/>
                    </a:lnTo>
                    <a:lnTo>
                      <a:pt x="1284" y="1447"/>
                    </a:lnTo>
                    <a:lnTo>
                      <a:pt x="1279" y="1445"/>
                    </a:lnTo>
                    <a:lnTo>
                      <a:pt x="1279" y="1445"/>
                    </a:lnTo>
                    <a:lnTo>
                      <a:pt x="1277" y="1444"/>
                    </a:lnTo>
                    <a:lnTo>
                      <a:pt x="1277" y="1442"/>
                    </a:lnTo>
                    <a:lnTo>
                      <a:pt x="1275" y="1439"/>
                    </a:lnTo>
                    <a:lnTo>
                      <a:pt x="1275" y="1437"/>
                    </a:lnTo>
                    <a:lnTo>
                      <a:pt x="1274" y="1437"/>
                    </a:lnTo>
                    <a:lnTo>
                      <a:pt x="1274" y="1437"/>
                    </a:lnTo>
                    <a:lnTo>
                      <a:pt x="1272" y="1439"/>
                    </a:lnTo>
                    <a:lnTo>
                      <a:pt x="1272" y="1439"/>
                    </a:lnTo>
                    <a:lnTo>
                      <a:pt x="1270" y="1439"/>
                    </a:lnTo>
                    <a:lnTo>
                      <a:pt x="1270" y="1440"/>
                    </a:lnTo>
                    <a:lnTo>
                      <a:pt x="1272" y="1442"/>
                    </a:lnTo>
                    <a:lnTo>
                      <a:pt x="1274" y="1445"/>
                    </a:lnTo>
                    <a:lnTo>
                      <a:pt x="1275" y="1449"/>
                    </a:lnTo>
                    <a:lnTo>
                      <a:pt x="1274" y="1452"/>
                    </a:lnTo>
                    <a:lnTo>
                      <a:pt x="1270" y="1454"/>
                    </a:lnTo>
                    <a:lnTo>
                      <a:pt x="1267" y="1454"/>
                    </a:lnTo>
                    <a:lnTo>
                      <a:pt x="1263" y="1454"/>
                    </a:lnTo>
                    <a:lnTo>
                      <a:pt x="1262" y="1452"/>
                    </a:lnTo>
                    <a:lnTo>
                      <a:pt x="1258" y="1450"/>
                    </a:lnTo>
                    <a:lnTo>
                      <a:pt x="1255" y="1450"/>
                    </a:lnTo>
                    <a:lnTo>
                      <a:pt x="1253" y="1457"/>
                    </a:lnTo>
                    <a:lnTo>
                      <a:pt x="1253" y="1457"/>
                    </a:lnTo>
                    <a:lnTo>
                      <a:pt x="1248" y="1457"/>
                    </a:lnTo>
                    <a:lnTo>
                      <a:pt x="1246" y="1457"/>
                    </a:lnTo>
                    <a:lnTo>
                      <a:pt x="1241" y="1461"/>
                    </a:lnTo>
                    <a:lnTo>
                      <a:pt x="1239" y="1461"/>
                    </a:lnTo>
                    <a:lnTo>
                      <a:pt x="1238" y="1461"/>
                    </a:lnTo>
                    <a:lnTo>
                      <a:pt x="1236" y="1462"/>
                    </a:lnTo>
                    <a:lnTo>
                      <a:pt x="1234" y="1464"/>
                    </a:lnTo>
                    <a:lnTo>
                      <a:pt x="1233" y="1464"/>
                    </a:lnTo>
                    <a:lnTo>
                      <a:pt x="1229" y="1462"/>
                    </a:lnTo>
                    <a:lnTo>
                      <a:pt x="1226" y="1461"/>
                    </a:lnTo>
                    <a:lnTo>
                      <a:pt x="1224" y="1462"/>
                    </a:lnTo>
                    <a:lnTo>
                      <a:pt x="1222" y="1461"/>
                    </a:lnTo>
                    <a:lnTo>
                      <a:pt x="1219" y="1459"/>
                    </a:lnTo>
                    <a:lnTo>
                      <a:pt x="1217" y="1457"/>
                    </a:lnTo>
                    <a:lnTo>
                      <a:pt x="1215" y="1459"/>
                    </a:lnTo>
                    <a:lnTo>
                      <a:pt x="1214" y="1457"/>
                    </a:lnTo>
                    <a:lnTo>
                      <a:pt x="1210" y="1454"/>
                    </a:lnTo>
                    <a:lnTo>
                      <a:pt x="1209" y="1452"/>
                    </a:lnTo>
                    <a:lnTo>
                      <a:pt x="1207" y="1447"/>
                    </a:lnTo>
                    <a:lnTo>
                      <a:pt x="1207" y="1445"/>
                    </a:lnTo>
                    <a:lnTo>
                      <a:pt x="1207" y="1442"/>
                    </a:lnTo>
                    <a:lnTo>
                      <a:pt x="1207" y="1440"/>
                    </a:lnTo>
                    <a:lnTo>
                      <a:pt x="1207" y="1439"/>
                    </a:lnTo>
                    <a:lnTo>
                      <a:pt x="1209" y="1432"/>
                    </a:lnTo>
                    <a:lnTo>
                      <a:pt x="1209" y="1430"/>
                    </a:lnTo>
                    <a:lnTo>
                      <a:pt x="1210" y="1428"/>
                    </a:lnTo>
                    <a:lnTo>
                      <a:pt x="1212" y="1427"/>
                    </a:lnTo>
                    <a:lnTo>
                      <a:pt x="1221" y="1421"/>
                    </a:lnTo>
                    <a:lnTo>
                      <a:pt x="1222" y="1421"/>
                    </a:lnTo>
                    <a:lnTo>
                      <a:pt x="1222" y="1420"/>
                    </a:lnTo>
                    <a:lnTo>
                      <a:pt x="1221" y="1415"/>
                    </a:lnTo>
                    <a:lnTo>
                      <a:pt x="1221" y="1413"/>
                    </a:lnTo>
                    <a:lnTo>
                      <a:pt x="1221" y="1413"/>
                    </a:lnTo>
                    <a:lnTo>
                      <a:pt x="1222" y="1410"/>
                    </a:lnTo>
                    <a:lnTo>
                      <a:pt x="1224" y="1410"/>
                    </a:lnTo>
                    <a:lnTo>
                      <a:pt x="1224" y="1408"/>
                    </a:lnTo>
                    <a:lnTo>
                      <a:pt x="1227" y="1410"/>
                    </a:lnTo>
                    <a:lnTo>
                      <a:pt x="1231" y="1411"/>
                    </a:lnTo>
                    <a:lnTo>
                      <a:pt x="1234" y="1411"/>
                    </a:lnTo>
                    <a:lnTo>
                      <a:pt x="1239" y="1413"/>
                    </a:lnTo>
                    <a:lnTo>
                      <a:pt x="1248" y="1416"/>
                    </a:lnTo>
                    <a:lnTo>
                      <a:pt x="1251" y="1420"/>
                    </a:lnTo>
                    <a:lnTo>
                      <a:pt x="1255" y="1423"/>
                    </a:lnTo>
                    <a:lnTo>
                      <a:pt x="1258" y="1427"/>
                    </a:lnTo>
                    <a:lnTo>
                      <a:pt x="1258" y="1428"/>
                    </a:lnTo>
                    <a:lnTo>
                      <a:pt x="1257" y="1432"/>
                    </a:lnTo>
                    <a:lnTo>
                      <a:pt x="1257" y="1433"/>
                    </a:lnTo>
                    <a:lnTo>
                      <a:pt x="1257" y="1433"/>
                    </a:lnTo>
                    <a:lnTo>
                      <a:pt x="1257" y="1435"/>
                    </a:lnTo>
                    <a:lnTo>
                      <a:pt x="1260" y="1437"/>
                    </a:lnTo>
                    <a:lnTo>
                      <a:pt x="1260" y="1437"/>
                    </a:lnTo>
                    <a:lnTo>
                      <a:pt x="1260" y="1433"/>
                    </a:lnTo>
                    <a:lnTo>
                      <a:pt x="1260" y="1432"/>
                    </a:lnTo>
                    <a:lnTo>
                      <a:pt x="1262" y="1432"/>
                    </a:lnTo>
                    <a:lnTo>
                      <a:pt x="1262" y="1430"/>
                    </a:lnTo>
                    <a:lnTo>
                      <a:pt x="1260" y="1427"/>
                    </a:lnTo>
                    <a:lnTo>
                      <a:pt x="1260" y="1425"/>
                    </a:lnTo>
                    <a:lnTo>
                      <a:pt x="1258" y="1423"/>
                    </a:lnTo>
                    <a:lnTo>
                      <a:pt x="1253" y="1418"/>
                    </a:lnTo>
                    <a:lnTo>
                      <a:pt x="1253" y="1416"/>
                    </a:lnTo>
                    <a:lnTo>
                      <a:pt x="1255" y="1415"/>
                    </a:lnTo>
                    <a:lnTo>
                      <a:pt x="1262" y="1416"/>
                    </a:lnTo>
                    <a:lnTo>
                      <a:pt x="1265" y="1416"/>
                    </a:lnTo>
                    <a:lnTo>
                      <a:pt x="1265" y="1415"/>
                    </a:lnTo>
                    <a:lnTo>
                      <a:pt x="1267" y="1413"/>
                    </a:lnTo>
                    <a:lnTo>
                      <a:pt x="1269" y="1413"/>
                    </a:lnTo>
                    <a:lnTo>
                      <a:pt x="1270" y="1411"/>
                    </a:lnTo>
                    <a:lnTo>
                      <a:pt x="1274" y="1413"/>
                    </a:lnTo>
                    <a:lnTo>
                      <a:pt x="1275" y="1413"/>
                    </a:lnTo>
                    <a:lnTo>
                      <a:pt x="1277" y="1413"/>
                    </a:lnTo>
                    <a:lnTo>
                      <a:pt x="1279" y="1411"/>
                    </a:lnTo>
                    <a:lnTo>
                      <a:pt x="1282" y="1408"/>
                    </a:lnTo>
                    <a:lnTo>
                      <a:pt x="1284" y="1406"/>
                    </a:lnTo>
                    <a:lnTo>
                      <a:pt x="1287" y="1406"/>
                    </a:lnTo>
                    <a:lnTo>
                      <a:pt x="1289" y="1406"/>
                    </a:lnTo>
                    <a:lnTo>
                      <a:pt x="1294" y="1408"/>
                    </a:lnTo>
                    <a:lnTo>
                      <a:pt x="1296" y="1408"/>
                    </a:lnTo>
                    <a:lnTo>
                      <a:pt x="1296" y="1404"/>
                    </a:lnTo>
                    <a:lnTo>
                      <a:pt x="1294" y="1399"/>
                    </a:lnTo>
                    <a:lnTo>
                      <a:pt x="1292" y="1394"/>
                    </a:lnTo>
                    <a:lnTo>
                      <a:pt x="1291" y="1393"/>
                    </a:lnTo>
                    <a:lnTo>
                      <a:pt x="1287" y="1389"/>
                    </a:lnTo>
                    <a:lnTo>
                      <a:pt x="1282" y="1382"/>
                    </a:lnTo>
                    <a:lnTo>
                      <a:pt x="1279" y="1379"/>
                    </a:lnTo>
                    <a:lnTo>
                      <a:pt x="1279" y="1377"/>
                    </a:lnTo>
                    <a:lnTo>
                      <a:pt x="1279" y="1375"/>
                    </a:lnTo>
                    <a:lnTo>
                      <a:pt x="1280" y="1374"/>
                    </a:lnTo>
                    <a:lnTo>
                      <a:pt x="1289" y="1367"/>
                    </a:lnTo>
                    <a:lnTo>
                      <a:pt x="1296" y="1360"/>
                    </a:lnTo>
                    <a:lnTo>
                      <a:pt x="1298" y="1355"/>
                    </a:lnTo>
                    <a:lnTo>
                      <a:pt x="1299" y="1353"/>
                    </a:lnTo>
                    <a:lnTo>
                      <a:pt x="1301" y="1352"/>
                    </a:lnTo>
                    <a:lnTo>
                      <a:pt x="1303" y="1350"/>
                    </a:lnTo>
                    <a:lnTo>
                      <a:pt x="1306" y="1348"/>
                    </a:lnTo>
                    <a:lnTo>
                      <a:pt x="1306" y="1346"/>
                    </a:lnTo>
                    <a:lnTo>
                      <a:pt x="1306" y="1343"/>
                    </a:lnTo>
                    <a:lnTo>
                      <a:pt x="1308" y="1341"/>
                    </a:lnTo>
                    <a:lnTo>
                      <a:pt x="1310" y="1335"/>
                    </a:lnTo>
                    <a:lnTo>
                      <a:pt x="1313" y="1333"/>
                    </a:lnTo>
                    <a:lnTo>
                      <a:pt x="1316" y="1331"/>
                    </a:lnTo>
                    <a:lnTo>
                      <a:pt x="1318" y="1329"/>
                    </a:lnTo>
                    <a:lnTo>
                      <a:pt x="1322" y="1323"/>
                    </a:lnTo>
                    <a:lnTo>
                      <a:pt x="1322" y="1321"/>
                    </a:lnTo>
                    <a:lnTo>
                      <a:pt x="1320" y="1321"/>
                    </a:lnTo>
                    <a:lnTo>
                      <a:pt x="1318" y="1319"/>
                    </a:lnTo>
                    <a:lnTo>
                      <a:pt x="1315" y="1302"/>
                    </a:lnTo>
                    <a:lnTo>
                      <a:pt x="1311" y="1295"/>
                    </a:lnTo>
                    <a:lnTo>
                      <a:pt x="1308" y="1289"/>
                    </a:lnTo>
                    <a:lnTo>
                      <a:pt x="1304" y="1280"/>
                    </a:lnTo>
                    <a:lnTo>
                      <a:pt x="1299" y="1271"/>
                    </a:lnTo>
                    <a:lnTo>
                      <a:pt x="1299" y="1270"/>
                    </a:lnTo>
                    <a:lnTo>
                      <a:pt x="1301" y="1268"/>
                    </a:lnTo>
                    <a:lnTo>
                      <a:pt x="1301" y="1266"/>
                    </a:lnTo>
                    <a:lnTo>
                      <a:pt x="1296" y="1270"/>
                    </a:lnTo>
                    <a:lnTo>
                      <a:pt x="1294" y="1270"/>
                    </a:lnTo>
                    <a:lnTo>
                      <a:pt x="1292" y="1268"/>
                    </a:lnTo>
                    <a:lnTo>
                      <a:pt x="1291" y="1266"/>
                    </a:lnTo>
                    <a:lnTo>
                      <a:pt x="1289" y="1263"/>
                    </a:lnTo>
                    <a:lnTo>
                      <a:pt x="1289" y="1261"/>
                    </a:lnTo>
                    <a:lnTo>
                      <a:pt x="1291" y="1260"/>
                    </a:lnTo>
                    <a:lnTo>
                      <a:pt x="1291" y="1256"/>
                    </a:lnTo>
                    <a:lnTo>
                      <a:pt x="1291" y="1253"/>
                    </a:lnTo>
                    <a:lnTo>
                      <a:pt x="1291" y="1251"/>
                    </a:lnTo>
                    <a:lnTo>
                      <a:pt x="1291" y="1249"/>
                    </a:lnTo>
                    <a:lnTo>
                      <a:pt x="1291" y="1249"/>
                    </a:lnTo>
                    <a:lnTo>
                      <a:pt x="1289" y="1249"/>
                    </a:lnTo>
                    <a:lnTo>
                      <a:pt x="1286" y="1249"/>
                    </a:lnTo>
                    <a:lnTo>
                      <a:pt x="1286" y="1249"/>
                    </a:lnTo>
                    <a:lnTo>
                      <a:pt x="1287" y="1256"/>
                    </a:lnTo>
                    <a:lnTo>
                      <a:pt x="1287" y="1258"/>
                    </a:lnTo>
                    <a:lnTo>
                      <a:pt x="1284" y="1258"/>
                    </a:lnTo>
                    <a:lnTo>
                      <a:pt x="1282" y="1258"/>
                    </a:lnTo>
                    <a:lnTo>
                      <a:pt x="1280" y="1256"/>
                    </a:lnTo>
                    <a:lnTo>
                      <a:pt x="1279" y="1256"/>
                    </a:lnTo>
                    <a:lnTo>
                      <a:pt x="1275" y="1249"/>
                    </a:lnTo>
                    <a:lnTo>
                      <a:pt x="1274" y="1246"/>
                    </a:lnTo>
                    <a:lnTo>
                      <a:pt x="1274" y="1244"/>
                    </a:lnTo>
                    <a:lnTo>
                      <a:pt x="1274" y="1244"/>
                    </a:lnTo>
                    <a:lnTo>
                      <a:pt x="1274" y="1244"/>
                    </a:lnTo>
                    <a:lnTo>
                      <a:pt x="1272" y="1244"/>
                    </a:lnTo>
                    <a:lnTo>
                      <a:pt x="1270" y="1244"/>
                    </a:lnTo>
                    <a:lnTo>
                      <a:pt x="1270" y="1243"/>
                    </a:lnTo>
                    <a:lnTo>
                      <a:pt x="1272" y="1239"/>
                    </a:lnTo>
                    <a:lnTo>
                      <a:pt x="1274" y="1237"/>
                    </a:lnTo>
                    <a:lnTo>
                      <a:pt x="1272" y="1237"/>
                    </a:lnTo>
                    <a:lnTo>
                      <a:pt x="1269" y="1237"/>
                    </a:lnTo>
                    <a:lnTo>
                      <a:pt x="1269" y="1236"/>
                    </a:lnTo>
                    <a:lnTo>
                      <a:pt x="1270" y="1234"/>
                    </a:lnTo>
                    <a:lnTo>
                      <a:pt x="1272" y="1232"/>
                    </a:lnTo>
                    <a:lnTo>
                      <a:pt x="1274" y="1231"/>
                    </a:lnTo>
                    <a:lnTo>
                      <a:pt x="1272" y="1231"/>
                    </a:lnTo>
                    <a:lnTo>
                      <a:pt x="1270" y="1231"/>
                    </a:lnTo>
                    <a:lnTo>
                      <a:pt x="1269" y="1232"/>
                    </a:lnTo>
                    <a:lnTo>
                      <a:pt x="1265" y="1237"/>
                    </a:lnTo>
                    <a:lnTo>
                      <a:pt x="1263" y="1237"/>
                    </a:lnTo>
                    <a:lnTo>
                      <a:pt x="1262" y="1236"/>
                    </a:lnTo>
                    <a:lnTo>
                      <a:pt x="1260" y="1236"/>
                    </a:lnTo>
                    <a:lnTo>
                      <a:pt x="1258" y="1236"/>
                    </a:lnTo>
                    <a:lnTo>
                      <a:pt x="1257" y="1239"/>
                    </a:lnTo>
                    <a:lnTo>
                      <a:pt x="1251" y="1243"/>
                    </a:lnTo>
                    <a:lnTo>
                      <a:pt x="1245" y="1248"/>
                    </a:lnTo>
                    <a:lnTo>
                      <a:pt x="1241" y="1249"/>
                    </a:lnTo>
                    <a:lnTo>
                      <a:pt x="1238" y="1249"/>
                    </a:lnTo>
                    <a:lnTo>
                      <a:pt x="1236" y="1248"/>
                    </a:lnTo>
                    <a:lnTo>
                      <a:pt x="1238" y="1246"/>
                    </a:lnTo>
                    <a:lnTo>
                      <a:pt x="1238" y="1244"/>
                    </a:lnTo>
                    <a:lnTo>
                      <a:pt x="1238" y="1243"/>
                    </a:lnTo>
                    <a:lnTo>
                      <a:pt x="1238" y="1241"/>
                    </a:lnTo>
                    <a:lnTo>
                      <a:pt x="1238" y="1234"/>
                    </a:lnTo>
                    <a:lnTo>
                      <a:pt x="1238" y="1232"/>
                    </a:lnTo>
                    <a:lnTo>
                      <a:pt x="1239" y="1232"/>
                    </a:lnTo>
                    <a:lnTo>
                      <a:pt x="1241" y="1231"/>
                    </a:lnTo>
                    <a:lnTo>
                      <a:pt x="1246" y="1232"/>
                    </a:lnTo>
                    <a:lnTo>
                      <a:pt x="1250" y="1232"/>
                    </a:lnTo>
                    <a:lnTo>
                      <a:pt x="1251" y="1231"/>
                    </a:lnTo>
                    <a:lnTo>
                      <a:pt x="1253" y="1227"/>
                    </a:lnTo>
                    <a:lnTo>
                      <a:pt x="1255" y="1225"/>
                    </a:lnTo>
                    <a:lnTo>
                      <a:pt x="1255" y="1222"/>
                    </a:lnTo>
                    <a:lnTo>
                      <a:pt x="1253" y="1217"/>
                    </a:lnTo>
                    <a:lnTo>
                      <a:pt x="1253" y="1217"/>
                    </a:lnTo>
                    <a:lnTo>
                      <a:pt x="1248" y="1212"/>
                    </a:lnTo>
                    <a:lnTo>
                      <a:pt x="1245" y="1212"/>
                    </a:lnTo>
                    <a:lnTo>
                      <a:pt x="1243" y="1210"/>
                    </a:lnTo>
                    <a:lnTo>
                      <a:pt x="1241" y="1210"/>
                    </a:lnTo>
                    <a:lnTo>
                      <a:pt x="1239" y="1208"/>
                    </a:lnTo>
                    <a:lnTo>
                      <a:pt x="1239" y="1205"/>
                    </a:lnTo>
                    <a:lnTo>
                      <a:pt x="1239" y="1203"/>
                    </a:lnTo>
                    <a:lnTo>
                      <a:pt x="1239" y="1202"/>
                    </a:lnTo>
                    <a:lnTo>
                      <a:pt x="1239" y="1200"/>
                    </a:lnTo>
                    <a:lnTo>
                      <a:pt x="1245" y="1198"/>
                    </a:lnTo>
                    <a:lnTo>
                      <a:pt x="1245" y="1198"/>
                    </a:lnTo>
                    <a:lnTo>
                      <a:pt x="1241" y="1196"/>
                    </a:lnTo>
                    <a:lnTo>
                      <a:pt x="1239" y="1196"/>
                    </a:lnTo>
                    <a:lnTo>
                      <a:pt x="1238" y="1198"/>
                    </a:lnTo>
                    <a:lnTo>
                      <a:pt x="1236" y="1202"/>
                    </a:lnTo>
                    <a:lnTo>
                      <a:pt x="1234" y="1202"/>
                    </a:lnTo>
                    <a:lnTo>
                      <a:pt x="1231" y="1200"/>
                    </a:lnTo>
                    <a:lnTo>
                      <a:pt x="1229" y="1200"/>
                    </a:lnTo>
                    <a:lnTo>
                      <a:pt x="1227" y="1198"/>
                    </a:lnTo>
                    <a:lnTo>
                      <a:pt x="1227" y="1198"/>
                    </a:lnTo>
                    <a:lnTo>
                      <a:pt x="1227" y="1196"/>
                    </a:lnTo>
                    <a:lnTo>
                      <a:pt x="1229" y="1196"/>
                    </a:lnTo>
                    <a:lnTo>
                      <a:pt x="1233" y="1193"/>
                    </a:lnTo>
                    <a:lnTo>
                      <a:pt x="1233" y="1191"/>
                    </a:lnTo>
                    <a:lnTo>
                      <a:pt x="1231" y="1188"/>
                    </a:lnTo>
                    <a:lnTo>
                      <a:pt x="1229" y="1188"/>
                    </a:lnTo>
                    <a:lnTo>
                      <a:pt x="1226" y="1186"/>
                    </a:lnTo>
                    <a:lnTo>
                      <a:pt x="1221" y="1188"/>
                    </a:lnTo>
                    <a:lnTo>
                      <a:pt x="1219" y="1188"/>
                    </a:lnTo>
                    <a:lnTo>
                      <a:pt x="1217" y="1185"/>
                    </a:lnTo>
                    <a:lnTo>
                      <a:pt x="1217" y="1181"/>
                    </a:lnTo>
                    <a:lnTo>
                      <a:pt x="1217" y="1176"/>
                    </a:lnTo>
                    <a:lnTo>
                      <a:pt x="1215" y="1169"/>
                    </a:lnTo>
                    <a:lnTo>
                      <a:pt x="1215" y="1166"/>
                    </a:lnTo>
                    <a:lnTo>
                      <a:pt x="1214" y="1164"/>
                    </a:lnTo>
                    <a:lnTo>
                      <a:pt x="1207" y="1166"/>
                    </a:lnTo>
                    <a:lnTo>
                      <a:pt x="1205" y="1166"/>
                    </a:lnTo>
                    <a:lnTo>
                      <a:pt x="1205" y="1166"/>
                    </a:lnTo>
                    <a:lnTo>
                      <a:pt x="1200" y="1161"/>
                    </a:lnTo>
                    <a:lnTo>
                      <a:pt x="1200" y="1159"/>
                    </a:lnTo>
                    <a:lnTo>
                      <a:pt x="1198" y="1159"/>
                    </a:lnTo>
                    <a:lnTo>
                      <a:pt x="1195" y="1154"/>
                    </a:lnTo>
                    <a:lnTo>
                      <a:pt x="1195" y="1152"/>
                    </a:lnTo>
                    <a:lnTo>
                      <a:pt x="1193" y="1150"/>
                    </a:lnTo>
                    <a:lnTo>
                      <a:pt x="1192" y="1145"/>
                    </a:lnTo>
                    <a:lnTo>
                      <a:pt x="1190" y="1145"/>
                    </a:lnTo>
                    <a:lnTo>
                      <a:pt x="1188" y="1147"/>
                    </a:lnTo>
                    <a:lnTo>
                      <a:pt x="1186" y="1149"/>
                    </a:lnTo>
                    <a:lnTo>
                      <a:pt x="1185" y="1152"/>
                    </a:lnTo>
                    <a:lnTo>
                      <a:pt x="1183" y="1154"/>
                    </a:lnTo>
                    <a:lnTo>
                      <a:pt x="1183" y="1156"/>
                    </a:lnTo>
                    <a:lnTo>
                      <a:pt x="1185" y="1157"/>
                    </a:lnTo>
                    <a:lnTo>
                      <a:pt x="1192" y="1161"/>
                    </a:lnTo>
                    <a:lnTo>
                      <a:pt x="1192" y="1162"/>
                    </a:lnTo>
                    <a:lnTo>
                      <a:pt x="1193" y="1166"/>
                    </a:lnTo>
                    <a:lnTo>
                      <a:pt x="1195" y="1169"/>
                    </a:lnTo>
                    <a:lnTo>
                      <a:pt x="1195" y="1173"/>
                    </a:lnTo>
                    <a:lnTo>
                      <a:pt x="1195" y="1176"/>
                    </a:lnTo>
                    <a:lnTo>
                      <a:pt x="1195" y="1178"/>
                    </a:lnTo>
                    <a:lnTo>
                      <a:pt x="1193" y="1179"/>
                    </a:lnTo>
                    <a:lnTo>
                      <a:pt x="1190" y="1183"/>
                    </a:lnTo>
                    <a:lnTo>
                      <a:pt x="1185" y="1185"/>
                    </a:lnTo>
                    <a:lnTo>
                      <a:pt x="1181" y="1185"/>
                    </a:lnTo>
                    <a:lnTo>
                      <a:pt x="1180" y="1185"/>
                    </a:lnTo>
                    <a:lnTo>
                      <a:pt x="1169" y="1179"/>
                    </a:lnTo>
                    <a:lnTo>
                      <a:pt x="1168" y="1179"/>
                    </a:lnTo>
                    <a:lnTo>
                      <a:pt x="1164" y="1178"/>
                    </a:lnTo>
                    <a:lnTo>
                      <a:pt x="1159" y="1176"/>
                    </a:lnTo>
                    <a:lnTo>
                      <a:pt x="1156" y="1176"/>
                    </a:lnTo>
                    <a:lnTo>
                      <a:pt x="1150" y="1174"/>
                    </a:lnTo>
                    <a:lnTo>
                      <a:pt x="1142" y="1173"/>
                    </a:lnTo>
                    <a:lnTo>
                      <a:pt x="1140" y="1174"/>
                    </a:lnTo>
                    <a:lnTo>
                      <a:pt x="1142" y="1176"/>
                    </a:lnTo>
                    <a:lnTo>
                      <a:pt x="1145" y="1178"/>
                    </a:lnTo>
                    <a:lnTo>
                      <a:pt x="1147" y="1178"/>
                    </a:lnTo>
                    <a:lnTo>
                      <a:pt x="1149" y="1179"/>
                    </a:lnTo>
                    <a:lnTo>
                      <a:pt x="1152" y="1185"/>
                    </a:lnTo>
                    <a:lnTo>
                      <a:pt x="1154" y="1188"/>
                    </a:lnTo>
                    <a:lnTo>
                      <a:pt x="1156" y="1190"/>
                    </a:lnTo>
                    <a:lnTo>
                      <a:pt x="1156" y="1191"/>
                    </a:lnTo>
                    <a:lnTo>
                      <a:pt x="1154" y="1193"/>
                    </a:lnTo>
                    <a:lnTo>
                      <a:pt x="1142" y="1183"/>
                    </a:lnTo>
                    <a:lnTo>
                      <a:pt x="1135" y="1186"/>
                    </a:lnTo>
                    <a:lnTo>
                      <a:pt x="1132" y="1188"/>
                    </a:lnTo>
                    <a:lnTo>
                      <a:pt x="1128" y="1188"/>
                    </a:lnTo>
                    <a:lnTo>
                      <a:pt x="1125" y="1186"/>
                    </a:lnTo>
                    <a:lnTo>
                      <a:pt x="1116" y="1181"/>
                    </a:lnTo>
                    <a:lnTo>
                      <a:pt x="1113" y="1179"/>
                    </a:lnTo>
                    <a:lnTo>
                      <a:pt x="1111" y="1178"/>
                    </a:lnTo>
                    <a:lnTo>
                      <a:pt x="1104" y="1181"/>
                    </a:lnTo>
                    <a:lnTo>
                      <a:pt x="1097" y="1181"/>
                    </a:lnTo>
                    <a:lnTo>
                      <a:pt x="1085" y="1179"/>
                    </a:lnTo>
                    <a:lnTo>
                      <a:pt x="1080" y="1178"/>
                    </a:lnTo>
                    <a:lnTo>
                      <a:pt x="1079" y="1176"/>
                    </a:lnTo>
                    <a:lnTo>
                      <a:pt x="1077" y="1174"/>
                    </a:lnTo>
                    <a:lnTo>
                      <a:pt x="1075" y="1174"/>
                    </a:lnTo>
                    <a:lnTo>
                      <a:pt x="1068" y="1173"/>
                    </a:lnTo>
                    <a:lnTo>
                      <a:pt x="1061" y="1176"/>
                    </a:lnTo>
                    <a:lnTo>
                      <a:pt x="1053" y="1173"/>
                    </a:lnTo>
                    <a:lnTo>
                      <a:pt x="1051" y="1171"/>
                    </a:lnTo>
                    <a:lnTo>
                      <a:pt x="1049" y="1169"/>
                    </a:lnTo>
                    <a:lnTo>
                      <a:pt x="1048" y="1162"/>
                    </a:lnTo>
                    <a:lnTo>
                      <a:pt x="1048" y="1159"/>
                    </a:lnTo>
                    <a:lnTo>
                      <a:pt x="1048" y="1156"/>
                    </a:lnTo>
                    <a:lnTo>
                      <a:pt x="1048" y="1154"/>
                    </a:lnTo>
                    <a:lnTo>
                      <a:pt x="1049" y="1152"/>
                    </a:lnTo>
                    <a:lnTo>
                      <a:pt x="1044" y="1156"/>
                    </a:lnTo>
                    <a:lnTo>
                      <a:pt x="1043" y="1157"/>
                    </a:lnTo>
                    <a:lnTo>
                      <a:pt x="1041" y="1157"/>
                    </a:lnTo>
                    <a:lnTo>
                      <a:pt x="1036" y="1156"/>
                    </a:lnTo>
                    <a:lnTo>
                      <a:pt x="1034" y="1156"/>
                    </a:lnTo>
                    <a:lnTo>
                      <a:pt x="1034" y="1157"/>
                    </a:lnTo>
                    <a:lnTo>
                      <a:pt x="1036" y="1159"/>
                    </a:lnTo>
                    <a:lnTo>
                      <a:pt x="1036" y="1161"/>
                    </a:lnTo>
                    <a:lnTo>
                      <a:pt x="1032" y="1161"/>
                    </a:lnTo>
                    <a:lnTo>
                      <a:pt x="1027" y="1161"/>
                    </a:lnTo>
                    <a:lnTo>
                      <a:pt x="1026" y="1161"/>
                    </a:lnTo>
                    <a:lnTo>
                      <a:pt x="1024" y="1161"/>
                    </a:lnTo>
                    <a:lnTo>
                      <a:pt x="1022" y="1164"/>
                    </a:lnTo>
                    <a:lnTo>
                      <a:pt x="1022" y="1166"/>
                    </a:lnTo>
                    <a:lnTo>
                      <a:pt x="1020" y="1164"/>
                    </a:lnTo>
                    <a:lnTo>
                      <a:pt x="1015" y="1157"/>
                    </a:lnTo>
                    <a:lnTo>
                      <a:pt x="1010" y="1154"/>
                    </a:lnTo>
                    <a:lnTo>
                      <a:pt x="1005" y="1152"/>
                    </a:lnTo>
                    <a:lnTo>
                      <a:pt x="1003" y="1150"/>
                    </a:lnTo>
                    <a:lnTo>
                      <a:pt x="1002" y="1149"/>
                    </a:lnTo>
                    <a:lnTo>
                      <a:pt x="995" y="1135"/>
                    </a:lnTo>
                    <a:lnTo>
                      <a:pt x="995" y="1133"/>
                    </a:lnTo>
                    <a:lnTo>
                      <a:pt x="991" y="1121"/>
                    </a:lnTo>
                    <a:lnTo>
                      <a:pt x="991" y="1120"/>
                    </a:lnTo>
                    <a:lnTo>
                      <a:pt x="990" y="1118"/>
                    </a:lnTo>
                    <a:lnTo>
                      <a:pt x="991" y="1118"/>
                    </a:lnTo>
                    <a:lnTo>
                      <a:pt x="998" y="1120"/>
                    </a:lnTo>
                    <a:lnTo>
                      <a:pt x="1005" y="1120"/>
                    </a:lnTo>
                    <a:lnTo>
                      <a:pt x="1008" y="1120"/>
                    </a:lnTo>
                    <a:lnTo>
                      <a:pt x="1012" y="1123"/>
                    </a:lnTo>
                    <a:lnTo>
                      <a:pt x="1017" y="1125"/>
                    </a:lnTo>
                    <a:lnTo>
                      <a:pt x="1020" y="1125"/>
                    </a:lnTo>
                    <a:lnTo>
                      <a:pt x="1027" y="1125"/>
                    </a:lnTo>
                    <a:lnTo>
                      <a:pt x="1034" y="1123"/>
                    </a:lnTo>
                    <a:lnTo>
                      <a:pt x="1034" y="1121"/>
                    </a:lnTo>
                    <a:lnTo>
                      <a:pt x="1031" y="1118"/>
                    </a:lnTo>
                    <a:lnTo>
                      <a:pt x="1026" y="1115"/>
                    </a:lnTo>
                    <a:lnTo>
                      <a:pt x="1022" y="1111"/>
                    </a:lnTo>
                    <a:lnTo>
                      <a:pt x="1020" y="1110"/>
                    </a:lnTo>
                    <a:lnTo>
                      <a:pt x="1017" y="1108"/>
                    </a:lnTo>
                    <a:lnTo>
                      <a:pt x="1007" y="1108"/>
                    </a:lnTo>
                    <a:lnTo>
                      <a:pt x="998" y="1104"/>
                    </a:lnTo>
                    <a:lnTo>
                      <a:pt x="991" y="1101"/>
                    </a:lnTo>
                    <a:lnTo>
                      <a:pt x="986" y="1096"/>
                    </a:lnTo>
                    <a:lnTo>
                      <a:pt x="983" y="1094"/>
                    </a:lnTo>
                    <a:lnTo>
                      <a:pt x="983" y="1092"/>
                    </a:lnTo>
                    <a:lnTo>
                      <a:pt x="983" y="1087"/>
                    </a:lnTo>
                    <a:lnTo>
                      <a:pt x="981" y="1077"/>
                    </a:lnTo>
                    <a:lnTo>
                      <a:pt x="981" y="1070"/>
                    </a:lnTo>
                    <a:lnTo>
                      <a:pt x="979" y="1067"/>
                    </a:lnTo>
                    <a:lnTo>
                      <a:pt x="979" y="1065"/>
                    </a:lnTo>
                    <a:lnTo>
                      <a:pt x="981" y="1058"/>
                    </a:lnTo>
                    <a:lnTo>
                      <a:pt x="986" y="1052"/>
                    </a:lnTo>
                    <a:lnTo>
                      <a:pt x="986" y="1050"/>
                    </a:lnTo>
                    <a:lnTo>
                      <a:pt x="986" y="1050"/>
                    </a:lnTo>
                    <a:lnTo>
                      <a:pt x="983" y="1048"/>
                    </a:lnTo>
                    <a:lnTo>
                      <a:pt x="983" y="1046"/>
                    </a:lnTo>
                    <a:lnTo>
                      <a:pt x="983" y="1041"/>
                    </a:lnTo>
                    <a:lnTo>
                      <a:pt x="983" y="1038"/>
                    </a:lnTo>
                    <a:lnTo>
                      <a:pt x="983" y="1036"/>
                    </a:lnTo>
                    <a:lnTo>
                      <a:pt x="983" y="1033"/>
                    </a:lnTo>
                    <a:lnTo>
                      <a:pt x="986" y="1026"/>
                    </a:lnTo>
                    <a:lnTo>
                      <a:pt x="988" y="1017"/>
                    </a:lnTo>
                    <a:lnTo>
                      <a:pt x="991" y="1011"/>
                    </a:lnTo>
                    <a:lnTo>
                      <a:pt x="993" y="1007"/>
                    </a:lnTo>
                    <a:lnTo>
                      <a:pt x="993" y="1002"/>
                    </a:lnTo>
                    <a:lnTo>
                      <a:pt x="993" y="997"/>
                    </a:lnTo>
                    <a:lnTo>
                      <a:pt x="995" y="994"/>
                    </a:lnTo>
                    <a:lnTo>
                      <a:pt x="995" y="990"/>
                    </a:lnTo>
                    <a:lnTo>
                      <a:pt x="996" y="985"/>
                    </a:lnTo>
                    <a:lnTo>
                      <a:pt x="1000" y="982"/>
                    </a:lnTo>
                    <a:lnTo>
                      <a:pt x="1003" y="977"/>
                    </a:lnTo>
                    <a:lnTo>
                      <a:pt x="1003" y="975"/>
                    </a:lnTo>
                    <a:lnTo>
                      <a:pt x="1003" y="973"/>
                    </a:lnTo>
                    <a:lnTo>
                      <a:pt x="1005" y="971"/>
                    </a:lnTo>
                    <a:lnTo>
                      <a:pt x="1005" y="971"/>
                    </a:lnTo>
                    <a:lnTo>
                      <a:pt x="1015" y="958"/>
                    </a:lnTo>
                    <a:lnTo>
                      <a:pt x="1020" y="953"/>
                    </a:lnTo>
                    <a:lnTo>
                      <a:pt x="1024" y="949"/>
                    </a:lnTo>
                    <a:lnTo>
                      <a:pt x="1029" y="948"/>
                    </a:lnTo>
                    <a:lnTo>
                      <a:pt x="1043" y="942"/>
                    </a:lnTo>
                    <a:lnTo>
                      <a:pt x="1049" y="941"/>
                    </a:lnTo>
                    <a:lnTo>
                      <a:pt x="1058" y="941"/>
                    </a:lnTo>
                    <a:lnTo>
                      <a:pt x="1073" y="944"/>
                    </a:lnTo>
                    <a:lnTo>
                      <a:pt x="1075" y="946"/>
                    </a:lnTo>
                    <a:lnTo>
                      <a:pt x="1077" y="946"/>
                    </a:lnTo>
                    <a:lnTo>
                      <a:pt x="1077" y="949"/>
                    </a:lnTo>
                    <a:lnTo>
                      <a:pt x="1077" y="951"/>
                    </a:lnTo>
                    <a:lnTo>
                      <a:pt x="1072" y="958"/>
                    </a:lnTo>
                    <a:lnTo>
                      <a:pt x="1067" y="963"/>
                    </a:lnTo>
                    <a:lnTo>
                      <a:pt x="1063" y="966"/>
                    </a:lnTo>
                    <a:lnTo>
                      <a:pt x="1056" y="977"/>
                    </a:lnTo>
                    <a:lnTo>
                      <a:pt x="1055" y="980"/>
                    </a:lnTo>
                    <a:lnTo>
                      <a:pt x="1048" y="1000"/>
                    </a:lnTo>
                    <a:lnTo>
                      <a:pt x="1046" y="1004"/>
                    </a:lnTo>
                    <a:lnTo>
                      <a:pt x="1044" y="1006"/>
                    </a:lnTo>
                    <a:lnTo>
                      <a:pt x="1044" y="1012"/>
                    </a:lnTo>
                    <a:lnTo>
                      <a:pt x="1044" y="1016"/>
                    </a:lnTo>
                    <a:lnTo>
                      <a:pt x="1044" y="1019"/>
                    </a:lnTo>
                    <a:lnTo>
                      <a:pt x="1049" y="1028"/>
                    </a:lnTo>
                    <a:lnTo>
                      <a:pt x="1051" y="1033"/>
                    </a:lnTo>
                    <a:lnTo>
                      <a:pt x="1051" y="1036"/>
                    </a:lnTo>
                    <a:lnTo>
                      <a:pt x="1049" y="1045"/>
                    </a:lnTo>
                    <a:lnTo>
                      <a:pt x="1049" y="1050"/>
                    </a:lnTo>
                    <a:lnTo>
                      <a:pt x="1049" y="1053"/>
                    </a:lnTo>
                    <a:lnTo>
                      <a:pt x="1051" y="1060"/>
                    </a:lnTo>
                    <a:lnTo>
                      <a:pt x="1053" y="1067"/>
                    </a:lnTo>
                    <a:lnTo>
                      <a:pt x="1056" y="1075"/>
                    </a:lnTo>
                    <a:lnTo>
                      <a:pt x="1061" y="1084"/>
                    </a:lnTo>
                    <a:lnTo>
                      <a:pt x="1065" y="1089"/>
                    </a:lnTo>
                    <a:lnTo>
                      <a:pt x="1070" y="1092"/>
                    </a:lnTo>
                    <a:lnTo>
                      <a:pt x="1075" y="1098"/>
                    </a:lnTo>
                    <a:lnTo>
                      <a:pt x="1075" y="1101"/>
                    </a:lnTo>
                    <a:lnTo>
                      <a:pt x="1073" y="1104"/>
                    </a:lnTo>
                    <a:lnTo>
                      <a:pt x="1068" y="1108"/>
                    </a:lnTo>
                    <a:lnTo>
                      <a:pt x="1061" y="1110"/>
                    </a:lnTo>
                    <a:lnTo>
                      <a:pt x="1058" y="1111"/>
                    </a:lnTo>
                    <a:lnTo>
                      <a:pt x="1053" y="1116"/>
                    </a:lnTo>
                    <a:lnTo>
                      <a:pt x="1048" y="1120"/>
                    </a:lnTo>
                    <a:lnTo>
                      <a:pt x="1046" y="1121"/>
                    </a:lnTo>
                    <a:lnTo>
                      <a:pt x="1046" y="1121"/>
                    </a:lnTo>
                    <a:close/>
                    <a:moveTo>
                      <a:pt x="1181" y="954"/>
                    </a:moveTo>
                    <a:lnTo>
                      <a:pt x="1185" y="954"/>
                    </a:lnTo>
                    <a:lnTo>
                      <a:pt x="1205" y="953"/>
                    </a:lnTo>
                    <a:lnTo>
                      <a:pt x="1209" y="954"/>
                    </a:lnTo>
                    <a:lnTo>
                      <a:pt x="1222" y="961"/>
                    </a:lnTo>
                    <a:lnTo>
                      <a:pt x="1226" y="965"/>
                    </a:lnTo>
                    <a:lnTo>
                      <a:pt x="1227" y="968"/>
                    </a:lnTo>
                    <a:lnTo>
                      <a:pt x="1229" y="973"/>
                    </a:lnTo>
                    <a:lnTo>
                      <a:pt x="1229" y="975"/>
                    </a:lnTo>
                    <a:lnTo>
                      <a:pt x="1234" y="977"/>
                    </a:lnTo>
                    <a:lnTo>
                      <a:pt x="1236" y="982"/>
                    </a:lnTo>
                    <a:lnTo>
                      <a:pt x="1236" y="983"/>
                    </a:lnTo>
                    <a:lnTo>
                      <a:pt x="1238" y="987"/>
                    </a:lnTo>
                    <a:lnTo>
                      <a:pt x="1239" y="990"/>
                    </a:lnTo>
                    <a:lnTo>
                      <a:pt x="1243" y="992"/>
                    </a:lnTo>
                    <a:lnTo>
                      <a:pt x="1243" y="992"/>
                    </a:lnTo>
                    <a:lnTo>
                      <a:pt x="1243" y="997"/>
                    </a:lnTo>
                    <a:lnTo>
                      <a:pt x="1245" y="1000"/>
                    </a:lnTo>
                    <a:lnTo>
                      <a:pt x="1246" y="1004"/>
                    </a:lnTo>
                    <a:lnTo>
                      <a:pt x="1246" y="1006"/>
                    </a:lnTo>
                    <a:lnTo>
                      <a:pt x="1245" y="1007"/>
                    </a:lnTo>
                    <a:lnTo>
                      <a:pt x="1241" y="1009"/>
                    </a:lnTo>
                    <a:lnTo>
                      <a:pt x="1229" y="1007"/>
                    </a:lnTo>
                    <a:lnTo>
                      <a:pt x="1214" y="1004"/>
                    </a:lnTo>
                    <a:lnTo>
                      <a:pt x="1203" y="1006"/>
                    </a:lnTo>
                    <a:lnTo>
                      <a:pt x="1200" y="1007"/>
                    </a:lnTo>
                    <a:lnTo>
                      <a:pt x="1188" y="1012"/>
                    </a:lnTo>
                    <a:lnTo>
                      <a:pt x="1185" y="1014"/>
                    </a:lnTo>
                    <a:lnTo>
                      <a:pt x="1181" y="1014"/>
                    </a:lnTo>
                    <a:lnTo>
                      <a:pt x="1176" y="1009"/>
                    </a:lnTo>
                    <a:lnTo>
                      <a:pt x="1173" y="1007"/>
                    </a:lnTo>
                    <a:lnTo>
                      <a:pt x="1173" y="1006"/>
                    </a:lnTo>
                    <a:lnTo>
                      <a:pt x="1171" y="999"/>
                    </a:lnTo>
                    <a:lnTo>
                      <a:pt x="1169" y="992"/>
                    </a:lnTo>
                    <a:lnTo>
                      <a:pt x="1169" y="987"/>
                    </a:lnTo>
                    <a:lnTo>
                      <a:pt x="1168" y="983"/>
                    </a:lnTo>
                    <a:lnTo>
                      <a:pt x="1166" y="982"/>
                    </a:lnTo>
                    <a:lnTo>
                      <a:pt x="1161" y="980"/>
                    </a:lnTo>
                    <a:lnTo>
                      <a:pt x="1157" y="978"/>
                    </a:lnTo>
                    <a:lnTo>
                      <a:pt x="1157" y="975"/>
                    </a:lnTo>
                    <a:lnTo>
                      <a:pt x="1156" y="973"/>
                    </a:lnTo>
                    <a:lnTo>
                      <a:pt x="1156" y="970"/>
                    </a:lnTo>
                    <a:lnTo>
                      <a:pt x="1157" y="966"/>
                    </a:lnTo>
                    <a:lnTo>
                      <a:pt x="1157" y="966"/>
                    </a:lnTo>
                    <a:lnTo>
                      <a:pt x="1157" y="966"/>
                    </a:lnTo>
                    <a:lnTo>
                      <a:pt x="1156" y="963"/>
                    </a:lnTo>
                    <a:lnTo>
                      <a:pt x="1156" y="958"/>
                    </a:lnTo>
                    <a:lnTo>
                      <a:pt x="1156" y="953"/>
                    </a:lnTo>
                    <a:lnTo>
                      <a:pt x="1156" y="949"/>
                    </a:lnTo>
                    <a:lnTo>
                      <a:pt x="1156" y="948"/>
                    </a:lnTo>
                    <a:lnTo>
                      <a:pt x="1157" y="948"/>
                    </a:lnTo>
                    <a:lnTo>
                      <a:pt x="1161" y="946"/>
                    </a:lnTo>
                    <a:lnTo>
                      <a:pt x="1164" y="946"/>
                    </a:lnTo>
                    <a:lnTo>
                      <a:pt x="1169" y="951"/>
                    </a:lnTo>
                    <a:lnTo>
                      <a:pt x="1174" y="951"/>
                    </a:lnTo>
                    <a:lnTo>
                      <a:pt x="1181" y="954"/>
                    </a:lnTo>
                    <a:lnTo>
                      <a:pt x="1181" y="954"/>
                    </a:lnTo>
                    <a:close/>
                    <a:moveTo>
                      <a:pt x="687" y="1002"/>
                    </a:moveTo>
                    <a:lnTo>
                      <a:pt x="685" y="1004"/>
                    </a:lnTo>
                    <a:lnTo>
                      <a:pt x="683" y="1002"/>
                    </a:lnTo>
                    <a:lnTo>
                      <a:pt x="680" y="999"/>
                    </a:lnTo>
                    <a:lnTo>
                      <a:pt x="676" y="992"/>
                    </a:lnTo>
                    <a:lnTo>
                      <a:pt x="671" y="985"/>
                    </a:lnTo>
                    <a:lnTo>
                      <a:pt x="670" y="980"/>
                    </a:lnTo>
                    <a:lnTo>
                      <a:pt x="670" y="978"/>
                    </a:lnTo>
                    <a:lnTo>
                      <a:pt x="663" y="970"/>
                    </a:lnTo>
                    <a:lnTo>
                      <a:pt x="658" y="968"/>
                    </a:lnTo>
                    <a:lnTo>
                      <a:pt x="654" y="966"/>
                    </a:lnTo>
                    <a:lnTo>
                      <a:pt x="654" y="963"/>
                    </a:lnTo>
                    <a:lnTo>
                      <a:pt x="656" y="958"/>
                    </a:lnTo>
                    <a:lnTo>
                      <a:pt x="659" y="953"/>
                    </a:lnTo>
                    <a:lnTo>
                      <a:pt x="661" y="951"/>
                    </a:lnTo>
                    <a:lnTo>
                      <a:pt x="666" y="949"/>
                    </a:lnTo>
                    <a:lnTo>
                      <a:pt x="682" y="946"/>
                    </a:lnTo>
                    <a:lnTo>
                      <a:pt x="685" y="946"/>
                    </a:lnTo>
                    <a:lnTo>
                      <a:pt x="690" y="948"/>
                    </a:lnTo>
                    <a:lnTo>
                      <a:pt x="695" y="954"/>
                    </a:lnTo>
                    <a:lnTo>
                      <a:pt x="697" y="956"/>
                    </a:lnTo>
                    <a:lnTo>
                      <a:pt x="699" y="956"/>
                    </a:lnTo>
                    <a:lnTo>
                      <a:pt x="699" y="960"/>
                    </a:lnTo>
                    <a:lnTo>
                      <a:pt x="700" y="961"/>
                    </a:lnTo>
                    <a:lnTo>
                      <a:pt x="700" y="966"/>
                    </a:lnTo>
                    <a:lnTo>
                      <a:pt x="700" y="975"/>
                    </a:lnTo>
                    <a:lnTo>
                      <a:pt x="699" y="977"/>
                    </a:lnTo>
                    <a:lnTo>
                      <a:pt x="695" y="987"/>
                    </a:lnTo>
                    <a:lnTo>
                      <a:pt x="692" y="992"/>
                    </a:lnTo>
                    <a:lnTo>
                      <a:pt x="692" y="995"/>
                    </a:lnTo>
                    <a:lnTo>
                      <a:pt x="690" y="997"/>
                    </a:lnTo>
                    <a:lnTo>
                      <a:pt x="688" y="1000"/>
                    </a:lnTo>
                    <a:lnTo>
                      <a:pt x="687" y="1002"/>
                    </a:lnTo>
                    <a:lnTo>
                      <a:pt x="687" y="1002"/>
                    </a:lnTo>
                    <a:close/>
                    <a:moveTo>
                      <a:pt x="509" y="1024"/>
                    </a:moveTo>
                    <a:lnTo>
                      <a:pt x="510" y="1024"/>
                    </a:lnTo>
                    <a:lnTo>
                      <a:pt x="512" y="1024"/>
                    </a:lnTo>
                    <a:lnTo>
                      <a:pt x="516" y="1023"/>
                    </a:lnTo>
                    <a:lnTo>
                      <a:pt x="519" y="1021"/>
                    </a:lnTo>
                    <a:lnTo>
                      <a:pt x="524" y="1019"/>
                    </a:lnTo>
                    <a:lnTo>
                      <a:pt x="526" y="1021"/>
                    </a:lnTo>
                    <a:lnTo>
                      <a:pt x="528" y="1021"/>
                    </a:lnTo>
                    <a:lnTo>
                      <a:pt x="528" y="1017"/>
                    </a:lnTo>
                    <a:lnTo>
                      <a:pt x="529" y="1016"/>
                    </a:lnTo>
                    <a:lnTo>
                      <a:pt x="528" y="1014"/>
                    </a:lnTo>
                    <a:lnTo>
                      <a:pt x="529" y="1009"/>
                    </a:lnTo>
                    <a:lnTo>
                      <a:pt x="529" y="1007"/>
                    </a:lnTo>
                    <a:lnTo>
                      <a:pt x="533" y="1000"/>
                    </a:lnTo>
                    <a:lnTo>
                      <a:pt x="534" y="999"/>
                    </a:lnTo>
                    <a:lnTo>
                      <a:pt x="536" y="999"/>
                    </a:lnTo>
                    <a:lnTo>
                      <a:pt x="543" y="999"/>
                    </a:lnTo>
                    <a:lnTo>
                      <a:pt x="548" y="1002"/>
                    </a:lnTo>
                    <a:lnTo>
                      <a:pt x="557" y="1006"/>
                    </a:lnTo>
                    <a:lnTo>
                      <a:pt x="567" y="1012"/>
                    </a:lnTo>
                    <a:lnTo>
                      <a:pt x="570" y="1016"/>
                    </a:lnTo>
                    <a:lnTo>
                      <a:pt x="572" y="1019"/>
                    </a:lnTo>
                    <a:lnTo>
                      <a:pt x="570" y="1026"/>
                    </a:lnTo>
                    <a:lnTo>
                      <a:pt x="565" y="1035"/>
                    </a:lnTo>
                    <a:lnTo>
                      <a:pt x="560" y="1038"/>
                    </a:lnTo>
                    <a:lnTo>
                      <a:pt x="558" y="1040"/>
                    </a:lnTo>
                    <a:lnTo>
                      <a:pt x="562" y="1040"/>
                    </a:lnTo>
                    <a:lnTo>
                      <a:pt x="563" y="1043"/>
                    </a:lnTo>
                    <a:lnTo>
                      <a:pt x="565" y="1040"/>
                    </a:lnTo>
                    <a:lnTo>
                      <a:pt x="567" y="1036"/>
                    </a:lnTo>
                    <a:lnTo>
                      <a:pt x="570" y="1033"/>
                    </a:lnTo>
                    <a:lnTo>
                      <a:pt x="572" y="1033"/>
                    </a:lnTo>
                    <a:lnTo>
                      <a:pt x="572" y="1033"/>
                    </a:lnTo>
                    <a:lnTo>
                      <a:pt x="570" y="1035"/>
                    </a:lnTo>
                    <a:lnTo>
                      <a:pt x="570" y="1036"/>
                    </a:lnTo>
                    <a:lnTo>
                      <a:pt x="570" y="1038"/>
                    </a:lnTo>
                    <a:lnTo>
                      <a:pt x="570" y="1038"/>
                    </a:lnTo>
                    <a:lnTo>
                      <a:pt x="572" y="1040"/>
                    </a:lnTo>
                    <a:lnTo>
                      <a:pt x="574" y="1038"/>
                    </a:lnTo>
                    <a:lnTo>
                      <a:pt x="577" y="1035"/>
                    </a:lnTo>
                    <a:lnTo>
                      <a:pt x="581" y="1028"/>
                    </a:lnTo>
                    <a:lnTo>
                      <a:pt x="586" y="1024"/>
                    </a:lnTo>
                    <a:lnTo>
                      <a:pt x="587" y="1021"/>
                    </a:lnTo>
                    <a:lnTo>
                      <a:pt x="591" y="1019"/>
                    </a:lnTo>
                    <a:lnTo>
                      <a:pt x="591" y="1019"/>
                    </a:lnTo>
                    <a:lnTo>
                      <a:pt x="593" y="1014"/>
                    </a:lnTo>
                    <a:lnTo>
                      <a:pt x="591" y="1011"/>
                    </a:lnTo>
                    <a:lnTo>
                      <a:pt x="586" y="1007"/>
                    </a:lnTo>
                    <a:lnTo>
                      <a:pt x="582" y="1000"/>
                    </a:lnTo>
                    <a:lnTo>
                      <a:pt x="582" y="997"/>
                    </a:lnTo>
                    <a:lnTo>
                      <a:pt x="586" y="997"/>
                    </a:lnTo>
                    <a:lnTo>
                      <a:pt x="594" y="999"/>
                    </a:lnTo>
                    <a:lnTo>
                      <a:pt x="596" y="999"/>
                    </a:lnTo>
                    <a:lnTo>
                      <a:pt x="603" y="1006"/>
                    </a:lnTo>
                    <a:lnTo>
                      <a:pt x="606" y="1011"/>
                    </a:lnTo>
                    <a:lnTo>
                      <a:pt x="608" y="1012"/>
                    </a:lnTo>
                    <a:lnTo>
                      <a:pt x="613" y="1016"/>
                    </a:lnTo>
                    <a:lnTo>
                      <a:pt x="613" y="1017"/>
                    </a:lnTo>
                    <a:lnTo>
                      <a:pt x="615" y="1019"/>
                    </a:lnTo>
                    <a:lnTo>
                      <a:pt x="615" y="1021"/>
                    </a:lnTo>
                    <a:lnTo>
                      <a:pt x="615" y="1021"/>
                    </a:lnTo>
                    <a:lnTo>
                      <a:pt x="615" y="1024"/>
                    </a:lnTo>
                    <a:lnTo>
                      <a:pt x="617" y="1024"/>
                    </a:lnTo>
                    <a:lnTo>
                      <a:pt x="618" y="1026"/>
                    </a:lnTo>
                    <a:lnTo>
                      <a:pt x="620" y="1026"/>
                    </a:lnTo>
                    <a:lnTo>
                      <a:pt x="620" y="1029"/>
                    </a:lnTo>
                    <a:lnTo>
                      <a:pt x="622" y="1036"/>
                    </a:lnTo>
                    <a:lnTo>
                      <a:pt x="623" y="1041"/>
                    </a:lnTo>
                    <a:lnTo>
                      <a:pt x="625" y="1053"/>
                    </a:lnTo>
                    <a:lnTo>
                      <a:pt x="629" y="1067"/>
                    </a:lnTo>
                    <a:lnTo>
                      <a:pt x="630" y="1077"/>
                    </a:lnTo>
                    <a:lnTo>
                      <a:pt x="630" y="1079"/>
                    </a:lnTo>
                    <a:lnTo>
                      <a:pt x="632" y="1079"/>
                    </a:lnTo>
                    <a:lnTo>
                      <a:pt x="634" y="1081"/>
                    </a:lnTo>
                    <a:lnTo>
                      <a:pt x="635" y="1084"/>
                    </a:lnTo>
                    <a:lnTo>
                      <a:pt x="637" y="1084"/>
                    </a:lnTo>
                    <a:lnTo>
                      <a:pt x="639" y="1084"/>
                    </a:lnTo>
                    <a:lnTo>
                      <a:pt x="639" y="1082"/>
                    </a:lnTo>
                    <a:lnTo>
                      <a:pt x="640" y="1079"/>
                    </a:lnTo>
                    <a:lnTo>
                      <a:pt x="647" y="1072"/>
                    </a:lnTo>
                    <a:lnTo>
                      <a:pt x="647" y="1072"/>
                    </a:lnTo>
                    <a:lnTo>
                      <a:pt x="646" y="1070"/>
                    </a:lnTo>
                    <a:lnTo>
                      <a:pt x="646" y="1069"/>
                    </a:lnTo>
                    <a:lnTo>
                      <a:pt x="646" y="1069"/>
                    </a:lnTo>
                    <a:lnTo>
                      <a:pt x="647" y="1069"/>
                    </a:lnTo>
                    <a:lnTo>
                      <a:pt x="642" y="1060"/>
                    </a:lnTo>
                    <a:lnTo>
                      <a:pt x="640" y="1052"/>
                    </a:lnTo>
                    <a:lnTo>
                      <a:pt x="637" y="1043"/>
                    </a:lnTo>
                    <a:lnTo>
                      <a:pt x="637" y="1040"/>
                    </a:lnTo>
                    <a:lnTo>
                      <a:pt x="637" y="1033"/>
                    </a:lnTo>
                    <a:lnTo>
                      <a:pt x="637" y="1031"/>
                    </a:lnTo>
                    <a:lnTo>
                      <a:pt x="635" y="1031"/>
                    </a:lnTo>
                    <a:lnTo>
                      <a:pt x="635" y="1029"/>
                    </a:lnTo>
                    <a:lnTo>
                      <a:pt x="635" y="1026"/>
                    </a:lnTo>
                    <a:lnTo>
                      <a:pt x="635" y="1024"/>
                    </a:lnTo>
                    <a:lnTo>
                      <a:pt x="634" y="1021"/>
                    </a:lnTo>
                    <a:lnTo>
                      <a:pt x="630" y="990"/>
                    </a:lnTo>
                    <a:lnTo>
                      <a:pt x="630" y="989"/>
                    </a:lnTo>
                    <a:lnTo>
                      <a:pt x="630" y="985"/>
                    </a:lnTo>
                    <a:lnTo>
                      <a:pt x="632" y="985"/>
                    </a:lnTo>
                    <a:lnTo>
                      <a:pt x="634" y="983"/>
                    </a:lnTo>
                    <a:lnTo>
                      <a:pt x="635" y="983"/>
                    </a:lnTo>
                    <a:lnTo>
                      <a:pt x="634" y="982"/>
                    </a:lnTo>
                    <a:lnTo>
                      <a:pt x="632" y="978"/>
                    </a:lnTo>
                    <a:lnTo>
                      <a:pt x="632" y="978"/>
                    </a:lnTo>
                    <a:lnTo>
                      <a:pt x="634" y="975"/>
                    </a:lnTo>
                    <a:lnTo>
                      <a:pt x="639" y="977"/>
                    </a:lnTo>
                    <a:lnTo>
                      <a:pt x="644" y="978"/>
                    </a:lnTo>
                    <a:lnTo>
                      <a:pt x="651" y="985"/>
                    </a:lnTo>
                    <a:lnTo>
                      <a:pt x="652" y="985"/>
                    </a:lnTo>
                    <a:lnTo>
                      <a:pt x="652" y="982"/>
                    </a:lnTo>
                    <a:lnTo>
                      <a:pt x="654" y="980"/>
                    </a:lnTo>
                    <a:lnTo>
                      <a:pt x="656" y="980"/>
                    </a:lnTo>
                    <a:lnTo>
                      <a:pt x="663" y="985"/>
                    </a:lnTo>
                    <a:lnTo>
                      <a:pt x="671" y="994"/>
                    </a:lnTo>
                    <a:lnTo>
                      <a:pt x="676" y="997"/>
                    </a:lnTo>
                    <a:lnTo>
                      <a:pt x="680" y="1002"/>
                    </a:lnTo>
                    <a:lnTo>
                      <a:pt x="682" y="1007"/>
                    </a:lnTo>
                    <a:lnTo>
                      <a:pt x="683" y="1011"/>
                    </a:lnTo>
                    <a:lnTo>
                      <a:pt x="683" y="1012"/>
                    </a:lnTo>
                    <a:lnTo>
                      <a:pt x="683" y="1014"/>
                    </a:lnTo>
                    <a:lnTo>
                      <a:pt x="683" y="1016"/>
                    </a:lnTo>
                    <a:lnTo>
                      <a:pt x="685" y="1019"/>
                    </a:lnTo>
                    <a:lnTo>
                      <a:pt x="685" y="1021"/>
                    </a:lnTo>
                    <a:lnTo>
                      <a:pt x="687" y="1026"/>
                    </a:lnTo>
                    <a:lnTo>
                      <a:pt x="687" y="1033"/>
                    </a:lnTo>
                    <a:lnTo>
                      <a:pt x="687" y="1035"/>
                    </a:lnTo>
                    <a:lnTo>
                      <a:pt x="694" y="1062"/>
                    </a:lnTo>
                    <a:lnTo>
                      <a:pt x="695" y="1067"/>
                    </a:lnTo>
                    <a:lnTo>
                      <a:pt x="695" y="1070"/>
                    </a:lnTo>
                    <a:lnTo>
                      <a:pt x="700" y="1081"/>
                    </a:lnTo>
                    <a:lnTo>
                      <a:pt x="704" y="1087"/>
                    </a:lnTo>
                    <a:lnTo>
                      <a:pt x="704" y="1092"/>
                    </a:lnTo>
                    <a:lnTo>
                      <a:pt x="704" y="1094"/>
                    </a:lnTo>
                    <a:lnTo>
                      <a:pt x="704" y="1096"/>
                    </a:lnTo>
                    <a:lnTo>
                      <a:pt x="704" y="1099"/>
                    </a:lnTo>
                    <a:lnTo>
                      <a:pt x="704" y="1101"/>
                    </a:lnTo>
                    <a:lnTo>
                      <a:pt x="702" y="1104"/>
                    </a:lnTo>
                    <a:lnTo>
                      <a:pt x="702" y="1106"/>
                    </a:lnTo>
                    <a:lnTo>
                      <a:pt x="700" y="1115"/>
                    </a:lnTo>
                    <a:lnTo>
                      <a:pt x="700" y="1115"/>
                    </a:lnTo>
                    <a:lnTo>
                      <a:pt x="700" y="1118"/>
                    </a:lnTo>
                    <a:lnTo>
                      <a:pt x="707" y="1127"/>
                    </a:lnTo>
                    <a:lnTo>
                      <a:pt x="712" y="1135"/>
                    </a:lnTo>
                    <a:lnTo>
                      <a:pt x="714" y="1137"/>
                    </a:lnTo>
                    <a:lnTo>
                      <a:pt x="719" y="1144"/>
                    </a:lnTo>
                    <a:lnTo>
                      <a:pt x="724" y="1147"/>
                    </a:lnTo>
                    <a:lnTo>
                      <a:pt x="726" y="1149"/>
                    </a:lnTo>
                    <a:lnTo>
                      <a:pt x="728" y="1150"/>
                    </a:lnTo>
                    <a:lnTo>
                      <a:pt x="728" y="1150"/>
                    </a:lnTo>
                    <a:lnTo>
                      <a:pt x="729" y="1150"/>
                    </a:lnTo>
                    <a:lnTo>
                      <a:pt x="729" y="1149"/>
                    </a:lnTo>
                    <a:lnTo>
                      <a:pt x="729" y="1149"/>
                    </a:lnTo>
                    <a:lnTo>
                      <a:pt x="728" y="1144"/>
                    </a:lnTo>
                    <a:lnTo>
                      <a:pt x="728" y="1142"/>
                    </a:lnTo>
                    <a:lnTo>
                      <a:pt x="729" y="1142"/>
                    </a:lnTo>
                    <a:lnTo>
                      <a:pt x="735" y="1149"/>
                    </a:lnTo>
                    <a:lnTo>
                      <a:pt x="738" y="1152"/>
                    </a:lnTo>
                    <a:lnTo>
                      <a:pt x="741" y="1156"/>
                    </a:lnTo>
                    <a:lnTo>
                      <a:pt x="750" y="1162"/>
                    </a:lnTo>
                    <a:lnTo>
                      <a:pt x="750" y="1164"/>
                    </a:lnTo>
                    <a:lnTo>
                      <a:pt x="755" y="1162"/>
                    </a:lnTo>
                    <a:lnTo>
                      <a:pt x="755" y="1164"/>
                    </a:lnTo>
                    <a:lnTo>
                      <a:pt x="757" y="1164"/>
                    </a:lnTo>
                    <a:lnTo>
                      <a:pt x="757" y="1166"/>
                    </a:lnTo>
                    <a:lnTo>
                      <a:pt x="757" y="1169"/>
                    </a:lnTo>
                    <a:lnTo>
                      <a:pt x="757" y="1171"/>
                    </a:lnTo>
                    <a:lnTo>
                      <a:pt x="764" y="1171"/>
                    </a:lnTo>
                    <a:lnTo>
                      <a:pt x="765" y="1171"/>
                    </a:lnTo>
                    <a:lnTo>
                      <a:pt x="767" y="1171"/>
                    </a:lnTo>
                    <a:lnTo>
                      <a:pt x="767" y="1173"/>
                    </a:lnTo>
                    <a:lnTo>
                      <a:pt x="769" y="1178"/>
                    </a:lnTo>
                    <a:lnTo>
                      <a:pt x="771" y="1186"/>
                    </a:lnTo>
                    <a:lnTo>
                      <a:pt x="771" y="1190"/>
                    </a:lnTo>
                    <a:lnTo>
                      <a:pt x="769" y="1195"/>
                    </a:lnTo>
                    <a:lnTo>
                      <a:pt x="769" y="1196"/>
                    </a:lnTo>
                    <a:lnTo>
                      <a:pt x="767" y="1196"/>
                    </a:lnTo>
                    <a:lnTo>
                      <a:pt x="764" y="1196"/>
                    </a:lnTo>
                    <a:lnTo>
                      <a:pt x="762" y="1195"/>
                    </a:lnTo>
                    <a:lnTo>
                      <a:pt x="760" y="1193"/>
                    </a:lnTo>
                    <a:lnTo>
                      <a:pt x="760" y="1188"/>
                    </a:lnTo>
                    <a:lnTo>
                      <a:pt x="759" y="1188"/>
                    </a:lnTo>
                    <a:lnTo>
                      <a:pt x="759" y="1188"/>
                    </a:lnTo>
                    <a:lnTo>
                      <a:pt x="757" y="1193"/>
                    </a:lnTo>
                    <a:lnTo>
                      <a:pt x="757" y="1195"/>
                    </a:lnTo>
                    <a:lnTo>
                      <a:pt x="755" y="1196"/>
                    </a:lnTo>
                    <a:lnTo>
                      <a:pt x="755" y="1195"/>
                    </a:lnTo>
                    <a:lnTo>
                      <a:pt x="752" y="1193"/>
                    </a:lnTo>
                    <a:lnTo>
                      <a:pt x="747" y="1188"/>
                    </a:lnTo>
                    <a:lnTo>
                      <a:pt x="745" y="1188"/>
                    </a:lnTo>
                    <a:lnTo>
                      <a:pt x="745" y="1188"/>
                    </a:lnTo>
                    <a:lnTo>
                      <a:pt x="743" y="1190"/>
                    </a:lnTo>
                    <a:lnTo>
                      <a:pt x="740" y="1193"/>
                    </a:lnTo>
                    <a:lnTo>
                      <a:pt x="738" y="1195"/>
                    </a:lnTo>
                    <a:lnTo>
                      <a:pt x="738" y="1196"/>
                    </a:lnTo>
                    <a:lnTo>
                      <a:pt x="738" y="1198"/>
                    </a:lnTo>
                    <a:lnTo>
                      <a:pt x="740" y="1200"/>
                    </a:lnTo>
                    <a:lnTo>
                      <a:pt x="738" y="1202"/>
                    </a:lnTo>
                    <a:lnTo>
                      <a:pt x="738" y="1203"/>
                    </a:lnTo>
                    <a:lnTo>
                      <a:pt x="738" y="1203"/>
                    </a:lnTo>
                    <a:lnTo>
                      <a:pt x="735" y="1203"/>
                    </a:lnTo>
                    <a:lnTo>
                      <a:pt x="731" y="1203"/>
                    </a:lnTo>
                    <a:lnTo>
                      <a:pt x="729" y="1202"/>
                    </a:lnTo>
                    <a:lnTo>
                      <a:pt x="724" y="1196"/>
                    </a:lnTo>
                    <a:lnTo>
                      <a:pt x="723" y="1196"/>
                    </a:lnTo>
                    <a:lnTo>
                      <a:pt x="721" y="1198"/>
                    </a:lnTo>
                    <a:lnTo>
                      <a:pt x="721" y="1198"/>
                    </a:lnTo>
                    <a:lnTo>
                      <a:pt x="723" y="1200"/>
                    </a:lnTo>
                    <a:lnTo>
                      <a:pt x="724" y="1203"/>
                    </a:lnTo>
                    <a:lnTo>
                      <a:pt x="728" y="1207"/>
                    </a:lnTo>
                    <a:lnTo>
                      <a:pt x="728" y="1207"/>
                    </a:lnTo>
                    <a:lnTo>
                      <a:pt x="729" y="1207"/>
                    </a:lnTo>
                    <a:lnTo>
                      <a:pt x="729" y="1208"/>
                    </a:lnTo>
                    <a:lnTo>
                      <a:pt x="729" y="1210"/>
                    </a:lnTo>
                    <a:lnTo>
                      <a:pt x="729" y="1214"/>
                    </a:lnTo>
                    <a:lnTo>
                      <a:pt x="728" y="1220"/>
                    </a:lnTo>
                    <a:lnTo>
                      <a:pt x="728" y="1222"/>
                    </a:lnTo>
                    <a:lnTo>
                      <a:pt x="728" y="1222"/>
                    </a:lnTo>
                    <a:lnTo>
                      <a:pt x="733" y="1215"/>
                    </a:lnTo>
                    <a:lnTo>
                      <a:pt x="735" y="1214"/>
                    </a:lnTo>
                    <a:lnTo>
                      <a:pt x="738" y="1210"/>
                    </a:lnTo>
                    <a:lnTo>
                      <a:pt x="741" y="1208"/>
                    </a:lnTo>
                    <a:lnTo>
                      <a:pt x="747" y="1207"/>
                    </a:lnTo>
                    <a:lnTo>
                      <a:pt x="748" y="1208"/>
                    </a:lnTo>
                    <a:lnTo>
                      <a:pt x="750" y="1210"/>
                    </a:lnTo>
                    <a:lnTo>
                      <a:pt x="750" y="1212"/>
                    </a:lnTo>
                    <a:lnTo>
                      <a:pt x="748" y="1214"/>
                    </a:lnTo>
                    <a:lnTo>
                      <a:pt x="748" y="1215"/>
                    </a:lnTo>
                    <a:lnTo>
                      <a:pt x="748" y="1217"/>
                    </a:lnTo>
                    <a:lnTo>
                      <a:pt x="748" y="1219"/>
                    </a:lnTo>
                    <a:lnTo>
                      <a:pt x="748" y="1220"/>
                    </a:lnTo>
                    <a:lnTo>
                      <a:pt x="750" y="1220"/>
                    </a:lnTo>
                    <a:lnTo>
                      <a:pt x="752" y="1220"/>
                    </a:lnTo>
                    <a:lnTo>
                      <a:pt x="752" y="1220"/>
                    </a:lnTo>
                    <a:lnTo>
                      <a:pt x="753" y="1222"/>
                    </a:lnTo>
                    <a:lnTo>
                      <a:pt x="753" y="1224"/>
                    </a:lnTo>
                    <a:lnTo>
                      <a:pt x="753" y="1227"/>
                    </a:lnTo>
                    <a:lnTo>
                      <a:pt x="752" y="1232"/>
                    </a:lnTo>
                    <a:lnTo>
                      <a:pt x="750" y="1234"/>
                    </a:lnTo>
                    <a:lnTo>
                      <a:pt x="743" y="1237"/>
                    </a:lnTo>
                    <a:lnTo>
                      <a:pt x="740" y="1239"/>
                    </a:lnTo>
                    <a:lnTo>
                      <a:pt x="735" y="1241"/>
                    </a:lnTo>
                    <a:lnTo>
                      <a:pt x="733" y="1243"/>
                    </a:lnTo>
                    <a:lnTo>
                      <a:pt x="731" y="1243"/>
                    </a:lnTo>
                    <a:lnTo>
                      <a:pt x="726" y="1243"/>
                    </a:lnTo>
                    <a:lnTo>
                      <a:pt x="721" y="1244"/>
                    </a:lnTo>
                    <a:lnTo>
                      <a:pt x="714" y="1241"/>
                    </a:lnTo>
                    <a:lnTo>
                      <a:pt x="709" y="1241"/>
                    </a:lnTo>
                    <a:lnTo>
                      <a:pt x="704" y="1237"/>
                    </a:lnTo>
                    <a:lnTo>
                      <a:pt x="702" y="1237"/>
                    </a:lnTo>
                    <a:lnTo>
                      <a:pt x="700" y="1241"/>
                    </a:lnTo>
                    <a:lnTo>
                      <a:pt x="690" y="1237"/>
                    </a:lnTo>
                    <a:lnTo>
                      <a:pt x="688" y="1236"/>
                    </a:lnTo>
                    <a:lnTo>
                      <a:pt x="688" y="1234"/>
                    </a:lnTo>
                    <a:lnTo>
                      <a:pt x="692" y="1231"/>
                    </a:lnTo>
                    <a:lnTo>
                      <a:pt x="692" y="1231"/>
                    </a:lnTo>
                    <a:lnTo>
                      <a:pt x="692" y="1229"/>
                    </a:lnTo>
                    <a:lnTo>
                      <a:pt x="687" y="1229"/>
                    </a:lnTo>
                    <a:lnTo>
                      <a:pt x="682" y="1227"/>
                    </a:lnTo>
                    <a:lnTo>
                      <a:pt x="676" y="1225"/>
                    </a:lnTo>
                    <a:lnTo>
                      <a:pt x="673" y="1225"/>
                    </a:lnTo>
                    <a:lnTo>
                      <a:pt x="670" y="1225"/>
                    </a:lnTo>
                    <a:lnTo>
                      <a:pt x="668" y="1224"/>
                    </a:lnTo>
                    <a:lnTo>
                      <a:pt x="666" y="1222"/>
                    </a:lnTo>
                    <a:lnTo>
                      <a:pt x="666" y="1220"/>
                    </a:lnTo>
                    <a:lnTo>
                      <a:pt x="666" y="1219"/>
                    </a:lnTo>
                    <a:lnTo>
                      <a:pt x="666" y="1215"/>
                    </a:lnTo>
                    <a:lnTo>
                      <a:pt x="666" y="1214"/>
                    </a:lnTo>
                    <a:lnTo>
                      <a:pt x="664" y="1212"/>
                    </a:lnTo>
                    <a:lnTo>
                      <a:pt x="663" y="1210"/>
                    </a:lnTo>
                    <a:lnTo>
                      <a:pt x="659" y="1210"/>
                    </a:lnTo>
                    <a:lnTo>
                      <a:pt x="658" y="1212"/>
                    </a:lnTo>
                    <a:lnTo>
                      <a:pt x="656" y="1215"/>
                    </a:lnTo>
                    <a:lnTo>
                      <a:pt x="652" y="1224"/>
                    </a:lnTo>
                    <a:lnTo>
                      <a:pt x="651" y="1225"/>
                    </a:lnTo>
                    <a:lnTo>
                      <a:pt x="646" y="1232"/>
                    </a:lnTo>
                    <a:lnTo>
                      <a:pt x="644" y="1234"/>
                    </a:lnTo>
                    <a:lnTo>
                      <a:pt x="637" y="1236"/>
                    </a:lnTo>
                    <a:lnTo>
                      <a:pt x="627" y="1237"/>
                    </a:lnTo>
                    <a:lnTo>
                      <a:pt x="623" y="1239"/>
                    </a:lnTo>
                    <a:lnTo>
                      <a:pt x="620" y="1243"/>
                    </a:lnTo>
                    <a:lnTo>
                      <a:pt x="617" y="1246"/>
                    </a:lnTo>
                    <a:lnTo>
                      <a:pt x="606" y="1251"/>
                    </a:lnTo>
                    <a:lnTo>
                      <a:pt x="596" y="1253"/>
                    </a:lnTo>
                    <a:lnTo>
                      <a:pt x="586" y="1254"/>
                    </a:lnTo>
                    <a:lnTo>
                      <a:pt x="579" y="1256"/>
                    </a:lnTo>
                    <a:lnTo>
                      <a:pt x="577" y="1254"/>
                    </a:lnTo>
                    <a:lnTo>
                      <a:pt x="574" y="1254"/>
                    </a:lnTo>
                    <a:lnTo>
                      <a:pt x="570" y="1258"/>
                    </a:lnTo>
                    <a:lnTo>
                      <a:pt x="567" y="1258"/>
                    </a:lnTo>
                    <a:lnTo>
                      <a:pt x="552" y="1260"/>
                    </a:lnTo>
                    <a:lnTo>
                      <a:pt x="545" y="1261"/>
                    </a:lnTo>
                    <a:lnTo>
                      <a:pt x="541" y="1261"/>
                    </a:lnTo>
                    <a:lnTo>
                      <a:pt x="538" y="1261"/>
                    </a:lnTo>
                    <a:lnTo>
                      <a:pt x="536" y="1260"/>
                    </a:lnTo>
                    <a:lnTo>
                      <a:pt x="533" y="1258"/>
                    </a:lnTo>
                    <a:lnTo>
                      <a:pt x="531" y="1254"/>
                    </a:lnTo>
                    <a:lnTo>
                      <a:pt x="528" y="1246"/>
                    </a:lnTo>
                    <a:lnTo>
                      <a:pt x="526" y="1243"/>
                    </a:lnTo>
                    <a:lnTo>
                      <a:pt x="526" y="1236"/>
                    </a:lnTo>
                    <a:lnTo>
                      <a:pt x="526" y="1232"/>
                    </a:lnTo>
                    <a:lnTo>
                      <a:pt x="524" y="1224"/>
                    </a:lnTo>
                    <a:lnTo>
                      <a:pt x="524" y="1224"/>
                    </a:lnTo>
                    <a:lnTo>
                      <a:pt x="517" y="1220"/>
                    </a:lnTo>
                    <a:lnTo>
                      <a:pt x="512" y="1219"/>
                    </a:lnTo>
                    <a:lnTo>
                      <a:pt x="505" y="1219"/>
                    </a:lnTo>
                    <a:lnTo>
                      <a:pt x="497" y="1219"/>
                    </a:lnTo>
                    <a:lnTo>
                      <a:pt x="488" y="1219"/>
                    </a:lnTo>
                    <a:lnTo>
                      <a:pt x="483" y="1217"/>
                    </a:lnTo>
                    <a:lnTo>
                      <a:pt x="478" y="1215"/>
                    </a:lnTo>
                    <a:lnTo>
                      <a:pt x="471" y="1210"/>
                    </a:lnTo>
                    <a:lnTo>
                      <a:pt x="469" y="1210"/>
                    </a:lnTo>
                    <a:lnTo>
                      <a:pt x="469" y="1208"/>
                    </a:lnTo>
                    <a:lnTo>
                      <a:pt x="469" y="1205"/>
                    </a:lnTo>
                    <a:lnTo>
                      <a:pt x="466" y="1202"/>
                    </a:lnTo>
                    <a:lnTo>
                      <a:pt x="461" y="1195"/>
                    </a:lnTo>
                    <a:lnTo>
                      <a:pt x="459" y="1190"/>
                    </a:lnTo>
                    <a:lnTo>
                      <a:pt x="459" y="1188"/>
                    </a:lnTo>
                    <a:lnTo>
                      <a:pt x="457" y="1185"/>
                    </a:lnTo>
                    <a:lnTo>
                      <a:pt x="457" y="1179"/>
                    </a:lnTo>
                    <a:lnTo>
                      <a:pt x="457" y="1176"/>
                    </a:lnTo>
                    <a:lnTo>
                      <a:pt x="457" y="1174"/>
                    </a:lnTo>
                    <a:lnTo>
                      <a:pt x="459" y="1173"/>
                    </a:lnTo>
                    <a:lnTo>
                      <a:pt x="469" y="1169"/>
                    </a:lnTo>
                    <a:lnTo>
                      <a:pt x="490" y="1164"/>
                    </a:lnTo>
                    <a:lnTo>
                      <a:pt x="507" y="1161"/>
                    </a:lnTo>
                    <a:lnTo>
                      <a:pt x="516" y="1162"/>
                    </a:lnTo>
                    <a:lnTo>
                      <a:pt x="521" y="1162"/>
                    </a:lnTo>
                    <a:lnTo>
                      <a:pt x="526" y="1164"/>
                    </a:lnTo>
                    <a:lnTo>
                      <a:pt x="534" y="1164"/>
                    </a:lnTo>
                    <a:lnTo>
                      <a:pt x="545" y="1166"/>
                    </a:lnTo>
                    <a:lnTo>
                      <a:pt x="546" y="1166"/>
                    </a:lnTo>
                    <a:lnTo>
                      <a:pt x="552" y="1164"/>
                    </a:lnTo>
                    <a:lnTo>
                      <a:pt x="553" y="1164"/>
                    </a:lnTo>
                    <a:lnTo>
                      <a:pt x="562" y="1164"/>
                    </a:lnTo>
                    <a:lnTo>
                      <a:pt x="563" y="1162"/>
                    </a:lnTo>
                    <a:lnTo>
                      <a:pt x="563" y="1161"/>
                    </a:lnTo>
                    <a:lnTo>
                      <a:pt x="562" y="1159"/>
                    </a:lnTo>
                    <a:lnTo>
                      <a:pt x="555" y="1154"/>
                    </a:lnTo>
                    <a:lnTo>
                      <a:pt x="534" y="1144"/>
                    </a:lnTo>
                    <a:lnTo>
                      <a:pt x="531" y="1142"/>
                    </a:lnTo>
                    <a:lnTo>
                      <a:pt x="524" y="1140"/>
                    </a:lnTo>
                    <a:lnTo>
                      <a:pt x="519" y="1139"/>
                    </a:lnTo>
                    <a:lnTo>
                      <a:pt x="514" y="1140"/>
                    </a:lnTo>
                    <a:lnTo>
                      <a:pt x="512" y="1140"/>
                    </a:lnTo>
                    <a:lnTo>
                      <a:pt x="507" y="1142"/>
                    </a:lnTo>
                    <a:lnTo>
                      <a:pt x="502" y="1144"/>
                    </a:lnTo>
                    <a:lnTo>
                      <a:pt x="493" y="1145"/>
                    </a:lnTo>
                    <a:lnTo>
                      <a:pt x="480" y="1145"/>
                    </a:lnTo>
                    <a:lnTo>
                      <a:pt x="478" y="1145"/>
                    </a:lnTo>
                    <a:lnTo>
                      <a:pt x="476" y="1144"/>
                    </a:lnTo>
                    <a:lnTo>
                      <a:pt x="474" y="1144"/>
                    </a:lnTo>
                    <a:lnTo>
                      <a:pt x="461" y="1145"/>
                    </a:lnTo>
                    <a:lnTo>
                      <a:pt x="451" y="1144"/>
                    </a:lnTo>
                    <a:lnTo>
                      <a:pt x="437" y="1128"/>
                    </a:lnTo>
                    <a:lnTo>
                      <a:pt x="435" y="1123"/>
                    </a:lnTo>
                    <a:lnTo>
                      <a:pt x="435" y="1121"/>
                    </a:lnTo>
                    <a:lnTo>
                      <a:pt x="437" y="1120"/>
                    </a:lnTo>
                    <a:lnTo>
                      <a:pt x="444" y="1113"/>
                    </a:lnTo>
                    <a:lnTo>
                      <a:pt x="445" y="1113"/>
                    </a:lnTo>
                    <a:lnTo>
                      <a:pt x="456" y="1110"/>
                    </a:lnTo>
                    <a:lnTo>
                      <a:pt x="464" y="1104"/>
                    </a:lnTo>
                    <a:lnTo>
                      <a:pt x="473" y="1101"/>
                    </a:lnTo>
                    <a:lnTo>
                      <a:pt x="476" y="1101"/>
                    </a:lnTo>
                    <a:lnTo>
                      <a:pt x="480" y="1099"/>
                    </a:lnTo>
                    <a:lnTo>
                      <a:pt x="483" y="1099"/>
                    </a:lnTo>
                    <a:lnTo>
                      <a:pt x="481" y="1098"/>
                    </a:lnTo>
                    <a:lnTo>
                      <a:pt x="480" y="1096"/>
                    </a:lnTo>
                    <a:lnTo>
                      <a:pt x="480" y="1094"/>
                    </a:lnTo>
                    <a:lnTo>
                      <a:pt x="481" y="1094"/>
                    </a:lnTo>
                    <a:lnTo>
                      <a:pt x="485" y="1092"/>
                    </a:lnTo>
                    <a:lnTo>
                      <a:pt x="490" y="1094"/>
                    </a:lnTo>
                    <a:lnTo>
                      <a:pt x="493" y="1094"/>
                    </a:lnTo>
                    <a:lnTo>
                      <a:pt x="493" y="1092"/>
                    </a:lnTo>
                    <a:lnTo>
                      <a:pt x="493" y="1091"/>
                    </a:lnTo>
                    <a:lnTo>
                      <a:pt x="488" y="1089"/>
                    </a:lnTo>
                    <a:lnTo>
                      <a:pt x="466" y="1096"/>
                    </a:lnTo>
                    <a:lnTo>
                      <a:pt x="454" y="1096"/>
                    </a:lnTo>
                    <a:lnTo>
                      <a:pt x="447" y="1098"/>
                    </a:lnTo>
                    <a:lnTo>
                      <a:pt x="444" y="1098"/>
                    </a:lnTo>
                    <a:lnTo>
                      <a:pt x="439" y="1096"/>
                    </a:lnTo>
                    <a:lnTo>
                      <a:pt x="437" y="1094"/>
                    </a:lnTo>
                    <a:lnTo>
                      <a:pt x="437" y="1094"/>
                    </a:lnTo>
                    <a:lnTo>
                      <a:pt x="439" y="1091"/>
                    </a:lnTo>
                    <a:lnTo>
                      <a:pt x="444" y="1087"/>
                    </a:lnTo>
                    <a:lnTo>
                      <a:pt x="447" y="1082"/>
                    </a:lnTo>
                    <a:lnTo>
                      <a:pt x="444" y="1082"/>
                    </a:lnTo>
                    <a:lnTo>
                      <a:pt x="435" y="1084"/>
                    </a:lnTo>
                    <a:lnTo>
                      <a:pt x="430" y="1082"/>
                    </a:lnTo>
                    <a:lnTo>
                      <a:pt x="425" y="1081"/>
                    </a:lnTo>
                    <a:lnTo>
                      <a:pt x="423" y="1077"/>
                    </a:lnTo>
                    <a:lnTo>
                      <a:pt x="423" y="1075"/>
                    </a:lnTo>
                    <a:lnTo>
                      <a:pt x="423" y="1074"/>
                    </a:lnTo>
                    <a:lnTo>
                      <a:pt x="423" y="1067"/>
                    </a:lnTo>
                    <a:lnTo>
                      <a:pt x="423" y="1064"/>
                    </a:lnTo>
                    <a:lnTo>
                      <a:pt x="423" y="1062"/>
                    </a:lnTo>
                    <a:lnTo>
                      <a:pt x="430" y="1052"/>
                    </a:lnTo>
                    <a:lnTo>
                      <a:pt x="435" y="1048"/>
                    </a:lnTo>
                    <a:lnTo>
                      <a:pt x="439" y="1045"/>
                    </a:lnTo>
                    <a:lnTo>
                      <a:pt x="439" y="1043"/>
                    </a:lnTo>
                    <a:lnTo>
                      <a:pt x="437" y="1041"/>
                    </a:lnTo>
                    <a:lnTo>
                      <a:pt x="435" y="1038"/>
                    </a:lnTo>
                    <a:lnTo>
                      <a:pt x="433" y="1036"/>
                    </a:lnTo>
                    <a:lnTo>
                      <a:pt x="433" y="1035"/>
                    </a:lnTo>
                    <a:lnTo>
                      <a:pt x="433" y="1031"/>
                    </a:lnTo>
                    <a:lnTo>
                      <a:pt x="435" y="1028"/>
                    </a:lnTo>
                    <a:lnTo>
                      <a:pt x="439" y="1021"/>
                    </a:lnTo>
                    <a:lnTo>
                      <a:pt x="451" y="1009"/>
                    </a:lnTo>
                    <a:lnTo>
                      <a:pt x="456" y="1004"/>
                    </a:lnTo>
                    <a:lnTo>
                      <a:pt x="461" y="1000"/>
                    </a:lnTo>
                    <a:lnTo>
                      <a:pt x="469" y="994"/>
                    </a:lnTo>
                    <a:lnTo>
                      <a:pt x="488" y="983"/>
                    </a:lnTo>
                    <a:lnTo>
                      <a:pt x="507" y="973"/>
                    </a:lnTo>
                    <a:lnTo>
                      <a:pt x="512" y="977"/>
                    </a:lnTo>
                    <a:lnTo>
                      <a:pt x="514" y="978"/>
                    </a:lnTo>
                    <a:lnTo>
                      <a:pt x="516" y="980"/>
                    </a:lnTo>
                    <a:lnTo>
                      <a:pt x="516" y="982"/>
                    </a:lnTo>
                    <a:lnTo>
                      <a:pt x="517" y="985"/>
                    </a:lnTo>
                    <a:lnTo>
                      <a:pt x="517" y="994"/>
                    </a:lnTo>
                    <a:lnTo>
                      <a:pt x="517" y="997"/>
                    </a:lnTo>
                    <a:lnTo>
                      <a:pt x="517" y="1000"/>
                    </a:lnTo>
                    <a:lnTo>
                      <a:pt x="517" y="1004"/>
                    </a:lnTo>
                    <a:lnTo>
                      <a:pt x="517" y="1007"/>
                    </a:lnTo>
                    <a:lnTo>
                      <a:pt x="516" y="1011"/>
                    </a:lnTo>
                    <a:lnTo>
                      <a:pt x="514" y="1014"/>
                    </a:lnTo>
                    <a:lnTo>
                      <a:pt x="509" y="1023"/>
                    </a:lnTo>
                    <a:lnTo>
                      <a:pt x="509" y="1024"/>
                    </a:lnTo>
                    <a:lnTo>
                      <a:pt x="509" y="1024"/>
                    </a:lnTo>
                    <a:close/>
                    <a:moveTo>
                      <a:pt x="849" y="1002"/>
                    </a:moveTo>
                    <a:lnTo>
                      <a:pt x="846" y="1002"/>
                    </a:lnTo>
                    <a:lnTo>
                      <a:pt x="844" y="997"/>
                    </a:lnTo>
                    <a:lnTo>
                      <a:pt x="844" y="994"/>
                    </a:lnTo>
                    <a:lnTo>
                      <a:pt x="844" y="992"/>
                    </a:lnTo>
                    <a:lnTo>
                      <a:pt x="844" y="989"/>
                    </a:lnTo>
                    <a:lnTo>
                      <a:pt x="844" y="987"/>
                    </a:lnTo>
                    <a:lnTo>
                      <a:pt x="848" y="985"/>
                    </a:lnTo>
                    <a:lnTo>
                      <a:pt x="849" y="987"/>
                    </a:lnTo>
                    <a:lnTo>
                      <a:pt x="849" y="989"/>
                    </a:lnTo>
                    <a:lnTo>
                      <a:pt x="851" y="990"/>
                    </a:lnTo>
                    <a:lnTo>
                      <a:pt x="853" y="990"/>
                    </a:lnTo>
                    <a:lnTo>
                      <a:pt x="853" y="994"/>
                    </a:lnTo>
                    <a:lnTo>
                      <a:pt x="853" y="995"/>
                    </a:lnTo>
                    <a:lnTo>
                      <a:pt x="853" y="999"/>
                    </a:lnTo>
                    <a:lnTo>
                      <a:pt x="851" y="1000"/>
                    </a:lnTo>
                    <a:lnTo>
                      <a:pt x="851" y="1000"/>
                    </a:lnTo>
                    <a:lnTo>
                      <a:pt x="849" y="1002"/>
                    </a:lnTo>
                    <a:lnTo>
                      <a:pt x="849" y="1002"/>
                    </a:lnTo>
                    <a:close/>
                    <a:moveTo>
                      <a:pt x="1274" y="2114"/>
                    </a:moveTo>
                    <a:lnTo>
                      <a:pt x="1272" y="2114"/>
                    </a:lnTo>
                    <a:lnTo>
                      <a:pt x="1270" y="2114"/>
                    </a:lnTo>
                    <a:lnTo>
                      <a:pt x="1269" y="2114"/>
                    </a:lnTo>
                    <a:lnTo>
                      <a:pt x="1265" y="2117"/>
                    </a:lnTo>
                    <a:lnTo>
                      <a:pt x="1260" y="2120"/>
                    </a:lnTo>
                    <a:lnTo>
                      <a:pt x="1253" y="2127"/>
                    </a:lnTo>
                    <a:lnTo>
                      <a:pt x="1253" y="2127"/>
                    </a:lnTo>
                    <a:lnTo>
                      <a:pt x="1253" y="2127"/>
                    </a:lnTo>
                    <a:lnTo>
                      <a:pt x="1251" y="2127"/>
                    </a:lnTo>
                    <a:lnTo>
                      <a:pt x="1250" y="2129"/>
                    </a:lnTo>
                    <a:lnTo>
                      <a:pt x="1248" y="2131"/>
                    </a:lnTo>
                    <a:lnTo>
                      <a:pt x="1243" y="2132"/>
                    </a:lnTo>
                    <a:lnTo>
                      <a:pt x="1241" y="2134"/>
                    </a:lnTo>
                    <a:lnTo>
                      <a:pt x="1239" y="2134"/>
                    </a:lnTo>
                    <a:lnTo>
                      <a:pt x="1238" y="2134"/>
                    </a:lnTo>
                    <a:lnTo>
                      <a:pt x="1236" y="2134"/>
                    </a:lnTo>
                    <a:lnTo>
                      <a:pt x="1234" y="2136"/>
                    </a:lnTo>
                    <a:lnTo>
                      <a:pt x="1229" y="2139"/>
                    </a:lnTo>
                    <a:lnTo>
                      <a:pt x="1229" y="2139"/>
                    </a:lnTo>
                    <a:lnTo>
                      <a:pt x="1227" y="2137"/>
                    </a:lnTo>
                    <a:lnTo>
                      <a:pt x="1229" y="2137"/>
                    </a:lnTo>
                    <a:lnTo>
                      <a:pt x="1229" y="2137"/>
                    </a:lnTo>
                    <a:lnTo>
                      <a:pt x="1231" y="2136"/>
                    </a:lnTo>
                    <a:lnTo>
                      <a:pt x="1231" y="2136"/>
                    </a:lnTo>
                    <a:lnTo>
                      <a:pt x="1231" y="2136"/>
                    </a:lnTo>
                    <a:lnTo>
                      <a:pt x="1229" y="2136"/>
                    </a:lnTo>
                    <a:lnTo>
                      <a:pt x="1229" y="2136"/>
                    </a:lnTo>
                    <a:lnTo>
                      <a:pt x="1229" y="2136"/>
                    </a:lnTo>
                    <a:lnTo>
                      <a:pt x="1229" y="2134"/>
                    </a:lnTo>
                    <a:lnTo>
                      <a:pt x="1227" y="2136"/>
                    </a:lnTo>
                    <a:lnTo>
                      <a:pt x="1226" y="2136"/>
                    </a:lnTo>
                    <a:lnTo>
                      <a:pt x="1226" y="2136"/>
                    </a:lnTo>
                    <a:lnTo>
                      <a:pt x="1224" y="2136"/>
                    </a:lnTo>
                    <a:lnTo>
                      <a:pt x="1224" y="2136"/>
                    </a:lnTo>
                    <a:lnTo>
                      <a:pt x="1224" y="2136"/>
                    </a:lnTo>
                    <a:lnTo>
                      <a:pt x="1222" y="2136"/>
                    </a:lnTo>
                    <a:lnTo>
                      <a:pt x="1219" y="2137"/>
                    </a:lnTo>
                    <a:lnTo>
                      <a:pt x="1219" y="2137"/>
                    </a:lnTo>
                    <a:lnTo>
                      <a:pt x="1219" y="2137"/>
                    </a:lnTo>
                    <a:lnTo>
                      <a:pt x="1221" y="2137"/>
                    </a:lnTo>
                    <a:lnTo>
                      <a:pt x="1222" y="2136"/>
                    </a:lnTo>
                    <a:lnTo>
                      <a:pt x="1222" y="2136"/>
                    </a:lnTo>
                    <a:lnTo>
                      <a:pt x="1224" y="2136"/>
                    </a:lnTo>
                    <a:lnTo>
                      <a:pt x="1222" y="2137"/>
                    </a:lnTo>
                    <a:lnTo>
                      <a:pt x="1222" y="2137"/>
                    </a:lnTo>
                    <a:lnTo>
                      <a:pt x="1224" y="2137"/>
                    </a:lnTo>
                    <a:lnTo>
                      <a:pt x="1224" y="2137"/>
                    </a:lnTo>
                    <a:lnTo>
                      <a:pt x="1224" y="2137"/>
                    </a:lnTo>
                    <a:lnTo>
                      <a:pt x="1224" y="2137"/>
                    </a:lnTo>
                    <a:lnTo>
                      <a:pt x="1224" y="2137"/>
                    </a:lnTo>
                    <a:lnTo>
                      <a:pt x="1224" y="2137"/>
                    </a:lnTo>
                    <a:lnTo>
                      <a:pt x="1227" y="2136"/>
                    </a:lnTo>
                    <a:lnTo>
                      <a:pt x="1227" y="2136"/>
                    </a:lnTo>
                    <a:lnTo>
                      <a:pt x="1227" y="2137"/>
                    </a:lnTo>
                    <a:lnTo>
                      <a:pt x="1227" y="2139"/>
                    </a:lnTo>
                    <a:lnTo>
                      <a:pt x="1229" y="2139"/>
                    </a:lnTo>
                    <a:lnTo>
                      <a:pt x="1231" y="2139"/>
                    </a:lnTo>
                    <a:lnTo>
                      <a:pt x="1231" y="2137"/>
                    </a:lnTo>
                    <a:lnTo>
                      <a:pt x="1233" y="2137"/>
                    </a:lnTo>
                    <a:lnTo>
                      <a:pt x="1231" y="2139"/>
                    </a:lnTo>
                    <a:lnTo>
                      <a:pt x="1231" y="2139"/>
                    </a:lnTo>
                    <a:lnTo>
                      <a:pt x="1229" y="2141"/>
                    </a:lnTo>
                    <a:lnTo>
                      <a:pt x="1229" y="2141"/>
                    </a:lnTo>
                    <a:lnTo>
                      <a:pt x="1229" y="2143"/>
                    </a:lnTo>
                    <a:lnTo>
                      <a:pt x="1229" y="2141"/>
                    </a:lnTo>
                    <a:lnTo>
                      <a:pt x="1231" y="2141"/>
                    </a:lnTo>
                    <a:lnTo>
                      <a:pt x="1233" y="2141"/>
                    </a:lnTo>
                    <a:lnTo>
                      <a:pt x="1233" y="2143"/>
                    </a:lnTo>
                    <a:lnTo>
                      <a:pt x="1231" y="2143"/>
                    </a:lnTo>
                    <a:lnTo>
                      <a:pt x="1229" y="2143"/>
                    </a:lnTo>
                    <a:lnTo>
                      <a:pt x="1226" y="2144"/>
                    </a:lnTo>
                    <a:lnTo>
                      <a:pt x="1226" y="2144"/>
                    </a:lnTo>
                    <a:lnTo>
                      <a:pt x="1226" y="2143"/>
                    </a:lnTo>
                    <a:lnTo>
                      <a:pt x="1226" y="2143"/>
                    </a:lnTo>
                    <a:lnTo>
                      <a:pt x="1226" y="2141"/>
                    </a:lnTo>
                    <a:lnTo>
                      <a:pt x="1224" y="2143"/>
                    </a:lnTo>
                    <a:lnTo>
                      <a:pt x="1224" y="2143"/>
                    </a:lnTo>
                    <a:lnTo>
                      <a:pt x="1224" y="2143"/>
                    </a:lnTo>
                    <a:lnTo>
                      <a:pt x="1224" y="2141"/>
                    </a:lnTo>
                    <a:lnTo>
                      <a:pt x="1224" y="2141"/>
                    </a:lnTo>
                    <a:lnTo>
                      <a:pt x="1224" y="2141"/>
                    </a:lnTo>
                    <a:lnTo>
                      <a:pt x="1224" y="2141"/>
                    </a:lnTo>
                    <a:lnTo>
                      <a:pt x="1221" y="2141"/>
                    </a:lnTo>
                    <a:lnTo>
                      <a:pt x="1221" y="2141"/>
                    </a:lnTo>
                    <a:lnTo>
                      <a:pt x="1219" y="2141"/>
                    </a:lnTo>
                    <a:lnTo>
                      <a:pt x="1219" y="2141"/>
                    </a:lnTo>
                    <a:lnTo>
                      <a:pt x="1219" y="2139"/>
                    </a:lnTo>
                    <a:lnTo>
                      <a:pt x="1219" y="2139"/>
                    </a:lnTo>
                    <a:lnTo>
                      <a:pt x="1219" y="2139"/>
                    </a:lnTo>
                    <a:lnTo>
                      <a:pt x="1217" y="2139"/>
                    </a:lnTo>
                    <a:lnTo>
                      <a:pt x="1215" y="2139"/>
                    </a:lnTo>
                    <a:lnTo>
                      <a:pt x="1215" y="2141"/>
                    </a:lnTo>
                    <a:lnTo>
                      <a:pt x="1214" y="2141"/>
                    </a:lnTo>
                    <a:lnTo>
                      <a:pt x="1212" y="2141"/>
                    </a:lnTo>
                    <a:lnTo>
                      <a:pt x="1210" y="2141"/>
                    </a:lnTo>
                    <a:lnTo>
                      <a:pt x="1207" y="2141"/>
                    </a:lnTo>
                    <a:lnTo>
                      <a:pt x="1203" y="2143"/>
                    </a:lnTo>
                    <a:lnTo>
                      <a:pt x="1202" y="2143"/>
                    </a:lnTo>
                    <a:lnTo>
                      <a:pt x="1200" y="2143"/>
                    </a:lnTo>
                    <a:lnTo>
                      <a:pt x="1198" y="2143"/>
                    </a:lnTo>
                    <a:lnTo>
                      <a:pt x="1197" y="2143"/>
                    </a:lnTo>
                    <a:lnTo>
                      <a:pt x="1195" y="2144"/>
                    </a:lnTo>
                    <a:lnTo>
                      <a:pt x="1192" y="2144"/>
                    </a:lnTo>
                    <a:lnTo>
                      <a:pt x="1190" y="2144"/>
                    </a:lnTo>
                    <a:lnTo>
                      <a:pt x="1188" y="2146"/>
                    </a:lnTo>
                    <a:lnTo>
                      <a:pt x="1185" y="2148"/>
                    </a:lnTo>
                    <a:lnTo>
                      <a:pt x="1183" y="2149"/>
                    </a:lnTo>
                    <a:lnTo>
                      <a:pt x="1183" y="2149"/>
                    </a:lnTo>
                    <a:lnTo>
                      <a:pt x="1181" y="2149"/>
                    </a:lnTo>
                    <a:lnTo>
                      <a:pt x="1181" y="2151"/>
                    </a:lnTo>
                    <a:lnTo>
                      <a:pt x="1180" y="2151"/>
                    </a:lnTo>
                    <a:lnTo>
                      <a:pt x="1180" y="2153"/>
                    </a:lnTo>
                    <a:lnTo>
                      <a:pt x="1180" y="2153"/>
                    </a:lnTo>
                    <a:lnTo>
                      <a:pt x="1178" y="2154"/>
                    </a:lnTo>
                    <a:lnTo>
                      <a:pt x="1176" y="2158"/>
                    </a:lnTo>
                    <a:lnTo>
                      <a:pt x="1176" y="2158"/>
                    </a:lnTo>
                    <a:lnTo>
                      <a:pt x="1178" y="2160"/>
                    </a:lnTo>
                    <a:lnTo>
                      <a:pt x="1180" y="2160"/>
                    </a:lnTo>
                    <a:lnTo>
                      <a:pt x="1181" y="2161"/>
                    </a:lnTo>
                    <a:lnTo>
                      <a:pt x="1183" y="2161"/>
                    </a:lnTo>
                    <a:lnTo>
                      <a:pt x="1185" y="2161"/>
                    </a:lnTo>
                    <a:lnTo>
                      <a:pt x="1185" y="2161"/>
                    </a:lnTo>
                    <a:lnTo>
                      <a:pt x="1186" y="2160"/>
                    </a:lnTo>
                    <a:lnTo>
                      <a:pt x="1190" y="2160"/>
                    </a:lnTo>
                    <a:lnTo>
                      <a:pt x="1190" y="2160"/>
                    </a:lnTo>
                    <a:lnTo>
                      <a:pt x="1190" y="2163"/>
                    </a:lnTo>
                    <a:lnTo>
                      <a:pt x="1190" y="2165"/>
                    </a:lnTo>
                    <a:lnTo>
                      <a:pt x="1190" y="2165"/>
                    </a:lnTo>
                    <a:lnTo>
                      <a:pt x="1190" y="2165"/>
                    </a:lnTo>
                    <a:lnTo>
                      <a:pt x="1190" y="2166"/>
                    </a:lnTo>
                    <a:lnTo>
                      <a:pt x="1192" y="2166"/>
                    </a:lnTo>
                    <a:lnTo>
                      <a:pt x="1192" y="2168"/>
                    </a:lnTo>
                    <a:lnTo>
                      <a:pt x="1193" y="2168"/>
                    </a:lnTo>
                    <a:lnTo>
                      <a:pt x="1192" y="2170"/>
                    </a:lnTo>
                    <a:lnTo>
                      <a:pt x="1190" y="2170"/>
                    </a:lnTo>
                    <a:lnTo>
                      <a:pt x="1188" y="2170"/>
                    </a:lnTo>
                    <a:lnTo>
                      <a:pt x="1188" y="2170"/>
                    </a:lnTo>
                    <a:lnTo>
                      <a:pt x="1186" y="2170"/>
                    </a:lnTo>
                    <a:lnTo>
                      <a:pt x="1183" y="2170"/>
                    </a:lnTo>
                    <a:lnTo>
                      <a:pt x="1180" y="2170"/>
                    </a:lnTo>
                    <a:lnTo>
                      <a:pt x="1178" y="2170"/>
                    </a:lnTo>
                    <a:lnTo>
                      <a:pt x="1178" y="2170"/>
                    </a:lnTo>
                    <a:lnTo>
                      <a:pt x="1176" y="2170"/>
                    </a:lnTo>
                    <a:lnTo>
                      <a:pt x="1173" y="2172"/>
                    </a:lnTo>
                    <a:lnTo>
                      <a:pt x="1169" y="2172"/>
                    </a:lnTo>
                    <a:lnTo>
                      <a:pt x="1168" y="2173"/>
                    </a:lnTo>
                    <a:lnTo>
                      <a:pt x="1166" y="2173"/>
                    </a:lnTo>
                    <a:lnTo>
                      <a:pt x="1166" y="2175"/>
                    </a:lnTo>
                    <a:lnTo>
                      <a:pt x="1164" y="2175"/>
                    </a:lnTo>
                    <a:lnTo>
                      <a:pt x="1164" y="2175"/>
                    </a:lnTo>
                    <a:lnTo>
                      <a:pt x="1162" y="2177"/>
                    </a:lnTo>
                    <a:lnTo>
                      <a:pt x="1162" y="2177"/>
                    </a:lnTo>
                    <a:lnTo>
                      <a:pt x="1164" y="2177"/>
                    </a:lnTo>
                    <a:lnTo>
                      <a:pt x="1166" y="2177"/>
                    </a:lnTo>
                    <a:lnTo>
                      <a:pt x="1169" y="2178"/>
                    </a:lnTo>
                    <a:lnTo>
                      <a:pt x="1171" y="2178"/>
                    </a:lnTo>
                    <a:lnTo>
                      <a:pt x="1169" y="2178"/>
                    </a:lnTo>
                    <a:lnTo>
                      <a:pt x="1164" y="2178"/>
                    </a:lnTo>
                    <a:lnTo>
                      <a:pt x="1162" y="2178"/>
                    </a:lnTo>
                    <a:lnTo>
                      <a:pt x="1161" y="2177"/>
                    </a:lnTo>
                    <a:lnTo>
                      <a:pt x="1156" y="2177"/>
                    </a:lnTo>
                    <a:lnTo>
                      <a:pt x="1152" y="2175"/>
                    </a:lnTo>
                    <a:lnTo>
                      <a:pt x="1147" y="2175"/>
                    </a:lnTo>
                    <a:lnTo>
                      <a:pt x="1145" y="2177"/>
                    </a:lnTo>
                    <a:lnTo>
                      <a:pt x="1144" y="2177"/>
                    </a:lnTo>
                    <a:lnTo>
                      <a:pt x="1138" y="2182"/>
                    </a:lnTo>
                    <a:lnTo>
                      <a:pt x="1137" y="2183"/>
                    </a:lnTo>
                    <a:lnTo>
                      <a:pt x="1137" y="2185"/>
                    </a:lnTo>
                    <a:lnTo>
                      <a:pt x="1137" y="2185"/>
                    </a:lnTo>
                    <a:lnTo>
                      <a:pt x="1135" y="2185"/>
                    </a:lnTo>
                    <a:lnTo>
                      <a:pt x="1135" y="2185"/>
                    </a:lnTo>
                    <a:lnTo>
                      <a:pt x="1137" y="2185"/>
                    </a:lnTo>
                    <a:lnTo>
                      <a:pt x="1135" y="2185"/>
                    </a:lnTo>
                    <a:lnTo>
                      <a:pt x="1135" y="2185"/>
                    </a:lnTo>
                    <a:lnTo>
                      <a:pt x="1135" y="2185"/>
                    </a:lnTo>
                    <a:lnTo>
                      <a:pt x="1133" y="2185"/>
                    </a:lnTo>
                    <a:lnTo>
                      <a:pt x="1130" y="2187"/>
                    </a:lnTo>
                    <a:lnTo>
                      <a:pt x="1128" y="2189"/>
                    </a:lnTo>
                    <a:lnTo>
                      <a:pt x="1125" y="2190"/>
                    </a:lnTo>
                    <a:lnTo>
                      <a:pt x="1125" y="2190"/>
                    </a:lnTo>
                    <a:lnTo>
                      <a:pt x="1125" y="2192"/>
                    </a:lnTo>
                    <a:lnTo>
                      <a:pt x="1123" y="2194"/>
                    </a:lnTo>
                    <a:lnTo>
                      <a:pt x="1123" y="2194"/>
                    </a:lnTo>
                    <a:lnTo>
                      <a:pt x="1123" y="2192"/>
                    </a:lnTo>
                    <a:lnTo>
                      <a:pt x="1121" y="2192"/>
                    </a:lnTo>
                    <a:lnTo>
                      <a:pt x="1121" y="2192"/>
                    </a:lnTo>
                    <a:lnTo>
                      <a:pt x="1120" y="2192"/>
                    </a:lnTo>
                    <a:lnTo>
                      <a:pt x="1118" y="2192"/>
                    </a:lnTo>
                    <a:lnTo>
                      <a:pt x="1116" y="2192"/>
                    </a:lnTo>
                    <a:lnTo>
                      <a:pt x="1113" y="2192"/>
                    </a:lnTo>
                    <a:lnTo>
                      <a:pt x="1113" y="2190"/>
                    </a:lnTo>
                    <a:lnTo>
                      <a:pt x="1113" y="2189"/>
                    </a:lnTo>
                    <a:lnTo>
                      <a:pt x="1113" y="2187"/>
                    </a:lnTo>
                    <a:lnTo>
                      <a:pt x="1113" y="2185"/>
                    </a:lnTo>
                    <a:lnTo>
                      <a:pt x="1113" y="2185"/>
                    </a:lnTo>
                    <a:lnTo>
                      <a:pt x="1113" y="2185"/>
                    </a:lnTo>
                    <a:lnTo>
                      <a:pt x="1114" y="2183"/>
                    </a:lnTo>
                    <a:lnTo>
                      <a:pt x="1116" y="2182"/>
                    </a:lnTo>
                    <a:lnTo>
                      <a:pt x="1120" y="2180"/>
                    </a:lnTo>
                    <a:lnTo>
                      <a:pt x="1121" y="2178"/>
                    </a:lnTo>
                    <a:lnTo>
                      <a:pt x="1123" y="2177"/>
                    </a:lnTo>
                    <a:lnTo>
                      <a:pt x="1125" y="2173"/>
                    </a:lnTo>
                    <a:lnTo>
                      <a:pt x="1125" y="2166"/>
                    </a:lnTo>
                    <a:lnTo>
                      <a:pt x="1128" y="2165"/>
                    </a:lnTo>
                    <a:lnTo>
                      <a:pt x="1130" y="2165"/>
                    </a:lnTo>
                    <a:lnTo>
                      <a:pt x="1132" y="2163"/>
                    </a:lnTo>
                    <a:lnTo>
                      <a:pt x="1133" y="2161"/>
                    </a:lnTo>
                    <a:lnTo>
                      <a:pt x="1133" y="2161"/>
                    </a:lnTo>
                    <a:lnTo>
                      <a:pt x="1135" y="2160"/>
                    </a:lnTo>
                    <a:lnTo>
                      <a:pt x="1137" y="2160"/>
                    </a:lnTo>
                    <a:lnTo>
                      <a:pt x="1137" y="2158"/>
                    </a:lnTo>
                    <a:lnTo>
                      <a:pt x="1138" y="2156"/>
                    </a:lnTo>
                    <a:lnTo>
                      <a:pt x="1138" y="2154"/>
                    </a:lnTo>
                    <a:lnTo>
                      <a:pt x="1138" y="2153"/>
                    </a:lnTo>
                    <a:lnTo>
                      <a:pt x="1138" y="2149"/>
                    </a:lnTo>
                    <a:lnTo>
                      <a:pt x="1138" y="2141"/>
                    </a:lnTo>
                    <a:lnTo>
                      <a:pt x="1138" y="2139"/>
                    </a:lnTo>
                    <a:lnTo>
                      <a:pt x="1138" y="2137"/>
                    </a:lnTo>
                    <a:lnTo>
                      <a:pt x="1140" y="2136"/>
                    </a:lnTo>
                    <a:lnTo>
                      <a:pt x="1140" y="2134"/>
                    </a:lnTo>
                    <a:lnTo>
                      <a:pt x="1142" y="2132"/>
                    </a:lnTo>
                    <a:lnTo>
                      <a:pt x="1142" y="2131"/>
                    </a:lnTo>
                    <a:lnTo>
                      <a:pt x="1142" y="2129"/>
                    </a:lnTo>
                    <a:lnTo>
                      <a:pt x="1144" y="2129"/>
                    </a:lnTo>
                    <a:lnTo>
                      <a:pt x="1144" y="2129"/>
                    </a:lnTo>
                    <a:lnTo>
                      <a:pt x="1145" y="2127"/>
                    </a:lnTo>
                    <a:lnTo>
                      <a:pt x="1145" y="2127"/>
                    </a:lnTo>
                    <a:lnTo>
                      <a:pt x="1145" y="2125"/>
                    </a:lnTo>
                    <a:lnTo>
                      <a:pt x="1147" y="2124"/>
                    </a:lnTo>
                    <a:lnTo>
                      <a:pt x="1147" y="2124"/>
                    </a:lnTo>
                    <a:lnTo>
                      <a:pt x="1147" y="2120"/>
                    </a:lnTo>
                    <a:lnTo>
                      <a:pt x="1147" y="2119"/>
                    </a:lnTo>
                    <a:lnTo>
                      <a:pt x="1147" y="2119"/>
                    </a:lnTo>
                    <a:lnTo>
                      <a:pt x="1145" y="2117"/>
                    </a:lnTo>
                    <a:lnTo>
                      <a:pt x="1145" y="2115"/>
                    </a:lnTo>
                    <a:lnTo>
                      <a:pt x="1145" y="2114"/>
                    </a:lnTo>
                    <a:lnTo>
                      <a:pt x="1145" y="2114"/>
                    </a:lnTo>
                    <a:lnTo>
                      <a:pt x="1145" y="2114"/>
                    </a:lnTo>
                    <a:lnTo>
                      <a:pt x="1144" y="2114"/>
                    </a:lnTo>
                    <a:lnTo>
                      <a:pt x="1144" y="2112"/>
                    </a:lnTo>
                    <a:lnTo>
                      <a:pt x="1142" y="2110"/>
                    </a:lnTo>
                    <a:lnTo>
                      <a:pt x="1142" y="2110"/>
                    </a:lnTo>
                    <a:lnTo>
                      <a:pt x="1142" y="2108"/>
                    </a:lnTo>
                    <a:lnTo>
                      <a:pt x="1140" y="2108"/>
                    </a:lnTo>
                    <a:lnTo>
                      <a:pt x="1140" y="2108"/>
                    </a:lnTo>
                    <a:lnTo>
                      <a:pt x="1138" y="2107"/>
                    </a:lnTo>
                    <a:lnTo>
                      <a:pt x="1138" y="2107"/>
                    </a:lnTo>
                    <a:lnTo>
                      <a:pt x="1142" y="2107"/>
                    </a:lnTo>
                    <a:lnTo>
                      <a:pt x="1145" y="2107"/>
                    </a:lnTo>
                    <a:lnTo>
                      <a:pt x="1147" y="2107"/>
                    </a:lnTo>
                    <a:lnTo>
                      <a:pt x="1147" y="2107"/>
                    </a:lnTo>
                    <a:lnTo>
                      <a:pt x="1147" y="2108"/>
                    </a:lnTo>
                    <a:lnTo>
                      <a:pt x="1147" y="2110"/>
                    </a:lnTo>
                    <a:lnTo>
                      <a:pt x="1147" y="2110"/>
                    </a:lnTo>
                    <a:lnTo>
                      <a:pt x="1147" y="2112"/>
                    </a:lnTo>
                    <a:lnTo>
                      <a:pt x="1147" y="2114"/>
                    </a:lnTo>
                    <a:lnTo>
                      <a:pt x="1149" y="2114"/>
                    </a:lnTo>
                    <a:lnTo>
                      <a:pt x="1149" y="2114"/>
                    </a:lnTo>
                    <a:lnTo>
                      <a:pt x="1149" y="2114"/>
                    </a:lnTo>
                    <a:lnTo>
                      <a:pt x="1150" y="2114"/>
                    </a:lnTo>
                    <a:lnTo>
                      <a:pt x="1150" y="2115"/>
                    </a:lnTo>
                    <a:lnTo>
                      <a:pt x="1150" y="2115"/>
                    </a:lnTo>
                    <a:lnTo>
                      <a:pt x="1150" y="2115"/>
                    </a:lnTo>
                    <a:lnTo>
                      <a:pt x="1150" y="2115"/>
                    </a:lnTo>
                    <a:lnTo>
                      <a:pt x="1152" y="2115"/>
                    </a:lnTo>
                    <a:lnTo>
                      <a:pt x="1152" y="2115"/>
                    </a:lnTo>
                    <a:lnTo>
                      <a:pt x="1154" y="2114"/>
                    </a:lnTo>
                    <a:lnTo>
                      <a:pt x="1154" y="2115"/>
                    </a:lnTo>
                    <a:lnTo>
                      <a:pt x="1152" y="2115"/>
                    </a:lnTo>
                    <a:lnTo>
                      <a:pt x="1152" y="2115"/>
                    </a:lnTo>
                    <a:lnTo>
                      <a:pt x="1152" y="2117"/>
                    </a:lnTo>
                    <a:lnTo>
                      <a:pt x="1152" y="2117"/>
                    </a:lnTo>
                    <a:lnTo>
                      <a:pt x="1150" y="2119"/>
                    </a:lnTo>
                    <a:lnTo>
                      <a:pt x="1150" y="2120"/>
                    </a:lnTo>
                    <a:lnTo>
                      <a:pt x="1150" y="2120"/>
                    </a:lnTo>
                    <a:lnTo>
                      <a:pt x="1152" y="2119"/>
                    </a:lnTo>
                    <a:lnTo>
                      <a:pt x="1154" y="2119"/>
                    </a:lnTo>
                    <a:lnTo>
                      <a:pt x="1154" y="2119"/>
                    </a:lnTo>
                    <a:lnTo>
                      <a:pt x="1154" y="2119"/>
                    </a:lnTo>
                    <a:lnTo>
                      <a:pt x="1156" y="2120"/>
                    </a:lnTo>
                    <a:lnTo>
                      <a:pt x="1154" y="2122"/>
                    </a:lnTo>
                    <a:lnTo>
                      <a:pt x="1154" y="2124"/>
                    </a:lnTo>
                    <a:lnTo>
                      <a:pt x="1154" y="2124"/>
                    </a:lnTo>
                    <a:lnTo>
                      <a:pt x="1156" y="2122"/>
                    </a:lnTo>
                    <a:lnTo>
                      <a:pt x="1157" y="2122"/>
                    </a:lnTo>
                    <a:lnTo>
                      <a:pt x="1159" y="2120"/>
                    </a:lnTo>
                    <a:lnTo>
                      <a:pt x="1159" y="2120"/>
                    </a:lnTo>
                    <a:lnTo>
                      <a:pt x="1161" y="2124"/>
                    </a:lnTo>
                    <a:lnTo>
                      <a:pt x="1162" y="2125"/>
                    </a:lnTo>
                    <a:lnTo>
                      <a:pt x="1168" y="2127"/>
                    </a:lnTo>
                    <a:lnTo>
                      <a:pt x="1171" y="2127"/>
                    </a:lnTo>
                    <a:lnTo>
                      <a:pt x="1171" y="2127"/>
                    </a:lnTo>
                    <a:lnTo>
                      <a:pt x="1171" y="2125"/>
                    </a:lnTo>
                    <a:lnTo>
                      <a:pt x="1173" y="2122"/>
                    </a:lnTo>
                    <a:lnTo>
                      <a:pt x="1171" y="2122"/>
                    </a:lnTo>
                    <a:lnTo>
                      <a:pt x="1171" y="2120"/>
                    </a:lnTo>
                    <a:lnTo>
                      <a:pt x="1169" y="2120"/>
                    </a:lnTo>
                    <a:lnTo>
                      <a:pt x="1169" y="2119"/>
                    </a:lnTo>
                    <a:lnTo>
                      <a:pt x="1171" y="2119"/>
                    </a:lnTo>
                    <a:lnTo>
                      <a:pt x="1173" y="2117"/>
                    </a:lnTo>
                    <a:lnTo>
                      <a:pt x="1173" y="2117"/>
                    </a:lnTo>
                    <a:lnTo>
                      <a:pt x="1173" y="2117"/>
                    </a:lnTo>
                    <a:lnTo>
                      <a:pt x="1173" y="2119"/>
                    </a:lnTo>
                    <a:lnTo>
                      <a:pt x="1173" y="2119"/>
                    </a:lnTo>
                    <a:lnTo>
                      <a:pt x="1174" y="2119"/>
                    </a:lnTo>
                    <a:lnTo>
                      <a:pt x="1174" y="2119"/>
                    </a:lnTo>
                    <a:lnTo>
                      <a:pt x="1174" y="2120"/>
                    </a:lnTo>
                    <a:lnTo>
                      <a:pt x="1178" y="2120"/>
                    </a:lnTo>
                    <a:lnTo>
                      <a:pt x="1178" y="2120"/>
                    </a:lnTo>
                    <a:lnTo>
                      <a:pt x="1178" y="2119"/>
                    </a:lnTo>
                    <a:lnTo>
                      <a:pt x="1178" y="2119"/>
                    </a:lnTo>
                    <a:lnTo>
                      <a:pt x="1178" y="2117"/>
                    </a:lnTo>
                    <a:lnTo>
                      <a:pt x="1178" y="2117"/>
                    </a:lnTo>
                    <a:lnTo>
                      <a:pt x="1176" y="2117"/>
                    </a:lnTo>
                    <a:lnTo>
                      <a:pt x="1176" y="2119"/>
                    </a:lnTo>
                    <a:lnTo>
                      <a:pt x="1176" y="2119"/>
                    </a:lnTo>
                    <a:lnTo>
                      <a:pt x="1176" y="2119"/>
                    </a:lnTo>
                    <a:lnTo>
                      <a:pt x="1176" y="2117"/>
                    </a:lnTo>
                    <a:lnTo>
                      <a:pt x="1176" y="2117"/>
                    </a:lnTo>
                    <a:lnTo>
                      <a:pt x="1174" y="2115"/>
                    </a:lnTo>
                    <a:lnTo>
                      <a:pt x="1174" y="2115"/>
                    </a:lnTo>
                    <a:lnTo>
                      <a:pt x="1173" y="2114"/>
                    </a:lnTo>
                    <a:lnTo>
                      <a:pt x="1173" y="2114"/>
                    </a:lnTo>
                    <a:lnTo>
                      <a:pt x="1173" y="2114"/>
                    </a:lnTo>
                    <a:lnTo>
                      <a:pt x="1173" y="2114"/>
                    </a:lnTo>
                    <a:lnTo>
                      <a:pt x="1171" y="2112"/>
                    </a:lnTo>
                    <a:lnTo>
                      <a:pt x="1171" y="2110"/>
                    </a:lnTo>
                    <a:lnTo>
                      <a:pt x="1171" y="2110"/>
                    </a:lnTo>
                    <a:lnTo>
                      <a:pt x="1171" y="2110"/>
                    </a:lnTo>
                    <a:lnTo>
                      <a:pt x="1171" y="2110"/>
                    </a:lnTo>
                    <a:lnTo>
                      <a:pt x="1171" y="2108"/>
                    </a:lnTo>
                    <a:lnTo>
                      <a:pt x="1171" y="2108"/>
                    </a:lnTo>
                    <a:lnTo>
                      <a:pt x="1171" y="2108"/>
                    </a:lnTo>
                    <a:lnTo>
                      <a:pt x="1169" y="2108"/>
                    </a:lnTo>
                    <a:lnTo>
                      <a:pt x="1169" y="2108"/>
                    </a:lnTo>
                    <a:lnTo>
                      <a:pt x="1169" y="2107"/>
                    </a:lnTo>
                    <a:lnTo>
                      <a:pt x="1169" y="2107"/>
                    </a:lnTo>
                    <a:lnTo>
                      <a:pt x="1171" y="2105"/>
                    </a:lnTo>
                    <a:lnTo>
                      <a:pt x="1171" y="2105"/>
                    </a:lnTo>
                    <a:lnTo>
                      <a:pt x="1171" y="2103"/>
                    </a:lnTo>
                    <a:lnTo>
                      <a:pt x="1169" y="2103"/>
                    </a:lnTo>
                    <a:lnTo>
                      <a:pt x="1169" y="2103"/>
                    </a:lnTo>
                    <a:lnTo>
                      <a:pt x="1169" y="2103"/>
                    </a:lnTo>
                    <a:lnTo>
                      <a:pt x="1168" y="2103"/>
                    </a:lnTo>
                    <a:lnTo>
                      <a:pt x="1169" y="2103"/>
                    </a:lnTo>
                    <a:lnTo>
                      <a:pt x="1169" y="2105"/>
                    </a:lnTo>
                    <a:lnTo>
                      <a:pt x="1166" y="2103"/>
                    </a:lnTo>
                    <a:lnTo>
                      <a:pt x="1166" y="2103"/>
                    </a:lnTo>
                    <a:lnTo>
                      <a:pt x="1166" y="2103"/>
                    </a:lnTo>
                    <a:lnTo>
                      <a:pt x="1164" y="2102"/>
                    </a:lnTo>
                    <a:lnTo>
                      <a:pt x="1164" y="2100"/>
                    </a:lnTo>
                    <a:lnTo>
                      <a:pt x="1164" y="2098"/>
                    </a:lnTo>
                    <a:lnTo>
                      <a:pt x="1164" y="2097"/>
                    </a:lnTo>
                    <a:lnTo>
                      <a:pt x="1164" y="2097"/>
                    </a:lnTo>
                    <a:lnTo>
                      <a:pt x="1164" y="2097"/>
                    </a:lnTo>
                    <a:lnTo>
                      <a:pt x="1164" y="2098"/>
                    </a:lnTo>
                    <a:lnTo>
                      <a:pt x="1162" y="2098"/>
                    </a:lnTo>
                    <a:lnTo>
                      <a:pt x="1162" y="2098"/>
                    </a:lnTo>
                    <a:lnTo>
                      <a:pt x="1162" y="2097"/>
                    </a:lnTo>
                    <a:lnTo>
                      <a:pt x="1161" y="2097"/>
                    </a:lnTo>
                    <a:lnTo>
                      <a:pt x="1161" y="2095"/>
                    </a:lnTo>
                    <a:lnTo>
                      <a:pt x="1159" y="2093"/>
                    </a:lnTo>
                    <a:lnTo>
                      <a:pt x="1159" y="2093"/>
                    </a:lnTo>
                    <a:lnTo>
                      <a:pt x="1159" y="2093"/>
                    </a:lnTo>
                    <a:lnTo>
                      <a:pt x="1159" y="2091"/>
                    </a:lnTo>
                    <a:lnTo>
                      <a:pt x="1159" y="2091"/>
                    </a:lnTo>
                    <a:lnTo>
                      <a:pt x="1157" y="2090"/>
                    </a:lnTo>
                    <a:lnTo>
                      <a:pt x="1157" y="2090"/>
                    </a:lnTo>
                    <a:lnTo>
                      <a:pt x="1157" y="2088"/>
                    </a:lnTo>
                    <a:lnTo>
                      <a:pt x="1156" y="2088"/>
                    </a:lnTo>
                    <a:lnTo>
                      <a:pt x="1156" y="2088"/>
                    </a:lnTo>
                    <a:lnTo>
                      <a:pt x="1156" y="2088"/>
                    </a:lnTo>
                    <a:lnTo>
                      <a:pt x="1154" y="2088"/>
                    </a:lnTo>
                    <a:lnTo>
                      <a:pt x="1150" y="2088"/>
                    </a:lnTo>
                    <a:lnTo>
                      <a:pt x="1149" y="2088"/>
                    </a:lnTo>
                    <a:lnTo>
                      <a:pt x="1150" y="2086"/>
                    </a:lnTo>
                    <a:lnTo>
                      <a:pt x="1149" y="2086"/>
                    </a:lnTo>
                    <a:lnTo>
                      <a:pt x="1149" y="2086"/>
                    </a:lnTo>
                    <a:lnTo>
                      <a:pt x="1149" y="2086"/>
                    </a:lnTo>
                    <a:lnTo>
                      <a:pt x="1149" y="2086"/>
                    </a:lnTo>
                    <a:lnTo>
                      <a:pt x="1149" y="2086"/>
                    </a:lnTo>
                    <a:lnTo>
                      <a:pt x="1147" y="2086"/>
                    </a:lnTo>
                    <a:lnTo>
                      <a:pt x="1144" y="2086"/>
                    </a:lnTo>
                    <a:lnTo>
                      <a:pt x="1144" y="2086"/>
                    </a:lnTo>
                    <a:lnTo>
                      <a:pt x="1142" y="2088"/>
                    </a:lnTo>
                    <a:lnTo>
                      <a:pt x="1140" y="2086"/>
                    </a:lnTo>
                    <a:lnTo>
                      <a:pt x="1142" y="2086"/>
                    </a:lnTo>
                    <a:lnTo>
                      <a:pt x="1142" y="2086"/>
                    </a:lnTo>
                    <a:lnTo>
                      <a:pt x="1140" y="2086"/>
                    </a:lnTo>
                    <a:lnTo>
                      <a:pt x="1140" y="2086"/>
                    </a:lnTo>
                    <a:lnTo>
                      <a:pt x="1140" y="2085"/>
                    </a:lnTo>
                    <a:lnTo>
                      <a:pt x="1142" y="2085"/>
                    </a:lnTo>
                    <a:lnTo>
                      <a:pt x="1142" y="2085"/>
                    </a:lnTo>
                    <a:lnTo>
                      <a:pt x="1140" y="2083"/>
                    </a:lnTo>
                    <a:lnTo>
                      <a:pt x="1140" y="2083"/>
                    </a:lnTo>
                    <a:lnTo>
                      <a:pt x="1140" y="2085"/>
                    </a:lnTo>
                    <a:lnTo>
                      <a:pt x="1140" y="2085"/>
                    </a:lnTo>
                    <a:lnTo>
                      <a:pt x="1138" y="2085"/>
                    </a:lnTo>
                    <a:lnTo>
                      <a:pt x="1138" y="2085"/>
                    </a:lnTo>
                    <a:lnTo>
                      <a:pt x="1138" y="2085"/>
                    </a:lnTo>
                    <a:lnTo>
                      <a:pt x="1138" y="2085"/>
                    </a:lnTo>
                    <a:lnTo>
                      <a:pt x="1138" y="2083"/>
                    </a:lnTo>
                    <a:lnTo>
                      <a:pt x="1137" y="2083"/>
                    </a:lnTo>
                    <a:lnTo>
                      <a:pt x="1133" y="2083"/>
                    </a:lnTo>
                    <a:lnTo>
                      <a:pt x="1132" y="2083"/>
                    </a:lnTo>
                    <a:lnTo>
                      <a:pt x="1130" y="2083"/>
                    </a:lnTo>
                    <a:lnTo>
                      <a:pt x="1126" y="2081"/>
                    </a:lnTo>
                    <a:lnTo>
                      <a:pt x="1126" y="2081"/>
                    </a:lnTo>
                    <a:lnTo>
                      <a:pt x="1121" y="2081"/>
                    </a:lnTo>
                    <a:lnTo>
                      <a:pt x="1121" y="2081"/>
                    </a:lnTo>
                    <a:lnTo>
                      <a:pt x="1121" y="2081"/>
                    </a:lnTo>
                    <a:lnTo>
                      <a:pt x="1120" y="2081"/>
                    </a:lnTo>
                    <a:lnTo>
                      <a:pt x="1116" y="2081"/>
                    </a:lnTo>
                    <a:lnTo>
                      <a:pt x="1114" y="2081"/>
                    </a:lnTo>
                    <a:lnTo>
                      <a:pt x="1106" y="2079"/>
                    </a:lnTo>
                    <a:lnTo>
                      <a:pt x="1103" y="2079"/>
                    </a:lnTo>
                    <a:lnTo>
                      <a:pt x="1103" y="2079"/>
                    </a:lnTo>
                    <a:lnTo>
                      <a:pt x="1101" y="2078"/>
                    </a:lnTo>
                    <a:lnTo>
                      <a:pt x="1097" y="2078"/>
                    </a:lnTo>
                    <a:lnTo>
                      <a:pt x="1097" y="2078"/>
                    </a:lnTo>
                    <a:lnTo>
                      <a:pt x="1097" y="2078"/>
                    </a:lnTo>
                    <a:lnTo>
                      <a:pt x="1096" y="2078"/>
                    </a:lnTo>
                    <a:lnTo>
                      <a:pt x="1094" y="2076"/>
                    </a:lnTo>
                    <a:lnTo>
                      <a:pt x="1094" y="2076"/>
                    </a:lnTo>
                    <a:lnTo>
                      <a:pt x="1092" y="2076"/>
                    </a:lnTo>
                    <a:lnTo>
                      <a:pt x="1092" y="2074"/>
                    </a:lnTo>
                    <a:lnTo>
                      <a:pt x="1094" y="2073"/>
                    </a:lnTo>
                    <a:lnTo>
                      <a:pt x="1094" y="2073"/>
                    </a:lnTo>
                    <a:lnTo>
                      <a:pt x="1092" y="2071"/>
                    </a:lnTo>
                    <a:lnTo>
                      <a:pt x="1092" y="2071"/>
                    </a:lnTo>
                    <a:lnTo>
                      <a:pt x="1091" y="2071"/>
                    </a:lnTo>
                    <a:lnTo>
                      <a:pt x="1089" y="2071"/>
                    </a:lnTo>
                    <a:lnTo>
                      <a:pt x="1087" y="2073"/>
                    </a:lnTo>
                    <a:lnTo>
                      <a:pt x="1085" y="2073"/>
                    </a:lnTo>
                    <a:lnTo>
                      <a:pt x="1085" y="2073"/>
                    </a:lnTo>
                    <a:lnTo>
                      <a:pt x="1085" y="2073"/>
                    </a:lnTo>
                    <a:lnTo>
                      <a:pt x="1084" y="2071"/>
                    </a:lnTo>
                    <a:lnTo>
                      <a:pt x="1084" y="2071"/>
                    </a:lnTo>
                    <a:lnTo>
                      <a:pt x="1084" y="2069"/>
                    </a:lnTo>
                    <a:lnTo>
                      <a:pt x="1085" y="2068"/>
                    </a:lnTo>
                    <a:lnTo>
                      <a:pt x="1087" y="2066"/>
                    </a:lnTo>
                    <a:lnTo>
                      <a:pt x="1085" y="2066"/>
                    </a:lnTo>
                    <a:lnTo>
                      <a:pt x="1085" y="2066"/>
                    </a:lnTo>
                    <a:lnTo>
                      <a:pt x="1085" y="2066"/>
                    </a:lnTo>
                    <a:lnTo>
                      <a:pt x="1085" y="2068"/>
                    </a:lnTo>
                    <a:lnTo>
                      <a:pt x="1085" y="2068"/>
                    </a:lnTo>
                    <a:lnTo>
                      <a:pt x="1084" y="2066"/>
                    </a:lnTo>
                    <a:lnTo>
                      <a:pt x="1084" y="2064"/>
                    </a:lnTo>
                    <a:lnTo>
                      <a:pt x="1085" y="2062"/>
                    </a:lnTo>
                    <a:lnTo>
                      <a:pt x="1085" y="2062"/>
                    </a:lnTo>
                    <a:lnTo>
                      <a:pt x="1087" y="2062"/>
                    </a:lnTo>
                    <a:lnTo>
                      <a:pt x="1087" y="2062"/>
                    </a:lnTo>
                    <a:lnTo>
                      <a:pt x="1087" y="2062"/>
                    </a:lnTo>
                    <a:lnTo>
                      <a:pt x="1087" y="2061"/>
                    </a:lnTo>
                    <a:lnTo>
                      <a:pt x="1087" y="2061"/>
                    </a:lnTo>
                    <a:lnTo>
                      <a:pt x="1085" y="2061"/>
                    </a:lnTo>
                    <a:lnTo>
                      <a:pt x="1084" y="2061"/>
                    </a:lnTo>
                    <a:lnTo>
                      <a:pt x="1084" y="2061"/>
                    </a:lnTo>
                    <a:lnTo>
                      <a:pt x="1084" y="2061"/>
                    </a:lnTo>
                    <a:lnTo>
                      <a:pt x="1084" y="2061"/>
                    </a:lnTo>
                    <a:lnTo>
                      <a:pt x="1082" y="2061"/>
                    </a:lnTo>
                    <a:lnTo>
                      <a:pt x="1080" y="2059"/>
                    </a:lnTo>
                    <a:lnTo>
                      <a:pt x="1080" y="2059"/>
                    </a:lnTo>
                    <a:lnTo>
                      <a:pt x="1080" y="2057"/>
                    </a:lnTo>
                    <a:lnTo>
                      <a:pt x="1082" y="2056"/>
                    </a:lnTo>
                    <a:lnTo>
                      <a:pt x="1082" y="2054"/>
                    </a:lnTo>
                    <a:lnTo>
                      <a:pt x="1082" y="2054"/>
                    </a:lnTo>
                    <a:lnTo>
                      <a:pt x="1084" y="2050"/>
                    </a:lnTo>
                    <a:lnTo>
                      <a:pt x="1084" y="2050"/>
                    </a:lnTo>
                    <a:lnTo>
                      <a:pt x="1084" y="2049"/>
                    </a:lnTo>
                    <a:lnTo>
                      <a:pt x="1082" y="2049"/>
                    </a:lnTo>
                    <a:lnTo>
                      <a:pt x="1082" y="2049"/>
                    </a:lnTo>
                    <a:lnTo>
                      <a:pt x="1082" y="2047"/>
                    </a:lnTo>
                    <a:lnTo>
                      <a:pt x="1082" y="2047"/>
                    </a:lnTo>
                    <a:lnTo>
                      <a:pt x="1080" y="2045"/>
                    </a:lnTo>
                    <a:lnTo>
                      <a:pt x="1079" y="2045"/>
                    </a:lnTo>
                    <a:lnTo>
                      <a:pt x="1077" y="2044"/>
                    </a:lnTo>
                    <a:lnTo>
                      <a:pt x="1075" y="2042"/>
                    </a:lnTo>
                    <a:lnTo>
                      <a:pt x="1075" y="2040"/>
                    </a:lnTo>
                    <a:lnTo>
                      <a:pt x="1077" y="2040"/>
                    </a:lnTo>
                    <a:lnTo>
                      <a:pt x="1077" y="2039"/>
                    </a:lnTo>
                    <a:lnTo>
                      <a:pt x="1077" y="2039"/>
                    </a:lnTo>
                    <a:lnTo>
                      <a:pt x="1077" y="2037"/>
                    </a:lnTo>
                    <a:lnTo>
                      <a:pt x="1077" y="2037"/>
                    </a:lnTo>
                    <a:lnTo>
                      <a:pt x="1077" y="2035"/>
                    </a:lnTo>
                    <a:lnTo>
                      <a:pt x="1077" y="2035"/>
                    </a:lnTo>
                    <a:lnTo>
                      <a:pt x="1079" y="2033"/>
                    </a:lnTo>
                    <a:lnTo>
                      <a:pt x="1079" y="2032"/>
                    </a:lnTo>
                    <a:lnTo>
                      <a:pt x="1079" y="2032"/>
                    </a:lnTo>
                    <a:lnTo>
                      <a:pt x="1077" y="2032"/>
                    </a:lnTo>
                    <a:lnTo>
                      <a:pt x="1072" y="2032"/>
                    </a:lnTo>
                    <a:lnTo>
                      <a:pt x="1070" y="2032"/>
                    </a:lnTo>
                    <a:lnTo>
                      <a:pt x="1067" y="2032"/>
                    </a:lnTo>
                    <a:lnTo>
                      <a:pt x="1063" y="2032"/>
                    </a:lnTo>
                    <a:lnTo>
                      <a:pt x="1061" y="2032"/>
                    </a:lnTo>
                    <a:lnTo>
                      <a:pt x="1058" y="2030"/>
                    </a:lnTo>
                    <a:lnTo>
                      <a:pt x="1056" y="2027"/>
                    </a:lnTo>
                    <a:lnTo>
                      <a:pt x="1055" y="2025"/>
                    </a:lnTo>
                    <a:lnTo>
                      <a:pt x="1053" y="2022"/>
                    </a:lnTo>
                    <a:lnTo>
                      <a:pt x="1053" y="2020"/>
                    </a:lnTo>
                    <a:lnTo>
                      <a:pt x="1053" y="2018"/>
                    </a:lnTo>
                    <a:lnTo>
                      <a:pt x="1053" y="2018"/>
                    </a:lnTo>
                    <a:lnTo>
                      <a:pt x="1051" y="2016"/>
                    </a:lnTo>
                    <a:lnTo>
                      <a:pt x="1051" y="2015"/>
                    </a:lnTo>
                    <a:lnTo>
                      <a:pt x="1051" y="2013"/>
                    </a:lnTo>
                    <a:lnTo>
                      <a:pt x="1051" y="2013"/>
                    </a:lnTo>
                    <a:lnTo>
                      <a:pt x="1051" y="2011"/>
                    </a:lnTo>
                    <a:lnTo>
                      <a:pt x="1049" y="2011"/>
                    </a:lnTo>
                    <a:lnTo>
                      <a:pt x="1049" y="2010"/>
                    </a:lnTo>
                    <a:lnTo>
                      <a:pt x="1049" y="2010"/>
                    </a:lnTo>
                    <a:lnTo>
                      <a:pt x="1048" y="2008"/>
                    </a:lnTo>
                    <a:lnTo>
                      <a:pt x="1048" y="2008"/>
                    </a:lnTo>
                    <a:lnTo>
                      <a:pt x="1046" y="2010"/>
                    </a:lnTo>
                    <a:lnTo>
                      <a:pt x="1044" y="2008"/>
                    </a:lnTo>
                    <a:lnTo>
                      <a:pt x="1044" y="2008"/>
                    </a:lnTo>
                    <a:lnTo>
                      <a:pt x="1043" y="2008"/>
                    </a:lnTo>
                    <a:lnTo>
                      <a:pt x="1043" y="2008"/>
                    </a:lnTo>
                    <a:lnTo>
                      <a:pt x="1041" y="2008"/>
                    </a:lnTo>
                    <a:lnTo>
                      <a:pt x="1039" y="2008"/>
                    </a:lnTo>
                    <a:lnTo>
                      <a:pt x="1037" y="2008"/>
                    </a:lnTo>
                    <a:lnTo>
                      <a:pt x="1036" y="2008"/>
                    </a:lnTo>
                    <a:lnTo>
                      <a:pt x="1032" y="2008"/>
                    </a:lnTo>
                    <a:lnTo>
                      <a:pt x="1031" y="2008"/>
                    </a:lnTo>
                    <a:lnTo>
                      <a:pt x="1029" y="2006"/>
                    </a:lnTo>
                    <a:lnTo>
                      <a:pt x="1029" y="2006"/>
                    </a:lnTo>
                    <a:lnTo>
                      <a:pt x="1027" y="2006"/>
                    </a:lnTo>
                    <a:lnTo>
                      <a:pt x="1027" y="2006"/>
                    </a:lnTo>
                    <a:lnTo>
                      <a:pt x="1027" y="2004"/>
                    </a:lnTo>
                    <a:lnTo>
                      <a:pt x="1026" y="2004"/>
                    </a:lnTo>
                    <a:lnTo>
                      <a:pt x="1024" y="2004"/>
                    </a:lnTo>
                    <a:lnTo>
                      <a:pt x="1022" y="2004"/>
                    </a:lnTo>
                    <a:lnTo>
                      <a:pt x="1019" y="2003"/>
                    </a:lnTo>
                    <a:lnTo>
                      <a:pt x="1017" y="2001"/>
                    </a:lnTo>
                    <a:lnTo>
                      <a:pt x="1017" y="2001"/>
                    </a:lnTo>
                    <a:lnTo>
                      <a:pt x="1015" y="2001"/>
                    </a:lnTo>
                    <a:lnTo>
                      <a:pt x="1015" y="2003"/>
                    </a:lnTo>
                    <a:lnTo>
                      <a:pt x="1014" y="2003"/>
                    </a:lnTo>
                    <a:lnTo>
                      <a:pt x="1014" y="2003"/>
                    </a:lnTo>
                    <a:lnTo>
                      <a:pt x="1014" y="2003"/>
                    </a:lnTo>
                    <a:lnTo>
                      <a:pt x="1014" y="2003"/>
                    </a:lnTo>
                    <a:lnTo>
                      <a:pt x="1014" y="2004"/>
                    </a:lnTo>
                    <a:lnTo>
                      <a:pt x="1014" y="2006"/>
                    </a:lnTo>
                    <a:lnTo>
                      <a:pt x="1015" y="2006"/>
                    </a:lnTo>
                    <a:lnTo>
                      <a:pt x="1015" y="2008"/>
                    </a:lnTo>
                    <a:lnTo>
                      <a:pt x="1015" y="2010"/>
                    </a:lnTo>
                    <a:lnTo>
                      <a:pt x="1015" y="2011"/>
                    </a:lnTo>
                    <a:lnTo>
                      <a:pt x="1014" y="2013"/>
                    </a:lnTo>
                    <a:lnTo>
                      <a:pt x="1014" y="2013"/>
                    </a:lnTo>
                    <a:lnTo>
                      <a:pt x="1012" y="2013"/>
                    </a:lnTo>
                    <a:lnTo>
                      <a:pt x="1012" y="2015"/>
                    </a:lnTo>
                    <a:lnTo>
                      <a:pt x="1010" y="2015"/>
                    </a:lnTo>
                    <a:lnTo>
                      <a:pt x="1010" y="2015"/>
                    </a:lnTo>
                    <a:lnTo>
                      <a:pt x="1010" y="2015"/>
                    </a:lnTo>
                    <a:lnTo>
                      <a:pt x="1008" y="2015"/>
                    </a:lnTo>
                    <a:lnTo>
                      <a:pt x="1008" y="2016"/>
                    </a:lnTo>
                    <a:lnTo>
                      <a:pt x="1008" y="2016"/>
                    </a:lnTo>
                    <a:lnTo>
                      <a:pt x="1008" y="2016"/>
                    </a:lnTo>
                    <a:lnTo>
                      <a:pt x="1008" y="2018"/>
                    </a:lnTo>
                    <a:lnTo>
                      <a:pt x="1007" y="2018"/>
                    </a:lnTo>
                    <a:lnTo>
                      <a:pt x="1007" y="2016"/>
                    </a:lnTo>
                    <a:lnTo>
                      <a:pt x="1007" y="2016"/>
                    </a:lnTo>
                    <a:lnTo>
                      <a:pt x="1007" y="2015"/>
                    </a:lnTo>
                    <a:lnTo>
                      <a:pt x="1010" y="2011"/>
                    </a:lnTo>
                    <a:lnTo>
                      <a:pt x="1012" y="2010"/>
                    </a:lnTo>
                    <a:lnTo>
                      <a:pt x="1012" y="2010"/>
                    </a:lnTo>
                    <a:lnTo>
                      <a:pt x="1012" y="2008"/>
                    </a:lnTo>
                    <a:lnTo>
                      <a:pt x="1012" y="2006"/>
                    </a:lnTo>
                    <a:lnTo>
                      <a:pt x="1010" y="2006"/>
                    </a:lnTo>
                    <a:lnTo>
                      <a:pt x="1010" y="2006"/>
                    </a:lnTo>
                    <a:lnTo>
                      <a:pt x="1008" y="2006"/>
                    </a:lnTo>
                    <a:lnTo>
                      <a:pt x="1008" y="2008"/>
                    </a:lnTo>
                    <a:lnTo>
                      <a:pt x="1008" y="2010"/>
                    </a:lnTo>
                    <a:lnTo>
                      <a:pt x="1007" y="2011"/>
                    </a:lnTo>
                    <a:lnTo>
                      <a:pt x="1008" y="2011"/>
                    </a:lnTo>
                    <a:lnTo>
                      <a:pt x="1007" y="2011"/>
                    </a:lnTo>
                    <a:lnTo>
                      <a:pt x="1007" y="2013"/>
                    </a:lnTo>
                    <a:lnTo>
                      <a:pt x="1007" y="2013"/>
                    </a:lnTo>
                    <a:lnTo>
                      <a:pt x="1007" y="2015"/>
                    </a:lnTo>
                    <a:lnTo>
                      <a:pt x="1005" y="2016"/>
                    </a:lnTo>
                    <a:lnTo>
                      <a:pt x="1005" y="2016"/>
                    </a:lnTo>
                    <a:lnTo>
                      <a:pt x="1005" y="2016"/>
                    </a:lnTo>
                    <a:lnTo>
                      <a:pt x="1005" y="2018"/>
                    </a:lnTo>
                    <a:lnTo>
                      <a:pt x="1003" y="2020"/>
                    </a:lnTo>
                    <a:lnTo>
                      <a:pt x="1003" y="2020"/>
                    </a:lnTo>
                    <a:lnTo>
                      <a:pt x="1002" y="2022"/>
                    </a:lnTo>
                    <a:lnTo>
                      <a:pt x="1000" y="2022"/>
                    </a:lnTo>
                    <a:lnTo>
                      <a:pt x="1000" y="2020"/>
                    </a:lnTo>
                    <a:lnTo>
                      <a:pt x="1002" y="2020"/>
                    </a:lnTo>
                    <a:lnTo>
                      <a:pt x="1002" y="2020"/>
                    </a:lnTo>
                    <a:lnTo>
                      <a:pt x="1003" y="2016"/>
                    </a:lnTo>
                    <a:lnTo>
                      <a:pt x="1003" y="2015"/>
                    </a:lnTo>
                    <a:lnTo>
                      <a:pt x="1003" y="2013"/>
                    </a:lnTo>
                    <a:lnTo>
                      <a:pt x="998" y="2016"/>
                    </a:lnTo>
                    <a:lnTo>
                      <a:pt x="995" y="2018"/>
                    </a:lnTo>
                    <a:lnTo>
                      <a:pt x="995" y="2018"/>
                    </a:lnTo>
                    <a:lnTo>
                      <a:pt x="995" y="2020"/>
                    </a:lnTo>
                    <a:lnTo>
                      <a:pt x="995" y="2020"/>
                    </a:lnTo>
                    <a:lnTo>
                      <a:pt x="995" y="2022"/>
                    </a:lnTo>
                    <a:lnTo>
                      <a:pt x="995" y="2023"/>
                    </a:lnTo>
                    <a:lnTo>
                      <a:pt x="993" y="2025"/>
                    </a:lnTo>
                    <a:lnTo>
                      <a:pt x="993" y="2027"/>
                    </a:lnTo>
                    <a:lnTo>
                      <a:pt x="993" y="2027"/>
                    </a:lnTo>
                    <a:lnTo>
                      <a:pt x="991" y="2028"/>
                    </a:lnTo>
                    <a:lnTo>
                      <a:pt x="990" y="2028"/>
                    </a:lnTo>
                    <a:lnTo>
                      <a:pt x="988" y="2030"/>
                    </a:lnTo>
                    <a:lnTo>
                      <a:pt x="988" y="2030"/>
                    </a:lnTo>
                    <a:lnTo>
                      <a:pt x="984" y="2030"/>
                    </a:lnTo>
                    <a:lnTo>
                      <a:pt x="981" y="2030"/>
                    </a:lnTo>
                    <a:lnTo>
                      <a:pt x="979" y="2030"/>
                    </a:lnTo>
                    <a:lnTo>
                      <a:pt x="979" y="2028"/>
                    </a:lnTo>
                    <a:lnTo>
                      <a:pt x="978" y="2027"/>
                    </a:lnTo>
                    <a:lnTo>
                      <a:pt x="974" y="2028"/>
                    </a:lnTo>
                    <a:lnTo>
                      <a:pt x="967" y="2027"/>
                    </a:lnTo>
                    <a:lnTo>
                      <a:pt x="966" y="2027"/>
                    </a:lnTo>
                    <a:lnTo>
                      <a:pt x="964" y="2027"/>
                    </a:lnTo>
                    <a:lnTo>
                      <a:pt x="964" y="2025"/>
                    </a:lnTo>
                    <a:lnTo>
                      <a:pt x="962" y="2025"/>
                    </a:lnTo>
                    <a:lnTo>
                      <a:pt x="960" y="2025"/>
                    </a:lnTo>
                    <a:lnTo>
                      <a:pt x="957" y="2027"/>
                    </a:lnTo>
                    <a:lnTo>
                      <a:pt x="954" y="2028"/>
                    </a:lnTo>
                    <a:lnTo>
                      <a:pt x="950" y="2028"/>
                    </a:lnTo>
                    <a:lnTo>
                      <a:pt x="949" y="2027"/>
                    </a:lnTo>
                    <a:lnTo>
                      <a:pt x="943" y="2025"/>
                    </a:lnTo>
                    <a:lnTo>
                      <a:pt x="942" y="2022"/>
                    </a:lnTo>
                    <a:lnTo>
                      <a:pt x="938" y="2022"/>
                    </a:lnTo>
                    <a:lnTo>
                      <a:pt x="935" y="2022"/>
                    </a:lnTo>
                    <a:lnTo>
                      <a:pt x="935" y="2023"/>
                    </a:lnTo>
                    <a:lnTo>
                      <a:pt x="933" y="2023"/>
                    </a:lnTo>
                    <a:lnTo>
                      <a:pt x="933" y="2020"/>
                    </a:lnTo>
                    <a:lnTo>
                      <a:pt x="931" y="2018"/>
                    </a:lnTo>
                    <a:lnTo>
                      <a:pt x="930" y="2016"/>
                    </a:lnTo>
                    <a:lnTo>
                      <a:pt x="928" y="2015"/>
                    </a:lnTo>
                    <a:lnTo>
                      <a:pt x="925" y="2015"/>
                    </a:lnTo>
                    <a:lnTo>
                      <a:pt x="923" y="2013"/>
                    </a:lnTo>
                    <a:lnTo>
                      <a:pt x="921" y="2013"/>
                    </a:lnTo>
                    <a:lnTo>
                      <a:pt x="919" y="2013"/>
                    </a:lnTo>
                    <a:lnTo>
                      <a:pt x="918" y="2013"/>
                    </a:lnTo>
                    <a:lnTo>
                      <a:pt x="914" y="2013"/>
                    </a:lnTo>
                    <a:lnTo>
                      <a:pt x="914" y="2013"/>
                    </a:lnTo>
                    <a:lnTo>
                      <a:pt x="914" y="2013"/>
                    </a:lnTo>
                    <a:lnTo>
                      <a:pt x="914" y="2013"/>
                    </a:lnTo>
                    <a:lnTo>
                      <a:pt x="913" y="2015"/>
                    </a:lnTo>
                    <a:lnTo>
                      <a:pt x="911" y="2015"/>
                    </a:lnTo>
                    <a:lnTo>
                      <a:pt x="909" y="2015"/>
                    </a:lnTo>
                    <a:lnTo>
                      <a:pt x="907" y="2015"/>
                    </a:lnTo>
                    <a:lnTo>
                      <a:pt x="906" y="2013"/>
                    </a:lnTo>
                    <a:lnTo>
                      <a:pt x="902" y="2011"/>
                    </a:lnTo>
                    <a:lnTo>
                      <a:pt x="895" y="2010"/>
                    </a:lnTo>
                    <a:lnTo>
                      <a:pt x="890" y="2010"/>
                    </a:lnTo>
                    <a:lnTo>
                      <a:pt x="890" y="2008"/>
                    </a:lnTo>
                    <a:lnTo>
                      <a:pt x="889" y="2008"/>
                    </a:lnTo>
                    <a:lnTo>
                      <a:pt x="889" y="2006"/>
                    </a:lnTo>
                    <a:lnTo>
                      <a:pt x="889" y="2006"/>
                    </a:lnTo>
                    <a:lnTo>
                      <a:pt x="887" y="2001"/>
                    </a:lnTo>
                    <a:lnTo>
                      <a:pt x="887" y="1998"/>
                    </a:lnTo>
                    <a:lnTo>
                      <a:pt x="887" y="1994"/>
                    </a:lnTo>
                    <a:lnTo>
                      <a:pt x="887" y="1993"/>
                    </a:lnTo>
                    <a:lnTo>
                      <a:pt x="887" y="1993"/>
                    </a:lnTo>
                    <a:lnTo>
                      <a:pt x="885" y="1991"/>
                    </a:lnTo>
                    <a:lnTo>
                      <a:pt x="880" y="1991"/>
                    </a:lnTo>
                    <a:lnTo>
                      <a:pt x="880" y="1996"/>
                    </a:lnTo>
                    <a:lnTo>
                      <a:pt x="880" y="2001"/>
                    </a:lnTo>
                    <a:lnTo>
                      <a:pt x="877" y="2001"/>
                    </a:lnTo>
                    <a:lnTo>
                      <a:pt x="868" y="2001"/>
                    </a:lnTo>
                    <a:lnTo>
                      <a:pt x="860" y="2001"/>
                    </a:lnTo>
                    <a:lnTo>
                      <a:pt x="851" y="2001"/>
                    </a:lnTo>
                    <a:lnTo>
                      <a:pt x="844" y="2001"/>
                    </a:lnTo>
                    <a:lnTo>
                      <a:pt x="836" y="2001"/>
                    </a:lnTo>
                    <a:lnTo>
                      <a:pt x="827" y="2001"/>
                    </a:lnTo>
                    <a:lnTo>
                      <a:pt x="818" y="2001"/>
                    </a:lnTo>
                    <a:lnTo>
                      <a:pt x="810" y="2001"/>
                    </a:lnTo>
                    <a:lnTo>
                      <a:pt x="803" y="2001"/>
                    </a:lnTo>
                    <a:lnTo>
                      <a:pt x="794" y="2001"/>
                    </a:lnTo>
                    <a:lnTo>
                      <a:pt x="786" y="2001"/>
                    </a:lnTo>
                    <a:lnTo>
                      <a:pt x="777" y="2001"/>
                    </a:lnTo>
                    <a:lnTo>
                      <a:pt x="769" y="2001"/>
                    </a:lnTo>
                    <a:lnTo>
                      <a:pt x="762" y="2001"/>
                    </a:lnTo>
                    <a:lnTo>
                      <a:pt x="753" y="2001"/>
                    </a:lnTo>
                    <a:lnTo>
                      <a:pt x="745" y="2001"/>
                    </a:lnTo>
                    <a:lnTo>
                      <a:pt x="736" y="2001"/>
                    </a:lnTo>
                    <a:lnTo>
                      <a:pt x="728" y="2001"/>
                    </a:lnTo>
                    <a:lnTo>
                      <a:pt x="721" y="2001"/>
                    </a:lnTo>
                    <a:lnTo>
                      <a:pt x="712" y="2001"/>
                    </a:lnTo>
                    <a:lnTo>
                      <a:pt x="704" y="2001"/>
                    </a:lnTo>
                    <a:lnTo>
                      <a:pt x="695" y="2001"/>
                    </a:lnTo>
                    <a:lnTo>
                      <a:pt x="688" y="2001"/>
                    </a:lnTo>
                    <a:lnTo>
                      <a:pt x="680" y="2001"/>
                    </a:lnTo>
                    <a:lnTo>
                      <a:pt x="671" y="2001"/>
                    </a:lnTo>
                    <a:lnTo>
                      <a:pt x="663" y="2001"/>
                    </a:lnTo>
                    <a:lnTo>
                      <a:pt x="654" y="2001"/>
                    </a:lnTo>
                    <a:lnTo>
                      <a:pt x="647" y="2001"/>
                    </a:lnTo>
                    <a:lnTo>
                      <a:pt x="639" y="2001"/>
                    </a:lnTo>
                    <a:lnTo>
                      <a:pt x="630" y="2001"/>
                    </a:lnTo>
                    <a:lnTo>
                      <a:pt x="622" y="2001"/>
                    </a:lnTo>
                    <a:lnTo>
                      <a:pt x="613" y="2001"/>
                    </a:lnTo>
                    <a:lnTo>
                      <a:pt x="606" y="2001"/>
                    </a:lnTo>
                    <a:lnTo>
                      <a:pt x="598" y="2001"/>
                    </a:lnTo>
                    <a:lnTo>
                      <a:pt x="589" y="2001"/>
                    </a:lnTo>
                    <a:lnTo>
                      <a:pt x="581" y="2001"/>
                    </a:lnTo>
                    <a:lnTo>
                      <a:pt x="574" y="2001"/>
                    </a:lnTo>
                    <a:lnTo>
                      <a:pt x="565" y="2001"/>
                    </a:lnTo>
                    <a:lnTo>
                      <a:pt x="557" y="2001"/>
                    </a:lnTo>
                    <a:lnTo>
                      <a:pt x="548" y="2001"/>
                    </a:lnTo>
                    <a:lnTo>
                      <a:pt x="540" y="2001"/>
                    </a:lnTo>
                    <a:lnTo>
                      <a:pt x="533" y="2001"/>
                    </a:lnTo>
                    <a:lnTo>
                      <a:pt x="524" y="2001"/>
                    </a:lnTo>
                    <a:lnTo>
                      <a:pt x="516" y="2001"/>
                    </a:lnTo>
                    <a:lnTo>
                      <a:pt x="507" y="2001"/>
                    </a:lnTo>
                    <a:lnTo>
                      <a:pt x="498" y="2001"/>
                    </a:lnTo>
                    <a:lnTo>
                      <a:pt x="492" y="2001"/>
                    </a:lnTo>
                    <a:lnTo>
                      <a:pt x="483" y="2001"/>
                    </a:lnTo>
                    <a:lnTo>
                      <a:pt x="474" y="2001"/>
                    </a:lnTo>
                    <a:lnTo>
                      <a:pt x="466" y="2001"/>
                    </a:lnTo>
                    <a:lnTo>
                      <a:pt x="459" y="2001"/>
                    </a:lnTo>
                    <a:lnTo>
                      <a:pt x="451" y="2001"/>
                    </a:lnTo>
                    <a:lnTo>
                      <a:pt x="442" y="2001"/>
                    </a:lnTo>
                    <a:lnTo>
                      <a:pt x="433" y="2001"/>
                    </a:lnTo>
                    <a:lnTo>
                      <a:pt x="425" y="2001"/>
                    </a:lnTo>
                    <a:lnTo>
                      <a:pt x="418" y="2001"/>
                    </a:lnTo>
                    <a:lnTo>
                      <a:pt x="409" y="2001"/>
                    </a:lnTo>
                    <a:lnTo>
                      <a:pt x="401" y="2001"/>
                    </a:lnTo>
                    <a:lnTo>
                      <a:pt x="392" y="2001"/>
                    </a:lnTo>
                    <a:lnTo>
                      <a:pt x="384" y="2001"/>
                    </a:lnTo>
                    <a:lnTo>
                      <a:pt x="377" y="2001"/>
                    </a:lnTo>
                    <a:lnTo>
                      <a:pt x="368" y="2001"/>
                    </a:lnTo>
                    <a:lnTo>
                      <a:pt x="360" y="2001"/>
                    </a:lnTo>
                    <a:lnTo>
                      <a:pt x="351" y="2001"/>
                    </a:lnTo>
                    <a:lnTo>
                      <a:pt x="350" y="2001"/>
                    </a:lnTo>
                    <a:lnTo>
                      <a:pt x="350" y="2001"/>
                    </a:lnTo>
                    <a:lnTo>
                      <a:pt x="348" y="1999"/>
                    </a:lnTo>
                    <a:lnTo>
                      <a:pt x="346" y="1999"/>
                    </a:lnTo>
                    <a:lnTo>
                      <a:pt x="346" y="1999"/>
                    </a:lnTo>
                    <a:lnTo>
                      <a:pt x="344" y="2001"/>
                    </a:lnTo>
                    <a:lnTo>
                      <a:pt x="344" y="2001"/>
                    </a:lnTo>
                    <a:lnTo>
                      <a:pt x="344" y="2003"/>
                    </a:lnTo>
                    <a:lnTo>
                      <a:pt x="344" y="2003"/>
                    </a:lnTo>
                    <a:lnTo>
                      <a:pt x="344" y="2001"/>
                    </a:lnTo>
                    <a:lnTo>
                      <a:pt x="343" y="1999"/>
                    </a:lnTo>
                    <a:lnTo>
                      <a:pt x="344" y="1999"/>
                    </a:lnTo>
                    <a:lnTo>
                      <a:pt x="344" y="1998"/>
                    </a:lnTo>
                    <a:lnTo>
                      <a:pt x="344" y="1998"/>
                    </a:lnTo>
                    <a:lnTo>
                      <a:pt x="343" y="1998"/>
                    </a:lnTo>
                    <a:lnTo>
                      <a:pt x="343" y="1998"/>
                    </a:lnTo>
                    <a:lnTo>
                      <a:pt x="343" y="1998"/>
                    </a:lnTo>
                    <a:lnTo>
                      <a:pt x="343" y="1996"/>
                    </a:lnTo>
                    <a:lnTo>
                      <a:pt x="341" y="1994"/>
                    </a:lnTo>
                    <a:lnTo>
                      <a:pt x="343" y="1994"/>
                    </a:lnTo>
                    <a:lnTo>
                      <a:pt x="344" y="1993"/>
                    </a:lnTo>
                    <a:lnTo>
                      <a:pt x="346" y="1993"/>
                    </a:lnTo>
                    <a:lnTo>
                      <a:pt x="348" y="1993"/>
                    </a:lnTo>
                    <a:lnTo>
                      <a:pt x="348" y="1989"/>
                    </a:lnTo>
                    <a:lnTo>
                      <a:pt x="346" y="1993"/>
                    </a:lnTo>
                    <a:lnTo>
                      <a:pt x="346" y="1993"/>
                    </a:lnTo>
                    <a:lnTo>
                      <a:pt x="343" y="1991"/>
                    </a:lnTo>
                    <a:lnTo>
                      <a:pt x="341" y="1991"/>
                    </a:lnTo>
                    <a:lnTo>
                      <a:pt x="341" y="1991"/>
                    </a:lnTo>
                    <a:lnTo>
                      <a:pt x="341" y="1991"/>
                    </a:lnTo>
                    <a:lnTo>
                      <a:pt x="341" y="1991"/>
                    </a:lnTo>
                    <a:lnTo>
                      <a:pt x="341" y="1989"/>
                    </a:lnTo>
                    <a:lnTo>
                      <a:pt x="341" y="1984"/>
                    </a:lnTo>
                    <a:lnTo>
                      <a:pt x="343" y="1982"/>
                    </a:lnTo>
                    <a:lnTo>
                      <a:pt x="343" y="1982"/>
                    </a:lnTo>
                    <a:lnTo>
                      <a:pt x="343" y="1982"/>
                    </a:lnTo>
                    <a:lnTo>
                      <a:pt x="339" y="1984"/>
                    </a:lnTo>
                    <a:lnTo>
                      <a:pt x="339" y="1986"/>
                    </a:lnTo>
                    <a:lnTo>
                      <a:pt x="339" y="1986"/>
                    </a:lnTo>
                    <a:lnTo>
                      <a:pt x="339" y="1987"/>
                    </a:lnTo>
                    <a:lnTo>
                      <a:pt x="338" y="1989"/>
                    </a:lnTo>
                    <a:lnTo>
                      <a:pt x="338" y="1989"/>
                    </a:lnTo>
                    <a:lnTo>
                      <a:pt x="336" y="1989"/>
                    </a:lnTo>
                    <a:lnTo>
                      <a:pt x="336" y="1989"/>
                    </a:lnTo>
                    <a:lnTo>
                      <a:pt x="329" y="1987"/>
                    </a:lnTo>
                    <a:lnTo>
                      <a:pt x="329" y="1987"/>
                    </a:lnTo>
                    <a:lnTo>
                      <a:pt x="327" y="1986"/>
                    </a:lnTo>
                    <a:lnTo>
                      <a:pt x="326" y="1984"/>
                    </a:lnTo>
                    <a:lnTo>
                      <a:pt x="326" y="1982"/>
                    </a:lnTo>
                    <a:lnTo>
                      <a:pt x="326" y="1981"/>
                    </a:lnTo>
                    <a:lnTo>
                      <a:pt x="327" y="1981"/>
                    </a:lnTo>
                    <a:lnTo>
                      <a:pt x="327" y="1981"/>
                    </a:lnTo>
                    <a:lnTo>
                      <a:pt x="327" y="1981"/>
                    </a:lnTo>
                    <a:lnTo>
                      <a:pt x="329" y="1982"/>
                    </a:lnTo>
                    <a:lnTo>
                      <a:pt x="331" y="1984"/>
                    </a:lnTo>
                    <a:lnTo>
                      <a:pt x="331" y="1984"/>
                    </a:lnTo>
                    <a:lnTo>
                      <a:pt x="334" y="1982"/>
                    </a:lnTo>
                    <a:lnTo>
                      <a:pt x="334" y="1982"/>
                    </a:lnTo>
                    <a:lnTo>
                      <a:pt x="332" y="1982"/>
                    </a:lnTo>
                    <a:lnTo>
                      <a:pt x="331" y="1982"/>
                    </a:lnTo>
                    <a:lnTo>
                      <a:pt x="331" y="1982"/>
                    </a:lnTo>
                    <a:lnTo>
                      <a:pt x="329" y="1981"/>
                    </a:lnTo>
                    <a:lnTo>
                      <a:pt x="329" y="1979"/>
                    </a:lnTo>
                    <a:lnTo>
                      <a:pt x="329" y="1972"/>
                    </a:lnTo>
                    <a:lnTo>
                      <a:pt x="329" y="1972"/>
                    </a:lnTo>
                    <a:lnTo>
                      <a:pt x="331" y="1970"/>
                    </a:lnTo>
                    <a:lnTo>
                      <a:pt x="331" y="1970"/>
                    </a:lnTo>
                    <a:lnTo>
                      <a:pt x="331" y="1969"/>
                    </a:lnTo>
                    <a:lnTo>
                      <a:pt x="331" y="1969"/>
                    </a:lnTo>
                    <a:lnTo>
                      <a:pt x="329" y="1967"/>
                    </a:lnTo>
                    <a:lnTo>
                      <a:pt x="327" y="1967"/>
                    </a:lnTo>
                    <a:lnTo>
                      <a:pt x="327" y="1967"/>
                    </a:lnTo>
                    <a:lnTo>
                      <a:pt x="329" y="1969"/>
                    </a:lnTo>
                    <a:lnTo>
                      <a:pt x="329" y="1970"/>
                    </a:lnTo>
                    <a:lnTo>
                      <a:pt x="327" y="1972"/>
                    </a:lnTo>
                    <a:lnTo>
                      <a:pt x="327" y="1974"/>
                    </a:lnTo>
                    <a:lnTo>
                      <a:pt x="327" y="1975"/>
                    </a:lnTo>
                    <a:lnTo>
                      <a:pt x="327" y="1975"/>
                    </a:lnTo>
                    <a:lnTo>
                      <a:pt x="326" y="1977"/>
                    </a:lnTo>
                    <a:lnTo>
                      <a:pt x="324" y="1979"/>
                    </a:lnTo>
                    <a:lnTo>
                      <a:pt x="320" y="1979"/>
                    </a:lnTo>
                    <a:lnTo>
                      <a:pt x="319" y="1979"/>
                    </a:lnTo>
                    <a:lnTo>
                      <a:pt x="317" y="1977"/>
                    </a:lnTo>
                    <a:lnTo>
                      <a:pt x="314" y="1974"/>
                    </a:lnTo>
                    <a:lnTo>
                      <a:pt x="312" y="1972"/>
                    </a:lnTo>
                    <a:lnTo>
                      <a:pt x="312" y="1970"/>
                    </a:lnTo>
                    <a:lnTo>
                      <a:pt x="309" y="1965"/>
                    </a:lnTo>
                    <a:lnTo>
                      <a:pt x="309" y="1964"/>
                    </a:lnTo>
                    <a:lnTo>
                      <a:pt x="307" y="1962"/>
                    </a:lnTo>
                    <a:lnTo>
                      <a:pt x="307" y="1962"/>
                    </a:lnTo>
                    <a:lnTo>
                      <a:pt x="307" y="1960"/>
                    </a:lnTo>
                    <a:lnTo>
                      <a:pt x="309" y="1957"/>
                    </a:lnTo>
                    <a:lnTo>
                      <a:pt x="310" y="1953"/>
                    </a:lnTo>
                    <a:lnTo>
                      <a:pt x="310" y="1952"/>
                    </a:lnTo>
                    <a:lnTo>
                      <a:pt x="310" y="1950"/>
                    </a:lnTo>
                    <a:lnTo>
                      <a:pt x="310" y="1948"/>
                    </a:lnTo>
                    <a:lnTo>
                      <a:pt x="310" y="1947"/>
                    </a:lnTo>
                    <a:lnTo>
                      <a:pt x="309" y="1948"/>
                    </a:lnTo>
                    <a:lnTo>
                      <a:pt x="309" y="1950"/>
                    </a:lnTo>
                    <a:lnTo>
                      <a:pt x="309" y="1950"/>
                    </a:lnTo>
                    <a:lnTo>
                      <a:pt x="309" y="1952"/>
                    </a:lnTo>
                    <a:lnTo>
                      <a:pt x="307" y="1955"/>
                    </a:lnTo>
                    <a:lnTo>
                      <a:pt x="307" y="1957"/>
                    </a:lnTo>
                    <a:lnTo>
                      <a:pt x="303" y="1958"/>
                    </a:lnTo>
                    <a:lnTo>
                      <a:pt x="298" y="1957"/>
                    </a:lnTo>
                    <a:lnTo>
                      <a:pt x="298" y="1957"/>
                    </a:lnTo>
                    <a:lnTo>
                      <a:pt x="297" y="1957"/>
                    </a:lnTo>
                    <a:lnTo>
                      <a:pt x="297" y="1953"/>
                    </a:lnTo>
                    <a:lnTo>
                      <a:pt x="297" y="1953"/>
                    </a:lnTo>
                    <a:lnTo>
                      <a:pt x="297" y="1955"/>
                    </a:lnTo>
                    <a:lnTo>
                      <a:pt x="295" y="1958"/>
                    </a:lnTo>
                    <a:lnTo>
                      <a:pt x="295" y="1958"/>
                    </a:lnTo>
                    <a:lnTo>
                      <a:pt x="293" y="1958"/>
                    </a:lnTo>
                    <a:lnTo>
                      <a:pt x="293" y="1958"/>
                    </a:lnTo>
                    <a:lnTo>
                      <a:pt x="293" y="1957"/>
                    </a:lnTo>
                    <a:lnTo>
                      <a:pt x="291" y="1957"/>
                    </a:lnTo>
                    <a:lnTo>
                      <a:pt x="288" y="1958"/>
                    </a:lnTo>
                    <a:lnTo>
                      <a:pt x="288" y="1957"/>
                    </a:lnTo>
                    <a:lnTo>
                      <a:pt x="286" y="1957"/>
                    </a:lnTo>
                    <a:lnTo>
                      <a:pt x="283" y="1957"/>
                    </a:lnTo>
                    <a:lnTo>
                      <a:pt x="281" y="1957"/>
                    </a:lnTo>
                    <a:lnTo>
                      <a:pt x="279" y="1955"/>
                    </a:lnTo>
                    <a:lnTo>
                      <a:pt x="279" y="1955"/>
                    </a:lnTo>
                    <a:lnTo>
                      <a:pt x="279" y="1953"/>
                    </a:lnTo>
                    <a:lnTo>
                      <a:pt x="283" y="1953"/>
                    </a:lnTo>
                    <a:lnTo>
                      <a:pt x="286" y="1952"/>
                    </a:lnTo>
                    <a:lnTo>
                      <a:pt x="290" y="1952"/>
                    </a:lnTo>
                    <a:lnTo>
                      <a:pt x="290" y="1952"/>
                    </a:lnTo>
                    <a:lnTo>
                      <a:pt x="288" y="1952"/>
                    </a:lnTo>
                    <a:lnTo>
                      <a:pt x="281" y="1952"/>
                    </a:lnTo>
                    <a:lnTo>
                      <a:pt x="279" y="1952"/>
                    </a:lnTo>
                    <a:lnTo>
                      <a:pt x="278" y="1952"/>
                    </a:lnTo>
                    <a:lnTo>
                      <a:pt x="278" y="1950"/>
                    </a:lnTo>
                    <a:lnTo>
                      <a:pt x="279" y="1950"/>
                    </a:lnTo>
                    <a:lnTo>
                      <a:pt x="281" y="1948"/>
                    </a:lnTo>
                    <a:lnTo>
                      <a:pt x="281" y="1947"/>
                    </a:lnTo>
                    <a:lnTo>
                      <a:pt x="279" y="1947"/>
                    </a:lnTo>
                    <a:lnTo>
                      <a:pt x="279" y="1947"/>
                    </a:lnTo>
                    <a:lnTo>
                      <a:pt x="278" y="1947"/>
                    </a:lnTo>
                    <a:lnTo>
                      <a:pt x="279" y="1943"/>
                    </a:lnTo>
                    <a:lnTo>
                      <a:pt x="278" y="1940"/>
                    </a:lnTo>
                    <a:lnTo>
                      <a:pt x="278" y="1943"/>
                    </a:lnTo>
                    <a:lnTo>
                      <a:pt x="276" y="1945"/>
                    </a:lnTo>
                    <a:lnTo>
                      <a:pt x="269" y="1945"/>
                    </a:lnTo>
                    <a:lnTo>
                      <a:pt x="269" y="1947"/>
                    </a:lnTo>
                    <a:lnTo>
                      <a:pt x="267" y="1947"/>
                    </a:lnTo>
                    <a:lnTo>
                      <a:pt x="264" y="1945"/>
                    </a:lnTo>
                    <a:lnTo>
                      <a:pt x="262" y="1943"/>
                    </a:lnTo>
                    <a:lnTo>
                      <a:pt x="261" y="1943"/>
                    </a:lnTo>
                    <a:lnTo>
                      <a:pt x="257" y="1940"/>
                    </a:lnTo>
                    <a:lnTo>
                      <a:pt x="255" y="1938"/>
                    </a:lnTo>
                    <a:lnTo>
                      <a:pt x="255" y="1935"/>
                    </a:lnTo>
                    <a:lnTo>
                      <a:pt x="255" y="1931"/>
                    </a:lnTo>
                    <a:lnTo>
                      <a:pt x="257" y="1929"/>
                    </a:lnTo>
                    <a:lnTo>
                      <a:pt x="261" y="1924"/>
                    </a:lnTo>
                    <a:lnTo>
                      <a:pt x="262" y="1923"/>
                    </a:lnTo>
                    <a:lnTo>
                      <a:pt x="264" y="1923"/>
                    </a:lnTo>
                    <a:lnTo>
                      <a:pt x="269" y="1921"/>
                    </a:lnTo>
                    <a:lnTo>
                      <a:pt x="274" y="1921"/>
                    </a:lnTo>
                    <a:lnTo>
                      <a:pt x="274" y="1921"/>
                    </a:lnTo>
                    <a:lnTo>
                      <a:pt x="267" y="1921"/>
                    </a:lnTo>
                    <a:lnTo>
                      <a:pt x="262" y="1921"/>
                    </a:lnTo>
                    <a:lnTo>
                      <a:pt x="261" y="1921"/>
                    </a:lnTo>
                    <a:lnTo>
                      <a:pt x="257" y="1924"/>
                    </a:lnTo>
                    <a:lnTo>
                      <a:pt x="257" y="1926"/>
                    </a:lnTo>
                    <a:lnTo>
                      <a:pt x="257" y="1928"/>
                    </a:lnTo>
                    <a:lnTo>
                      <a:pt x="255" y="1928"/>
                    </a:lnTo>
                    <a:lnTo>
                      <a:pt x="255" y="1928"/>
                    </a:lnTo>
                    <a:lnTo>
                      <a:pt x="255" y="1926"/>
                    </a:lnTo>
                    <a:lnTo>
                      <a:pt x="254" y="1926"/>
                    </a:lnTo>
                    <a:lnTo>
                      <a:pt x="254" y="1924"/>
                    </a:lnTo>
                    <a:lnTo>
                      <a:pt x="252" y="1921"/>
                    </a:lnTo>
                    <a:lnTo>
                      <a:pt x="252" y="1919"/>
                    </a:lnTo>
                    <a:lnTo>
                      <a:pt x="252" y="1918"/>
                    </a:lnTo>
                    <a:lnTo>
                      <a:pt x="254" y="1916"/>
                    </a:lnTo>
                    <a:lnTo>
                      <a:pt x="255" y="1912"/>
                    </a:lnTo>
                    <a:lnTo>
                      <a:pt x="252" y="1912"/>
                    </a:lnTo>
                    <a:lnTo>
                      <a:pt x="252" y="1909"/>
                    </a:lnTo>
                    <a:lnTo>
                      <a:pt x="254" y="1906"/>
                    </a:lnTo>
                    <a:lnTo>
                      <a:pt x="255" y="1904"/>
                    </a:lnTo>
                    <a:lnTo>
                      <a:pt x="259" y="1902"/>
                    </a:lnTo>
                    <a:lnTo>
                      <a:pt x="261" y="1900"/>
                    </a:lnTo>
                    <a:lnTo>
                      <a:pt x="264" y="1899"/>
                    </a:lnTo>
                    <a:lnTo>
                      <a:pt x="266" y="1902"/>
                    </a:lnTo>
                    <a:lnTo>
                      <a:pt x="269" y="1902"/>
                    </a:lnTo>
                    <a:lnTo>
                      <a:pt x="269" y="1904"/>
                    </a:lnTo>
                    <a:lnTo>
                      <a:pt x="271" y="1906"/>
                    </a:lnTo>
                    <a:lnTo>
                      <a:pt x="273" y="1907"/>
                    </a:lnTo>
                    <a:lnTo>
                      <a:pt x="274" y="1909"/>
                    </a:lnTo>
                    <a:lnTo>
                      <a:pt x="274" y="1909"/>
                    </a:lnTo>
                    <a:lnTo>
                      <a:pt x="274" y="1907"/>
                    </a:lnTo>
                    <a:lnTo>
                      <a:pt x="271" y="1904"/>
                    </a:lnTo>
                    <a:lnTo>
                      <a:pt x="271" y="1904"/>
                    </a:lnTo>
                    <a:lnTo>
                      <a:pt x="271" y="1902"/>
                    </a:lnTo>
                    <a:lnTo>
                      <a:pt x="266" y="1900"/>
                    </a:lnTo>
                    <a:lnTo>
                      <a:pt x="266" y="1899"/>
                    </a:lnTo>
                    <a:lnTo>
                      <a:pt x="266" y="1897"/>
                    </a:lnTo>
                    <a:lnTo>
                      <a:pt x="266" y="1895"/>
                    </a:lnTo>
                    <a:lnTo>
                      <a:pt x="266" y="1895"/>
                    </a:lnTo>
                    <a:lnTo>
                      <a:pt x="269" y="1890"/>
                    </a:lnTo>
                    <a:lnTo>
                      <a:pt x="269" y="1889"/>
                    </a:lnTo>
                    <a:lnTo>
                      <a:pt x="269" y="1889"/>
                    </a:lnTo>
                    <a:lnTo>
                      <a:pt x="269" y="1887"/>
                    </a:lnTo>
                    <a:lnTo>
                      <a:pt x="269" y="1885"/>
                    </a:lnTo>
                    <a:lnTo>
                      <a:pt x="269" y="1885"/>
                    </a:lnTo>
                    <a:lnTo>
                      <a:pt x="269" y="1889"/>
                    </a:lnTo>
                    <a:lnTo>
                      <a:pt x="269" y="1889"/>
                    </a:lnTo>
                    <a:lnTo>
                      <a:pt x="267" y="1890"/>
                    </a:lnTo>
                    <a:lnTo>
                      <a:pt x="267" y="1892"/>
                    </a:lnTo>
                    <a:lnTo>
                      <a:pt x="267" y="1892"/>
                    </a:lnTo>
                    <a:lnTo>
                      <a:pt x="259" y="1900"/>
                    </a:lnTo>
                    <a:lnTo>
                      <a:pt x="259" y="1900"/>
                    </a:lnTo>
                    <a:lnTo>
                      <a:pt x="255" y="1902"/>
                    </a:lnTo>
                    <a:lnTo>
                      <a:pt x="254" y="1902"/>
                    </a:lnTo>
                    <a:lnTo>
                      <a:pt x="254" y="1904"/>
                    </a:lnTo>
                    <a:lnTo>
                      <a:pt x="252" y="1907"/>
                    </a:lnTo>
                    <a:lnTo>
                      <a:pt x="250" y="1912"/>
                    </a:lnTo>
                    <a:lnTo>
                      <a:pt x="249" y="1918"/>
                    </a:lnTo>
                    <a:lnTo>
                      <a:pt x="245" y="1912"/>
                    </a:lnTo>
                    <a:lnTo>
                      <a:pt x="243" y="1907"/>
                    </a:lnTo>
                    <a:lnTo>
                      <a:pt x="249" y="1902"/>
                    </a:lnTo>
                    <a:lnTo>
                      <a:pt x="249" y="1900"/>
                    </a:lnTo>
                    <a:lnTo>
                      <a:pt x="249" y="1899"/>
                    </a:lnTo>
                    <a:lnTo>
                      <a:pt x="249" y="1897"/>
                    </a:lnTo>
                    <a:lnTo>
                      <a:pt x="249" y="1897"/>
                    </a:lnTo>
                    <a:lnTo>
                      <a:pt x="250" y="1895"/>
                    </a:lnTo>
                    <a:lnTo>
                      <a:pt x="250" y="1894"/>
                    </a:lnTo>
                    <a:lnTo>
                      <a:pt x="249" y="1895"/>
                    </a:lnTo>
                    <a:lnTo>
                      <a:pt x="247" y="1899"/>
                    </a:lnTo>
                    <a:lnTo>
                      <a:pt x="245" y="1900"/>
                    </a:lnTo>
                    <a:lnTo>
                      <a:pt x="245" y="1900"/>
                    </a:lnTo>
                    <a:lnTo>
                      <a:pt x="245" y="1899"/>
                    </a:lnTo>
                    <a:lnTo>
                      <a:pt x="245" y="1892"/>
                    </a:lnTo>
                    <a:lnTo>
                      <a:pt x="247" y="1887"/>
                    </a:lnTo>
                    <a:lnTo>
                      <a:pt x="247" y="1885"/>
                    </a:lnTo>
                    <a:lnTo>
                      <a:pt x="249" y="1883"/>
                    </a:lnTo>
                    <a:lnTo>
                      <a:pt x="247" y="1883"/>
                    </a:lnTo>
                    <a:lnTo>
                      <a:pt x="243" y="1885"/>
                    </a:lnTo>
                    <a:lnTo>
                      <a:pt x="242" y="1883"/>
                    </a:lnTo>
                    <a:lnTo>
                      <a:pt x="240" y="1875"/>
                    </a:lnTo>
                    <a:lnTo>
                      <a:pt x="237" y="1873"/>
                    </a:lnTo>
                    <a:lnTo>
                      <a:pt x="233" y="1870"/>
                    </a:lnTo>
                    <a:lnTo>
                      <a:pt x="230" y="1868"/>
                    </a:lnTo>
                    <a:lnTo>
                      <a:pt x="228" y="1866"/>
                    </a:lnTo>
                    <a:lnTo>
                      <a:pt x="228" y="1863"/>
                    </a:lnTo>
                    <a:lnTo>
                      <a:pt x="228" y="1860"/>
                    </a:lnTo>
                    <a:lnTo>
                      <a:pt x="230" y="1858"/>
                    </a:lnTo>
                    <a:lnTo>
                      <a:pt x="232" y="1858"/>
                    </a:lnTo>
                    <a:lnTo>
                      <a:pt x="233" y="1858"/>
                    </a:lnTo>
                    <a:lnTo>
                      <a:pt x="233" y="1860"/>
                    </a:lnTo>
                    <a:lnTo>
                      <a:pt x="232" y="1863"/>
                    </a:lnTo>
                    <a:lnTo>
                      <a:pt x="233" y="1863"/>
                    </a:lnTo>
                    <a:lnTo>
                      <a:pt x="240" y="1866"/>
                    </a:lnTo>
                    <a:lnTo>
                      <a:pt x="240" y="1866"/>
                    </a:lnTo>
                    <a:lnTo>
                      <a:pt x="243" y="1865"/>
                    </a:lnTo>
                    <a:lnTo>
                      <a:pt x="243" y="1866"/>
                    </a:lnTo>
                    <a:lnTo>
                      <a:pt x="247" y="1866"/>
                    </a:lnTo>
                    <a:lnTo>
                      <a:pt x="249" y="1868"/>
                    </a:lnTo>
                    <a:lnTo>
                      <a:pt x="250" y="1872"/>
                    </a:lnTo>
                    <a:lnTo>
                      <a:pt x="250" y="1870"/>
                    </a:lnTo>
                    <a:lnTo>
                      <a:pt x="247" y="1866"/>
                    </a:lnTo>
                    <a:lnTo>
                      <a:pt x="245" y="1865"/>
                    </a:lnTo>
                    <a:lnTo>
                      <a:pt x="243" y="1865"/>
                    </a:lnTo>
                    <a:lnTo>
                      <a:pt x="240" y="1865"/>
                    </a:lnTo>
                    <a:lnTo>
                      <a:pt x="240" y="1865"/>
                    </a:lnTo>
                    <a:lnTo>
                      <a:pt x="238" y="1865"/>
                    </a:lnTo>
                    <a:lnTo>
                      <a:pt x="237" y="1863"/>
                    </a:lnTo>
                    <a:lnTo>
                      <a:pt x="235" y="1860"/>
                    </a:lnTo>
                    <a:lnTo>
                      <a:pt x="235" y="1858"/>
                    </a:lnTo>
                    <a:lnTo>
                      <a:pt x="235" y="1856"/>
                    </a:lnTo>
                    <a:lnTo>
                      <a:pt x="235" y="1854"/>
                    </a:lnTo>
                    <a:lnTo>
                      <a:pt x="237" y="1854"/>
                    </a:lnTo>
                    <a:lnTo>
                      <a:pt x="237" y="1853"/>
                    </a:lnTo>
                    <a:lnTo>
                      <a:pt x="238" y="1853"/>
                    </a:lnTo>
                    <a:lnTo>
                      <a:pt x="240" y="1853"/>
                    </a:lnTo>
                    <a:lnTo>
                      <a:pt x="237" y="1851"/>
                    </a:lnTo>
                    <a:lnTo>
                      <a:pt x="237" y="1851"/>
                    </a:lnTo>
                    <a:lnTo>
                      <a:pt x="233" y="1854"/>
                    </a:lnTo>
                    <a:lnTo>
                      <a:pt x="232" y="1854"/>
                    </a:lnTo>
                    <a:lnTo>
                      <a:pt x="232" y="1853"/>
                    </a:lnTo>
                    <a:lnTo>
                      <a:pt x="232" y="1853"/>
                    </a:lnTo>
                    <a:lnTo>
                      <a:pt x="230" y="1854"/>
                    </a:lnTo>
                    <a:lnTo>
                      <a:pt x="230" y="1854"/>
                    </a:lnTo>
                    <a:lnTo>
                      <a:pt x="226" y="1860"/>
                    </a:lnTo>
                    <a:lnTo>
                      <a:pt x="226" y="1861"/>
                    </a:lnTo>
                    <a:lnTo>
                      <a:pt x="226" y="1865"/>
                    </a:lnTo>
                    <a:lnTo>
                      <a:pt x="226" y="1866"/>
                    </a:lnTo>
                    <a:lnTo>
                      <a:pt x="225" y="1868"/>
                    </a:lnTo>
                    <a:lnTo>
                      <a:pt x="221" y="1870"/>
                    </a:lnTo>
                    <a:lnTo>
                      <a:pt x="220" y="1872"/>
                    </a:lnTo>
                    <a:lnTo>
                      <a:pt x="218" y="1870"/>
                    </a:lnTo>
                    <a:lnTo>
                      <a:pt x="214" y="1866"/>
                    </a:lnTo>
                    <a:lnTo>
                      <a:pt x="213" y="1863"/>
                    </a:lnTo>
                    <a:lnTo>
                      <a:pt x="209" y="1861"/>
                    </a:lnTo>
                    <a:lnTo>
                      <a:pt x="206" y="1860"/>
                    </a:lnTo>
                    <a:lnTo>
                      <a:pt x="204" y="1858"/>
                    </a:lnTo>
                    <a:lnTo>
                      <a:pt x="208" y="1853"/>
                    </a:lnTo>
                    <a:lnTo>
                      <a:pt x="209" y="1849"/>
                    </a:lnTo>
                    <a:lnTo>
                      <a:pt x="209" y="1844"/>
                    </a:lnTo>
                    <a:lnTo>
                      <a:pt x="211" y="1844"/>
                    </a:lnTo>
                    <a:lnTo>
                      <a:pt x="216" y="1843"/>
                    </a:lnTo>
                    <a:lnTo>
                      <a:pt x="218" y="1841"/>
                    </a:lnTo>
                    <a:lnTo>
                      <a:pt x="216" y="1841"/>
                    </a:lnTo>
                    <a:lnTo>
                      <a:pt x="213" y="1841"/>
                    </a:lnTo>
                    <a:lnTo>
                      <a:pt x="209" y="1843"/>
                    </a:lnTo>
                    <a:lnTo>
                      <a:pt x="206" y="1839"/>
                    </a:lnTo>
                    <a:lnTo>
                      <a:pt x="204" y="1837"/>
                    </a:lnTo>
                    <a:lnTo>
                      <a:pt x="202" y="1834"/>
                    </a:lnTo>
                    <a:lnTo>
                      <a:pt x="204" y="1832"/>
                    </a:lnTo>
                    <a:lnTo>
                      <a:pt x="204" y="1831"/>
                    </a:lnTo>
                    <a:lnTo>
                      <a:pt x="204" y="1827"/>
                    </a:lnTo>
                    <a:lnTo>
                      <a:pt x="204" y="1827"/>
                    </a:lnTo>
                    <a:lnTo>
                      <a:pt x="206" y="1825"/>
                    </a:lnTo>
                    <a:lnTo>
                      <a:pt x="208" y="1824"/>
                    </a:lnTo>
                    <a:lnTo>
                      <a:pt x="209" y="1820"/>
                    </a:lnTo>
                    <a:lnTo>
                      <a:pt x="209" y="1819"/>
                    </a:lnTo>
                    <a:lnTo>
                      <a:pt x="213" y="1812"/>
                    </a:lnTo>
                    <a:lnTo>
                      <a:pt x="213" y="1810"/>
                    </a:lnTo>
                    <a:lnTo>
                      <a:pt x="216" y="1805"/>
                    </a:lnTo>
                    <a:lnTo>
                      <a:pt x="220" y="1800"/>
                    </a:lnTo>
                    <a:lnTo>
                      <a:pt x="218" y="1800"/>
                    </a:lnTo>
                    <a:lnTo>
                      <a:pt x="218" y="1800"/>
                    </a:lnTo>
                    <a:lnTo>
                      <a:pt x="218" y="1800"/>
                    </a:lnTo>
                    <a:lnTo>
                      <a:pt x="216" y="1800"/>
                    </a:lnTo>
                    <a:lnTo>
                      <a:pt x="216" y="1798"/>
                    </a:lnTo>
                    <a:lnTo>
                      <a:pt x="216" y="1796"/>
                    </a:lnTo>
                    <a:lnTo>
                      <a:pt x="214" y="1798"/>
                    </a:lnTo>
                    <a:lnTo>
                      <a:pt x="214" y="1802"/>
                    </a:lnTo>
                    <a:lnTo>
                      <a:pt x="214" y="1805"/>
                    </a:lnTo>
                    <a:lnTo>
                      <a:pt x="214" y="1807"/>
                    </a:lnTo>
                    <a:lnTo>
                      <a:pt x="211" y="1812"/>
                    </a:lnTo>
                    <a:lnTo>
                      <a:pt x="211" y="1814"/>
                    </a:lnTo>
                    <a:lnTo>
                      <a:pt x="209" y="1812"/>
                    </a:lnTo>
                    <a:lnTo>
                      <a:pt x="211" y="1808"/>
                    </a:lnTo>
                    <a:lnTo>
                      <a:pt x="211" y="1807"/>
                    </a:lnTo>
                    <a:lnTo>
                      <a:pt x="211" y="1803"/>
                    </a:lnTo>
                    <a:lnTo>
                      <a:pt x="211" y="1800"/>
                    </a:lnTo>
                    <a:lnTo>
                      <a:pt x="209" y="1796"/>
                    </a:lnTo>
                    <a:lnTo>
                      <a:pt x="209" y="1795"/>
                    </a:lnTo>
                    <a:lnTo>
                      <a:pt x="209" y="1791"/>
                    </a:lnTo>
                    <a:lnTo>
                      <a:pt x="209" y="1790"/>
                    </a:lnTo>
                    <a:lnTo>
                      <a:pt x="211" y="1788"/>
                    </a:lnTo>
                    <a:lnTo>
                      <a:pt x="211" y="1786"/>
                    </a:lnTo>
                    <a:lnTo>
                      <a:pt x="211" y="1785"/>
                    </a:lnTo>
                    <a:lnTo>
                      <a:pt x="211" y="1783"/>
                    </a:lnTo>
                    <a:lnTo>
                      <a:pt x="211" y="1781"/>
                    </a:lnTo>
                    <a:lnTo>
                      <a:pt x="211" y="1779"/>
                    </a:lnTo>
                    <a:lnTo>
                      <a:pt x="209" y="1778"/>
                    </a:lnTo>
                    <a:lnTo>
                      <a:pt x="208" y="1779"/>
                    </a:lnTo>
                    <a:lnTo>
                      <a:pt x="204" y="1778"/>
                    </a:lnTo>
                    <a:lnTo>
                      <a:pt x="202" y="1774"/>
                    </a:lnTo>
                    <a:lnTo>
                      <a:pt x="199" y="1773"/>
                    </a:lnTo>
                    <a:lnTo>
                      <a:pt x="197" y="1769"/>
                    </a:lnTo>
                    <a:lnTo>
                      <a:pt x="194" y="1769"/>
                    </a:lnTo>
                    <a:lnTo>
                      <a:pt x="190" y="1768"/>
                    </a:lnTo>
                    <a:lnTo>
                      <a:pt x="189" y="1766"/>
                    </a:lnTo>
                    <a:lnTo>
                      <a:pt x="185" y="1764"/>
                    </a:lnTo>
                    <a:lnTo>
                      <a:pt x="184" y="1762"/>
                    </a:lnTo>
                    <a:lnTo>
                      <a:pt x="182" y="1761"/>
                    </a:lnTo>
                    <a:lnTo>
                      <a:pt x="180" y="1761"/>
                    </a:lnTo>
                    <a:lnTo>
                      <a:pt x="177" y="1761"/>
                    </a:lnTo>
                    <a:lnTo>
                      <a:pt x="177" y="1757"/>
                    </a:lnTo>
                    <a:lnTo>
                      <a:pt x="175" y="1756"/>
                    </a:lnTo>
                    <a:lnTo>
                      <a:pt x="175" y="1754"/>
                    </a:lnTo>
                    <a:lnTo>
                      <a:pt x="173" y="1754"/>
                    </a:lnTo>
                    <a:lnTo>
                      <a:pt x="172" y="1752"/>
                    </a:lnTo>
                    <a:lnTo>
                      <a:pt x="172" y="1749"/>
                    </a:lnTo>
                    <a:lnTo>
                      <a:pt x="172" y="1745"/>
                    </a:lnTo>
                    <a:lnTo>
                      <a:pt x="170" y="1745"/>
                    </a:lnTo>
                    <a:lnTo>
                      <a:pt x="166" y="1744"/>
                    </a:lnTo>
                    <a:lnTo>
                      <a:pt x="168" y="1742"/>
                    </a:lnTo>
                    <a:lnTo>
                      <a:pt x="168" y="1740"/>
                    </a:lnTo>
                    <a:lnTo>
                      <a:pt x="166" y="1737"/>
                    </a:lnTo>
                    <a:lnTo>
                      <a:pt x="165" y="1732"/>
                    </a:lnTo>
                    <a:lnTo>
                      <a:pt x="163" y="1730"/>
                    </a:lnTo>
                    <a:lnTo>
                      <a:pt x="160" y="1723"/>
                    </a:lnTo>
                    <a:lnTo>
                      <a:pt x="158" y="1720"/>
                    </a:lnTo>
                    <a:lnTo>
                      <a:pt x="154" y="1716"/>
                    </a:lnTo>
                    <a:lnTo>
                      <a:pt x="154" y="1713"/>
                    </a:lnTo>
                    <a:lnTo>
                      <a:pt x="151" y="1708"/>
                    </a:lnTo>
                    <a:lnTo>
                      <a:pt x="148" y="1703"/>
                    </a:lnTo>
                    <a:lnTo>
                      <a:pt x="146" y="1699"/>
                    </a:lnTo>
                    <a:lnTo>
                      <a:pt x="146" y="1696"/>
                    </a:lnTo>
                    <a:lnTo>
                      <a:pt x="143" y="1693"/>
                    </a:lnTo>
                    <a:lnTo>
                      <a:pt x="141" y="1689"/>
                    </a:lnTo>
                    <a:lnTo>
                      <a:pt x="137" y="1686"/>
                    </a:lnTo>
                    <a:lnTo>
                      <a:pt x="136" y="1684"/>
                    </a:lnTo>
                    <a:lnTo>
                      <a:pt x="134" y="1682"/>
                    </a:lnTo>
                    <a:lnTo>
                      <a:pt x="131" y="1681"/>
                    </a:lnTo>
                    <a:lnTo>
                      <a:pt x="129" y="1679"/>
                    </a:lnTo>
                    <a:lnTo>
                      <a:pt x="129" y="1677"/>
                    </a:lnTo>
                    <a:lnTo>
                      <a:pt x="127" y="1675"/>
                    </a:lnTo>
                    <a:lnTo>
                      <a:pt x="127" y="1674"/>
                    </a:lnTo>
                    <a:lnTo>
                      <a:pt x="127" y="1672"/>
                    </a:lnTo>
                    <a:lnTo>
                      <a:pt x="125" y="1672"/>
                    </a:lnTo>
                    <a:lnTo>
                      <a:pt x="122" y="1669"/>
                    </a:lnTo>
                    <a:lnTo>
                      <a:pt x="122" y="1667"/>
                    </a:lnTo>
                    <a:lnTo>
                      <a:pt x="119" y="1665"/>
                    </a:lnTo>
                    <a:lnTo>
                      <a:pt x="117" y="1665"/>
                    </a:lnTo>
                    <a:lnTo>
                      <a:pt x="117" y="1664"/>
                    </a:lnTo>
                    <a:lnTo>
                      <a:pt x="113" y="1658"/>
                    </a:lnTo>
                    <a:lnTo>
                      <a:pt x="115" y="1657"/>
                    </a:lnTo>
                    <a:lnTo>
                      <a:pt x="115" y="1655"/>
                    </a:lnTo>
                    <a:lnTo>
                      <a:pt x="115" y="1653"/>
                    </a:lnTo>
                    <a:lnTo>
                      <a:pt x="110" y="1648"/>
                    </a:lnTo>
                    <a:lnTo>
                      <a:pt x="108" y="1646"/>
                    </a:lnTo>
                    <a:lnTo>
                      <a:pt x="107" y="1645"/>
                    </a:lnTo>
                    <a:lnTo>
                      <a:pt x="101" y="1648"/>
                    </a:lnTo>
                    <a:lnTo>
                      <a:pt x="98" y="1650"/>
                    </a:lnTo>
                    <a:lnTo>
                      <a:pt x="95" y="1652"/>
                    </a:lnTo>
                    <a:lnTo>
                      <a:pt x="89" y="1652"/>
                    </a:lnTo>
                    <a:lnTo>
                      <a:pt x="91" y="1655"/>
                    </a:lnTo>
                    <a:lnTo>
                      <a:pt x="91" y="1657"/>
                    </a:lnTo>
                    <a:lnTo>
                      <a:pt x="89" y="1658"/>
                    </a:lnTo>
                    <a:lnTo>
                      <a:pt x="88" y="1658"/>
                    </a:lnTo>
                    <a:lnTo>
                      <a:pt x="88" y="1664"/>
                    </a:lnTo>
                    <a:lnTo>
                      <a:pt x="84" y="1669"/>
                    </a:lnTo>
                    <a:lnTo>
                      <a:pt x="81" y="1669"/>
                    </a:lnTo>
                    <a:lnTo>
                      <a:pt x="77" y="1670"/>
                    </a:lnTo>
                    <a:lnTo>
                      <a:pt x="74" y="1674"/>
                    </a:lnTo>
                    <a:lnTo>
                      <a:pt x="72" y="1675"/>
                    </a:lnTo>
                    <a:lnTo>
                      <a:pt x="69" y="1679"/>
                    </a:lnTo>
                    <a:lnTo>
                      <a:pt x="67" y="1677"/>
                    </a:lnTo>
                    <a:lnTo>
                      <a:pt x="67" y="1675"/>
                    </a:lnTo>
                    <a:lnTo>
                      <a:pt x="67" y="1670"/>
                    </a:lnTo>
                    <a:lnTo>
                      <a:pt x="66" y="1667"/>
                    </a:lnTo>
                    <a:lnTo>
                      <a:pt x="64" y="1664"/>
                    </a:lnTo>
                    <a:lnTo>
                      <a:pt x="60" y="1660"/>
                    </a:lnTo>
                    <a:lnTo>
                      <a:pt x="57" y="1658"/>
                    </a:lnTo>
                    <a:lnTo>
                      <a:pt x="54" y="1655"/>
                    </a:lnTo>
                    <a:lnTo>
                      <a:pt x="52" y="1652"/>
                    </a:lnTo>
                    <a:lnTo>
                      <a:pt x="48" y="1650"/>
                    </a:lnTo>
                    <a:lnTo>
                      <a:pt x="45" y="1645"/>
                    </a:lnTo>
                    <a:lnTo>
                      <a:pt x="43" y="1641"/>
                    </a:lnTo>
                    <a:lnTo>
                      <a:pt x="42" y="1640"/>
                    </a:lnTo>
                    <a:lnTo>
                      <a:pt x="38" y="1638"/>
                    </a:lnTo>
                    <a:lnTo>
                      <a:pt x="35" y="1635"/>
                    </a:lnTo>
                    <a:lnTo>
                      <a:pt x="36" y="1631"/>
                    </a:lnTo>
                    <a:lnTo>
                      <a:pt x="36" y="1626"/>
                    </a:lnTo>
                    <a:lnTo>
                      <a:pt x="36" y="1624"/>
                    </a:lnTo>
                    <a:lnTo>
                      <a:pt x="35" y="1624"/>
                    </a:lnTo>
                    <a:lnTo>
                      <a:pt x="30" y="1624"/>
                    </a:lnTo>
                    <a:lnTo>
                      <a:pt x="26" y="1624"/>
                    </a:lnTo>
                    <a:lnTo>
                      <a:pt x="23" y="1628"/>
                    </a:lnTo>
                    <a:lnTo>
                      <a:pt x="19" y="1629"/>
                    </a:lnTo>
                    <a:lnTo>
                      <a:pt x="16" y="1628"/>
                    </a:lnTo>
                    <a:lnTo>
                      <a:pt x="11" y="1626"/>
                    </a:lnTo>
                    <a:lnTo>
                      <a:pt x="9" y="1629"/>
                    </a:lnTo>
                    <a:lnTo>
                      <a:pt x="4" y="1628"/>
                    </a:lnTo>
                    <a:lnTo>
                      <a:pt x="0" y="1626"/>
                    </a:lnTo>
                    <a:lnTo>
                      <a:pt x="0" y="1614"/>
                    </a:lnTo>
                    <a:lnTo>
                      <a:pt x="0" y="1602"/>
                    </a:lnTo>
                    <a:lnTo>
                      <a:pt x="0" y="1592"/>
                    </a:lnTo>
                    <a:lnTo>
                      <a:pt x="0" y="1580"/>
                    </a:lnTo>
                    <a:lnTo>
                      <a:pt x="0" y="1568"/>
                    </a:lnTo>
                    <a:lnTo>
                      <a:pt x="0" y="1556"/>
                    </a:lnTo>
                    <a:lnTo>
                      <a:pt x="0" y="1544"/>
                    </a:lnTo>
                    <a:lnTo>
                      <a:pt x="0" y="1532"/>
                    </a:lnTo>
                    <a:lnTo>
                      <a:pt x="0" y="1520"/>
                    </a:lnTo>
                    <a:lnTo>
                      <a:pt x="0" y="1507"/>
                    </a:lnTo>
                    <a:lnTo>
                      <a:pt x="0" y="1495"/>
                    </a:lnTo>
                    <a:lnTo>
                      <a:pt x="0" y="1483"/>
                    </a:lnTo>
                    <a:lnTo>
                      <a:pt x="0" y="1469"/>
                    </a:lnTo>
                    <a:lnTo>
                      <a:pt x="0" y="1457"/>
                    </a:lnTo>
                    <a:lnTo>
                      <a:pt x="0" y="1444"/>
                    </a:lnTo>
                    <a:lnTo>
                      <a:pt x="0" y="1430"/>
                    </a:lnTo>
                    <a:lnTo>
                      <a:pt x="0" y="1418"/>
                    </a:lnTo>
                    <a:lnTo>
                      <a:pt x="0" y="1404"/>
                    </a:lnTo>
                    <a:lnTo>
                      <a:pt x="0" y="1391"/>
                    </a:lnTo>
                    <a:lnTo>
                      <a:pt x="0" y="1377"/>
                    </a:lnTo>
                    <a:lnTo>
                      <a:pt x="0" y="1364"/>
                    </a:lnTo>
                    <a:lnTo>
                      <a:pt x="0" y="1348"/>
                    </a:lnTo>
                    <a:lnTo>
                      <a:pt x="0" y="1335"/>
                    </a:lnTo>
                    <a:lnTo>
                      <a:pt x="0" y="1321"/>
                    </a:lnTo>
                    <a:lnTo>
                      <a:pt x="0" y="1306"/>
                    </a:lnTo>
                    <a:lnTo>
                      <a:pt x="0" y="1290"/>
                    </a:lnTo>
                    <a:lnTo>
                      <a:pt x="0" y="1277"/>
                    </a:lnTo>
                    <a:lnTo>
                      <a:pt x="0" y="1261"/>
                    </a:lnTo>
                    <a:lnTo>
                      <a:pt x="0" y="1246"/>
                    </a:lnTo>
                    <a:lnTo>
                      <a:pt x="0" y="1231"/>
                    </a:lnTo>
                    <a:lnTo>
                      <a:pt x="0" y="1214"/>
                    </a:lnTo>
                    <a:lnTo>
                      <a:pt x="0" y="1198"/>
                    </a:lnTo>
                    <a:lnTo>
                      <a:pt x="2" y="1200"/>
                    </a:lnTo>
                    <a:lnTo>
                      <a:pt x="11" y="1202"/>
                    </a:lnTo>
                    <a:lnTo>
                      <a:pt x="19" y="1200"/>
                    </a:lnTo>
                    <a:lnTo>
                      <a:pt x="35" y="1205"/>
                    </a:lnTo>
                    <a:lnTo>
                      <a:pt x="45" y="1217"/>
                    </a:lnTo>
                    <a:lnTo>
                      <a:pt x="52" y="1222"/>
                    </a:lnTo>
                    <a:lnTo>
                      <a:pt x="55" y="1225"/>
                    </a:lnTo>
                    <a:lnTo>
                      <a:pt x="60" y="1229"/>
                    </a:lnTo>
                    <a:lnTo>
                      <a:pt x="72" y="1236"/>
                    </a:lnTo>
                    <a:lnTo>
                      <a:pt x="76" y="1236"/>
                    </a:lnTo>
                    <a:lnTo>
                      <a:pt x="83" y="1239"/>
                    </a:lnTo>
                    <a:lnTo>
                      <a:pt x="86" y="1239"/>
                    </a:lnTo>
                    <a:lnTo>
                      <a:pt x="93" y="1239"/>
                    </a:lnTo>
                    <a:lnTo>
                      <a:pt x="98" y="1243"/>
                    </a:lnTo>
                    <a:lnTo>
                      <a:pt x="108" y="1249"/>
                    </a:lnTo>
                    <a:lnTo>
                      <a:pt x="110" y="1251"/>
                    </a:lnTo>
                    <a:lnTo>
                      <a:pt x="110" y="1249"/>
                    </a:lnTo>
                    <a:lnTo>
                      <a:pt x="108" y="1243"/>
                    </a:lnTo>
                    <a:lnTo>
                      <a:pt x="107" y="1243"/>
                    </a:lnTo>
                    <a:lnTo>
                      <a:pt x="103" y="1239"/>
                    </a:lnTo>
                    <a:lnTo>
                      <a:pt x="98" y="1237"/>
                    </a:lnTo>
                    <a:lnTo>
                      <a:pt x="98" y="1237"/>
                    </a:lnTo>
                    <a:lnTo>
                      <a:pt x="98" y="1236"/>
                    </a:lnTo>
                    <a:lnTo>
                      <a:pt x="98" y="1234"/>
                    </a:lnTo>
                    <a:lnTo>
                      <a:pt x="98" y="1234"/>
                    </a:lnTo>
                    <a:lnTo>
                      <a:pt x="101" y="1234"/>
                    </a:lnTo>
                    <a:lnTo>
                      <a:pt x="103" y="1232"/>
                    </a:lnTo>
                    <a:lnTo>
                      <a:pt x="105" y="1232"/>
                    </a:lnTo>
                    <a:lnTo>
                      <a:pt x="103" y="1232"/>
                    </a:lnTo>
                    <a:lnTo>
                      <a:pt x="101" y="1231"/>
                    </a:lnTo>
                    <a:lnTo>
                      <a:pt x="100" y="1229"/>
                    </a:lnTo>
                    <a:lnTo>
                      <a:pt x="98" y="1227"/>
                    </a:lnTo>
                    <a:lnTo>
                      <a:pt x="101" y="1217"/>
                    </a:lnTo>
                    <a:lnTo>
                      <a:pt x="103" y="1219"/>
                    </a:lnTo>
                    <a:lnTo>
                      <a:pt x="105" y="1215"/>
                    </a:lnTo>
                    <a:lnTo>
                      <a:pt x="110" y="1217"/>
                    </a:lnTo>
                    <a:lnTo>
                      <a:pt x="110" y="1215"/>
                    </a:lnTo>
                    <a:lnTo>
                      <a:pt x="112" y="1210"/>
                    </a:lnTo>
                    <a:lnTo>
                      <a:pt x="112" y="1208"/>
                    </a:lnTo>
                    <a:lnTo>
                      <a:pt x="113" y="1208"/>
                    </a:lnTo>
                    <a:lnTo>
                      <a:pt x="119" y="1207"/>
                    </a:lnTo>
                    <a:lnTo>
                      <a:pt x="125" y="1208"/>
                    </a:lnTo>
                    <a:lnTo>
                      <a:pt x="125" y="1208"/>
                    </a:lnTo>
                    <a:lnTo>
                      <a:pt x="125" y="1203"/>
                    </a:lnTo>
                    <a:lnTo>
                      <a:pt x="125" y="1203"/>
                    </a:lnTo>
                    <a:lnTo>
                      <a:pt x="125" y="1200"/>
                    </a:lnTo>
                    <a:lnTo>
                      <a:pt x="125" y="1198"/>
                    </a:lnTo>
                    <a:lnTo>
                      <a:pt x="127" y="1196"/>
                    </a:lnTo>
                    <a:lnTo>
                      <a:pt x="131" y="1196"/>
                    </a:lnTo>
                    <a:lnTo>
                      <a:pt x="131" y="1198"/>
                    </a:lnTo>
                    <a:lnTo>
                      <a:pt x="132" y="1202"/>
                    </a:lnTo>
                    <a:lnTo>
                      <a:pt x="132" y="1203"/>
                    </a:lnTo>
                    <a:lnTo>
                      <a:pt x="136" y="1205"/>
                    </a:lnTo>
                    <a:lnTo>
                      <a:pt x="137" y="1207"/>
                    </a:lnTo>
                    <a:lnTo>
                      <a:pt x="136" y="1210"/>
                    </a:lnTo>
                    <a:lnTo>
                      <a:pt x="134" y="1212"/>
                    </a:lnTo>
                    <a:lnTo>
                      <a:pt x="131" y="1219"/>
                    </a:lnTo>
                    <a:lnTo>
                      <a:pt x="131" y="1220"/>
                    </a:lnTo>
                    <a:lnTo>
                      <a:pt x="136" y="1217"/>
                    </a:lnTo>
                    <a:lnTo>
                      <a:pt x="141" y="1214"/>
                    </a:lnTo>
                    <a:lnTo>
                      <a:pt x="144" y="1212"/>
                    </a:lnTo>
                    <a:lnTo>
                      <a:pt x="148" y="1212"/>
                    </a:lnTo>
                    <a:lnTo>
                      <a:pt x="151" y="1210"/>
                    </a:lnTo>
                    <a:lnTo>
                      <a:pt x="153" y="1208"/>
                    </a:lnTo>
                    <a:lnTo>
                      <a:pt x="153" y="1207"/>
                    </a:lnTo>
                    <a:lnTo>
                      <a:pt x="154" y="1200"/>
                    </a:lnTo>
                    <a:lnTo>
                      <a:pt x="156" y="1198"/>
                    </a:lnTo>
                    <a:lnTo>
                      <a:pt x="163" y="1198"/>
                    </a:lnTo>
                    <a:lnTo>
                      <a:pt x="165" y="1198"/>
                    </a:lnTo>
                    <a:lnTo>
                      <a:pt x="165" y="1198"/>
                    </a:lnTo>
                    <a:lnTo>
                      <a:pt x="165" y="1196"/>
                    </a:lnTo>
                    <a:lnTo>
                      <a:pt x="163" y="1196"/>
                    </a:lnTo>
                    <a:lnTo>
                      <a:pt x="161" y="1196"/>
                    </a:lnTo>
                    <a:lnTo>
                      <a:pt x="161" y="1195"/>
                    </a:lnTo>
                    <a:lnTo>
                      <a:pt x="163" y="1195"/>
                    </a:lnTo>
                    <a:lnTo>
                      <a:pt x="163" y="1193"/>
                    </a:lnTo>
                    <a:lnTo>
                      <a:pt x="166" y="1193"/>
                    </a:lnTo>
                    <a:lnTo>
                      <a:pt x="168" y="1195"/>
                    </a:lnTo>
                    <a:lnTo>
                      <a:pt x="170" y="1195"/>
                    </a:lnTo>
                    <a:lnTo>
                      <a:pt x="175" y="1193"/>
                    </a:lnTo>
                    <a:lnTo>
                      <a:pt x="180" y="1186"/>
                    </a:lnTo>
                    <a:lnTo>
                      <a:pt x="184" y="1183"/>
                    </a:lnTo>
                    <a:lnTo>
                      <a:pt x="185" y="1183"/>
                    </a:lnTo>
                    <a:lnTo>
                      <a:pt x="189" y="1185"/>
                    </a:lnTo>
                    <a:lnTo>
                      <a:pt x="189" y="1185"/>
                    </a:lnTo>
                    <a:lnTo>
                      <a:pt x="192" y="1179"/>
                    </a:lnTo>
                    <a:lnTo>
                      <a:pt x="192" y="1178"/>
                    </a:lnTo>
                    <a:lnTo>
                      <a:pt x="194" y="1176"/>
                    </a:lnTo>
                    <a:lnTo>
                      <a:pt x="199" y="1171"/>
                    </a:lnTo>
                    <a:lnTo>
                      <a:pt x="202" y="1171"/>
                    </a:lnTo>
                    <a:lnTo>
                      <a:pt x="204" y="1171"/>
                    </a:lnTo>
                    <a:lnTo>
                      <a:pt x="206" y="1173"/>
                    </a:lnTo>
                    <a:lnTo>
                      <a:pt x="208" y="1174"/>
                    </a:lnTo>
                    <a:lnTo>
                      <a:pt x="211" y="1174"/>
                    </a:lnTo>
                    <a:lnTo>
                      <a:pt x="213" y="1174"/>
                    </a:lnTo>
                    <a:lnTo>
                      <a:pt x="213" y="1173"/>
                    </a:lnTo>
                    <a:lnTo>
                      <a:pt x="216" y="1167"/>
                    </a:lnTo>
                    <a:lnTo>
                      <a:pt x="218" y="1167"/>
                    </a:lnTo>
                    <a:lnTo>
                      <a:pt x="218" y="1169"/>
                    </a:lnTo>
                    <a:lnTo>
                      <a:pt x="220" y="1173"/>
                    </a:lnTo>
                    <a:lnTo>
                      <a:pt x="220" y="1174"/>
                    </a:lnTo>
                    <a:lnTo>
                      <a:pt x="218" y="1179"/>
                    </a:lnTo>
                    <a:lnTo>
                      <a:pt x="202" y="1191"/>
                    </a:lnTo>
                    <a:lnTo>
                      <a:pt x="197" y="1196"/>
                    </a:lnTo>
                    <a:lnTo>
                      <a:pt x="196" y="1198"/>
                    </a:lnTo>
                    <a:lnTo>
                      <a:pt x="192" y="1200"/>
                    </a:lnTo>
                    <a:lnTo>
                      <a:pt x="189" y="1200"/>
                    </a:lnTo>
                    <a:lnTo>
                      <a:pt x="187" y="1202"/>
                    </a:lnTo>
                    <a:lnTo>
                      <a:pt x="184" y="1202"/>
                    </a:lnTo>
                    <a:lnTo>
                      <a:pt x="175" y="1203"/>
                    </a:lnTo>
                    <a:lnTo>
                      <a:pt x="173" y="1205"/>
                    </a:lnTo>
                    <a:lnTo>
                      <a:pt x="173" y="1205"/>
                    </a:lnTo>
                    <a:lnTo>
                      <a:pt x="170" y="1212"/>
                    </a:lnTo>
                    <a:lnTo>
                      <a:pt x="170" y="1214"/>
                    </a:lnTo>
                    <a:lnTo>
                      <a:pt x="166" y="1217"/>
                    </a:lnTo>
                    <a:lnTo>
                      <a:pt x="163" y="1219"/>
                    </a:lnTo>
                    <a:lnTo>
                      <a:pt x="160" y="1220"/>
                    </a:lnTo>
                    <a:lnTo>
                      <a:pt x="158" y="1222"/>
                    </a:lnTo>
                    <a:lnTo>
                      <a:pt x="154" y="1229"/>
                    </a:lnTo>
                    <a:lnTo>
                      <a:pt x="153" y="1232"/>
                    </a:lnTo>
                    <a:lnTo>
                      <a:pt x="149" y="1236"/>
                    </a:lnTo>
                    <a:lnTo>
                      <a:pt x="146" y="1239"/>
                    </a:lnTo>
                    <a:lnTo>
                      <a:pt x="146" y="1243"/>
                    </a:lnTo>
                    <a:lnTo>
                      <a:pt x="146" y="1244"/>
                    </a:lnTo>
                    <a:lnTo>
                      <a:pt x="148" y="1246"/>
                    </a:lnTo>
                    <a:lnTo>
                      <a:pt x="149" y="1248"/>
                    </a:lnTo>
                    <a:lnTo>
                      <a:pt x="151" y="1248"/>
                    </a:lnTo>
                    <a:lnTo>
                      <a:pt x="149" y="1246"/>
                    </a:lnTo>
                    <a:lnTo>
                      <a:pt x="148" y="1243"/>
                    </a:lnTo>
                    <a:lnTo>
                      <a:pt x="148" y="1243"/>
                    </a:lnTo>
                    <a:lnTo>
                      <a:pt x="148" y="1241"/>
                    </a:lnTo>
                    <a:lnTo>
                      <a:pt x="160" y="1243"/>
                    </a:lnTo>
                    <a:lnTo>
                      <a:pt x="161" y="1241"/>
                    </a:lnTo>
                    <a:lnTo>
                      <a:pt x="163" y="1241"/>
                    </a:lnTo>
                    <a:lnTo>
                      <a:pt x="163" y="1239"/>
                    </a:lnTo>
                    <a:lnTo>
                      <a:pt x="160" y="1239"/>
                    </a:lnTo>
                    <a:lnTo>
                      <a:pt x="158" y="1237"/>
                    </a:lnTo>
                    <a:lnTo>
                      <a:pt x="158" y="1236"/>
                    </a:lnTo>
                    <a:lnTo>
                      <a:pt x="158" y="1232"/>
                    </a:lnTo>
                    <a:lnTo>
                      <a:pt x="158" y="1231"/>
                    </a:lnTo>
                    <a:lnTo>
                      <a:pt x="160" y="1229"/>
                    </a:lnTo>
                    <a:lnTo>
                      <a:pt x="163" y="1225"/>
                    </a:lnTo>
                    <a:lnTo>
                      <a:pt x="166" y="1224"/>
                    </a:lnTo>
                    <a:lnTo>
                      <a:pt x="168" y="1222"/>
                    </a:lnTo>
                    <a:lnTo>
                      <a:pt x="170" y="1220"/>
                    </a:lnTo>
                    <a:lnTo>
                      <a:pt x="175" y="1219"/>
                    </a:lnTo>
                    <a:lnTo>
                      <a:pt x="177" y="1215"/>
                    </a:lnTo>
                    <a:lnTo>
                      <a:pt x="177" y="1214"/>
                    </a:lnTo>
                    <a:lnTo>
                      <a:pt x="177" y="1212"/>
                    </a:lnTo>
                    <a:lnTo>
                      <a:pt x="177" y="1212"/>
                    </a:lnTo>
                    <a:lnTo>
                      <a:pt x="177" y="1210"/>
                    </a:lnTo>
                    <a:lnTo>
                      <a:pt x="180" y="1208"/>
                    </a:lnTo>
                    <a:lnTo>
                      <a:pt x="182" y="1208"/>
                    </a:lnTo>
                    <a:lnTo>
                      <a:pt x="185" y="1210"/>
                    </a:lnTo>
                    <a:lnTo>
                      <a:pt x="187" y="1212"/>
                    </a:lnTo>
                    <a:lnTo>
                      <a:pt x="185" y="1214"/>
                    </a:lnTo>
                    <a:lnTo>
                      <a:pt x="187" y="1214"/>
                    </a:lnTo>
                    <a:lnTo>
                      <a:pt x="189" y="1210"/>
                    </a:lnTo>
                    <a:lnTo>
                      <a:pt x="189" y="1208"/>
                    </a:lnTo>
                    <a:lnTo>
                      <a:pt x="190" y="1208"/>
                    </a:lnTo>
                    <a:lnTo>
                      <a:pt x="190" y="1208"/>
                    </a:lnTo>
                    <a:lnTo>
                      <a:pt x="192" y="1210"/>
                    </a:lnTo>
                    <a:lnTo>
                      <a:pt x="192" y="1214"/>
                    </a:lnTo>
                    <a:lnTo>
                      <a:pt x="192" y="1220"/>
                    </a:lnTo>
                    <a:lnTo>
                      <a:pt x="192" y="1222"/>
                    </a:lnTo>
                    <a:lnTo>
                      <a:pt x="194" y="1219"/>
                    </a:lnTo>
                    <a:lnTo>
                      <a:pt x="194" y="1217"/>
                    </a:lnTo>
                    <a:lnTo>
                      <a:pt x="199" y="1207"/>
                    </a:lnTo>
                    <a:lnTo>
                      <a:pt x="201" y="1203"/>
                    </a:lnTo>
                    <a:lnTo>
                      <a:pt x="204" y="1198"/>
                    </a:lnTo>
                    <a:lnTo>
                      <a:pt x="209" y="1195"/>
                    </a:lnTo>
                    <a:lnTo>
                      <a:pt x="220" y="1188"/>
                    </a:lnTo>
                    <a:lnTo>
                      <a:pt x="225" y="1186"/>
                    </a:lnTo>
                    <a:lnTo>
                      <a:pt x="228" y="1186"/>
                    </a:lnTo>
                    <a:lnTo>
                      <a:pt x="230" y="1185"/>
                    </a:lnTo>
                    <a:lnTo>
                      <a:pt x="232" y="1183"/>
                    </a:lnTo>
                    <a:lnTo>
                      <a:pt x="233" y="1181"/>
                    </a:lnTo>
                    <a:lnTo>
                      <a:pt x="233" y="1181"/>
                    </a:lnTo>
                    <a:lnTo>
                      <a:pt x="232" y="1185"/>
                    </a:lnTo>
                    <a:lnTo>
                      <a:pt x="232" y="1186"/>
                    </a:lnTo>
                    <a:lnTo>
                      <a:pt x="228" y="1188"/>
                    </a:lnTo>
                    <a:lnTo>
                      <a:pt x="228" y="1190"/>
                    </a:lnTo>
                    <a:lnTo>
                      <a:pt x="228" y="1193"/>
                    </a:lnTo>
                    <a:lnTo>
                      <a:pt x="228" y="1195"/>
                    </a:lnTo>
                    <a:lnTo>
                      <a:pt x="230" y="1195"/>
                    </a:lnTo>
                    <a:lnTo>
                      <a:pt x="232" y="1195"/>
                    </a:lnTo>
                    <a:lnTo>
                      <a:pt x="233" y="1193"/>
                    </a:lnTo>
                    <a:lnTo>
                      <a:pt x="237" y="1190"/>
                    </a:lnTo>
                    <a:lnTo>
                      <a:pt x="242" y="1181"/>
                    </a:lnTo>
                    <a:lnTo>
                      <a:pt x="243" y="1179"/>
                    </a:lnTo>
                    <a:lnTo>
                      <a:pt x="245" y="1173"/>
                    </a:lnTo>
                    <a:lnTo>
                      <a:pt x="249" y="1169"/>
                    </a:lnTo>
                    <a:lnTo>
                      <a:pt x="254" y="1166"/>
                    </a:lnTo>
                    <a:lnTo>
                      <a:pt x="255" y="1164"/>
                    </a:lnTo>
                    <a:lnTo>
                      <a:pt x="250" y="1162"/>
                    </a:lnTo>
                    <a:lnTo>
                      <a:pt x="249" y="1161"/>
                    </a:lnTo>
                    <a:lnTo>
                      <a:pt x="249" y="1161"/>
                    </a:lnTo>
                    <a:lnTo>
                      <a:pt x="250" y="1159"/>
                    </a:lnTo>
                    <a:lnTo>
                      <a:pt x="247" y="1157"/>
                    </a:lnTo>
                    <a:lnTo>
                      <a:pt x="247" y="1156"/>
                    </a:lnTo>
                    <a:lnTo>
                      <a:pt x="247" y="1152"/>
                    </a:lnTo>
                    <a:lnTo>
                      <a:pt x="247" y="1149"/>
                    </a:lnTo>
                    <a:lnTo>
                      <a:pt x="249" y="1147"/>
                    </a:lnTo>
                    <a:lnTo>
                      <a:pt x="250" y="1147"/>
                    </a:lnTo>
                    <a:lnTo>
                      <a:pt x="252" y="1147"/>
                    </a:lnTo>
                    <a:lnTo>
                      <a:pt x="254" y="1149"/>
                    </a:lnTo>
                    <a:lnTo>
                      <a:pt x="262" y="1157"/>
                    </a:lnTo>
                    <a:lnTo>
                      <a:pt x="264" y="1162"/>
                    </a:lnTo>
                    <a:lnTo>
                      <a:pt x="266" y="1166"/>
                    </a:lnTo>
                    <a:lnTo>
                      <a:pt x="271" y="1176"/>
                    </a:lnTo>
                    <a:lnTo>
                      <a:pt x="273" y="1181"/>
                    </a:lnTo>
                    <a:lnTo>
                      <a:pt x="274" y="1186"/>
                    </a:lnTo>
                    <a:lnTo>
                      <a:pt x="274" y="1191"/>
                    </a:lnTo>
                    <a:lnTo>
                      <a:pt x="276" y="1193"/>
                    </a:lnTo>
                    <a:lnTo>
                      <a:pt x="283" y="1203"/>
                    </a:lnTo>
                    <a:lnTo>
                      <a:pt x="286" y="1208"/>
                    </a:lnTo>
                    <a:lnTo>
                      <a:pt x="290" y="1210"/>
                    </a:lnTo>
                    <a:lnTo>
                      <a:pt x="293" y="1214"/>
                    </a:lnTo>
                    <a:lnTo>
                      <a:pt x="297" y="1215"/>
                    </a:lnTo>
                    <a:lnTo>
                      <a:pt x="300" y="1215"/>
                    </a:lnTo>
                    <a:lnTo>
                      <a:pt x="303" y="1210"/>
                    </a:lnTo>
                    <a:lnTo>
                      <a:pt x="303" y="1208"/>
                    </a:lnTo>
                    <a:lnTo>
                      <a:pt x="302" y="1203"/>
                    </a:lnTo>
                    <a:lnTo>
                      <a:pt x="300" y="1200"/>
                    </a:lnTo>
                    <a:lnTo>
                      <a:pt x="300" y="1198"/>
                    </a:lnTo>
                    <a:lnTo>
                      <a:pt x="303" y="1193"/>
                    </a:lnTo>
                    <a:lnTo>
                      <a:pt x="303" y="1193"/>
                    </a:lnTo>
                    <a:lnTo>
                      <a:pt x="303" y="1188"/>
                    </a:lnTo>
                    <a:lnTo>
                      <a:pt x="305" y="1190"/>
                    </a:lnTo>
                    <a:lnTo>
                      <a:pt x="305" y="1190"/>
                    </a:lnTo>
                    <a:lnTo>
                      <a:pt x="307" y="1188"/>
                    </a:lnTo>
                    <a:lnTo>
                      <a:pt x="309" y="1185"/>
                    </a:lnTo>
                    <a:lnTo>
                      <a:pt x="310" y="1183"/>
                    </a:lnTo>
                    <a:lnTo>
                      <a:pt x="312" y="1181"/>
                    </a:lnTo>
                    <a:lnTo>
                      <a:pt x="312" y="1179"/>
                    </a:lnTo>
                    <a:lnTo>
                      <a:pt x="310" y="1178"/>
                    </a:lnTo>
                    <a:lnTo>
                      <a:pt x="309" y="1178"/>
                    </a:lnTo>
                    <a:lnTo>
                      <a:pt x="309" y="1178"/>
                    </a:lnTo>
                    <a:lnTo>
                      <a:pt x="307" y="1178"/>
                    </a:lnTo>
                    <a:lnTo>
                      <a:pt x="309" y="1176"/>
                    </a:lnTo>
                    <a:lnTo>
                      <a:pt x="312" y="1174"/>
                    </a:lnTo>
                    <a:lnTo>
                      <a:pt x="314" y="1173"/>
                    </a:lnTo>
                    <a:lnTo>
                      <a:pt x="314" y="1171"/>
                    </a:lnTo>
                    <a:lnTo>
                      <a:pt x="315" y="1171"/>
                    </a:lnTo>
                    <a:lnTo>
                      <a:pt x="317" y="1171"/>
                    </a:lnTo>
                    <a:lnTo>
                      <a:pt x="319" y="1173"/>
                    </a:lnTo>
                    <a:lnTo>
                      <a:pt x="319" y="1176"/>
                    </a:lnTo>
                    <a:lnTo>
                      <a:pt x="317" y="1179"/>
                    </a:lnTo>
                    <a:lnTo>
                      <a:pt x="317" y="1183"/>
                    </a:lnTo>
                    <a:lnTo>
                      <a:pt x="319" y="1191"/>
                    </a:lnTo>
                    <a:lnTo>
                      <a:pt x="320" y="1193"/>
                    </a:lnTo>
                    <a:lnTo>
                      <a:pt x="324" y="1196"/>
                    </a:lnTo>
                    <a:lnTo>
                      <a:pt x="324" y="1198"/>
                    </a:lnTo>
                    <a:lnTo>
                      <a:pt x="319" y="1207"/>
                    </a:lnTo>
                    <a:lnTo>
                      <a:pt x="317" y="1208"/>
                    </a:lnTo>
                    <a:lnTo>
                      <a:pt x="317" y="1210"/>
                    </a:lnTo>
                    <a:lnTo>
                      <a:pt x="317" y="1212"/>
                    </a:lnTo>
                    <a:lnTo>
                      <a:pt x="319" y="1214"/>
                    </a:lnTo>
                    <a:lnTo>
                      <a:pt x="320" y="1214"/>
                    </a:lnTo>
                    <a:lnTo>
                      <a:pt x="324" y="1214"/>
                    </a:lnTo>
                    <a:lnTo>
                      <a:pt x="326" y="1214"/>
                    </a:lnTo>
                    <a:lnTo>
                      <a:pt x="334" y="1214"/>
                    </a:lnTo>
                    <a:lnTo>
                      <a:pt x="336" y="1212"/>
                    </a:lnTo>
                    <a:lnTo>
                      <a:pt x="338" y="1210"/>
                    </a:lnTo>
                    <a:lnTo>
                      <a:pt x="339" y="1207"/>
                    </a:lnTo>
                    <a:lnTo>
                      <a:pt x="341" y="1205"/>
                    </a:lnTo>
                    <a:lnTo>
                      <a:pt x="341" y="1205"/>
                    </a:lnTo>
                    <a:lnTo>
                      <a:pt x="343" y="1200"/>
                    </a:lnTo>
                    <a:lnTo>
                      <a:pt x="344" y="1193"/>
                    </a:lnTo>
                    <a:lnTo>
                      <a:pt x="344" y="1191"/>
                    </a:lnTo>
                    <a:lnTo>
                      <a:pt x="346" y="1190"/>
                    </a:lnTo>
                    <a:lnTo>
                      <a:pt x="346" y="1190"/>
                    </a:lnTo>
                    <a:lnTo>
                      <a:pt x="350" y="1190"/>
                    </a:lnTo>
                    <a:lnTo>
                      <a:pt x="351" y="1190"/>
                    </a:lnTo>
                    <a:lnTo>
                      <a:pt x="358" y="1190"/>
                    </a:lnTo>
                    <a:lnTo>
                      <a:pt x="363" y="1190"/>
                    </a:lnTo>
                    <a:lnTo>
                      <a:pt x="370" y="1190"/>
                    </a:lnTo>
                    <a:lnTo>
                      <a:pt x="374" y="1191"/>
                    </a:lnTo>
                    <a:lnTo>
                      <a:pt x="377" y="1193"/>
                    </a:lnTo>
                    <a:lnTo>
                      <a:pt x="386" y="1198"/>
                    </a:lnTo>
                    <a:lnTo>
                      <a:pt x="387" y="1200"/>
                    </a:lnTo>
                    <a:lnTo>
                      <a:pt x="397" y="1210"/>
                    </a:lnTo>
                    <a:lnTo>
                      <a:pt x="401" y="1214"/>
                    </a:lnTo>
                    <a:lnTo>
                      <a:pt x="406" y="1215"/>
                    </a:lnTo>
                    <a:lnTo>
                      <a:pt x="425" y="1220"/>
                    </a:lnTo>
                    <a:lnTo>
                      <a:pt x="428" y="1220"/>
                    </a:lnTo>
                    <a:lnTo>
                      <a:pt x="432" y="1225"/>
                    </a:lnTo>
                    <a:lnTo>
                      <a:pt x="435" y="1229"/>
                    </a:lnTo>
                    <a:lnTo>
                      <a:pt x="440" y="1231"/>
                    </a:lnTo>
                    <a:lnTo>
                      <a:pt x="445" y="1234"/>
                    </a:lnTo>
                    <a:lnTo>
                      <a:pt x="456" y="1237"/>
                    </a:lnTo>
                    <a:lnTo>
                      <a:pt x="457" y="1237"/>
                    </a:lnTo>
                    <a:lnTo>
                      <a:pt x="459" y="1239"/>
                    </a:lnTo>
                    <a:lnTo>
                      <a:pt x="461" y="1237"/>
                    </a:lnTo>
                    <a:lnTo>
                      <a:pt x="469" y="1239"/>
                    </a:lnTo>
                    <a:lnTo>
                      <a:pt x="473" y="1239"/>
                    </a:lnTo>
                    <a:lnTo>
                      <a:pt x="474" y="1241"/>
                    </a:lnTo>
                    <a:lnTo>
                      <a:pt x="476" y="1241"/>
                    </a:lnTo>
                    <a:lnTo>
                      <a:pt x="480" y="1243"/>
                    </a:lnTo>
                    <a:lnTo>
                      <a:pt x="480" y="1241"/>
                    </a:lnTo>
                    <a:lnTo>
                      <a:pt x="476" y="1236"/>
                    </a:lnTo>
                    <a:lnTo>
                      <a:pt x="476" y="1236"/>
                    </a:lnTo>
                    <a:lnTo>
                      <a:pt x="478" y="1234"/>
                    </a:lnTo>
                    <a:lnTo>
                      <a:pt x="481" y="1236"/>
                    </a:lnTo>
                    <a:lnTo>
                      <a:pt x="483" y="1234"/>
                    </a:lnTo>
                    <a:lnTo>
                      <a:pt x="485" y="1234"/>
                    </a:lnTo>
                    <a:lnTo>
                      <a:pt x="488" y="1236"/>
                    </a:lnTo>
                    <a:lnTo>
                      <a:pt x="492" y="1237"/>
                    </a:lnTo>
                    <a:lnTo>
                      <a:pt x="495" y="1239"/>
                    </a:lnTo>
                    <a:lnTo>
                      <a:pt x="500" y="1241"/>
                    </a:lnTo>
                    <a:lnTo>
                      <a:pt x="507" y="1248"/>
                    </a:lnTo>
                    <a:lnTo>
                      <a:pt x="510" y="1251"/>
                    </a:lnTo>
                    <a:lnTo>
                      <a:pt x="514" y="1258"/>
                    </a:lnTo>
                    <a:lnTo>
                      <a:pt x="517" y="1261"/>
                    </a:lnTo>
                    <a:lnTo>
                      <a:pt x="517" y="1263"/>
                    </a:lnTo>
                    <a:lnTo>
                      <a:pt x="517" y="1265"/>
                    </a:lnTo>
                    <a:lnTo>
                      <a:pt x="519" y="1265"/>
                    </a:lnTo>
                    <a:lnTo>
                      <a:pt x="519" y="1265"/>
                    </a:lnTo>
                    <a:lnTo>
                      <a:pt x="519" y="1270"/>
                    </a:lnTo>
                    <a:lnTo>
                      <a:pt x="517" y="1271"/>
                    </a:lnTo>
                    <a:lnTo>
                      <a:pt x="517" y="1271"/>
                    </a:lnTo>
                    <a:lnTo>
                      <a:pt x="514" y="1273"/>
                    </a:lnTo>
                    <a:lnTo>
                      <a:pt x="504" y="1271"/>
                    </a:lnTo>
                    <a:lnTo>
                      <a:pt x="502" y="1275"/>
                    </a:lnTo>
                    <a:lnTo>
                      <a:pt x="497" y="1278"/>
                    </a:lnTo>
                    <a:lnTo>
                      <a:pt x="497" y="1280"/>
                    </a:lnTo>
                    <a:lnTo>
                      <a:pt x="497" y="1282"/>
                    </a:lnTo>
                    <a:lnTo>
                      <a:pt x="497" y="1285"/>
                    </a:lnTo>
                    <a:lnTo>
                      <a:pt x="495" y="1285"/>
                    </a:lnTo>
                    <a:lnTo>
                      <a:pt x="492" y="1290"/>
                    </a:lnTo>
                    <a:lnTo>
                      <a:pt x="492" y="1290"/>
                    </a:lnTo>
                    <a:lnTo>
                      <a:pt x="493" y="1292"/>
                    </a:lnTo>
                    <a:lnTo>
                      <a:pt x="497" y="1295"/>
                    </a:lnTo>
                    <a:lnTo>
                      <a:pt x="498" y="1295"/>
                    </a:lnTo>
                    <a:lnTo>
                      <a:pt x="502" y="1295"/>
                    </a:lnTo>
                    <a:lnTo>
                      <a:pt x="505" y="1295"/>
                    </a:lnTo>
                    <a:lnTo>
                      <a:pt x="510" y="1299"/>
                    </a:lnTo>
                    <a:lnTo>
                      <a:pt x="514" y="1299"/>
                    </a:lnTo>
                    <a:lnTo>
                      <a:pt x="516" y="1299"/>
                    </a:lnTo>
                    <a:lnTo>
                      <a:pt x="517" y="1299"/>
                    </a:lnTo>
                    <a:lnTo>
                      <a:pt x="521" y="1300"/>
                    </a:lnTo>
                    <a:lnTo>
                      <a:pt x="524" y="1300"/>
                    </a:lnTo>
                    <a:lnTo>
                      <a:pt x="534" y="1300"/>
                    </a:lnTo>
                    <a:lnTo>
                      <a:pt x="536" y="1302"/>
                    </a:lnTo>
                    <a:lnTo>
                      <a:pt x="540" y="1302"/>
                    </a:lnTo>
                    <a:lnTo>
                      <a:pt x="548" y="1302"/>
                    </a:lnTo>
                    <a:lnTo>
                      <a:pt x="548" y="1302"/>
                    </a:lnTo>
                    <a:lnTo>
                      <a:pt x="552" y="1300"/>
                    </a:lnTo>
                    <a:lnTo>
                      <a:pt x="553" y="1299"/>
                    </a:lnTo>
                    <a:lnTo>
                      <a:pt x="555" y="1299"/>
                    </a:lnTo>
                    <a:lnTo>
                      <a:pt x="563" y="1299"/>
                    </a:lnTo>
                    <a:lnTo>
                      <a:pt x="565" y="1299"/>
                    </a:lnTo>
                    <a:lnTo>
                      <a:pt x="567" y="1297"/>
                    </a:lnTo>
                    <a:lnTo>
                      <a:pt x="570" y="1295"/>
                    </a:lnTo>
                    <a:lnTo>
                      <a:pt x="572" y="1295"/>
                    </a:lnTo>
                    <a:lnTo>
                      <a:pt x="574" y="1295"/>
                    </a:lnTo>
                    <a:lnTo>
                      <a:pt x="575" y="1297"/>
                    </a:lnTo>
                    <a:lnTo>
                      <a:pt x="577" y="1297"/>
                    </a:lnTo>
                    <a:lnTo>
                      <a:pt x="581" y="1294"/>
                    </a:lnTo>
                    <a:lnTo>
                      <a:pt x="589" y="1289"/>
                    </a:lnTo>
                    <a:lnTo>
                      <a:pt x="591" y="1289"/>
                    </a:lnTo>
                    <a:lnTo>
                      <a:pt x="594" y="1287"/>
                    </a:lnTo>
                    <a:lnTo>
                      <a:pt x="594" y="1287"/>
                    </a:lnTo>
                    <a:lnTo>
                      <a:pt x="594" y="1287"/>
                    </a:lnTo>
                    <a:lnTo>
                      <a:pt x="596" y="1292"/>
                    </a:lnTo>
                    <a:lnTo>
                      <a:pt x="598" y="1292"/>
                    </a:lnTo>
                    <a:lnTo>
                      <a:pt x="599" y="1292"/>
                    </a:lnTo>
                    <a:lnTo>
                      <a:pt x="599" y="1295"/>
                    </a:lnTo>
                    <a:lnTo>
                      <a:pt x="601" y="1299"/>
                    </a:lnTo>
                    <a:lnTo>
                      <a:pt x="603" y="1299"/>
                    </a:lnTo>
                    <a:lnTo>
                      <a:pt x="610" y="1299"/>
                    </a:lnTo>
                    <a:lnTo>
                      <a:pt x="613" y="1300"/>
                    </a:lnTo>
                    <a:lnTo>
                      <a:pt x="615" y="1300"/>
                    </a:lnTo>
                    <a:lnTo>
                      <a:pt x="615" y="1304"/>
                    </a:lnTo>
                    <a:lnTo>
                      <a:pt x="615" y="1309"/>
                    </a:lnTo>
                    <a:lnTo>
                      <a:pt x="617" y="1311"/>
                    </a:lnTo>
                    <a:lnTo>
                      <a:pt x="617" y="1314"/>
                    </a:lnTo>
                    <a:lnTo>
                      <a:pt x="618" y="1314"/>
                    </a:lnTo>
                    <a:lnTo>
                      <a:pt x="618" y="1314"/>
                    </a:lnTo>
                    <a:lnTo>
                      <a:pt x="620" y="1307"/>
                    </a:lnTo>
                    <a:lnTo>
                      <a:pt x="622" y="1306"/>
                    </a:lnTo>
                    <a:lnTo>
                      <a:pt x="622" y="1306"/>
                    </a:lnTo>
                    <a:lnTo>
                      <a:pt x="623" y="1306"/>
                    </a:lnTo>
                    <a:lnTo>
                      <a:pt x="625" y="1312"/>
                    </a:lnTo>
                    <a:lnTo>
                      <a:pt x="627" y="1316"/>
                    </a:lnTo>
                    <a:lnTo>
                      <a:pt x="634" y="1323"/>
                    </a:lnTo>
                    <a:lnTo>
                      <a:pt x="635" y="1326"/>
                    </a:lnTo>
                    <a:lnTo>
                      <a:pt x="635" y="1328"/>
                    </a:lnTo>
                    <a:lnTo>
                      <a:pt x="635" y="1329"/>
                    </a:lnTo>
                    <a:lnTo>
                      <a:pt x="634" y="1331"/>
                    </a:lnTo>
                    <a:lnTo>
                      <a:pt x="632" y="1333"/>
                    </a:lnTo>
                    <a:lnTo>
                      <a:pt x="630" y="1333"/>
                    </a:lnTo>
                    <a:lnTo>
                      <a:pt x="627" y="1333"/>
                    </a:lnTo>
                    <a:lnTo>
                      <a:pt x="625" y="1331"/>
                    </a:lnTo>
                    <a:lnTo>
                      <a:pt x="625" y="1331"/>
                    </a:lnTo>
                    <a:lnTo>
                      <a:pt x="625" y="1333"/>
                    </a:lnTo>
                    <a:lnTo>
                      <a:pt x="630" y="1338"/>
                    </a:lnTo>
                    <a:lnTo>
                      <a:pt x="630" y="1341"/>
                    </a:lnTo>
                    <a:lnTo>
                      <a:pt x="632" y="1343"/>
                    </a:lnTo>
                    <a:lnTo>
                      <a:pt x="634" y="1343"/>
                    </a:lnTo>
                    <a:lnTo>
                      <a:pt x="634" y="1345"/>
                    </a:lnTo>
                    <a:lnTo>
                      <a:pt x="635" y="1346"/>
                    </a:lnTo>
                    <a:lnTo>
                      <a:pt x="639" y="1352"/>
                    </a:lnTo>
                    <a:lnTo>
                      <a:pt x="640" y="1353"/>
                    </a:lnTo>
                    <a:lnTo>
                      <a:pt x="644" y="1360"/>
                    </a:lnTo>
                    <a:lnTo>
                      <a:pt x="646" y="1364"/>
                    </a:lnTo>
                    <a:lnTo>
                      <a:pt x="647" y="1365"/>
                    </a:lnTo>
                    <a:lnTo>
                      <a:pt x="649" y="1365"/>
                    </a:lnTo>
                    <a:lnTo>
                      <a:pt x="647" y="1364"/>
                    </a:lnTo>
                    <a:lnTo>
                      <a:pt x="642" y="1353"/>
                    </a:lnTo>
                    <a:lnTo>
                      <a:pt x="639" y="1348"/>
                    </a:lnTo>
                    <a:lnTo>
                      <a:pt x="639" y="1346"/>
                    </a:lnTo>
                    <a:lnTo>
                      <a:pt x="639" y="1345"/>
                    </a:lnTo>
                    <a:lnTo>
                      <a:pt x="639" y="1338"/>
                    </a:lnTo>
                    <a:lnTo>
                      <a:pt x="639" y="1336"/>
                    </a:lnTo>
                    <a:lnTo>
                      <a:pt x="640" y="1336"/>
                    </a:lnTo>
                    <a:lnTo>
                      <a:pt x="644" y="1338"/>
                    </a:lnTo>
                    <a:lnTo>
                      <a:pt x="644" y="1340"/>
                    </a:lnTo>
                    <a:lnTo>
                      <a:pt x="646" y="1340"/>
                    </a:lnTo>
                    <a:lnTo>
                      <a:pt x="646" y="1338"/>
                    </a:lnTo>
                    <a:lnTo>
                      <a:pt x="647" y="1340"/>
                    </a:lnTo>
                    <a:lnTo>
                      <a:pt x="649" y="1341"/>
                    </a:lnTo>
                    <a:lnTo>
                      <a:pt x="651" y="1341"/>
                    </a:lnTo>
                    <a:lnTo>
                      <a:pt x="649" y="1336"/>
                    </a:lnTo>
                    <a:lnTo>
                      <a:pt x="647" y="1335"/>
                    </a:lnTo>
                    <a:lnTo>
                      <a:pt x="647" y="1333"/>
                    </a:lnTo>
                    <a:lnTo>
                      <a:pt x="647" y="1331"/>
                    </a:lnTo>
                    <a:lnTo>
                      <a:pt x="647" y="1329"/>
                    </a:lnTo>
                    <a:lnTo>
                      <a:pt x="644" y="1326"/>
                    </a:lnTo>
                    <a:lnTo>
                      <a:pt x="642" y="1323"/>
                    </a:lnTo>
                    <a:lnTo>
                      <a:pt x="640" y="1316"/>
                    </a:lnTo>
                    <a:lnTo>
                      <a:pt x="640" y="1314"/>
                    </a:lnTo>
                    <a:lnTo>
                      <a:pt x="640" y="1312"/>
                    </a:lnTo>
                    <a:lnTo>
                      <a:pt x="640" y="1311"/>
                    </a:lnTo>
                    <a:lnTo>
                      <a:pt x="639" y="1307"/>
                    </a:lnTo>
                    <a:lnTo>
                      <a:pt x="637" y="1304"/>
                    </a:lnTo>
                    <a:lnTo>
                      <a:pt x="635" y="1300"/>
                    </a:lnTo>
                    <a:lnTo>
                      <a:pt x="635" y="1299"/>
                    </a:lnTo>
                    <a:lnTo>
                      <a:pt x="635" y="1295"/>
                    </a:lnTo>
                    <a:lnTo>
                      <a:pt x="635" y="1294"/>
                    </a:lnTo>
                    <a:lnTo>
                      <a:pt x="639" y="1290"/>
                    </a:lnTo>
                    <a:lnTo>
                      <a:pt x="639" y="1289"/>
                    </a:lnTo>
                    <a:lnTo>
                      <a:pt x="639" y="1285"/>
                    </a:lnTo>
                    <a:lnTo>
                      <a:pt x="637" y="1283"/>
                    </a:lnTo>
                    <a:lnTo>
                      <a:pt x="639" y="1283"/>
                    </a:lnTo>
                    <a:lnTo>
                      <a:pt x="644" y="1283"/>
                    </a:lnTo>
                    <a:lnTo>
                      <a:pt x="644" y="1283"/>
                    </a:lnTo>
                    <a:lnTo>
                      <a:pt x="646" y="1282"/>
                    </a:lnTo>
                    <a:lnTo>
                      <a:pt x="649" y="1280"/>
                    </a:lnTo>
                    <a:lnTo>
                      <a:pt x="651" y="1280"/>
                    </a:lnTo>
                    <a:lnTo>
                      <a:pt x="652" y="1280"/>
                    </a:lnTo>
                    <a:lnTo>
                      <a:pt x="654" y="1280"/>
                    </a:lnTo>
                    <a:lnTo>
                      <a:pt x="656" y="1278"/>
                    </a:lnTo>
                    <a:lnTo>
                      <a:pt x="658" y="1278"/>
                    </a:lnTo>
                    <a:lnTo>
                      <a:pt x="659" y="1275"/>
                    </a:lnTo>
                    <a:lnTo>
                      <a:pt x="659" y="1275"/>
                    </a:lnTo>
                    <a:lnTo>
                      <a:pt x="663" y="1275"/>
                    </a:lnTo>
                    <a:lnTo>
                      <a:pt x="663" y="1275"/>
                    </a:lnTo>
                    <a:lnTo>
                      <a:pt x="664" y="1275"/>
                    </a:lnTo>
                    <a:lnTo>
                      <a:pt x="664" y="1271"/>
                    </a:lnTo>
                    <a:lnTo>
                      <a:pt x="664" y="1270"/>
                    </a:lnTo>
                    <a:lnTo>
                      <a:pt x="668" y="1266"/>
                    </a:lnTo>
                    <a:lnTo>
                      <a:pt x="670" y="1266"/>
                    </a:lnTo>
                    <a:lnTo>
                      <a:pt x="671" y="1265"/>
                    </a:lnTo>
                    <a:lnTo>
                      <a:pt x="673" y="1263"/>
                    </a:lnTo>
                    <a:lnTo>
                      <a:pt x="675" y="1261"/>
                    </a:lnTo>
                    <a:lnTo>
                      <a:pt x="676" y="1258"/>
                    </a:lnTo>
                    <a:lnTo>
                      <a:pt x="676" y="1254"/>
                    </a:lnTo>
                    <a:lnTo>
                      <a:pt x="676" y="1254"/>
                    </a:lnTo>
                    <a:lnTo>
                      <a:pt x="673" y="1253"/>
                    </a:lnTo>
                    <a:lnTo>
                      <a:pt x="671" y="1253"/>
                    </a:lnTo>
                    <a:lnTo>
                      <a:pt x="668" y="1256"/>
                    </a:lnTo>
                    <a:lnTo>
                      <a:pt x="664" y="1260"/>
                    </a:lnTo>
                    <a:lnTo>
                      <a:pt x="663" y="1261"/>
                    </a:lnTo>
                    <a:lnTo>
                      <a:pt x="661" y="1266"/>
                    </a:lnTo>
                    <a:lnTo>
                      <a:pt x="661" y="1268"/>
                    </a:lnTo>
                    <a:lnTo>
                      <a:pt x="658" y="1266"/>
                    </a:lnTo>
                    <a:lnTo>
                      <a:pt x="656" y="1266"/>
                    </a:lnTo>
                    <a:lnTo>
                      <a:pt x="654" y="1266"/>
                    </a:lnTo>
                    <a:lnTo>
                      <a:pt x="652" y="1268"/>
                    </a:lnTo>
                    <a:lnTo>
                      <a:pt x="651" y="1270"/>
                    </a:lnTo>
                    <a:lnTo>
                      <a:pt x="647" y="1270"/>
                    </a:lnTo>
                    <a:lnTo>
                      <a:pt x="644" y="1270"/>
                    </a:lnTo>
                    <a:lnTo>
                      <a:pt x="640" y="1268"/>
                    </a:lnTo>
                    <a:lnTo>
                      <a:pt x="639" y="1271"/>
                    </a:lnTo>
                    <a:lnTo>
                      <a:pt x="639" y="1273"/>
                    </a:lnTo>
                    <a:lnTo>
                      <a:pt x="640" y="1275"/>
                    </a:lnTo>
                    <a:lnTo>
                      <a:pt x="639" y="1277"/>
                    </a:lnTo>
                    <a:lnTo>
                      <a:pt x="634" y="1277"/>
                    </a:lnTo>
                    <a:lnTo>
                      <a:pt x="632" y="1277"/>
                    </a:lnTo>
                    <a:lnTo>
                      <a:pt x="629" y="1278"/>
                    </a:lnTo>
                    <a:lnTo>
                      <a:pt x="629" y="1278"/>
                    </a:lnTo>
                    <a:lnTo>
                      <a:pt x="627" y="1277"/>
                    </a:lnTo>
                    <a:lnTo>
                      <a:pt x="620" y="1271"/>
                    </a:lnTo>
                    <a:lnTo>
                      <a:pt x="620" y="1270"/>
                    </a:lnTo>
                    <a:lnTo>
                      <a:pt x="622" y="1266"/>
                    </a:lnTo>
                    <a:lnTo>
                      <a:pt x="627" y="1254"/>
                    </a:lnTo>
                    <a:lnTo>
                      <a:pt x="629" y="1254"/>
                    </a:lnTo>
                    <a:lnTo>
                      <a:pt x="639" y="1253"/>
                    </a:lnTo>
                    <a:lnTo>
                      <a:pt x="646" y="1249"/>
                    </a:lnTo>
                    <a:lnTo>
                      <a:pt x="656" y="1244"/>
                    </a:lnTo>
                    <a:lnTo>
                      <a:pt x="659" y="1243"/>
                    </a:lnTo>
                    <a:lnTo>
                      <a:pt x="666" y="1239"/>
                    </a:lnTo>
                    <a:lnTo>
                      <a:pt x="670" y="1237"/>
                    </a:lnTo>
                    <a:lnTo>
                      <a:pt x="671" y="1239"/>
                    </a:lnTo>
                    <a:lnTo>
                      <a:pt x="676" y="1241"/>
                    </a:lnTo>
                    <a:lnTo>
                      <a:pt x="678" y="1243"/>
                    </a:lnTo>
                    <a:lnTo>
                      <a:pt x="680" y="1244"/>
                    </a:lnTo>
                    <a:lnTo>
                      <a:pt x="682" y="1248"/>
                    </a:lnTo>
                    <a:lnTo>
                      <a:pt x="683" y="1256"/>
                    </a:lnTo>
                    <a:lnTo>
                      <a:pt x="683" y="1261"/>
                    </a:lnTo>
                    <a:lnTo>
                      <a:pt x="685" y="1265"/>
                    </a:lnTo>
                    <a:lnTo>
                      <a:pt x="688" y="1268"/>
                    </a:lnTo>
                    <a:lnTo>
                      <a:pt x="690" y="1270"/>
                    </a:lnTo>
                    <a:lnTo>
                      <a:pt x="690" y="1271"/>
                    </a:lnTo>
                    <a:lnTo>
                      <a:pt x="692" y="1270"/>
                    </a:lnTo>
                    <a:lnTo>
                      <a:pt x="692" y="1270"/>
                    </a:lnTo>
                    <a:lnTo>
                      <a:pt x="694" y="1270"/>
                    </a:lnTo>
                    <a:lnTo>
                      <a:pt x="694" y="1273"/>
                    </a:lnTo>
                    <a:lnTo>
                      <a:pt x="694" y="1273"/>
                    </a:lnTo>
                    <a:lnTo>
                      <a:pt x="695" y="1273"/>
                    </a:lnTo>
                    <a:lnTo>
                      <a:pt x="699" y="1273"/>
                    </a:lnTo>
                    <a:lnTo>
                      <a:pt x="699" y="1275"/>
                    </a:lnTo>
                    <a:lnTo>
                      <a:pt x="699" y="1278"/>
                    </a:lnTo>
                    <a:lnTo>
                      <a:pt x="699" y="1280"/>
                    </a:lnTo>
                    <a:lnTo>
                      <a:pt x="702" y="1282"/>
                    </a:lnTo>
                    <a:lnTo>
                      <a:pt x="704" y="1283"/>
                    </a:lnTo>
                    <a:lnTo>
                      <a:pt x="707" y="1283"/>
                    </a:lnTo>
                    <a:lnTo>
                      <a:pt x="712" y="1283"/>
                    </a:lnTo>
                    <a:lnTo>
                      <a:pt x="717" y="1282"/>
                    </a:lnTo>
                    <a:lnTo>
                      <a:pt x="721" y="1280"/>
                    </a:lnTo>
                    <a:lnTo>
                      <a:pt x="724" y="1282"/>
                    </a:lnTo>
                    <a:lnTo>
                      <a:pt x="729" y="1289"/>
                    </a:lnTo>
                    <a:lnTo>
                      <a:pt x="733" y="1294"/>
                    </a:lnTo>
                    <a:lnTo>
                      <a:pt x="736" y="1295"/>
                    </a:lnTo>
                    <a:lnTo>
                      <a:pt x="741" y="1297"/>
                    </a:lnTo>
                    <a:lnTo>
                      <a:pt x="743" y="1299"/>
                    </a:lnTo>
                    <a:lnTo>
                      <a:pt x="745" y="1299"/>
                    </a:lnTo>
                    <a:lnTo>
                      <a:pt x="748" y="1299"/>
                    </a:lnTo>
                    <a:lnTo>
                      <a:pt x="752" y="1299"/>
                    </a:lnTo>
                    <a:lnTo>
                      <a:pt x="755" y="1300"/>
                    </a:lnTo>
                    <a:lnTo>
                      <a:pt x="759" y="1300"/>
                    </a:lnTo>
                    <a:lnTo>
                      <a:pt x="767" y="1297"/>
                    </a:lnTo>
                    <a:lnTo>
                      <a:pt x="767" y="1297"/>
                    </a:lnTo>
                    <a:lnTo>
                      <a:pt x="771" y="1295"/>
                    </a:lnTo>
                    <a:lnTo>
                      <a:pt x="774" y="1295"/>
                    </a:lnTo>
                    <a:lnTo>
                      <a:pt x="776" y="1295"/>
                    </a:lnTo>
                    <a:lnTo>
                      <a:pt x="777" y="1295"/>
                    </a:lnTo>
                    <a:lnTo>
                      <a:pt x="779" y="1294"/>
                    </a:lnTo>
                    <a:lnTo>
                      <a:pt x="784" y="1294"/>
                    </a:lnTo>
                    <a:lnTo>
                      <a:pt x="793" y="1295"/>
                    </a:lnTo>
                    <a:lnTo>
                      <a:pt x="798" y="1297"/>
                    </a:lnTo>
                    <a:lnTo>
                      <a:pt x="801" y="1299"/>
                    </a:lnTo>
                    <a:lnTo>
                      <a:pt x="805" y="1300"/>
                    </a:lnTo>
                    <a:lnTo>
                      <a:pt x="806" y="1300"/>
                    </a:lnTo>
                    <a:lnTo>
                      <a:pt x="808" y="1299"/>
                    </a:lnTo>
                    <a:lnTo>
                      <a:pt x="810" y="1299"/>
                    </a:lnTo>
                    <a:lnTo>
                      <a:pt x="813" y="1297"/>
                    </a:lnTo>
                    <a:lnTo>
                      <a:pt x="817" y="1295"/>
                    </a:lnTo>
                    <a:lnTo>
                      <a:pt x="818" y="1295"/>
                    </a:lnTo>
                    <a:lnTo>
                      <a:pt x="818" y="1294"/>
                    </a:lnTo>
                    <a:lnTo>
                      <a:pt x="817" y="1294"/>
                    </a:lnTo>
                    <a:lnTo>
                      <a:pt x="815" y="1290"/>
                    </a:lnTo>
                    <a:lnTo>
                      <a:pt x="813" y="1287"/>
                    </a:lnTo>
                    <a:lnTo>
                      <a:pt x="812" y="1285"/>
                    </a:lnTo>
                    <a:lnTo>
                      <a:pt x="812" y="1283"/>
                    </a:lnTo>
                    <a:lnTo>
                      <a:pt x="813" y="1282"/>
                    </a:lnTo>
                    <a:lnTo>
                      <a:pt x="813" y="1282"/>
                    </a:lnTo>
                    <a:lnTo>
                      <a:pt x="815" y="1283"/>
                    </a:lnTo>
                    <a:lnTo>
                      <a:pt x="818" y="1287"/>
                    </a:lnTo>
                    <a:lnTo>
                      <a:pt x="825" y="1297"/>
                    </a:lnTo>
                    <a:lnTo>
                      <a:pt x="827" y="1299"/>
                    </a:lnTo>
                    <a:lnTo>
                      <a:pt x="827" y="1300"/>
                    </a:lnTo>
                    <a:lnTo>
                      <a:pt x="834" y="1304"/>
                    </a:lnTo>
                    <a:lnTo>
                      <a:pt x="837" y="1306"/>
                    </a:lnTo>
                    <a:lnTo>
                      <a:pt x="841" y="1302"/>
                    </a:lnTo>
                    <a:lnTo>
                      <a:pt x="841" y="1300"/>
                    </a:lnTo>
                    <a:lnTo>
                      <a:pt x="842" y="1299"/>
                    </a:lnTo>
                    <a:lnTo>
                      <a:pt x="842" y="1299"/>
                    </a:lnTo>
                    <a:lnTo>
                      <a:pt x="842" y="1295"/>
                    </a:lnTo>
                    <a:lnTo>
                      <a:pt x="842" y="1295"/>
                    </a:lnTo>
                    <a:lnTo>
                      <a:pt x="841" y="1294"/>
                    </a:lnTo>
                    <a:lnTo>
                      <a:pt x="839" y="1290"/>
                    </a:lnTo>
                    <a:lnTo>
                      <a:pt x="836" y="1287"/>
                    </a:lnTo>
                    <a:lnTo>
                      <a:pt x="830" y="1287"/>
                    </a:lnTo>
                    <a:lnTo>
                      <a:pt x="827" y="1289"/>
                    </a:lnTo>
                    <a:lnTo>
                      <a:pt x="824" y="1290"/>
                    </a:lnTo>
                    <a:lnTo>
                      <a:pt x="822" y="1290"/>
                    </a:lnTo>
                    <a:lnTo>
                      <a:pt x="818" y="1282"/>
                    </a:lnTo>
                    <a:lnTo>
                      <a:pt x="817" y="1280"/>
                    </a:lnTo>
                    <a:lnTo>
                      <a:pt x="817" y="1278"/>
                    </a:lnTo>
                    <a:lnTo>
                      <a:pt x="818" y="1280"/>
                    </a:lnTo>
                    <a:lnTo>
                      <a:pt x="818" y="1278"/>
                    </a:lnTo>
                    <a:lnTo>
                      <a:pt x="817" y="1275"/>
                    </a:lnTo>
                    <a:lnTo>
                      <a:pt x="817" y="1275"/>
                    </a:lnTo>
                    <a:lnTo>
                      <a:pt x="813" y="1268"/>
                    </a:lnTo>
                    <a:lnTo>
                      <a:pt x="813" y="1266"/>
                    </a:lnTo>
                    <a:lnTo>
                      <a:pt x="815" y="1266"/>
                    </a:lnTo>
                    <a:lnTo>
                      <a:pt x="817" y="1266"/>
                    </a:lnTo>
                    <a:lnTo>
                      <a:pt x="817" y="1266"/>
                    </a:lnTo>
                    <a:lnTo>
                      <a:pt x="822" y="1270"/>
                    </a:lnTo>
                    <a:lnTo>
                      <a:pt x="824" y="1268"/>
                    </a:lnTo>
                    <a:lnTo>
                      <a:pt x="830" y="1266"/>
                    </a:lnTo>
                    <a:lnTo>
                      <a:pt x="827" y="1263"/>
                    </a:lnTo>
                    <a:lnTo>
                      <a:pt x="827" y="1260"/>
                    </a:lnTo>
                    <a:lnTo>
                      <a:pt x="827" y="1258"/>
                    </a:lnTo>
                    <a:lnTo>
                      <a:pt x="829" y="1258"/>
                    </a:lnTo>
                    <a:lnTo>
                      <a:pt x="832" y="1261"/>
                    </a:lnTo>
                    <a:lnTo>
                      <a:pt x="836" y="1261"/>
                    </a:lnTo>
                    <a:lnTo>
                      <a:pt x="836" y="1260"/>
                    </a:lnTo>
                    <a:lnTo>
                      <a:pt x="837" y="1260"/>
                    </a:lnTo>
                    <a:lnTo>
                      <a:pt x="839" y="1261"/>
                    </a:lnTo>
                    <a:lnTo>
                      <a:pt x="841" y="1263"/>
                    </a:lnTo>
                    <a:lnTo>
                      <a:pt x="842" y="1266"/>
                    </a:lnTo>
                    <a:lnTo>
                      <a:pt x="844" y="1268"/>
                    </a:lnTo>
                    <a:lnTo>
                      <a:pt x="846" y="1271"/>
                    </a:lnTo>
                    <a:lnTo>
                      <a:pt x="846" y="1273"/>
                    </a:lnTo>
                    <a:lnTo>
                      <a:pt x="853" y="1273"/>
                    </a:lnTo>
                    <a:lnTo>
                      <a:pt x="856" y="1270"/>
                    </a:lnTo>
                    <a:lnTo>
                      <a:pt x="856" y="1271"/>
                    </a:lnTo>
                    <a:lnTo>
                      <a:pt x="856" y="1273"/>
                    </a:lnTo>
                    <a:lnTo>
                      <a:pt x="851" y="1282"/>
                    </a:lnTo>
                    <a:lnTo>
                      <a:pt x="851" y="1283"/>
                    </a:lnTo>
                    <a:lnTo>
                      <a:pt x="853" y="1283"/>
                    </a:lnTo>
                    <a:lnTo>
                      <a:pt x="854" y="1282"/>
                    </a:lnTo>
                    <a:lnTo>
                      <a:pt x="854" y="1282"/>
                    </a:lnTo>
                    <a:lnTo>
                      <a:pt x="856" y="1278"/>
                    </a:lnTo>
                    <a:lnTo>
                      <a:pt x="856" y="1278"/>
                    </a:lnTo>
                    <a:lnTo>
                      <a:pt x="863" y="1273"/>
                    </a:lnTo>
                    <a:lnTo>
                      <a:pt x="865" y="1273"/>
                    </a:lnTo>
                    <a:lnTo>
                      <a:pt x="863" y="1278"/>
                    </a:lnTo>
                    <a:lnTo>
                      <a:pt x="861" y="1294"/>
                    </a:lnTo>
                    <a:lnTo>
                      <a:pt x="861" y="1300"/>
                    </a:lnTo>
                    <a:lnTo>
                      <a:pt x="860" y="1302"/>
                    </a:lnTo>
                    <a:lnTo>
                      <a:pt x="858" y="1309"/>
                    </a:lnTo>
                    <a:lnTo>
                      <a:pt x="858" y="1311"/>
                    </a:lnTo>
                    <a:lnTo>
                      <a:pt x="860" y="1316"/>
                    </a:lnTo>
                    <a:lnTo>
                      <a:pt x="861" y="1318"/>
                    </a:lnTo>
                    <a:lnTo>
                      <a:pt x="861" y="1321"/>
                    </a:lnTo>
                    <a:lnTo>
                      <a:pt x="861" y="1323"/>
                    </a:lnTo>
                    <a:lnTo>
                      <a:pt x="865" y="1323"/>
                    </a:lnTo>
                    <a:lnTo>
                      <a:pt x="866" y="1321"/>
                    </a:lnTo>
                    <a:lnTo>
                      <a:pt x="870" y="1319"/>
                    </a:lnTo>
                    <a:lnTo>
                      <a:pt x="870" y="1321"/>
                    </a:lnTo>
                    <a:lnTo>
                      <a:pt x="868" y="1326"/>
                    </a:lnTo>
                    <a:lnTo>
                      <a:pt x="868" y="1326"/>
                    </a:lnTo>
                    <a:lnTo>
                      <a:pt x="872" y="1326"/>
                    </a:lnTo>
                    <a:lnTo>
                      <a:pt x="873" y="1324"/>
                    </a:lnTo>
                    <a:lnTo>
                      <a:pt x="873" y="1326"/>
                    </a:lnTo>
                    <a:lnTo>
                      <a:pt x="875" y="1328"/>
                    </a:lnTo>
                    <a:lnTo>
                      <a:pt x="877" y="1329"/>
                    </a:lnTo>
                    <a:lnTo>
                      <a:pt x="877" y="1333"/>
                    </a:lnTo>
                    <a:lnTo>
                      <a:pt x="875" y="1335"/>
                    </a:lnTo>
                    <a:lnTo>
                      <a:pt x="875" y="1336"/>
                    </a:lnTo>
                    <a:lnTo>
                      <a:pt x="873" y="1336"/>
                    </a:lnTo>
                    <a:lnTo>
                      <a:pt x="873" y="1336"/>
                    </a:lnTo>
                    <a:lnTo>
                      <a:pt x="872" y="1336"/>
                    </a:lnTo>
                    <a:lnTo>
                      <a:pt x="868" y="1338"/>
                    </a:lnTo>
                    <a:lnTo>
                      <a:pt x="866" y="1336"/>
                    </a:lnTo>
                    <a:lnTo>
                      <a:pt x="865" y="1335"/>
                    </a:lnTo>
                    <a:lnTo>
                      <a:pt x="865" y="1335"/>
                    </a:lnTo>
                    <a:lnTo>
                      <a:pt x="863" y="1336"/>
                    </a:lnTo>
                    <a:lnTo>
                      <a:pt x="860" y="1336"/>
                    </a:lnTo>
                    <a:lnTo>
                      <a:pt x="858" y="1333"/>
                    </a:lnTo>
                    <a:lnTo>
                      <a:pt x="856" y="1333"/>
                    </a:lnTo>
                    <a:lnTo>
                      <a:pt x="856" y="1333"/>
                    </a:lnTo>
                    <a:lnTo>
                      <a:pt x="856" y="1335"/>
                    </a:lnTo>
                    <a:lnTo>
                      <a:pt x="858" y="1336"/>
                    </a:lnTo>
                    <a:lnTo>
                      <a:pt x="866" y="1348"/>
                    </a:lnTo>
                    <a:lnTo>
                      <a:pt x="868" y="1350"/>
                    </a:lnTo>
                    <a:lnTo>
                      <a:pt x="868" y="1355"/>
                    </a:lnTo>
                    <a:lnTo>
                      <a:pt x="868" y="1355"/>
                    </a:lnTo>
                    <a:lnTo>
                      <a:pt x="870" y="1350"/>
                    </a:lnTo>
                    <a:lnTo>
                      <a:pt x="868" y="1348"/>
                    </a:lnTo>
                    <a:lnTo>
                      <a:pt x="865" y="1341"/>
                    </a:lnTo>
                    <a:lnTo>
                      <a:pt x="863" y="1340"/>
                    </a:lnTo>
                    <a:lnTo>
                      <a:pt x="863" y="1338"/>
                    </a:lnTo>
                    <a:lnTo>
                      <a:pt x="865" y="1338"/>
                    </a:lnTo>
                    <a:lnTo>
                      <a:pt x="872" y="1340"/>
                    </a:lnTo>
                    <a:lnTo>
                      <a:pt x="875" y="1340"/>
                    </a:lnTo>
                    <a:lnTo>
                      <a:pt x="877" y="1338"/>
                    </a:lnTo>
                    <a:lnTo>
                      <a:pt x="877" y="1336"/>
                    </a:lnTo>
                    <a:lnTo>
                      <a:pt x="878" y="1328"/>
                    </a:lnTo>
                    <a:lnTo>
                      <a:pt x="878" y="1323"/>
                    </a:lnTo>
                    <a:lnTo>
                      <a:pt x="878" y="1318"/>
                    </a:lnTo>
                    <a:lnTo>
                      <a:pt x="877" y="1311"/>
                    </a:lnTo>
                    <a:lnTo>
                      <a:pt x="875" y="1306"/>
                    </a:lnTo>
                    <a:lnTo>
                      <a:pt x="872" y="1300"/>
                    </a:lnTo>
                    <a:lnTo>
                      <a:pt x="872" y="1299"/>
                    </a:lnTo>
                    <a:lnTo>
                      <a:pt x="875" y="1285"/>
                    </a:lnTo>
                    <a:lnTo>
                      <a:pt x="875" y="1283"/>
                    </a:lnTo>
                    <a:lnTo>
                      <a:pt x="877" y="1283"/>
                    </a:lnTo>
                    <a:lnTo>
                      <a:pt x="878" y="1283"/>
                    </a:lnTo>
                    <a:lnTo>
                      <a:pt x="882" y="1282"/>
                    </a:lnTo>
                    <a:lnTo>
                      <a:pt x="885" y="1283"/>
                    </a:lnTo>
                    <a:lnTo>
                      <a:pt x="887" y="1283"/>
                    </a:lnTo>
                    <a:lnTo>
                      <a:pt x="889" y="1282"/>
                    </a:lnTo>
                    <a:lnTo>
                      <a:pt x="894" y="1277"/>
                    </a:lnTo>
                    <a:lnTo>
                      <a:pt x="895" y="1275"/>
                    </a:lnTo>
                    <a:lnTo>
                      <a:pt x="897" y="1270"/>
                    </a:lnTo>
                    <a:lnTo>
                      <a:pt x="901" y="1265"/>
                    </a:lnTo>
                    <a:lnTo>
                      <a:pt x="904" y="1261"/>
                    </a:lnTo>
                    <a:lnTo>
                      <a:pt x="909" y="1258"/>
                    </a:lnTo>
                    <a:lnTo>
                      <a:pt x="913" y="1254"/>
                    </a:lnTo>
                    <a:lnTo>
                      <a:pt x="914" y="1254"/>
                    </a:lnTo>
                    <a:lnTo>
                      <a:pt x="911" y="1253"/>
                    </a:lnTo>
                    <a:lnTo>
                      <a:pt x="909" y="1253"/>
                    </a:lnTo>
                    <a:lnTo>
                      <a:pt x="909" y="1249"/>
                    </a:lnTo>
                    <a:lnTo>
                      <a:pt x="909" y="1244"/>
                    </a:lnTo>
                    <a:lnTo>
                      <a:pt x="909" y="1243"/>
                    </a:lnTo>
                    <a:lnTo>
                      <a:pt x="909" y="1239"/>
                    </a:lnTo>
                    <a:lnTo>
                      <a:pt x="909" y="1237"/>
                    </a:lnTo>
                    <a:lnTo>
                      <a:pt x="907" y="1236"/>
                    </a:lnTo>
                    <a:lnTo>
                      <a:pt x="906" y="1234"/>
                    </a:lnTo>
                    <a:lnTo>
                      <a:pt x="906" y="1234"/>
                    </a:lnTo>
                    <a:lnTo>
                      <a:pt x="906" y="1234"/>
                    </a:lnTo>
                    <a:lnTo>
                      <a:pt x="906" y="1234"/>
                    </a:lnTo>
                    <a:lnTo>
                      <a:pt x="904" y="1239"/>
                    </a:lnTo>
                    <a:lnTo>
                      <a:pt x="902" y="1243"/>
                    </a:lnTo>
                    <a:lnTo>
                      <a:pt x="902" y="1244"/>
                    </a:lnTo>
                    <a:lnTo>
                      <a:pt x="899" y="1246"/>
                    </a:lnTo>
                    <a:lnTo>
                      <a:pt x="894" y="1248"/>
                    </a:lnTo>
                    <a:lnTo>
                      <a:pt x="892" y="1246"/>
                    </a:lnTo>
                    <a:lnTo>
                      <a:pt x="892" y="1244"/>
                    </a:lnTo>
                    <a:lnTo>
                      <a:pt x="892" y="1237"/>
                    </a:lnTo>
                    <a:lnTo>
                      <a:pt x="894" y="1236"/>
                    </a:lnTo>
                    <a:lnTo>
                      <a:pt x="899" y="1231"/>
                    </a:lnTo>
                    <a:lnTo>
                      <a:pt x="901" y="1227"/>
                    </a:lnTo>
                    <a:lnTo>
                      <a:pt x="901" y="1225"/>
                    </a:lnTo>
                    <a:lnTo>
                      <a:pt x="899" y="1225"/>
                    </a:lnTo>
                    <a:lnTo>
                      <a:pt x="897" y="1225"/>
                    </a:lnTo>
                    <a:lnTo>
                      <a:pt x="897" y="1220"/>
                    </a:lnTo>
                    <a:lnTo>
                      <a:pt x="897" y="1219"/>
                    </a:lnTo>
                    <a:lnTo>
                      <a:pt x="897" y="1217"/>
                    </a:lnTo>
                    <a:lnTo>
                      <a:pt x="901" y="1215"/>
                    </a:lnTo>
                    <a:lnTo>
                      <a:pt x="906" y="1214"/>
                    </a:lnTo>
                    <a:lnTo>
                      <a:pt x="911" y="1212"/>
                    </a:lnTo>
                    <a:lnTo>
                      <a:pt x="911" y="1212"/>
                    </a:lnTo>
                    <a:lnTo>
                      <a:pt x="907" y="1219"/>
                    </a:lnTo>
                    <a:lnTo>
                      <a:pt x="906" y="1220"/>
                    </a:lnTo>
                    <a:lnTo>
                      <a:pt x="907" y="1222"/>
                    </a:lnTo>
                    <a:lnTo>
                      <a:pt x="911" y="1217"/>
                    </a:lnTo>
                    <a:lnTo>
                      <a:pt x="914" y="1215"/>
                    </a:lnTo>
                    <a:lnTo>
                      <a:pt x="914" y="1214"/>
                    </a:lnTo>
                    <a:lnTo>
                      <a:pt x="913" y="1214"/>
                    </a:lnTo>
                    <a:lnTo>
                      <a:pt x="911" y="1212"/>
                    </a:lnTo>
                    <a:lnTo>
                      <a:pt x="913" y="1208"/>
                    </a:lnTo>
                    <a:lnTo>
                      <a:pt x="913" y="1207"/>
                    </a:lnTo>
                    <a:lnTo>
                      <a:pt x="909" y="1205"/>
                    </a:lnTo>
                    <a:lnTo>
                      <a:pt x="907" y="1207"/>
                    </a:lnTo>
                    <a:lnTo>
                      <a:pt x="904" y="1208"/>
                    </a:lnTo>
                    <a:lnTo>
                      <a:pt x="902" y="1210"/>
                    </a:lnTo>
                    <a:lnTo>
                      <a:pt x="901" y="1210"/>
                    </a:lnTo>
                    <a:lnTo>
                      <a:pt x="897" y="1208"/>
                    </a:lnTo>
                    <a:lnTo>
                      <a:pt x="897" y="1208"/>
                    </a:lnTo>
                    <a:lnTo>
                      <a:pt x="895" y="1205"/>
                    </a:lnTo>
                    <a:lnTo>
                      <a:pt x="894" y="1202"/>
                    </a:lnTo>
                    <a:lnTo>
                      <a:pt x="890" y="1198"/>
                    </a:lnTo>
                    <a:lnTo>
                      <a:pt x="890" y="1198"/>
                    </a:lnTo>
                    <a:lnTo>
                      <a:pt x="889" y="1198"/>
                    </a:lnTo>
                    <a:lnTo>
                      <a:pt x="887" y="1202"/>
                    </a:lnTo>
                    <a:lnTo>
                      <a:pt x="887" y="1202"/>
                    </a:lnTo>
                    <a:lnTo>
                      <a:pt x="878" y="1196"/>
                    </a:lnTo>
                    <a:lnTo>
                      <a:pt x="875" y="1195"/>
                    </a:lnTo>
                    <a:lnTo>
                      <a:pt x="873" y="1193"/>
                    </a:lnTo>
                    <a:lnTo>
                      <a:pt x="870" y="1191"/>
                    </a:lnTo>
                    <a:lnTo>
                      <a:pt x="868" y="1191"/>
                    </a:lnTo>
                    <a:lnTo>
                      <a:pt x="865" y="1190"/>
                    </a:lnTo>
                    <a:lnTo>
                      <a:pt x="863" y="1188"/>
                    </a:lnTo>
                    <a:lnTo>
                      <a:pt x="863" y="1186"/>
                    </a:lnTo>
                    <a:lnTo>
                      <a:pt x="861" y="1183"/>
                    </a:lnTo>
                    <a:lnTo>
                      <a:pt x="860" y="1179"/>
                    </a:lnTo>
                    <a:lnTo>
                      <a:pt x="854" y="1173"/>
                    </a:lnTo>
                    <a:lnTo>
                      <a:pt x="854" y="1167"/>
                    </a:lnTo>
                    <a:lnTo>
                      <a:pt x="854" y="1166"/>
                    </a:lnTo>
                    <a:lnTo>
                      <a:pt x="854" y="1161"/>
                    </a:lnTo>
                    <a:lnTo>
                      <a:pt x="858" y="1152"/>
                    </a:lnTo>
                    <a:lnTo>
                      <a:pt x="860" y="1150"/>
                    </a:lnTo>
                    <a:lnTo>
                      <a:pt x="860" y="1149"/>
                    </a:lnTo>
                    <a:lnTo>
                      <a:pt x="863" y="1147"/>
                    </a:lnTo>
                    <a:lnTo>
                      <a:pt x="863" y="1147"/>
                    </a:lnTo>
                    <a:lnTo>
                      <a:pt x="866" y="1147"/>
                    </a:lnTo>
                    <a:lnTo>
                      <a:pt x="865" y="1145"/>
                    </a:lnTo>
                    <a:lnTo>
                      <a:pt x="865" y="1144"/>
                    </a:lnTo>
                    <a:lnTo>
                      <a:pt x="866" y="1140"/>
                    </a:lnTo>
                    <a:lnTo>
                      <a:pt x="866" y="1139"/>
                    </a:lnTo>
                    <a:lnTo>
                      <a:pt x="861" y="1142"/>
                    </a:lnTo>
                    <a:lnTo>
                      <a:pt x="860" y="1142"/>
                    </a:lnTo>
                    <a:lnTo>
                      <a:pt x="858" y="1140"/>
                    </a:lnTo>
                    <a:lnTo>
                      <a:pt x="854" y="1133"/>
                    </a:lnTo>
                    <a:lnTo>
                      <a:pt x="854" y="1128"/>
                    </a:lnTo>
                    <a:lnTo>
                      <a:pt x="854" y="1121"/>
                    </a:lnTo>
                    <a:lnTo>
                      <a:pt x="856" y="1118"/>
                    </a:lnTo>
                    <a:lnTo>
                      <a:pt x="854" y="1115"/>
                    </a:lnTo>
                    <a:lnTo>
                      <a:pt x="854" y="1113"/>
                    </a:lnTo>
                    <a:lnTo>
                      <a:pt x="856" y="1113"/>
                    </a:lnTo>
                    <a:lnTo>
                      <a:pt x="856" y="1111"/>
                    </a:lnTo>
                    <a:lnTo>
                      <a:pt x="856" y="1108"/>
                    </a:lnTo>
                    <a:lnTo>
                      <a:pt x="856" y="1106"/>
                    </a:lnTo>
                    <a:lnTo>
                      <a:pt x="860" y="1101"/>
                    </a:lnTo>
                    <a:lnTo>
                      <a:pt x="861" y="1098"/>
                    </a:lnTo>
                    <a:lnTo>
                      <a:pt x="863" y="1098"/>
                    </a:lnTo>
                    <a:lnTo>
                      <a:pt x="865" y="1098"/>
                    </a:lnTo>
                    <a:lnTo>
                      <a:pt x="866" y="1098"/>
                    </a:lnTo>
                    <a:lnTo>
                      <a:pt x="868" y="1099"/>
                    </a:lnTo>
                    <a:lnTo>
                      <a:pt x="870" y="1103"/>
                    </a:lnTo>
                    <a:lnTo>
                      <a:pt x="872" y="1103"/>
                    </a:lnTo>
                    <a:lnTo>
                      <a:pt x="873" y="1101"/>
                    </a:lnTo>
                    <a:lnTo>
                      <a:pt x="875" y="1094"/>
                    </a:lnTo>
                    <a:lnTo>
                      <a:pt x="877" y="1092"/>
                    </a:lnTo>
                    <a:lnTo>
                      <a:pt x="875" y="1091"/>
                    </a:lnTo>
                    <a:lnTo>
                      <a:pt x="872" y="1091"/>
                    </a:lnTo>
                    <a:lnTo>
                      <a:pt x="868" y="1091"/>
                    </a:lnTo>
                    <a:lnTo>
                      <a:pt x="868" y="1091"/>
                    </a:lnTo>
                    <a:lnTo>
                      <a:pt x="866" y="1087"/>
                    </a:lnTo>
                    <a:lnTo>
                      <a:pt x="868" y="1086"/>
                    </a:lnTo>
                    <a:lnTo>
                      <a:pt x="872" y="1081"/>
                    </a:lnTo>
                    <a:lnTo>
                      <a:pt x="873" y="1075"/>
                    </a:lnTo>
                    <a:lnTo>
                      <a:pt x="880" y="1067"/>
                    </a:lnTo>
                    <a:lnTo>
                      <a:pt x="885" y="1064"/>
                    </a:lnTo>
                    <a:lnTo>
                      <a:pt x="889" y="1062"/>
                    </a:lnTo>
                    <a:lnTo>
                      <a:pt x="890" y="1062"/>
                    </a:lnTo>
                    <a:lnTo>
                      <a:pt x="892" y="1062"/>
                    </a:lnTo>
                    <a:lnTo>
                      <a:pt x="894" y="1067"/>
                    </a:lnTo>
                    <a:lnTo>
                      <a:pt x="894" y="1070"/>
                    </a:lnTo>
                    <a:lnTo>
                      <a:pt x="897" y="1075"/>
                    </a:lnTo>
                    <a:lnTo>
                      <a:pt x="899" y="1075"/>
                    </a:lnTo>
                    <a:lnTo>
                      <a:pt x="901" y="1075"/>
                    </a:lnTo>
                    <a:lnTo>
                      <a:pt x="906" y="1075"/>
                    </a:lnTo>
                    <a:lnTo>
                      <a:pt x="907" y="1077"/>
                    </a:lnTo>
                    <a:lnTo>
                      <a:pt x="907" y="1079"/>
                    </a:lnTo>
                    <a:lnTo>
                      <a:pt x="907" y="1081"/>
                    </a:lnTo>
                    <a:lnTo>
                      <a:pt x="907" y="1084"/>
                    </a:lnTo>
                    <a:lnTo>
                      <a:pt x="911" y="1087"/>
                    </a:lnTo>
                    <a:lnTo>
                      <a:pt x="914" y="1091"/>
                    </a:lnTo>
                    <a:lnTo>
                      <a:pt x="918" y="1094"/>
                    </a:lnTo>
                    <a:lnTo>
                      <a:pt x="921" y="1101"/>
                    </a:lnTo>
                    <a:lnTo>
                      <a:pt x="923" y="1104"/>
                    </a:lnTo>
                    <a:lnTo>
                      <a:pt x="923" y="1106"/>
                    </a:lnTo>
                    <a:lnTo>
                      <a:pt x="925" y="1115"/>
                    </a:lnTo>
                    <a:lnTo>
                      <a:pt x="925" y="1118"/>
                    </a:lnTo>
                    <a:lnTo>
                      <a:pt x="925" y="1127"/>
                    </a:lnTo>
                    <a:lnTo>
                      <a:pt x="923" y="1128"/>
                    </a:lnTo>
                    <a:lnTo>
                      <a:pt x="923" y="1130"/>
                    </a:lnTo>
                    <a:lnTo>
                      <a:pt x="923" y="1132"/>
                    </a:lnTo>
                    <a:lnTo>
                      <a:pt x="926" y="1133"/>
                    </a:lnTo>
                    <a:lnTo>
                      <a:pt x="930" y="1139"/>
                    </a:lnTo>
                    <a:lnTo>
                      <a:pt x="930" y="1140"/>
                    </a:lnTo>
                    <a:lnTo>
                      <a:pt x="933" y="1142"/>
                    </a:lnTo>
                    <a:lnTo>
                      <a:pt x="935" y="1144"/>
                    </a:lnTo>
                    <a:lnTo>
                      <a:pt x="935" y="1144"/>
                    </a:lnTo>
                    <a:lnTo>
                      <a:pt x="937" y="1150"/>
                    </a:lnTo>
                    <a:lnTo>
                      <a:pt x="940" y="1157"/>
                    </a:lnTo>
                    <a:lnTo>
                      <a:pt x="940" y="1159"/>
                    </a:lnTo>
                    <a:lnTo>
                      <a:pt x="940" y="1161"/>
                    </a:lnTo>
                    <a:lnTo>
                      <a:pt x="940" y="1162"/>
                    </a:lnTo>
                    <a:lnTo>
                      <a:pt x="942" y="1162"/>
                    </a:lnTo>
                    <a:lnTo>
                      <a:pt x="943" y="1162"/>
                    </a:lnTo>
                    <a:lnTo>
                      <a:pt x="943" y="1161"/>
                    </a:lnTo>
                    <a:lnTo>
                      <a:pt x="945" y="1159"/>
                    </a:lnTo>
                    <a:lnTo>
                      <a:pt x="945" y="1161"/>
                    </a:lnTo>
                    <a:lnTo>
                      <a:pt x="947" y="1162"/>
                    </a:lnTo>
                    <a:lnTo>
                      <a:pt x="949" y="1166"/>
                    </a:lnTo>
                    <a:lnTo>
                      <a:pt x="950" y="1169"/>
                    </a:lnTo>
                    <a:lnTo>
                      <a:pt x="950" y="1169"/>
                    </a:lnTo>
                    <a:lnTo>
                      <a:pt x="949" y="1171"/>
                    </a:lnTo>
                    <a:lnTo>
                      <a:pt x="943" y="1171"/>
                    </a:lnTo>
                    <a:lnTo>
                      <a:pt x="942" y="1171"/>
                    </a:lnTo>
                    <a:lnTo>
                      <a:pt x="938" y="1169"/>
                    </a:lnTo>
                    <a:lnTo>
                      <a:pt x="937" y="1167"/>
                    </a:lnTo>
                    <a:lnTo>
                      <a:pt x="937" y="1166"/>
                    </a:lnTo>
                    <a:lnTo>
                      <a:pt x="935" y="1166"/>
                    </a:lnTo>
                    <a:lnTo>
                      <a:pt x="935" y="1167"/>
                    </a:lnTo>
                    <a:lnTo>
                      <a:pt x="933" y="1171"/>
                    </a:lnTo>
                    <a:lnTo>
                      <a:pt x="931" y="1173"/>
                    </a:lnTo>
                    <a:lnTo>
                      <a:pt x="933" y="1174"/>
                    </a:lnTo>
                    <a:lnTo>
                      <a:pt x="938" y="1174"/>
                    </a:lnTo>
                    <a:lnTo>
                      <a:pt x="940" y="1174"/>
                    </a:lnTo>
                    <a:lnTo>
                      <a:pt x="942" y="1176"/>
                    </a:lnTo>
                    <a:lnTo>
                      <a:pt x="940" y="1179"/>
                    </a:lnTo>
                    <a:lnTo>
                      <a:pt x="937" y="1185"/>
                    </a:lnTo>
                    <a:lnTo>
                      <a:pt x="926" y="1195"/>
                    </a:lnTo>
                    <a:lnTo>
                      <a:pt x="925" y="1196"/>
                    </a:lnTo>
                    <a:lnTo>
                      <a:pt x="925" y="1198"/>
                    </a:lnTo>
                    <a:lnTo>
                      <a:pt x="926" y="1198"/>
                    </a:lnTo>
                    <a:lnTo>
                      <a:pt x="930" y="1198"/>
                    </a:lnTo>
                    <a:lnTo>
                      <a:pt x="931" y="1196"/>
                    </a:lnTo>
                    <a:lnTo>
                      <a:pt x="935" y="1196"/>
                    </a:lnTo>
                    <a:lnTo>
                      <a:pt x="937" y="1198"/>
                    </a:lnTo>
                    <a:lnTo>
                      <a:pt x="937" y="1200"/>
                    </a:lnTo>
                    <a:lnTo>
                      <a:pt x="937" y="1202"/>
                    </a:lnTo>
                    <a:lnTo>
                      <a:pt x="943" y="1205"/>
                    </a:lnTo>
                    <a:lnTo>
                      <a:pt x="947" y="1203"/>
                    </a:lnTo>
                    <a:lnTo>
                      <a:pt x="950" y="1200"/>
                    </a:lnTo>
                    <a:lnTo>
                      <a:pt x="954" y="1198"/>
                    </a:lnTo>
                    <a:lnTo>
                      <a:pt x="957" y="1198"/>
                    </a:lnTo>
                    <a:lnTo>
                      <a:pt x="957" y="1198"/>
                    </a:lnTo>
                    <a:lnTo>
                      <a:pt x="957" y="1200"/>
                    </a:lnTo>
                    <a:lnTo>
                      <a:pt x="955" y="1202"/>
                    </a:lnTo>
                    <a:lnTo>
                      <a:pt x="952" y="1205"/>
                    </a:lnTo>
                    <a:lnTo>
                      <a:pt x="952" y="1205"/>
                    </a:lnTo>
                    <a:lnTo>
                      <a:pt x="955" y="1203"/>
                    </a:lnTo>
                    <a:lnTo>
                      <a:pt x="962" y="1205"/>
                    </a:lnTo>
                    <a:lnTo>
                      <a:pt x="964" y="1207"/>
                    </a:lnTo>
                    <a:lnTo>
                      <a:pt x="967" y="1205"/>
                    </a:lnTo>
                    <a:lnTo>
                      <a:pt x="969" y="1207"/>
                    </a:lnTo>
                    <a:lnTo>
                      <a:pt x="971" y="1208"/>
                    </a:lnTo>
                    <a:lnTo>
                      <a:pt x="972" y="1208"/>
                    </a:lnTo>
                    <a:lnTo>
                      <a:pt x="969" y="1210"/>
                    </a:lnTo>
                    <a:lnTo>
                      <a:pt x="967" y="1210"/>
                    </a:lnTo>
                    <a:lnTo>
                      <a:pt x="967" y="1210"/>
                    </a:lnTo>
                    <a:lnTo>
                      <a:pt x="966" y="1212"/>
                    </a:lnTo>
                    <a:lnTo>
                      <a:pt x="964" y="1215"/>
                    </a:lnTo>
                    <a:lnTo>
                      <a:pt x="964" y="1219"/>
                    </a:lnTo>
                    <a:lnTo>
                      <a:pt x="962" y="1219"/>
                    </a:lnTo>
                    <a:lnTo>
                      <a:pt x="960" y="1219"/>
                    </a:lnTo>
                    <a:lnTo>
                      <a:pt x="959" y="1217"/>
                    </a:lnTo>
                    <a:lnTo>
                      <a:pt x="960" y="1217"/>
                    </a:lnTo>
                    <a:lnTo>
                      <a:pt x="959" y="1217"/>
                    </a:lnTo>
                    <a:lnTo>
                      <a:pt x="957" y="1217"/>
                    </a:lnTo>
                    <a:lnTo>
                      <a:pt x="957" y="1217"/>
                    </a:lnTo>
                    <a:lnTo>
                      <a:pt x="955" y="1219"/>
                    </a:lnTo>
                    <a:lnTo>
                      <a:pt x="966" y="1227"/>
                    </a:lnTo>
                    <a:lnTo>
                      <a:pt x="969" y="1236"/>
                    </a:lnTo>
                    <a:lnTo>
                      <a:pt x="971" y="1239"/>
                    </a:lnTo>
                    <a:lnTo>
                      <a:pt x="971" y="1241"/>
                    </a:lnTo>
                    <a:lnTo>
                      <a:pt x="969" y="1243"/>
                    </a:lnTo>
                    <a:lnTo>
                      <a:pt x="969" y="1244"/>
                    </a:lnTo>
                    <a:lnTo>
                      <a:pt x="971" y="1249"/>
                    </a:lnTo>
                    <a:lnTo>
                      <a:pt x="969" y="1254"/>
                    </a:lnTo>
                    <a:lnTo>
                      <a:pt x="969" y="1261"/>
                    </a:lnTo>
                    <a:lnTo>
                      <a:pt x="969" y="1263"/>
                    </a:lnTo>
                    <a:lnTo>
                      <a:pt x="972" y="1265"/>
                    </a:lnTo>
                    <a:lnTo>
                      <a:pt x="972" y="1268"/>
                    </a:lnTo>
                    <a:lnTo>
                      <a:pt x="974" y="1268"/>
                    </a:lnTo>
                    <a:lnTo>
                      <a:pt x="974" y="1270"/>
                    </a:lnTo>
                    <a:lnTo>
                      <a:pt x="974" y="1271"/>
                    </a:lnTo>
                    <a:lnTo>
                      <a:pt x="976" y="1273"/>
                    </a:lnTo>
                    <a:lnTo>
                      <a:pt x="976" y="1271"/>
                    </a:lnTo>
                    <a:lnTo>
                      <a:pt x="976" y="1270"/>
                    </a:lnTo>
                    <a:lnTo>
                      <a:pt x="978" y="1268"/>
                    </a:lnTo>
                    <a:lnTo>
                      <a:pt x="979" y="1265"/>
                    </a:lnTo>
                    <a:lnTo>
                      <a:pt x="981" y="1260"/>
                    </a:lnTo>
                    <a:lnTo>
                      <a:pt x="983" y="1258"/>
                    </a:lnTo>
                    <a:lnTo>
                      <a:pt x="981" y="1254"/>
                    </a:lnTo>
                    <a:lnTo>
                      <a:pt x="983" y="1253"/>
                    </a:lnTo>
                    <a:lnTo>
                      <a:pt x="984" y="1248"/>
                    </a:lnTo>
                    <a:lnTo>
                      <a:pt x="984" y="1244"/>
                    </a:lnTo>
                    <a:lnTo>
                      <a:pt x="984" y="1237"/>
                    </a:lnTo>
                    <a:lnTo>
                      <a:pt x="986" y="1232"/>
                    </a:lnTo>
                    <a:lnTo>
                      <a:pt x="988" y="1229"/>
                    </a:lnTo>
                    <a:lnTo>
                      <a:pt x="993" y="1222"/>
                    </a:lnTo>
                    <a:lnTo>
                      <a:pt x="993" y="1220"/>
                    </a:lnTo>
                    <a:lnTo>
                      <a:pt x="995" y="1219"/>
                    </a:lnTo>
                    <a:lnTo>
                      <a:pt x="998" y="1219"/>
                    </a:lnTo>
                    <a:lnTo>
                      <a:pt x="1000" y="1222"/>
                    </a:lnTo>
                    <a:lnTo>
                      <a:pt x="1003" y="1225"/>
                    </a:lnTo>
                    <a:lnTo>
                      <a:pt x="1007" y="1231"/>
                    </a:lnTo>
                    <a:lnTo>
                      <a:pt x="1012" y="1236"/>
                    </a:lnTo>
                    <a:lnTo>
                      <a:pt x="1014" y="1237"/>
                    </a:lnTo>
                    <a:lnTo>
                      <a:pt x="1017" y="1244"/>
                    </a:lnTo>
                    <a:lnTo>
                      <a:pt x="1019" y="1249"/>
                    </a:lnTo>
                    <a:lnTo>
                      <a:pt x="1020" y="1256"/>
                    </a:lnTo>
                    <a:lnTo>
                      <a:pt x="1020" y="1261"/>
                    </a:lnTo>
                    <a:lnTo>
                      <a:pt x="1022" y="1263"/>
                    </a:lnTo>
                    <a:lnTo>
                      <a:pt x="1022" y="1265"/>
                    </a:lnTo>
                    <a:lnTo>
                      <a:pt x="1022" y="1268"/>
                    </a:lnTo>
                    <a:lnTo>
                      <a:pt x="1022" y="1270"/>
                    </a:lnTo>
                    <a:lnTo>
                      <a:pt x="1020" y="1271"/>
                    </a:lnTo>
                    <a:lnTo>
                      <a:pt x="1020" y="1273"/>
                    </a:lnTo>
                    <a:lnTo>
                      <a:pt x="1019" y="1273"/>
                    </a:lnTo>
                    <a:lnTo>
                      <a:pt x="1015" y="1273"/>
                    </a:lnTo>
                    <a:lnTo>
                      <a:pt x="1015" y="1271"/>
                    </a:lnTo>
                    <a:lnTo>
                      <a:pt x="1014" y="1268"/>
                    </a:lnTo>
                    <a:lnTo>
                      <a:pt x="1014" y="1268"/>
                    </a:lnTo>
                    <a:lnTo>
                      <a:pt x="1012" y="1271"/>
                    </a:lnTo>
                    <a:lnTo>
                      <a:pt x="1012" y="1271"/>
                    </a:lnTo>
                    <a:lnTo>
                      <a:pt x="1012" y="1277"/>
                    </a:lnTo>
                    <a:lnTo>
                      <a:pt x="1012" y="1287"/>
                    </a:lnTo>
                    <a:lnTo>
                      <a:pt x="1012" y="1289"/>
                    </a:lnTo>
                    <a:lnTo>
                      <a:pt x="1015" y="1297"/>
                    </a:lnTo>
                    <a:lnTo>
                      <a:pt x="1019" y="1304"/>
                    </a:lnTo>
                    <a:lnTo>
                      <a:pt x="1027" y="1318"/>
                    </a:lnTo>
                    <a:lnTo>
                      <a:pt x="1029" y="1319"/>
                    </a:lnTo>
                    <a:lnTo>
                      <a:pt x="1029" y="1324"/>
                    </a:lnTo>
                    <a:lnTo>
                      <a:pt x="1031" y="1326"/>
                    </a:lnTo>
                    <a:lnTo>
                      <a:pt x="1031" y="1326"/>
                    </a:lnTo>
                    <a:lnTo>
                      <a:pt x="1031" y="1328"/>
                    </a:lnTo>
                    <a:lnTo>
                      <a:pt x="1032" y="1326"/>
                    </a:lnTo>
                    <a:lnTo>
                      <a:pt x="1036" y="1323"/>
                    </a:lnTo>
                    <a:lnTo>
                      <a:pt x="1039" y="1318"/>
                    </a:lnTo>
                    <a:lnTo>
                      <a:pt x="1041" y="1316"/>
                    </a:lnTo>
                    <a:lnTo>
                      <a:pt x="1043" y="1316"/>
                    </a:lnTo>
                    <a:lnTo>
                      <a:pt x="1044" y="1314"/>
                    </a:lnTo>
                    <a:lnTo>
                      <a:pt x="1044" y="1314"/>
                    </a:lnTo>
                    <a:lnTo>
                      <a:pt x="1046" y="1312"/>
                    </a:lnTo>
                    <a:lnTo>
                      <a:pt x="1046" y="1311"/>
                    </a:lnTo>
                    <a:lnTo>
                      <a:pt x="1048" y="1304"/>
                    </a:lnTo>
                    <a:lnTo>
                      <a:pt x="1048" y="1300"/>
                    </a:lnTo>
                    <a:lnTo>
                      <a:pt x="1049" y="1295"/>
                    </a:lnTo>
                    <a:lnTo>
                      <a:pt x="1049" y="1295"/>
                    </a:lnTo>
                    <a:lnTo>
                      <a:pt x="1056" y="1283"/>
                    </a:lnTo>
                    <a:lnTo>
                      <a:pt x="1058" y="1282"/>
                    </a:lnTo>
                    <a:lnTo>
                      <a:pt x="1061" y="1268"/>
                    </a:lnTo>
                    <a:lnTo>
                      <a:pt x="1061" y="1263"/>
                    </a:lnTo>
                    <a:lnTo>
                      <a:pt x="1061" y="1260"/>
                    </a:lnTo>
                    <a:lnTo>
                      <a:pt x="1061" y="1256"/>
                    </a:lnTo>
                    <a:lnTo>
                      <a:pt x="1061" y="1253"/>
                    </a:lnTo>
                    <a:lnTo>
                      <a:pt x="1063" y="1251"/>
                    </a:lnTo>
                    <a:lnTo>
                      <a:pt x="1063" y="1249"/>
                    </a:lnTo>
                    <a:lnTo>
                      <a:pt x="1065" y="1248"/>
                    </a:lnTo>
                    <a:lnTo>
                      <a:pt x="1067" y="1246"/>
                    </a:lnTo>
                    <a:lnTo>
                      <a:pt x="1067" y="1246"/>
                    </a:lnTo>
                    <a:lnTo>
                      <a:pt x="1068" y="1246"/>
                    </a:lnTo>
                    <a:lnTo>
                      <a:pt x="1070" y="1248"/>
                    </a:lnTo>
                    <a:lnTo>
                      <a:pt x="1070" y="1248"/>
                    </a:lnTo>
                    <a:lnTo>
                      <a:pt x="1079" y="1246"/>
                    </a:lnTo>
                    <a:lnTo>
                      <a:pt x="1079" y="1244"/>
                    </a:lnTo>
                    <a:lnTo>
                      <a:pt x="1073" y="1243"/>
                    </a:lnTo>
                    <a:lnTo>
                      <a:pt x="1073" y="1241"/>
                    </a:lnTo>
                    <a:lnTo>
                      <a:pt x="1073" y="1239"/>
                    </a:lnTo>
                    <a:lnTo>
                      <a:pt x="1075" y="1236"/>
                    </a:lnTo>
                    <a:lnTo>
                      <a:pt x="1077" y="1236"/>
                    </a:lnTo>
                    <a:lnTo>
                      <a:pt x="1079" y="1234"/>
                    </a:lnTo>
                    <a:lnTo>
                      <a:pt x="1079" y="1232"/>
                    </a:lnTo>
                    <a:lnTo>
                      <a:pt x="1079" y="1229"/>
                    </a:lnTo>
                    <a:lnTo>
                      <a:pt x="1079" y="1229"/>
                    </a:lnTo>
                    <a:lnTo>
                      <a:pt x="1073" y="1224"/>
                    </a:lnTo>
                    <a:lnTo>
                      <a:pt x="1072" y="1225"/>
                    </a:lnTo>
                    <a:lnTo>
                      <a:pt x="1070" y="1224"/>
                    </a:lnTo>
                    <a:lnTo>
                      <a:pt x="1068" y="1220"/>
                    </a:lnTo>
                    <a:lnTo>
                      <a:pt x="1068" y="1217"/>
                    </a:lnTo>
                    <a:lnTo>
                      <a:pt x="1068" y="1215"/>
                    </a:lnTo>
                    <a:lnTo>
                      <a:pt x="1068" y="1212"/>
                    </a:lnTo>
                    <a:lnTo>
                      <a:pt x="1068" y="1210"/>
                    </a:lnTo>
                    <a:lnTo>
                      <a:pt x="1068" y="1208"/>
                    </a:lnTo>
                    <a:lnTo>
                      <a:pt x="1067" y="1207"/>
                    </a:lnTo>
                    <a:lnTo>
                      <a:pt x="1067" y="1205"/>
                    </a:lnTo>
                    <a:lnTo>
                      <a:pt x="1068" y="1203"/>
                    </a:lnTo>
                    <a:lnTo>
                      <a:pt x="1068" y="1202"/>
                    </a:lnTo>
                    <a:lnTo>
                      <a:pt x="1067" y="1200"/>
                    </a:lnTo>
                    <a:lnTo>
                      <a:pt x="1067" y="1198"/>
                    </a:lnTo>
                    <a:lnTo>
                      <a:pt x="1067" y="1193"/>
                    </a:lnTo>
                    <a:lnTo>
                      <a:pt x="1067" y="1191"/>
                    </a:lnTo>
                    <a:lnTo>
                      <a:pt x="1067" y="1190"/>
                    </a:lnTo>
                    <a:lnTo>
                      <a:pt x="1065" y="1188"/>
                    </a:lnTo>
                    <a:lnTo>
                      <a:pt x="1067" y="1188"/>
                    </a:lnTo>
                    <a:lnTo>
                      <a:pt x="1068" y="1188"/>
                    </a:lnTo>
                    <a:lnTo>
                      <a:pt x="1070" y="1188"/>
                    </a:lnTo>
                    <a:lnTo>
                      <a:pt x="1072" y="1190"/>
                    </a:lnTo>
                    <a:lnTo>
                      <a:pt x="1075" y="1190"/>
                    </a:lnTo>
                    <a:lnTo>
                      <a:pt x="1079" y="1188"/>
                    </a:lnTo>
                    <a:lnTo>
                      <a:pt x="1082" y="1188"/>
                    </a:lnTo>
                    <a:lnTo>
                      <a:pt x="1089" y="1188"/>
                    </a:lnTo>
                    <a:lnTo>
                      <a:pt x="1091" y="1188"/>
                    </a:lnTo>
                    <a:lnTo>
                      <a:pt x="1097" y="1193"/>
                    </a:lnTo>
                    <a:lnTo>
                      <a:pt x="1101" y="1195"/>
                    </a:lnTo>
                    <a:lnTo>
                      <a:pt x="1104" y="1195"/>
                    </a:lnTo>
                    <a:lnTo>
                      <a:pt x="1114" y="1196"/>
                    </a:lnTo>
                    <a:lnTo>
                      <a:pt x="1120" y="1196"/>
                    </a:lnTo>
                    <a:lnTo>
                      <a:pt x="1121" y="1196"/>
                    </a:lnTo>
                    <a:lnTo>
                      <a:pt x="1126" y="1198"/>
                    </a:lnTo>
                    <a:lnTo>
                      <a:pt x="1126" y="1202"/>
                    </a:lnTo>
                    <a:lnTo>
                      <a:pt x="1125" y="1205"/>
                    </a:lnTo>
                    <a:lnTo>
                      <a:pt x="1121" y="1205"/>
                    </a:lnTo>
                    <a:lnTo>
                      <a:pt x="1120" y="1207"/>
                    </a:lnTo>
                    <a:lnTo>
                      <a:pt x="1121" y="1208"/>
                    </a:lnTo>
                    <a:lnTo>
                      <a:pt x="1128" y="1212"/>
                    </a:lnTo>
                    <a:lnTo>
                      <a:pt x="1128" y="1215"/>
                    </a:lnTo>
                    <a:lnTo>
                      <a:pt x="1130" y="1217"/>
                    </a:lnTo>
                    <a:lnTo>
                      <a:pt x="1128" y="1219"/>
                    </a:lnTo>
                    <a:lnTo>
                      <a:pt x="1130" y="1220"/>
                    </a:lnTo>
                    <a:lnTo>
                      <a:pt x="1130" y="1220"/>
                    </a:lnTo>
                    <a:lnTo>
                      <a:pt x="1135" y="1219"/>
                    </a:lnTo>
                    <a:lnTo>
                      <a:pt x="1138" y="1220"/>
                    </a:lnTo>
                    <a:lnTo>
                      <a:pt x="1145" y="1222"/>
                    </a:lnTo>
                    <a:lnTo>
                      <a:pt x="1145" y="1224"/>
                    </a:lnTo>
                    <a:lnTo>
                      <a:pt x="1147" y="1225"/>
                    </a:lnTo>
                    <a:lnTo>
                      <a:pt x="1147" y="1227"/>
                    </a:lnTo>
                    <a:lnTo>
                      <a:pt x="1140" y="1234"/>
                    </a:lnTo>
                    <a:lnTo>
                      <a:pt x="1138" y="1236"/>
                    </a:lnTo>
                    <a:lnTo>
                      <a:pt x="1135" y="1239"/>
                    </a:lnTo>
                    <a:lnTo>
                      <a:pt x="1135" y="1239"/>
                    </a:lnTo>
                    <a:lnTo>
                      <a:pt x="1140" y="1239"/>
                    </a:lnTo>
                    <a:lnTo>
                      <a:pt x="1144" y="1241"/>
                    </a:lnTo>
                    <a:lnTo>
                      <a:pt x="1145" y="1241"/>
                    </a:lnTo>
                    <a:lnTo>
                      <a:pt x="1147" y="1243"/>
                    </a:lnTo>
                    <a:lnTo>
                      <a:pt x="1147" y="1246"/>
                    </a:lnTo>
                    <a:lnTo>
                      <a:pt x="1147" y="1248"/>
                    </a:lnTo>
                    <a:lnTo>
                      <a:pt x="1147" y="1249"/>
                    </a:lnTo>
                    <a:lnTo>
                      <a:pt x="1147" y="1251"/>
                    </a:lnTo>
                    <a:lnTo>
                      <a:pt x="1142" y="1256"/>
                    </a:lnTo>
                    <a:lnTo>
                      <a:pt x="1140" y="1258"/>
                    </a:lnTo>
                    <a:lnTo>
                      <a:pt x="1137" y="1261"/>
                    </a:lnTo>
                    <a:lnTo>
                      <a:pt x="1135" y="1261"/>
                    </a:lnTo>
                    <a:lnTo>
                      <a:pt x="1133" y="1261"/>
                    </a:lnTo>
                    <a:lnTo>
                      <a:pt x="1132" y="1260"/>
                    </a:lnTo>
                    <a:lnTo>
                      <a:pt x="1130" y="1260"/>
                    </a:lnTo>
                    <a:lnTo>
                      <a:pt x="1126" y="1261"/>
                    </a:lnTo>
                    <a:lnTo>
                      <a:pt x="1123" y="1261"/>
                    </a:lnTo>
                    <a:lnTo>
                      <a:pt x="1123" y="1261"/>
                    </a:lnTo>
                    <a:lnTo>
                      <a:pt x="1123" y="1263"/>
                    </a:lnTo>
                    <a:lnTo>
                      <a:pt x="1125" y="1266"/>
                    </a:lnTo>
                    <a:lnTo>
                      <a:pt x="1125" y="1268"/>
                    </a:lnTo>
                    <a:lnTo>
                      <a:pt x="1126" y="1268"/>
                    </a:lnTo>
                    <a:lnTo>
                      <a:pt x="1125" y="1270"/>
                    </a:lnTo>
                    <a:lnTo>
                      <a:pt x="1125" y="1270"/>
                    </a:lnTo>
                    <a:lnTo>
                      <a:pt x="1126" y="1271"/>
                    </a:lnTo>
                    <a:lnTo>
                      <a:pt x="1130" y="1278"/>
                    </a:lnTo>
                    <a:lnTo>
                      <a:pt x="1130" y="1278"/>
                    </a:lnTo>
                    <a:lnTo>
                      <a:pt x="1130" y="1278"/>
                    </a:lnTo>
                    <a:lnTo>
                      <a:pt x="1132" y="1277"/>
                    </a:lnTo>
                    <a:lnTo>
                      <a:pt x="1133" y="1275"/>
                    </a:lnTo>
                    <a:lnTo>
                      <a:pt x="1133" y="1275"/>
                    </a:lnTo>
                    <a:lnTo>
                      <a:pt x="1133" y="1277"/>
                    </a:lnTo>
                    <a:lnTo>
                      <a:pt x="1132" y="1283"/>
                    </a:lnTo>
                    <a:lnTo>
                      <a:pt x="1132" y="1285"/>
                    </a:lnTo>
                    <a:lnTo>
                      <a:pt x="1132" y="1287"/>
                    </a:lnTo>
                    <a:lnTo>
                      <a:pt x="1132" y="1289"/>
                    </a:lnTo>
                    <a:lnTo>
                      <a:pt x="1133" y="1292"/>
                    </a:lnTo>
                    <a:lnTo>
                      <a:pt x="1137" y="1295"/>
                    </a:lnTo>
                    <a:lnTo>
                      <a:pt x="1138" y="1300"/>
                    </a:lnTo>
                    <a:lnTo>
                      <a:pt x="1144" y="1304"/>
                    </a:lnTo>
                    <a:lnTo>
                      <a:pt x="1145" y="1306"/>
                    </a:lnTo>
                    <a:lnTo>
                      <a:pt x="1147" y="1311"/>
                    </a:lnTo>
                    <a:lnTo>
                      <a:pt x="1147" y="1312"/>
                    </a:lnTo>
                    <a:lnTo>
                      <a:pt x="1147" y="1318"/>
                    </a:lnTo>
                    <a:lnTo>
                      <a:pt x="1145" y="1326"/>
                    </a:lnTo>
                    <a:lnTo>
                      <a:pt x="1144" y="1331"/>
                    </a:lnTo>
                    <a:lnTo>
                      <a:pt x="1144" y="1333"/>
                    </a:lnTo>
                    <a:lnTo>
                      <a:pt x="1140" y="1336"/>
                    </a:lnTo>
                    <a:lnTo>
                      <a:pt x="1138" y="1336"/>
                    </a:lnTo>
                    <a:lnTo>
                      <a:pt x="1135" y="1336"/>
                    </a:lnTo>
                    <a:lnTo>
                      <a:pt x="1135" y="1336"/>
                    </a:lnTo>
                    <a:lnTo>
                      <a:pt x="1133" y="1340"/>
                    </a:lnTo>
                    <a:lnTo>
                      <a:pt x="1132" y="1345"/>
                    </a:lnTo>
                    <a:lnTo>
                      <a:pt x="1130" y="1346"/>
                    </a:lnTo>
                    <a:lnTo>
                      <a:pt x="1128" y="1348"/>
                    </a:lnTo>
                    <a:lnTo>
                      <a:pt x="1126" y="1350"/>
                    </a:lnTo>
                    <a:lnTo>
                      <a:pt x="1123" y="1353"/>
                    </a:lnTo>
                    <a:lnTo>
                      <a:pt x="1121" y="1355"/>
                    </a:lnTo>
                    <a:lnTo>
                      <a:pt x="1114" y="1357"/>
                    </a:lnTo>
                    <a:lnTo>
                      <a:pt x="1111" y="1364"/>
                    </a:lnTo>
                    <a:lnTo>
                      <a:pt x="1108" y="1365"/>
                    </a:lnTo>
                    <a:lnTo>
                      <a:pt x="1106" y="1365"/>
                    </a:lnTo>
                    <a:lnTo>
                      <a:pt x="1104" y="1365"/>
                    </a:lnTo>
                    <a:lnTo>
                      <a:pt x="1103" y="1365"/>
                    </a:lnTo>
                    <a:lnTo>
                      <a:pt x="1103" y="1362"/>
                    </a:lnTo>
                    <a:lnTo>
                      <a:pt x="1103" y="1360"/>
                    </a:lnTo>
                    <a:lnTo>
                      <a:pt x="1101" y="1358"/>
                    </a:lnTo>
                    <a:lnTo>
                      <a:pt x="1097" y="1352"/>
                    </a:lnTo>
                    <a:lnTo>
                      <a:pt x="1096" y="1348"/>
                    </a:lnTo>
                    <a:lnTo>
                      <a:pt x="1094" y="1348"/>
                    </a:lnTo>
                    <a:lnTo>
                      <a:pt x="1092" y="1348"/>
                    </a:lnTo>
                    <a:lnTo>
                      <a:pt x="1091" y="1348"/>
                    </a:lnTo>
                    <a:lnTo>
                      <a:pt x="1089" y="1346"/>
                    </a:lnTo>
                    <a:lnTo>
                      <a:pt x="1089" y="1345"/>
                    </a:lnTo>
                    <a:lnTo>
                      <a:pt x="1089" y="1345"/>
                    </a:lnTo>
                    <a:lnTo>
                      <a:pt x="1091" y="1343"/>
                    </a:lnTo>
                    <a:lnTo>
                      <a:pt x="1089" y="1343"/>
                    </a:lnTo>
                    <a:lnTo>
                      <a:pt x="1085" y="1340"/>
                    </a:lnTo>
                    <a:lnTo>
                      <a:pt x="1085" y="1338"/>
                    </a:lnTo>
                    <a:lnTo>
                      <a:pt x="1085" y="1336"/>
                    </a:lnTo>
                    <a:lnTo>
                      <a:pt x="1082" y="1335"/>
                    </a:lnTo>
                    <a:lnTo>
                      <a:pt x="1079" y="1335"/>
                    </a:lnTo>
                    <a:lnTo>
                      <a:pt x="1075" y="1338"/>
                    </a:lnTo>
                    <a:lnTo>
                      <a:pt x="1073" y="1340"/>
                    </a:lnTo>
                    <a:lnTo>
                      <a:pt x="1073" y="1341"/>
                    </a:lnTo>
                    <a:lnTo>
                      <a:pt x="1075" y="1341"/>
                    </a:lnTo>
                    <a:lnTo>
                      <a:pt x="1077" y="1341"/>
                    </a:lnTo>
                    <a:lnTo>
                      <a:pt x="1079" y="1340"/>
                    </a:lnTo>
                    <a:lnTo>
                      <a:pt x="1079" y="1338"/>
                    </a:lnTo>
                    <a:lnTo>
                      <a:pt x="1080" y="1340"/>
                    </a:lnTo>
                    <a:lnTo>
                      <a:pt x="1082" y="1340"/>
                    </a:lnTo>
                    <a:lnTo>
                      <a:pt x="1084" y="1341"/>
                    </a:lnTo>
                    <a:lnTo>
                      <a:pt x="1084" y="1343"/>
                    </a:lnTo>
                    <a:lnTo>
                      <a:pt x="1089" y="1350"/>
                    </a:lnTo>
                    <a:lnTo>
                      <a:pt x="1091" y="1352"/>
                    </a:lnTo>
                    <a:lnTo>
                      <a:pt x="1092" y="1353"/>
                    </a:lnTo>
                    <a:lnTo>
                      <a:pt x="1092" y="1355"/>
                    </a:lnTo>
                    <a:lnTo>
                      <a:pt x="1094" y="1358"/>
                    </a:lnTo>
                    <a:lnTo>
                      <a:pt x="1096" y="1364"/>
                    </a:lnTo>
                    <a:lnTo>
                      <a:pt x="1099" y="1370"/>
                    </a:lnTo>
                    <a:lnTo>
                      <a:pt x="1099" y="1372"/>
                    </a:lnTo>
                    <a:lnTo>
                      <a:pt x="1097" y="1374"/>
                    </a:lnTo>
                    <a:lnTo>
                      <a:pt x="1097" y="1374"/>
                    </a:lnTo>
                    <a:lnTo>
                      <a:pt x="1094" y="1372"/>
                    </a:lnTo>
                    <a:lnTo>
                      <a:pt x="1089" y="1370"/>
                    </a:lnTo>
                    <a:lnTo>
                      <a:pt x="1089" y="1370"/>
                    </a:lnTo>
                    <a:lnTo>
                      <a:pt x="1087" y="1372"/>
                    </a:lnTo>
                    <a:lnTo>
                      <a:pt x="1085" y="1375"/>
                    </a:lnTo>
                    <a:lnTo>
                      <a:pt x="1085" y="1375"/>
                    </a:lnTo>
                    <a:lnTo>
                      <a:pt x="1084" y="1374"/>
                    </a:lnTo>
                    <a:lnTo>
                      <a:pt x="1077" y="1370"/>
                    </a:lnTo>
                    <a:lnTo>
                      <a:pt x="1073" y="1369"/>
                    </a:lnTo>
                    <a:lnTo>
                      <a:pt x="1072" y="1365"/>
                    </a:lnTo>
                    <a:lnTo>
                      <a:pt x="1070" y="1362"/>
                    </a:lnTo>
                    <a:lnTo>
                      <a:pt x="1067" y="1358"/>
                    </a:lnTo>
                    <a:lnTo>
                      <a:pt x="1065" y="1357"/>
                    </a:lnTo>
                    <a:lnTo>
                      <a:pt x="1060" y="1358"/>
                    </a:lnTo>
                    <a:lnTo>
                      <a:pt x="1055" y="1358"/>
                    </a:lnTo>
                    <a:lnTo>
                      <a:pt x="1044" y="1358"/>
                    </a:lnTo>
                    <a:lnTo>
                      <a:pt x="1043" y="1358"/>
                    </a:lnTo>
                    <a:lnTo>
                      <a:pt x="1043" y="1360"/>
                    </a:lnTo>
                    <a:lnTo>
                      <a:pt x="1043" y="1362"/>
                    </a:lnTo>
                    <a:lnTo>
                      <a:pt x="1043" y="1362"/>
                    </a:lnTo>
                    <a:lnTo>
                      <a:pt x="1043" y="1364"/>
                    </a:lnTo>
                    <a:lnTo>
                      <a:pt x="1043" y="1364"/>
                    </a:lnTo>
                    <a:lnTo>
                      <a:pt x="1043" y="1367"/>
                    </a:lnTo>
                    <a:lnTo>
                      <a:pt x="1046" y="1369"/>
                    </a:lnTo>
                    <a:lnTo>
                      <a:pt x="1051" y="1370"/>
                    </a:lnTo>
                    <a:lnTo>
                      <a:pt x="1055" y="1372"/>
                    </a:lnTo>
                    <a:lnTo>
                      <a:pt x="1056" y="1375"/>
                    </a:lnTo>
                    <a:lnTo>
                      <a:pt x="1058" y="1375"/>
                    </a:lnTo>
                    <a:lnTo>
                      <a:pt x="1058" y="1377"/>
                    </a:lnTo>
                    <a:lnTo>
                      <a:pt x="1056" y="1381"/>
                    </a:lnTo>
                    <a:lnTo>
                      <a:pt x="1056" y="1382"/>
                    </a:lnTo>
                    <a:lnTo>
                      <a:pt x="1043" y="1399"/>
                    </a:lnTo>
                    <a:lnTo>
                      <a:pt x="1037" y="1406"/>
                    </a:lnTo>
                    <a:lnTo>
                      <a:pt x="1036" y="1410"/>
                    </a:lnTo>
                    <a:lnTo>
                      <a:pt x="1034" y="1413"/>
                    </a:lnTo>
                    <a:lnTo>
                      <a:pt x="1032" y="1413"/>
                    </a:lnTo>
                    <a:lnTo>
                      <a:pt x="1029" y="1415"/>
                    </a:lnTo>
                    <a:lnTo>
                      <a:pt x="1024" y="1415"/>
                    </a:lnTo>
                    <a:lnTo>
                      <a:pt x="1019" y="1413"/>
                    </a:lnTo>
                    <a:lnTo>
                      <a:pt x="1015" y="1411"/>
                    </a:lnTo>
                    <a:lnTo>
                      <a:pt x="1010" y="1406"/>
                    </a:lnTo>
                    <a:lnTo>
                      <a:pt x="1007" y="1403"/>
                    </a:lnTo>
                    <a:lnTo>
                      <a:pt x="1005" y="1401"/>
                    </a:lnTo>
                    <a:lnTo>
                      <a:pt x="1003" y="1399"/>
                    </a:lnTo>
                    <a:lnTo>
                      <a:pt x="1003" y="1398"/>
                    </a:lnTo>
                    <a:lnTo>
                      <a:pt x="1000" y="1398"/>
                    </a:lnTo>
                    <a:lnTo>
                      <a:pt x="998" y="1396"/>
                    </a:lnTo>
                    <a:lnTo>
                      <a:pt x="991" y="1391"/>
                    </a:lnTo>
                    <a:lnTo>
                      <a:pt x="988" y="1387"/>
                    </a:lnTo>
                    <a:lnTo>
                      <a:pt x="984" y="1386"/>
                    </a:lnTo>
                    <a:lnTo>
                      <a:pt x="981" y="1386"/>
                    </a:lnTo>
                    <a:lnTo>
                      <a:pt x="981" y="1387"/>
                    </a:lnTo>
                    <a:lnTo>
                      <a:pt x="983" y="1389"/>
                    </a:lnTo>
                    <a:lnTo>
                      <a:pt x="981" y="1389"/>
                    </a:lnTo>
                    <a:lnTo>
                      <a:pt x="979" y="1389"/>
                    </a:lnTo>
                    <a:lnTo>
                      <a:pt x="978" y="1389"/>
                    </a:lnTo>
                    <a:lnTo>
                      <a:pt x="974" y="1387"/>
                    </a:lnTo>
                    <a:lnTo>
                      <a:pt x="969" y="1387"/>
                    </a:lnTo>
                    <a:lnTo>
                      <a:pt x="967" y="1387"/>
                    </a:lnTo>
                    <a:lnTo>
                      <a:pt x="964" y="1386"/>
                    </a:lnTo>
                    <a:lnTo>
                      <a:pt x="960" y="1386"/>
                    </a:lnTo>
                    <a:lnTo>
                      <a:pt x="955" y="1386"/>
                    </a:lnTo>
                    <a:lnTo>
                      <a:pt x="952" y="1386"/>
                    </a:lnTo>
                    <a:lnTo>
                      <a:pt x="952" y="1386"/>
                    </a:lnTo>
                    <a:lnTo>
                      <a:pt x="955" y="1389"/>
                    </a:lnTo>
                    <a:lnTo>
                      <a:pt x="960" y="1391"/>
                    </a:lnTo>
                    <a:lnTo>
                      <a:pt x="959" y="1389"/>
                    </a:lnTo>
                    <a:lnTo>
                      <a:pt x="959" y="1387"/>
                    </a:lnTo>
                    <a:lnTo>
                      <a:pt x="960" y="1387"/>
                    </a:lnTo>
                    <a:lnTo>
                      <a:pt x="969" y="1389"/>
                    </a:lnTo>
                    <a:lnTo>
                      <a:pt x="976" y="1393"/>
                    </a:lnTo>
                    <a:lnTo>
                      <a:pt x="979" y="1393"/>
                    </a:lnTo>
                    <a:lnTo>
                      <a:pt x="981" y="1394"/>
                    </a:lnTo>
                    <a:lnTo>
                      <a:pt x="984" y="1396"/>
                    </a:lnTo>
                    <a:lnTo>
                      <a:pt x="988" y="1399"/>
                    </a:lnTo>
                    <a:lnTo>
                      <a:pt x="995" y="1410"/>
                    </a:lnTo>
                    <a:lnTo>
                      <a:pt x="996" y="1411"/>
                    </a:lnTo>
                    <a:lnTo>
                      <a:pt x="1000" y="1413"/>
                    </a:lnTo>
                    <a:lnTo>
                      <a:pt x="1014" y="1416"/>
                    </a:lnTo>
                    <a:lnTo>
                      <a:pt x="1019" y="1416"/>
                    </a:lnTo>
                    <a:lnTo>
                      <a:pt x="1031" y="1418"/>
                    </a:lnTo>
                    <a:lnTo>
                      <a:pt x="1036" y="1420"/>
                    </a:lnTo>
                    <a:lnTo>
                      <a:pt x="1037" y="1420"/>
                    </a:lnTo>
                    <a:lnTo>
                      <a:pt x="1037" y="1425"/>
                    </a:lnTo>
                    <a:lnTo>
                      <a:pt x="1037" y="1427"/>
                    </a:lnTo>
                    <a:lnTo>
                      <a:pt x="1034" y="1433"/>
                    </a:lnTo>
                    <a:lnTo>
                      <a:pt x="1032" y="1437"/>
                    </a:lnTo>
                    <a:lnTo>
                      <a:pt x="1020" y="1457"/>
                    </a:lnTo>
                    <a:lnTo>
                      <a:pt x="1019" y="1461"/>
                    </a:lnTo>
                    <a:lnTo>
                      <a:pt x="1019" y="1464"/>
                    </a:lnTo>
                    <a:lnTo>
                      <a:pt x="1017" y="1466"/>
                    </a:lnTo>
                    <a:lnTo>
                      <a:pt x="1010" y="1471"/>
                    </a:lnTo>
                    <a:lnTo>
                      <a:pt x="1005" y="1474"/>
                    </a:lnTo>
                    <a:lnTo>
                      <a:pt x="1003" y="1474"/>
                    </a:lnTo>
                    <a:lnTo>
                      <a:pt x="1000" y="1474"/>
                    </a:lnTo>
                    <a:lnTo>
                      <a:pt x="998" y="1473"/>
                    </a:lnTo>
                    <a:lnTo>
                      <a:pt x="995" y="1469"/>
                    </a:lnTo>
                    <a:lnTo>
                      <a:pt x="995" y="1469"/>
                    </a:lnTo>
                    <a:lnTo>
                      <a:pt x="996" y="1474"/>
                    </a:lnTo>
                    <a:lnTo>
                      <a:pt x="996" y="1476"/>
                    </a:lnTo>
                    <a:lnTo>
                      <a:pt x="995" y="1474"/>
                    </a:lnTo>
                    <a:lnTo>
                      <a:pt x="991" y="1473"/>
                    </a:lnTo>
                    <a:lnTo>
                      <a:pt x="990" y="1473"/>
                    </a:lnTo>
                    <a:lnTo>
                      <a:pt x="990" y="1473"/>
                    </a:lnTo>
                    <a:lnTo>
                      <a:pt x="988" y="1473"/>
                    </a:lnTo>
                    <a:lnTo>
                      <a:pt x="988" y="1473"/>
                    </a:lnTo>
                    <a:lnTo>
                      <a:pt x="984" y="1471"/>
                    </a:lnTo>
                    <a:lnTo>
                      <a:pt x="984" y="1469"/>
                    </a:lnTo>
                    <a:lnTo>
                      <a:pt x="984" y="1466"/>
                    </a:lnTo>
                    <a:lnTo>
                      <a:pt x="983" y="1466"/>
                    </a:lnTo>
                    <a:lnTo>
                      <a:pt x="979" y="1468"/>
                    </a:lnTo>
                    <a:lnTo>
                      <a:pt x="978" y="1469"/>
                    </a:lnTo>
                    <a:lnTo>
                      <a:pt x="979" y="1469"/>
                    </a:lnTo>
                    <a:lnTo>
                      <a:pt x="981" y="1471"/>
                    </a:lnTo>
                    <a:lnTo>
                      <a:pt x="983" y="1474"/>
                    </a:lnTo>
                    <a:lnTo>
                      <a:pt x="983" y="1476"/>
                    </a:lnTo>
                    <a:lnTo>
                      <a:pt x="981" y="1476"/>
                    </a:lnTo>
                    <a:lnTo>
                      <a:pt x="978" y="1474"/>
                    </a:lnTo>
                    <a:lnTo>
                      <a:pt x="976" y="1474"/>
                    </a:lnTo>
                    <a:lnTo>
                      <a:pt x="979" y="1479"/>
                    </a:lnTo>
                    <a:lnTo>
                      <a:pt x="979" y="1481"/>
                    </a:lnTo>
                    <a:lnTo>
                      <a:pt x="979" y="1483"/>
                    </a:lnTo>
                    <a:lnTo>
                      <a:pt x="978" y="1488"/>
                    </a:lnTo>
                    <a:lnTo>
                      <a:pt x="976" y="1490"/>
                    </a:lnTo>
                    <a:lnTo>
                      <a:pt x="972" y="1490"/>
                    </a:lnTo>
                    <a:lnTo>
                      <a:pt x="971" y="1490"/>
                    </a:lnTo>
                    <a:lnTo>
                      <a:pt x="969" y="1488"/>
                    </a:lnTo>
                    <a:lnTo>
                      <a:pt x="969" y="1488"/>
                    </a:lnTo>
                    <a:lnTo>
                      <a:pt x="967" y="1490"/>
                    </a:lnTo>
                    <a:lnTo>
                      <a:pt x="966" y="1491"/>
                    </a:lnTo>
                    <a:lnTo>
                      <a:pt x="964" y="1491"/>
                    </a:lnTo>
                    <a:lnTo>
                      <a:pt x="962" y="1491"/>
                    </a:lnTo>
                    <a:lnTo>
                      <a:pt x="959" y="1491"/>
                    </a:lnTo>
                    <a:lnTo>
                      <a:pt x="950" y="1486"/>
                    </a:lnTo>
                    <a:lnTo>
                      <a:pt x="947" y="1485"/>
                    </a:lnTo>
                    <a:lnTo>
                      <a:pt x="943" y="1485"/>
                    </a:lnTo>
                    <a:lnTo>
                      <a:pt x="942" y="1485"/>
                    </a:lnTo>
                    <a:lnTo>
                      <a:pt x="942" y="1483"/>
                    </a:lnTo>
                    <a:lnTo>
                      <a:pt x="943" y="1483"/>
                    </a:lnTo>
                    <a:lnTo>
                      <a:pt x="943" y="1483"/>
                    </a:lnTo>
                    <a:lnTo>
                      <a:pt x="942" y="1481"/>
                    </a:lnTo>
                    <a:lnTo>
                      <a:pt x="940" y="1483"/>
                    </a:lnTo>
                    <a:lnTo>
                      <a:pt x="940" y="1483"/>
                    </a:lnTo>
                    <a:lnTo>
                      <a:pt x="938" y="1485"/>
                    </a:lnTo>
                    <a:lnTo>
                      <a:pt x="935" y="1483"/>
                    </a:lnTo>
                    <a:lnTo>
                      <a:pt x="931" y="1481"/>
                    </a:lnTo>
                    <a:lnTo>
                      <a:pt x="923" y="1476"/>
                    </a:lnTo>
                    <a:lnTo>
                      <a:pt x="914" y="1473"/>
                    </a:lnTo>
                    <a:lnTo>
                      <a:pt x="909" y="1468"/>
                    </a:lnTo>
                    <a:lnTo>
                      <a:pt x="911" y="1473"/>
                    </a:lnTo>
                    <a:lnTo>
                      <a:pt x="911" y="1474"/>
                    </a:lnTo>
                    <a:lnTo>
                      <a:pt x="909" y="1476"/>
                    </a:lnTo>
                    <a:lnTo>
                      <a:pt x="909" y="1476"/>
                    </a:lnTo>
                    <a:lnTo>
                      <a:pt x="911" y="1479"/>
                    </a:lnTo>
                    <a:lnTo>
                      <a:pt x="914" y="1481"/>
                    </a:lnTo>
                    <a:lnTo>
                      <a:pt x="918" y="1481"/>
                    </a:lnTo>
                    <a:lnTo>
                      <a:pt x="918" y="1481"/>
                    </a:lnTo>
                    <a:lnTo>
                      <a:pt x="916" y="1479"/>
                    </a:lnTo>
                    <a:lnTo>
                      <a:pt x="914" y="1478"/>
                    </a:lnTo>
                    <a:lnTo>
                      <a:pt x="914" y="1476"/>
                    </a:lnTo>
                    <a:lnTo>
                      <a:pt x="914" y="1476"/>
                    </a:lnTo>
                    <a:lnTo>
                      <a:pt x="918" y="1478"/>
                    </a:lnTo>
                    <a:lnTo>
                      <a:pt x="919" y="1478"/>
                    </a:lnTo>
                    <a:lnTo>
                      <a:pt x="931" y="1485"/>
                    </a:lnTo>
                    <a:lnTo>
                      <a:pt x="935" y="1486"/>
                    </a:lnTo>
                    <a:lnTo>
                      <a:pt x="938" y="1486"/>
                    </a:lnTo>
                    <a:lnTo>
                      <a:pt x="938" y="1488"/>
                    </a:lnTo>
                    <a:lnTo>
                      <a:pt x="938" y="1490"/>
                    </a:lnTo>
                    <a:lnTo>
                      <a:pt x="933" y="1493"/>
                    </a:lnTo>
                    <a:lnTo>
                      <a:pt x="933" y="1493"/>
                    </a:lnTo>
                    <a:lnTo>
                      <a:pt x="937" y="1493"/>
                    </a:lnTo>
                    <a:lnTo>
                      <a:pt x="940" y="1490"/>
                    </a:lnTo>
                    <a:lnTo>
                      <a:pt x="942" y="1488"/>
                    </a:lnTo>
                    <a:lnTo>
                      <a:pt x="945" y="1488"/>
                    </a:lnTo>
                    <a:lnTo>
                      <a:pt x="947" y="1488"/>
                    </a:lnTo>
                    <a:lnTo>
                      <a:pt x="952" y="1493"/>
                    </a:lnTo>
                    <a:lnTo>
                      <a:pt x="954" y="1495"/>
                    </a:lnTo>
                    <a:lnTo>
                      <a:pt x="959" y="1496"/>
                    </a:lnTo>
                    <a:lnTo>
                      <a:pt x="960" y="1498"/>
                    </a:lnTo>
                    <a:lnTo>
                      <a:pt x="966" y="1502"/>
                    </a:lnTo>
                    <a:lnTo>
                      <a:pt x="966" y="1503"/>
                    </a:lnTo>
                    <a:lnTo>
                      <a:pt x="967" y="1512"/>
                    </a:lnTo>
                    <a:lnTo>
                      <a:pt x="966" y="1514"/>
                    </a:lnTo>
                    <a:lnTo>
                      <a:pt x="966" y="1517"/>
                    </a:lnTo>
                    <a:lnTo>
                      <a:pt x="966" y="1519"/>
                    </a:lnTo>
                    <a:lnTo>
                      <a:pt x="962" y="1519"/>
                    </a:lnTo>
                    <a:lnTo>
                      <a:pt x="960" y="1519"/>
                    </a:lnTo>
                    <a:lnTo>
                      <a:pt x="959" y="1520"/>
                    </a:lnTo>
                    <a:lnTo>
                      <a:pt x="954" y="1524"/>
                    </a:lnTo>
                    <a:lnTo>
                      <a:pt x="952" y="1525"/>
                    </a:lnTo>
                    <a:lnTo>
                      <a:pt x="943" y="1524"/>
                    </a:lnTo>
                    <a:lnTo>
                      <a:pt x="940" y="1522"/>
                    </a:lnTo>
                    <a:lnTo>
                      <a:pt x="940" y="1522"/>
                    </a:lnTo>
                    <a:lnTo>
                      <a:pt x="938" y="1524"/>
                    </a:lnTo>
                    <a:lnTo>
                      <a:pt x="938" y="1524"/>
                    </a:lnTo>
                    <a:lnTo>
                      <a:pt x="935" y="1524"/>
                    </a:lnTo>
                    <a:lnTo>
                      <a:pt x="933" y="1525"/>
                    </a:lnTo>
                    <a:lnTo>
                      <a:pt x="935" y="1527"/>
                    </a:lnTo>
                    <a:lnTo>
                      <a:pt x="935" y="1529"/>
                    </a:lnTo>
                    <a:lnTo>
                      <a:pt x="935" y="1529"/>
                    </a:lnTo>
                    <a:lnTo>
                      <a:pt x="937" y="1531"/>
                    </a:lnTo>
                    <a:lnTo>
                      <a:pt x="938" y="1531"/>
                    </a:lnTo>
                    <a:lnTo>
                      <a:pt x="942" y="1532"/>
                    </a:lnTo>
                    <a:lnTo>
                      <a:pt x="943" y="1534"/>
                    </a:lnTo>
                    <a:lnTo>
                      <a:pt x="942" y="1534"/>
                    </a:lnTo>
                    <a:lnTo>
                      <a:pt x="942" y="1536"/>
                    </a:lnTo>
                    <a:lnTo>
                      <a:pt x="940" y="1536"/>
                    </a:lnTo>
                    <a:lnTo>
                      <a:pt x="937" y="1534"/>
                    </a:lnTo>
                    <a:lnTo>
                      <a:pt x="937" y="1534"/>
                    </a:lnTo>
                    <a:lnTo>
                      <a:pt x="935" y="1536"/>
                    </a:lnTo>
                    <a:lnTo>
                      <a:pt x="933" y="1536"/>
                    </a:lnTo>
                    <a:lnTo>
                      <a:pt x="931" y="1536"/>
                    </a:lnTo>
                    <a:lnTo>
                      <a:pt x="931" y="1536"/>
                    </a:lnTo>
                    <a:lnTo>
                      <a:pt x="931" y="1537"/>
                    </a:lnTo>
                    <a:lnTo>
                      <a:pt x="930" y="1539"/>
                    </a:lnTo>
                    <a:lnTo>
                      <a:pt x="928" y="1541"/>
                    </a:lnTo>
                    <a:lnTo>
                      <a:pt x="926" y="1543"/>
                    </a:lnTo>
                    <a:lnTo>
                      <a:pt x="926" y="1544"/>
                    </a:lnTo>
                    <a:lnTo>
                      <a:pt x="928" y="1544"/>
                    </a:lnTo>
                    <a:lnTo>
                      <a:pt x="930" y="1548"/>
                    </a:lnTo>
                    <a:lnTo>
                      <a:pt x="931" y="1549"/>
                    </a:lnTo>
                    <a:lnTo>
                      <a:pt x="931" y="1551"/>
                    </a:lnTo>
                    <a:lnTo>
                      <a:pt x="930" y="1551"/>
                    </a:lnTo>
                    <a:lnTo>
                      <a:pt x="930" y="1549"/>
                    </a:lnTo>
                    <a:lnTo>
                      <a:pt x="928" y="1548"/>
                    </a:lnTo>
                    <a:lnTo>
                      <a:pt x="925" y="1546"/>
                    </a:lnTo>
                    <a:lnTo>
                      <a:pt x="919" y="1543"/>
                    </a:lnTo>
                    <a:lnTo>
                      <a:pt x="918" y="1543"/>
                    </a:lnTo>
                    <a:lnTo>
                      <a:pt x="919" y="1544"/>
                    </a:lnTo>
                    <a:lnTo>
                      <a:pt x="923" y="1546"/>
                    </a:lnTo>
                    <a:lnTo>
                      <a:pt x="925" y="1548"/>
                    </a:lnTo>
                    <a:lnTo>
                      <a:pt x="925" y="1549"/>
                    </a:lnTo>
                    <a:lnTo>
                      <a:pt x="921" y="1553"/>
                    </a:lnTo>
                    <a:lnTo>
                      <a:pt x="921" y="1553"/>
                    </a:lnTo>
                    <a:lnTo>
                      <a:pt x="921" y="1554"/>
                    </a:lnTo>
                    <a:lnTo>
                      <a:pt x="921" y="1554"/>
                    </a:lnTo>
                    <a:lnTo>
                      <a:pt x="921" y="1556"/>
                    </a:lnTo>
                    <a:lnTo>
                      <a:pt x="919" y="1556"/>
                    </a:lnTo>
                    <a:lnTo>
                      <a:pt x="916" y="1558"/>
                    </a:lnTo>
                    <a:lnTo>
                      <a:pt x="914" y="1558"/>
                    </a:lnTo>
                    <a:lnTo>
                      <a:pt x="916" y="1560"/>
                    </a:lnTo>
                    <a:lnTo>
                      <a:pt x="918" y="1560"/>
                    </a:lnTo>
                    <a:lnTo>
                      <a:pt x="916" y="1561"/>
                    </a:lnTo>
                    <a:lnTo>
                      <a:pt x="914" y="1561"/>
                    </a:lnTo>
                    <a:lnTo>
                      <a:pt x="911" y="1561"/>
                    </a:lnTo>
                    <a:lnTo>
                      <a:pt x="913" y="1563"/>
                    </a:lnTo>
                    <a:lnTo>
                      <a:pt x="913" y="1565"/>
                    </a:lnTo>
                    <a:lnTo>
                      <a:pt x="914" y="1566"/>
                    </a:lnTo>
                    <a:lnTo>
                      <a:pt x="916" y="1566"/>
                    </a:lnTo>
                    <a:lnTo>
                      <a:pt x="916" y="1568"/>
                    </a:lnTo>
                    <a:lnTo>
                      <a:pt x="916" y="1568"/>
                    </a:lnTo>
                    <a:lnTo>
                      <a:pt x="914" y="1570"/>
                    </a:lnTo>
                    <a:lnTo>
                      <a:pt x="909" y="1575"/>
                    </a:lnTo>
                    <a:lnTo>
                      <a:pt x="904" y="1580"/>
                    </a:lnTo>
                    <a:lnTo>
                      <a:pt x="904" y="1580"/>
                    </a:lnTo>
                    <a:lnTo>
                      <a:pt x="906" y="1583"/>
                    </a:lnTo>
                    <a:lnTo>
                      <a:pt x="906" y="1585"/>
                    </a:lnTo>
                    <a:lnTo>
                      <a:pt x="904" y="1587"/>
                    </a:lnTo>
                    <a:lnTo>
                      <a:pt x="902" y="1585"/>
                    </a:lnTo>
                    <a:lnTo>
                      <a:pt x="901" y="1587"/>
                    </a:lnTo>
                    <a:lnTo>
                      <a:pt x="902" y="1589"/>
                    </a:lnTo>
                    <a:lnTo>
                      <a:pt x="902" y="1590"/>
                    </a:lnTo>
                    <a:lnTo>
                      <a:pt x="902" y="1594"/>
                    </a:lnTo>
                    <a:lnTo>
                      <a:pt x="901" y="1597"/>
                    </a:lnTo>
                    <a:lnTo>
                      <a:pt x="897" y="1604"/>
                    </a:lnTo>
                    <a:lnTo>
                      <a:pt x="895" y="1609"/>
                    </a:lnTo>
                    <a:lnTo>
                      <a:pt x="894" y="1614"/>
                    </a:lnTo>
                    <a:lnTo>
                      <a:pt x="892" y="1616"/>
                    </a:lnTo>
                    <a:lnTo>
                      <a:pt x="890" y="1616"/>
                    </a:lnTo>
                    <a:lnTo>
                      <a:pt x="889" y="1618"/>
                    </a:lnTo>
                    <a:lnTo>
                      <a:pt x="889" y="1619"/>
                    </a:lnTo>
                    <a:lnTo>
                      <a:pt x="890" y="1619"/>
                    </a:lnTo>
                    <a:lnTo>
                      <a:pt x="890" y="1621"/>
                    </a:lnTo>
                    <a:lnTo>
                      <a:pt x="890" y="1626"/>
                    </a:lnTo>
                    <a:lnTo>
                      <a:pt x="889" y="1633"/>
                    </a:lnTo>
                    <a:lnTo>
                      <a:pt x="889" y="1640"/>
                    </a:lnTo>
                    <a:lnTo>
                      <a:pt x="889" y="1657"/>
                    </a:lnTo>
                    <a:lnTo>
                      <a:pt x="887" y="1665"/>
                    </a:lnTo>
                    <a:lnTo>
                      <a:pt x="887" y="1669"/>
                    </a:lnTo>
                    <a:lnTo>
                      <a:pt x="887" y="1672"/>
                    </a:lnTo>
                    <a:lnTo>
                      <a:pt x="885" y="1672"/>
                    </a:lnTo>
                    <a:lnTo>
                      <a:pt x="887" y="1672"/>
                    </a:lnTo>
                    <a:lnTo>
                      <a:pt x="889" y="1674"/>
                    </a:lnTo>
                    <a:lnTo>
                      <a:pt x="889" y="1675"/>
                    </a:lnTo>
                    <a:lnTo>
                      <a:pt x="889" y="1679"/>
                    </a:lnTo>
                    <a:lnTo>
                      <a:pt x="890" y="1679"/>
                    </a:lnTo>
                    <a:lnTo>
                      <a:pt x="890" y="1679"/>
                    </a:lnTo>
                    <a:lnTo>
                      <a:pt x="892" y="1679"/>
                    </a:lnTo>
                    <a:lnTo>
                      <a:pt x="892" y="1681"/>
                    </a:lnTo>
                    <a:lnTo>
                      <a:pt x="895" y="1684"/>
                    </a:lnTo>
                    <a:lnTo>
                      <a:pt x="897" y="1686"/>
                    </a:lnTo>
                    <a:lnTo>
                      <a:pt x="897" y="1687"/>
                    </a:lnTo>
                    <a:lnTo>
                      <a:pt x="897" y="1699"/>
                    </a:lnTo>
                    <a:lnTo>
                      <a:pt x="897" y="1701"/>
                    </a:lnTo>
                    <a:lnTo>
                      <a:pt x="897" y="1698"/>
                    </a:lnTo>
                    <a:lnTo>
                      <a:pt x="899" y="1689"/>
                    </a:lnTo>
                    <a:lnTo>
                      <a:pt x="901" y="1684"/>
                    </a:lnTo>
                    <a:lnTo>
                      <a:pt x="902" y="1684"/>
                    </a:lnTo>
                    <a:lnTo>
                      <a:pt x="907" y="1684"/>
                    </a:lnTo>
                    <a:lnTo>
                      <a:pt x="913" y="1684"/>
                    </a:lnTo>
                    <a:lnTo>
                      <a:pt x="914" y="1684"/>
                    </a:lnTo>
                    <a:lnTo>
                      <a:pt x="916" y="1684"/>
                    </a:lnTo>
                    <a:lnTo>
                      <a:pt x="919" y="1686"/>
                    </a:lnTo>
                    <a:lnTo>
                      <a:pt x="919" y="1686"/>
                    </a:lnTo>
                    <a:lnTo>
                      <a:pt x="919" y="1691"/>
                    </a:lnTo>
                    <a:lnTo>
                      <a:pt x="919" y="1694"/>
                    </a:lnTo>
                    <a:lnTo>
                      <a:pt x="923" y="1703"/>
                    </a:lnTo>
                    <a:lnTo>
                      <a:pt x="925" y="1708"/>
                    </a:lnTo>
                    <a:lnTo>
                      <a:pt x="926" y="1716"/>
                    </a:lnTo>
                    <a:lnTo>
                      <a:pt x="928" y="1720"/>
                    </a:lnTo>
                    <a:lnTo>
                      <a:pt x="931" y="1730"/>
                    </a:lnTo>
                    <a:lnTo>
                      <a:pt x="933" y="1733"/>
                    </a:lnTo>
                    <a:lnTo>
                      <a:pt x="933" y="1735"/>
                    </a:lnTo>
                    <a:lnTo>
                      <a:pt x="933" y="1737"/>
                    </a:lnTo>
                    <a:lnTo>
                      <a:pt x="931" y="1740"/>
                    </a:lnTo>
                    <a:lnTo>
                      <a:pt x="931" y="1744"/>
                    </a:lnTo>
                    <a:lnTo>
                      <a:pt x="930" y="1745"/>
                    </a:lnTo>
                    <a:lnTo>
                      <a:pt x="928" y="1747"/>
                    </a:lnTo>
                    <a:lnTo>
                      <a:pt x="928" y="1749"/>
                    </a:lnTo>
                    <a:lnTo>
                      <a:pt x="926" y="1749"/>
                    </a:lnTo>
                    <a:lnTo>
                      <a:pt x="926" y="1749"/>
                    </a:lnTo>
                    <a:lnTo>
                      <a:pt x="928" y="1749"/>
                    </a:lnTo>
                    <a:lnTo>
                      <a:pt x="928" y="1749"/>
                    </a:lnTo>
                    <a:lnTo>
                      <a:pt x="931" y="1745"/>
                    </a:lnTo>
                    <a:lnTo>
                      <a:pt x="933" y="1745"/>
                    </a:lnTo>
                    <a:lnTo>
                      <a:pt x="935" y="1745"/>
                    </a:lnTo>
                    <a:lnTo>
                      <a:pt x="935" y="1745"/>
                    </a:lnTo>
                    <a:lnTo>
                      <a:pt x="935" y="1747"/>
                    </a:lnTo>
                    <a:lnTo>
                      <a:pt x="935" y="1747"/>
                    </a:lnTo>
                    <a:lnTo>
                      <a:pt x="937" y="1747"/>
                    </a:lnTo>
                    <a:lnTo>
                      <a:pt x="942" y="1745"/>
                    </a:lnTo>
                    <a:lnTo>
                      <a:pt x="959" y="1739"/>
                    </a:lnTo>
                    <a:lnTo>
                      <a:pt x="962" y="1739"/>
                    </a:lnTo>
                    <a:lnTo>
                      <a:pt x="969" y="1739"/>
                    </a:lnTo>
                    <a:lnTo>
                      <a:pt x="972" y="1742"/>
                    </a:lnTo>
                    <a:lnTo>
                      <a:pt x="978" y="1745"/>
                    </a:lnTo>
                    <a:lnTo>
                      <a:pt x="984" y="1747"/>
                    </a:lnTo>
                    <a:lnTo>
                      <a:pt x="993" y="1750"/>
                    </a:lnTo>
                    <a:lnTo>
                      <a:pt x="995" y="1750"/>
                    </a:lnTo>
                    <a:lnTo>
                      <a:pt x="1000" y="1752"/>
                    </a:lnTo>
                    <a:lnTo>
                      <a:pt x="1002" y="1754"/>
                    </a:lnTo>
                    <a:lnTo>
                      <a:pt x="1005" y="1757"/>
                    </a:lnTo>
                    <a:lnTo>
                      <a:pt x="1010" y="1761"/>
                    </a:lnTo>
                    <a:lnTo>
                      <a:pt x="1014" y="1762"/>
                    </a:lnTo>
                    <a:lnTo>
                      <a:pt x="1017" y="1766"/>
                    </a:lnTo>
                    <a:lnTo>
                      <a:pt x="1020" y="1769"/>
                    </a:lnTo>
                    <a:lnTo>
                      <a:pt x="1027" y="1779"/>
                    </a:lnTo>
                    <a:lnTo>
                      <a:pt x="1027" y="1781"/>
                    </a:lnTo>
                    <a:lnTo>
                      <a:pt x="1032" y="1783"/>
                    </a:lnTo>
                    <a:lnTo>
                      <a:pt x="1039" y="1785"/>
                    </a:lnTo>
                    <a:lnTo>
                      <a:pt x="1049" y="1790"/>
                    </a:lnTo>
                    <a:lnTo>
                      <a:pt x="1055" y="1791"/>
                    </a:lnTo>
                    <a:lnTo>
                      <a:pt x="1056" y="1791"/>
                    </a:lnTo>
                    <a:lnTo>
                      <a:pt x="1060" y="1793"/>
                    </a:lnTo>
                    <a:lnTo>
                      <a:pt x="1063" y="1795"/>
                    </a:lnTo>
                    <a:lnTo>
                      <a:pt x="1065" y="1796"/>
                    </a:lnTo>
                    <a:lnTo>
                      <a:pt x="1067" y="1800"/>
                    </a:lnTo>
                    <a:lnTo>
                      <a:pt x="1068" y="1800"/>
                    </a:lnTo>
                    <a:lnTo>
                      <a:pt x="1070" y="1802"/>
                    </a:lnTo>
                    <a:lnTo>
                      <a:pt x="1072" y="1803"/>
                    </a:lnTo>
                    <a:lnTo>
                      <a:pt x="1072" y="1805"/>
                    </a:lnTo>
                    <a:lnTo>
                      <a:pt x="1068" y="1812"/>
                    </a:lnTo>
                    <a:lnTo>
                      <a:pt x="1068" y="1812"/>
                    </a:lnTo>
                    <a:lnTo>
                      <a:pt x="1072" y="1808"/>
                    </a:lnTo>
                    <a:lnTo>
                      <a:pt x="1073" y="1807"/>
                    </a:lnTo>
                    <a:lnTo>
                      <a:pt x="1075" y="1805"/>
                    </a:lnTo>
                    <a:lnTo>
                      <a:pt x="1077" y="1805"/>
                    </a:lnTo>
                    <a:lnTo>
                      <a:pt x="1082" y="1807"/>
                    </a:lnTo>
                    <a:lnTo>
                      <a:pt x="1085" y="1807"/>
                    </a:lnTo>
                    <a:lnTo>
                      <a:pt x="1089" y="1805"/>
                    </a:lnTo>
                    <a:lnTo>
                      <a:pt x="1091" y="1805"/>
                    </a:lnTo>
                    <a:lnTo>
                      <a:pt x="1092" y="1805"/>
                    </a:lnTo>
                    <a:lnTo>
                      <a:pt x="1094" y="1805"/>
                    </a:lnTo>
                    <a:lnTo>
                      <a:pt x="1096" y="1805"/>
                    </a:lnTo>
                    <a:lnTo>
                      <a:pt x="1097" y="1805"/>
                    </a:lnTo>
                    <a:lnTo>
                      <a:pt x="1101" y="1807"/>
                    </a:lnTo>
                    <a:lnTo>
                      <a:pt x="1103" y="1807"/>
                    </a:lnTo>
                    <a:lnTo>
                      <a:pt x="1109" y="1808"/>
                    </a:lnTo>
                    <a:lnTo>
                      <a:pt x="1114" y="1807"/>
                    </a:lnTo>
                    <a:lnTo>
                      <a:pt x="1114" y="1808"/>
                    </a:lnTo>
                    <a:lnTo>
                      <a:pt x="1116" y="1810"/>
                    </a:lnTo>
                    <a:lnTo>
                      <a:pt x="1118" y="1810"/>
                    </a:lnTo>
                    <a:lnTo>
                      <a:pt x="1120" y="1810"/>
                    </a:lnTo>
                    <a:lnTo>
                      <a:pt x="1123" y="1810"/>
                    </a:lnTo>
                    <a:lnTo>
                      <a:pt x="1126" y="1814"/>
                    </a:lnTo>
                    <a:lnTo>
                      <a:pt x="1128" y="1815"/>
                    </a:lnTo>
                    <a:lnTo>
                      <a:pt x="1130" y="1820"/>
                    </a:lnTo>
                    <a:lnTo>
                      <a:pt x="1130" y="1822"/>
                    </a:lnTo>
                    <a:lnTo>
                      <a:pt x="1126" y="1832"/>
                    </a:lnTo>
                    <a:lnTo>
                      <a:pt x="1125" y="1836"/>
                    </a:lnTo>
                    <a:lnTo>
                      <a:pt x="1125" y="1841"/>
                    </a:lnTo>
                    <a:lnTo>
                      <a:pt x="1126" y="1843"/>
                    </a:lnTo>
                    <a:lnTo>
                      <a:pt x="1128" y="1846"/>
                    </a:lnTo>
                    <a:lnTo>
                      <a:pt x="1128" y="1846"/>
                    </a:lnTo>
                    <a:lnTo>
                      <a:pt x="1130" y="1851"/>
                    </a:lnTo>
                    <a:lnTo>
                      <a:pt x="1130" y="1854"/>
                    </a:lnTo>
                    <a:lnTo>
                      <a:pt x="1130" y="1856"/>
                    </a:lnTo>
                    <a:lnTo>
                      <a:pt x="1130" y="1861"/>
                    </a:lnTo>
                    <a:lnTo>
                      <a:pt x="1130" y="1863"/>
                    </a:lnTo>
                    <a:lnTo>
                      <a:pt x="1130" y="1868"/>
                    </a:lnTo>
                    <a:lnTo>
                      <a:pt x="1130" y="1872"/>
                    </a:lnTo>
                    <a:lnTo>
                      <a:pt x="1130" y="1873"/>
                    </a:lnTo>
                    <a:lnTo>
                      <a:pt x="1128" y="1875"/>
                    </a:lnTo>
                    <a:lnTo>
                      <a:pt x="1128" y="1878"/>
                    </a:lnTo>
                    <a:lnTo>
                      <a:pt x="1128" y="1878"/>
                    </a:lnTo>
                    <a:lnTo>
                      <a:pt x="1128" y="1882"/>
                    </a:lnTo>
                    <a:lnTo>
                      <a:pt x="1130" y="1883"/>
                    </a:lnTo>
                    <a:lnTo>
                      <a:pt x="1132" y="1883"/>
                    </a:lnTo>
                    <a:lnTo>
                      <a:pt x="1133" y="1887"/>
                    </a:lnTo>
                    <a:lnTo>
                      <a:pt x="1137" y="1892"/>
                    </a:lnTo>
                    <a:lnTo>
                      <a:pt x="1138" y="1894"/>
                    </a:lnTo>
                    <a:lnTo>
                      <a:pt x="1142" y="1899"/>
                    </a:lnTo>
                    <a:lnTo>
                      <a:pt x="1142" y="1900"/>
                    </a:lnTo>
                    <a:lnTo>
                      <a:pt x="1140" y="1902"/>
                    </a:lnTo>
                    <a:lnTo>
                      <a:pt x="1140" y="1902"/>
                    </a:lnTo>
                    <a:lnTo>
                      <a:pt x="1138" y="1904"/>
                    </a:lnTo>
                    <a:lnTo>
                      <a:pt x="1137" y="1904"/>
                    </a:lnTo>
                    <a:lnTo>
                      <a:pt x="1137" y="1906"/>
                    </a:lnTo>
                    <a:lnTo>
                      <a:pt x="1140" y="1904"/>
                    </a:lnTo>
                    <a:lnTo>
                      <a:pt x="1142" y="1904"/>
                    </a:lnTo>
                    <a:lnTo>
                      <a:pt x="1144" y="1906"/>
                    </a:lnTo>
                    <a:lnTo>
                      <a:pt x="1145" y="1907"/>
                    </a:lnTo>
                    <a:lnTo>
                      <a:pt x="1147" y="1909"/>
                    </a:lnTo>
                    <a:lnTo>
                      <a:pt x="1150" y="1911"/>
                    </a:lnTo>
                    <a:lnTo>
                      <a:pt x="1154" y="1912"/>
                    </a:lnTo>
                    <a:lnTo>
                      <a:pt x="1159" y="1918"/>
                    </a:lnTo>
                    <a:lnTo>
                      <a:pt x="1159" y="1919"/>
                    </a:lnTo>
                    <a:lnTo>
                      <a:pt x="1161" y="1923"/>
                    </a:lnTo>
                    <a:lnTo>
                      <a:pt x="1162" y="1926"/>
                    </a:lnTo>
                    <a:lnTo>
                      <a:pt x="1162" y="1929"/>
                    </a:lnTo>
                    <a:lnTo>
                      <a:pt x="1164" y="1931"/>
                    </a:lnTo>
                    <a:lnTo>
                      <a:pt x="1162" y="1931"/>
                    </a:lnTo>
                    <a:lnTo>
                      <a:pt x="1159" y="1935"/>
                    </a:lnTo>
                    <a:lnTo>
                      <a:pt x="1156" y="1938"/>
                    </a:lnTo>
                    <a:lnTo>
                      <a:pt x="1157" y="1938"/>
                    </a:lnTo>
                    <a:lnTo>
                      <a:pt x="1159" y="1936"/>
                    </a:lnTo>
                    <a:lnTo>
                      <a:pt x="1162" y="1933"/>
                    </a:lnTo>
                    <a:lnTo>
                      <a:pt x="1164" y="1933"/>
                    </a:lnTo>
                    <a:lnTo>
                      <a:pt x="1168" y="1933"/>
                    </a:lnTo>
                    <a:lnTo>
                      <a:pt x="1169" y="1933"/>
                    </a:lnTo>
                    <a:lnTo>
                      <a:pt x="1173" y="1935"/>
                    </a:lnTo>
                    <a:lnTo>
                      <a:pt x="1174" y="1936"/>
                    </a:lnTo>
                    <a:lnTo>
                      <a:pt x="1178" y="1941"/>
                    </a:lnTo>
                    <a:lnTo>
                      <a:pt x="1183" y="1947"/>
                    </a:lnTo>
                    <a:lnTo>
                      <a:pt x="1185" y="1950"/>
                    </a:lnTo>
                    <a:lnTo>
                      <a:pt x="1183" y="1947"/>
                    </a:lnTo>
                    <a:lnTo>
                      <a:pt x="1183" y="1945"/>
                    </a:lnTo>
                    <a:lnTo>
                      <a:pt x="1180" y="1941"/>
                    </a:lnTo>
                    <a:lnTo>
                      <a:pt x="1178" y="1938"/>
                    </a:lnTo>
                    <a:lnTo>
                      <a:pt x="1178" y="1938"/>
                    </a:lnTo>
                    <a:lnTo>
                      <a:pt x="1176" y="1936"/>
                    </a:lnTo>
                    <a:lnTo>
                      <a:pt x="1178" y="1935"/>
                    </a:lnTo>
                    <a:lnTo>
                      <a:pt x="1178" y="1931"/>
                    </a:lnTo>
                    <a:lnTo>
                      <a:pt x="1180" y="1929"/>
                    </a:lnTo>
                    <a:lnTo>
                      <a:pt x="1180" y="1928"/>
                    </a:lnTo>
                    <a:lnTo>
                      <a:pt x="1181" y="1928"/>
                    </a:lnTo>
                    <a:lnTo>
                      <a:pt x="1181" y="1926"/>
                    </a:lnTo>
                    <a:lnTo>
                      <a:pt x="1181" y="1924"/>
                    </a:lnTo>
                    <a:lnTo>
                      <a:pt x="1185" y="1923"/>
                    </a:lnTo>
                    <a:lnTo>
                      <a:pt x="1185" y="1923"/>
                    </a:lnTo>
                    <a:lnTo>
                      <a:pt x="1186" y="1926"/>
                    </a:lnTo>
                    <a:lnTo>
                      <a:pt x="1186" y="1926"/>
                    </a:lnTo>
                    <a:lnTo>
                      <a:pt x="1188" y="1926"/>
                    </a:lnTo>
                    <a:lnTo>
                      <a:pt x="1190" y="1926"/>
                    </a:lnTo>
                    <a:lnTo>
                      <a:pt x="1190" y="1928"/>
                    </a:lnTo>
                    <a:lnTo>
                      <a:pt x="1192" y="1929"/>
                    </a:lnTo>
                    <a:lnTo>
                      <a:pt x="1192" y="1931"/>
                    </a:lnTo>
                    <a:lnTo>
                      <a:pt x="1192" y="1935"/>
                    </a:lnTo>
                    <a:lnTo>
                      <a:pt x="1193" y="1936"/>
                    </a:lnTo>
                    <a:lnTo>
                      <a:pt x="1193" y="1935"/>
                    </a:lnTo>
                    <a:lnTo>
                      <a:pt x="1193" y="1931"/>
                    </a:lnTo>
                    <a:lnTo>
                      <a:pt x="1195" y="1929"/>
                    </a:lnTo>
                    <a:lnTo>
                      <a:pt x="1197" y="1928"/>
                    </a:lnTo>
                    <a:lnTo>
                      <a:pt x="1197" y="1926"/>
                    </a:lnTo>
                    <a:lnTo>
                      <a:pt x="1195" y="1924"/>
                    </a:lnTo>
                    <a:lnTo>
                      <a:pt x="1192" y="1919"/>
                    </a:lnTo>
                    <a:lnTo>
                      <a:pt x="1192" y="1919"/>
                    </a:lnTo>
                    <a:lnTo>
                      <a:pt x="1193" y="1918"/>
                    </a:lnTo>
                    <a:lnTo>
                      <a:pt x="1193" y="1916"/>
                    </a:lnTo>
                    <a:lnTo>
                      <a:pt x="1193" y="1914"/>
                    </a:lnTo>
                    <a:lnTo>
                      <a:pt x="1195" y="1912"/>
                    </a:lnTo>
                    <a:lnTo>
                      <a:pt x="1197" y="1911"/>
                    </a:lnTo>
                    <a:lnTo>
                      <a:pt x="1198" y="1907"/>
                    </a:lnTo>
                    <a:lnTo>
                      <a:pt x="1200" y="1906"/>
                    </a:lnTo>
                    <a:lnTo>
                      <a:pt x="1200" y="1904"/>
                    </a:lnTo>
                    <a:lnTo>
                      <a:pt x="1202" y="1904"/>
                    </a:lnTo>
                    <a:lnTo>
                      <a:pt x="1200" y="1902"/>
                    </a:lnTo>
                    <a:lnTo>
                      <a:pt x="1200" y="1902"/>
                    </a:lnTo>
                    <a:lnTo>
                      <a:pt x="1200" y="1899"/>
                    </a:lnTo>
                    <a:lnTo>
                      <a:pt x="1200" y="1895"/>
                    </a:lnTo>
                    <a:lnTo>
                      <a:pt x="1198" y="1895"/>
                    </a:lnTo>
                    <a:lnTo>
                      <a:pt x="1197" y="1892"/>
                    </a:lnTo>
                    <a:lnTo>
                      <a:pt x="1197" y="1890"/>
                    </a:lnTo>
                    <a:lnTo>
                      <a:pt x="1195" y="1889"/>
                    </a:lnTo>
                    <a:lnTo>
                      <a:pt x="1195" y="1887"/>
                    </a:lnTo>
                    <a:lnTo>
                      <a:pt x="1197" y="1885"/>
                    </a:lnTo>
                    <a:lnTo>
                      <a:pt x="1197" y="1883"/>
                    </a:lnTo>
                    <a:lnTo>
                      <a:pt x="1193" y="1882"/>
                    </a:lnTo>
                    <a:lnTo>
                      <a:pt x="1193" y="1878"/>
                    </a:lnTo>
                    <a:lnTo>
                      <a:pt x="1192" y="1873"/>
                    </a:lnTo>
                    <a:lnTo>
                      <a:pt x="1192" y="1866"/>
                    </a:lnTo>
                    <a:lnTo>
                      <a:pt x="1190" y="1863"/>
                    </a:lnTo>
                    <a:lnTo>
                      <a:pt x="1190" y="1860"/>
                    </a:lnTo>
                    <a:lnTo>
                      <a:pt x="1188" y="1858"/>
                    </a:lnTo>
                    <a:lnTo>
                      <a:pt x="1190" y="1856"/>
                    </a:lnTo>
                    <a:lnTo>
                      <a:pt x="1190" y="1854"/>
                    </a:lnTo>
                    <a:lnTo>
                      <a:pt x="1192" y="1853"/>
                    </a:lnTo>
                    <a:lnTo>
                      <a:pt x="1192" y="1853"/>
                    </a:lnTo>
                    <a:lnTo>
                      <a:pt x="1192" y="1853"/>
                    </a:lnTo>
                    <a:lnTo>
                      <a:pt x="1190" y="1851"/>
                    </a:lnTo>
                    <a:lnTo>
                      <a:pt x="1190" y="1851"/>
                    </a:lnTo>
                    <a:lnTo>
                      <a:pt x="1190" y="1849"/>
                    </a:lnTo>
                    <a:lnTo>
                      <a:pt x="1192" y="1848"/>
                    </a:lnTo>
                    <a:lnTo>
                      <a:pt x="1192" y="1848"/>
                    </a:lnTo>
                    <a:lnTo>
                      <a:pt x="1190" y="1846"/>
                    </a:lnTo>
                    <a:lnTo>
                      <a:pt x="1186" y="1844"/>
                    </a:lnTo>
                    <a:lnTo>
                      <a:pt x="1188" y="1844"/>
                    </a:lnTo>
                    <a:lnTo>
                      <a:pt x="1188" y="1843"/>
                    </a:lnTo>
                    <a:lnTo>
                      <a:pt x="1188" y="1843"/>
                    </a:lnTo>
                    <a:lnTo>
                      <a:pt x="1186" y="1843"/>
                    </a:lnTo>
                    <a:lnTo>
                      <a:pt x="1185" y="1841"/>
                    </a:lnTo>
                    <a:lnTo>
                      <a:pt x="1185" y="1839"/>
                    </a:lnTo>
                    <a:lnTo>
                      <a:pt x="1183" y="1837"/>
                    </a:lnTo>
                    <a:lnTo>
                      <a:pt x="1181" y="1836"/>
                    </a:lnTo>
                    <a:lnTo>
                      <a:pt x="1181" y="1832"/>
                    </a:lnTo>
                    <a:lnTo>
                      <a:pt x="1180" y="1829"/>
                    </a:lnTo>
                    <a:lnTo>
                      <a:pt x="1180" y="1827"/>
                    </a:lnTo>
                    <a:lnTo>
                      <a:pt x="1178" y="1827"/>
                    </a:lnTo>
                    <a:lnTo>
                      <a:pt x="1178" y="1827"/>
                    </a:lnTo>
                    <a:lnTo>
                      <a:pt x="1178" y="1825"/>
                    </a:lnTo>
                    <a:lnTo>
                      <a:pt x="1178" y="1825"/>
                    </a:lnTo>
                    <a:lnTo>
                      <a:pt x="1193" y="1819"/>
                    </a:lnTo>
                    <a:lnTo>
                      <a:pt x="1193" y="1819"/>
                    </a:lnTo>
                    <a:lnTo>
                      <a:pt x="1202" y="1815"/>
                    </a:lnTo>
                    <a:lnTo>
                      <a:pt x="1205" y="1814"/>
                    </a:lnTo>
                    <a:lnTo>
                      <a:pt x="1209" y="1810"/>
                    </a:lnTo>
                    <a:lnTo>
                      <a:pt x="1212" y="1807"/>
                    </a:lnTo>
                    <a:lnTo>
                      <a:pt x="1214" y="1805"/>
                    </a:lnTo>
                    <a:lnTo>
                      <a:pt x="1215" y="1803"/>
                    </a:lnTo>
                    <a:lnTo>
                      <a:pt x="1224" y="1796"/>
                    </a:lnTo>
                    <a:lnTo>
                      <a:pt x="1226" y="1793"/>
                    </a:lnTo>
                    <a:lnTo>
                      <a:pt x="1227" y="1790"/>
                    </a:lnTo>
                    <a:lnTo>
                      <a:pt x="1231" y="1786"/>
                    </a:lnTo>
                    <a:lnTo>
                      <a:pt x="1234" y="1781"/>
                    </a:lnTo>
                    <a:lnTo>
                      <a:pt x="1236" y="1778"/>
                    </a:lnTo>
                    <a:lnTo>
                      <a:pt x="1238" y="1774"/>
                    </a:lnTo>
                    <a:lnTo>
                      <a:pt x="1238" y="1769"/>
                    </a:lnTo>
                    <a:lnTo>
                      <a:pt x="1238" y="1764"/>
                    </a:lnTo>
                    <a:lnTo>
                      <a:pt x="1239" y="1757"/>
                    </a:lnTo>
                    <a:lnTo>
                      <a:pt x="1239" y="1750"/>
                    </a:lnTo>
                    <a:lnTo>
                      <a:pt x="1238" y="1740"/>
                    </a:lnTo>
                    <a:lnTo>
                      <a:pt x="1238" y="1737"/>
                    </a:lnTo>
                    <a:lnTo>
                      <a:pt x="1236" y="1733"/>
                    </a:lnTo>
                    <a:lnTo>
                      <a:pt x="1234" y="1725"/>
                    </a:lnTo>
                    <a:lnTo>
                      <a:pt x="1233" y="1723"/>
                    </a:lnTo>
                    <a:lnTo>
                      <a:pt x="1231" y="1720"/>
                    </a:lnTo>
                    <a:lnTo>
                      <a:pt x="1226" y="1711"/>
                    </a:lnTo>
                    <a:lnTo>
                      <a:pt x="1221" y="1704"/>
                    </a:lnTo>
                    <a:lnTo>
                      <a:pt x="1219" y="1703"/>
                    </a:lnTo>
                    <a:lnTo>
                      <a:pt x="1215" y="1701"/>
                    </a:lnTo>
                    <a:lnTo>
                      <a:pt x="1212" y="1699"/>
                    </a:lnTo>
                    <a:lnTo>
                      <a:pt x="1210" y="1698"/>
                    </a:lnTo>
                    <a:lnTo>
                      <a:pt x="1203" y="1691"/>
                    </a:lnTo>
                    <a:lnTo>
                      <a:pt x="1202" y="1689"/>
                    </a:lnTo>
                    <a:lnTo>
                      <a:pt x="1200" y="1687"/>
                    </a:lnTo>
                    <a:lnTo>
                      <a:pt x="1200" y="1686"/>
                    </a:lnTo>
                    <a:lnTo>
                      <a:pt x="1200" y="1684"/>
                    </a:lnTo>
                    <a:lnTo>
                      <a:pt x="1202" y="1681"/>
                    </a:lnTo>
                    <a:lnTo>
                      <a:pt x="1202" y="1679"/>
                    </a:lnTo>
                    <a:lnTo>
                      <a:pt x="1202" y="1679"/>
                    </a:lnTo>
                    <a:lnTo>
                      <a:pt x="1205" y="1674"/>
                    </a:lnTo>
                    <a:lnTo>
                      <a:pt x="1207" y="1669"/>
                    </a:lnTo>
                    <a:lnTo>
                      <a:pt x="1209" y="1667"/>
                    </a:lnTo>
                    <a:lnTo>
                      <a:pt x="1210" y="1665"/>
                    </a:lnTo>
                    <a:lnTo>
                      <a:pt x="1214" y="1664"/>
                    </a:lnTo>
                    <a:lnTo>
                      <a:pt x="1215" y="1660"/>
                    </a:lnTo>
                    <a:lnTo>
                      <a:pt x="1214" y="1660"/>
                    </a:lnTo>
                    <a:lnTo>
                      <a:pt x="1214" y="1658"/>
                    </a:lnTo>
                    <a:lnTo>
                      <a:pt x="1214" y="1657"/>
                    </a:lnTo>
                    <a:lnTo>
                      <a:pt x="1215" y="1653"/>
                    </a:lnTo>
                    <a:lnTo>
                      <a:pt x="1215" y="1653"/>
                    </a:lnTo>
                    <a:lnTo>
                      <a:pt x="1215" y="1650"/>
                    </a:lnTo>
                    <a:lnTo>
                      <a:pt x="1215" y="1650"/>
                    </a:lnTo>
                    <a:lnTo>
                      <a:pt x="1219" y="1650"/>
                    </a:lnTo>
                    <a:lnTo>
                      <a:pt x="1222" y="1653"/>
                    </a:lnTo>
                    <a:lnTo>
                      <a:pt x="1222" y="1653"/>
                    </a:lnTo>
                    <a:lnTo>
                      <a:pt x="1222" y="1652"/>
                    </a:lnTo>
                    <a:lnTo>
                      <a:pt x="1221" y="1650"/>
                    </a:lnTo>
                    <a:lnTo>
                      <a:pt x="1221" y="1648"/>
                    </a:lnTo>
                    <a:lnTo>
                      <a:pt x="1222" y="1645"/>
                    </a:lnTo>
                    <a:lnTo>
                      <a:pt x="1222" y="1643"/>
                    </a:lnTo>
                    <a:lnTo>
                      <a:pt x="1222" y="1641"/>
                    </a:lnTo>
                    <a:lnTo>
                      <a:pt x="1222" y="1640"/>
                    </a:lnTo>
                    <a:lnTo>
                      <a:pt x="1224" y="1636"/>
                    </a:lnTo>
                    <a:lnTo>
                      <a:pt x="1224" y="1636"/>
                    </a:lnTo>
                    <a:lnTo>
                      <a:pt x="1219" y="1635"/>
                    </a:lnTo>
                    <a:lnTo>
                      <a:pt x="1219" y="1633"/>
                    </a:lnTo>
                    <a:lnTo>
                      <a:pt x="1219" y="1633"/>
                    </a:lnTo>
                    <a:lnTo>
                      <a:pt x="1221" y="1631"/>
                    </a:lnTo>
                    <a:lnTo>
                      <a:pt x="1221" y="1631"/>
                    </a:lnTo>
                    <a:lnTo>
                      <a:pt x="1217" y="1623"/>
                    </a:lnTo>
                    <a:lnTo>
                      <a:pt x="1217" y="1621"/>
                    </a:lnTo>
                    <a:lnTo>
                      <a:pt x="1217" y="1618"/>
                    </a:lnTo>
                    <a:lnTo>
                      <a:pt x="1221" y="1616"/>
                    </a:lnTo>
                    <a:lnTo>
                      <a:pt x="1219" y="1616"/>
                    </a:lnTo>
                    <a:lnTo>
                      <a:pt x="1217" y="1616"/>
                    </a:lnTo>
                    <a:lnTo>
                      <a:pt x="1215" y="1614"/>
                    </a:lnTo>
                    <a:lnTo>
                      <a:pt x="1214" y="1612"/>
                    </a:lnTo>
                    <a:lnTo>
                      <a:pt x="1215" y="1611"/>
                    </a:lnTo>
                    <a:lnTo>
                      <a:pt x="1215" y="1611"/>
                    </a:lnTo>
                    <a:lnTo>
                      <a:pt x="1217" y="1607"/>
                    </a:lnTo>
                    <a:lnTo>
                      <a:pt x="1219" y="1606"/>
                    </a:lnTo>
                    <a:lnTo>
                      <a:pt x="1217" y="1606"/>
                    </a:lnTo>
                    <a:lnTo>
                      <a:pt x="1212" y="1607"/>
                    </a:lnTo>
                    <a:lnTo>
                      <a:pt x="1210" y="1606"/>
                    </a:lnTo>
                    <a:lnTo>
                      <a:pt x="1209" y="1606"/>
                    </a:lnTo>
                    <a:lnTo>
                      <a:pt x="1207" y="1606"/>
                    </a:lnTo>
                    <a:lnTo>
                      <a:pt x="1207" y="1604"/>
                    </a:lnTo>
                    <a:lnTo>
                      <a:pt x="1212" y="1599"/>
                    </a:lnTo>
                    <a:lnTo>
                      <a:pt x="1214" y="1595"/>
                    </a:lnTo>
                    <a:lnTo>
                      <a:pt x="1215" y="1592"/>
                    </a:lnTo>
                    <a:lnTo>
                      <a:pt x="1215" y="1590"/>
                    </a:lnTo>
                    <a:lnTo>
                      <a:pt x="1215" y="1589"/>
                    </a:lnTo>
                    <a:lnTo>
                      <a:pt x="1215" y="1583"/>
                    </a:lnTo>
                    <a:lnTo>
                      <a:pt x="1215" y="1582"/>
                    </a:lnTo>
                    <a:lnTo>
                      <a:pt x="1217" y="1580"/>
                    </a:lnTo>
                    <a:lnTo>
                      <a:pt x="1219" y="1577"/>
                    </a:lnTo>
                    <a:lnTo>
                      <a:pt x="1215" y="1573"/>
                    </a:lnTo>
                    <a:lnTo>
                      <a:pt x="1214" y="1570"/>
                    </a:lnTo>
                    <a:lnTo>
                      <a:pt x="1212" y="1570"/>
                    </a:lnTo>
                    <a:lnTo>
                      <a:pt x="1212" y="1568"/>
                    </a:lnTo>
                    <a:lnTo>
                      <a:pt x="1210" y="1565"/>
                    </a:lnTo>
                    <a:lnTo>
                      <a:pt x="1209" y="1561"/>
                    </a:lnTo>
                    <a:lnTo>
                      <a:pt x="1207" y="1554"/>
                    </a:lnTo>
                    <a:lnTo>
                      <a:pt x="1207" y="1549"/>
                    </a:lnTo>
                    <a:lnTo>
                      <a:pt x="1207" y="1546"/>
                    </a:lnTo>
                    <a:lnTo>
                      <a:pt x="1209" y="1546"/>
                    </a:lnTo>
                    <a:lnTo>
                      <a:pt x="1209" y="1544"/>
                    </a:lnTo>
                    <a:lnTo>
                      <a:pt x="1212" y="1541"/>
                    </a:lnTo>
                    <a:lnTo>
                      <a:pt x="1217" y="1536"/>
                    </a:lnTo>
                    <a:lnTo>
                      <a:pt x="1222" y="1534"/>
                    </a:lnTo>
                    <a:lnTo>
                      <a:pt x="1226" y="1536"/>
                    </a:lnTo>
                    <a:lnTo>
                      <a:pt x="1233" y="1537"/>
                    </a:lnTo>
                    <a:lnTo>
                      <a:pt x="1236" y="1539"/>
                    </a:lnTo>
                    <a:lnTo>
                      <a:pt x="1251" y="1546"/>
                    </a:lnTo>
                    <a:lnTo>
                      <a:pt x="1255" y="1548"/>
                    </a:lnTo>
                    <a:lnTo>
                      <a:pt x="1253" y="1551"/>
                    </a:lnTo>
                    <a:lnTo>
                      <a:pt x="1253" y="1551"/>
                    </a:lnTo>
                    <a:lnTo>
                      <a:pt x="1258" y="1546"/>
                    </a:lnTo>
                    <a:lnTo>
                      <a:pt x="1260" y="1546"/>
                    </a:lnTo>
                    <a:lnTo>
                      <a:pt x="1262" y="1546"/>
                    </a:lnTo>
                    <a:lnTo>
                      <a:pt x="1265" y="1548"/>
                    </a:lnTo>
                    <a:lnTo>
                      <a:pt x="1267" y="1548"/>
                    </a:lnTo>
                    <a:lnTo>
                      <a:pt x="1270" y="1549"/>
                    </a:lnTo>
                    <a:lnTo>
                      <a:pt x="1275" y="1553"/>
                    </a:lnTo>
                    <a:lnTo>
                      <a:pt x="1275" y="1553"/>
                    </a:lnTo>
                    <a:lnTo>
                      <a:pt x="1274" y="1551"/>
                    </a:lnTo>
                    <a:lnTo>
                      <a:pt x="1275" y="1549"/>
                    </a:lnTo>
                    <a:lnTo>
                      <a:pt x="1279" y="1548"/>
                    </a:lnTo>
                    <a:lnTo>
                      <a:pt x="1284" y="1546"/>
                    </a:lnTo>
                    <a:lnTo>
                      <a:pt x="1286" y="1543"/>
                    </a:lnTo>
                    <a:lnTo>
                      <a:pt x="1289" y="1541"/>
                    </a:lnTo>
                    <a:lnTo>
                      <a:pt x="1291" y="1539"/>
                    </a:lnTo>
                    <a:lnTo>
                      <a:pt x="1292" y="1539"/>
                    </a:lnTo>
                    <a:lnTo>
                      <a:pt x="1294" y="1539"/>
                    </a:lnTo>
                    <a:lnTo>
                      <a:pt x="1298" y="1543"/>
                    </a:lnTo>
                    <a:lnTo>
                      <a:pt x="1301" y="1544"/>
                    </a:lnTo>
                    <a:lnTo>
                      <a:pt x="1303" y="1548"/>
                    </a:lnTo>
                    <a:lnTo>
                      <a:pt x="1306" y="1549"/>
                    </a:lnTo>
                    <a:lnTo>
                      <a:pt x="1306" y="1551"/>
                    </a:lnTo>
                    <a:lnTo>
                      <a:pt x="1308" y="1553"/>
                    </a:lnTo>
                    <a:lnTo>
                      <a:pt x="1311" y="1553"/>
                    </a:lnTo>
                    <a:lnTo>
                      <a:pt x="1313" y="1553"/>
                    </a:lnTo>
                    <a:lnTo>
                      <a:pt x="1313" y="1553"/>
                    </a:lnTo>
                    <a:lnTo>
                      <a:pt x="1313" y="1554"/>
                    </a:lnTo>
                    <a:lnTo>
                      <a:pt x="1313" y="1556"/>
                    </a:lnTo>
                    <a:lnTo>
                      <a:pt x="1313" y="1558"/>
                    </a:lnTo>
                    <a:lnTo>
                      <a:pt x="1313" y="1560"/>
                    </a:lnTo>
                    <a:lnTo>
                      <a:pt x="1311" y="1565"/>
                    </a:lnTo>
                    <a:lnTo>
                      <a:pt x="1311" y="1565"/>
                    </a:lnTo>
                    <a:lnTo>
                      <a:pt x="1313" y="1563"/>
                    </a:lnTo>
                    <a:lnTo>
                      <a:pt x="1315" y="1561"/>
                    </a:lnTo>
                    <a:lnTo>
                      <a:pt x="1316" y="1561"/>
                    </a:lnTo>
                    <a:lnTo>
                      <a:pt x="1318" y="1563"/>
                    </a:lnTo>
                    <a:lnTo>
                      <a:pt x="1322" y="1565"/>
                    </a:lnTo>
                    <a:lnTo>
                      <a:pt x="1322" y="1566"/>
                    </a:lnTo>
                    <a:lnTo>
                      <a:pt x="1323" y="1568"/>
                    </a:lnTo>
                    <a:lnTo>
                      <a:pt x="1323" y="1570"/>
                    </a:lnTo>
                    <a:lnTo>
                      <a:pt x="1325" y="1571"/>
                    </a:lnTo>
                    <a:lnTo>
                      <a:pt x="1325" y="1571"/>
                    </a:lnTo>
                    <a:lnTo>
                      <a:pt x="1323" y="1573"/>
                    </a:lnTo>
                    <a:lnTo>
                      <a:pt x="1322" y="1575"/>
                    </a:lnTo>
                    <a:lnTo>
                      <a:pt x="1322" y="1575"/>
                    </a:lnTo>
                    <a:lnTo>
                      <a:pt x="1325" y="1573"/>
                    </a:lnTo>
                    <a:lnTo>
                      <a:pt x="1327" y="1573"/>
                    </a:lnTo>
                    <a:lnTo>
                      <a:pt x="1327" y="1571"/>
                    </a:lnTo>
                    <a:lnTo>
                      <a:pt x="1328" y="1571"/>
                    </a:lnTo>
                    <a:lnTo>
                      <a:pt x="1332" y="1573"/>
                    </a:lnTo>
                    <a:lnTo>
                      <a:pt x="1334" y="1575"/>
                    </a:lnTo>
                    <a:lnTo>
                      <a:pt x="1334" y="1575"/>
                    </a:lnTo>
                    <a:lnTo>
                      <a:pt x="1332" y="1577"/>
                    </a:lnTo>
                    <a:lnTo>
                      <a:pt x="1330" y="1577"/>
                    </a:lnTo>
                    <a:lnTo>
                      <a:pt x="1328" y="1580"/>
                    </a:lnTo>
                    <a:lnTo>
                      <a:pt x="1328" y="1580"/>
                    </a:lnTo>
                    <a:lnTo>
                      <a:pt x="1330" y="1582"/>
                    </a:lnTo>
                    <a:lnTo>
                      <a:pt x="1332" y="1582"/>
                    </a:lnTo>
                    <a:lnTo>
                      <a:pt x="1332" y="1582"/>
                    </a:lnTo>
                    <a:lnTo>
                      <a:pt x="1330" y="1583"/>
                    </a:lnTo>
                    <a:lnTo>
                      <a:pt x="1330" y="1585"/>
                    </a:lnTo>
                    <a:lnTo>
                      <a:pt x="1334" y="1590"/>
                    </a:lnTo>
                    <a:lnTo>
                      <a:pt x="1337" y="1592"/>
                    </a:lnTo>
                    <a:lnTo>
                      <a:pt x="1339" y="1592"/>
                    </a:lnTo>
                    <a:lnTo>
                      <a:pt x="1342" y="1592"/>
                    </a:lnTo>
                    <a:lnTo>
                      <a:pt x="1344" y="1594"/>
                    </a:lnTo>
                    <a:lnTo>
                      <a:pt x="1351" y="1595"/>
                    </a:lnTo>
                    <a:lnTo>
                      <a:pt x="1354" y="1597"/>
                    </a:lnTo>
                    <a:lnTo>
                      <a:pt x="1356" y="1595"/>
                    </a:lnTo>
                    <a:lnTo>
                      <a:pt x="1359" y="1595"/>
                    </a:lnTo>
                    <a:lnTo>
                      <a:pt x="1361" y="1597"/>
                    </a:lnTo>
                    <a:lnTo>
                      <a:pt x="1361" y="1597"/>
                    </a:lnTo>
                    <a:lnTo>
                      <a:pt x="1361" y="1599"/>
                    </a:lnTo>
                    <a:lnTo>
                      <a:pt x="1361" y="1602"/>
                    </a:lnTo>
                    <a:lnTo>
                      <a:pt x="1363" y="1602"/>
                    </a:lnTo>
                    <a:lnTo>
                      <a:pt x="1364" y="1604"/>
                    </a:lnTo>
                    <a:lnTo>
                      <a:pt x="1366" y="1604"/>
                    </a:lnTo>
                    <a:lnTo>
                      <a:pt x="1368" y="1602"/>
                    </a:lnTo>
                    <a:lnTo>
                      <a:pt x="1369" y="1602"/>
                    </a:lnTo>
                    <a:lnTo>
                      <a:pt x="1369" y="1600"/>
                    </a:lnTo>
                    <a:lnTo>
                      <a:pt x="1371" y="1597"/>
                    </a:lnTo>
                    <a:lnTo>
                      <a:pt x="1371" y="1597"/>
                    </a:lnTo>
                    <a:lnTo>
                      <a:pt x="1373" y="1595"/>
                    </a:lnTo>
                    <a:lnTo>
                      <a:pt x="1373" y="1597"/>
                    </a:lnTo>
                    <a:lnTo>
                      <a:pt x="1375" y="1597"/>
                    </a:lnTo>
                    <a:lnTo>
                      <a:pt x="1375" y="1602"/>
                    </a:lnTo>
                    <a:lnTo>
                      <a:pt x="1375" y="1602"/>
                    </a:lnTo>
                    <a:lnTo>
                      <a:pt x="1375" y="1604"/>
                    </a:lnTo>
                    <a:lnTo>
                      <a:pt x="1375" y="1606"/>
                    </a:lnTo>
                    <a:lnTo>
                      <a:pt x="1373" y="1607"/>
                    </a:lnTo>
                    <a:lnTo>
                      <a:pt x="1373" y="1609"/>
                    </a:lnTo>
                    <a:lnTo>
                      <a:pt x="1371" y="1611"/>
                    </a:lnTo>
                    <a:lnTo>
                      <a:pt x="1369" y="1616"/>
                    </a:lnTo>
                    <a:lnTo>
                      <a:pt x="1369" y="1618"/>
                    </a:lnTo>
                    <a:lnTo>
                      <a:pt x="1368" y="1621"/>
                    </a:lnTo>
                    <a:lnTo>
                      <a:pt x="1368" y="1623"/>
                    </a:lnTo>
                    <a:lnTo>
                      <a:pt x="1369" y="1624"/>
                    </a:lnTo>
                    <a:lnTo>
                      <a:pt x="1369" y="1626"/>
                    </a:lnTo>
                    <a:lnTo>
                      <a:pt x="1371" y="1629"/>
                    </a:lnTo>
                    <a:lnTo>
                      <a:pt x="1371" y="1629"/>
                    </a:lnTo>
                    <a:lnTo>
                      <a:pt x="1371" y="1631"/>
                    </a:lnTo>
                    <a:lnTo>
                      <a:pt x="1371" y="1633"/>
                    </a:lnTo>
                    <a:lnTo>
                      <a:pt x="1369" y="1635"/>
                    </a:lnTo>
                    <a:lnTo>
                      <a:pt x="1368" y="1636"/>
                    </a:lnTo>
                    <a:lnTo>
                      <a:pt x="1364" y="1636"/>
                    </a:lnTo>
                    <a:lnTo>
                      <a:pt x="1354" y="1636"/>
                    </a:lnTo>
                    <a:lnTo>
                      <a:pt x="1351" y="1636"/>
                    </a:lnTo>
                    <a:lnTo>
                      <a:pt x="1352" y="1638"/>
                    </a:lnTo>
                    <a:lnTo>
                      <a:pt x="1356" y="1638"/>
                    </a:lnTo>
                    <a:lnTo>
                      <a:pt x="1357" y="1638"/>
                    </a:lnTo>
                    <a:lnTo>
                      <a:pt x="1368" y="1640"/>
                    </a:lnTo>
                    <a:lnTo>
                      <a:pt x="1369" y="1640"/>
                    </a:lnTo>
                    <a:lnTo>
                      <a:pt x="1369" y="1641"/>
                    </a:lnTo>
                    <a:lnTo>
                      <a:pt x="1371" y="1643"/>
                    </a:lnTo>
                    <a:lnTo>
                      <a:pt x="1371" y="1648"/>
                    </a:lnTo>
                    <a:lnTo>
                      <a:pt x="1371" y="1650"/>
                    </a:lnTo>
                    <a:lnTo>
                      <a:pt x="1371" y="1652"/>
                    </a:lnTo>
                    <a:lnTo>
                      <a:pt x="1371" y="1653"/>
                    </a:lnTo>
                    <a:lnTo>
                      <a:pt x="1369" y="1657"/>
                    </a:lnTo>
                    <a:lnTo>
                      <a:pt x="1369" y="1660"/>
                    </a:lnTo>
                    <a:lnTo>
                      <a:pt x="1369" y="1662"/>
                    </a:lnTo>
                    <a:lnTo>
                      <a:pt x="1375" y="1662"/>
                    </a:lnTo>
                    <a:lnTo>
                      <a:pt x="1376" y="1664"/>
                    </a:lnTo>
                    <a:lnTo>
                      <a:pt x="1376" y="1665"/>
                    </a:lnTo>
                    <a:lnTo>
                      <a:pt x="1375" y="1669"/>
                    </a:lnTo>
                    <a:lnTo>
                      <a:pt x="1375" y="1669"/>
                    </a:lnTo>
                    <a:lnTo>
                      <a:pt x="1375" y="1672"/>
                    </a:lnTo>
                    <a:lnTo>
                      <a:pt x="1375" y="1672"/>
                    </a:lnTo>
                    <a:lnTo>
                      <a:pt x="1375" y="1672"/>
                    </a:lnTo>
                    <a:lnTo>
                      <a:pt x="1375" y="1675"/>
                    </a:lnTo>
                    <a:lnTo>
                      <a:pt x="1373" y="1677"/>
                    </a:lnTo>
                    <a:lnTo>
                      <a:pt x="1373" y="1679"/>
                    </a:lnTo>
                    <a:lnTo>
                      <a:pt x="1371" y="1681"/>
                    </a:lnTo>
                    <a:lnTo>
                      <a:pt x="1371" y="1681"/>
                    </a:lnTo>
                    <a:lnTo>
                      <a:pt x="1369" y="1681"/>
                    </a:lnTo>
                    <a:lnTo>
                      <a:pt x="1369" y="1677"/>
                    </a:lnTo>
                    <a:lnTo>
                      <a:pt x="1368" y="1677"/>
                    </a:lnTo>
                    <a:lnTo>
                      <a:pt x="1368" y="1677"/>
                    </a:lnTo>
                    <a:lnTo>
                      <a:pt x="1368" y="1677"/>
                    </a:lnTo>
                    <a:lnTo>
                      <a:pt x="1368" y="1679"/>
                    </a:lnTo>
                    <a:lnTo>
                      <a:pt x="1368" y="1679"/>
                    </a:lnTo>
                    <a:lnTo>
                      <a:pt x="1366" y="1681"/>
                    </a:lnTo>
                    <a:lnTo>
                      <a:pt x="1364" y="1682"/>
                    </a:lnTo>
                    <a:lnTo>
                      <a:pt x="1361" y="1682"/>
                    </a:lnTo>
                    <a:lnTo>
                      <a:pt x="1361" y="1684"/>
                    </a:lnTo>
                    <a:lnTo>
                      <a:pt x="1363" y="1684"/>
                    </a:lnTo>
                    <a:lnTo>
                      <a:pt x="1366" y="1686"/>
                    </a:lnTo>
                    <a:lnTo>
                      <a:pt x="1368" y="1686"/>
                    </a:lnTo>
                    <a:lnTo>
                      <a:pt x="1371" y="1684"/>
                    </a:lnTo>
                    <a:lnTo>
                      <a:pt x="1376" y="1681"/>
                    </a:lnTo>
                    <a:lnTo>
                      <a:pt x="1378" y="1679"/>
                    </a:lnTo>
                    <a:lnTo>
                      <a:pt x="1380" y="1679"/>
                    </a:lnTo>
                    <a:lnTo>
                      <a:pt x="1381" y="1679"/>
                    </a:lnTo>
                    <a:lnTo>
                      <a:pt x="1385" y="1679"/>
                    </a:lnTo>
                    <a:lnTo>
                      <a:pt x="1388" y="1679"/>
                    </a:lnTo>
                    <a:lnTo>
                      <a:pt x="1390" y="1679"/>
                    </a:lnTo>
                    <a:lnTo>
                      <a:pt x="1392" y="1679"/>
                    </a:lnTo>
                    <a:lnTo>
                      <a:pt x="1393" y="1681"/>
                    </a:lnTo>
                    <a:lnTo>
                      <a:pt x="1395" y="1682"/>
                    </a:lnTo>
                    <a:lnTo>
                      <a:pt x="1395" y="1684"/>
                    </a:lnTo>
                    <a:lnTo>
                      <a:pt x="1397" y="1689"/>
                    </a:lnTo>
                    <a:lnTo>
                      <a:pt x="1397" y="1691"/>
                    </a:lnTo>
                    <a:lnTo>
                      <a:pt x="1399" y="1693"/>
                    </a:lnTo>
                    <a:lnTo>
                      <a:pt x="1399" y="1694"/>
                    </a:lnTo>
                    <a:lnTo>
                      <a:pt x="1399" y="1698"/>
                    </a:lnTo>
                    <a:lnTo>
                      <a:pt x="1397" y="1703"/>
                    </a:lnTo>
                    <a:lnTo>
                      <a:pt x="1395" y="1706"/>
                    </a:lnTo>
                    <a:lnTo>
                      <a:pt x="1393" y="1708"/>
                    </a:lnTo>
                    <a:lnTo>
                      <a:pt x="1390" y="1710"/>
                    </a:lnTo>
                    <a:lnTo>
                      <a:pt x="1387" y="1711"/>
                    </a:lnTo>
                    <a:lnTo>
                      <a:pt x="1385" y="1713"/>
                    </a:lnTo>
                    <a:lnTo>
                      <a:pt x="1383" y="1715"/>
                    </a:lnTo>
                    <a:lnTo>
                      <a:pt x="1383" y="1715"/>
                    </a:lnTo>
                    <a:lnTo>
                      <a:pt x="1387" y="1713"/>
                    </a:lnTo>
                    <a:lnTo>
                      <a:pt x="1393" y="1711"/>
                    </a:lnTo>
                    <a:lnTo>
                      <a:pt x="1395" y="1710"/>
                    </a:lnTo>
                    <a:lnTo>
                      <a:pt x="1395" y="1708"/>
                    </a:lnTo>
                    <a:lnTo>
                      <a:pt x="1397" y="1704"/>
                    </a:lnTo>
                    <a:lnTo>
                      <a:pt x="1399" y="1696"/>
                    </a:lnTo>
                    <a:lnTo>
                      <a:pt x="1400" y="1694"/>
                    </a:lnTo>
                    <a:lnTo>
                      <a:pt x="1402" y="1694"/>
                    </a:lnTo>
                    <a:lnTo>
                      <a:pt x="1402" y="1694"/>
                    </a:lnTo>
                    <a:lnTo>
                      <a:pt x="1404" y="1699"/>
                    </a:lnTo>
                    <a:lnTo>
                      <a:pt x="1404" y="1701"/>
                    </a:lnTo>
                    <a:lnTo>
                      <a:pt x="1404" y="1701"/>
                    </a:lnTo>
                    <a:lnTo>
                      <a:pt x="1400" y="1706"/>
                    </a:lnTo>
                    <a:lnTo>
                      <a:pt x="1402" y="1706"/>
                    </a:lnTo>
                    <a:lnTo>
                      <a:pt x="1405" y="1701"/>
                    </a:lnTo>
                    <a:lnTo>
                      <a:pt x="1405" y="1699"/>
                    </a:lnTo>
                    <a:lnTo>
                      <a:pt x="1405" y="1698"/>
                    </a:lnTo>
                    <a:lnTo>
                      <a:pt x="1407" y="1696"/>
                    </a:lnTo>
                    <a:lnTo>
                      <a:pt x="1407" y="1698"/>
                    </a:lnTo>
                    <a:lnTo>
                      <a:pt x="1409" y="1703"/>
                    </a:lnTo>
                    <a:lnTo>
                      <a:pt x="1409" y="1706"/>
                    </a:lnTo>
                    <a:lnTo>
                      <a:pt x="1409" y="1708"/>
                    </a:lnTo>
                    <a:lnTo>
                      <a:pt x="1409" y="1711"/>
                    </a:lnTo>
                    <a:lnTo>
                      <a:pt x="1409" y="1711"/>
                    </a:lnTo>
                    <a:lnTo>
                      <a:pt x="1409" y="1708"/>
                    </a:lnTo>
                    <a:lnTo>
                      <a:pt x="1409" y="1706"/>
                    </a:lnTo>
                    <a:lnTo>
                      <a:pt x="1411" y="1704"/>
                    </a:lnTo>
                    <a:lnTo>
                      <a:pt x="1411" y="1703"/>
                    </a:lnTo>
                    <a:lnTo>
                      <a:pt x="1414" y="1701"/>
                    </a:lnTo>
                    <a:lnTo>
                      <a:pt x="1419" y="1698"/>
                    </a:lnTo>
                    <a:lnTo>
                      <a:pt x="1421" y="1696"/>
                    </a:lnTo>
                    <a:lnTo>
                      <a:pt x="1424" y="1694"/>
                    </a:lnTo>
                    <a:lnTo>
                      <a:pt x="1428" y="1694"/>
                    </a:lnTo>
                    <a:lnTo>
                      <a:pt x="1429" y="1691"/>
                    </a:lnTo>
                    <a:lnTo>
                      <a:pt x="1429" y="1687"/>
                    </a:lnTo>
                    <a:lnTo>
                      <a:pt x="1431" y="1686"/>
                    </a:lnTo>
                    <a:lnTo>
                      <a:pt x="1431" y="1684"/>
                    </a:lnTo>
                    <a:lnTo>
                      <a:pt x="1434" y="1682"/>
                    </a:lnTo>
                    <a:lnTo>
                      <a:pt x="1434" y="1682"/>
                    </a:lnTo>
                    <a:lnTo>
                      <a:pt x="1436" y="1682"/>
                    </a:lnTo>
                    <a:lnTo>
                      <a:pt x="1438" y="1684"/>
                    </a:lnTo>
                    <a:lnTo>
                      <a:pt x="1440" y="1687"/>
                    </a:lnTo>
                    <a:lnTo>
                      <a:pt x="1440" y="1689"/>
                    </a:lnTo>
                    <a:lnTo>
                      <a:pt x="1440" y="1691"/>
                    </a:lnTo>
                    <a:lnTo>
                      <a:pt x="1440" y="1696"/>
                    </a:lnTo>
                    <a:lnTo>
                      <a:pt x="1441" y="1696"/>
                    </a:lnTo>
                    <a:lnTo>
                      <a:pt x="1441" y="1693"/>
                    </a:lnTo>
                    <a:lnTo>
                      <a:pt x="1443" y="1691"/>
                    </a:lnTo>
                    <a:lnTo>
                      <a:pt x="1441" y="1689"/>
                    </a:lnTo>
                    <a:lnTo>
                      <a:pt x="1441" y="1687"/>
                    </a:lnTo>
                    <a:lnTo>
                      <a:pt x="1440" y="1684"/>
                    </a:lnTo>
                    <a:lnTo>
                      <a:pt x="1440" y="1682"/>
                    </a:lnTo>
                    <a:lnTo>
                      <a:pt x="1440" y="1681"/>
                    </a:lnTo>
                    <a:lnTo>
                      <a:pt x="1441" y="1681"/>
                    </a:lnTo>
                    <a:lnTo>
                      <a:pt x="1443" y="1681"/>
                    </a:lnTo>
                    <a:lnTo>
                      <a:pt x="1443" y="1681"/>
                    </a:lnTo>
                    <a:lnTo>
                      <a:pt x="1443" y="1679"/>
                    </a:lnTo>
                    <a:lnTo>
                      <a:pt x="1443" y="1677"/>
                    </a:lnTo>
                    <a:lnTo>
                      <a:pt x="1443" y="1675"/>
                    </a:lnTo>
                    <a:lnTo>
                      <a:pt x="1445" y="1675"/>
                    </a:lnTo>
                    <a:lnTo>
                      <a:pt x="1446" y="1675"/>
                    </a:lnTo>
                    <a:lnTo>
                      <a:pt x="1446" y="1675"/>
                    </a:lnTo>
                    <a:lnTo>
                      <a:pt x="1446" y="1674"/>
                    </a:lnTo>
                    <a:lnTo>
                      <a:pt x="1446" y="1674"/>
                    </a:lnTo>
                    <a:lnTo>
                      <a:pt x="1450" y="1674"/>
                    </a:lnTo>
                    <a:lnTo>
                      <a:pt x="1450" y="1674"/>
                    </a:lnTo>
                    <a:lnTo>
                      <a:pt x="1452" y="1674"/>
                    </a:lnTo>
                    <a:lnTo>
                      <a:pt x="1453" y="1672"/>
                    </a:lnTo>
                    <a:lnTo>
                      <a:pt x="1450" y="1672"/>
                    </a:lnTo>
                    <a:lnTo>
                      <a:pt x="1448" y="1670"/>
                    </a:lnTo>
                    <a:lnTo>
                      <a:pt x="1448" y="1670"/>
                    </a:lnTo>
                    <a:lnTo>
                      <a:pt x="1446" y="1669"/>
                    </a:lnTo>
                    <a:lnTo>
                      <a:pt x="1446" y="1667"/>
                    </a:lnTo>
                    <a:lnTo>
                      <a:pt x="1446" y="1667"/>
                    </a:lnTo>
                    <a:lnTo>
                      <a:pt x="1446" y="1667"/>
                    </a:lnTo>
                    <a:lnTo>
                      <a:pt x="1448" y="1667"/>
                    </a:lnTo>
                    <a:lnTo>
                      <a:pt x="1448" y="1665"/>
                    </a:lnTo>
                    <a:lnTo>
                      <a:pt x="1450" y="1664"/>
                    </a:lnTo>
                    <a:lnTo>
                      <a:pt x="1450" y="1662"/>
                    </a:lnTo>
                    <a:lnTo>
                      <a:pt x="1452" y="1664"/>
                    </a:lnTo>
                    <a:lnTo>
                      <a:pt x="1452" y="1662"/>
                    </a:lnTo>
                    <a:lnTo>
                      <a:pt x="1450" y="1658"/>
                    </a:lnTo>
                    <a:lnTo>
                      <a:pt x="1452" y="1657"/>
                    </a:lnTo>
                    <a:lnTo>
                      <a:pt x="1453" y="1657"/>
                    </a:lnTo>
                    <a:lnTo>
                      <a:pt x="1455" y="1657"/>
                    </a:lnTo>
                    <a:lnTo>
                      <a:pt x="1458" y="1660"/>
                    </a:lnTo>
                    <a:lnTo>
                      <a:pt x="1458" y="1660"/>
                    </a:lnTo>
                    <a:lnTo>
                      <a:pt x="1458" y="1660"/>
                    </a:lnTo>
                    <a:lnTo>
                      <a:pt x="1457" y="1657"/>
                    </a:lnTo>
                    <a:lnTo>
                      <a:pt x="1455" y="1657"/>
                    </a:lnTo>
                    <a:lnTo>
                      <a:pt x="1453" y="1655"/>
                    </a:lnTo>
                    <a:lnTo>
                      <a:pt x="1452" y="1655"/>
                    </a:lnTo>
                    <a:lnTo>
                      <a:pt x="1452" y="1652"/>
                    </a:lnTo>
                    <a:lnTo>
                      <a:pt x="1450" y="1650"/>
                    </a:lnTo>
                    <a:lnTo>
                      <a:pt x="1450" y="1648"/>
                    </a:lnTo>
                    <a:lnTo>
                      <a:pt x="1452" y="1645"/>
                    </a:lnTo>
                    <a:lnTo>
                      <a:pt x="1452" y="1645"/>
                    </a:lnTo>
                    <a:lnTo>
                      <a:pt x="1453" y="1645"/>
                    </a:lnTo>
                    <a:lnTo>
                      <a:pt x="1455" y="1645"/>
                    </a:lnTo>
                    <a:lnTo>
                      <a:pt x="1457" y="1645"/>
                    </a:lnTo>
                    <a:lnTo>
                      <a:pt x="1458" y="1646"/>
                    </a:lnTo>
                    <a:lnTo>
                      <a:pt x="1460" y="1646"/>
                    </a:lnTo>
                    <a:lnTo>
                      <a:pt x="1458" y="1645"/>
                    </a:lnTo>
                    <a:lnTo>
                      <a:pt x="1457" y="1643"/>
                    </a:lnTo>
                    <a:lnTo>
                      <a:pt x="1457" y="1641"/>
                    </a:lnTo>
                    <a:lnTo>
                      <a:pt x="1457" y="1641"/>
                    </a:lnTo>
                    <a:lnTo>
                      <a:pt x="1458" y="1638"/>
                    </a:lnTo>
                    <a:lnTo>
                      <a:pt x="1458" y="1635"/>
                    </a:lnTo>
                    <a:lnTo>
                      <a:pt x="1462" y="1628"/>
                    </a:lnTo>
                    <a:lnTo>
                      <a:pt x="1462" y="1626"/>
                    </a:lnTo>
                    <a:lnTo>
                      <a:pt x="1464" y="1626"/>
                    </a:lnTo>
                    <a:lnTo>
                      <a:pt x="1464" y="1624"/>
                    </a:lnTo>
                    <a:lnTo>
                      <a:pt x="1465" y="1624"/>
                    </a:lnTo>
                    <a:lnTo>
                      <a:pt x="1470" y="1626"/>
                    </a:lnTo>
                    <a:lnTo>
                      <a:pt x="1470" y="1628"/>
                    </a:lnTo>
                    <a:lnTo>
                      <a:pt x="1470" y="1631"/>
                    </a:lnTo>
                    <a:lnTo>
                      <a:pt x="1469" y="1633"/>
                    </a:lnTo>
                    <a:lnTo>
                      <a:pt x="1465" y="1636"/>
                    </a:lnTo>
                    <a:lnTo>
                      <a:pt x="1464" y="1636"/>
                    </a:lnTo>
                    <a:lnTo>
                      <a:pt x="1465" y="1638"/>
                    </a:lnTo>
                    <a:lnTo>
                      <a:pt x="1469" y="1636"/>
                    </a:lnTo>
                    <a:lnTo>
                      <a:pt x="1472" y="1635"/>
                    </a:lnTo>
                    <a:lnTo>
                      <a:pt x="1474" y="1635"/>
                    </a:lnTo>
                    <a:lnTo>
                      <a:pt x="1476" y="1638"/>
                    </a:lnTo>
                    <a:lnTo>
                      <a:pt x="1476" y="1643"/>
                    </a:lnTo>
                    <a:lnTo>
                      <a:pt x="1476" y="1646"/>
                    </a:lnTo>
                    <a:lnTo>
                      <a:pt x="1476" y="1645"/>
                    </a:lnTo>
                    <a:lnTo>
                      <a:pt x="1477" y="1643"/>
                    </a:lnTo>
                    <a:lnTo>
                      <a:pt x="1479" y="1646"/>
                    </a:lnTo>
                    <a:lnTo>
                      <a:pt x="1479" y="1648"/>
                    </a:lnTo>
                    <a:lnTo>
                      <a:pt x="1481" y="1650"/>
                    </a:lnTo>
                    <a:lnTo>
                      <a:pt x="1482" y="1653"/>
                    </a:lnTo>
                    <a:lnTo>
                      <a:pt x="1484" y="1655"/>
                    </a:lnTo>
                    <a:lnTo>
                      <a:pt x="1482" y="1658"/>
                    </a:lnTo>
                    <a:lnTo>
                      <a:pt x="1479" y="1660"/>
                    </a:lnTo>
                    <a:lnTo>
                      <a:pt x="1481" y="1660"/>
                    </a:lnTo>
                    <a:lnTo>
                      <a:pt x="1484" y="1662"/>
                    </a:lnTo>
                    <a:lnTo>
                      <a:pt x="1484" y="1664"/>
                    </a:lnTo>
                    <a:lnTo>
                      <a:pt x="1484" y="1665"/>
                    </a:lnTo>
                    <a:lnTo>
                      <a:pt x="1484" y="1665"/>
                    </a:lnTo>
                    <a:lnTo>
                      <a:pt x="1486" y="1662"/>
                    </a:lnTo>
                    <a:lnTo>
                      <a:pt x="1488" y="1662"/>
                    </a:lnTo>
                    <a:lnTo>
                      <a:pt x="1491" y="1667"/>
                    </a:lnTo>
                    <a:lnTo>
                      <a:pt x="1489" y="1670"/>
                    </a:lnTo>
                    <a:lnTo>
                      <a:pt x="1486" y="1672"/>
                    </a:lnTo>
                    <a:lnTo>
                      <a:pt x="1484" y="1672"/>
                    </a:lnTo>
                    <a:lnTo>
                      <a:pt x="1481" y="1672"/>
                    </a:lnTo>
                    <a:lnTo>
                      <a:pt x="1479" y="1672"/>
                    </a:lnTo>
                    <a:lnTo>
                      <a:pt x="1481" y="1674"/>
                    </a:lnTo>
                    <a:lnTo>
                      <a:pt x="1482" y="1674"/>
                    </a:lnTo>
                    <a:lnTo>
                      <a:pt x="1488" y="1674"/>
                    </a:lnTo>
                    <a:lnTo>
                      <a:pt x="1491" y="1672"/>
                    </a:lnTo>
                    <a:lnTo>
                      <a:pt x="1493" y="1672"/>
                    </a:lnTo>
                    <a:lnTo>
                      <a:pt x="1494" y="1672"/>
                    </a:lnTo>
                    <a:lnTo>
                      <a:pt x="1494" y="1672"/>
                    </a:lnTo>
                    <a:lnTo>
                      <a:pt x="1493" y="1674"/>
                    </a:lnTo>
                    <a:lnTo>
                      <a:pt x="1493" y="1674"/>
                    </a:lnTo>
                    <a:lnTo>
                      <a:pt x="1493" y="1674"/>
                    </a:lnTo>
                    <a:lnTo>
                      <a:pt x="1494" y="1677"/>
                    </a:lnTo>
                    <a:lnTo>
                      <a:pt x="1494" y="1677"/>
                    </a:lnTo>
                    <a:lnTo>
                      <a:pt x="1493" y="1679"/>
                    </a:lnTo>
                    <a:lnTo>
                      <a:pt x="1494" y="1681"/>
                    </a:lnTo>
                    <a:lnTo>
                      <a:pt x="1498" y="1679"/>
                    </a:lnTo>
                    <a:lnTo>
                      <a:pt x="1498" y="1681"/>
                    </a:lnTo>
                    <a:lnTo>
                      <a:pt x="1500" y="1684"/>
                    </a:lnTo>
                    <a:lnTo>
                      <a:pt x="1501" y="1687"/>
                    </a:lnTo>
                    <a:lnTo>
                      <a:pt x="1496" y="1691"/>
                    </a:lnTo>
                    <a:lnTo>
                      <a:pt x="1494" y="1693"/>
                    </a:lnTo>
                    <a:lnTo>
                      <a:pt x="1491" y="1694"/>
                    </a:lnTo>
                    <a:lnTo>
                      <a:pt x="1489" y="1698"/>
                    </a:lnTo>
                    <a:lnTo>
                      <a:pt x="1488" y="1699"/>
                    </a:lnTo>
                    <a:lnTo>
                      <a:pt x="1489" y="1699"/>
                    </a:lnTo>
                    <a:lnTo>
                      <a:pt x="1493" y="1696"/>
                    </a:lnTo>
                    <a:lnTo>
                      <a:pt x="1494" y="1694"/>
                    </a:lnTo>
                    <a:lnTo>
                      <a:pt x="1496" y="1694"/>
                    </a:lnTo>
                    <a:lnTo>
                      <a:pt x="1496" y="1696"/>
                    </a:lnTo>
                    <a:lnTo>
                      <a:pt x="1496" y="1696"/>
                    </a:lnTo>
                    <a:lnTo>
                      <a:pt x="1496" y="1696"/>
                    </a:lnTo>
                    <a:lnTo>
                      <a:pt x="1501" y="1694"/>
                    </a:lnTo>
                    <a:lnTo>
                      <a:pt x="1503" y="1694"/>
                    </a:lnTo>
                    <a:lnTo>
                      <a:pt x="1506" y="1693"/>
                    </a:lnTo>
                    <a:lnTo>
                      <a:pt x="1506" y="1694"/>
                    </a:lnTo>
                    <a:lnTo>
                      <a:pt x="1505" y="1699"/>
                    </a:lnTo>
                    <a:lnTo>
                      <a:pt x="1501" y="1704"/>
                    </a:lnTo>
                    <a:lnTo>
                      <a:pt x="1498" y="1706"/>
                    </a:lnTo>
                    <a:lnTo>
                      <a:pt x="1496" y="1708"/>
                    </a:lnTo>
                    <a:lnTo>
                      <a:pt x="1493" y="1711"/>
                    </a:lnTo>
                    <a:lnTo>
                      <a:pt x="1494" y="1711"/>
                    </a:lnTo>
                    <a:lnTo>
                      <a:pt x="1500" y="1708"/>
                    </a:lnTo>
                    <a:lnTo>
                      <a:pt x="1501" y="1706"/>
                    </a:lnTo>
                    <a:lnTo>
                      <a:pt x="1506" y="1706"/>
                    </a:lnTo>
                    <a:lnTo>
                      <a:pt x="1508" y="1706"/>
                    </a:lnTo>
                    <a:lnTo>
                      <a:pt x="1511" y="1713"/>
                    </a:lnTo>
                    <a:lnTo>
                      <a:pt x="1513" y="1713"/>
                    </a:lnTo>
                    <a:lnTo>
                      <a:pt x="1515" y="1713"/>
                    </a:lnTo>
                    <a:lnTo>
                      <a:pt x="1518" y="1715"/>
                    </a:lnTo>
                    <a:lnTo>
                      <a:pt x="1520" y="1716"/>
                    </a:lnTo>
                    <a:lnTo>
                      <a:pt x="1520" y="1718"/>
                    </a:lnTo>
                    <a:lnTo>
                      <a:pt x="1518" y="1718"/>
                    </a:lnTo>
                    <a:lnTo>
                      <a:pt x="1518" y="1720"/>
                    </a:lnTo>
                    <a:lnTo>
                      <a:pt x="1518" y="1723"/>
                    </a:lnTo>
                    <a:lnTo>
                      <a:pt x="1518" y="1725"/>
                    </a:lnTo>
                    <a:lnTo>
                      <a:pt x="1517" y="1727"/>
                    </a:lnTo>
                    <a:lnTo>
                      <a:pt x="1515" y="1728"/>
                    </a:lnTo>
                    <a:lnTo>
                      <a:pt x="1513" y="1728"/>
                    </a:lnTo>
                    <a:lnTo>
                      <a:pt x="1511" y="1730"/>
                    </a:lnTo>
                    <a:lnTo>
                      <a:pt x="1510" y="1730"/>
                    </a:lnTo>
                    <a:lnTo>
                      <a:pt x="1508" y="1730"/>
                    </a:lnTo>
                    <a:lnTo>
                      <a:pt x="1508" y="1730"/>
                    </a:lnTo>
                    <a:lnTo>
                      <a:pt x="1510" y="1732"/>
                    </a:lnTo>
                    <a:lnTo>
                      <a:pt x="1511" y="1732"/>
                    </a:lnTo>
                    <a:lnTo>
                      <a:pt x="1513" y="1730"/>
                    </a:lnTo>
                    <a:lnTo>
                      <a:pt x="1517" y="1730"/>
                    </a:lnTo>
                    <a:lnTo>
                      <a:pt x="1518" y="1732"/>
                    </a:lnTo>
                    <a:lnTo>
                      <a:pt x="1520" y="1733"/>
                    </a:lnTo>
                    <a:lnTo>
                      <a:pt x="1520" y="1733"/>
                    </a:lnTo>
                    <a:lnTo>
                      <a:pt x="1520" y="1735"/>
                    </a:lnTo>
                    <a:lnTo>
                      <a:pt x="1518" y="1737"/>
                    </a:lnTo>
                    <a:lnTo>
                      <a:pt x="1518" y="1739"/>
                    </a:lnTo>
                    <a:lnTo>
                      <a:pt x="1518" y="1739"/>
                    </a:lnTo>
                    <a:lnTo>
                      <a:pt x="1520" y="1740"/>
                    </a:lnTo>
                    <a:lnTo>
                      <a:pt x="1522" y="1740"/>
                    </a:lnTo>
                    <a:lnTo>
                      <a:pt x="1523" y="1740"/>
                    </a:lnTo>
                    <a:lnTo>
                      <a:pt x="1525" y="1740"/>
                    </a:lnTo>
                    <a:lnTo>
                      <a:pt x="1530" y="1747"/>
                    </a:lnTo>
                    <a:lnTo>
                      <a:pt x="1530" y="1749"/>
                    </a:lnTo>
                    <a:lnTo>
                      <a:pt x="1529" y="1752"/>
                    </a:lnTo>
                    <a:lnTo>
                      <a:pt x="1530" y="1754"/>
                    </a:lnTo>
                    <a:lnTo>
                      <a:pt x="1530" y="1757"/>
                    </a:lnTo>
                    <a:lnTo>
                      <a:pt x="1527" y="1759"/>
                    </a:lnTo>
                    <a:lnTo>
                      <a:pt x="1517" y="1757"/>
                    </a:lnTo>
                    <a:lnTo>
                      <a:pt x="1510" y="1756"/>
                    </a:lnTo>
                    <a:lnTo>
                      <a:pt x="1510" y="1754"/>
                    </a:lnTo>
                    <a:lnTo>
                      <a:pt x="1511" y="1752"/>
                    </a:lnTo>
                    <a:lnTo>
                      <a:pt x="1510" y="1752"/>
                    </a:lnTo>
                    <a:lnTo>
                      <a:pt x="1508" y="1754"/>
                    </a:lnTo>
                    <a:lnTo>
                      <a:pt x="1508" y="1754"/>
                    </a:lnTo>
                    <a:lnTo>
                      <a:pt x="1510" y="1756"/>
                    </a:lnTo>
                    <a:lnTo>
                      <a:pt x="1515" y="1759"/>
                    </a:lnTo>
                    <a:lnTo>
                      <a:pt x="1518" y="1761"/>
                    </a:lnTo>
                    <a:lnTo>
                      <a:pt x="1520" y="1761"/>
                    </a:lnTo>
                    <a:lnTo>
                      <a:pt x="1522" y="1762"/>
                    </a:lnTo>
                    <a:lnTo>
                      <a:pt x="1523" y="1764"/>
                    </a:lnTo>
                    <a:lnTo>
                      <a:pt x="1522" y="1764"/>
                    </a:lnTo>
                    <a:lnTo>
                      <a:pt x="1520" y="1764"/>
                    </a:lnTo>
                    <a:lnTo>
                      <a:pt x="1517" y="1766"/>
                    </a:lnTo>
                    <a:lnTo>
                      <a:pt x="1518" y="1768"/>
                    </a:lnTo>
                    <a:lnTo>
                      <a:pt x="1523" y="1768"/>
                    </a:lnTo>
                    <a:lnTo>
                      <a:pt x="1527" y="1768"/>
                    </a:lnTo>
                    <a:lnTo>
                      <a:pt x="1529" y="1769"/>
                    </a:lnTo>
                    <a:lnTo>
                      <a:pt x="1527" y="1771"/>
                    </a:lnTo>
                    <a:lnTo>
                      <a:pt x="1523" y="1771"/>
                    </a:lnTo>
                    <a:lnTo>
                      <a:pt x="1523" y="1774"/>
                    </a:lnTo>
                    <a:lnTo>
                      <a:pt x="1527" y="1774"/>
                    </a:lnTo>
                    <a:lnTo>
                      <a:pt x="1529" y="1774"/>
                    </a:lnTo>
                    <a:lnTo>
                      <a:pt x="1530" y="1774"/>
                    </a:lnTo>
                    <a:lnTo>
                      <a:pt x="1530" y="1779"/>
                    </a:lnTo>
                    <a:lnTo>
                      <a:pt x="1530" y="1779"/>
                    </a:lnTo>
                    <a:lnTo>
                      <a:pt x="1529" y="1781"/>
                    </a:lnTo>
                    <a:lnTo>
                      <a:pt x="1529" y="1781"/>
                    </a:lnTo>
                    <a:lnTo>
                      <a:pt x="1530" y="1783"/>
                    </a:lnTo>
                    <a:lnTo>
                      <a:pt x="1534" y="1783"/>
                    </a:lnTo>
                    <a:lnTo>
                      <a:pt x="1534" y="1785"/>
                    </a:lnTo>
                    <a:lnTo>
                      <a:pt x="1534" y="1785"/>
                    </a:lnTo>
                    <a:lnTo>
                      <a:pt x="1535" y="1786"/>
                    </a:lnTo>
                    <a:lnTo>
                      <a:pt x="1537" y="1786"/>
                    </a:lnTo>
                    <a:lnTo>
                      <a:pt x="1539" y="1785"/>
                    </a:lnTo>
                    <a:lnTo>
                      <a:pt x="1541" y="1783"/>
                    </a:lnTo>
                    <a:lnTo>
                      <a:pt x="1542" y="1783"/>
                    </a:lnTo>
                    <a:lnTo>
                      <a:pt x="1542" y="1785"/>
                    </a:lnTo>
                    <a:lnTo>
                      <a:pt x="1544" y="1788"/>
                    </a:lnTo>
                    <a:lnTo>
                      <a:pt x="1544" y="1788"/>
                    </a:lnTo>
                    <a:lnTo>
                      <a:pt x="1546" y="1791"/>
                    </a:lnTo>
                    <a:lnTo>
                      <a:pt x="1547" y="1788"/>
                    </a:lnTo>
                    <a:lnTo>
                      <a:pt x="1547" y="1788"/>
                    </a:lnTo>
                    <a:lnTo>
                      <a:pt x="1549" y="1788"/>
                    </a:lnTo>
                    <a:lnTo>
                      <a:pt x="1549" y="1791"/>
                    </a:lnTo>
                    <a:lnTo>
                      <a:pt x="1547" y="1793"/>
                    </a:lnTo>
                    <a:lnTo>
                      <a:pt x="1549" y="1795"/>
                    </a:lnTo>
                    <a:lnTo>
                      <a:pt x="1551" y="1796"/>
                    </a:lnTo>
                    <a:lnTo>
                      <a:pt x="1553" y="1798"/>
                    </a:lnTo>
                    <a:lnTo>
                      <a:pt x="1551" y="1800"/>
                    </a:lnTo>
                    <a:lnTo>
                      <a:pt x="1549" y="1803"/>
                    </a:lnTo>
                    <a:lnTo>
                      <a:pt x="1547" y="1807"/>
                    </a:lnTo>
                    <a:lnTo>
                      <a:pt x="1547" y="1808"/>
                    </a:lnTo>
                    <a:lnTo>
                      <a:pt x="1546" y="1810"/>
                    </a:lnTo>
                    <a:lnTo>
                      <a:pt x="1544" y="1814"/>
                    </a:lnTo>
                    <a:lnTo>
                      <a:pt x="1546" y="1814"/>
                    </a:lnTo>
                    <a:lnTo>
                      <a:pt x="1549" y="1808"/>
                    </a:lnTo>
                    <a:lnTo>
                      <a:pt x="1553" y="1807"/>
                    </a:lnTo>
                    <a:lnTo>
                      <a:pt x="1558" y="1807"/>
                    </a:lnTo>
                    <a:lnTo>
                      <a:pt x="1559" y="1805"/>
                    </a:lnTo>
                    <a:lnTo>
                      <a:pt x="1561" y="1805"/>
                    </a:lnTo>
                    <a:lnTo>
                      <a:pt x="1561" y="1807"/>
                    </a:lnTo>
                    <a:lnTo>
                      <a:pt x="1563" y="1808"/>
                    </a:lnTo>
                    <a:lnTo>
                      <a:pt x="1563" y="1810"/>
                    </a:lnTo>
                    <a:lnTo>
                      <a:pt x="1565" y="1808"/>
                    </a:lnTo>
                    <a:lnTo>
                      <a:pt x="1566" y="1808"/>
                    </a:lnTo>
                    <a:lnTo>
                      <a:pt x="1566" y="1810"/>
                    </a:lnTo>
                    <a:lnTo>
                      <a:pt x="1561" y="1817"/>
                    </a:lnTo>
                    <a:lnTo>
                      <a:pt x="1559" y="1820"/>
                    </a:lnTo>
                    <a:lnTo>
                      <a:pt x="1559" y="1822"/>
                    </a:lnTo>
                    <a:lnTo>
                      <a:pt x="1561" y="1819"/>
                    </a:lnTo>
                    <a:lnTo>
                      <a:pt x="1566" y="1814"/>
                    </a:lnTo>
                    <a:lnTo>
                      <a:pt x="1568" y="1812"/>
                    </a:lnTo>
                    <a:lnTo>
                      <a:pt x="1570" y="1810"/>
                    </a:lnTo>
                    <a:lnTo>
                      <a:pt x="1570" y="1808"/>
                    </a:lnTo>
                    <a:lnTo>
                      <a:pt x="1573" y="1808"/>
                    </a:lnTo>
                    <a:lnTo>
                      <a:pt x="1575" y="1810"/>
                    </a:lnTo>
                    <a:lnTo>
                      <a:pt x="1577" y="1814"/>
                    </a:lnTo>
                    <a:lnTo>
                      <a:pt x="1578" y="1817"/>
                    </a:lnTo>
                    <a:lnTo>
                      <a:pt x="1580" y="1820"/>
                    </a:lnTo>
                    <a:lnTo>
                      <a:pt x="1585" y="1822"/>
                    </a:lnTo>
                    <a:lnTo>
                      <a:pt x="1587" y="1822"/>
                    </a:lnTo>
                    <a:lnTo>
                      <a:pt x="1590" y="1822"/>
                    </a:lnTo>
                    <a:lnTo>
                      <a:pt x="1590" y="1820"/>
                    </a:lnTo>
                    <a:lnTo>
                      <a:pt x="1594" y="1819"/>
                    </a:lnTo>
                    <a:lnTo>
                      <a:pt x="1595" y="1819"/>
                    </a:lnTo>
                    <a:lnTo>
                      <a:pt x="1595" y="1822"/>
                    </a:lnTo>
                    <a:lnTo>
                      <a:pt x="1597" y="1824"/>
                    </a:lnTo>
                    <a:lnTo>
                      <a:pt x="1600" y="1825"/>
                    </a:lnTo>
                    <a:lnTo>
                      <a:pt x="1602" y="1827"/>
                    </a:lnTo>
                    <a:lnTo>
                      <a:pt x="1604" y="1827"/>
                    </a:lnTo>
                    <a:lnTo>
                      <a:pt x="1606" y="1829"/>
                    </a:lnTo>
                    <a:lnTo>
                      <a:pt x="1606" y="1829"/>
                    </a:lnTo>
                    <a:lnTo>
                      <a:pt x="1604" y="1831"/>
                    </a:lnTo>
                    <a:lnTo>
                      <a:pt x="1602" y="1834"/>
                    </a:lnTo>
                    <a:lnTo>
                      <a:pt x="1600" y="1836"/>
                    </a:lnTo>
                    <a:lnTo>
                      <a:pt x="1597" y="1836"/>
                    </a:lnTo>
                    <a:lnTo>
                      <a:pt x="1592" y="1837"/>
                    </a:lnTo>
                    <a:lnTo>
                      <a:pt x="1592" y="1837"/>
                    </a:lnTo>
                    <a:lnTo>
                      <a:pt x="1590" y="1839"/>
                    </a:lnTo>
                    <a:lnTo>
                      <a:pt x="1587" y="1839"/>
                    </a:lnTo>
                    <a:lnTo>
                      <a:pt x="1587" y="1841"/>
                    </a:lnTo>
                    <a:lnTo>
                      <a:pt x="1583" y="1844"/>
                    </a:lnTo>
                    <a:lnTo>
                      <a:pt x="1582" y="1846"/>
                    </a:lnTo>
                    <a:lnTo>
                      <a:pt x="1580" y="1846"/>
                    </a:lnTo>
                    <a:lnTo>
                      <a:pt x="1578" y="1846"/>
                    </a:lnTo>
                    <a:lnTo>
                      <a:pt x="1577" y="1848"/>
                    </a:lnTo>
                    <a:lnTo>
                      <a:pt x="1575" y="1848"/>
                    </a:lnTo>
                    <a:lnTo>
                      <a:pt x="1575" y="1849"/>
                    </a:lnTo>
                    <a:lnTo>
                      <a:pt x="1575" y="1849"/>
                    </a:lnTo>
                    <a:lnTo>
                      <a:pt x="1571" y="1851"/>
                    </a:lnTo>
                    <a:lnTo>
                      <a:pt x="1566" y="1853"/>
                    </a:lnTo>
                    <a:lnTo>
                      <a:pt x="1563" y="1853"/>
                    </a:lnTo>
                    <a:lnTo>
                      <a:pt x="1561" y="1853"/>
                    </a:lnTo>
                    <a:lnTo>
                      <a:pt x="1559" y="1853"/>
                    </a:lnTo>
                    <a:lnTo>
                      <a:pt x="1558" y="1854"/>
                    </a:lnTo>
                    <a:lnTo>
                      <a:pt x="1556" y="1856"/>
                    </a:lnTo>
                    <a:lnTo>
                      <a:pt x="1554" y="1856"/>
                    </a:lnTo>
                    <a:lnTo>
                      <a:pt x="1554" y="1858"/>
                    </a:lnTo>
                    <a:lnTo>
                      <a:pt x="1554" y="1860"/>
                    </a:lnTo>
                    <a:lnTo>
                      <a:pt x="1554" y="1861"/>
                    </a:lnTo>
                    <a:lnTo>
                      <a:pt x="1553" y="1861"/>
                    </a:lnTo>
                    <a:lnTo>
                      <a:pt x="1551" y="1861"/>
                    </a:lnTo>
                    <a:lnTo>
                      <a:pt x="1549" y="1860"/>
                    </a:lnTo>
                    <a:lnTo>
                      <a:pt x="1549" y="1861"/>
                    </a:lnTo>
                    <a:lnTo>
                      <a:pt x="1553" y="1863"/>
                    </a:lnTo>
                    <a:lnTo>
                      <a:pt x="1554" y="1865"/>
                    </a:lnTo>
                    <a:lnTo>
                      <a:pt x="1553" y="1866"/>
                    </a:lnTo>
                    <a:lnTo>
                      <a:pt x="1551" y="1868"/>
                    </a:lnTo>
                    <a:lnTo>
                      <a:pt x="1551" y="1868"/>
                    </a:lnTo>
                    <a:lnTo>
                      <a:pt x="1551" y="1870"/>
                    </a:lnTo>
                    <a:lnTo>
                      <a:pt x="1551" y="1870"/>
                    </a:lnTo>
                    <a:lnTo>
                      <a:pt x="1549" y="1872"/>
                    </a:lnTo>
                    <a:lnTo>
                      <a:pt x="1549" y="1872"/>
                    </a:lnTo>
                    <a:lnTo>
                      <a:pt x="1549" y="1872"/>
                    </a:lnTo>
                    <a:lnTo>
                      <a:pt x="1553" y="1870"/>
                    </a:lnTo>
                    <a:lnTo>
                      <a:pt x="1556" y="1868"/>
                    </a:lnTo>
                    <a:lnTo>
                      <a:pt x="1558" y="1865"/>
                    </a:lnTo>
                    <a:lnTo>
                      <a:pt x="1559" y="1865"/>
                    </a:lnTo>
                    <a:lnTo>
                      <a:pt x="1563" y="1863"/>
                    </a:lnTo>
                    <a:lnTo>
                      <a:pt x="1566" y="1861"/>
                    </a:lnTo>
                    <a:lnTo>
                      <a:pt x="1570" y="1860"/>
                    </a:lnTo>
                    <a:lnTo>
                      <a:pt x="1573" y="1856"/>
                    </a:lnTo>
                    <a:lnTo>
                      <a:pt x="1577" y="1853"/>
                    </a:lnTo>
                    <a:lnTo>
                      <a:pt x="1582" y="1849"/>
                    </a:lnTo>
                    <a:lnTo>
                      <a:pt x="1589" y="1846"/>
                    </a:lnTo>
                    <a:lnTo>
                      <a:pt x="1592" y="1846"/>
                    </a:lnTo>
                    <a:lnTo>
                      <a:pt x="1595" y="1844"/>
                    </a:lnTo>
                    <a:lnTo>
                      <a:pt x="1595" y="1844"/>
                    </a:lnTo>
                    <a:lnTo>
                      <a:pt x="1594" y="1844"/>
                    </a:lnTo>
                    <a:lnTo>
                      <a:pt x="1590" y="1844"/>
                    </a:lnTo>
                    <a:lnTo>
                      <a:pt x="1589" y="1844"/>
                    </a:lnTo>
                    <a:lnTo>
                      <a:pt x="1587" y="1843"/>
                    </a:lnTo>
                    <a:lnTo>
                      <a:pt x="1587" y="1843"/>
                    </a:lnTo>
                    <a:lnTo>
                      <a:pt x="1589" y="1841"/>
                    </a:lnTo>
                    <a:lnTo>
                      <a:pt x="1590" y="1841"/>
                    </a:lnTo>
                    <a:lnTo>
                      <a:pt x="1602" y="1843"/>
                    </a:lnTo>
                    <a:lnTo>
                      <a:pt x="1606" y="1843"/>
                    </a:lnTo>
                    <a:lnTo>
                      <a:pt x="1609" y="1851"/>
                    </a:lnTo>
                    <a:lnTo>
                      <a:pt x="1611" y="1853"/>
                    </a:lnTo>
                    <a:lnTo>
                      <a:pt x="1611" y="1854"/>
                    </a:lnTo>
                    <a:lnTo>
                      <a:pt x="1611" y="1856"/>
                    </a:lnTo>
                    <a:lnTo>
                      <a:pt x="1609" y="1858"/>
                    </a:lnTo>
                    <a:lnTo>
                      <a:pt x="1604" y="1860"/>
                    </a:lnTo>
                    <a:lnTo>
                      <a:pt x="1604" y="1861"/>
                    </a:lnTo>
                    <a:lnTo>
                      <a:pt x="1604" y="1861"/>
                    </a:lnTo>
                    <a:lnTo>
                      <a:pt x="1606" y="1861"/>
                    </a:lnTo>
                    <a:lnTo>
                      <a:pt x="1606" y="1863"/>
                    </a:lnTo>
                    <a:lnTo>
                      <a:pt x="1607" y="1865"/>
                    </a:lnTo>
                    <a:lnTo>
                      <a:pt x="1609" y="1863"/>
                    </a:lnTo>
                    <a:lnTo>
                      <a:pt x="1614" y="1858"/>
                    </a:lnTo>
                    <a:lnTo>
                      <a:pt x="1616" y="1856"/>
                    </a:lnTo>
                    <a:lnTo>
                      <a:pt x="1619" y="1856"/>
                    </a:lnTo>
                    <a:lnTo>
                      <a:pt x="1623" y="1856"/>
                    </a:lnTo>
                    <a:lnTo>
                      <a:pt x="1624" y="1856"/>
                    </a:lnTo>
                    <a:lnTo>
                      <a:pt x="1624" y="1858"/>
                    </a:lnTo>
                    <a:lnTo>
                      <a:pt x="1626" y="1860"/>
                    </a:lnTo>
                    <a:lnTo>
                      <a:pt x="1628" y="1861"/>
                    </a:lnTo>
                    <a:lnTo>
                      <a:pt x="1631" y="1861"/>
                    </a:lnTo>
                    <a:lnTo>
                      <a:pt x="1633" y="1865"/>
                    </a:lnTo>
                    <a:lnTo>
                      <a:pt x="1635" y="1868"/>
                    </a:lnTo>
                    <a:lnTo>
                      <a:pt x="1635" y="1870"/>
                    </a:lnTo>
                    <a:lnTo>
                      <a:pt x="1635" y="1870"/>
                    </a:lnTo>
                    <a:lnTo>
                      <a:pt x="1636" y="1872"/>
                    </a:lnTo>
                    <a:lnTo>
                      <a:pt x="1636" y="1872"/>
                    </a:lnTo>
                    <a:lnTo>
                      <a:pt x="1636" y="1873"/>
                    </a:lnTo>
                    <a:lnTo>
                      <a:pt x="1636" y="1877"/>
                    </a:lnTo>
                    <a:lnTo>
                      <a:pt x="1635" y="1880"/>
                    </a:lnTo>
                    <a:lnTo>
                      <a:pt x="1636" y="1883"/>
                    </a:lnTo>
                    <a:lnTo>
                      <a:pt x="1635" y="1885"/>
                    </a:lnTo>
                    <a:lnTo>
                      <a:pt x="1635" y="1889"/>
                    </a:lnTo>
                    <a:lnTo>
                      <a:pt x="1636" y="1890"/>
                    </a:lnTo>
                    <a:lnTo>
                      <a:pt x="1636" y="1892"/>
                    </a:lnTo>
                    <a:lnTo>
                      <a:pt x="1636" y="1892"/>
                    </a:lnTo>
                    <a:lnTo>
                      <a:pt x="1630" y="1894"/>
                    </a:lnTo>
                    <a:lnTo>
                      <a:pt x="1628" y="1894"/>
                    </a:lnTo>
                    <a:lnTo>
                      <a:pt x="1626" y="1894"/>
                    </a:lnTo>
                    <a:lnTo>
                      <a:pt x="1628" y="1895"/>
                    </a:lnTo>
                    <a:lnTo>
                      <a:pt x="1631" y="1895"/>
                    </a:lnTo>
                    <a:lnTo>
                      <a:pt x="1636" y="1895"/>
                    </a:lnTo>
                    <a:lnTo>
                      <a:pt x="1638" y="1897"/>
                    </a:lnTo>
                    <a:lnTo>
                      <a:pt x="1638" y="1899"/>
                    </a:lnTo>
                    <a:lnTo>
                      <a:pt x="1638" y="1899"/>
                    </a:lnTo>
                    <a:lnTo>
                      <a:pt x="1636" y="1900"/>
                    </a:lnTo>
                    <a:lnTo>
                      <a:pt x="1635" y="1900"/>
                    </a:lnTo>
                    <a:lnTo>
                      <a:pt x="1633" y="1899"/>
                    </a:lnTo>
                    <a:lnTo>
                      <a:pt x="1633" y="1900"/>
                    </a:lnTo>
                    <a:lnTo>
                      <a:pt x="1636" y="1902"/>
                    </a:lnTo>
                    <a:lnTo>
                      <a:pt x="1636" y="1902"/>
                    </a:lnTo>
                    <a:lnTo>
                      <a:pt x="1638" y="1904"/>
                    </a:lnTo>
                    <a:lnTo>
                      <a:pt x="1640" y="1906"/>
                    </a:lnTo>
                    <a:lnTo>
                      <a:pt x="1638" y="1907"/>
                    </a:lnTo>
                    <a:lnTo>
                      <a:pt x="1633" y="1914"/>
                    </a:lnTo>
                    <a:lnTo>
                      <a:pt x="1628" y="1918"/>
                    </a:lnTo>
                    <a:lnTo>
                      <a:pt x="1623" y="1921"/>
                    </a:lnTo>
                    <a:lnTo>
                      <a:pt x="1614" y="1928"/>
                    </a:lnTo>
                    <a:lnTo>
                      <a:pt x="1612" y="1928"/>
                    </a:lnTo>
                    <a:lnTo>
                      <a:pt x="1612" y="1929"/>
                    </a:lnTo>
                    <a:lnTo>
                      <a:pt x="1607" y="1928"/>
                    </a:lnTo>
                    <a:lnTo>
                      <a:pt x="1604" y="1928"/>
                    </a:lnTo>
                    <a:lnTo>
                      <a:pt x="1599" y="1929"/>
                    </a:lnTo>
                    <a:lnTo>
                      <a:pt x="1597" y="1929"/>
                    </a:lnTo>
                    <a:lnTo>
                      <a:pt x="1594" y="1933"/>
                    </a:lnTo>
                    <a:lnTo>
                      <a:pt x="1592" y="1933"/>
                    </a:lnTo>
                    <a:lnTo>
                      <a:pt x="1589" y="1933"/>
                    </a:lnTo>
                    <a:lnTo>
                      <a:pt x="1585" y="1933"/>
                    </a:lnTo>
                    <a:lnTo>
                      <a:pt x="1585" y="1933"/>
                    </a:lnTo>
                    <a:lnTo>
                      <a:pt x="1583" y="1935"/>
                    </a:lnTo>
                    <a:lnTo>
                      <a:pt x="1583" y="1935"/>
                    </a:lnTo>
                    <a:lnTo>
                      <a:pt x="1582" y="1936"/>
                    </a:lnTo>
                    <a:lnTo>
                      <a:pt x="1575" y="1947"/>
                    </a:lnTo>
                    <a:lnTo>
                      <a:pt x="1571" y="1948"/>
                    </a:lnTo>
                    <a:lnTo>
                      <a:pt x="1568" y="1952"/>
                    </a:lnTo>
                    <a:lnTo>
                      <a:pt x="1563" y="1957"/>
                    </a:lnTo>
                    <a:lnTo>
                      <a:pt x="1559" y="1960"/>
                    </a:lnTo>
                    <a:lnTo>
                      <a:pt x="1558" y="1964"/>
                    </a:lnTo>
                    <a:lnTo>
                      <a:pt x="1554" y="1965"/>
                    </a:lnTo>
                    <a:lnTo>
                      <a:pt x="1547" y="1965"/>
                    </a:lnTo>
                    <a:lnTo>
                      <a:pt x="1544" y="1965"/>
                    </a:lnTo>
                    <a:lnTo>
                      <a:pt x="1541" y="1965"/>
                    </a:lnTo>
                    <a:lnTo>
                      <a:pt x="1537" y="1965"/>
                    </a:lnTo>
                    <a:lnTo>
                      <a:pt x="1534" y="1967"/>
                    </a:lnTo>
                    <a:lnTo>
                      <a:pt x="1532" y="1967"/>
                    </a:lnTo>
                    <a:lnTo>
                      <a:pt x="1523" y="1969"/>
                    </a:lnTo>
                    <a:lnTo>
                      <a:pt x="1520" y="1967"/>
                    </a:lnTo>
                    <a:lnTo>
                      <a:pt x="1518" y="1965"/>
                    </a:lnTo>
                    <a:lnTo>
                      <a:pt x="1515" y="1965"/>
                    </a:lnTo>
                    <a:lnTo>
                      <a:pt x="1510" y="1964"/>
                    </a:lnTo>
                    <a:lnTo>
                      <a:pt x="1506" y="1964"/>
                    </a:lnTo>
                    <a:lnTo>
                      <a:pt x="1505" y="1964"/>
                    </a:lnTo>
                    <a:lnTo>
                      <a:pt x="1501" y="1964"/>
                    </a:lnTo>
                    <a:lnTo>
                      <a:pt x="1500" y="1964"/>
                    </a:lnTo>
                    <a:lnTo>
                      <a:pt x="1496" y="1964"/>
                    </a:lnTo>
                    <a:lnTo>
                      <a:pt x="1494" y="1965"/>
                    </a:lnTo>
                    <a:lnTo>
                      <a:pt x="1488" y="1965"/>
                    </a:lnTo>
                    <a:lnTo>
                      <a:pt x="1484" y="1964"/>
                    </a:lnTo>
                    <a:lnTo>
                      <a:pt x="1482" y="1964"/>
                    </a:lnTo>
                    <a:lnTo>
                      <a:pt x="1479" y="1964"/>
                    </a:lnTo>
                    <a:lnTo>
                      <a:pt x="1476" y="1964"/>
                    </a:lnTo>
                    <a:lnTo>
                      <a:pt x="1469" y="1964"/>
                    </a:lnTo>
                    <a:lnTo>
                      <a:pt x="1462" y="1964"/>
                    </a:lnTo>
                    <a:lnTo>
                      <a:pt x="1457" y="1964"/>
                    </a:lnTo>
                    <a:lnTo>
                      <a:pt x="1455" y="1962"/>
                    </a:lnTo>
                    <a:lnTo>
                      <a:pt x="1445" y="1965"/>
                    </a:lnTo>
                    <a:lnTo>
                      <a:pt x="1441" y="1964"/>
                    </a:lnTo>
                    <a:lnTo>
                      <a:pt x="1438" y="1967"/>
                    </a:lnTo>
                    <a:lnTo>
                      <a:pt x="1436" y="1965"/>
                    </a:lnTo>
                    <a:lnTo>
                      <a:pt x="1433" y="1965"/>
                    </a:lnTo>
                    <a:lnTo>
                      <a:pt x="1433" y="1965"/>
                    </a:lnTo>
                    <a:lnTo>
                      <a:pt x="1431" y="1965"/>
                    </a:lnTo>
                    <a:lnTo>
                      <a:pt x="1429" y="1967"/>
                    </a:lnTo>
                    <a:lnTo>
                      <a:pt x="1429" y="1967"/>
                    </a:lnTo>
                    <a:lnTo>
                      <a:pt x="1426" y="1970"/>
                    </a:lnTo>
                    <a:lnTo>
                      <a:pt x="1423" y="1972"/>
                    </a:lnTo>
                    <a:lnTo>
                      <a:pt x="1417" y="1984"/>
                    </a:lnTo>
                    <a:lnTo>
                      <a:pt x="1417" y="1989"/>
                    </a:lnTo>
                    <a:lnTo>
                      <a:pt x="1414" y="1991"/>
                    </a:lnTo>
                    <a:lnTo>
                      <a:pt x="1412" y="1993"/>
                    </a:lnTo>
                    <a:lnTo>
                      <a:pt x="1411" y="1993"/>
                    </a:lnTo>
                    <a:lnTo>
                      <a:pt x="1402" y="1994"/>
                    </a:lnTo>
                    <a:lnTo>
                      <a:pt x="1397" y="1996"/>
                    </a:lnTo>
                    <a:lnTo>
                      <a:pt x="1399" y="1998"/>
                    </a:lnTo>
                    <a:lnTo>
                      <a:pt x="1397" y="1998"/>
                    </a:lnTo>
                    <a:lnTo>
                      <a:pt x="1395" y="1999"/>
                    </a:lnTo>
                    <a:lnTo>
                      <a:pt x="1392" y="1999"/>
                    </a:lnTo>
                    <a:lnTo>
                      <a:pt x="1390" y="2001"/>
                    </a:lnTo>
                    <a:lnTo>
                      <a:pt x="1390" y="2003"/>
                    </a:lnTo>
                    <a:lnTo>
                      <a:pt x="1385" y="2006"/>
                    </a:lnTo>
                    <a:lnTo>
                      <a:pt x="1378" y="2015"/>
                    </a:lnTo>
                    <a:lnTo>
                      <a:pt x="1376" y="2020"/>
                    </a:lnTo>
                    <a:lnTo>
                      <a:pt x="1373" y="2023"/>
                    </a:lnTo>
                    <a:lnTo>
                      <a:pt x="1369" y="2025"/>
                    </a:lnTo>
                    <a:lnTo>
                      <a:pt x="1368" y="2025"/>
                    </a:lnTo>
                    <a:lnTo>
                      <a:pt x="1366" y="2025"/>
                    </a:lnTo>
                    <a:lnTo>
                      <a:pt x="1364" y="2023"/>
                    </a:lnTo>
                    <a:lnTo>
                      <a:pt x="1363" y="2023"/>
                    </a:lnTo>
                    <a:lnTo>
                      <a:pt x="1356" y="2020"/>
                    </a:lnTo>
                    <a:lnTo>
                      <a:pt x="1344" y="2018"/>
                    </a:lnTo>
                    <a:lnTo>
                      <a:pt x="1346" y="2018"/>
                    </a:lnTo>
                    <a:lnTo>
                      <a:pt x="1347" y="2020"/>
                    </a:lnTo>
                    <a:lnTo>
                      <a:pt x="1351" y="2020"/>
                    </a:lnTo>
                    <a:lnTo>
                      <a:pt x="1354" y="2020"/>
                    </a:lnTo>
                    <a:lnTo>
                      <a:pt x="1361" y="2023"/>
                    </a:lnTo>
                    <a:lnTo>
                      <a:pt x="1364" y="2025"/>
                    </a:lnTo>
                    <a:lnTo>
                      <a:pt x="1366" y="2025"/>
                    </a:lnTo>
                    <a:lnTo>
                      <a:pt x="1368" y="2028"/>
                    </a:lnTo>
                    <a:lnTo>
                      <a:pt x="1368" y="2032"/>
                    </a:lnTo>
                    <a:lnTo>
                      <a:pt x="1366" y="2035"/>
                    </a:lnTo>
                    <a:lnTo>
                      <a:pt x="1364" y="2039"/>
                    </a:lnTo>
                    <a:lnTo>
                      <a:pt x="1357" y="2044"/>
                    </a:lnTo>
                    <a:lnTo>
                      <a:pt x="1356" y="2047"/>
                    </a:lnTo>
                    <a:lnTo>
                      <a:pt x="1351" y="2054"/>
                    </a:lnTo>
                    <a:lnTo>
                      <a:pt x="1346" y="2059"/>
                    </a:lnTo>
                    <a:lnTo>
                      <a:pt x="1342" y="2061"/>
                    </a:lnTo>
                    <a:lnTo>
                      <a:pt x="1340" y="2064"/>
                    </a:lnTo>
                    <a:lnTo>
                      <a:pt x="1334" y="2068"/>
                    </a:lnTo>
                    <a:lnTo>
                      <a:pt x="1330" y="2068"/>
                    </a:lnTo>
                    <a:lnTo>
                      <a:pt x="1328" y="2068"/>
                    </a:lnTo>
                    <a:lnTo>
                      <a:pt x="1325" y="2069"/>
                    </a:lnTo>
                    <a:lnTo>
                      <a:pt x="1322" y="2071"/>
                    </a:lnTo>
                    <a:lnTo>
                      <a:pt x="1320" y="2073"/>
                    </a:lnTo>
                    <a:lnTo>
                      <a:pt x="1313" y="2078"/>
                    </a:lnTo>
                    <a:lnTo>
                      <a:pt x="1310" y="2079"/>
                    </a:lnTo>
                    <a:lnTo>
                      <a:pt x="1306" y="2081"/>
                    </a:lnTo>
                    <a:lnTo>
                      <a:pt x="1306" y="2083"/>
                    </a:lnTo>
                    <a:lnTo>
                      <a:pt x="1303" y="2085"/>
                    </a:lnTo>
                    <a:lnTo>
                      <a:pt x="1303" y="2086"/>
                    </a:lnTo>
                    <a:lnTo>
                      <a:pt x="1301" y="2090"/>
                    </a:lnTo>
                    <a:lnTo>
                      <a:pt x="1298" y="2093"/>
                    </a:lnTo>
                    <a:lnTo>
                      <a:pt x="1292" y="2095"/>
                    </a:lnTo>
                    <a:lnTo>
                      <a:pt x="1291" y="2097"/>
                    </a:lnTo>
                    <a:lnTo>
                      <a:pt x="1289" y="2098"/>
                    </a:lnTo>
                    <a:lnTo>
                      <a:pt x="1286" y="2100"/>
                    </a:lnTo>
                    <a:lnTo>
                      <a:pt x="1280" y="2100"/>
                    </a:lnTo>
                    <a:lnTo>
                      <a:pt x="1282" y="2100"/>
                    </a:lnTo>
                    <a:lnTo>
                      <a:pt x="1287" y="2102"/>
                    </a:lnTo>
                    <a:lnTo>
                      <a:pt x="1287" y="2103"/>
                    </a:lnTo>
                    <a:lnTo>
                      <a:pt x="1286" y="2105"/>
                    </a:lnTo>
                    <a:lnTo>
                      <a:pt x="1280" y="2108"/>
                    </a:lnTo>
                    <a:lnTo>
                      <a:pt x="1274" y="2114"/>
                    </a:lnTo>
                    <a:lnTo>
                      <a:pt x="1274" y="2114"/>
                    </a:lnTo>
                    <a:close/>
                    <a:moveTo>
                      <a:pt x="783" y="1150"/>
                    </a:moveTo>
                    <a:lnTo>
                      <a:pt x="781" y="1150"/>
                    </a:lnTo>
                    <a:lnTo>
                      <a:pt x="777" y="1149"/>
                    </a:lnTo>
                    <a:lnTo>
                      <a:pt x="776" y="1147"/>
                    </a:lnTo>
                    <a:lnTo>
                      <a:pt x="776" y="1147"/>
                    </a:lnTo>
                    <a:lnTo>
                      <a:pt x="776" y="1145"/>
                    </a:lnTo>
                    <a:lnTo>
                      <a:pt x="774" y="1142"/>
                    </a:lnTo>
                    <a:lnTo>
                      <a:pt x="776" y="1140"/>
                    </a:lnTo>
                    <a:lnTo>
                      <a:pt x="777" y="1140"/>
                    </a:lnTo>
                    <a:lnTo>
                      <a:pt x="779" y="1142"/>
                    </a:lnTo>
                    <a:lnTo>
                      <a:pt x="783" y="1145"/>
                    </a:lnTo>
                    <a:lnTo>
                      <a:pt x="781" y="1145"/>
                    </a:lnTo>
                    <a:lnTo>
                      <a:pt x="781" y="1149"/>
                    </a:lnTo>
                    <a:lnTo>
                      <a:pt x="783" y="1150"/>
                    </a:lnTo>
                    <a:lnTo>
                      <a:pt x="783" y="1150"/>
                    </a:lnTo>
                    <a:lnTo>
                      <a:pt x="783" y="1150"/>
                    </a:lnTo>
                    <a:close/>
                    <a:moveTo>
                      <a:pt x="1039" y="1173"/>
                    </a:moveTo>
                    <a:lnTo>
                      <a:pt x="1041" y="1173"/>
                    </a:lnTo>
                    <a:lnTo>
                      <a:pt x="1043" y="1173"/>
                    </a:lnTo>
                    <a:lnTo>
                      <a:pt x="1044" y="1173"/>
                    </a:lnTo>
                    <a:lnTo>
                      <a:pt x="1046" y="1174"/>
                    </a:lnTo>
                    <a:lnTo>
                      <a:pt x="1046" y="1176"/>
                    </a:lnTo>
                    <a:lnTo>
                      <a:pt x="1046" y="1178"/>
                    </a:lnTo>
                    <a:lnTo>
                      <a:pt x="1046" y="1179"/>
                    </a:lnTo>
                    <a:lnTo>
                      <a:pt x="1043" y="1179"/>
                    </a:lnTo>
                    <a:lnTo>
                      <a:pt x="1041" y="1179"/>
                    </a:lnTo>
                    <a:lnTo>
                      <a:pt x="1037" y="1178"/>
                    </a:lnTo>
                    <a:lnTo>
                      <a:pt x="1036" y="1179"/>
                    </a:lnTo>
                    <a:lnTo>
                      <a:pt x="1034" y="1178"/>
                    </a:lnTo>
                    <a:lnTo>
                      <a:pt x="1032" y="1176"/>
                    </a:lnTo>
                    <a:lnTo>
                      <a:pt x="1031" y="1174"/>
                    </a:lnTo>
                    <a:lnTo>
                      <a:pt x="1031" y="1173"/>
                    </a:lnTo>
                    <a:lnTo>
                      <a:pt x="1034" y="1171"/>
                    </a:lnTo>
                    <a:lnTo>
                      <a:pt x="1036" y="1171"/>
                    </a:lnTo>
                    <a:lnTo>
                      <a:pt x="1039" y="1173"/>
                    </a:lnTo>
                    <a:lnTo>
                      <a:pt x="1039" y="1173"/>
                    </a:lnTo>
                    <a:close/>
                    <a:moveTo>
                      <a:pt x="837" y="1198"/>
                    </a:moveTo>
                    <a:lnTo>
                      <a:pt x="837" y="1200"/>
                    </a:lnTo>
                    <a:lnTo>
                      <a:pt x="839" y="1198"/>
                    </a:lnTo>
                    <a:lnTo>
                      <a:pt x="839" y="1196"/>
                    </a:lnTo>
                    <a:lnTo>
                      <a:pt x="841" y="1196"/>
                    </a:lnTo>
                    <a:lnTo>
                      <a:pt x="841" y="1196"/>
                    </a:lnTo>
                    <a:lnTo>
                      <a:pt x="844" y="1200"/>
                    </a:lnTo>
                    <a:lnTo>
                      <a:pt x="846" y="1203"/>
                    </a:lnTo>
                    <a:lnTo>
                      <a:pt x="848" y="1207"/>
                    </a:lnTo>
                    <a:lnTo>
                      <a:pt x="851" y="1208"/>
                    </a:lnTo>
                    <a:lnTo>
                      <a:pt x="860" y="1215"/>
                    </a:lnTo>
                    <a:lnTo>
                      <a:pt x="861" y="1220"/>
                    </a:lnTo>
                    <a:lnTo>
                      <a:pt x="863" y="1227"/>
                    </a:lnTo>
                    <a:lnTo>
                      <a:pt x="865" y="1232"/>
                    </a:lnTo>
                    <a:lnTo>
                      <a:pt x="868" y="1236"/>
                    </a:lnTo>
                    <a:lnTo>
                      <a:pt x="870" y="1239"/>
                    </a:lnTo>
                    <a:lnTo>
                      <a:pt x="873" y="1243"/>
                    </a:lnTo>
                    <a:lnTo>
                      <a:pt x="875" y="1239"/>
                    </a:lnTo>
                    <a:lnTo>
                      <a:pt x="877" y="1239"/>
                    </a:lnTo>
                    <a:lnTo>
                      <a:pt x="878" y="1241"/>
                    </a:lnTo>
                    <a:lnTo>
                      <a:pt x="878" y="1243"/>
                    </a:lnTo>
                    <a:lnTo>
                      <a:pt x="878" y="1244"/>
                    </a:lnTo>
                    <a:lnTo>
                      <a:pt x="877" y="1246"/>
                    </a:lnTo>
                    <a:lnTo>
                      <a:pt x="875" y="1248"/>
                    </a:lnTo>
                    <a:lnTo>
                      <a:pt x="872" y="1248"/>
                    </a:lnTo>
                    <a:lnTo>
                      <a:pt x="870" y="1248"/>
                    </a:lnTo>
                    <a:lnTo>
                      <a:pt x="868" y="1249"/>
                    </a:lnTo>
                    <a:lnTo>
                      <a:pt x="866" y="1253"/>
                    </a:lnTo>
                    <a:lnTo>
                      <a:pt x="865" y="1254"/>
                    </a:lnTo>
                    <a:lnTo>
                      <a:pt x="860" y="1260"/>
                    </a:lnTo>
                    <a:lnTo>
                      <a:pt x="856" y="1261"/>
                    </a:lnTo>
                    <a:lnTo>
                      <a:pt x="853" y="1261"/>
                    </a:lnTo>
                    <a:lnTo>
                      <a:pt x="846" y="1258"/>
                    </a:lnTo>
                    <a:lnTo>
                      <a:pt x="841" y="1258"/>
                    </a:lnTo>
                    <a:lnTo>
                      <a:pt x="836" y="1258"/>
                    </a:lnTo>
                    <a:lnTo>
                      <a:pt x="832" y="1253"/>
                    </a:lnTo>
                    <a:lnTo>
                      <a:pt x="829" y="1251"/>
                    </a:lnTo>
                    <a:lnTo>
                      <a:pt x="822" y="1248"/>
                    </a:lnTo>
                    <a:lnTo>
                      <a:pt x="822" y="1246"/>
                    </a:lnTo>
                    <a:lnTo>
                      <a:pt x="820" y="1246"/>
                    </a:lnTo>
                    <a:lnTo>
                      <a:pt x="820" y="1244"/>
                    </a:lnTo>
                    <a:lnTo>
                      <a:pt x="820" y="1243"/>
                    </a:lnTo>
                    <a:lnTo>
                      <a:pt x="820" y="1243"/>
                    </a:lnTo>
                    <a:lnTo>
                      <a:pt x="818" y="1243"/>
                    </a:lnTo>
                    <a:lnTo>
                      <a:pt x="818" y="1243"/>
                    </a:lnTo>
                    <a:lnTo>
                      <a:pt x="815" y="1244"/>
                    </a:lnTo>
                    <a:lnTo>
                      <a:pt x="813" y="1244"/>
                    </a:lnTo>
                    <a:lnTo>
                      <a:pt x="812" y="1243"/>
                    </a:lnTo>
                    <a:lnTo>
                      <a:pt x="810" y="1243"/>
                    </a:lnTo>
                    <a:lnTo>
                      <a:pt x="810" y="1241"/>
                    </a:lnTo>
                    <a:lnTo>
                      <a:pt x="810" y="1239"/>
                    </a:lnTo>
                    <a:lnTo>
                      <a:pt x="810" y="1237"/>
                    </a:lnTo>
                    <a:lnTo>
                      <a:pt x="808" y="1237"/>
                    </a:lnTo>
                    <a:lnTo>
                      <a:pt x="808" y="1237"/>
                    </a:lnTo>
                    <a:lnTo>
                      <a:pt x="806" y="1237"/>
                    </a:lnTo>
                    <a:lnTo>
                      <a:pt x="805" y="1239"/>
                    </a:lnTo>
                    <a:lnTo>
                      <a:pt x="805" y="1241"/>
                    </a:lnTo>
                    <a:lnTo>
                      <a:pt x="805" y="1241"/>
                    </a:lnTo>
                    <a:lnTo>
                      <a:pt x="801" y="1241"/>
                    </a:lnTo>
                    <a:lnTo>
                      <a:pt x="801" y="1241"/>
                    </a:lnTo>
                    <a:lnTo>
                      <a:pt x="798" y="1237"/>
                    </a:lnTo>
                    <a:lnTo>
                      <a:pt x="798" y="1236"/>
                    </a:lnTo>
                    <a:lnTo>
                      <a:pt x="796" y="1232"/>
                    </a:lnTo>
                    <a:lnTo>
                      <a:pt x="796" y="1231"/>
                    </a:lnTo>
                    <a:lnTo>
                      <a:pt x="796" y="1229"/>
                    </a:lnTo>
                    <a:lnTo>
                      <a:pt x="798" y="1227"/>
                    </a:lnTo>
                    <a:lnTo>
                      <a:pt x="805" y="1225"/>
                    </a:lnTo>
                    <a:lnTo>
                      <a:pt x="808" y="1224"/>
                    </a:lnTo>
                    <a:lnTo>
                      <a:pt x="812" y="1222"/>
                    </a:lnTo>
                    <a:lnTo>
                      <a:pt x="817" y="1217"/>
                    </a:lnTo>
                    <a:lnTo>
                      <a:pt x="817" y="1215"/>
                    </a:lnTo>
                    <a:lnTo>
                      <a:pt x="817" y="1215"/>
                    </a:lnTo>
                    <a:lnTo>
                      <a:pt x="817" y="1214"/>
                    </a:lnTo>
                    <a:lnTo>
                      <a:pt x="815" y="1210"/>
                    </a:lnTo>
                    <a:lnTo>
                      <a:pt x="815" y="1208"/>
                    </a:lnTo>
                    <a:lnTo>
                      <a:pt x="815" y="1208"/>
                    </a:lnTo>
                    <a:lnTo>
                      <a:pt x="817" y="1208"/>
                    </a:lnTo>
                    <a:lnTo>
                      <a:pt x="817" y="1207"/>
                    </a:lnTo>
                    <a:lnTo>
                      <a:pt x="815" y="1205"/>
                    </a:lnTo>
                    <a:lnTo>
                      <a:pt x="815" y="1203"/>
                    </a:lnTo>
                    <a:lnTo>
                      <a:pt x="815" y="1203"/>
                    </a:lnTo>
                    <a:lnTo>
                      <a:pt x="817" y="1202"/>
                    </a:lnTo>
                    <a:lnTo>
                      <a:pt x="818" y="1203"/>
                    </a:lnTo>
                    <a:lnTo>
                      <a:pt x="822" y="1207"/>
                    </a:lnTo>
                    <a:lnTo>
                      <a:pt x="824" y="1208"/>
                    </a:lnTo>
                    <a:lnTo>
                      <a:pt x="825" y="1208"/>
                    </a:lnTo>
                    <a:lnTo>
                      <a:pt x="824" y="1205"/>
                    </a:lnTo>
                    <a:lnTo>
                      <a:pt x="820" y="1200"/>
                    </a:lnTo>
                    <a:lnTo>
                      <a:pt x="820" y="1196"/>
                    </a:lnTo>
                    <a:lnTo>
                      <a:pt x="820" y="1196"/>
                    </a:lnTo>
                    <a:lnTo>
                      <a:pt x="820" y="1193"/>
                    </a:lnTo>
                    <a:lnTo>
                      <a:pt x="822" y="1191"/>
                    </a:lnTo>
                    <a:lnTo>
                      <a:pt x="822" y="1190"/>
                    </a:lnTo>
                    <a:lnTo>
                      <a:pt x="825" y="1188"/>
                    </a:lnTo>
                    <a:lnTo>
                      <a:pt x="829" y="1186"/>
                    </a:lnTo>
                    <a:lnTo>
                      <a:pt x="830" y="1186"/>
                    </a:lnTo>
                    <a:lnTo>
                      <a:pt x="832" y="1188"/>
                    </a:lnTo>
                    <a:lnTo>
                      <a:pt x="834" y="1190"/>
                    </a:lnTo>
                    <a:lnTo>
                      <a:pt x="837" y="1193"/>
                    </a:lnTo>
                    <a:lnTo>
                      <a:pt x="837" y="1195"/>
                    </a:lnTo>
                    <a:lnTo>
                      <a:pt x="837" y="1195"/>
                    </a:lnTo>
                    <a:lnTo>
                      <a:pt x="837" y="1196"/>
                    </a:lnTo>
                    <a:lnTo>
                      <a:pt x="836" y="1196"/>
                    </a:lnTo>
                    <a:lnTo>
                      <a:pt x="837" y="1198"/>
                    </a:lnTo>
                    <a:lnTo>
                      <a:pt x="837" y="1198"/>
                    </a:lnTo>
                    <a:close/>
                    <a:moveTo>
                      <a:pt x="1183" y="1191"/>
                    </a:moveTo>
                    <a:lnTo>
                      <a:pt x="1183" y="1193"/>
                    </a:lnTo>
                    <a:lnTo>
                      <a:pt x="1185" y="1195"/>
                    </a:lnTo>
                    <a:lnTo>
                      <a:pt x="1183" y="1196"/>
                    </a:lnTo>
                    <a:lnTo>
                      <a:pt x="1181" y="1200"/>
                    </a:lnTo>
                    <a:lnTo>
                      <a:pt x="1174" y="1200"/>
                    </a:lnTo>
                    <a:lnTo>
                      <a:pt x="1171" y="1200"/>
                    </a:lnTo>
                    <a:lnTo>
                      <a:pt x="1173" y="1203"/>
                    </a:lnTo>
                    <a:lnTo>
                      <a:pt x="1173" y="1205"/>
                    </a:lnTo>
                    <a:lnTo>
                      <a:pt x="1173" y="1207"/>
                    </a:lnTo>
                    <a:lnTo>
                      <a:pt x="1171" y="1205"/>
                    </a:lnTo>
                    <a:lnTo>
                      <a:pt x="1169" y="1205"/>
                    </a:lnTo>
                    <a:lnTo>
                      <a:pt x="1168" y="1203"/>
                    </a:lnTo>
                    <a:lnTo>
                      <a:pt x="1168" y="1202"/>
                    </a:lnTo>
                    <a:lnTo>
                      <a:pt x="1166" y="1202"/>
                    </a:lnTo>
                    <a:lnTo>
                      <a:pt x="1166" y="1202"/>
                    </a:lnTo>
                    <a:lnTo>
                      <a:pt x="1166" y="1202"/>
                    </a:lnTo>
                    <a:lnTo>
                      <a:pt x="1164" y="1200"/>
                    </a:lnTo>
                    <a:lnTo>
                      <a:pt x="1162" y="1198"/>
                    </a:lnTo>
                    <a:lnTo>
                      <a:pt x="1157" y="1196"/>
                    </a:lnTo>
                    <a:lnTo>
                      <a:pt x="1157" y="1196"/>
                    </a:lnTo>
                    <a:lnTo>
                      <a:pt x="1157" y="1195"/>
                    </a:lnTo>
                    <a:lnTo>
                      <a:pt x="1157" y="1193"/>
                    </a:lnTo>
                    <a:lnTo>
                      <a:pt x="1159" y="1193"/>
                    </a:lnTo>
                    <a:lnTo>
                      <a:pt x="1162" y="1193"/>
                    </a:lnTo>
                    <a:lnTo>
                      <a:pt x="1162" y="1193"/>
                    </a:lnTo>
                    <a:lnTo>
                      <a:pt x="1164" y="1191"/>
                    </a:lnTo>
                    <a:lnTo>
                      <a:pt x="1164" y="1190"/>
                    </a:lnTo>
                    <a:lnTo>
                      <a:pt x="1166" y="1190"/>
                    </a:lnTo>
                    <a:lnTo>
                      <a:pt x="1168" y="1190"/>
                    </a:lnTo>
                    <a:lnTo>
                      <a:pt x="1169" y="1191"/>
                    </a:lnTo>
                    <a:lnTo>
                      <a:pt x="1169" y="1193"/>
                    </a:lnTo>
                    <a:lnTo>
                      <a:pt x="1171" y="1193"/>
                    </a:lnTo>
                    <a:lnTo>
                      <a:pt x="1173" y="1193"/>
                    </a:lnTo>
                    <a:lnTo>
                      <a:pt x="1174" y="1193"/>
                    </a:lnTo>
                    <a:lnTo>
                      <a:pt x="1178" y="1190"/>
                    </a:lnTo>
                    <a:lnTo>
                      <a:pt x="1180" y="1190"/>
                    </a:lnTo>
                    <a:lnTo>
                      <a:pt x="1183" y="1191"/>
                    </a:lnTo>
                    <a:lnTo>
                      <a:pt x="1183" y="1191"/>
                    </a:lnTo>
                    <a:close/>
                    <a:moveTo>
                      <a:pt x="1210" y="1195"/>
                    </a:moveTo>
                    <a:lnTo>
                      <a:pt x="1210" y="1198"/>
                    </a:lnTo>
                    <a:lnTo>
                      <a:pt x="1210" y="1198"/>
                    </a:lnTo>
                    <a:lnTo>
                      <a:pt x="1210" y="1200"/>
                    </a:lnTo>
                    <a:lnTo>
                      <a:pt x="1205" y="1203"/>
                    </a:lnTo>
                    <a:lnTo>
                      <a:pt x="1202" y="1207"/>
                    </a:lnTo>
                    <a:lnTo>
                      <a:pt x="1200" y="1207"/>
                    </a:lnTo>
                    <a:lnTo>
                      <a:pt x="1198" y="1207"/>
                    </a:lnTo>
                    <a:lnTo>
                      <a:pt x="1195" y="1208"/>
                    </a:lnTo>
                    <a:lnTo>
                      <a:pt x="1193" y="1207"/>
                    </a:lnTo>
                    <a:lnTo>
                      <a:pt x="1195" y="1205"/>
                    </a:lnTo>
                    <a:lnTo>
                      <a:pt x="1198" y="1198"/>
                    </a:lnTo>
                    <a:lnTo>
                      <a:pt x="1202" y="1198"/>
                    </a:lnTo>
                    <a:lnTo>
                      <a:pt x="1203" y="1196"/>
                    </a:lnTo>
                    <a:lnTo>
                      <a:pt x="1205" y="1198"/>
                    </a:lnTo>
                    <a:lnTo>
                      <a:pt x="1205" y="1196"/>
                    </a:lnTo>
                    <a:lnTo>
                      <a:pt x="1205" y="1195"/>
                    </a:lnTo>
                    <a:lnTo>
                      <a:pt x="1207" y="1193"/>
                    </a:lnTo>
                    <a:lnTo>
                      <a:pt x="1207" y="1193"/>
                    </a:lnTo>
                    <a:lnTo>
                      <a:pt x="1210" y="1195"/>
                    </a:lnTo>
                    <a:lnTo>
                      <a:pt x="1210" y="1195"/>
                    </a:lnTo>
                    <a:close/>
                    <a:moveTo>
                      <a:pt x="1404" y="1205"/>
                    </a:moveTo>
                    <a:lnTo>
                      <a:pt x="1404" y="1205"/>
                    </a:lnTo>
                    <a:lnTo>
                      <a:pt x="1399" y="1202"/>
                    </a:lnTo>
                    <a:lnTo>
                      <a:pt x="1399" y="1200"/>
                    </a:lnTo>
                    <a:lnTo>
                      <a:pt x="1400" y="1198"/>
                    </a:lnTo>
                    <a:lnTo>
                      <a:pt x="1402" y="1196"/>
                    </a:lnTo>
                    <a:lnTo>
                      <a:pt x="1404" y="1196"/>
                    </a:lnTo>
                    <a:lnTo>
                      <a:pt x="1405" y="1196"/>
                    </a:lnTo>
                    <a:lnTo>
                      <a:pt x="1407" y="1200"/>
                    </a:lnTo>
                    <a:lnTo>
                      <a:pt x="1405" y="1202"/>
                    </a:lnTo>
                    <a:lnTo>
                      <a:pt x="1404" y="1205"/>
                    </a:lnTo>
                    <a:lnTo>
                      <a:pt x="1404" y="1205"/>
                    </a:lnTo>
                    <a:close/>
                    <a:moveTo>
                      <a:pt x="38" y="1202"/>
                    </a:moveTo>
                    <a:lnTo>
                      <a:pt x="36" y="1205"/>
                    </a:lnTo>
                    <a:lnTo>
                      <a:pt x="33" y="1202"/>
                    </a:lnTo>
                    <a:lnTo>
                      <a:pt x="33" y="1202"/>
                    </a:lnTo>
                    <a:lnTo>
                      <a:pt x="36" y="1198"/>
                    </a:lnTo>
                    <a:lnTo>
                      <a:pt x="36" y="1198"/>
                    </a:lnTo>
                    <a:lnTo>
                      <a:pt x="40" y="1200"/>
                    </a:lnTo>
                    <a:lnTo>
                      <a:pt x="42" y="1202"/>
                    </a:lnTo>
                    <a:lnTo>
                      <a:pt x="38" y="1202"/>
                    </a:lnTo>
                    <a:lnTo>
                      <a:pt x="38" y="1202"/>
                    </a:lnTo>
                    <a:close/>
                    <a:moveTo>
                      <a:pt x="873" y="1203"/>
                    </a:moveTo>
                    <a:lnTo>
                      <a:pt x="877" y="1207"/>
                    </a:lnTo>
                    <a:lnTo>
                      <a:pt x="877" y="1208"/>
                    </a:lnTo>
                    <a:lnTo>
                      <a:pt x="877" y="1210"/>
                    </a:lnTo>
                    <a:lnTo>
                      <a:pt x="875" y="1214"/>
                    </a:lnTo>
                    <a:lnTo>
                      <a:pt x="875" y="1215"/>
                    </a:lnTo>
                    <a:lnTo>
                      <a:pt x="873" y="1215"/>
                    </a:lnTo>
                    <a:lnTo>
                      <a:pt x="870" y="1215"/>
                    </a:lnTo>
                    <a:lnTo>
                      <a:pt x="870" y="1215"/>
                    </a:lnTo>
                    <a:lnTo>
                      <a:pt x="870" y="1212"/>
                    </a:lnTo>
                    <a:lnTo>
                      <a:pt x="872" y="1212"/>
                    </a:lnTo>
                    <a:lnTo>
                      <a:pt x="872" y="1210"/>
                    </a:lnTo>
                    <a:lnTo>
                      <a:pt x="870" y="1207"/>
                    </a:lnTo>
                    <a:lnTo>
                      <a:pt x="870" y="1205"/>
                    </a:lnTo>
                    <a:lnTo>
                      <a:pt x="870" y="1203"/>
                    </a:lnTo>
                    <a:lnTo>
                      <a:pt x="868" y="1203"/>
                    </a:lnTo>
                    <a:lnTo>
                      <a:pt x="868" y="1205"/>
                    </a:lnTo>
                    <a:lnTo>
                      <a:pt x="868" y="1207"/>
                    </a:lnTo>
                    <a:lnTo>
                      <a:pt x="868" y="1210"/>
                    </a:lnTo>
                    <a:lnTo>
                      <a:pt x="866" y="1214"/>
                    </a:lnTo>
                    <a:lnTo>
                      <a:pt x="866" y="1215"/>
                    </a:lnTo>
                    <a:lnTo>
                      <a:pt x="865" y="1214"/>
                    </a:lnTo>
                    <a:lnTo>
                      <a:pt x="865" y="1212"/>
                    </a:lnTo>
                    <a:lnTo>
                      <a:pt x="865" y="1210"/>
                    </a:lnTo>
                    <a:lnTo>
                      <a:pt x="865" y="1208"/>
                    </a:lnTo>
                    <a:lnTo>
                      <a:pt x="865" y="1207"/>
                    </a:lnTo>
                    <a:lnTo>
                      <a:pt x="866" y="1203"/>
                    </a:lnTo>
                    <a:lnTo>
                      <a:pt x="866" y="1200"/>
                    </a:lnTo>
                    <a:lnTo>
                      <a:pt x="868" y="1200"/>
                    </a:lnTo>
                    <a:lnTo>
                      <a:pt x="870" y="1200"/>
                    </a:lnTo>
                    <a:lnTo>
                      <a:pt x="872" y="1202"/>
                    </a:lnTo>
                    <a:lnTo>
                      <a:pt x="873" y="1203"/>
                    </a:lnTo>
                    <a:close/>
                    <a:moveTo>
                      <a:pt x="765" y="1212"/>
                    </a:moveTo>
                    <a:lnTo>
                      <a:pt x="764" y="1212"/>
                    </a:lnTo>
                    <a:lnTo>
                      <a:pt x="764" y="1212"/>
                    </a:lnTo>
                    <a:lnTo>
                      <a:pt x="764" y="1212"/>
                    </a:lnTo>
                    <a:lnTo>
                      <a:pt x="764" y="1210"/>
                    </a:lnTo>
                    <a:lnTo>
                      <a:pt x="764" y="1210"/>
                    </a:lnTo>
                    <a:lnTo>
                      <a:pt x="764" y="1208"/>
                    </a:lnTo>
                    <a:lnTo>
                      <a:pt x="764" y="1208"/>
                    </a:lnTo>
                    <a:lnTo>
                      <a:pt x="764" y="1207"/>
                    </a:lnTo>
                    <a:lnTo>
                      <a:pt x="762" y="1205"/>
                    </a:lnTo>
                    <a:lnTo>
                      <a:pt x="762" y="1205"/>
                    </a:lnTo>
                    <a:lnTo>
                      <a:pt x="762" y="1203"/>
                    </a:lnTo>
                    <a:lnTo>
                      <a:pt x="762" y="1202"/>
                    </a:lnTo>
                    <a:lnTo>
                      <a:pt x="764" y="1203"/>
                    </a:lnTo>
                    <a:lnTo>
                      <a:pt x="767" y="1205"/>
                    </a:lnTo>
                    <a:lnTo>
                      <a:pt x="767" y="1207"/>
                    </a:lnTo>
                    <a:lnTo>
                      <a:pt x="769" y="1208"/>
                    </a:lnTo>
                    <a:lnTo>
                      <a:pt x="767" y="1208"/>
                    </a:lnTo>
                    <a:lnTo>
                      <a:pt x="767" y="1210"/>
                    </a:lnTo>
                    <a:lnTo>
                      <a:pt x="765" y="1212"/>
                    </a:lnTo>
                    <a:lnTo>
                      <a:pt x="765" y="1212"/>
                    </a:lnTo>
                    <a:close/>
                    <a:moveTo>
                      <a:pt x="1229" y="1225"/>
                    </a:moveTo>
                    <a:lnTo>
                      <a:pt x="1227" y="1227"/>
                    </a:lnTo>
                    <a:lnTo>
                      <a:pt x="1226" y="1225"/>
                    </a:lnTo>
                    <a:lnTo>
                      <a:pt x="1224" y="1225"/>
                    </a:lnTo>
                    <a:lnTo>
                      <a:pt x="1224" y="1224"/>
                    </a:lnTo>
                    <a:lnTo>
                      <a:pt x="1222" y="1219"/>
                    </a:lnTo>
                    <a:lnTo>
                      <a:pt x="1222" y="1217"/>
                    </a:lnTo>
                    <a:lnTo>
                      <a:pt x="1222" y="1214"/>
                    </a:lnTo>
                    <a:lnTo>
                      <a:pt x="1222" y="1212"/>
                    </a:lnTo>
                    <a:lnTo>
                      <a:pt x="1224" y="1212"/>
                    </a:lnTo>
                    <a:lnTo>
                      <a:pt x="1226" y="1210"/>
                    </a:lnTo>
                    <a:lnTo>
                      <a:pt x="1227" y="1210"/>
                    </a:lnTo>
                    <a:lnTo>
                      <a:pt x="1229" y="1212"/>
                    </a:lnTo>
                    <a:lnTo>
                      <a:pt x="1234" y="1212"/>
                    </a:lnTo>
                    <a:lnTo>
                      <a:pt x="1236" y="1214"/>
                    </a:lnTo>
                    <a:lnTo>
                      <a:pt x="1236" y="1214"/>
                    </a:lnTo>
                    <a:lnTo>
                      <a:pt x="1236" y="1215"/>
                    </a:lnTo>
                    <a:lnTo>
                      <a:pt x="1236" y="1215"/>
                    </a:lnTo>
                    <a:lnTo>
                      <a:pt x="1233" y="1219"/>
                    </a:lnTo>
                    <a:lnTo>
                      <a:pt x="1233" y="1222"/>
                    </a:lnTo>
                    <a:lnTo>
                      <a:pt x="1231" y="1224"/>
                    </a:lnTo>
                    <a:lnTo>
                      <a:pt x="1229" y="1225"/>
                    </a:lnTo>
                    <a:lnTo>
                      <a:pt x="1229" y="1225"/>
                    </a:lnTo>
                    <a:close/>
                    <a:moveTo>
                      <a:pt x="976" y="1210"/>
                    </a:moveTo>
                    <a:lnTo>
                      <a:pt x="976" y="1214"/>
                    </a:lnTo>
                    <a:lnTo>
                      <a:pt x="974" y="1219"/>
                    </a:lnTo>
                    <a:lnTo>
                      <a:pt x="974" y="1220"/>
                    </a:lnTo>
                    <a:lnTo>
                      <a:pt x="974" y="1220"/>
                    </a:lnTo>
                    <a:lnTo>
                      <a:pt x="972" y="1219"/>
                    </a:lnTo>
                    <a:lnTo>
                      <a:pt x="971" y="1215"/>
                    </a:lnTo>
                    <a:lnTo>
                      <a:pt x="971" y="1214"/>
                    </a:lnTo>
                    <a:lnTo>
                      <a:pt x="971" y="1212"/>
                    </a:lnTo>
                    <a:lnTo>
                      <a:pt x="972" y="1212"/>
                    </a:lnTo>
                    <a:lnTo>
                      <a:pt x="974" y="1210"/>
                    </a:lnTo>
                    <a:lnTo>
                      <a:pt x="974" y="1210"/>
                    </a:lnTo>
                    <a:lnTo>
                      <a:pt x="976" y="1210"/>
                    </a:lnTo>
                    <a:lnTo>
                      <a:pt x="976" y="1210"/>
                    </a:lnTo>
                    <a:lnTo>
                      <a:pt x="976" y="1210"/>
                    </a:lnTo>
                    <a:close/>
                    <a:moveTo>
                      <a:pt x="1186" y="1243"/>
                    </a:moveTo>
                    <a:lnTo>
                      <a:pt x="1186" y="1243"/>
                    </a:lnTo>
                    <a:lnTo>
                      <a:pt x="1185" y="1241"/>
                    </a:lnTo>
                    <a:lnTo>
                      <a:pt x="1183" y="1239"/>
                    </a:lnTo>
                    <a:lnTo>
                      <a:pt x="1183" y="1237"/>
                    </a:lnTo>
                    <a:lnTo>
                      <a:pt x="1183" y="1237"/>
                    </a:lnTo>
                    <a:lnTo>
                      <a:pt x="1185" y="1236"/>
                    </a:lnTo>
                    <a:lnTo>
                      <a:pt x="1185" y="1234"/>
                    </a:lnTo>
                    <a:lnTo>
                      <a:pt x="1186" y="1231"/>
                    </a:lnTo>
                    <a:lnTo>
                      <a:pt x="1188" y="1229"/>
                    </a:lnTo>
                    <a:lnTo>
                      <a:pt x="1193" y="1227"/>
                    </a:lnTo>
                    <a:lnTo>
                      <a:pt x="1193" y="1225"/>
                    </a:lnTo>
                    <a:lnTo>
                      <a:pt x="1195" y="1220"/>
                    </a:lnTo>
                    <a:lnTo>
                      <a:pt x="1195" y="1220"/>
                    </a:lnTo>
                    <a:lnTo>
                      <a:pt x="1198" y="1219"/>
                    </a:lnTo>
                    <a:lnTo>
                      <a:pt x="1198" y="1219"/>
                    </a:lnTo>
                    <a:lnTo>
                      <a:pt x="1197" y="1217"/>
                    </a:lnTo>
                    <a:lnTo>
                      <a:pt x="1197" y="1215"/>
                    </a:lnTo>
                    <a:lnTo>
                      <a:pt x="1198" y="1215"/>
                    </a:lnTo>
                    <a:lnTo>
                      <a:pt x="1198" y="1214"/>
                    </a:lnTo>
                    <a:lnTo>
                      <a:pt x="1202" y="1212"/>
                    </a:lnTo>
                    <a:lnTo>
                      <a:pt x="1203" y="1214"/>
                    </a:lnTo>
                    <a:lnTo>
                      <a:pt x="1205" y="1214"/>
                    </a:lnTo>
                    <a:lnTo>
                      <a:pt x="1205" y="1214"/>
                    </a:lnTo>
                    <a:lnTo>
                      <a:pt x="1205" y="1217"/>
                    </a:lnTo>
                    <a:lnTo>
                      <a:pt x="1205" y="1217"/>
                    </a:lnTo>
                    <a:lnTo>
                      <a:pt x="1205" y="1219"/>
                    </a:lnTo>
                    <a:lnTo>
                      <a:pt x="1202" y="1222"/>
                    </a:lnTo>
                    <a:lnTo>
                      <a:pt x="1200" y="1225"/>
                    </a:lnTo>
                    <a:lnTo>
                      <a:pt x="1200" y="1227"/>
                    </a:lnTo>
                    <a:lnTo>
                      <a:pt x="1200" y="1227"/>
                    </a:lnTo>
                    <a:lnTo>
                      <a:pt x="1198" y="1229"/>
                    </a:lnTo>
                    <a:lnTo>
                      <a:pt x="1197" y="1232"/>
                    </a:lnTo>
                    <a:lnTo>
                      <a:pt x="1195" y="1236"/>
                    </a:lnTo>
                    <a:lnTo>
                      <a:pt x="1193" y="1237"/>
                    </a:lnTo>
                    <a:lnTo>
                      <a:pt x="1190" y="1239"/>
                    </a:lnTo>
                    <a:lnTo>
                      <a:pt x="1186" y="1243"/>
                    </a:lnTo>
                    <a:lnTo>
                      <a:pt x="1186" y="1243"/>
                    </a:lnTo>
                    <a:close/>
                    <a:moveTo>
                      <a:pt x="971" y="1222"/>
                    </a:moveTo>
                    <a:lnTo>
                      <a:pt x="969" y="1222"/>
                    </a:lnTo>
                    <a:lnTo>
                      <a:pt x="967" y="1220"/>
                    </a:lnTo>
                    <a:lnTo>
                      <a:pt x="967" y="1220"/>
                    </a:lnTo>
                    <a:lnTo>
                      <a:pt x="967" y="1219"/>
                    </a:lnTo>
                    <a:lnTo>
                      <a:pt x="966" y="1217"/>
                    </a:lnTo>
                    <a:lnTo>
                      <a:pt x="966" y="1215"/>
                    </a:lnTo>
                    <a:lnTo>
                      <a:pt x="966" y="1214"/>
                    </a:lnTo>
                    <a:lnTo>
                      <a:pt x="967" y="1214"/>
                    </a:lnTo>
                    <a:lnTo>
                      <a:pt x="969" y="1214"/>
                    </a:lnTo>
                    <a:lnTo>
                      <a:pt x="969" y="1215"/>
                    </a:lnTo>
                    <a:lnTo>
                      <a:pt x="971" y="1219"/>
                    </a:lnTo>
                    <a:lnTo>
                      <a:pt x="971" y="1220"/>
                    </a:lnTo>
                    <a:lnTo>
                      <a:pt x="971" y="1222"/>
                    </a:lnTo>
                    <a:lnTo>
                      <a:pt x="971" y="1222"/>
                    </a:lnTo>
                    <a:close/>
                    <a:moveTo>
                      <a:pt x="788" y="1232"/>
                    </a:moveTo>
                    <a:lnTo>
                      <a:pt x="788" y="1236"/>
                    </a:lnTo>
                    <a:lnTo>
                      <a:pt x="784" y="1236"/>
                    </a:lnTo>
                    <a:lnTo>
                      <a:pt x="784" y="1234"/>
                    </a:lnTo>
                    <a:lnTo>
                      <a:pt x="783" y="1231"/>
                    </a:lnTo>
                    <a:lnTo>
                      <a:pt x="783" y="1231"/>
                    </a:lnTo>
                    <a:lnTo>
                      <a:pt x="783" y="1229"/>
                    </a:lnTo>
                    <a:lnTo>
                      <a:pt x="784" y="1227"/>
                    </a:lnTo>
                    <a:lnTo>
                      <a:pt x="784" y="1227"/>
                    </a:lnTo>
                    <a:lnTo>
                      <a:pt x="786" y="1227"/>
                    </a:lnTo>
                    <a:lnTo>
                      <a:pt x="788" y="1229"/>
                    </a:lnTo>
                    <a:lnTo>
                      <a:pt x="788" y="1231"/>
                    </a:lnTo>
                    <a:lnTo>
                      <a:pt x="788" y="1232"/>
                    </a:lnTo>
                    <a:lnTo>
                      <a:pt x="788" y="1232"/>
                    </a:lnTo>
                    <a:close/>
                    <a:moveTo>
                      <a:pt x="784" y="1244"/>
                    </a:moveTo>
                    <a:lnTo>
                      <a:pt x="783" y="1246"/>
                    </a:lnTo>
                    <a:lnTo>
                      <a:pt x="783" y="1246"/>
                    </a:lnTo>
                    <a:lnTo>
                      <a:pt x="781" y="1248"/>
                    </a:lnTo>
                    <a:lnTo>
                      <a:pt x="781" y="1248"/>
                    </a:lnTo>
                    <a:lnTo>
                      <a:pt x="779" y="1248"/>
                    </a:lnTo>
                    <a:lnTo>
                      <a:pt x="779" y="1244"/>
                    </a:lnTo>
                    <a:lnTo>
                      <a:pt x="777" y="1244"/>
                    </a:lnTo>
                    <a:lnTo>
                      <a:pt x="777" y="1244"/>
                    </a:lnTo>
                    <a:lnTo>
                      <a:pt x="777" y="1246"/>
                    </a:lnTo>
                    <a:lnTo>
                      <a:pt x="776" y="1246"/>
                    </a:lnTo>
                    <a:lnTo>
                      <a:pt x="776" y="1244"/>
                    </a:lnTo>
                    <a:lnTo>
                      <a:pt x="776" y="1243"/>
                    </a:lnTo>
                    <a:lnTo>
                      <a:pt x="776" y="1241"/>
                    </a:lnTo>
                    <a:lnTo>
                      <a:pt x="776" y="1237"/>
                    </a:lnTo>
                    <a:lnTo>
                      <a:pt x="776" y="1236"/>
                    </a:lnTo>
                    <a:lnTo>
                      <a:pt x="776" y="1234"/>
                    </a:lnTo>
                    <a:lnTo>
                      <a:pt x="776" y="1232"/>
                    </a:lnTo>
                    <a:lnTo>
                      <a:pt x="777" y="1232"/>
                    </a:lnTo>
                    <a:lnTo>
                      <a:pt x="777" y="1232"/>
                    </a:lnTo>
                    <a:lnTo>
                      <a:pt x="779" y="1232"/>
                    </a:lnTo>
                    <a:lnTo>
                      <a:pt x="781" y="1234"/>
                    </a:lnTo>
                    <a:lnTo>
                      <a:pt x="783" y="1236"/>
                    </a:lnTo>
                    <a:lnTo>
                      <a:pt x="784" y="1237"/>
                    </a:lnTo>
                    <a:lnTo>
                      <a:pt x="784" y="1239"/>
                    </a:lnTo>
                    <a:lnTo>
                      <a:pt x="784" y="1244"/>
                    </a:lnTo>
                    <a:close/>
                    <a:moveTo>
                      <a:pt x="752" y="1256"/>
                    </a:moveTo>
                    <a:lnTo>
                      <a:pt x="752" y="1256"/>
                    </a:lnTo>
                    <a:lnTo>
                      <a:pt x="750" y="1254"/>
                    </a:lnTo>
                    <a:lnTo>
                      <a:pt x="745" y="1251"/>
                    </a:lnTo>
                    <a:lnTo>
                      <a:pt x="743" y="1251"/>
                    </a:lnTo>
                    <a:lnTo>
                      <a:pt x="743" y="1249"/>
                    </a:lnTo>
                    <a:lnTo>
                      <a:pt x="747" y="1248"/>
                    </a:lnTo>
                    <a:lnTo>
                      <a:pt x="748" y="1246"/>
                    </a:lnTo>
                    <a:lnTo>
                      <a:pt x="748" y="1243"/>
                    </a:lnTo>
                    <a:lnTo>
                      <a:pt x="752" y="1244"/>
                    </a:lnTo>
                    <a:lnTo>
                      <a:pt x="753" y="1246"/>
                    </a:lnTo>
                    <a:lnTo>
                      <a:pt x="755" y="1246"/>
                    </a:lnTo>
                    <a:lnTo>
                      <a:pt x="755" y="1248"/>
                    </a:lnTo>
                    <a:lnTo>
                      <a:pt x="755" y="1253"/>
                    </a:lnTo>
                    <a:lnTo>
                      <a:pt x="753" y="1253"/>
                    </a:lnTo>
                    <a:lnTo>
                      <a:pt x="752" y="1256"/>
                    </a:lnTo>
                    <a:lnTo>
                      <a:pt x="752" y="1256"/>
                    </a:lnTo>
                    <a:close/>
                    <a:moveTo>
                      <a:pt x="1270" y="1268"/>
                    </a:moveTo>
                    <a:lnTo>
                      <a:pt x="1269" y="1268"/>
                    </a:lnTo>
                    <a:lnTo>
                      <a:pt x="1267" y="1265"/>
                    </a:lnTo>
                    <a:lnTo>
                      <a:pt x="1262" y="1261"/>
                    </a:lnTo>
                    <a:lnTo>
                      <a:pt x="1260" y="1258"/>
                    </a:lnTo>
                    <a:lnTo>
                      <a:pt x="1260" y="1258"/>
                    </a:lnTo>
                    <a:lnTo>
                      <a:pt x="1260" y="1254"/>
                    </a:lnTo>
                    <a:lnTo>
                      <a:pt x="1260" y="1253"/>
                    </a:lnTo>
                    <a:lnTo>
                      <a:pt x="1262" y="1249"/>
                    </a:lnTo>
                    <a:lnTo>
                      <a:pt x="1263" y="1249"/>
                    </a:lnTo>
                    <a:lnTo>
                      <a:pt x="1267" y="1251"/>
                    </a:lnTo>
                    <a:lnTo>
                      <a:pt x="1269" y="1253"/>
                    </a:lnTo>
                    <a:lnTo>
                      <a:pt x="1270" y="1258"/>
                    </a:lnTo>
                    <a:lnTo>
                      <a:pt x="1272" y="1260"/>
                    </a:lnTo>
                    <a:lnTo>
                      <a:pt x="1272" y="1261"/>
                    </a:lnTo>
                    <a:lnTo>
                      <a:pt x="1272" y="1263"/>
                    </a:lnTo>
                    <a:lnTo>
                      <a:pt x="1272" y="1265"/>
                    </a:lnTo>
                    <a:lnTo>
                      <a:pt x="1272" y="1265"/>
                    </a:lnTo>
                    <a:lnTo>
                      <a:pt x="1272" y="1265"/>
                    </a:lnTo>
                    <a:lnTo>
                      <a:pt x="1270" y="1266"/>
                    </a:lnTo>
                    <a:lnTo>
                      <a:pt x="1270" y="1268"/>
                    </a:lnTo>
                    <a:lnTo>
                      <a:pt x="1270" y="1268"/>
                    </a:lnTo>
                    <a:close/>
                    <a:moveTo>
                      <a:pt x="700" y="1265"/>
                    </a:moveTo>
                    <a:lnTo>
                      <a:pt x="699" y="1265"/>
                    </a:lnTo>
                    <a:lnTo>
                      <a:pt x="697" y="1265"/>
                    </a:lnTo>
                    <a:lnTo>
                      <a:pt x="695" y="1263"/>
                    </a:lnTo>
                    <a:lnTo>
                      <a:pt x="692" y="1260"/>
                    </a:lnTo>
                    <a:lnTo>
                      <a:pt x="690" y="1258"/>
                    </a:lnTo>
                    <a:lnTo>
                      <a:pt x="690" y="1256"/>
                    </a:lnTo>
                    <a:lnTo>
                      <a:pt x="692" y="1256"/>
                    </a:lnTo>
                    <a:lnTo>
                      <a:pt x="694" y="1256"/>
                    </a:lnTo>
                    <a:lnTo>
                      <a:pt x="697" y="1256"/>
                    </a:lnTo>
                    <a:lnTo>
                      <a:pt x="699" y="1256"/>
                    </a:lnTo>
                    <a:lnTo>
                      <a:pt x="702" y="1260"/>
                    </a:lnTo>
                    <a:lnTo>
                      <a:pt x="702" y="1261"/>
                    </a:lnTo>
                    <a:lnTo>
                      <a:pt x="702" y="1263"/>
                    </a:lnTo>
                    <a:lnTo>
                      <a:pt x="702" y="1263"/>
                    </a:lnTo>
                    <a:lnTo>
                      <a:pt x="700" y="1265"/>
                    </a:lnTo>
                    <a:close/>
                    <a:moveTo>
                      <a:pt x="1192" y="1277"/>
                    </a:moveTo>
                    <a:lnTo>
                      <a:pt x="1190" y="1277"/>
                    </a:lnTo>
                    <a:lnTo>
                      <a:pt x="1188" y="1273"/>
                    </a:lnTo>
                    <a:lnTo>
                      <a:pt x="1188" y="1271"/>
                    </a:lnTo>
                    <a:lnTo>
                      <a:pt x="1188" y="1268"/>
                    </a:lnTo>
                    <a:lnTo>
                      <a:pt x="1192" y="1268"/>
                    </a:lnTo>
                    <a:lnTo>
                      <a:pt x="1193" y="1270"/>
                    </a:lnTo>
                    <a:lnTo>
                      <a:pt x="1195" y="1271"/>
                    </a:lnTo>
                    <a:lnTo>
                      <a:pt x="1192" y="1277"/>
                    </a:lnTo>
                    <a:lnTo>
                      <a:pt x="1192" y="1277"/>
                    </a:lnTo>
                    <a:close/>
                    <a:moveTo>
                      <a:pt x="1255" y="1270"/>
                    </a:moveTo>
                    <a:lnTo>
                      <a:pt x="1265" y="1273"/>
                    </a:lnTo>
                    <a:lnTo>
                      <a:pt x="1265" y="1275"/>
                    </a:lnTo>
                    <a:lnTo>
                      <a:pt x="1267" y="1277"/>
                    </a:lnTo>
                    <a:lnTo>
                      <a:pt x="1267" y="1278"/>
                    </a:lnTo>
                    <a:lnTo>
                      <a:pt x="1267" y="1282"/>
                    </a:lnTo>
                    <a:lnTo>
                      <a:pt x="1267" y="1283"/>
                    </a:lnTo>
                    <a:lnTo>
                      <a:pt x="1265" y="1287"/>
                    </a:lnTo>
                    <a:lnTo>
                      <a:pt x="1265" y="1287"/>
                    </a:lnTo>
                    <a:lnTo>
                      <a:pt x="1267" y="1299"/>
                    </a:lnTo>
                    <a:lnTo>
                      <a:pt x="1267" y="1304"/>
                    </a:lnTo>
                    <a:lnTo>
                      <a:pt x="1265" y="1309"/>
                    </a:lnTo>
                    <a:lnTo>
                      <a:pt x="1263" y="1312"/>
                    </a:lnTo>
                    <a:lnTo>
                      <a:pt x="1262" y="1316"/>
                    </a:lnTo>
                    <a:lnTo>
                      <a:pt x="1260" y="1318"/>
                    </a:lnTo>
                    <a:lnTo>
                      <a:pt x="1253" y="1321"/>
                    </a:lnTo>
                    <a:lnTo>
                      <a:pt x="1248" y="1323"/>
                    </a:lnTo>
                    <a:lnTo>
                      <a:pt x="1243" y="1323"/>
                    </a:lnTo>
                    <a:lnTo>
                      <a:pt x="1236" y="1324"/>
                    </a:lnTo>
                    <a:lnTo>
                      <a:pt x="1233" y="1324"/>
                    </a:lnTo>
                    <a:lnTo>
                      <a:pt x="1231" y="1323"/>
                    </a:lnTo>
                    <a:lnTo>
                      <a:pt x="1229" y="1323"/>
                    </a:lnTo>
                    <a:lnTo>
                      <a:pt x="1227" y="1319"/>
                    </a:lnTo>
                    <a:lnTo>
                      <a:pt x="1226" y="1316"/>
                    </a:lnTo>
                    <a:lnTo>
                      <a:pt x="1226" y="1311"/>
                    </a:lnTo>
                    <a:lnTo>
                      <a:pt x="1224" y="1302"/>
                    </a:lnTo>
                    <a:lnTo>
                      <a:pt x="1224" y="1300"/>
                    </a:lnTo>
                    <a:lnTo>
                      <a:pt x="1226" y="1294"/>
                    </a:lnTo>
                    <a:lnTo>
                      <a:pt x="1227" y="1289"/>
                    </a:lnTo>
                    <a:lnTo>
                      <a:pt x="1231" y="1282"/>
                    </a:lnTo>
                    <a:lnTo>
                      <a:pt x="1234" y="1273"/>
                    </a:lnTo>
                    <a:lnTo>
                      <a:pt x="1236" y="1273"/>
                    </a:lnTo>
                    <a:lnTo>
                      <a:pt x="1238" y="1271"/>
                    </a:lnTo>
                    <a:lnTo>
                      <a:pt x="1241" y="1270"/>
                    </a:lnTo>
                    <a:lnTo>
                      <a:pt x="1245" y="1270"/>
                    </a:lnTo>
                    <a:lnTo>
                      <a:pt x="1246" y="1270"/>
                    </a:lnTo>
                    <a:lnTo>
                      <a:pt x="1250" y="1268"/>
                    </a:lnTo>
                    <a:lnTo>
                      <a:pt x="1251" y="1268"/>
                    </a:lnTo>
                    <a:lnTo>
                      <a:pt x="1255" y="1270"/>
                    </a:lnTo>
                    <a:lnTo>
                      <a:pt x="1255" y="1270"/>
                    </a:lnTo>
                    <a:close/>
                    <a:moveTo>
                      <a:pt x="1044" y="1299"/>
                    </a:moveTo>
                    <a:lnTo>
                      <a:pt x="1044" y="1299"/>
                    </a:lnTo>
                    <a:lnTo>
                      <a:pt x="1043" y="1299"/>
                    </a:lnTo>
                    <a:lnTo>
                      <a:pt x="1039" y="1295"/>
                    </a:lnTo>
                    <a:lnTo>
                      <a:pt x="1039" y="1294"/>
                    </a:lnTo>
                    <a:lnTo>
                      <a:pt x="1039" y="1292"/>
                    </a:lnTo>
                    <a:lnTo>
                      <a:pt x="1039" y="1290"/>
                    </a:lnTo>
                    <a:lnTo>
                      <a:pt x="1039" y="1289"/>
                    </a:lnTo>
                    <a:lnTo>
                      <a:pt x="1041" y="1285"/>
                    </a:lnTo>
                    <a:lnTo>
                      <a:pt x="1039" y="1282"/>
                    </a:lnTo>
                    <a:lnTo>
                      <a:pt x="1037" y="1280"/>
                    </a:lnTo>
                    <a:lnTo>
                      <a:pt x="1037" y="1280"/>
                    </a:lnTo>
                    <a:lnTo>
                      <a:pt x="1039" y="1277"/>
                    </a:lnTo>
                    <a:lnTo>
                      <a:pt x="1039" y="1277"/>
                    </a:lnTo>
                    <a:lnTo>
                      <a:pt x="1041" y="1273"/>
                    </a:lnTo>
                    <a:lnTo>
                      <a:pt x="1043" y="1270"/>
                    </a:lnTo>
                    <a:lnTo>
                      <a:pt x="1046" y="1271"/>
                    </a:lnTo>
                    <a:lnTo>
                      <a:pt x="1048" y="1275"/>
                    </a:lnTo>
                    <a:lnTo>
                      <a:pt x="1048" y="1277"/>
                    </a:lnTo>
                    <a:lnTo>
                      <a:pt x="1048" y="1278"/>
                    </a:lnTo>
                    <a:lnTo>
                      <a:pt x="1048" y="1282"/>
                    </a:lnTo>
                    <a:lnTo>
                      <a:pt x="1049" y="1287"/>
                    </a:lnTo>
                    <a:lnTo>
                      <a:pt x="1049" y="1289"/>
                    </a:lnTo>
                    <a:lnTo>
                      <a:pt x="1049" y="1292"/>
                    </a:lnTo>
                    <a:lnTo>
                      <a:pt x="1048" y="1295"/>
                    </a:lnTo>
                    <a:lnTo>
                      <a:pt x="1048" y="1297"/>
                    </a:lnTo>
                    <a:lnTo>
                      <a:pt x="1046" y="1299"/>
                    </a:lnTo>
                    <a:lnTo>
                      <a:pt x="1044" y="1299"/>
                    </a:lnTo>
                    <a:close/>
                    <a:moveTo>
                      <a:pt x="608" y="1287"/>
                    </a:moveTo>
                    <a:lnTo>
                      <a:pt x="608" y="1287"/>
                    </a:lnTo>
                    <a:lnTo>
                      <a:pt x="605" y="1283"/>
                    </a:lnTo>
                    <a:lnTo>
                      <a:pt x="606" y="1280"/>
                    </a:lnTo>
                    <a:lnTo>
                      <a:pt x="608" y="1283"/>
                    </a:lnTo>
                    <a:lnTo>
                      <a:pt x="608" y="1285"/>
                    </a:lnTo>
                    <a:lnTo>
                      <a:pt x="608" y="1287"/>
                    </a:lnTo>
                    <a:close/>
                    <a:moveTo>
                      <a:pt x="1294" y="1297"/>
                    </a:moveTo>
                    <a:lnTo>
                      <a:pt x="1286" y="1297"/>
                    </a:lnTo>
                    <a:lnTo>
                      <a:pt x="1280" y="1297"/>
                    </a:lnTo>
                    <a:lnTo>
                      <a:pt x="1277" y="1295"/>
                    </a:lnTo>
                    <a:lnTo>
                      <a:pt x="1275" y="1294"/>
                    </a:lnTo>
                    <a:lnTo>
                      <a:pt x="1274" y="1290"/>
                    </a:lnTo>
                    <a:lnTo>
                      <a:pt x="1272" y="1287"/>
                    </a:lnTo>
                    <a:lnTo>
                      <a:pt x="1272" y="1285"/>
                    </a:lnTo>
                    <a:lnTo>
                      <a:pt x="1274" y="1283"/>
                    </a:lnTo>
                    <a:lnTo>
                      <a:pt x="1274" y="1282"/>
                    </a:lnTo>
                    <a:lnTo>
                      <a:pt x="1280" y="1282"/>
                    </a:lnTo>
                    <a:lnTo>
                      <a:pt x="1286" y="1282"/>
                    </a:lnTo>
                    <a:lnTo>
                      <a:pt x="1289" y="1285"/>
                    </a:lnTo>
                    <a:lnTo>
                      <a:pt x="1296" y="1285"/>
                    </a:lnTo>
                    <a:lnTo>
                      <a:pt x="1298" y="1285"/>
                    </a:lnTo>
                    <a:lnTo>
                      <a:pt x="1298" y="1287"/>
                    </a:lnTo>
                    <a:lnTo>
                      <a:pt x="1298" y="1287"/>
                    </a:lnTo>
                    <a:lnTo>
                      <a:pt x="1299" y="1292"/>
                    </a:lnTo>
                    <a:lnTo>
                      <a:pt x="1299" y="1294"/>
                    </a:lnTo>
                    <a:lnTo>
                      <a:pt x="1299" y="1295"/>
                    </a:lnTo>
                    <a:lnTo>
                      <a:pt x="1294" y="1297"/>
                    </a:lnTo>
                    <a:lnTo>
                      <a:pt x="1294" y="1297"/>
                    </a:lnTo>
                    <a:close/>
                    <a:moveTo>
                      <a:pt x="611" y="1287"/>
                    </a:moveTo>
                    <a:lnTo>
                      <a:pt x="613" y="1287"/>
                    </a:lnTo>
                    <a:lnTo>
                      <a:pt x="615" y="1287"/>
                    </a:lnTo>
                    <a:lnTo>
                      <a:pt x="617" y="1289"/>
                    </a:lnTo>
                    <a:lnTo>
                      <a:pt x="617" y="1290"/>
                    </a:lnTo>
                    <a:lnTo>
                      <a:pt x="617" y="1292"/>
                    </a:lnTo>
                    <a:lnTo>
                      <a:pt x="617" y="1292"/>
                    </a:lnTo>
                    <a:lnTo>
                      <a:pt x="613" y="1290"/>
                    </a:lnTo>
                    <a:lnTo>
                      <a:pt x="611" y="1289"/>
                    </a:lnTo>
                    <a:lnTo>
                      <a:pt x="611" y="1287"/>
                    </a:lnTo>
                    <a:lnTo>
                      <a:pt x="611" y="1287"/>
                    </a:lnTo>
                    <a:lnTo>
                      <a:pt x="611" y="1287"/>
                    </a:lnTo>
                    <a:close/>
                    <a:moveTo>
                      <a:pt x="635" y="1316"/>
                    </a:moveTo>
                    <a:lnTo>
                      <a:pt x="635" y="1319"/>
                    </a:lnTo>
                    <a:lnTo>
                      <a:pt x="635" y="1319"/>
                    </a:lnTo>
                    <a:lnTo>
                      <a:pt x="634" y="1318"/>
                    </a:lnTo>
                    <a:lnTo>
                      <a:pt x="632" y="1316"/>
                    </a:lnTo>
                    <a:lnTo>
                      <a:pt x="630" y="1314"/>
                    </a:lnTo>
                    <a:lnTo>
                      <a:pt x="630" y="1309"/>
                    </a:lnTo>
                    <a:lnTo>
                      <a:pt x="632" y="1307"/>
                    </a:lnTo>
                    <a:lnTo>
                      <a:pt x="632" y="1304"/>
                    </a:lnTo>
                    <a:lnTo>
                      <a:pt x="634" y="1302"/>
                    </a:lnTo>
                    <a:lnTo>
                      <a:pt x="634" y="1306"/>
                    </a:lnTo>
                    <a:lnTo>
                      <a:pt x="634" y="1309"/>
                    </a:lnTo>
                    <a:lnTo>
                      <a:pt x="634" y="1311"/>
                    </a:lnTo>
                    <a:lnTo>
                      <a:pt x="635" y="1312"/>
                    </a:lnTo>
                    <a:lnTo>
                      <a:pt x="635" y="1312"/>
                    </a:lnTo>
                    <a:lnTo>
                      <a:pt x="635" y="1314"/>
                    </a:lnTo>
                    <a:lnTo>
                      <a:pt x="635" y="1316"/>
                    </a:lnTo>
                    <a:lnTo>
                      <a:pt x="635" y="1316"/>
                    </a:lnTo>
                    <a:close/>
                    <a:moveTo>
                      <a:pt x="1505" y="1333"/>
                    </a:moveTo>
                    <a:lnTo>
                      <a:pt x="1503" y="1335"/>
                    </a:lnTo>
                    <a:lnTo>
                      <a:pt x="1501" y="1333"/>
                    </a:lnTo>
                    <a:lnTo>
                      <a:pt x="1501" y="1333"/>
                    </a:lnTo>
                    <a:lnTo>
                      <a:pt x="1503" y="1329"/>
                    </a:lnTo>
                    <a:lnTo>
                      <a:pt x="1505" y="1328"/>
                    </a:lnTo>
                    <a:lnTo>
                      <a:pt x="1506" y="1328"/>
                    </a:lnTo>
                    <a:lnTo>
                      <a:pt x="1508" y="1326"/>
                    </a:lnTo>
                    <a:lnTo>
                      <a:pt x="1510" y="1326"/>
                    </a:lnTo>
                    <a:lnTo>
                      <a:pt x="1510" y="1326"/>
                    </a:lnTo>
                    <a:lnTo>
                      <a:pt x="1508" y="1329"/>
                    </a:lnTo>
                    <a:lnTo>
                      <a:pt x="1505" y="1333"/>
                    </a:lnTo>
                    <a:lnTo>
                      <a:pt x="1505" y="1333"/>
                    </a:lnTo>
                    <a:close/>
                    <a:moveTo>
                      <a:pt x="632" y="1335"/>
                    </a:moveTo>
                    <a:lnTo>
                      <a:pt x="635" y="1336"/>
                    </a:lnTo>
                    <a:lnTo>
                      <a:pt x="637" y="1336"/>
                    </a:lnTo>
                    <a:lnTo>
                      <a:pt x="637" y="1340"/>
                    </a:lnTo>
                    <a:lnTo>
                      <a:pt x="635" y="1341"/>
                    </a:lnTo>
                    <a:lnTo>
                      <a:pt x="635" y="1343"/>
                    </a:lnTo>
                    <a:lnTo>
                      <a:pt x="635" y="1341"/>
                    </a:lnTo>
                    <a:lnTo>
                      <a:pt x="634" y="1338"/>
                    </a:lnTo>
                    <a:lnTo>
                      <a:pt x="632" y="1335"/>
                    </a:lnTo>
                    <a:lnTo>
                      <a:pt x="632" y="1335"/>
                    </a:lnTo>
                    <a:close/>
                    <a:moveTo>
                      <a:pt x="1111" y="1370"/>
                    </a:moveTo>
                    <a:lnTo>
                      <a:pt x="1114" y="1370"/>
                    </a:lnTo>
                    <a:lnTo>
                      <a:pt x="1114" y="1370"/>
                    </a:lnTo>
                    <a:lnTo>
                      <a:pt x="1116" y="1372"/>
                    </a:lnTo>
                    <a:lnTo>
                      <a:pt x="1114" y="1374"/>
                    </a:lnTo>
                    <a:lnTo>
                      <a:pt x="1113" y="1374"/>
                    </a:lnTo>
                    <a:lnTo>
                      <a:pt x="1111" y="1372"/>
                    </a:lnTo>
                    <a:lnTo>
                      <a:pt x="1109" y="1370"/>
                    </a:lnTo>
                    <a:lnTo>
                      <a:pt x="1109" y="1369"/>
                    </a:lnTo>
                    <a:lnTo>
                      <a:pt x="1109" y="1369"/>
                    </a:lnTo>
                    <a:lnTo>
                      <a:pt x="1109" y="1367"/>
                    </a:lnTo>
                    <a:lnTo>
                      <a:pt x="1111" y="1370"/>
                    </a:lnTo>
                    <a:close/>
                    <a:moveTo>
                      <a:pt x="1101" y="1393"/>
                    </a:moveTo>
                    <a:lnTo>
                      <a:pt x="1103" y="1394"/>
                    </a:lnTo>
                    <a:lnTo>
                      <a:pt x="1106" y="1396"/>
                    </a:lnTo>
                    <a:lnTo>
                      <a:pt x="1109" y="1396"/>
                    </a:lnTo>
                    <a:lnTo>
                      <a:pt x="1109" y="1398"/>
                    </a:lnTo>
                    <a:lnTo>
                      <a:pt x="1109" y="1398"/>
                    </a:lnTo>
                    <a:lnTo>
                      <a:pt x="1109" y="1399"/>
                    </a:lnTo>
                    <a:lnTo>
                      <a:pt x="1108" y="1401"/>
                    </a:lnTo>
                    <a:lnTo>
                      <a:pt x="1108" y="1401"/>
                    </a:lnTo>
                    <a:lnTo>
                      <a:pt x="1104" y="1399"/>
                    </a:lnTo>
                    <a:lnTo>
                      <a:pt x="1104" y="1399"/>
                    </a:lnTo>
                    <a:lnTo>
                      <a:pt x="1103" y="1398"/>
                    </a:lnTo>
                    <a:lnTo>
                      <a:pt x="1103" y="1398"/>
                    </a:lnTo>
                    <a:lnTo>
                      <a:pt x="1103" y="1398"/>
                    </a:lnTo>
                    <a:lnTo>
                      <a:pt x="1103" y="1399"/>
                    </a:lnTo>
                    <a:lnTo>
                      <a:pt x="1103" y="1399"/>
                    </a:lnTo>
                    <a:lnTo>
                      <a:pt x="1103" y="1399"/>
                    </a:lnTo>
                    <a:lnTo>
                      <a:pt x="1099" y="1399"/>
                    </a:lnTo>
                    <a:lnTo>
                      <a:pt x="1099" y="1399"/>
                    </a:lnTo>
                    <a:lnTo>
                      <a:pt x="1099" y="1398"/>
                    </a:lnTo>
                    <a:lnTo>
                      <a:pt x="1101" y="1394"/>
                    </a:lnTo>
                    <a:lnTo>
                      <a:pt x="1099" y="1394"/>
                    </a:lnTo>
                    <a:lnTo>
                      <a:pt x="1099" y="1394"/>
                    </a:lnTo>
                    <a:lnTo>
                      <a:pt x="1096" y="1394"/>
                    </a:lnTo>
                    <a:lnTo>
                      <a:pt x="1096" y="1396"/>
                    </a:lnTo>
                    <a:lnTo>
                      <a:pt x="1092" y="1394"/>
                    </a:lnTo>
                    <a:lnTo>
                      <a:pt x="1092" y="1389"/>
                    </a:lnTo>
                    <a:lnTo>
                      <a:pt x="1092" y="1387"/>
                    </a:lnTo>
                    <a:lnTo>
                      <a:pt x="1091" y="1386"/>
                    </a:lnTo>
                    <a:lnTo>
                      <a:pt x="1091" y="1386"/>
                    </a:lnTo>
                    <a:lnTo>
                      <a:pt x="1091" y="1384"/>
                    </a:lnTo>
                    <a:lnTo>
                      <a:pt x="1087" y="1382"/>
                    </a:lnTo>
                    <a:lnTo>
                      <a:pt x="1087" y="1381"/>
                    </a:lnTo>
                    <a:lnTo>
                      <a:pt x="1085" y="1379"/>
                    </a:lnTo>
                    <a:lnTo>
                      <a:pt x="1085" y="1379"/>
                    </a:lnTo>
                    <a:lnTo>
                      <a:pt x="1087" y="1377"/>
                    </a:lnTo>
                    <a:lnTo>
                      <a:pt x="1092" y="1381"/>
                    </a:lnTo>
                    <a:lnTo>
                      <a:pt x="1096" y="1382"/>
                    </a:lnTo>
                    <a:lnTo>
                      <a:pt x="1099" y="1386"/>
                    </a:lnTo>
                    <a:lnTo>
                      <a:pt x="1101" y="1387"/>
                    </a:lnTo>
                    <a:lnTo>
                      <a:pt x="1101" y="1389"/>
                    </a:lnTo>
                    <a:lnTo>
                      <a:pt x="1101" y="1391"/>
                    </a:lnTo>
                    <a:lnTo>
                      <a:pt x="1099" y="1391"/>
                    </a:lnTo>
                    <a:lnTo>
                      <a:pt x="1101" y="1393"/>
                    </a:lnTo>
                    <a:lnTo>
                      <a:pt x="1101" y="1393"/>
                    </a:lnTo>
                    <a:close/>
                    <a:moveTo>
                      <a:pt x="1082" y="1403"/>
                    </a:moveTo>
                    <a:lnTo>
                      <a:pt x="1080" y="1404"/>
                    </a:lnTo>
                    <a:lnTo>
                      <a:pt x="1080" y="1404"/>
                    </a:lnTo>
                    <a:lnTo>
                      <a:pt x="1079" y="1403"/>
                    </a:lnTo>
                    <a:lnTo>
                      <a:pt x="1079" y="1399"/>
                    </a:lnTo>
                    <a:lnTo>
                      <a:pt x="1077" y="1398"/>
                    </a:lnTo>
                    <a:lnTo>
                      <a:pt x="1075" y="1396"/>
                    </a:lnTo>
                    <a:lnTo>
                      <a:pt x="1073" y="1394"/>
                    </a:lnTo>
                    <a:lnTo>
                      <a:pt x="1073" y="1393"/>
                    </a:lnTo>
                    <a:lnTo>
                      <a:pt x="1073" y="1389"/>
                    </a:lnTo>
                    <a:lnTo>
                      <a:pt x="1072" y="1386"/>
                    </a:lnTo>
                    <a:lnTo>
                      <a:pt x="1072" y="1386"/>
                    </a:lnTo>
                    <a:lnTo>
                      <a:pt x="1073" y="1382"/>
                    </a:lnTo>
                    <a:lnTo>
                      <a:pt x="1075" y="1382"/>
                    </a:lnTo>
                    <a:lnTo>
                      <a:pt x="1077" y="1384"/>
                    </a:lnTo>
                    <a:lnTo>
                      <a:pt x="1077" y="1384"/>
                    </a:lnTo>
                    <a:lnTo>
                      <a:pt x="1079" y="1386"/>
                    </a:lnTo>
                    <a:lnTo>
                      <a:pt x="1079" y="1386"/>
                    </a:lnTo>
                    <a:lnTo>
                      <a:pt x="1080" y="1391"/>
                    </a:lnTo>
                    <a:lnTo>
                      <a:pt x="1082" y="1393"/>
                    </a:lnTo>
                    <a:lnTo>
                      <a:pt x="1084" y="1399"/>
                    </a:lnTo>
                    <a:lnTo>
                      <a:pt x="1084" y="1401"/>
                    </a:lnTo>
                    <a:lnTo>
                      <a:pt x="1084" y="1403"/>
                    </a:lnTo>
                    <a:lnTo>
                      <a:pt x="1082" y="1403"/>
                    </a:lnTo>
                    <a:lnTo>
                      <a:pt x="1082" y="1403"/>
                    </a:lnTo>
                    <a:close/>
                    <a:moveTo>
                      <a:pt x="1077" y="1418"/>
                    </a:moveTo>
                    <a:lnTo>
                      <a:pt x="1079" y="1418"/>
                    </a:lnTo>
                    <a:lnTo>
                      <a:pt x="1079" y="1418"/>
                    </a:lnTo>
                    <a:lnTo>
                      <a:pt x="1080" y="1416"/>
                    </a:lnTo>
                    <a:lnTo>
                      <a:pt x="1084" y="1410"/>
                    </a:lnTo>
                    <a:lnTo>
                      <a:pt x="1084" y="1408"/>
                    </a:lnTo>
                    <a:lnTo>
                      <a:pt x="1085" y="1410"/>
                    </a:lnTo>
                    <a:lnTo>
                      <a:pt x="1091" y="1413"/>
                    </a:lnTo>
                    <a:lnTo>
                      <a:pt x="1092" y="1415"/>
                    </a:lnTo>
                    <a:lnTo>
                      <a:pt x="1092" y="1418"/>
                    </a:lnTo>
                    <a:lnTo>
                      <a:pt x="1094" y="1420"/>
                    </a:lnTo>
                    <a:lnTo>
                      <a:pt x="1097" y="1421"/>
                    </a:lnTo>
                    <a:lnTo>
                      <a:pt x="1101" y="1421"/>
                    </a:lnTo>
                    <a:lnTo>
                      <a:pt x="1104" y="1423"/>
                    </a:lnTo>
                    <a:lnTo>
                      <a:pt x="1106" y="1425"/>
                    </a:lnTo>
                    <a:lnTo>
                      <a:pt x="1109" y="1432"/>
                    </a:lnTo>
                    <a:lnTo>
                      <a:pt x="1111" y="1432"/>
                    </a:lnTo>
                    <a:lnTo>
                      <a:pt x="1114" y="1433"/>
                    </a:lnTo>
                    <a:lnTo>
                      <a:pt x="1121" y="1440"/>
                    </a:lnTo>
                    <a:lnTo>
                      <a:pt x="1121" y="1440"/>
                    </a:lnTo>
                    <a:lnTo>
                      <a:pt x="1128" y="1442"/>
                    </a:lnTo>
                    <a:lnTo>
                      <a:pt x="1130" y="1444"/>
                    </a:lnTo>
                    <a:lnTo>
                      <a:pt x="1132" y="1445"/>
                    </a:lnTo>
                    <a:lnTo>
                      <a:pt x="1135" y="1449"/>
                    </a:lnTo>
                    <a:lnTo>
                      <a:pt x="1137" y="1456"/>
                    </a:lnTo>
                    <a:lnTo>
                      <a:pt x="1140" y="1464"/>
                    </a:lnTo>
                    <a:lnTo>
                      <a:pt x="1140" y="1466"/>
                    </a:lnTo>
                    <a:lnTo>
                      <a:pt x="1140" y="1468"/>
                    </a:lnTo>
                    <a:lnTo>
                      <a:pt x="1138" y="1469"/>
                    </a:lnTo>
                    <a:lnTo>
                      <a:pt x="1135" y="1473"/>
                    </a:lnTo>
                    <a:lnTo>
                      <a:pt x="1135" y="1473"/>
                    </a:lnTo>
                    <a:lnTo>
                      <a:pt x="1138" y="1473"/>
                    </a:lnTo>
                    <a:lnTo>
                      <a:pt x="1147" y="1471"/>
                    </a:lnTo>
                    <a:lnTo>
                      <a:pt x="1150" y="1473"/>
                    </a:lnTo>
                    <a:lnTo>
                      <a:pt x="1152" y="1473"/>
                    </a:lnTo>
                    <a:lnTo>
                      <a:pt x="1152" y="1473"/>
                    </a:lnTo>
                    <a:lnTo>
                      <a:pt x="1154" y="1469"/>
                    </a:lnTo>
                    <a:lnTo>
                      <a:pt x="1156" y="1471"/>
                    </a:lnTo>
                    <a:lnTo>
                      <a:pt x="1159" y="1473"/>
                    </a:lnTo>
                    <a:lnTo>
                      <a:pt x="1161" y="1476"/>
                    </a:lnTo>
                    <a:lnTo>
                      <a:pt x="1161" y="1478"/>
                    </a:lnTo>
                    <a:lnTo>
                      <a:pt x="1161" y="1478"/>
                    </a:lnTo>
                    <a:lnTo>
                      <a:pt x="1159" y="1478"/>
                    </a:lnTo>
                    <a:lnTo>
                      <a:pt x="1162" y="1479"/>
                    </a:lnTo>
                    <a:lnTo>
                      <a:pt x="1168" y="1483"/>
                    </a:lnTo>
                    <a:lnTo>
                      <a:pt x="1166" y="1485"/>
                    </a:lnTo>
                    <a:lnTo>
                      <a:pt x="1162" y="1488"/>
                    </a:lnTo>
                    <a:lnTo>
                      <a:pt x="1159" y="1491"/>
                    </a:lnTo>
                    <a:lnTo>
                      <a:pt x="1154" y="1496"/>
                    </a:lnTo>
                    <a:lnTo>
                      <a:pt x="1152" y="1496"/>
                    </a:lnTo>
                    <a:lnTo>
                      <a:pt x="1152" y="1496"/>
                    </a:lnTo>
                    <a:lnTo>
                      <a:pt x="1149" y="1496"/>
                    </a:lnTo>
                    <a:lnTo>
                      <a:pt x="1145" y="1495"/>
                    </a:lnTo>
                    <a:lnTo>
                      <a:pt x="1133" y="1488"/>
                    </a:lnTo>
                    <a:lnTo>
                      <a:pt x="1130" y="1488"/>
                    </a:lnTo>
                    <a:lnTo>
                      <a:pt x="1126" y="1486"/>
                    </a:lnTo>
                    <a:lnTo>
                      <a:pt x="1125" y="1486"/>
                    </a:lnTo>
                    <a:lnTo>
                      <a:pt x="1125" y="1478"/>
                    </a:lnTo>
                    <a:lnTo>
                      <a:pt x="1123" y="1476"/>
                    </a:lnTo>
                    <a:lnTo>
                      <a:pt x="1116" y="1474"/>
                    </a:lnTo>
                    <a:lnTo>
                      <a:pt x="1113" y="1473"/>
                    </a:lnTo>
                    <a:lnTo>
                      <a:pt x="1113" y="1471"/>
                    </a:lnTo>
                    <a:lnTo>
                      <a:pt x="1114" y="1469"/>
                    </a:lnTo>
                    <a:lnTo>
                      <a:pt x="1113" y="1468"/>
                    </a:lnTo>
                    <a:lnTo>
                      <a:pt x="1111" y="1468"/>
                    </a:lnTo>
                    <a:lnTo>
                      <a:pt x="1108" y="1468"/>
                    </a:lnTo>
                    <a:lnTo>
                      <a:pt x="1104" y="1469"/>
                    </a:lnTo>
                    <a:lnTo>
                      <a:pt x="1103" y="1471"/>
                    </a:lnTo>
                    <a:lnTo>
                      <a:pt x="1103" y="1473"/>
                    </a:lnTo>
                    <a:lnTo>
                      <a:pt x="1103" y="1478"/>
                    </a:lnTo>
                    <a:lnTo>
                      <a:pt x="1101" y="1479"/>
                    </a:lnTo>
                    <a:lnTo>
                      <a:pt x="1101" y="1483"/>
                    </a:lnTo>
                    <a:lnTo>
                      <a:pt x="1094" y="1488"/>
                    </a:lnTo>
                    <a:lnTo>
                      <a:pt x="1092" y="1491"/>
                    </a:lnTo>
                    <a:lnTo>
                      <a:pt x="1091" y="1491"/>
                    </a:lnTo>
                    <a:lnTo>
                      <a:pt x="1089" y="1491"/>
                    </a:lnTo>
                    <a:lnTo>
                      <a:pt x="1087" y="1495"/>
                    </a:lnTo>
                    <a:lnTo>
                      <a:pt x="1085" y="1500"/>
                    </a:lnTo>
                    <a:lnTo>
                      <a:pt x="1084" y="1502"/>
                    </a:lnTo>
                    <a:lnTo>
                      <a:pt x="1082" y="1503"/>
                    </a:lnTo>
                    <a:lnTo>
                      <a:pt x="1080" y="1507"/>
                    </a:lnTo>
                    <a:lnTo>
                      <a:pt x="1077" y="1508"/>
                    </a:lnTo>
                    <a:lnTo>
                      <a:pt x="1072" y="1512"/>
                    </a:lnTo>
                    <a:lnTo>
                      <a:pt x="1068" y="1512"/>
                    </a:lnTo>
                    <a:lnTo>
                      <a:pt x="1067" y="1512"/>
                    </a:lnTo>
                    <a:lnTo>
                      <a:pt x="1065" y="1505"/>
                    </a:lnTo>
                    <a:lnTo>
                      <a:pt x="1061" y="1490"/>
                    </a:lnTo>
                    <a:lnTo>
                      <a:pt x="1061" y="1488"/>
                    </a:lnTo>
                    <a:lnTo>
                      <a:pt x="1061" y="1486"/>
                    </a:lnTo>
                    <a:lnTo>
                      <a:pt x="1060" y="1486"/>
                    </a:lnTo>
                    <a:lnTo>
                      <a:pt x="1051" y="1490"/>
                    </a:lnTo>
                    <a:lnTo>
                      <a:pt x="1046" y="1488"/>
                    </a:lnTo>
                    <a:lnTo>
                      <a:pt x="1041" y="1493"/>
                    </a:lnTo>
                    <a:lnTo>
                      <a:pt x="1039" y="1493"/>
                    </a:lnTo>
                    <a:lnTo>
                      <a:pt x="1036" y="1493"/>
                    </a:lnTo>
                    <a:lnTo>
                      <a:pt x="1034" y="1491"/>
                    </a:lnTo>
                    <a:lnTo>
                      <a:pt x="1034" y="1491"/>
                    </a:lnTo>
                    <a:lnTo>
                      <a:pt x="1034" y="1490"/>
                    </a:lnTo>
                    <a:lnTo>
                      <a:pt x="1034" y="1488"/>
                    </a:lnTo>
                    <a:lnTo>
                      <a:pt x="1034" y="1486"/>
                    </a:lnTo>
                    <a:lnTo>
                      <a:pt x="1037" y="1481"/>
                    </a:lnTo>
                    <a:lnTo>
                      <a:pt x="1039" y="1478"/>
                    </a:lnTo>
                    <a:lnTo>
                      <a:pt x="1039" y="1478"/>
                    </a:lnTo>
                    <a:lnTo>
                      <a:pt x="1048" y="1473"/>
                    </a:lnTo>
                    <a:lnTo>
                      <a:pt x="1051" y="1469"/>
                    </a:lnTo>
                    <a:lnTo>
                      <a:pt x="1051" y="1468"/>
                    </a:lnTo>
                    <a:lnTo>
                      <a:pt x="1051" y="1466"/>
                    </a:lnTo>
                    <a:lnTo>
                      <a:pt x="1051" y="1464"/>
                    </a:lnTo>
                    <a:lnTo>
                      <a:pt x="1049" y="1457"/>
                    </a:lnTo>
                    <a:lnTo>
                      <a:pt x="1049" y="1452"/>
                    </a:lnTo>
                    <a:lnTo>
                      <a:pt x="1049" y="1449"/>
                    </a:lnTo>
                    <a:lnTo>
                      <a:pt x="1049" y="1445"/>
                    </a:lnTo>
                    <a:lnTo>
                      <a:pt x="1053" y="1435"/>
                    </a:lnTo>
                    <a:lnTo>
                      <a:pt x="1053" y="1430"/>
                    </a:lnTo>
                    <a:lnTo>
                      <a:pt x="1055" y="1411"/>
                    </a:lnTo>
                    <a:lnTo>
                      <a:pt x="1055" y="1404"/>
                    </a:lnTo>
                    <a:lnTo>
                      <a:pt x="1056" y="1401"/>
                    </a:lnTo>
                    <a:lnTo>
                      <a:pt x="1058" y="1398"/>
                    </a:lnTo>
                    <a:lnTo>
                      <a:pt x="1060" y="1391"/>
                    </a:lnTo>
                    <a:lnTo>
                      <a:pt x="1063" y="1389"/>
                    </a:lnTo>
                    <a:lnTo>
                      <a:pt x="1065" y="1387"/>
                    </a:lnTo>
                    <a:lnTo>
                      <a:pt x="1065" y="1387"/>
                    </a:lnTo>
                    <a:lnTo>
                      <a:pt x="1067" y="1387"/>
                    </a:lnTo>
                    <a:lnTo>
                      <a:pt x="1067" y="1391"/>
                    </a:lnTo>
                    <a:lnTo>
                      <a:pt x="1072" y="1393"/>
                    </a:lnTo>
                    <a:lnTo>
                      <a:pt x="1072" y="1396"/>
                    </a:lnTo>
                    <a:lnTo>
                      <a:pt x="1073" y="1398"/>
                    </a:lnTo>
                    <a:lnTo>
                      <a:pt x="1073" y="1401"/>
                    </a:lnTo>
                    <a:lnTo>
                      <a:pt x="1073" y="1403"/>
                    </a:lnTo>
                    <a:lnTo>
                      <a:pt x="1072" y="1404"/>
                    </a:lnTo>
                    <a:lnTo>
                      <a:pt x="1072" y="1406"/>
                    </a:lnTo>
                    <a:lnTo>
                      <a:pt x="1072" y="1406"/>
                    </a:lnTo>
                    <a:lnTo>
                      <a:pt x="1075" y="1410"/>
                    </a:lnTo>
                    <a:lnTo>
                      <a:pt x="1077" y="1418"/>
                    </a:lnTo>
                    <a:lnTo>
                      <a:pt x="1077" y="1418"/>
                    </a:lnTo>
                    <a:close/>
                    <a:moveTo>
                      <a:pt x="1217" y="1474"/>
                    </a:moveTo>
                    <a:lnTo>
                      <a:pt x="1215" y="1476"/>
                    </a:lnTo>
                    <a:lnTo>
                      <a:pt x="1212" y="1476"/>
                    </a:lnTo>
                    <a:lnTo>
                      <a:pt x="1210" y="1474"/>
                    </a:lnTo>
                    <a:lnTo>
                      <a:pt x="1210" y="1474"/>
                    </a:lnTo>
                    <a:lnTo>
                      <a:pt x="1212" y="1473"/>
                    </a:lnTo>
                    <a:lnTo>
                      <a:pt x="1215" y="1473"/>
                    </a:lnTo>
                    <a:lnTo>
                      <a:pt x="1217" y="1473"/>
                    </a:lnTo>
                    <a:lnTo>
                      <a:pt x="1219" y="1473"/>
                    </a:lnTo>
                    <a:lnTo>
                      <a:pt x="1219" y="1473"/>
                    </a:lnTo>
                    <a:lnTo>
                      <a:pt x="1217" y="1474"/>
                    </a:lnTo>
                    <a:lnTo>
                      <a:pt x="1217" y="1474"/>
                    </a:lnTo>
                    <a:close/>
                    <a:moveTo>
                      <a:pt x="1236" y="1500"/>
                    </a:moveTo>
                    <a:lnTo>
                      <a:pt x="1234" y="1500"/>
                    </a:lnTo>
                    <a:lnTo>
                      <a:pt x="1231" y="1500"/>
                    </a:lnTo>
                    <a:lnTo>
                      <a:pt x="1229" y="1498"/>
                    </a:lnTo>
                    <a:lnTo>
                      <a:pt x="1222" y="1491"/>
                    </a:lnTo>
                    <a:lnTo>
                      <a:pt x="1227" y="1488"/>
                    </a:lnTo>
                    <a:lnTo>
                      <a:pt x="1234" y="1493"/>
                    </a:lnTo>
                    <a:lnTo>
                      <a:pt x="1236" y="1495"/>
                    </a:lnTo>
                    <a:lnTo>
                      <a:pt x="1236" y="1500"/>
                    </a:lnTo>
                    <a:lnTo>
                      <a:pt x="1236" y="1500"/>
                    </a:lnTo>
                    <a:close/>
                    <a:moveTo>
                      <a:pt x="1212" y="1496"/>
                    </a:moveTo>
                    <a:lnTo>
                      <a:pt x="1214" y="1498"/>
                    </a:lnTo>
                    <a:lnTo>
                      <a:pt x="1215" y="1498"/>
                    </a:lnTo>
                    <a:lnTo>
                      <a:pt x="1217" y="1500"/>
                    </a:lnTo>
                    <a:lnTo>
                      <a:pt x="1219" y="1505"/>
                    </a:lnTo>
                    <a:lnTo>
                      <a:pt x="1219" y="1505"/>
                    </a:lnTo>
                    <a:lnTo>
                      <a:pt x="1219" y="1507"/>
                    </a:lnTo>
                    <a:lnTo>
                      <a:pt x="1219" y="1508"/>
                    </a:lnTo>
                    <a:lnTo>
                      <a:pt x="1217" y="1510"/>
                    </a:lnTo>
                    <a:lnTo>
                      <a:pt x="1214" y="1512"/>
                    </a:lnTo>
                    <a:lnTo>
                      <a:pt x="1212" y="1512"/>
                    </a:lnTo>
                    <a:lnTo>
                      <a:pt x="1210" y="1512"/>
                    </a:lnTo>
                    <a:lnTo>
                      <a:pt x="1205" y="1507"/>
                    </a:lnTo>
                    <a:lnTo>
                      <a:pt x="1202" y="1502"/>
                    </a:lnTo>
                    <a:lnTo>
                      <a:pt x="1200" y="1498"/>
                    </a:lnTo>
                    <a:lnTo>
                      <a:pt x="1200" y="1498"/>
                    </a:lnTo>
                    <a:lnTo>
                      <a:pt x="1202" y="1496"/>
                    </a:lnTo>
                    <a:lnTo>
                      <a:pt x="1205" y="1496"/>
                    </a:lnTo>
                    <a:lnTo>
                      <a:pt x="1212" y="1496"/>
                    </a:lnTo>
                    <a:lnTo>
                      <a:pt x="1212" y="1496"/>
                    </a:lnTo>
                    <a:lnTo>
                      <a:pt x="1212" y="1496"/>
                    </a:lnTo>
                    <a:close/>
                    <a:moveTo>
                      <a:pt x="1133" y="1519"/>
                    </a:moveTo>
                    <a:lnTo>
                      <a:pt x="1133" y="1520"/>
                    </a:lnTo>
                    <a:lnTo>
                      <a:pt x="1135" y="1522"/>
                    </a:lnTo>
                    <a:lnTo>
                      <a:pt x="1133" y="1524"/>
                    </a:lnTo>
                    <a:lnTo>
                      <a:pt x="1133" y="1525"/>
                    </a:lnTo>
                    <a:lnTo>
                      <a:pt x="1133" y="1529"/>
                    </a:lnTo>
                    <a:lnTo>
                      <a:pt x="1132" y="1532"/>
                    </a:lnTo>
                    <a:lnTo>
                      <a:pt x="1126" y="1537"/>
                    </a:lnTo>
                    <a:lnTo>
                      <a:pt x="1125" y="1541"/>
                    </a:lnTo>
                    <a:lnTo>
                      <a:pt x="1123" y="1543"/>
                    </a:lnTo>
                    <a:lnTo>
                      <a:pt x="1114" y="1549"/>
                    </a:lnTo>
                    <a:lnTo>
                      <a:pt x="1113" y="1549"/>
                    </a:lnTo>
                    <a:lnTo>
                      <a:pt x="1111" y="1549"/>
                    </a:lnTo>
                    <a:lnTo>
                      <a:pt x="1109" y="1549"/>
                    </a:lnTo>
                    <a:lnTo>
                      <a:pt x="1108" y="1549"/>
                    </a:lnTo>
                    <a:lnTo>
                      <a:pt x="1101" y="1551"/>
                    </a:lnTo>
                    <a:lnTo>
                      <a:pt x="1101" y="1551"/>
                    </a:lnTo>
                    <a:lnTo>
                      <a:pt x="1101" y="1548"/>
                    </a:lnTo>
                    <a:lnTo>
                      <a:pt x="1099" y="1546"/>
                    </a:lnTo>
                    <a:lnTo>
                      <a:pt x="1097" y="1543"/>
                    </a:lnTo>
                    <a:lnTo>
                      <a:pt x="1097" y="1541"/>
                    </a:lnTo>
                    <a:lnTo>
                      <a:pt x="1097" y="1539"/>
                    </a:lnTo>
                    <a:lnTo>
                      <a:pt x="1097" y="1539"/>
                    </a:lnTo>
                    <a:lnTo>
                      <a:pt x="1101" y="1536"/>
                    </a:lnTo>
                    <a:lnTo>
                      <a:pt x="1108" y="1520"/>
                    </a:lnTo>
                    <a:lnTo>
                      <a:pt x="1109" y="1520"/>
                    </a:lnTo>
                    <a:lnTo>
                      <a:pt x="1113" y="1522"/>
                    </a:lnTo>
                    <a:lnTo>
                      <a:pt x="1114" y="1522"/>
                    </a:lnTo>
                    <a:lnTo>
                      <a:pt x="1114" y="1522"/>
                    </a:lnTo>
                    <a:lnTo>
                      <a:pt x="1120" y="1519"/>
                    </a:lnTo>
                    <a:lnTo>
                      <a:pt x="1125" y="1520"/>
                    </a:lnTo>
                    <a:lnTo>
                      <a:pt x="1128" y="1519"/>
                    </a:lnTo>
                    <a:lnTo>
                      <a:pt x="1132" y="1519"/>
                    </a:lnTo>
                    <a:lnTo>
                      <a:pt x="1133" y="1519"/>
                    </a:lnTo>
                    <a:lnTo>
                      <a:pt x="1133" y="1519"/>
                    </a:lnTo>
                    <a:lnTo>
                      <a:pt x="1133" y="1519"/>
                    </a:lnTo>
                    <a:close/>
                    <a:moveTo>
                      <a:pt x="1357" y="1536"/>
                    </a:moveTo>
                    <a:lnTo>
                      <a:pt x="1356" y="1536"/>
                    </a:lnTo>
                    <a:lnTo>
                      <a:pt x="1354" y="1536"/>
                    </a:lnTo>
                    <a:lnTo>
                      <a:pt x="1351" y="1534"/>
                    </a:lnTo>
                    <a:lnTo>
                      <a:pt x="1349" y="1534"/>
                    </a:lnTo>
                    <a:lnTo>
                      <a:pt x="1347" y="1532"/>
                    </a:lnTo>
                    <a:lnTo>
                      <a:pt x="1347" y="1529"/>
                    </a:lnTo>
                    <a:lnTo>
                      <a:pt x="1346" y="1525"/>
                    </a:lnTo>
                    <a:lnTo>
                      <a:pt x="1342" y="1525"/>
                    </a:lnTo>
                    <a:lnTo>
                      <a:pt x="1340" y="1522"/>
                    </a:lnTo>
                    <a:lnTo>
                      <a:pt x="1342" y="1522"/>
                    </a:lnTo>
                    <a:lnTo>
                      <a:pt x="1344" y="1522"/>
                    </a:lnTo>
                    <a:lnTo>
                      <a:pt x="1347" y="1524"/>
                    </a:lnTo>
                    <a:lnTo>
                      <a:pt x="1351" y="1525"/>
                    </a:lnTo>
                    <a:lnTo>
                      <a:pt x="1356" y="1529"/>
                    </a:lnTo>
                    <a:lnTo>
                      <a:pt x="1357" y="1531"/>
                    </a:lnTo>
                    <a:lnTo>
                      <a:pt x="1357" y="1532"/>
                    </a:lnTo>
                    <a:lnTo>
                      <a:pt x="1359" y="1534"/>
                    </a:lnTo>
                    <a:lnTo>
                      <a:pt x="1359" y="1536"/>
                    </a:lnTo>
                    <a:lnTo>
                      <a:pt x="1357" y="1536"/>
                    </a:lnTo>
                    <a:lnTo>
                      <a:pt x="1357" y="1536"/>
                    </a:lnTo>
                    <a:close/>
                    <a:moveTo>
                      <a:pt x="1287" y="1532"/>
                    </a:moveTo>
                    <a:lnTo>
                      <a:pt x="1286" y="1534"/>
                    </a:lnTo>
                    <a:lnTo>
                      <a:pt x="1282" y="1532"/>
                    </a:lnTo>
                    <a:lnTo>
                      <a:pt x="1277" y="1531"/>
                    </a:lnTo>
                    <a:lnTo>
                      <a:pt x="1275" y="1529"/>
                    </a:lnTo>
                    <a:lnTo>
                      <a:pt x="1275" y="1529"/>
                    </a:lnTo>
                    <a:lnTo>
                      <a:pt x="1277" y="1529"/>
                    </a:lnTo>
                    <a:lnTo>
                      <a:pt x="1277" y="1529"/>
                    </a:lnTo>
                    <a:lnTo>
                      <a:pt x="1279" y="1529"/>
                    </a:lnTo>
                    <a:lnTo>
                      <a:pt x="1286" y="1531"/>
                    </a:lnTo>
                    <a:lnTo>
                      <a:pt x="1287" y="1531"/>
                    </a:lnTo>
                    <a:lnTo>
                      <a:pt x="1287" y="1532"/>
                    </a:lnTo>
                    <a:lnTo>
                      <a:pt x="1287" y="1532"/>
                    </a:lnTo>
                    <a:lnTo>
                      <a:pt x="1287" y="1532"/>
                    </a:lnTo>
                    <a:close/>
                    <a:moveTo>
                      <a:pt x="1464" y="1536"/>
                    </a:moveTo>
                    <a:lnTo>
                      <a:pt x="1467" y="1536"/>
                    </a:lnTo>
                    <a:lnTo>
                      <a:pt x="1469" y="1536"/>
                    </a:lnTo>
                    <a:lnTo>
                      <a:pt x="1470" y="1536"/>
                    </a:lnTo>
                    <a:lnTo>
                      <a:pt x="1470" y="1539"/>
                    </a:lnTo>
                    <a:lnTo>
                      <a:pt x="1470" y="1541"/>
                    </a:lnTo>
                    <a:lnTo>
                      <a:pt x="1469" y="1543"/>
                    </a:lnTo>
                    <a:lnTo>
                      <a:pt x="1467" y="1543"/>
                    </a:lnTo>
                    <a:lnTo>
                      <a:pt x="1464" y="1541"/>
                    </a:lnTo>
                    <a:lnTo>
                      <a:pt x="1462" y="1541"/>
                    </a:lnTo>
                    <a:lnTo>
                      <a:pt x="1460" y="1539"/>
                    </a:lnTo>
                    <a:lnTo>
                      <a:pt x="1462" y="1539"/>
                    </a:lnTo>
                    <a:lnTo>
                      <a:pt x="1464" y="1537"/>
                    </a:lnTo>
                    <a:lnTo>
                      <a:pt x="1464" y="1537"/>
                    </a:lnTo>
                    <a:lnTo>
                      <a:pt x="1464" y="1537"/>
                    </a:lnTo>
                    <a:lnTo>
                      <a:pt x="1464" y="1536"/>
                    </a:lnTo>
                    <a:lnTo>
                      <a:pt x="1464" y="1536"/>
                    </a:lnTo>
                    <a:lnTo>
                      <a:pt x="1464" y="1536"/>
                    </a:lnTo>
                    <a:close/>
                    <a:moveTo>
                      <a:pt x="1181" y="1541"/>
                    </a:moveTo>
                    <a:lnTo>
                      <a:pt x="1181" y="1543"/>
                    </a:lnTo>
                    <a:lnTo>
                      <a:pt x="1185" y="1546"/>
                    </a:lnTo>
                    <a:lnTo>
                      <a:pt x="1186" y="1548"/>
                    </a:lnTo>
                    <a:lnTo>
                      <a:pt x="1186" y="1551"/>
                    </a:lnTo>
                    <a:lnTo>
                      <a:pt x="1185" y="1554"/>
                    </a:lnTo>
                    <a:lnTo>
                      <a:pt x="1185" y="1558"/>
                    </a:lnTo>
                    <a:lnTo>
                      <a:pt x="1185" y="1560"/>
                    </a:lnTo>
                    <a:lnTo>
                      <a:pt x="1183" y="1563"/>
                    </a:lnTo>
                    <a:lnTo>
                      <a:pt x="1181" y="1566"/>
                    </a:lnTo>
                    <a:lnTo>
                      <a:pt x="1180" y="1570"/>
                    </a:lnTo>
                    <a:lnTo>
                      <a:pt x="1178" y="1573"/>
                    </a:lnTo>
                    <a:lnTo>
                      <a:pt x="1178" y="1573"/>
                    </a:lnTo>
                    <a:lnTo>
                      <a:pt x="1176" y="1575"/>
                    </a:lnTo>
                    <a:lnTo>
                      <a:pt x="1176" y="1575"/>
                    </a:lnTo>
                    <a:lnTo>
                      <a:pt x="1174" y="1573"/>
                    </a:lnTo>
                    <a:lnTo>
                      <a:pt x="1171" y="1570"/>
                    </a:lnTo>
                    <a:lnTo>
                      <a:pt x="1169" y="1568"/>
                    </a:lnTo>
                    <a:lnTo>
                      <a:pt x="1168" y="1568"/>
                    </a:lnTo>
                    <a:lnTo>
                      <a:pt x="1168" y="1566"/>
                    </a:lnTo>
                    <a:lnTo>
                      <a:pt x="1166" y="1565"/>
                    </a:lnTo>
                    <a:lnTo>
                      <a:pt x="1166" y="1558"/>
                    </a:lnTo>
                    <a:lnTo>
                      <a:pt x="1166" y="1556"/>
                    </a:lnTo>
                    <a:lnTo>
                      <a:pt x="1168" y="1554"/>
                    </a:lnTo>
                    <a:lnTo>
                      <a:pt x="1168" y="1553"/>
                    </a:lnTo>
                    <a:lnTo>
                      <a:pt x="1168" y="1549"/>
                    </a:lnTo>
                    <a:lnTo>
                      <a:pt x="1171" y="1544"/>
                    </a:lnTo>
                    <a:lnTo>
                      <a:pt x="1173" y="1543"/>
                    </a:lnTo>
                    <a:lnTo>
                      <a:pt x="1174" y="1543"/>
                    </a:lnTo>
                    <a:lnTo>
                      <a:pt x="1178" y="1543"/>
                    </a:lnTo>
                    <a:lnTo>
                      <a:pt x="1178" y="1543"/>
                    </a:lnTo>
                    <a:lnTo>
                      <a:pt x="1180" y="1541"/>
                    </a:lnTo>
                    <a:lnTo>
                      <a:pt x="1181" y="1541"/>
                    </a:lnTo>
                    <a:lnTo>
                      <a:pt x="1181" y="1541"/>
                    </a:lnTo>
                    <a:close/>
                    <a:moveTo>
                      <a:pt x="1460" y="1563"/>
                    </a:moveTo>
                    <a:lnTo>
                      <a:pt x="1460" y="1563"/>
                    </a:lnTo>
                    <a:lnTo>
                      <a:pt x="1460" y="1563"/>
                    </a:lnTo>
                    <a:lnTo>
                      <a:pt x="1460" y="1563"/>
                    </a:lnTo>
                    <a:lnTo>
                      <a:pt x="1460" y="1565"/>
                    </a:lnTo>
                    <a:lnTo>
                      <a:pt x="1462" y="1565"/>
                    </a:lnTo>
                    <a:lnTo>
                      <a:pt x="1462" y="1566"/>
                    </a:lnTo>
                    <a:lnTo>
                      <a:pt x="1464" y="1566"/>
                    </a:lnTo>
                    <a:lnTo>
                      <a:pt x="1464" y="1568"/>
                    </a:lnTo>
                    <a:lnTo>
                      <a:pt x="1462" y="1570"/>
                    </a:lnTo>
                    <a:lnTo>
                      <a:pt x="1462" y="1570"/>
                    </a:lnTo>
                    <a:lnTo>
                      <a:pt x="1457" y="1566"/>
                    </a:lnTo>
                    <a:lnTo>
                      <a:pt x="1455" y="1563"/>
                    </a:lnTo>
                    <a:lnTo>
                      <a:pt x="1455" y="1563"/>
                    </a:lnTo>
                    <a:lnTo>
                      <a:pt x="1457" y="1561"/>
                    </a:lnTo>
                    <a:lnTo>
                      <a:pt x="1457" y="1561"/>
                    </a:lnTo>
                    <a:lnTo>
                      <a:pt x="1457" y="1561"/>
                    </a:lnTo>
                    <a:lnTo>
                      <a:pt x="1458" y="1561"/>
                    </a:lnTo>
                    <a:lnTo>
                      <a:pt x="1460" y="1563"/>
                    </a:lnTo>
                    <a:lnTo>
                      <a:pt x="1460" y="1563"/>
                    </a:lnTo>
                    <a:close/>
                    <a:moveTo>
                      <a:pt x="921" y="1565"/>
                    </a:moveTo>
                    <a:lnTo>
                      <a:pt x="921" y="1565"/>
                    </a:lnTo>
                    <a:lnTo>
                      <a:pt x="919" y="1563"/>
                    </a:lnTo>
                    <a:lnTo>
                      <a:pt x="918" y="1561"/>
                    </a:lnTo>
                    <a:lnTo>
                      <a:pt x="921" y="1561"/>
                    </a:lnTo>
                    <a:lnTo>
                      <a:pt x="923" y="1563"/>
                    </a:lnTo>
                    <a:lnTo>
                      <a:pt x="923" y="1563"/>
                    </a:lnTo>
                    <a:lnTo>
                      <a:pt x="921" y="1565"/>
                    </a:lnTo>
                    <a:lnTo>
                      <a:pt x="921" y="1565"/>
                    </a:lnTo>
                    <a:close/>
                    <a:moveTo>
                      <a:pt x="1464" y="1583"/>
                    </a:moveTo>
                    <a:lnTo>
                      <a:pt x="1464" y="1585"/>
                    </a:lnTo>
                    <a:lnTo>
                      <a:pt x="1462" y="1583"/>
                    </a:lnTo>
                    <a:lnTo>
                      <a:pt x="1460" y="1582"/>
                    </a:lnTo>
                    <a:lnTo>
                      <a:pt x="1458" y="1582"/>
                    </a:lnTo>
                    <a:lnTo>
                      <a:pt x="1458" y="1580"/>
                    </a:lnTo>
                    <a:lnTo>
                      <a:pt x="1452" y="1577"/>
                    </a:lnTo>
                    <a:lnTo>
                      <a:pt x="1452" y="1573"/>
                    </a:lnTo>
                    <a:lnTo>
                      <a:pt x="1452" y="1573"/>
                    </a:lnTo>
                    <a:lnTo>
                      <a:pt x="1453" y="1571"/>
                    </a:lnTo>
                    <a:lnTo>
                      <a:pt x="1457" y="1571"/>
                    </a:lnTo>
                    <a:lnTo>
                      <a:pt x="1460" y="1571"/>
                    </a:lnTo>
                    <a:lnTo>
                      <a:pt x="1464" y="1571"/>
                    </a:lnTo>
                    <a:lnTo>
                      <a:pt x="1465" y="1573"/>
                    </a:lnTo>
                    <a:lnTo>
                      <a:pt x="1467" y="1575"/>
                    </a:lnTo>
                    <a:lnTo>
                      <a:pt x="1465" y="1577"/>
                    </a:lnTo>
                    <a:lnTo>
                      <a:pt x="1465" y="1580"/>
                    </a:lnTo>
                    <a:lnTo>
                      <a:pt x="1465" y="1582"/>
                    </a:lnTo>
                    <a:lnTo>
                      <a:pt x="1464" y="1582"/>
                    </a:lnTo>
                    <a:lnTo>
                      <a:pt x="1464" y="1583"/>
                    </a:lnTo>
                    <a:lnTo>
                      <a:pt x="1464" y="1583"/>
                    </a:lnTo>
                    <a:close/>
                    <a:moveTo>
                      <a:pt x="1200" y="1609"/>
                    </a:moveTo>
                    <a:lnTo>
                      <a:pt x="1197" y="1609"/>
                    </a:lnTo>
                    <a:lnTo>
                      <a:pt x="1197" y="1609"/>
                    </a:lnTo>
                    <a:lnTo>
                      <a:pt x="1198" y="1607"/>
                    </a:lnTo>
                    <a:lnTo>
                      <a:pt x="1202" y="1606"/>
                    </a:lnTo>
                    <a:lnTo>
                      <a:pt x="1205" y="1606"/>
                    </a:lnTo>
                    <a:lnTo>
                      <a:pt x="1205" y="1607"/>
                    </a:lnTo>
                    <a:lnTo>
                      <a:pt x="1203" y="1607"/>
                    </a:lnTo>
                    <a:lnTo>
                      <a:pt x="1200" y="1609"/>
                    </a:lnTo>
                    <a:lnTo>
                      <a:pt x="1200" y="1609"/>
                    </a:lnTo>
                    <a:close/>
                    <a:moveTo>
                      <a:pt x="1399" y="1628"/>
                    </a:moveTo>
                    <a:lnTo>
                      <a:pt x="1397" y="1628"/>
                    </a:lnTo>
                    <a:lnTo>
                      <a:pt x="1395" y="1628"/>
                    </a:lnTo>
                    <a:lnTo>
                      <a:pt x="1395" y="1624"/>
                    </a:lnTo>
                    <a:lnTo>
                      <a:pt x="1395" y="1623"/>
                    </a:lnTo>
                    <a:lnTo>
                      <a:pt x="1399" y="1619"/>
                    </a:lnTo>
                    <a:lnTo>
                      <a:pt x="1400" y="1616"/>
                    </a:lnTo>
                    <a:lnTo>
                      <a:pt x="1400" y="1614"/>
                    </a:lnTo>
                    <a:lnTo>
                      <a:pt x="1402" y="1616"/>
                    </a:lnTo>
                    <a:lnTo>
                      <a:pt x="1404" y="1616"/>
                    </a:lnTo>
                    <a:lnTo>
                      <a:pt x="1405" y="1618"/>
                    </a:lnTo>
                    <a:lnTo>
                      <a:pt x="1405" y="1619"/>
                    </a:lnTo>
                    <a:lnTo>
                      <a:pt x="1405" y="1623"/>
                    </a:lnTo>
                    <a:lnTo>
                      <a:pt x="1404" y="1624"/>
                    </a:lnTo>
                    <a:lnTo>
                      <a:pt x="1402" y="1626"/>
                    </a:lnTo>
                    <a:lnTo>
                      <a:pt x="1399" y="1628"/>
                    </a:lnTo>
                    <a:lnTo>
                      <a:pt x="1399" y="1628"/>
                    </a:lnTo>
                    <a:close/>
                    <a:moveTo>
                      <a:pt x="1472" y="1623"/>
                    </a:moveTo>
                    <a:lnTo>
                      <a:pt x="1470" y="1626"/>
                    </a:lnTo>
                    <a:lnTo>
                      <a:pt x="1469" y="1624"/>
                    </a:lnTo>
                    <a:lnTo>
                      <a:pt x="1465" y="1623"/>
                    </a:lnTo>
                    <a:lnTo>
                      <a:pt x="1464" y="1621"/>
                    </a:lnTo>
                    <a:lnTo>
                      <a:pt x="1464" y="1619"/>
                    </a:lnTo>
                    <a:lnTo>
                      <a:pt x="1464" y="1618"/>
                    </a:lnTo>
                    <a:lnTo>
                      <a:pt x="1464" y="1618"/>
                    </a:lnTo>
                    <a:lnTo>
                      <a:pt x="1467" y="1618"/>
                    </a:lnTo>
                    <a:lnTo>
                      <a:pt x="1469" y="1621"/>
                    </a:lnTo>
                    <a:lnTo>
                      <a:pt x="1470" y="1621"/>
                    </a:lnTo>
                    <a:lnTo>
                      <a:pt x="1472" y="1623"/>
                    </a:lnTo>
                    <a:lnTo>
                      <a:pt x="1472" y="1623"/>
                    </a:lnTo>
                    <a:close/>
                    <a:moveTo>
                      <a:pt x="1171" y="1646"/>
                    </a:moveTo>
                    <a:lnTo>
                      <a:pt x="1169" y="1646"/>
                    </a:lnTo>
                    <a:lnTo>
                      <a:pt x="1169" y="1643"/>
                    </a:lnTo>
                    <a:lnTo>
                      <a:pt x="1171" y="1643"/>
                    </a:lnTo>
                    <a:lnTo>
                      <a:pt x="1171" y="1641"/>
                    </a:lnTo>
                    <a:lnTo>
                      <a:pt x="1173" y="1641"/>
                    </a:lnTo>
                    <a:lnTo>
                      <a:pt x="1174" y="1643"/>
                    </a:lnTo>
                    <a:lnTo>
                      <a:pt x="1173" y="1645"/>
                    </a:lnTo>
                    <a:lnTo>
                      <a:pt x="1171" y="1646"/>
                    </a:lnTo>
                    <a:lnTo>
                      <a:pt x="1171" y="1646"/>
                    </a:lnTo>
                    <a:close/>
                    <a:moveTo>
                      <a:pt x="1166" y="1652"/>
                    </a:moveTo>
                    <a:lnTo>
                      <a:pt x="1166" y="1652"/>
                    </a:lnTo>
                    <a:lnTo>
                      <a:pt x="1166" y="1652"/>
                    </a:lnTo>
                    <a:lnTo>
                      <a:pt x="1166" y="1650"/>
                    </a:lnTo>
                    <a:lnTo>
                      <a:pt x="1168" y="1650"/>
                    </a:lnTo>
                    <a:lnTo>
                      <a:pt x="1168" y="1648"/>
                    </a:lnTo>
                    <a:lnTo>
                      <a:pt x="1169" y="1648"/>
                    </a:lnTo>
                    <a:lnTo>
                      <a:pt x="1168" y="1650"/>
                    </a:lnTo>
                    <a:lnTo>
                      <a:pt x="1168" y="1650"/>
                    </a:lnTo>
                    <a:lnTo>
                      <a:pt x="1166" y="1652"/>
                    </a:lnTo>
                    <a:close/>
                    <a:moveTo>
                      <a:pt x="1380" y="1674"/>
                    </a:moveTo>
                    <a:lnTo>
                      <a:pt x="1380" y="1675"/>
                    </a:lnTo>
                    <a:lnTo>
                      <a:pt x="1378" y="1675"/>
                    </a:lnTo>
                    <a:lnTo>
                      <a:pt x="1376" y="1675"/>
                    </a:lnTo>
                    <a:lnTo>
                      <a:pt x="1376" y="1675"/>
                    </a:lnTo>
                    <a:lnTo>
                      <a:pt x="1376" y="1674"/>
                    </a:lnTo>
                    <a:lnTo>
                      <a:pt x="1376" y="1672"/>
                    </a:lnTo>
                    <a:lnTo>
                      <a:pt x="1376" y="1670"/>
                    </a:lnTo>
                    <a:lnTo>
                      <a:pt x="1378" y="1669"/>
                    </a:lnTo>
                    <a:lnTo>
                      <a:pt x="1380" y="1669"/>
                    </a:lnTo>
                    <a:lnTo>
                      <a:pt x="1380" y="1672"/>
                    </a:lnTo>
                    <a:lnTo>
                      <a:pt x="1380" y="1672"/>
                    </a:lnTo>
                    <a:lnTo>
                      <a:pt x="1380" y="1672"/>
                    </a:lnTo>
                    <a:lnTo>
                      <a:pt x="1380" y="1674"/>
                    </a:lnTo>
                    <a:lnTo>
                      <a:pt x="1380" y="1674"/>
                    </a:lnTo>
                    <a:close/>
                    <a:moveTo>
                      <a:pt x="1178" y="1728"/>
                    </a:moveTo>
                    <a:lnTo>
                      <a:pt x="1178" y="1728"/>
                    </a:lnTo>
                    <a:lnTo>
                      <a:pt x="1176" y="1728"/>
                    </a:lnTo>
                    <a:lnTo>
                      <a:pt x="1176" y="1732"/>
                    </a:lnTo>
                    <a:lnTo>
                      <a:pt x="1176" y="1732"/>
                    </a:lnTo>
                    <a:lnTo>
                      <a:pt x="1174" y="1730"/>
                    </a:lnTo>
                    <a:lnTo>
                      <a:pt x="1176" y="1728"/>
                    </a:lnTo>
                    <a:lnTo>
                      <a:pt x="1176" y="1728"/>
                    </a:lnTo>
                    <a:lnTo>
                      <a:pt x="1176" y="1727"/>
                    </a:lnTo>
                    <a:lnTo>
                      <a:pt x="1176" y="1725"/>
                    </a:lnTo>
                    <a:lnTo>
                      <a:pt x="1176" y="1725"/>
                    </a:lnTo>
                    <a:lnTo>
                      <a:pt x="1178" y="1725"/>
                    </a:lnTo>
                    <a:lnTo>
                      <a:pt x="1178" y="1727"/>
                    </a:lnTo>
                    <a:lnTo>
                      <a:pt x="1178" y="1728"/>
                    </a:lnTo>
                    <a:close/>
                    <a:moveTo>
                      <a:pt x="1522" y="1727"/>
                    </a:moveTo>
                    <a:lnTo>
                      <a:pt x="1523" y="1728"/>
                    </a:lnTo>
                    <a:lnTo>
                      <a:pt x="1525" y="1732"/>
                    </a:lnTo>
                    <a:lnTo>
                      <a:pt x="1522" y="1732"/>
                    </a:lnTo>
                    <a:lnTo>
                      <a:pt x="1518" y="1730"/>
                    </a:lnTo>
                    <a:lnTo>
                      <a:pt x="1517" y="1728"/>
                    </a:lnTo>
                    <a:lnTo>
                      <a:pt x="1517" y="1727"/>
                    </a:lnTo>
                    <a:lnTo>
                      <a:pt x="1518" y="1727"/>
                    </a:lnTo>
                    <a:lnTo>
                      <a:pt x="1518" y="1727"/>
                    </a:lnTo>
                    <a:lnTo>
                      <a:pt x="1520" y="1727"/>
                    </a:lnTo>
                    <a:lnTo>
                      <a:pt x="1520" y="1727"/>
                    </a:lnTo>
                    <a:lnTo>
                      <a:pt x="1522" y="1727"/>
                    </a:lnTo>
                    <a:lnTo>
                      <a:pt x="1522" y="1727"/>
                    </a:lnTo>
                    <a:close/>
                    <a:moveTo>
                      <a:pt x="1174" y="1756"/>
                    </a:moveTo>
                    <a:lnTo>
                      <a:pt x="1174" y="1756"/>
                    </a:lnTo>
                    <a:lnTo>
                      <a:pt x="1173" y="1754"/>
                    </a:lnTo>
                    <a:lnTo>
                      <a:pt x="1173" y="1752"/>
                    </a:lnTo>
                    <a:lnTo>
                      <a:pt x="1174" y="1752"/>
                    </a:lnTo>
                    <a:lnTo>
                      <a:pt x="1174" y="1752"/>
                    </a:lnTo>
                    <a:lnTo>
                      <a:pt x="1174" y="1752"/>
                    </a:lnTo>
                    <a:lnTo>
                      <a:pt x="1174" y="1754"/>
                    </a:lnTo>
                    <a:lnTo>
                      <a:pt x="1174" y="1756"/>
                    </a:lnTo>
                    <a:close/>
                    <a:moveTo>
                      <a:pt x="1181" y="1759"/>
                    </a:moveTo>
                    <a:lnTo>
                      <a:pt x="1181" y="1759"/>
                    </a:lnTo>
                    <a:lnTo>
                      <a:pt x="1180" y="1759"/>
                    </a:lnTo>
                    <a:lnTo>
                      <a:pt x="1181" y="1756"/>
                    </a:lnTo>
                    <a:lnTo>
                      <a:pt x="1180" y="1756"/>
                    </a:lnTo>
                    <a:lnTo>
                      <a:pt x="1180" y="1754"/>
                    </a:lnTo>
                    <a:lnTo>
                      <a:pt x="1180" y="1754"/>
                    </a:lnTo>
                    <a:lnTo>
                      <a:pt x="1181" y="1754"/>
                    </a:lnTo>
                    <a:lnTo>
                      <a:pt x="1181" y="1756"/>
                    </a:lnTo>
                    <a:lnTo>
                      <a:pt x="1181" y="1756"/>
                    </a:lnTo>
                    <a:lnTo>
                      <a:pt x="1181" y="1757"/>
                    </a:lnTo>
                    <a:lnTo>
                      <a:pt x="1181" y="1757"/>
                    </a:lnTo>
                    <a:lnTo>
                      <a:pt x="1181" y="1759"/>
                    </a:lnTo>
                    <a:lnTo>
                      <a:pt x="1181" y="1759"/>
                    </a:lnTo>
                    <a:lnTo>
                      <a:pt x="1181" y="1759"/>
                    </a:lnTo>
                    <a:close/>
                    <a:moveTo>
                      <a:pt x="1192" y="1773"/>
                    </a:moveTo>
                    <a:lnTo>
                      <a:pt x="1192" y="1776"/>
                    </a:lnTo>
                    <a:lnTo>
                      <a:pt x="1190" y="1779"/>
                    </a:lnTo>
                    <a:lnTo>
                      <a:pt x="1188" y="1785"/>
                    </a:lnTo>
                    <a:lnTo>
                      <a:pt x="1186" y="1786"/>
                    </a:lnTo>
                    <a:lnTo>
                      <a:pt x="1186" y="1785"/>
                    </a:lnTo>
                    <a:lnTo>
                      <a:pt x="1188" y="1776"/>
                    </a:lnTo>
                    <a:lnTo>
                      <a:pt x="1188" y="1776"/>
                    </a:lnTo>
                    <a:lnTo>
                      <a:pt x="1188" y="1776"/>
                    </a:lnTo>
                    <a:lnTo>
                      <a:pt x="1188" y="1774"/>
                    </a:lnTo>
                    <a:lnTo>
                      <a:pt x="1186" y="1776"/>
                    </a:lnTo>
                    <a:lnTo>
                      <a:pt x="1183" y="1783"/>
                    </a:lnTo>
                    <a:lnTo>
                      <a:pt x="1183" y="1785"/>
                    </a:lnTo>
                    <a:lnTo>
                      <a:pt x="1181" y="1786"/>
                    </a:lnTo>
                    <a:lnTo>
                      <a:pt x="1181" y="1786"/>
                    </a:lnTo>
                    <a:lnTo>
                      <a:pt x="1180" y="1786"/>
                    </a:lnTo>
                    <a:lnTo>
                      <a:pt x="1176" y="1788"/>
                    </a:lnTo>
                    <a:lnTo>
                      <a:pt x="1181" y="1778"/>
                    </a:lnTo>
                    <a:lnTo>
                      <a:pt x="1181" y="1778"/>
                    </a:lnTo>
                    <a:lnTo>
                      <a:pt x="1181" y="1778"/>
                    </a:lnTo>
                    <a:lnTo>
                      <a:pt x="1180" y="1778"/>
                    </a:lnTo>
                    <a:lnTo>
                      <a:pt x="1176" y="1783"/>
                    </a:lnTo>
                    <a:lnTo>
                      <a:pt x="1174" y="1786"/>
                    </a:lnTo>
                    <a:lnTo>
                      <a:pt x="1173" y="1785"/>
                    </a:lnTo>
                    <a:lnTo>
                      <a:pt x="1171" y="1785"/>
                    </a:lnTo>
                    <a:lnTo>
                      <a:pt x="1171" y="1785"/>
                    </a:lnTo>
                    <a:lnTo>
                      <a:pt x="1176" y="1778"/>
                    </a:lnTo>
                    <a:lnTo>
                      <a:pt x="1180" y="1773"/>
                    </a:lnTo>
                    <a:lnTo>
                      <a:pt x="1181" y="1771"/>
                    </a:lnTo>
                    <a:lnTo>
                      <a:pt x="1181" y="1768"/>
                    </a:lnTo>
                    <a:lnTo>
                      <a:pt x="1181" y="1766"/>
                    </a:lnTo>
                    <a:lnTo>
                      <a:pt x="1181" y="1764"/>
                    </a:lnTo>
                    <a:lnTo>
                      <a:pt x="1183" y="1762"/>
                    </a:lnTo>
                    <a:lnTo>
                      <a:pt x="1183" y="1762"/>
                    </a:lnTo>
                    <a:lnTo>
                      <a:pt x="1183" y="1764"/>
                    </a:lnTo>
                    <a:lnTo>
                      <a:pt x="1183" y="1766"/>
                    </a:lnTo>
                    <a:lnTo>
                      <a:pt x="1181" y="1771"/>
                    </a:lnTo>
                    <a:lnTo>
                      <a:pt x="1181" y="1773"/>
                    </a:lnTo>
                    <a:lnTo>
                      <a:pt x="1181" y="1774"/>
                    </a:lnTo>
                    <a:lnTo>
                      <a:pt x="1181" y="1776"/>
                    </a:lnTo>
                    <a:lnTo>
                      <a:pt x="1183" y="1774"/>
                    </a:lnTo>
                    <a:lnTo>
                      <a:pt x="1183" y="1773"/>
                    </a:lnTo>
                    <a:lnTo>
                      <a:pt x="1185" y="1769"/>
                    </a:lnTo>
                    <a:lnTo>
                      <a:pt x="1185" y="1766"/>
                    </a:lnTo>
                    <a:lnTo>
                      <a:pt x="1186" y="1761"/>
                    </a:lnTo>
                    <a:lnTo>
                      <a:pt x="1186" y="1761"/>
                    </a:lnTo>
                    <a:lnTo>
                      <a:pt x="1186" y="1762"/>
                    </a:lnTo>
                    <a:lnTo>
                      <a:pt x="1186" y="1762"/>
                    </a:lnTo>
                    <a:lnTo>
                      <a:pt x="1188" y="1762"/>
                    </a:lnTo>
                    <a:lnTo>
                      <a:pt x="1188" y="1764"/>
                    </a:lnTo>
                    <a:lnTo>
                      <a:pt x="1190" y="1766"/>
                    </a:lnTo>
                    <a:lnTo>
                      <a:pt x="1190" y="1766"/>
                    </a:lnTo>
                    <a:lnTo>
                      <a:pt x="1192" y="1766"/>
                    </a:lnTo>
                    <a:lnTo>
                      <a:pt x="1192" y="1768"/>
                    </a:lnTo>
                    <a:lnTo>
                      <a:pt x="1192" y="1769"/>
                    </a:lnTo>
                    <a:lnTo>
                      <a:pt x="1192" y="1769"/>
                    </a:lnTo>
                    <a:lnTo>
                      <a:pt x="1192" y="1771"/>
                    </a:lnTo>
                    <a:lnTo>
                      <a:pt x="1193" y="1771"/>
                    </a:lnTo>
                    <a:lnTo>
                      <a:pt x="1192" y="1773"/>
                    </a:lnTo>
                    <a:close/>
                    <a:moveTo>
                      <a:pt x="1173" y="1774"/>
                    </a:moveTo>
                    <a:lnTo>
                      <a:pt x="1171" y="1774"/>
                    </a:lnTo>
                    <a:lnTo>
                      <a:pt x="1171" y="1774"/>
                    </a:lnTo>
                    <a:lnTo>
                      <a:pt x="1171" y="1771"/>
                    </a:lnTo>
                    <a:lnTo>
                      <a:pt x="1171" y="1771"/>
                    </a:lnTo>
                    <a:lnTo>
                      <a:pt x="1174" y="1769"/>
                    </a:lnTo>
                    <a:lnTo>
                      <a:pt x="1174" y="1769"/>
                    </a:lnTo>
                    <a:lnTo>
                      <a:pt x="1176" y="1769"/>
                    </a:lnTo>
                    <a:lnTo>
                      <a:pt x="1176" y="1769"/>
                    </a:lnTo>
                    <a:lnTo>
                      <a:pt x="1178" y="1768"/>
                    </a:lnTo>
                    <a:lnTo>
                      <a:pt x="1180" y="1766"/>
                    </a:lnTo>
                    <a:lnTo>
                      <a:pt x="1180" y="1766"/>
                    </a:lnTo>
                    <a:lnTo>
                      <a:pt x="1180" y="1768"/>
                    </a:lnTo>
                    <a:lnTo>
                      <a:pt x="1178" y="1771"/>
                    </a:lnTo>
                    <a:lnTo>
                      <a:pt x="1173" y="1774"/>
                    </a:lnTo>
                    <a:lnTo>
                      <a:pt x="1173" y="1774"/>
                    </a:lnTo>
                    <a:close/>
                    <a:moveTo>
                      <a:pt x="1195" y="1776"/>
                    </a:moveTo>
                    <a:lnTo>
                      <a:pt x="1193" y="1778"/>
                    </a:lnTo>
                    <a:lnTo>
                      <a:pt x="1193" y="1778"/>
                    </a:lnTo>
                    <a:lnTo>
                      <a:pt x="1193" y="1776"/>
                    </a:lnTo>
                    <a:lnTo>
                      <a:pt x="1193" y="1774"/>
                    </a:lnTo>
                    <a:lnTo>
                      <a:pt x="1195" y="1771"/>
                    </a:lnTo>
                    <a:lnTo>
                      <a:pt x="1195" y="1769"/>
                    </a:lnTo>
                    <a:lnTo>
                      <a:pt x="1195" y="1768"/>
                    </a:lnTo>
                    <a:lnTo>
                      <a:pt x="1195" y="1768"/>
                    </a:lnTo>
                    <a:lnTo>
                      <a:pt x="1197" y="1766"/>
                    </a:lnTo>
                    <a:lnTo>
                      <a:pt x="1197" y="1766"/>
                    </a:lnTo>
                    <a:lnTo>
                      <a:pt x="1198" y="1771"/>
                    </a:lnTo>
                    <a:lnTo>
                      <a:pt x="1197" y="1773"/>
                    </a:lnTo>
                    <a:lnTo>
                      <a:pt x="1197" y="1774"/>
                    </a:lnTo>
                    <a:lnTo>
                      <a:pt x="1195" y="1776"/>
                    </a:lnTo>
                    <a:lnTo>
                      <a:pt x="1195" y="1776"/>
                    </a:lnTo>
                    <a:lnTo>
                      <a:pt x="1195" y="1776"/>
                    </a:lnTo>
                    <a:close/>
                    <a:moveTo>
                      <a:pt x="1537" y="1779"/>
                    </a:moveTo>
                    <a:lnTo>
                      <a:pt x="1537" y="1781"/>
                    </a:lnTo>
                    <a:lnTo>
                      <a:pt x="1534" y="1781"/>
                    </a:lnTo>
                    <a:lnTo>
                      <a:pt x="1534" y="1779"/>
                    </a:lnTo>
                    <a:lnTo>
                      <a:pt x="1534" y="1779"/>
                    </a:lnTo>
                    <a:lnTo>
                      <a:pt x="1534" y="1778"/>
                    </a:lnTo>
                    <a:lnTo>
                      <a:pt x="1534" y="1778"/>
                    </a:lnTo>
                    <a:lnTo>
                      <a:pt x="1535" y="1776"/>
                    </a:lnTo>
                    <a:lnTo>
                      <a:pt x="1535" y="1778"/>
                    </a:lnTo>
                    <a:lnTo>
                      <a:pt x="1537" y="1778"/>
                    </a:lnTo>
                    <a:lnTo>
                      <a:pt x="1537" y="1779"/>
                    </a:lnTo>
                    <a:lnTo>
                      <a:pt x="1537" y="1779"/>
                    </a:lnTo>
                    <a:lnTo>
                      <a:pt x="1537" y="1779"/>
                    </a:lnTo>
                    <a:close/>
                    <a:moveTo>
                      <a:pt x="201" y="1822"/>
                    </a:moveTo>
                    <a:lnTo>
                      <a:pt x="202" y="1820"/>
                    </a:lnTo>
                    <a:lnTo>
                      <a:pt x="206" y="1817"/>
                    </a:lnTo>
                    <a:lnTo>
                      <a:pt x="208" y="1814"/>
                    </a:lnTo>
                    <a:lnTo>
                      <a:pt x="208" y="1817"/>
                    </a:lnTo>
                    <a:lnTo>
                      <a:pt x="204" y="1822"/>
                    </a:lnTo>
                    <a:lnTo>
                      <a:pt x="201" y="1824"/>
                    </a:lnTo>
                    <a:lnTo>
                      <a:pt x="201" y="1822"/>
                    </a:lnTo>
                    <a:close/>
                    <a:moveTo>
                      <a:pt x="194" y="1832"/>
                    </a:moveTo>
                    <a:lnTo>
                      <a:pt x="194" y="1832"/>
                    </a:lnTo>
                    <a:lnTo>
                      <a:pt x="192" y="1832"/>
                    </a:lnTo>
                    <a:lnTo>
                      <a:pt x="194" y="1831"/>
                    </a:lnTo>
                    <a:lnTo>
                      <a:pt x="194" y="1827"/>
                    </a:lnTo>
                    <a:lnTo>
                      <a:pt x="194" y="1827"/>
                    </a:lnTo>
                    <a:lnTo>
                      <a:pt x="196" y="1827"/>
                    </a:lnTo>
                    <a:lnTo>
                      <a:pt x="197" y="1827"/>
                    </a:lnTo>
                    <a:lnTo>
                      <a:pt x="197" y="1829"/>
                    </a:lnTo>
                    <a:lnTo>
                      <a:pt x="197" y="1829"/>
                    </a:lnTo>
                    <a:lnTo>
                      <a:pt x="196" y="1831"/>
                    </a:lnTo>
                    <a:lnTo>
                      <a:pt x="194" y="1832"/>
                    </a:lnTo>
                    <a:lnTo>
                      <a:pt x="194" y="1832"/>
                    </a:lnTo>
                    <a:close/>
                    <a:moveTo>
                      <a:pt x="160" y="1844"/>
                    </a:moveTo>
                    <a:lnTo>
                      <a:pt x="161" y="1846"/>
                    </a:lnTo>
                    <a:lnTo>
                      <a:pt x="166" y="1844"/>
                    </a:lnTo>
                    <a:lnTo>
                      <a:pt x="166" y="1844"/>
                    </a:lnTo>
                    <a:lnTo>
                      <a:pt x="168" y="1846"/>
                    </a:lnTo>
                    <a:lnTo>
                      <a:pt x="168" y="1848"/>
                    </a:lnTo>
                    <a:lnTo>
                      <a:pt x="170" y="1849"/>
                    </a:lnTo>
                    <a:lnTo>
                      <a:pt x="170" y="1853"/>
                    </a:lnTo>
                    <a:lnTo>
                      <a:pt x="170" y="1853"/>
                    </a:lnTo>
                    <a:lnTo>
                      <a:pt x="168" y="1854"/>
                    </a:lnTo>
                    <a:lnTo>
                      <a:pt x="161" y="1858"/>
                    </a:lnTo>
                    <a:lnTo>
                      <a:pt x="161" y="1858"/>
                    </a:lnTo>
                    <a:lnTo>
                      <a:pt x="161" y="1860"/>
                    </a:lnTo>
                    <a:lnTo>
                      <a:pt x="163" y="1860"/>
                    </a:lnTo>
                    <a:lnTo>
                      <a:pt x="165" y="1860"/>
                    </a:lnTo>
                    <a:lnTo>
                      <a:pt x="170" y="1858"/>
                    </a:lnTo>
                    <a:lnTo>
                      <a:pt x="170" y="1858"/>
                    </a:lnTo>
                    <a:lnTo>
                      <a:pt x="170" y="1854"/>
                    </a:lnTo>
                    <a:lnTo>
                      <a:pt x="170" y="1853"/>
                    </a:lnTo>
                    <a:lnTo>
                      <a:pt x="172" y="1851"/>
                    </a:lnTo>
                    <a:lnTo>
                      <a:pt x="170" y="1848"/>
                    </a:lnTo>
                    <a:lnTo>
                      <a:pt x="170" y="1848"/>
                    </a:lnTo>
                    <a:lnTo>
                      <a:pt x="173" y="1846"/>
                    </a:lnTo>
                    <a:lnTo>
                      <a:pt x="177" y="1846"/>
                    </a:lnTo>
                    <a:lnTo>
                      <a:pt x="178" y="1844"/>
                    </a:lnTo>
                    <a:lnTo>
                      <a:pt x="178" y="1844"/>
                    </a:lnTo>
                    <a:lnTo>
                      <a:pt x="178" y="1848"/>
                    </a:lnTo>
                    <a:lnTo>
                      <a:pt x="178" y="1849"/>
                    </a:lnTo>
                    <a:lnTo>
                      <a:pt x="177" y="1853"/>
                    </a:lnTo>
                    <a:lnTo>
                      <a:pt x="175" y="1858"/>
                    </a:lnTo>
                    <a:lnTo>
                      <a:pt x="175" y="1861"/>
                    </a:lnTo>
                    <a:lnTo>
                      <a:pt x="175" y="1868"/>
                    </a:lnTo>
                    <a:lnTo>
                      <a:pt x="173" y="1870"/>
                    </a:lnTo>
                    <a:lnTo>
                      <a:pt x="173" y="1872"/>
                    </a:lnTo>
                    <a:lnTo>
                      <a:pt x="166" y="1875"/>
                    </a:lnTo>
                    <a:lnTo>
                      <a:pt x="163" y="1873"/>
                    </a:lnTo>
                    <a:lnTo>
                      <a:pt x="160" y="1872"/>
                    </a:lnTo>
                    <a:lnTo>
                      <a:pt x="158" y="1870"/>
                    </a:lnTo>
                    <a:lnTo>
                      <a:pt x="160" y="1868"/>
                    </a:lnTo>
                    <a:lnTo>
                      <a:pt x="160" y="1868"/>
                    </a:lnTo>
                    <a:lnTo>
                      <a:pt x="163" y="1868"/>
                    </a:lnTo>
                    <a:lnTo>
                      <a:pt x="165" y="1870"/>
                    </a:lnTo>
                    <a:lnTo>
                      <a:pt x="165" y="1870"/>
                    </a:lnTo>
                    <a:lnTo>
                      <a:pt x="165" y="1870"/>
                    </a:lnTo>
                    <a:lnTo>
                      <a:pt x="160" y="1866"/>
                    </a:lnTo>
                    <a:lnTo>
                      <a:pt x="156" y="1865"/>
                    </a:lnTo>
                    <a:lnTo>
                      <a:pt x="156" y="1863"/>
                    </a:lnTo>
                    <a:lnTo>
                      <a:pt x="156" y="1861"/>
                    </a:lnTo>
                    <a:lnTo>
                      <a:pt x="154" y="1860"/>
                    </a:lnTo>
                    <a:lnTo>
                      <a:pt x="153" y="1854"/>
                    </a:lnTo>
                    <a:lnTo>
                      <a:pt x="153" y="1853"/>
                    </a:lnTo>
                    <a:lnTo>
                      <a:pt x="151" y="1851"/>
                    </a:lnTo>
                    <a:lnTo>
                      <a:pt x="151" y="1848"/>
                    </a:lnTo>
                    <a:lnTo>
                      <a:pt x="153" y="1844"/>
                    </a:lnTo>
                    <a:lnTo>
                      <a:pt x="153" y="1843"/>
                    </a:lnTo>
                    <a:lnTo>
                      <a:pt x="154" y="1843"/>
                    </a:lnTo>
                    <a:lnTo>
                      <a:pt x="156" y="1844"/>
                    </a:lnTo>
                    <a:lnTo>
                      <a:pt x="160" y="1844"/>
                    </a:lnTo>
                    <a:lnTo>
                      <a:pt x="160" y="1844"/>
                    </a:lnTo>
                    <a:close/>
                    <a:moveTo>
                      <a:pt x="208" y="1849"/>
                    </a:moveTo>
                    <a:lnTo>
                      <a:pt x="206" y="1851"/>
                    </a:lnTo>
                    <a:lnTo>
                      <a:pt x="204" y="1853"/>
                    </a:lnTo>
                    <a:lnTo>
                      <a:pt x="204" y="1853"/>
                    </a:lnTo>
                    <a:lnTo>
                      <a:pt x="204" y="1853"/>
                    </a:lnTo>
                    <a:lnTo>
                      <a:pt x="202" y="1853"/>
                    </a:lnTo>
                    <a:lnTo>
                      <a:pt x="201" y="1851"/>
                    </a:lnTo>
                    <a:lnTo>
                      <a:pt x="201" y="1849"/>
                    </a:lnTo>
                    <a:lnTo>
                      <a:pt x="199" y="1849"/>
                    </a:lnTo>
                    <a:lnTo>
                      <a:pt x="199" y="1851"/>
                    </a:lnTo>
                    <a:lnTo>
                      <a:pt x="199" y="1851"/>
                    </a:lnTo>
                    <a:lnTo>
                      <a:pt x="199" y="1853"/>
                    </a:lnTo>
                    <a:lnTo>
                      <a:pt x="199" y="1853"/>
                    </a:lnTo>
                    <a:lnTo>
                      <a:pt x="199" y="1853"/>
                    </a:lnTo>
                    <a:lnTo>
                      <a:pt x="199" y="1853"/>
                    </a:lnTo>
                    <a:lnTo>
                      <a:pt x="197" y="1851"/>
                    </a:lnTo>
                    <a:lnTo>
                      <a:pt x="197" y="1851"/>
                    </a:lnTo>
                    <a:lnTo>
                      <a:pt x="197" y="1849"/>
                    </a:lnTo>
                    <a:lnTo>
                      <a:pt x="199" y="1848"/>
                    </a:lnTo>
                    <a:lnTo>
                      <a:pt x="202" y="1846"/>
                    </a:lnTo>
                    <a:lnTo>
                      <a:pt x="202" y="1846"/>
                    </a:lnTo>
                    <a:lnTo>
                      <a:pt x="204" y="1846"/>
                    </a:lnTo>
                    <a:lnTo>
                      <a:pt x="206" y="1846"/>
                    </a:lnTo>
                    <a:lnTo>
                      <a:pt x="206" y="1848"/>
                    </a:lnTo>
                    <a:lnTo>
                      <a:pt x="208" y="1849"/>
                    </a:lnTo>
                    <a:lnTo>
                      <a:pt x="208" y="1849"/>
                    </a:lnTo>
                    <a:close/>
                    <a:moveTo>
                      <a:pt x="214" y="1875"/>
                    </a:moveTo>
                    <a:lnTo>
                      <a:pt x="214" y="1875"/>
                    </a:lnTo>
                    <a:lnTo>
                      <a:pt x="213" y="1875"/>
                    </a:lnTo>
                    <a:lnTo>
                      <a:pt x="209" y="1870"/>
                    </a:lnTo>
                    <a:lnTo>
                      <a:pt x="206" y="1866"/>
                    </a:lnTo>
                    <a:lnTo>
                      <a:pt x="204" y="1865"/>
                    </a:lnTo>
                    <a:lnTo>
                      <a:pt x="201" y="1863"/>
                    </a:lnTo>
                    <a:lnTo>
                      <a:pt x="202" y="1860"/>
                    </a:lnTo>
                    <a:lnTo>
                      <a:pt x="204" y="1860"/>
                    </a:lnTo>
                    <a:lnTo>
                      <a:pt x="208" y="1863"/>
                    </a:lnTo>
                    <a:lnTo>
                      <a:pt x="211" y="1865"/>
                    </a:lnTo>
                    <a:lnTo>
                      <a:pt x="213" y="1866"/>
                    </a:lnTo>
                    <a:lnTo>
                      <a:pt x="216" y="1873"/>
                    </a:lnTo>
                    <a:lnTo>
                      <a:pt x="216" y="1873"/>
                    </a:lnTo>
                    <a:lnTo>
                      <a:pt x="214" y="1875"/>
                    </a:lnTo>
                    <a:lnTo>
                      <a:pt x="214" y="1875"/>
                    </a:lnTo>
                    <a:close/>
                    <a:moveTo>
                      <a:pt x="1173" y="1870"/>
                    </a:moveTo>
                    <a:lnTo>
                      <a:pt x="1173" y="1872"/>
                    </a:lnTo>
                    <a:lnTo>
                      <a:pt x="1171" y="1872"/>
                    </a:lnTo>
                    <a:lnTo>
                      <a:pt x="1171" y="1872"/>
                    </a:lnTo>
                    <a:lnTo>
                      <a:pt x="1171" y="1870"/>
                    </a:lnTo>
                    <a:lnTo>
                      <a:pt x="1171" y="1870"/>
                    </a:lnTo>
                    <a:lnTo>
                      <a:pt x="1171" y="1868"/>
                    </a:lnTo>
                    <a:lnTo>
                      <a:pt x="1173" y="1870"/>
                    </a:lnTo>
                    <a:lnTo>
                      <a:pt x="1173" y="1870"/>
                    </a:lnTo>
                    <a:lnTo>
                      <a:pt x="1173" y="1870"/>
                    </a:lnTo>
                    <a:close/>
                    <a:moveTo>
                      <a:pt x="228" y="1877"/>
                    </a:moveTo>
                    <a:lnTo>
                      <a:pt x="226" y="1877"/>
                    </a:lnTo>
                    <a:lnTo>
                      <a:pt x="225" y="1877"/>
                    </a:lnTo>
                    <a:lnTo>
                      <a:pt x="225" y="1877"/>
                    </a:lnTo>
                    <a:lnTo>
                      <a:pt x="225" y="1875"/>
                    </a:lnTo>
                    <a:lnTo>
                      <a:pt x="225" y="1875"/>
                    </a:lnTo>
                    <a:lnTo>
                      <a:pt x="225" y="1873"/>
                    </a:lnTo>
                    <a:lnTo>
                      <a:pt x="226" y="1872"/>
                    </a:lnTo>
                    <a:lnTo>
                      <a:pt x="226" y="1870"/>
                    </a:lnTo>
                    <a:lnTo>
                      <a:pt x="226" y="1870"/>
                    </a:lnTo>
                    <a:lnTo>
                      <a:pt x="226" y="1872"/>
                    </a:lnTo>
                    <a:lnTo>
                      <a:pt x="226" y="1872"/>
                    </a:lnTo>
                    <a:lnTo>
                      <a:pt x="228" y="1877"/>
                    </a:lnTo>
                    <a:close/>
                    <a:moveTo>
                      <a:pt x="238" y="1882"/>
                    </a:moveTo>
                    <a:lnTo>
                      <a:pt x="240" y="1892"/>
                    </a:lnTo>
                    <a:lnTo>
                      <a:pt x="240" y="1895"/>
                    </a:lnTo>
                    <a:lnTo>
                      <a:pt x="238" y="1897"/>
                    </a:lnTo>
                    <a:lnTo>
                      <a:pt x="238" y="1900"/>
                    </a:lnTo>
                    <a:lnTo>
                      <a:pt x="237" y="1902"/>
                    </a:lnTo>
                    <a:lnTo>
                      <a:pt x="235" y="1900"/>
                    </a:lnTo>
                    <a:lnTo>
                      <a:pt x="235" y="1897"/>
                    </a:lnTo>
                    <a:lnTo>
                      <a:pt x="235" y="1894"/>
                    </a:lnTo>
                    <a:lnTo>
                      <a:pt x="235" y="1894"/>
                    </a:lnTo>
                    <a:lnTo>
                      <a:pt x="235" y="1887"/>
                    </a:lnTo>
                    <a:lnTo>
                      <a:pt x="235" y="1889"/>
                    </a:lnTo>
                    <a:lnTo>
                      <a:pt x="233" y="1890"/>
                    </a:lnTo>
                    <a:lnTo>
                      <a:pt x="233" y="1890"/>
                    </a:lnTo>
                    <a:lnTo>
                      <a:pt x="230" y="1889"/>
                    </a:lnTo>
                    <a:lnTo>
                      <a:pt x="228" y="1885"/>
                    </a:lnTo>
                    <a:lnTo>
                      <a:pt x="228" y="1883"/>
                    </a:lnTo>
                    <a:lnTo>
                      <a:pt x="226" y="1882"/>
                    </a:lnTo>
                    <a:lnTo>
                      <a:pt x="226" y="1880"/>
                    </a:lnTo>
                    <a:lnTo>
                      <a:pt x="226" y="1880"/>
                    </a:lnTo>
                    <a:lnTo>
                      <a:pt x="228" y="1877"/>
                    </a:lnTo>
                    <a:lnTo>
                      <a:pt x="228" y="1875"/>
                    </a:lnTo>
                    <a:lnTo>
                      <a:pt x="230" y="1873"/>
                    </a:lnTo>
                    <a:lnTo>
                      <a:pt x="230" y="1872"/>
                    </a:lnTo>
                    <a:lnTo>
                      <a:pt x="232" y="1872"/>
                    </a:lnTo>
                    <a:lnTo>
                      <a:pt x="233" y="1873"/>
                    </a:lnTo>
                    <a:lnTo>
                      <a:pt x="235" y="1875"/>
                    </a:lnTo>
                    <a:lnTo>
                      <a:pt x="238" y="1877"/>
                    </a:lnTo>
                    <a:lnTo>
                      <a:pt x="238" y="1882"/>
                    </a:lnTo>
                    <a:lnTo>
                      <a:pt x="238" y="1882"/>
                    </a:lnTo>
                    <a:close/>
                    <a:moveTo>
                      <a:pt x="178" y="1873"/>
                    </a:moveTo>
                    <a:lnTo>
                      <a:pt x="180" y="1877"/>
                    </a:lnTo>
                    <a:lnTo>
                      <a:pt x="180" y="1880"/>
                    </a:lnTo>
                    <a:lnTo>
                      <a:pt x="180" y="1883"/>
                    </a:lnTo>
                    <a:lnTo>
                      <a:pt x="177" y="1883"/>
                    </a:lnTo>
                    <a:lnTo>
                      <a:pt x="175" y="1883"/>
                    </a:lnTo>
                    <a:lnTo>
                      <a:pt x="175" y="1883"/>
                    </a:lnTo>
                    <a:lnTo>
                      <a:pt x="173" y="1883"/>
                    </a:lnTo>
                    <a:lnTo>
                      <a:pt x="175" y="1885"/>
                    </a:lnTo>
                    <a:lnTo>
                      <a:pt x="177" y="1885"/>
                    </a:lnTo>
                    <a:lnTo>
                      <a:pt x="178" y="1889"/>
                    </a:lnTo>
                    <a:lnTo>
                      <a:pt x="180" y="1889"/>
                    </a:lnTo>
                    <a:lnTo>
                      <a:pt x="184" y="1890"/>
                    </a:lnTo>
                    <a:lnTo>
                      <a:pt x="182" y="1892"/>
                    </a:lnTo>
                    <a:lnTo>
                      <a:pt x="180" y="1894"/>
                    </a:lnTo>
                    <a:lnTo>
                      <a:pt x="184" y="1897"/>
                    </a:lnTo>
                    <a:lnTo>
                      <a:pt x="184" y="1899"/>
                    </a:lnTo>
                    <a:lnTo>
                      <a:pt x="185" y="1899"/>
                    </a:lnTo>
                    <a:lnTo>
                      <a:pt x="187" y="1899"/>
                    </a:lnTo>
                    <a:lnTo>
                      <a:pt x="187" y="1899"/>
                    </a:lnTo>
                    <a:lnTo>
                      <a:pt x="187" y="1899"/>
                    </a:lnTo>
                    <a:lnTo>
                      <a:pt x="185" y="1902"/>
                    </a:lnTo>
                    <a:lnTo>
                      <a:pt x="185" y="1902"/>
                    </a:lnTo>
                    <a:lnTo>
                      <a:pt x="187" y="1902"/>
                    </a:lnTo>
                    <a:lnTo>
                      <a:pt x="189" y="1902"/>
                    </a:lnTo>
                    <a:lnTo>
                      <a:pt x="190" y="1904"/>
                    </a:lnTo>
                    <a:lnTo>
                      <a:pt x="187" y="1907"/>
                    </a:lnTo>
                    <a:lnTo>
                      <a:pt x="184" y="1904"/>
                    </a:lnTo>
                    <a:lnTo>
                      <a:pt x="182" y="1902"/>
                    </a:lnTo>
                    <a:lnTo>
                      <a:pt x="182" y="1899"/>
                    </a:lnTo>
                    <a:lnTo>
                      <a:pt x="180" y="1897"/>
                    </a:lnTo>
                    <a:lnTo>
                      <a:pt x="177" y="1895"/>
                    </a:lnTo>
                    <a:lnTo>
                      <a:pt x="172" y="1889"/>
                    </a:lnTo>
                    <a:lnTo>
                      <a:pt x="170" y="1887"/>
                    </a:lnTo>
                    <a:lnTo>
                      <a:pt x="168" y="1885"/>
                    </a:lnTo>
                    <a:lnTo>
                      <a:pt x="168" y="1883"/>
                    </a:lnTo>
                    <a:lnTo>
                      <a:pt x="168" y="1882"/>
                    </a:lnTo>
                    <a:lnTo>
                      <a:pt x="168" y="1882"/>
                    </a:lnTo>
                    <a:lnTo>
                      <a:pt x="170" y="1882"/>
                    </a:lnTo>
                    <a:lnTo>
                      <a:pt x="170" y="1880"/>
                    </a:lnTo>
                    <a:lnTo>
                      <a:pt x="163" y="1878"/>
                    </a:lnTo>
                    <a:lnTo>
                      <a:pt x="163" y="1877"/>
                    </a:lnTo>
                    <a:lnTo>
                      <a:pt x="163" y="1877"/>
                    </a:lnTo>
                    <a:lnTo>
                      <a:pt x="163" y="1875"/>
                    </a:lnTo>
                    <a:lnTo>
                      <a:pt x="166" y="1877"/>
                    </a:lnTo>
                    <a:lnTo>
                      <a:pt x="170" y="1875"/>
                    </a:lnTo>
                    <a:lnTo>
                      <a:pt x="172" y="1875"/>
                    </a:lnTo>
                    <a:lnTo>
                      <a:pt x="173" y="1873"/>
                    </a:lnTo>
                    <a:lnTo>
                      <a:pt x="175" y="1873"/>
                    </a:lnTo>
                    <a:lnTo>
                      <a:pt x="175" y="1873"/>
                    </a:lnTo>
                    <a:lnTo>
                      <a:pt x="178" y="1873"/>
                    </a:lnTo>
                    <a:lnTo>
                      <a:pt x="178" y="1873"/>
                    </a:lnTo>
                    <a:close/>
                    <a:moveTo>
                      <a:pt x="1157" y="1889"/>
                    </a:moveTo>
                    <a:lnTo>
                      <a:pt x="1156" y="1889"/>
                    </a:lnTo>
                    <a:lnTo>
                      <a:pt x="1152" y="1889"/>
                    </a:lnTo>
                    <a:lnTo>
                      <a:pt x="1150" y="1887"/>
                    </a:lnTo>
                    <a:lnTo>
                      <a:pt x="1145" y="1885"/>
                    </a:lnTo>
                    <a:lnTo>
                      <a:pt x="1137" y="1882"/>
                    </a:lnTo>
                    <a:lnTo>
                      <a:pt x="1133" y="1880"/>
                    </a:lnTo>
                    <a:lnTo>
                      <a:pt x="1133" y="1878"/>
                    </a:lnTo>
                    <a:lnTo>
                      <a:pt x="1135" y="1877"/>
                    </a:lnTo>
                    <a:lnTo>
                      <a:pt x="1135" y="1875"/>
                    </a:lnTo>
                    <a:lnTo>
                      <a:pt x="1137" y="1875"/>
                    </a:lnTo>
                    <a:lnTo>
                      <a:pt x="1147" y="1873"/>
                    </a:lnTo>
                    <a:lnTo>
                      <a:pt x="1150" y="1873"/>
                    </a:lnTo>
                    <a:lnTo>
                      <a:pt x="1154" y="1878"/>
                    </a:lnTo>
                    <a:lnTo>
                      <a:pt x="1157" y="1883"/>
                    </a:lnTo>
                    <a:lnTo>
                      <a:pt x="1159" y="1885"/>
                    </a:lnTo>
                    <a:lnTo>
                      <a:pt x="1159" y="1887"/>
                    </a:lnTo>
                    <a:lnTo>
                      <a:pt x="1157" y="1889"/>
                    </a:lnTo>
                    <a:lnTo>
                      <a:pt x="1157" y="1889"/>
                    </a:lnTo>
                    <a:close/>
                    <a:moveTo>
                      <a:pt x="225" y="1880"/>
                    </a:moveTo>
                    <a:lnTo>
                      <a:pt x="225" y="1880"/>
                    </a:lnTo>
                    <a:lnTo>
                      <a:pt x="223" y="1880"/>
                    </a:lnTo>
                    <a:lnTo>
                      <a:pt x="223" y="1880"/>
                    </a:lnTo>
                    <a:lnTo>
                      <a:pt x="221" y="1877"/>
                    </a:lnTo>
                    <a:lnTo>
                      <a:pt x="221" y="1877"/>
                    </a:lnTo>
                    <a:lnTo>
                      <a:pt x="221" y="1875"/>
                    </a:lnTo>
                    <a:lnTo>
                      <a:pt x="221" y="1875"/>
                    </a:lnTo>
                    <a:lnTo>
                      <a:pt x="221" y="1875"/>
                    </a:lnTo>
                    <a:lnTo>
                      <a:pt x="221" y="1875"/>
                    </a:lnTo>
                    <a:lnTo>
                      <a:pt x="225" y="1878"/>
                    </a:lnTo>
                    <a:lnTo>
                      <a:pt x="225" y="1880"/>
                    </a:lnTo>
                    <a:lnTo>
                      <a:pt x="225" y="1880"/>
                    </a:lnTo>
                    <a:close/>
                    <a:moveTo>
                      <a:pt x="232" y="1895"/>
                    </a:moveTo>
                    <a:lnTo>
                      <a:pt x="232" y="1897"/>
                    </a:lnTo>
                    <a:lnTo>
                      <a:pt x="228" y="1894"/>
                    </a:lnTo>
                    <a:lnTo>
                      <a:pt x="228" y="1892"/>
                    </a:lnTo>
                    <a:lnTo>
                      <a:pt x="226" y="1889"/>
                    </a:lnTo>
                    <a:lnTo>
                      <a:pt x="225" y="1887"/>
                    </a:lnTo>
                    <a:lnTo>
                      <a:pt x="225" y="1887"/>
                    </a:lnTo>
                    <a:lnTo>
                      <a:pt x="226" y="1887"/>
                    </a:lnTo>
                    <a:lnTo>
                      <a:pt x="226" y="1887"/>
                    </a:lnTo>
                    <a:lnTo>
                      <a:pt x="226" y="1887"/>
                    </a:lnTo>
                    <a:lnTo>
                      <a:pt x="232" y="1890"/>
                    </a:lnTo>
                    <a:lnTo>
                      <a:pt x="232" y="1892"/>
                    </a:lnTo>
                    <a:lnTo>
                      <a:pt x="232" y="1895"/>
                    </a:lnTo>
                    <a:lnTo>
                      <a:pt x="232" y="1895"/>
                    </a:lnTo>
                    <a:close/>
                    <a:moveTo>
                      <a:pt x="243" y="1899"/>
                    </a:moveTo>
                    <a:lnTo>
                      <a:pt x="242" y="1899"/>
                    </a:lnTo>
                    <a:lnTo>
                      <a:pt x="242" y="1897"/>
                    </a:lnTo>
                    <a:lnTo>
                      <a:pt x="242" y="1897"/>
                    </a:lnTo>
                    <a:lnTo>
                      <a:pt x="242" y="1895"/>
                    </a:lnTo>
                    <a:lnTo>
                      <a:pt x="242" y="1894"/>
                    </a:lnTo>
                    <a:lnTo>
                      <a:pt x="242" y="1890"/>
                    </a:lnTo>
                    <a:lnTo>
                      <a:pt x="243" y="1887"/>
                    </a:lnTo>
                    <a:lnTo>
                      <a:pt x="245" y="1887"/>
                    </a:lnTo>
                    <a:lnTo>
                      <a:pt x="245" y="1889"/>
                    </a:lnTo>
                    <a:lnTo>
                      <a:pt x="243" y="1894"/>
                    </a:lnTo>
                    <a:lnTo>
                      <a:pt x="243" y="1897"/>
                    </a:lnTo>
                    <a:lnTo>
                      <a:pt x="243" y="1899"/>
                    </a:lnTo>
                    <a:lnTo>
                      <a:pt x="243" y="1899"/>
                    </a:lnTo>
                    <a:lnTo>
                      <a:pt x="243" y="1899"/>
                    </a:lnTo>
                    <a:close/>
                    <a:moveTo>
                      <a:pt x="192" y="1912"/>
                    </a:moveTo>
                    <a:lnTo>
                      <a:pt x="190" y="1912"/>
                    </a:lnTo>
                    <a:lnTo>
                      <a:pt x="190" y="1912"/>
                    </a:lnTo>
                    <a:lnTo>
                      <a:pt x="190" y="1911"/>
                    </a:lnTo>
                    <a:lnTo>
                      <a:pt x="190" y="1909"/>
                    </a:lnTo>
                    <a:lnTo>
                      <a:pt x="190" y="1907"/>
                    </a:lnTo>
                    <a:lnTo>
                      <a:pt x="190" y="1907"/>
                    </a:lnTo>
                    <a:lnTo>
                      <a:pt x="192" y="1909"/>
                    </a:lnTo>
                    <a:lnTo>
                      <a:pt x="192" y="1912"/>
                    </a:lnTo>
                    <a:lnTo>
                      <a:pt x="192" y="1912"/>
                    </a:lnTo>
                    <a:close/>
                    <a:moveTo>
                      <a:pt x="1183" y="1912"/>
                    </a:moveTo>
                    <a:lnTo>
                      <a:pt x="1183" y="1912"/>
                    </a:lnTo>
                    <a:lnTo>
                      <a:pt x="1181" y="1912"/>
                    </a:lnTo>
                    <a:lnTo>
                      <a:pt x="1180" y="1912"/>
                    </a:lnTo>
                    <a:lnTo>
                      <a:pt x="1180" y="1911"/>
                    </a:lnTo>
                    <a:lnTo>
                      <a:pt x="1185" y="1909"/>
                    </a:lnTo>
                    <a:lnTo>
                      <a:pt x="1186" y="1909"/>
                    </a:lnTo>
                    <a:lnTo>
                      <a:pt x="1186" y="1909"/>
                    </a:lnTo>
                    <a:lnTo>
                      <a:pt x="1185" y="1911"/>
                    </a:lnTo>
                    <a:lnTo>
                      <a:pt x="1185" y="1912"/>
                    </a:lnTo>
                    <a:lnTo>
                      <a:pt x="1185" y="1912"/>
                    </a:lnTo>
                    <a:lnTo>
                      <a:pt x="1183" y="1912"/>
                    </a:lnTo>
                    <a:lnTo>
                      <a:pt x="1183" y="1912"/>
                    </a:lnTo>
                    <a:close/>
                    <a:moveTo>
                      <a:pt x="1645" y="1914"/>
                    </a:moveTo>
                    <a:lnTo>
                      <a:pt x="1645" y="1914"/>
                    </a:lnTo>
                    <a:lnTo>
                      <a:pt x="1643" y="1914"/>
                    </a:lnTo>
                    <a:lnTo>
                      <a:pt x="1645" y="1914"/>
                    </a:lnTo>
                    <a:lnTo>
                      <a:pt x="1645" y="1912"/>
                    </a:lnTo>
                    <a:lnTo>
                      <a:pt x="1647" y="1912"/>
                    </a:lnTo>
                    <a:lnTo>
                      <a:pt x="1647" y="1914"/>
                    </a:lnTo>
                    <a:lnTo>
                      <a:pt x="1645" y="1914"/>
                    </a:lnTo>
                    <a:lnTo>
                      <a:pt x="1645" y="1914"/>
                    </a:lnTo>
                    <a:close/>
                    <a:moveTo>
                      <a:pt x="252" y="1928"/>
                    </a:moveTo>
                    <a:lnTo>
                      <a:pt x="250" y="1928"/>
                    </a:lnTo>
                    <a:lnTo>
                      <a:pt x="250" y="1928"/>
                    </a:lnTo>
                    <a:lnTo>
                      <a:pt x="249" y="1928"/>
                    </a:lnTo>
                    <a:lnTo>
                      <a:pt x="249" y="1926"/>
                    </a:lnTo>
                    <a:lnTo>
                      <a:pt x="247" y="1923"/>
                    </a:lnTo>
                    <a:lnTo>
                      <a:pt x="247" y="1923"/>
                    </a:lnTo>
                    <a:lnTo>
                      <a:pt x="247" y="1923"/>
                    </a:lnTo>
                    <a:lnTo>
                      <a:pt x="249" y="1921"/>
                    </a:lnTo>
                    <a:lnTo>
                      <a:pt x="250" y="1921"/>
                    </a:lnTo>
                    <a:lnTo>
                      <a:pt x="250" y="1921"/>
                    </a:lnTo>
                    <a:lnTo>
                      <a:pt x="250" y="1924"/>
                    </a:lnTo>
                    <a:lnTo>
                      <a:pt x="252" y="1924"/>
                    </a:lnTo>
                    <a:lnTo>
                      <a:pt x="252" y="1926"/>
                    </a:lnTo>
                    <a:lnTo>
                      <a:pt x="252" y="1928"/>
                    </a:lnTo>
                    <a:lnTo>
                      <a:pt x="252" y="1928"/>
                    </a:lnTo>
                    <a:close/>
                    <a:moveTo>
                      <a:pt x="1643" y="1926"/>
                    </a:moveTo>
                    <a:lnTo>
                      <a:pt x="1642" y="1929"/>
                    </a:lnTo>
                    <a:lnTo>
                      <a:pt x="1642" y="1931"/>
                    </a:lnTo>
                    <a:lnTo>
                      <a:pt x="1640" y="1931"/>
                    </a:lnTo>
                    <a:lnTo>
                      <a:pt x="1638" y="1931"/>
                    </a:lnTo>
                    <a:lnTo>
                      <a:pt x="1635" y="1931"/>
                    </a:lnTo>
                    <a:lnTo>
                      <a:pt x="1633" y="1933"/>
                    </a:lnTo>
                    <a:lnTo>
                      <a:pt x="1631" y="1935"/>
                    </a:lnTo>
                    <a:lnTo>
                      <a:pt x="1633" y="1935"/>
                    </a:lnTo>
                    <a:lnTo>
                      <a:pt x="1633" y="1936"/>
                    </a:lnTo>
                    <a:lnTo>
                      <a:pt x="1633" y="1936"/>
                    </a:lnTo>
                    <a:lnTo>
                      <a:pt x="1635" y="1936"/>
                    </a:lnTo>
                    <a:lnTo>
                      <a:pt x="1636" y="1936"/>
                    </a:lnTo>
                    <a:lnTo>
                      <a:pt x="1636" y="1936"/>
                    </a:lnTo>
                    <a:lnTo>
                      <a:pt x="1636" y="1938"/>
                    </a:lnTo>
                    <a:lnTo>
                      <a:pt x="1636" y="1938"/>
                    </a:lnTo>
                    <a:lnTo>
                      <a:pt x="1636" y="1940"/>
                    </a:lnTo>
                    <a:lnTo>
                      <a:pt x="1636" y="1941"/>
                    </a:lnTo>
                    <a:lnTo>
                      <a:pt x="1635" y="1945"/>
                    </a:lnTo>
                    <a:lnTo>
                      <a:pt x="1633" y="1947"/>
                    </a:lnTo>
                    <a:lnTo>
                      <a:pt x="1631" y="1948"/>
                    </a:lnTo>
                    <a:lnTo>
                      <a:pt x="1631" y="1950"/>
                    </a:lnTo>
                    <a:lnTo>
                      <a:pt x="1631" y="1950"/>
                    </a:lnTo>
                    <a:lnTo>
                      <a:pt x="1630" y="1953"/>
                    </a:lnTo>
                    <a:lnTo>
                      <a:pt x="1630" y="1955"/>
                    </a:lnTo>
                    <a:lnTo>
                      <a:pt x="1626" y="1960"/>
                    </a:lnTo>
                    <a:lnTo>
                      <a:pt x="1624" y="1960"/>
                    </a:lnTo>
                    <a:lnTo>
                      <a:pt x="1624" y="1962"/>
                    </a:lnTo>
                    <a:lnTo>
                      <a:pt x="1623" y="1964"/>
                    </a:lnTo>
                    <a:lnTo>
                      <a:pt x="1623" y="1965"/>
                    </a:lnTo>
                    <a:lnTo>
                      <a:pt x="1619" y="1970"/>
                    </a:lnTo>
                    <a:lnTo>
                      <a:pt x="1619" y="1972"/>
                    </a:lnTo>
                    <a:lnTo>
                      <a:pt x="1619" y="1974"/>
                    </a:lnTo>
                    <a:lnTo>
                      <a:pt x="1619" y="1975"/>
                    </a:lnTo>
                    <a:lnTo>
                      <a:pt x="1618" y="1975"/>
                    </a:lnTo>
                    <a:lnTo>
                      <a:pt x="1618" y="1977"/>
                    </a:lnTo>
                    <a:lnTo>
                      <a:pt x="1616" y="1979"/>
                    </a:lnTo>
                    <a:lnTo>
                      <a:pt x="1616" y="1979"/>
                    </a:lnTo>
                    <a:lnTo>
                      <a:pt x="1618" y="1981"/>
                    </a:lnTo>
                    <a:lnTo>
                      <a:pt x="1618" y="1981"/>
                    </a:lnTo>
                    <a:lnTo>
                      <a:pt x="1618" y="1982"/>
                    </a:lnTo>
                    <a:lnTo>
                      <a:pt x="1618" y="1984"/>
                    </a:lnTo>
                    <a:lnTo>
                      <a:pt x="1618" y="1982"/>
                    </a:lnTo>
                    <a:lnTo>
                      <a:pt x="1621" y="1979"/>
                    </a:lnTo>
                    <a:lnTo>
                      <a:pt x="1623" y="1975"/>
                    </a:lnTo>
                    <a:lnTo>
                      <a:pt x="1624" y="1975"/>
                    </a:lnTo>
                    <a:lnTo>
                      <a:pt x="1626" y="1974"/>
                    </a:lnTo>
                    <a:lnTo>
                      <a:pt x="1626" y="1972"/>
                    </a:lnTo>
                    <a:lnTo>
                      <a:pt x="1628" y="1969"/>
                    </a:lnTo>
                    <a:lnTo>
                      <a:pt x="1630" y="1969"/>
                    </a:lnTo>
                    <a:lnTo>
                      <a:pt x="1630" y="1969"/>
                    </a:lnTo>
                    <a:lnTo>
                      <a:pt x="1631" y="1970"/>
                    </a:lnTo>
                    <a:lnTo>
                      <a:pt x="1630" y="1972"/>
                    </a:lnTo>
                    <a:lnTo>
                      <a:pt x="1630" y="1974"/>
                    </a:lnTo>
                    <a:lnTo>
                      <a:pt x="1630" y="1974"/>
                    </a:lnTo>
                    <a:lnTo>
                      <a:pt x="1631" y="1972"/>
                    </a:lnTo>
                    <a:lnTo>
                      <a:pt x="1635" y="1972"/>
                    </a:lnTo>
                    <a:lnTo>
                      <a:pt x="1635" y="1972"/>
                    </a:lnTo>
                    <a:lnTo>
                      <a:pt x="1638" y="1974"/>
                    </a:lnTo>
                    <a:lnTo>
                      <a:pt x="1640" y="1974"/>
                    </a:lnTo>
                    <a:lnTo>
                      <a:pt x="1642" y="1972"/>
                    </a:lnTo>
                    <a:lnTo>
                      <a:pt x="1642" y="1972"/>
                    </a:lnTo>
                    <a:lnTo>
                      <a:pt x="1642" y="1974"/>
                    </a:lnTo>
                    <a:lnTo>
                      <a:pt x="1642" y="1975"/>
                    </a:lnTo>
                    <a:lnTo>
                      <a:pt x="1638" y="1977"/>
                    </a:lnTo>
                    <a:lnTo>
                      <a:pt x="1631" y="1981"/>
                    </a:lnTo>
                    <a:lnTo>
                      <a:pt x="1630" y="1984"/>
                    </a:lnTo>
                    <a:lnTo>
                      <a:pt x="1631" y="1984"/>
                    </a:lnTo>
                    <a:lnTo>
                      <a:pt x="1631" y="1982"/>
                    </a:lnTo>
                    <a:lnTo>
                      <a:pt x="1633" y="1982"/>
                    </a:lnTo>
                    <a:lnTo>
                      <a:pt x="1635" y="1982"/>
                    </a:lnTo>
                    <a:lnTo>
                      <a:pt x="1635" y="1982"/>
                    </a:lnTo>
                    <a:lnTo>
                      <a:pt x="1635" y="1982"/>
                    </a:lnTo>
                    <a:lnTo>
                      <a:pt x="1635" y="1984"/>
                    </a:lnTo>
                    <a:lnTo>
                      <a:pt x="1631" y="1989"/>
                    </a:lnTo>
                    <a:lnTo>
                      <a:pt x="1631" y="1987"/>
                    </a:lnTo>
                    <a:lnTo>
                      <a:pt x="1636" y="1986"/>
                    </a:lnTo>
                    <a:lnTo>
                      <a:pt x="1640" y="1989"/>
                    </a:lnTo>
                    <a:lnTo>
                      <a:pt x="1643" y="1987"/>
                    </a:lnTo>
                    <a:lnTo>
                      <a:pt x="1645" y="1987"/>
                    </a:lnTo>
                    <a:lnTo>
                      <a:pt x="1645" y="1987"/>
                    </a:lnTo>
                    <a:lnTo>
                      <a:pt x="1645" y="1989"/>
                    </a:lnTo>
                    <a:lnTo>
                      <a:pt x="1645" y="1991"/>
                    </a:lnTo>
                    <a:lnTo>
                      <a:pt x="1645" y="1991"/>
                    </a:lnTo>
                    <a:lnTo>
                      <a:pt x="1647" y="1991"/>
                    </a:lnTo>
                    <a:lnTo>
                      <a:pt x="1647" y="1989"/>
                    </a:lnTo>
                    <a:lnTo>
                      <a:pt x="1647" y="1986"/>
                    </a:lnTo>
                    <a:lnTo>
                      <a:pt x="1647" y="1986"/>
                    </a:lnTo>
                    <a:lnTo>
                      <a:pt x="1648" y="1987"/>
                    </a:lnTo>
                    <a:lnTo>
                      <a:pt x="1648" y="1987"/>
                    </a:lnTo>
                    <a:lnTo>
                      <a:pt x="1648" y="1989"/>
                    </a:lnTo>
                    <a:lnTo>
                      <a:pt x="1648" y="1993"/>
                    </a:lnTo>
                    <a:lnTo>
                      <a:pt x="1647" y="1994"/>
                    </a:lnTo>
                    <a:lnTo>
                      <a:pt x="1645" y="1996"/>
                    </a:lnTo>
                    <a:lnTo>
                      <a:pt x="1645" y="1998"/>
                    </a:lnTo>
                    <a:lnTo>
                      <a:pt x="1645" y="1999"/>
                    </a:lnTo>
                    <a:lnTo>
                      <a:pt x="1645" y="1999"/>
                    </a:lnTo>
                    <a:lnTo>
                      <a:pt x="1647" y="1998"/>
                    </a:lnTo>
                    <a:lnTo>
                      <a:pt x="1647" y="1998"/>
                    </a:lnTo>
                    <a:lnTo>
                      <a:pt x="1647" y="1996"/>
                    </a:lnTo>
                    <a:lnTo>
                      <a:pt x="1647" y="1996"/>
                    </a:lnTo>
                    <a:lnTo>
                      <a:pt x="1648" y="1994"/>
                    </a:lnTo>
                    <a:lnTo>
                      <a:pt x="1650" y="1993"/>
                    </a:lnTo>
                    <a:lnTo>
                      <a:pt x="1652" y="1993"/>
                    </a:lnTo>
                    <a:lnTo>
                      <a:pt x="1652" y="1993"/>
                    </a:lnTo>
                    <a:lnTo>
                      <a:pt x="1652" y="1994"/>
                    </a:lnTo>
                    <a:lnTo>
                      <a:pt x="1652" y="1994"/>
                    </a:lnTo>
                    <a:lnTo>
                      <a:pt x="1654" y="1993"/>
                    </a:lnTo>
                    <a:lnTo>
                      <a:pt x="1655" y="1991"/>
                    </a:lnTo>
                    <a:lnTo>
                      <a:pt x="1657" y="1991"/>
                    </a:lnTo>
                    <a:lnTo>
                      <a:pt x="1657" y="1991"/>
                    </a:lnTo>
                    <a:lnTo>
                      <a:pt x="1659" y="1989"/>
                    </a:lnTo>
                    <a:lnTo>
                      <a:pt x="1660" y="1987"/>
                    </a:lnTo>
                    <a:lnTo>
                      <a:pt x="1662" y="1986"/>
                    </a:lnTo>
                    <a:lnTo>
                      <a:pt x="1662" y="1986"/>
                    </a:lnTo>
                    <a:lnTo>
                      <a:pt x="1662" y="1987"/>
                    </a:lnTo>
                    <a:lnTo>
                      <a:pt x="1662" y="1989"/>
                    </a:lnTo>
                    <a:lnTo>
                      <a:pt x="1662" y="1991"/>
                    </a:lnTo>
                    <a:lnTo>
                      <a:pt x="1662" y="1993"/>
                    </a:lnTo>
                    <a:lnTo>
                      <a:pt x="1664" y="1991"/>
                    </a:lnTo>
                    <a:lnTo>
                      <a:pt x="1664" y="1989"/>
                    </a:lnTo>
                    <a:lnTo>
                      <a:pt x="1666" y="1989"/>
                    </a:lnTo>
                    <a:lnTo>
                      <a:pt x="1666" y="1989"/>
                    </a:lnTo>
                    <a:lnTo>
                      <a:pt x="1672" y="1989"/>
                    </a:lnTo>
                    <a:lnTo>
                      <a:pt x="1674" y="1989"/>
                    </a:lnTo>
                    <a:lnTo>
                      <a:pt x="1676" y="1991"/>
                    </a:lnTo>
                    <a:lnTo>
                      <a:pt x="1679" y="1993"/>
                    </a:lnTo>
                    <a:lnTo>
                      <a:pt x="1679" y="1994"/>
                    </a:lnTo>
                    <a:lnTo>
                      <a:pt x="1679" y="1996"/>
                    </a:lnTo>
                    <a:lnTo>
                      <a:pt x="1679" y="1998"/>
                    </a:lnTo>
                    <a:lnTo>
                      <a:pt x="1677" y="1999"/>
                    </a:lnTo>
                    <a:lnTo>
                      <a:pt x="1676" y="2001"/>
                    </a:lnTo>
                    <a:lnTo>
                      <a:pt x="1676" y="2001"/>
                    </a:lnTo>
                    <a:lnTo>
                      <a:pt x="1674" y="2003"/>
                    </a:lnTo>
                    <a:lnTo>
                      <a:pt x="1674" y="2004"/>
                    </a:lnTo>
                    <a:lnTo>
                      <a:pt x="1672" y="2004"/>
                    </a:lnTo>
                    <a:lnTo>
                      <a:pt x="1669" y="2008"/>
                    </a:lnTo>
                    <a:lnTo>
                      <a:pt x="1669" y="2008"/>
                    </a:lnTo>
                    <a:lnTo>
                      <a:pt x="1672" y="2008"/>
                    </a:lnTo>
                    <a:lnTo>
                      <a:pt x="1674" y="2008"/>
                    </a:lnTo>
                    <a:lnTo>
                      <a:pt x="1674" y="2008"/>
                    </a:lnTo>
                    <a:lnTo>
                      <a:pt x="1674" y="2008"/>
                    </a:lnTo>
                    <a:lnTo>
                      <a:pt x="1672" y="2010"/>
                    </a:lnTo>
                    <a:lnTo>
                      <a:pt x="1672" y="2010"/>
                    </a:lnTo>
                    <a:lnTo>
                      <a:pt x="1672" y="2010"/>
                    </a:lnTo>
                    <a:lnTo>
                      <a:pt x="1674" y="2011"/>
                    </a:lnTo>
                    <a:lnTo>
                      <a:pt x="1676" y="2010"/>
                    </a:lnTo>
                    <a:lnTo>
                      <a:pt x="1677" y="2011"/>
                    </a:lnTo>
                    <a:lnTo>
                      <a:pt x="1677" y="2011"/>
                    </a:lnTo>
                    <a:lnTo>
                      <a:pt x="1676" y="2013"/>
                    </a:lnTo>
                    <a:lnTo>
                      <a:pt x="1676" y="2015"/>
                    </a:lnTo>
                    <a:lnTo>
                      <a:pt x="1674" y="2016"/>
                    </a:lnTo>
                    <a:lnTo>
                      <a:pt x="1671" y="2018"/>
                    </a:lnTo>
                    <a:lnTo>
                      <a:pt x="1669" y="2020"/>
                    </a:lnTo>
                    <a:lnTo>
                      <a:pt x="1669" y="2020"/>
                    </a:lnTo>
                    <a:lnTo>
                      <a:pt x="1672" y="2018"/>
                    </a:lnTo>
                    <a:lnTo>
                      <a:pt x="1674" y="2018"/>
                    </a:lnTo>
                    <a:lnTo>
                      <a:pt x="1676" y="2018"/>
                    </a:lnTo>
                    <a:lnTo>
                      <a:pt x="1676" y="2016"/>
                    </a:lnTo>
                    <a:lnTo>
                      <a:pt x="1677" y="2016"/>
                    </a:lnTo>
                    <a:lnTo>
                      <a:pt x="1679" y="2016"/>
                    </a:lnTo>
                    <a:lnTo>
                      <a:pt x="1683" y="2015"/>
                    </a:lnTo>
                    <a:lnTo>
                      <a:pt x="1684" y="2015"/>
                    </a:lnTo>
                    <a:lnTo>
                      <a:pt x="1684" y="2015"/>
                    </a:lnTo>
                    <a:lnTo>
                      <a:pt x="1686" y="2013"/>
                    </a:lnTo>
                    <a:lnTo>
                      <a:pt x="1688" y="2013"/>
                    </a:lnTo>
                    <a:lnTo>
                      <a:pt x="1689" y="2011"/>
                    </a:lnTo>
                    <a:lnTo>
                      <a:pt x="1689" y="2011"/>
                    </a:lnTo>
                    <a:lnTo>
                      <a:pt x="1689" y="2013"/>
                    </a:lnTo>
                    <a:lnTo>
                      <a:pt x="1689" y="2015"/>
                    </a:lnTo>
                    <a:lnTo>
                      <a:pt x="1689" y="2016"/>
                    </a:lnTo>
                    <a:lnTo>
                      <a:pt x="1689" y="2016"/>
                    </a:lnTo>
                    <a:lnTo>
                      <a:pt x="1688" y="2018"/>
                    </a:lnTo>
                    <a:lnTo>
                      <a:pt x="1688" y="2020"/>
                    </a:lnTo>
                    <a:lnTo>
                      <a:pt x="1686" y="2020"/>
                    </a:lnTo>
                    <a:lnTo>
                      <a:pt x="1684" y="2020"/>
                    </a:lnTo>
                    <a:lnTo>
                      <a:pt x="1684" y="2020"/>
                    </a:lnTo>
                    <a:lnTo>
                      <a:pt x="1683" y="2022"/>
                    </a:lnTo>
                    <a:lnTo>
                      <a:pt x="1681" y="2023"/>
                    </a:lnTo>
                    <a:lnTo>
                      <a:pt x="1679" y="2025"/>
                    </a:lnTo>
                    <a:lnTo>
                      <a:pt x="1679" y="2025"/>
                    </a:lnTo>
                    <a:lnTo>
                      <a:pt x="1681" y="2027"/>
                    </a:lnTo>
                    <a:lnTo>
                      <a:pt x="1679" y="2028"/>
                    </a:lnTo>
                    <a:lnTo>
                      <a:pt x="1677" y="2028"/>
                    </a:lnTo>
                    <a:lnTo>
                      <a:pt x="1677" y="2028"/>
                    </a:lnTo>
                    <a:lnTo>
                      <a:pt x="1676" y="2028"/>
                    </a:lnTo>
                    <a:lnTo>
                      <a:pt x="1674" y="2030"/>
                    </a:lnTo>
                    <a:lnTo>
                      <a:pt x="1676" y="2030"/>
                    </a:lnTo>
                    <a:lnTo>
                      <a:pt x="1677" y="2030"/>
                    </a:lnTo>
                    <a:lnTo>
                      <a:pt x="1677" y="2030"/>
                    </a:lnTo>
                    <a:lnTo>
                      <a:pt x="1677" y="2032"/>
                    </a:lnTo>
                    <a:lnTo>
                      <a:pt x="1677" y="2032"/>
                    </a:lnTo>
                    <a:lnTo>
                      <a:pt x="1674" y="2037"/>
                    </a:lnTo>
                    <a:lnTo>
                      <a:pt x="1674" y="2037"/>
                    </a:lnTo>
                    <a:lnTo>
                      <a:pt x="1674" y="2039"/>
                    </a:lnTo>
                    <a:lnTo>
                      <a:pt x="1676" y="2039"/>
                    </a:lnTo>
                    <a:lnTo>
                      <a:pt x="1676" y="2040"/>
                    </a:lnTo>
                    <a:lnTo>
                      <a:pt x="1677" y="2040"/>
                    </a:lnTo>
                    <a:lnTo>
                      <a:pt x="1679" y="2040"/>
                    </a:lnTo>
                    <a:lnTo>
                      <a:pt x="1681" y="2037"/>
                    </a:lnTo>
                    <a:lnTo>
                      <a:pt x="1684" y="2030"/>
                    </a:lnTo>
                    <a:lnTo>
                      <a:pt x="1689" y="2028"/>
                    </a:lnTo>
                    <a:lnTo>
                      <a:pt x="1691" y="2027"/>
                    </a:lnTo>
                    <a:lnTo>
                      <a:pt x="1693" y="2027"/>
                    </a:lnTo>
                    <a:lnTo>
                      <a:pt x="1693" y="2027"/>
                    </a:lnTo>
                    <a:lnTo>
                      <a:pt x="1693" y="2028"/>
                    </a:lnTo>
                    <a:lnTo>
                      <a:pt x="1691" y="2030"/>
                    </a:lnTo>
                    <a:lnTo>
                      <a:pt x="1691" y="2032"/>
                    </a:lnTo>
                    <a:lnTo>
                      <a:pt x="1688" y="2035"/>
                    </a:lnTo>
                    <a:lnTo>
                      <a:pt x="1688" y="2039"/>
                    </a:lnTo>
                    <a:lnTo>
                      <a:pt x="1688" y="2040"/>
                    </a:lnTo>
                    <a:lnTo>
                      <a:pt x="1688" y="2044"/>
                    </a:lnTo>
                    <a:lnTo>
                      <a:pt x="1688" y="2045"/>
                    </a:lnTo>
                    <a:lnTo>
                      <a:pt x="1688" y="2045"/>
                    </a:lnTo>
                    <a:lnTo>
                      <a:pt x="1689" y="2045"/>
                    </a:lnTo>
                    <a:lnTo>
                      <a:pt x="1691" y="2044"/>
                    </a:lnTo>
                    <a:lnTo>
                      <a:pt x="1693" y="2042"/>
                    </a:lnTo>
                    <a:lnTo>
                      <a:pt x="1695" y="2039"/>
                    </a:lnTo>
                    <a:lnTo>
                      <a:pt x="1695" y="2037"/>
                    </a:lnTo>
                    <a:lnTo>
                      <a:pt x="1695" y="2037"/>
                    </a:lnTo>
                    <a:lnTo>
                      <a:pt x="1696" y="2037"/>
                    </a:lnTo>
                    <a:lnTo>
                      <a:pt x="1696" y="2039"/>
                    </a:lnTo>
                    <a:lnTo>
                      <a:pt x="1696" y="2040"/>
                    </a:lnTo>
                    <a:lnTo>
                      <a:pt x="1696" y="2044"/>
                    </a:lnTo>
                    <a:lnTo>
                      <a:pt x="1696" y="2045"/>
                    </a:lnTo>
                    <a:lnTo>
                      <a:pt x="1696" y="2047"/>
                    </a:lnTo>
                    <a:lnTo>
                      <a:pt x="1693" y="2056"/>
                    </a:lnTo>
                    <a:lnTo>
                      <a:pt x="1693" y="2057"/>
                    </a:lnTo>
                    <a:lnTo>
                      <a:pt x="1693" y="2059"/>
                    </a:lnTo>
                    <a:lnTo>
                      <a:pt x="1693" y="2059"/>
                    </a:lnTo>
                    <a:lnTo>
                      <a:pt x="1691" y="2064"/>
                    </a:lnTo>
                    <a:lnTo>
                      <a:pt x="1689" y="2066"/>
                    </a:lnTo>
                    <a:lnTo>
                      <a:pt x="1689" y="2068"/>
                    </a:lnTo>
                    <a:lnTo>
                      <a:pt x="1688" y="2068"/>
                    </a:lnTo>
                    <a:lnTo>
                      <a:pt x="1688" y="2069"/>
                    </a:lnTo>
                    <a:lnTo>
                      <a:pt x="1686" y="2068"/>
                    </a:lnTo>
                    <a:lnTo>
                      <a:pt x="1686" y="2068"/>
                    </a:lnTo>
                    <a:lnTo>
                      <a:pt x="1684" y="2066"/>
                    </a:lnTo>
                    <a:lnTo>
                      <a:pt x="1684" y="2066"/>
                    </a:lnTo>
                    <a:lnTo>
                      <a:pt x="1683" y="2066"/>
                    </a:lnTo>
                    <a:lnTo>
                      <a:pt x="1681" y="2069"/>
                    </a:lnTo>
                    <a:lnTo>
                      <a:pt x="1679" y="2069"/>
                    </a:lnTo>
                    <a:lnTo>
                      <a:pt x="1679" y="2069"/>
                    </a:lnTo>
                    <a:lnTo>
                      <a:pt x="1679" y="2068"/>
                    </a:lnTo>
                    <a:lnTo>
                      <a:pt x="1679" y="2062"/>
                    </a:lnTo>
                    <a:lnTo>
                      <a:pt x="1679" y="2059"/>
                    </a:lnTo>
                    <a:lnTo>
                      <a:pt x="1679" y="2059"/>
                    </a:lnTo>
                    <a:lnTo>
                      <a:pt x="1679" y="2056"/>
                    </a:lnTo>
                    <a:lnTo>
                      <a:pt x="1679" y="2056"/>
                    </a:lnTo>
                    <a:lnTo>
                      <a:pt x="1679" y="2054"/>
                    </a:lnTo>
                    <a:lnTo>
                      <a:pt x="1677" y="2054"/>
                    </a:lnTo>
                    <a:lnTo>
                      <a:pt x="1677" y="2056"/>
                    </a:lnTo>
                    <a:lnTo>
                      <a:pt x="1676" y="2059"/>
                    </a:lnTo>
                    <a:lnTo>
                      <a:pt x="1674" y="2061"/>
                    </a:lnTo>
                    <a:lnTo>
                      <a:pt x="1671" y="2062"/>
                    </a:lnTo>
                    <a:lnTo>
                      <a:pt x="1669" y="2064"/>
                    </a:lnTo>
                    <a:lnTo>
                      <a:pt x="1669" y="2064"/>
                    </a:lnTo>
                    <a:lnTo>
                      <a:pt x="1669" y="2062"/>
                    </a:lnTo>
                    <a:lnTo>
                      <a:pt x="1667" y="2062"/>
                    </a:lnTo>
                    <a:lnTo>
                      <a:pt x="1667" y="2061"/>
                    </a:lnTo>
                    <a:lnTo>
                      <a:pt x="1669" y="2059"/>
                    </a:lnTo>
                    <a:lnTo>
                      <a:pt x="1669" y="2056"/>
                    </a:lnTo>
                    <a:lnTo>
                      <a:pt x="1672" y="2050"/>
                    </a:lnTo>
                    <a:lnTo>
                      <a:pt x="1674" y="2047"/>
                    </a:lnTo>
                    <a:lnTo>
                      <a:pt x="1674" y="2045"/>
                    </a:lnTo>
                    <a:lnTo>
                      <a:pt x="1674" y="2045"/>
                    </a:lnTo>
                    <a:lnTo>
                      <a:pt x="1672" y="2044"/>
                    </a:lnTo>
                    <a:lnTo>
                      <a:pt x="1672" y="2040"/>
                    </a:lnTo>
                    <a:lnTo>
                      <a:pt x="1671" y="2037"/>
                    </a:lnTo>
                    <a:lnTo>
                      <a:pt x="1671" y="2035"/>
                    </a:lnTo>
                    <a:lnTo>
                      <a:pt x="1667" y="2035"/>
                    </a:lnTo>
                    <a:lnTo>
                      <a:pt x="1667" y="2035"/>
                    </a:lnTo>
                    <a:lnTo>
                      <a:pt x="1667" y="2037"/>
                    </a:lnTo>
                    <a:lnTo>
                      <a:pt x="1664" y="2044"/>
                    </a:lnTo>
                    <a:lnTo>
                      <a:pt x="1662" y="2045"/>
                    </a:lnTo>
                    <a:lnTo>
                      <a:pt x="1662" y="2047"/>
                    </a:lnTo>
                    <a:lnTo>
                      <a:pt x="1662" y="2047"/>
                    </a:lnTo>
                    <a:lnTo>
                      <a:pt x="1660" y="2049"/>
                    </a:lnTo>
                    <a:lnTo>
                      <a:pt x="1660" y="2047"/>
                    </a:lnTo>
                    <a:lnTo>
                      <a:pt x="1662" y="2044"/>
                    </a:lnTo>
                    <a:lnTo>
                      <a:pt x="1662" y="2044"/>
                    </a:lnTo>
                    <a:lnTo>
                      <a:pt x="1660" y="2045"/>
                    </a:lnTo>
                    <a:lnTo>
                      <a:pt x="1659" y="2047"/>
                    </a:lnTo>
                    <a:lnTo>
                      <a:pt x="1657" y="2047"/>
                    </a:lnTo>
                    <a:lnTo>
                      <a:pt x="1655" y="2047"/>
                    </a:lnTo>
                    <a:lnTo>
                      <a:pt x="1655" y="2047"/>
                    </a:lnTo>
                    <a:lnTo>
                      <a:pt x="1650" y="2054"/>
                    </a:lnTo>
                    <a:lnTo>
                      <a:pt x="1650" y="2056"/>
                    </a:lnTo>
                    <a:lnTo>
                      <a:pt x="1650" y="2057"/>
                    </a:lnTo>
                    <a:lnTo>
                      <a:pt x="1647" y="2061"/>
                    </a:lnTo>
                    <a:lnTo>
                      <a:pt x="1647" y="2061"/>
                    </a:lnTo>
                    <a:lnTo>
                      <a:pt x="1645" y="2061"/>
                    </a:lnTo>
                    <a:lnTo>
                      <a:pt x="1643" y="2061"/>
                    </a:lnTo>
                    <a:lnTo>
                      <a:pt x="1642" y="2061"/>
                    </a:lnTo>
                    <a:lnTo>
                      <a:pt x="1640" y="2062"/>
                    </a:lnTo>
                    <a:lnTo>
                      <a:pt x="1636" y="2062"/>
                    </a:lnTo>
                    <a:lnTo>
                      <a:pt x="1636" y="2062"/>
                    </a:lnTo>
                    <a:lnTo>
                      <a:pt x="1635" y="2062"/>
                    </a:lnTo>
                    <a:lnTo>
                      <a:pt x="1633" y="2061"/>
                    </a:lnTo>
                    <a:lnTo>
                      <a:pt x="1633" y="2059"/>
                    </a:lnTo>
                    <a:lnTo>
                      <a:pt x="1633" y="2059"/>
                    </a:lnTo>
                    <a:lnTo>
                      <a:pt x="1635" y="2057"/>
                    </a:lnTo>
                    <a:lnTo>
                      <a:pt x="1636" y="2057"/>
                    </a:lnTo>
                    <a:lnTo>
                      <a:pt x="1636" y="2056"/>
                    </a:lnTo>
                    <a:lnTo>
                      <a:pt x="1640" y="2056"/>
                    </a:lnTo>
                    <a:lnTo>
                      <a:pt x="1643" y="2054"/>
                    </a:lnTo>
                    <a:lnTo>
                      <a:pt x="1645" y="2052"/>
                    </a:lnTo>
                    <a:lnTo>
                      <a:pt x="1645" y="2052"/>
                    </a:lnTo>
                    <a:lnTo>
                      <a:pt x="1648" y="2045"/>
                    </a:lnTo>
                    <a:lnTo>
                      <a:pt x="1652" y="2044"/>
                    </a:lnTo>
                    <a:lnTo>
                      <a:pt x="1655" y="2042"/>
                    </a:lnTo>
                    <a:lnTo>
                      <a:pt x="1655" y="2040"/>
                    </a:lnTo>
                    <a:lnTo>
                      <a:pt x="1657" y="2040"/>
                    </a:lnTo>
                    <a:lnTo>
                      <a:pt x="1654" y="2040"/>
                    </a:lnTo>
                    <a:lnTo>
                      <a:pt x="1654" y="2042"/>
                    </a:lnTo>
                    <a:lnTo>
                      <a:pt x="1652" y="2040"/>
                    </a:lnTo>
                    <a:lnTo>
                      <a:pt x="1650" y="2040"/>
                    </a:lnTo>
                    <a:lnTo>
                      <a:pt x="1648" y="2040"/>
                    </a:lnTo>
                    <a:lnTo>
                      <a:pt x="1645" y="2040"/>
                    </a:lnTo>
                    <a:lnTo>
                      <a:pt x="1645" y="2040"/>
                    </a:lnTo>
                    <a:lnTo>
                      <a:pt x="1643" y="2044"/>
                    </a:lnTo>
                    <a:lnTo>
                      <a:pt x="1643" y="2044"/>
                    </a:lnTo>
                    <a:lnTo>
                      <a:pt x="1643" y="2045"/>
                    </a:lnTo>
                    <a:lnTo>
                      <a:pt x="1643" y="2045"/>
                    </a:lnTo>
                    <a:lnTo>
                      <a:pt x="1642" y="2045"/>
                    </a:lnTo>
                    <a:lnTo>
                      <a:pt x="1636" y="2045"/>
                    </a:lnTo>
                    <a:lnTo>
                      <a:pt x="1636" y="2044"/>
                    </a:lnTo>
                    <a:lnTo>
                      <a:pt x="1635" y="2044"/>
                    </a:lnTo>
                    <a:lnTo>
                      <a:pt x="1631" y="2045"/>
                    </a:lnTo>
                    <a:lnTo>
                      <a:pt x="1630" y="2044"/>
                    </a:lnTo>
                    <a:lnTo>
                      <a:pt x="1631" y="2044"/>
                    </a:lnTo>
                    <a:lnTo>
                      <a:pt x="1635" y="2042"/>
                    </a:lnTo>
                    <a:lnTo>
                      <a:pt x="1636" y="2037"/>
                    </a:lnTo>
                    <a:lnTo>
                      <a:pt x="1636" y="2035"/>
                    </a:lnTo>
                    <a:lnTo>
                      <a:pt x="1635" y="2037"/>
                    </a:lnTo>
                    <a:lnTo>
                      <a:pt x="1633" y="2037"/>
                    </a:lnTo>
                    <a:lnTo>
                      <a:pt x="1631" y="2037"/>
                    </a:lnTo>
                    <a:lnTo>
                      <a:pt x="1631" y="2037"/>
                    </a:lnTo>
                    <a:lnTo>
                      <a:pt x="1630" y="2037"/>
                    </a:lnTo>
                    <a:lnTo>
                      <a:pt x="1628" y="2040"/>
                    </a:lnTo>
                    <a:lnTo>
                      <a:pt x="1628" y="2040"/>
                    </a:lnTo>
                    <a:lnTo>
                      <a:pt x="1626" y="2040"/>
                    </a:lnTo>
                    <a:lnTo>
                      <a:pt x="1624" y="2042"/>
                    </a:lnTo>
                    <a:lnTo>
                      <a:pt x="1619" y="2042"/>
                    </a:lnTo>
                    <a:lnTo>
                      <a:pt x="1618" y="2042"/>
                    </a:lnTo>
                    <a:lnTo>
                      <a:pt x="1614" y="2042"/>
                    </a:lnTo>
                    <a:lnTo>
                      <a:pt x="1604" y="2040"/>
                    </a:lnTo>
                    <a:lnTo>
                      <a:pt x="1600" y="2040"/>
                    </a:lnTo>
                    <a:lnTo>
                      <a:pt x="1597" y="2040"/>
                    </a:lnTo>
                    <a:lnTo>
                      <a:pt x="1595" y="2040"/>
                    </a:lnTo>
                    <a:lnTo>
                      <a:pt x="1590" y="2040"/>
                    </a:lnTo>
                    <a:lnTo>
                      <a:pt x="1589" y="2040"/>
                    </a:lnTo>
                    <a:lnTo>
                      <a:pt x="1589" y="2039"/>
                    </a:lnTo>
                    <a:lnTo>
                      <a:pt x="1589" y="2039"/>
                    </a:lnTo>
                    <a:lnTo>
                      <a:pt x="1587" y="2039"/>
                    </a:lnTo>
                    <a:lnTo>
                      <a:pt x="1585" y="2040"/>
                    </a:lnTo>
                    <a:lnTo>
                      <a:pt x="1583" y="2040"/>
                    </a:lnTo>
                    <a:lnTo>
                      <a:pt x="1577" y="2042"/>
                    </a:lnTo>
                    <a:lnTo>
                      <a:pt x="1573" y="2042"/>
                    </a:lnTo>
                    <a:lnTo>
                      <a:pt x="1571" y="2042"/>
                    </a:lnTo>
                    <a:lnTo>
                      <a:pt x="1570" y="2040"/>
                    </a:lnTo>
                    <a:lnTo>
                      <a:pt x="1570" y="2039"/>
                    </a:lnTo>
                    <a:lnTo>
                      <a:pt x="1568" y="2033"/>
                    </a:lnTo>
                    <a:lnTo>
                      <a:pt x="1568" y="2033"/>
                    </a:lnTo>
                    <a:lnTo>
                      <a:pt x="1568" y="2032"/>
                    </a:lnTo>
                    <a:lnTo>
                      <a:pt x="1570" y="2030"/>
                    </a:lnTo>
                    <a:lnTo>
                      <a:pt x="1577" y="2027"/>
                    </a:lnTo>
                    <a:lnTo>
                      <a:pt x="1580" y="2022"/>
                    </a:lnTo>
                    <a:lnTo>
                      <a:pt x="1583" y="2018"/>
                    </a:lnTo>
                    <a:lnTo>
                      <a:pt x="1585" y="2018"/>
                    </a:lnTo>
                    <a:lnTo>
                      <a:pt x="1589" y="2016"/>
                    </a:lnTo>
                    <a:lnTo>
                      <a:pt x="1589" y="2015"/>
                    </a:lnTo>
                    <a:lnTo>
                      <a:pt x="1585" y="2016"/>
                    </a:lnTo>
                    <a:lnTo>
                      <a:pt x="1583" y="2015"/>
                    </a:lnTo>
                    <a:lnTo>
                      <a:pt x="1580" y="2015"/>
                    </a:lnTo>
                    <a:lnTo>
                      <a:pt x="1577" y="2015"/>
                    </a:lnTo>
                    <a:lnTo>
                      <a:pt x="1571" y="2015"/>
                    </a:lnTo>
                    <a:lnTo>
                      <a:pt x="1571" y="2015"/>
                    </a:lnTo>
                    <a:lnTo>
                      <a:pt x="1575" y="2013"/>
                    </a:lnTo>
                    <a:lnTo>
                      <a:pt x="1578" y="2010"/>
                    </a:lnTo>
                    <a:lnTo>
                      <a:pt x="1578" y="2010"/>
                    </a:lnTo>
                    <a:lnTo>
                      <a:pt x="1578" y="2011"/>
                    </a:lnTo>
                    <a:lnTo>
                      <a:pt x="1577" y="2011"/>
                    </a:lnTo>
                    <a:lnTo>
                      <a:pt x="1578" y="2013"/>
                    </a:lnTo>
                    <a:lnTo>
                      <a:pt x="1578" y="2013"/>
                    </a:lnTo>
                    <a:lnTo>
                      <a:pt x="1580" y="2013"/>
                    </a:lnTo>
                    <a:lnTo>
                      <a:pt x="1582" y="2013"/>
                    </a:lnTo>
                    <a:lnTo>
                      <a:pt x="1582" y="2010"/>
                    </a:lnTo>
                    <a:lnTo>
                      <a:pt x="1583" y="2004"/>
                    </a:lnTo>
                    <a:lnTo>
                      <a:pt x="1585" y="2001"/>
                    </a:lnTo>
                    <a:lnTo>
                      <a:pt x="1587" y="1999"/>
                    </a:lnTo>
                    <a:lnTo>
                      <a:pt x="1587" y="1999"/>
                    </a:lnTo>
                    <a:lnTo>
                      <a:pt x="1589" y="1999"/>
                    </a:lnTo>
                    <a:lnTo>
                      <a:pt x="1590" y="1999"/>
                    </a:lnTo>
                    <a:lnTo>
                      <a:pt x="1594" y="2003"/>
                    </a:lnTo>
                    <a:lnTo>
                      <a:pt x="1594" y="2003"/>
                    </a:lnTo>
                    <a:lnTo>
                      <a:pt x="1595" y="2003"/>
                    </a:lnTo>
                    <a:lnTo>
                      <a:pt x="1594" y="2001"/>
                    </a:lnTo>
                    <a:lnTo>
                      <a:pt x="1594" y="2001"/>
                    </a:lnTo>
                    <a:lnTo>
                      <a:pt x="1592" y="1999"/>
                    </a:lnTo>
                    <a:lnTo>
                      <a:pt x="1594" y="1996"/>
                    </a:lnTo>
                    <a:lnTo>
                      <a:pt x="1595" y="1996"/>
                    </a:lnTo>
                    <a:lnTo>
                      <a:pt x="1595" y="1994"/>
                    </a:lnTo>
                    <a:lnTo>
                      <a:pt x="1592" y="1994"/>
                    </a:lnTo>
                    <a:lnTo>
                      <a:pt x="1590" y="1994"/>
                    </a:lnTo>
                    <a:lnTo>
                      <a:pt x="1590" y="1993"/>
                    </a:lnTo>
                    <a:lnTo>
                      <a:pt x="1590" y="1991"/>
                    </a:lnTo>
                    <a:lnTo>
                      <a:pt x="1590" y="1989"/>
                    </a:lnTo>
                    <a:lnTo>
                      <a:pt x="1592" y="1987"/>
                    </a:lnTo>
                    <a:lnTo>
                      <a:pt x="1594" y="1986"/>
                    </a:lnTo>
                    <a:lnTo>
                      <a:pt x="1595" y="1986"/>
                    </a:lnTo>
                    <a:lnTo>
                      <a:pt x="1597" y="1987"/>
                    </a:lnTo>
                    <a:lnTo>
                      <a:pt x="1599" y="1987"/>
                    </a:lnTo>
                    <a:lnTo>
                      <a:pt x="1599" y="1987"/>
                    </a:lnTo>
                    <a:lnTo>
                      <a:pt x="1597" y="1984"/>
                    </a:lnTo>
                    <a:lnTo>
                      <a:pt x="1595" y="1982"/>
                    </a:lnTo>
                    <a:lnTo>
                      <a:pt x="1595" y="1981"/>
                    </a:lnTo>
                    <a:lnTo>
                      <a:pt x="1600" y="1972"/>
                    </a:lnTo>
                    <a:lnTo>
                      <a:pt x="1602" y="1967"/>
                    </a:lnTo>
                    <a:lnTo>
                      <a:pt x="1604" y="1958"/>
                    </a:lnTo>
                    <a:lnTo>
                      <a:pt x="1606" y="1957"/>
                    </a:lnTo>
                    <a:lnTo>
                      <a:pt x="1607" y="1955"/>
                    </a:lnTo>
                    <a:lnTo>
                      <a:pt x="1607" y="1953"/>
                    </a:lnTo>
                    <a:lnTo>
                      <a:pt x="1609" y="1953"/>
                    </a:lnTo>
                    <a:lnTo>
                      <a:pt x="1611" y="1953"/>
                    </a:lnTo>
                    <a:lnTo>
                      <a:pt x="1609" y="1953"/>
                    </a:lnTo>
                    <a:lnTo>
                      <a:pt x="1607" y="1952"/>
                    </a:lnTo>
                    <a:lnTo>
                      <a:pt x="1607" y="1952"/>
                    </a:lnTo>
                    <a:lnTo>
                      <a:pt x="1609" y="1950"/>
                    </a:lnTo>
                    <a:lnTo>
                      <a:pt x="1609" y="1950"/>
                    </a:lnTo>
                    <a:lnTo>
                      <a:pt x="1611" y="1948"/>
                    </a:lnTo>
                    <a:lnTo>
                      <a:pt x="1612" y="1947"/>
                    </a:lnTo>
                    <a:lnTo>
                      <a:pt x="1614" y="1945"/>
                    </a:lnTo>
                    <a:lnTo>
                      <a:pt x="1614" y="1943"/>
                    </a:lnTo>
                    <a:lnTo>
                      <a:pt x="1612" y="1943"/>
                    </a:lnTo>
                    <a:lnTo>
                      <a:pt x="1612" y="1941"/>
                    </a:lnTo>
                    <a:lnTo>
                      <a:pt x="1614" y="1941"/>
                    </a:lnTo>
                    <a:lnTo>
                      <a:pt x="1618" y="1938"/>
                    </a:lnTo>
                    <a:lnTo>
                      <a:pt x="1618" y="1938"/>
                    </a:lnTo>
                    <a:lnTo>
                      <a:pt x="1618" y="1935"/>
                    </a:lnTo>
                    <a:lnTo>
                      <a:pt x="1619" y="1933"/>
                    </a:lnTo>
                    <a:lnTo>
                      <a:pt x="1621" y="1931"/>
                    </a:lnTo>
                    <a:lnTo>
                      <a:pt x="1623" y="1929"/>
                    </a:lnTo>
                    <a:lnTo>
                      <a:pt x="1630" y="1928"/>
                    </a:lnTo>
                    <a:lnTo>
                      <a:pt x="1633" y="1924"/>
                    </a:lnTo>
                    <a:lnTo>
                      <a:pt x="1635" y="1924"/>
                    </a:lnTo>
                    <a:lnTo>
                      <a:pt x="1635" y="1926"/>
                    </a:lnTo>
                    <a:lnTo>
                      <a:pt x="1638" y="1928"/>
                    </a:lnTo>
                    <a:lnTo>
                      <a:pt x="1640" y="1926"/>
                    </a:lnTo>
                    <a:lnTo>
                      <a:pt x="1638" y="1924"/>
                    </a:lnTo>
                    <a:lnTo>
                      <a:pt x="1640" y="1924"/>
                    </a:lnTo>
                    <a:lnTo>
                      <a:pt x="1642" y="1924"/>
                    </a:lnTo>
                    <a:lnTo>
                      <a:pt x="1643" y="1924"/>
                    </a:lnTo>
                    <a:lnTo>
                      <a:pt x="1643" y="1924"/>
                    </a:lnTo>
                    <a:lnTo>
                      <a:pt x="1643" y="1926"/>
                    </a:lnTo>
                    <a:lnTo>
                      <a:pt x="1643" y="1926"/>
                    </a:lnTo>
                    <a:close/>
                    <a:moveTo>
                      <a:pt x="266" y="1953"/>
                    </a:moveTo>
                    <a:lnTo>
                      <a:pt x="274" y="1957"/>
                    </a:lnTo>
                    <a:lnTo>
                      <a:pt x="285" y="1958"/>
                    </a:lnTo>
                    <a:lnTo>
                      <a:pt x="291" y="1960"/>
                    </a:lnTo>
                    <a:lnTo>
                      <a:pt x="295" y="1962"/>
                    </a:lnTo>
                    <a:lnTo>
                      <a:pt x="297" y="1962"/>
                    </a:lnTo>
                    <a:lnTo>
                      <a:pt x="298" y="1964"/>
                    </a:lnTo>
                    <a:lnTo>
                      <a:pt x="300" y="1965"/>
                    </a:lnTo>
                    <a:lnTo>
                      <a:pt x="302" y="1969"/>
                    </a:lnTo>
                    <a:lnTo>
                      <a:pt x="303" y="1972"/>
                    </a:lnTo>
                    <a:lnTo>
                      <a:pt x="307" y="1977"/>
                    </a:lnTo>
                    <a:lnTo>
                      <a:pt x="309" y="1981"/>
                    </a:lnTo>
                    <a:lnTo>
                      <a:pt x="309" y="1982"/>
                    </a:lnTo>
                    <a:lnTo>
                      <a:pt x="309" y="1982"/>
                    </a:lnTo>
                    <a:lnTo>
                      <a:pt x="309" y="1982"/>
                    </a:lnTo>
                    <a:lnTo>
                      <a:pt x="310" y="1986"/>
                    </a:lnTo>
                    <a:lnTo>
                      <a:pt x="314" y="1989"/>
                    </a:lnTo>
                    <a:lnTo>
                      <a:pt x="317" y="1991"/>
                    </a:lnTo>
                    <a:lnTo>
                      <a:pt x="322" y="1993"/>
                    </a:lnTo>
                    <a:lnTo>
                      <a:pt x="327" y="1994"/>
                    </a:lnTo>
                    <a:lnTo>
                      <a:pt x="327" y="1996"/>
                    </a:lnTo>
                    <a:lnTo>
                      <a:pt x="329" y="1998"/>
                    </a:lnTo>
                    <a:lnTo>
                      <a:pt x="331" y="1999"/>
                    </a:lnTo>
                    <a:lnTo>
                      <a:pt x="331" y="2003"/>
                    </a:lnTo>
                    <a:lnTo>
                      <a:pt x="334" y="2006"/>
                    </a:lnTo>
                    <a:lnTo>
                      <a:pt x="336" y="2013"/>
                    </a:lnTo>
                    <a:lnTo>
                      <a:pt x="336" y="2013"/>
                    </a:lnTo>
                    <a:lnTo>
                      <a:pt x="338" y="2011"/>
                    </a:lnTo>
                    <a:lnTo>
                      <a:pt x="338" y="2011"/>
                    </a:lnTo>
                    <a:lnTo>
                      <a:pt x="338" y="2010"/>
                    </a:lnTo>
                    <a:lnTo>
                      <a:pt x="338" y="2011"/>
                    </a:lnTo>
                    <a:lnTo>
                      <a:pt x="339" y="2013"/>
                    </a:lnTo>
                    <a:lnTo>
                      <a:pt x="341" y="2018"/>
                    </a:lnTo>
                    <a:lnTo>
                      <a:pt x="339" y="2018"/>
                    </a:lnTo>
                    <a:lnTo>
                      <a:pt x="339" y="2018"/>
                    </a:lnTo>
                    <a:lnTo>
                      <a:pt x="338" y="2018"/>
                    </a:lnTo>
                    <a:lnTo>
                      <a:pt x="336" y="2018"/>
                    </a:lnTo>
                    <a:lnTo>
                      <a:pt x="336" y="2020"/>
                    </a:lnTo>
                    <a:lnTo>
                      <a:pt x="334" y="2022"/>
                    </a:lnTo>
                    <a:lnTo>
                      <a:pt x="334" y="2022"/>
                    </a:lnTo>
                    <a:lnTo>
                      <a:pt x="327" y="2020"/>
                    </a:lnTo>
                    <a:lnTo>
                      <a:pt x="324" y="2018"/>
                    </a:lnTo>
                    <a:lnTo>
                      <a:pt x="319" y="2016"/>
                    </a:lnTo>
                    <a:lnTo>
                      <a:pt x="314" y="2013"/>
                    </a:lnTo>
                    <a:lnTo>
                      <a:pt x="310" y="2011"/>
                    </a:lnTo>
                    <a:lnTo>
                      <a:pt x="307" y="2010"/>
                    </a:lnTo>
                    <a:lnTo>
                      <a:pt x="305" y="2008"/>
                    </a:lnTo>
                    <a:lnTo>
                      <a:pt x="305" y="2008"/>
                    </a:lnTo>
                    <a:lnTo>
                      <a:pt x="305" y="2006"/>
                    </a:lnTo>
                    <a:lnTo>
                      <a:pt x="309" y="2003"/>
                    </a:lnTo>
                    <a:lnTo>
                      <a:pt x="310" y="2001"/>
                    </a:lnTo>
                    <a:lnTo>
                      <a:pt x="310" y="1999"/>
                    </a:lnTo>
                    <a:lnTo>
                      <a:pt x="312" y="1998"/>
                    </a:lnTo>
                    <a:lnTo>
                      <a:pt x="310" y="1996"/>
                    </a:lnTo>
                    <a:lnTo>
                      <a:pt x="310" y="1996"/>
                    </a:lnTo>
                    <a:lnTo>
                      <a:pt x="310" y="1998"/>
                    </a:lnTo>
                    <a:lnTo>
                      <a:pt x="310" y="1999"/>
                    </a:lnTo>
                    <a:lnTo>
                      <a:pt x="309" y="2001"/>
                    </a:lnTo>
                    <a:lnTo>
                      <a:pt x="309" y="2001"/>
                    </a:lnTo>
                    <a:lnTo>
                      <a:pt x="303" y="2001"/>
                    </a:lnTo>
                    <a:lnTo>
                      <a:pt x="300" y="2001"/>
                    </a:lnTo>
                    <a:lnTo>
                      <a:pt x="298" y="2003"/>
                    </a:lnTo>
                    <a:lnTo>
                      <a:pt x="298" y="2003"/>
                    </a:lnTo>
                    <a:lnTo>
                      <a:pt x="297" y="2003"/>
                    </a:lnTo>
                    <a:lnTo>
                      <a:pt x="295" y="2001"/>
                    </a:lnTo>
                    <a:lnTo>
                      <a:pt x="291" y="1999"/>
                    </a:lnTo>
                    <a:lnTo>
                      <a:pt x="291" y="1998"/>
                    </a:lnTo>
                    <a:lnTo>
                      <a:pt x="293" y="1998"/>
                    </a:lnTo>
                    <a:lnTo>
                      <a:pt x="295" y="1996"/>
                    </a:lnTo>
                    <a:lnTo>
                      <a:pt x="295" y="1996"/>
                    </a:lnTo>
                    <a:lnTo>
                      <a:pt x="295" y="1996"/>
                    </a:lnTo>
                    <a:lnTo>
                      <a:pt x="293" y="1996"/>
                    </a:lnTo>
                    <a:lnTo>
                      <a:pt x="291" y="1994"/>
                    </a:lnTo>
                    <a:lnTo>
                      <a:pt x="291" y="1994"/>
                    </a:lnTo>
                    <a:lnTo>
                      <a:pt x="290" y="1994"/>
                    </a:lnTo>
                    <a:lnTo>
                      <a:pt x="290" y="1994"/>
                    </a:lnTo>
                    <a:lnTo>
                      <a:pt x="288" y="1993"/>
                    </a:lnTo>
                    <a:lnTo>
                      <a:pt x="290" y="1991"/>
                    </a:lnTo>
                    <a:lnTo>
                      <a:pt x="290" y="1989"/>
                    </a:lnTo>
                    <a:lnTo>
                      <a:pt x="288" y="1991"/>
                    </a:lnTo>
                    <a:lnTo>
                      <a:pt x="288" y="1991"/>
                    </a:lnTo>
                    <a:lnTo>
                      <a:pt x="286" y="1989"/>
                    </a:lnTo>
                    <a:lnTo>
                      <a:pt x="286" y="1989"/>
                    </a:lnTo>
                    <a:lnTo>
                      <a:pt x="285" y="1989"/>
                    </a:lnTo>
                    <a:lnTo>
                      <a:pt x="283" y="1989"/>
                    </a:lnTo>
                    <a:lnTo>
                      <a:pt x="283" y="1989"/>
                    </a:lnTo>
                    <a:lnTo>
                      <a:pt x="283" y="1991"/>
                    </a:lnTo>
                    <a:lnTo>
                      <a:pt x="283" y="1991"/>
                    </a:lnTo>
                    <a:lnTo>
                      <a:pt x="279" y="1989"/>
                    </a:lnTo>
                    <a:lnTo>
                      <a:pt x="279" y="1989"/>
                    </a:lnTo>
                    <a:lnTo>
                      <a:pt x="279" y="1989"/>
                    </a:lnTo>
                    <a:lnTo>
                      <a:pt x="278" y="1989"/>
                    </a:lnTo>
                    <a:lnTo>
                      <a:pt x="278" y="1989"/>
                    </a:lnTo>
                    <a:lnTo>
                      <a:pt x="278" y="1986"/>
                    </a:lnTo>
                    <a:lnTo>
                      <a:pt x="278" y="1984"/>
                    </a:lnTo>
                    <a:lnTo>
                      <a:pt x="278" y="1984"/>
                    </a:lnTo>
                    <a:lnTo>
                      <a:pt x="279" y="1984"/>
                    </a:lnTo>
                    <a:lnTo>
                      <a:pt x="285" y="1982"/>
                    </a:lnTo>
                    <a:lnTo>
                      <a:pt x="286" y="1982"/>
                    </a:lnTo>
                    <a:lnTo>
                      <a:pt x="281" y="1982"/>
                    </a:lnTo>
                    <a:lnTo>
                      <a:pt x="281" y="1982"/>
                    </a:lnTo>
                    <a:lnTo>
                      <a:pt x="279" y="1981"/>
                    </a:lnTo>
                    <a:lnTo>
                      <a:pt x="278" y="1981"/>
                    </a:lnTo>
                    <a:lnTo>
                      <a:pt x="278" y="1981"/>
                    </a:lnTo>
                    <a:lnTo>
                      <a:pt x="276" y="1979"/>
                    </a:lnTo>
                    <a:lnTo>
                      <a:pt x="274" y="1975"/>
                    </a:lnTo>
                    <a:lnTo>
                      <a:pt x="274" y="1975"/>
                    </a:lnTo>
                    <a:lnTo>
                      <a:pt x="273" y="1974"/>
                    </a:lnTo>
                    <a:lnTo>
                      <a:pt x="271" y="1974"/>
                    </a:lnTo>
                    <a:lnTo>
                      <a:pt x="271" y="1974"/>
                    </a:lnTo>
                    <a:lnTo>
                      <a:pt x="269" y="1975"/>
                    </a:lnTo>
                    <a:lnTo>
                      <a:pt x="269" y="1975"/>
                    </a:lnTo>
                    <a:lnTo>
                      <a:pt x="267" y="1975"/>
                    </a:lnTo>
                    <a:lnTo>
                      <a:pt x="267" y="1975"/>
                    </a:lnTo>
                    <a:lnTo>
                      <a:pt x="266" y="1975"/>
                    </a:lnTo>
                    <a:lnTo>
                      <a:pt x="266" y="1974"/>
                    </a:lnTo>
                    <a:lnTo>
                      <a:pt x="266" y="1972"/>
                    </a:lnTo>
                    <a:lnTo>
                      <a:pt x="266" y="1970"/>
                    </a:lnTo>
                    <a:lnTo>
                      <a:pt x="266" y="1970"/>
                    </a:lnTo>
                    <a:lnTo>
                      <a:pt x="266" y="1969"/>
                    </a:lnTo>
                    <a:lnTo>
                      <a:pt x="264" y="1969"/>
                    </a:lnTo>
                    <a:lnTo>
                      <a:pt x="264" y="1969"/>
                    </a:lnTo>
                    <a:lnTo>
                      <a:pt x="264" y="1969"/>
                    </a:lnTo>
                    <a:lnTo>
                      <a:pt x="264" y="1969"/>
                    </a:lnTo>
                    <a:lnTo>
                      <a:pt x="264" y="1970"/>
                    </a:lnTo>
                    <a:lnTo>
                      <a:pt x="262" y="1970"/>
                    </a:lnTo>
                    <a:lnTo>
                      <a:pt x="261" y="1970"/>
                    </a:lnTo>
                    <a:lnTo>
                      <a:pt x="261" y="1969"/>
                    </a:lnTo>
                    <a:lnTo>
                      <a:pt x="261" y="1967"/>
                    </a:lnTo>
                    <a:lnTo>
                      <a:pt x="255" y="1967"/>
                    </a:lnTo>
                    <a:lnTo>
                      <a:pt x="254" y="1969"/>
                    </a:lnTo>
                    <a:lnTo>
                      <a:pt x="254" y="1969"/>
                    </a:lnTo>
                    <a:lnTo>
                      <a:pt x="252" y="1969"/>
                    </a:lnTo>
                    <a:lnTo>
                      <a:pt x="252" y="1967"/>
                    </a:lnTo>
                    <a:lnTo>
                      <a:pt x="254" y="1965"/>
                    </a:lnTo>
                    <a:lnTo>
                      <a:pt x="252" y="1964"/>
                    </a:lnTo>
                    <a:lnTo>
                      <a:pt x="252" y="1964"/>
                    </a:lnTo>
                    <a:lnTo>
                      <a:pt x="250" y="1962"/>
                    </a:lnTo>
                    <a:lnTo>
                      <a:pt x="250" y="1962"/>
                    </a:lnTo>
                    <a:lnTo>
                      <a:pt x="252" y="1958"/>
                    </a:lnTo>
                    <a:lnTo>
                      <a:pt x="252" y="1958"/>
                    </a:lnTo>
                    <a:lnTo>
                      <a:pt x="254" y="1958"/>
                    </a:lnTo>
                    <a:lnTo>
                      <a:pt x="257" y="1958"/>
                    </a:lnTo>
                    <a:lnTo>
                      <a:pt x="257" y="1958"/>
                    </a:lnTo>
                    <a:lnTo>
                      <a:pt x="259" y="1960"/>
                    </a:lnTo>
                    <a:lnTo>
                      <a:pt x="259" y="1960"/>
                    </a:lnTo>
                    <a:lnTo>
                      <a:pt x="259" y="1957"/>
                    </a:lnTo>
                    <a:lnTo>
                      <a:pt x="259" y="1957"/>
                    </a:lnTo>
                    <a:lnTo>
                      <a:pt x="261" y="1955"/>
                    </a:lnTo>
                    <a:lnTo>
                      <a:pt x="259" y="1955"/>
                    </a:lnTo>
                    <a:lnTo>
                      <a:pt x="254" y="1953"/>
                    </a:lnTo>
                    <a:lnTo>
                      <a:pt x="254" y="1955"/>
                    </a:lnTo>
                    <a:lnTo>
                      <a:pt x="255" y="1957"/>
                    </a:lnTo>
                    <a:lnTo>
                      <a:pt x="252" y="1957"/>
                    </a:lnTo>
                    <a:lnTo>
                      <a:pt x="250" y="1957"/>
                    </a:lnTo>
                    <a:lnTo>
                      <a:pt x="249" y="1957"/>
                    </a:lnTo>
                    <a:lnTo>
                      <a:pt x="247" y="1957"/>
                    </a:lnTo>
                    <a:lnTo>
                      <a:pt x="245" y="1953"/>
                    </a:lnTo>
                    <a:lnTo>
                      <a:pt x="243" y="1952"/>
                    </a:lnTo>
                    <a:lnTo>
                      <a:pt x="243" y="1950"/>
                    </a:lnTo>
                    <a:lnTo>
                      <a:pt x="243" y="1948"/>
                    </a:lnTo>
                    <a:lnTo>
                      <a:pt x="245" y="1948"/>
                    </a:lnTo>
                    <a:lnTo>
                      <a:pt x="249" y="1947"/>
                    </a:lnTo>
                    <a:lnTo>
                      <a:pt x="252" y="1947"/>
                    </a:lnTo>
                    <a:lnTo>
                      <a:pt x="255" y="1948"/>
                    </a:lnTo>
                    <a:lnTo>
                      <a:pt x="266" y="1953"/>
                    </a:lnTo>
                    <a:lnTo>
                      <a:pt x="266" y="1953"/>
                    </a:lnTo>
                    <a:close/>
                    <a:moveTo>
                      <a:pt x="1642" y="1950"/>
                    </a:moveTo>
                    <a:lnTo>
                      <a:pt x="1642" y="1952"/>
                    </a:lnTo>
                    <a:lnTo>
                      <a:pt x="1640" y="1952"/>
                    </a:lnTo>
                    <a:lnTo>
                      <a:pt x="1640" y="1950"/>
                    </a:lnTo>
                    <a:lnTo>
                      <a:pt x="1640" y="1950"/>
                    </a:lnTo>
                    <a:lnTo>
                      <a:pt x="1640" y="1948"/>
                    </a:lnTo>
                    <a:lnTo>
                      <a:pt x="1642" y="1948"/>
                    </a:lnTo>
                    <a:lnTo>
                      <a:pt x="1643" y="1948"/>
                    </a:lnTo>
                    <a:lnTo>
                      <a:pt x="1643" y="1948"/>
                    </a:lnTo>
                    <a:lnTo>
                      <a:pt x="1642" y="1950"/>
                    </a:lnTo>
                    <a:lnTo>
                      <a:pt x="1642" y="1950"/>
                    </a:lnTo>
                    <a:close/>
                    <a:moveTo>
                      <a:pt x="303" y="1969"/>
                    </a:moveTo>
                    <a:lnTo>
                      <a:pt x="303" y="1970"/>
                    </a:lnTo>
                    <a:lnTo>
                      <a:pt x="302" y="1969"/>
                    </a:lnTo>
                    <a:lnTo>
                      <a:pt x="300" y="1964"/>
                    </a:lnTo>
                    <a:lnTo>
                      <a:pt x="300" y="1962"/>
                    </a:lnTo>
                    <a:lnTo>
                      <a:pt x="302" y="1960"/>
                    </a:lnTo>
                    <a:lnTo>
                      <a:pt x="302" y="1960"/>
                    </a:lnTo>
                    <a:lnTo>
                      <a:pt x="303" y="1960"/>
                    </a:lnTo>
                    <a:lnTo>
                      <a:pt x="305" y="1962"/>
                    </a:lnTo>
                    <a:lnTo>
                      <a:pt x="305" y="1962"/>
                    </a:lnTo>
                    <a:lnTo>
                      <a:pt x="305" y="1964"/>
                    </a:lnTo>
                    <a:lnTo>
                      <a:pt x="307" y="1965"/>
                    </a:lnTo>
                    <a:lnTo>
                      <a:pt x="305" y="1967"/>
                    </a:lnTo>
                    <a:lnTo>
                      <a:pt x="303" y="1969"/>
                    </a:lnTo>
                    <a:close/>
                    <a:moveTo>
                      <a:pt x="309" y="1972"/>
                    </a:moveTo>
                    <a:lnTo>
                      <a:pt x="307" y="1972"/>
                    </a:lnTo>
                    <a:lnTo>
                      <a:pt x="307" y="1969"/>
                    </a:lnTo>
                    <a:lnTo>
                      <a:pt x="307" y="1967"/>
                    </a:lnTo>
                    <a:lnTo>
                      <a:pt x="307" y="1967"/>
                    </a:lnTo>
                    <a:lnTo>
                      <a:pt x="307" y="1965"/>
                    </a:lnTo>
                    <a:lnTo>
                      <a:pt x="309" y="1967"/>
                    </a:lnTo>
                    <a:lnTo>
                      <a:pt x="309" y="1969"/>
                    </a:lnTo>
                    <a:lnTo>
                      <a:pt x="309" y="1970"/>
                    </a:lnTo>
                    <a:lnTo>
                      <a:pt x="309" y="1970"/>
                    </a:lnTo>
                    <a:lnTo>
                      <a:pt x="309" y="1972"/>
                    </a:lnTo>
                    <a:lnTo>
                      <a:pt x="309" y="1972"/>
                    </a:lnTo>
                    <a:close/>
                    <a:moveTo>
                      <a:pt x="1522" y="1999"/>
                    </a:moveTo>
                    <a:lnTo>
                      <a:pt x="1513" y="1999"/>
                    </a:lnTo>
                    <a:lnTo>
                      <a:pt x="1506" y="1998"/>
                    </a:lnTo>
                    <a:lnTo>
                      <a:pt x="1503" y="1996"/>
                    </a:lnTo>
                    <a:lnTo>
                      <a:pt x="1498" y="1994"/>
                    </a:lnTo>
                    <a:lnTo>
                      <a:pt x="1488" y="1989"/>
                    </a:lnTo>
                    <a:lnTo>
                      <a:pt x="1486" y="1987"/>
                    </a:lnTo>
                    <a:lnTo>
                      <a:pt x="1486" y="1986"/>
                    </a:lnTo>
                    <a:lnTo>
                      <a:pt x="1484" y="1984"/>
                    </a:lnTo>
                    <a:lnTo>
                      <a:pt x="1481" y="1982"/>
                    </a:lnTo>
                    <a:lnTo>
                      <a:pt x="1470" y="1977"/>
                    </a:lnTo>
                    <a:lnTo>
                      <a:pt x="1470" y="1975"/>
                    </a:lnTo>
                    <a:lnTo>
                      <a:pt x="1472" y="1974"/>
                    </a:lnTo>
                    <a:lnTo>
                      <a:pt x="1474" y="1974"/>
                    </a:lnTo>
                    <a:lnTo>
                      <a:pt x="1477" y="1974"/>
                    </a:lnTo>
                    <a:lnTo>
                      <a:pt x="1484" y="1975"/>
                    </a:lnTo>
                    <a:lnTo>
                      <a:pt x="1493" y="1977"/>
                    </a:lnTo>
                    <a:lnTo>
                      <a:pt x="1496" y="1979"/>
                    </a:lnTo>
                    <a:lnTo>
                      <a:pt x="1501" y="1981"/>
                    </a:lnTo>
                    <a:lnTo>
                      <a:pt x="1505" y="1984"/>
                    </a:lnTo>
                    <a:lnTo>
                      <a:pt x="1515" y="1989"/>
                    </a:lnTo>
                    <a:lnTo>
                      <a:pt x="1517" y="1991"/>
                    </a:lnTo>
                    <a:lnTo>
                      <a:pt x="1522" y="1993"/>
                    </a:lnTo>
                    <a:lnTo>
                      <a:pt x="1523" y="1996"/>
                    </a:lnTo>
                    <a:lnTo>
                      <a:pt x="1523" y="1998"/>
                    </a:lnTo>
                    <a:lnTo>
                      <a:pt x="1522" y="1999"/>
                    </a:lnTo>
                    <a:lnTo>
                      <a:pt x="1522" y="1999"/>
                    </a:lnTo>
                    <a:lnTo>
                      <a:pt x="1522" y="1999"/>
                    </a:lnTo>
                    <a:close/>
                    <a:moveTo>
                      <a:pt x="276" y="1984"/>
                    </a:moveTo>
                    <a:lnTo>
                      <a:pt x="274" y="1984"/>
                    </a:lnTo>
                    <a:lnTo>
                      <a:pt x="274" y="1984"/>
                    </a:lnTo>
                    <a:lnTo>
                      <a:pt x="273" y="1982"/>
                    </a:lnTo>
                    <a:lnTo>
                      <a:pt x="271" y="1981"/>
                    </a:lnTo>
                    <a:lnTo>
                      <a:pt x="269" y="1981"/>
                    </a:lnTo>
                    <a:lnTo>
                      <a:pt x="271" y="1979"/>
                    </a:lnTo>
                    <a:lnTo>
                      <a:pt x="271" y="1979"/>
                    </a:lnTo>
                    <a:lnTo>
                      <a:pt x="271" y="1979"/>
                    </a:lnTo>
                    <a:lnTo>
                      <a:pt x="271" y="1977"/>
                    </a:lnTo>
                    <a:lnTo>
                      <a:pt x="273" y="1975"/>
                    </a:lnTo>
                    <a:lnTo>
                      <a:pt x="274" y="1977"/>
                    </a:lnTo>
                    <a:lnTo>
                      <a:pt x="274" y="1977"/>
                    </a:lnTo>
                    <a:lnTo>
                      <a:pt x="276" y="1979"/>
                    </a:lnTo>
                    <a:lnTo>
                      <a:pt x="276" y="1982"/>
                    </a:lnTo>
                    <a:lnTo>
                      <a:pt x="276" y="1984"/>
                    </a:lnTo>
                    <a:lnTo>
                      <a:pt x="276" y="1984"/>
                    </a:lnTo>
                    <a:close/>
                    <a:moveTo>
                      <a:pt x="324" y="1986"/>
                    </a:moveTo>
                    <a:lnTo>
                      <a:pt x="324" y="1987"/>
                    </a:lnTo>
                    <a:lnTo>
                      <a:pt x="319" y="1984"/>
                    </a:lnTo>
                    <a:lnTo>
                      <a:pt x="317" y="1982"/>
                    </a:lnTo>
                    <a:lnTo>
                      <a:pt x="317" y="1982"/>
                    </a:lnTo>
                    <a:lnTo>
                      <a:pt x="317" y="1982"/>
                    </a:lnTo>
                    <a:lnTo>
                      <a:pt x="314" y="1981"/>
                    </a:lnTo>
                    <a:lnTo>
                      <a:pt x="314" y="1979"/>
                    </a:lnTo>
                    <a:lnTo>
                      <a:pt x="315" y="1979"/>
                    </a:lnTo>
                    <a:lnTo>
                      <a:pt x="315" y="1979"/>
                    </a:lnTo>
                    <a:lnTo>
                      <a:pt x="319" y="1981"/>
                    </a:lnTo>
                    <a:lnTo>
                      <a:pt x="320" y="1982"/>
                    </a:lnTo>
                    <a:lnTo>
                      <a:pt x="324" y="1986"/>
                    </a:lnTo>
                    <a:close/>
                    <a:moveTo>
                      <a:pt x="1669" y="1981"/>
                    </a:moveTo>
                    <a:lnTo>
                      <a:pt x="1671" y="1982"/>
                    </a:lnTo>
                    <a:lnTo>
                      <a:pt x="1672" y="1982"/>
                    </a:lnTo>
                    <a:lnTo>
                      <a:pt x="1667" y="1984"/>
                    </a:lnTo>
                    <a:lnTo>
                      <a:pt x="1666" y="1984"/>
                    </a:lnTo>
                    <a:lnTo>
                      <a:pt x="1666" y="1984"/>
                    </a:lnTo>
                    <a:lnTo>
                      <a:pt x="1666" y="1982"/>
                    </a:lnTo>
                    <a:lnTo>
                      <a:pt x="1666" y="1981"/>
                    </a:lnTo>
                    <a:lnTo>
                      <a:pt x="1666" y="1981"/>
                    </a:lnTo>
                    <a:lnTo>
                      <a:pt x="1667" y="1981"/>
                    </a:lnTo>
                    <a:lnTo>
                      <a:pt x="1669" y="1979"/>
                    </a:lnTo>
                    <a:lnTo>
                      <a:pt x="1669" y="1981"/>
                    </a:lnTo>
                    <a:lnTo>
                      <a:pt x="1669" y="1981"/>
                    </a:lnTo>
                    <a:close/>
                    <a:moveTo>
                      <a:pt x="1660" y="1984"/>
                    </a:moveTo>
                    <a:lnTo>
                      <a:pt x="1657" y="1986"/>
                    </a:lnTo>
                    <a:lnTo>
                      <a:pt x="1657" y="1987"/>
                    </a:lnTo>
                    <a:lnTo>
                      <a:pt x="1657" y="1987"/>
                    </a:lnTo>
                    <a:lnTo>
                      <a:pt x="1655" y="1986"/>
                    </a:lnTo>
                    <a:lnTo>
                      <a:pt x="1655" y="1984"/>
                    </a:lnTo>
                    <a:lnTo>
                      <a:pt x="1655" y="1984"/>
                    </a:lnTo>
                    <a:lnTo>
                      <a:pt x="1655" y="1984"/>
                    </a:lnTo>
                    <a:lnTo>
                      <a:pt x="1657" y="1984"/>
                    </a:lnTo>
                    <a:lnTo>
                      <a:pt x="1657" y="1984"/>
                    </a:lnTo>
                    <a:lnTo>
                      <a:pt x="1657" y="1986"/>
                    </a:lnTo>
                    <a:lnTo>
                      <a:pt x="1657" y="1986"/>
                    </a:lnTo>
                    <a:lnTo>
                      <a:pt x="1659" y="1984"/>
                    </a:lnTo>
                    <a:lnTo>
                      <a:pt x="1660" y="1982"/>
                    </a:lnTo>
                    <a:lnTo>
                      <a:pt x="1660" y="1984"/>
                    </a:lnTo>
                    <a:lnTo>
                      <a:pt x="1660" y="1984"/>
                    </a:lnTo>
                    <a:close/>
                    <a:moveTo>
                      <a:pt x="286" y="1991"/>
                    </a:moveTo>
                    <a:lnTo>
                      <a:pt x="286" y="1994"/>
                    </a:lnTo>
                    <a:lnTo>
                      <a:pt x="285" y="1994"/>
                    </a:lnTo>
                    <a:lnTo>
                      <a:pt x="285" y="1993"/>
                    </a:lnTo>
                    <a:lnTo>
                      <a:pt x="285" y="1991"/>
                    </a:lnTo>
                    <a:lnTo>
                      <a:pt x="285" y="1991"/>
                    </a:lnTo>
                    <a:lnTo>
                      <a:pt x="286" y="1991"/>
                    </a:lnTo>
                    <a:lnTo>
                      <a:pt x="286" y="1991"/>
                    </a:lnTo>
                    <a:lnTo>
                      <a:pt x="286" y="1991"/>
                    </a:lnTo>
                    <a:close/>
                    <a:moveTo>
                      <a:pt x="1419" y="2108"/>
                    </a:moveTo>
                    <a:lnTo>
                      <a:pt x="1419" y="2108"/>
                    </a:lnTo>
                    <a:lnTo>
                      <a:pt x="1417" y="2108"/>
                    </a:lnTo>
                    <a:lnTo>
                      <a:pt x="1417" y="2108"/>
                    </a:lnTo>
                    <a:lnTo>
                      <a:pt x="1416" y="2108"/>
                    </a:lnTo>
                    <a:lnTo>
                      <a:pt x="1416" y="2108"/>
                    </a:lnTo>
                    <a:lnTo>
                      <a:pt x="1416" y="2110"/>
                    </a:lnTo>
                    <a:lnTo>
                      <a:pt x="1414" y="2108"/>
                    </a:lnTo>
                    <a:lnTo>
                      <a:pt x="1414" y="2108"/>
                    </a:lnTo>
                    <a:lnTo>
                      <a:pt x="1412" y="2107"/>
                    </a:lnTo>
                    <a:lnTo>
                      <a:pt x="1412" y="2107"/>
                    </a:lnTo>
                    <a:lnTo>
                      <a:pt x="1412" y="2105"/>
                    </a:lnTo>
                    <a:lnTo>
                      <a:pt x="1414" y="2105"/>
                    </a:lnTo>
                    <a:lnTo>
                      <a:pt x="1414" y="2103"/>
                    </a:lnTo>
                    <a:lnTo>
                      <a:pt x="1412" y="2102"/>
                    </a:lnTo>
                    <a:lnTo>
                      <a:pt x="1412" y="2102"/>
                    </a:lnTo>
                    <a:lnTo>
                      <a:pt x="1412" y="2100"/>
                    </a:lnTo>
                    <a:lnTo>
                      <a:pt x="1412" y="2100"/>
                    </a:lnTo>
                    <a:lnTo>
                      <a:pt x="1412" y="2100"/>
                    </a:lnTo>
                    <a:lnTo>
                      <a:pt x="1414" y="2100"/>
                    </a:lnTo>
                    <a:lnTo>
                      <a:pt x="1414" y="2098"/>
                    </a:lnTo>
                    <a:lnTo>
                      <a:pt x="1414" y="2097"/>
                    </a:lnTo>
                    <a:lnTo>
                      <a:pt x="1412" y="2097"/>
                    </a:lnTo>
                    <a:lnTo>
                      <a:pt x="1411" y="2097"/>
                    </a:lnTo>
                    <a:lnTo>
                      <a:pt x="1411" y="2097"/>
                    </a:lnTo>
                    <a:lnTo>
                      <a:pt x="1409" y="2097"/>
                    </a:lnTo>
                    <a:lnTo>
                      <a:pt x="1409" y="2095"/>
                    </a:lnTo>
                    <a:lnTo>
                      <a:pt x="1407" y="2095"/>
                    </a:lnTo>
                    <a:lnTo>
                      <a:pt x="1407" y="2095"/>
                    </a:lnTo>
                    <a:lnTo>
                      <a:pt x="1407" y="2095"/>
                    </a:lnTo>
                    <a:lnTo>
                      <a:pt x="1405" y="2093"/>
                    </a:lnTo>
                    <a:lnTo>
                      <a:pt x="1405" y="2093"/>
                    </a:lnTo>
                    <a:lnTo>
                      <a:pt x="1407" y="2091"/>
                    </a:lnTo>
                    <a:lnTo>
                      <a:pt x="1407" y="2091"/>
                    </a:lnTo>
                    <a:lnTo>
                      <a:pt x="1407" y="2091"/>
                    </a:lnTo>
                    <a:lnTo>
                      <a:pt x="1407" y="2090"/>
                    </a:lnTo>
                    <a:lnTo>
                      <a:pt x="1407" y="2090"/>
                    </a:lnTo>
                    <a:lnTo>
                      <a:pt x="1407" y="2090"/>
                    </a:lnTo>
                    <a:lnTo>
                      <a:pt x="1407" y="2088"/>
                    </a:lnTo>
                    <a:lnTo>
                      <a:pt x="1407" y="2088"/>
                    </a:lnTo>
                    <a:lnTo>
                      <a:pt x="1407" y="2085"/>
                    </a:lnTo>
                    <a:lnTo>
                      <a:pt x="1407" y="2081"/>
                    </a:lnTo>
                    <a:lnTo>
                      <a:pt x="1407" y="2078"/>
                    </a:lnTo>
                    <a:lnTo>
                      <a:pt x="1407" y="2073"/>
                    </a:lnTo>
                    <a:lnTo>
                      <a:pt x="1405" y="2069"/>
                    </a:lnTo>
                    <a:lnTo>
                      <a:pt x="1405" y="2064"/>
                    </a:lnTo>
                    <a:lnTo>
                      <a:pt x="1405" y="2061"/>
                    </a:lnTo>
                    <a:lnTo>
                      <a:pt x="1405" y="2056"/>
                    </a:lnTo>
                    <a:lnTo>
                      <a:pt x="1404" y="2054"/>
                    </a:lnTo>
                    <a:lnTo>
                      <a:pt x="1400" y="2050"/>
                    </a:lnTo>
                    <a:lnTo>
                      <a:pt x="1399" y="2049"/>
                    </a:lnTo>
                    <a:lnTo>
                      <a:pt x="1397" y="2049"/>
                    </a:lnTo>
                    <a:lnTo>
                      <a:pt x="1395" y="2049"/>
                    </a:lnTo>
                    <a:lnTo>
                      <a:pt x="1395" y="2050"/>
                    </a:lnTo>
                    <a:lnTo>
                      <a:pt x="1393" y="2050"/>
                    </a:lnTo>
                    <a:lnTo>
                      <a:pt x="1390" y="2052"/>
                    </a:lnTo>
                    <a:lnTo>
                      <a:pt x="1387" y="2052"/>
                    </a:lnTo>
                    <a:lnTo>
                      <a:pt x="1385" y="2052"/>
                    </a:lnTo>
                    <a:lnTo>
                      <a:pt x="1385" y="2052"/>
                    </a:lnTo>
                    <a:lnTo>
                      <a:pt x="1383" y="2052"/>
                    </a:lnTo>
                    <a:lnTo>
                      <a:pt x="1381" y="2050"/>
                    </a:lnTo>
                    <a:lnTo>
                      <a:pt x="1381" y="2049"/>
                    </a:lnTo>
                    <a:lnTo>
                      <a:pt x="1381" y="2047"/>
                    </a:lnTo>
                    <a:lnTo>
                      <a:pt x="1380" y="2045"/>
                    </a:lnTo>
                    <a:lnTo>
                      <a:pt x="1378" y="2045"/>
                    </a:lnTo>
                    <a:lnTo>
                      <a:pt x="1378" y="2047"/>
                    </a:lnTo>
                    <a:lnTo>
                      <a:pt x="1376" y="2049"/>
                    </a:lnTo>
                    <a:lnTo>
                      <a:pt x="1375" y="2052"/>
                    </a:lnTo>
                    <a:lnTo>
                      <a:pt x="1371" y="2056"/>
                    </a:lnTo>
                    <a:lnTo>
                      <a:pt x="1369" y="2059"/>
                    </a:lnTo>
                    <a:lnTo>
                      <a:pt x="1366" y="2062"/>
                    </a:lnTo>
                    <a:lnTo>
                      <a:pt x="1364" y="2068"/>
                    </a:lnTo>
                    <a:lnTo>
                      <a:pt x="1363" y="2071"/>
                    </a:lnTo>
                    <a:lnTo>
                      <a:pt x="1363" y="2074"/>
                    </a:lnTo>
                    <a:lnTo>
                      <a:pt x="1361" y="2076"/>
                    </a:lnTo>
                    <a:lnTo>
                      <a:pt x="1359" y="2079"/>
                    </a:lnTo>
                    <a:lnTo>
                      <a:pt x="1359" y="2083"/>
                    </a:lnTo>
                    <a:lnTo>
                      <a:pt x="1357" y="2085"/>
                    </a:lnTo>
                    <a:lnTo>
                      <a:pt x="1357" y="2086"/>
                    </a:lnTo>
                    <a:lnTo>
                      <a:pt x="1359" y="2088"/>
                    </a:lnTo>
                    <a:lnTo>
                      <a:pt x="1357" y="2090"/>
                    </a:lnTo>
                    <a:lnTo>
                      <a:pt x="1357" y="2090"/>
                    </a:lnTo>
                    <a:lnTo>
                      <a:pt x="1356" y="2091"/>
                    </a:lnTo>
                    <a:lnTo>
                      <a:pt x="1356" y="2093"/>
                    </a:lnTo>
                    <a:lnTo>
                      <a:pt x="1356" y="2095"/>
                    </a:lnTo>
                    <a:lnTo>
                      <a:pt x="1352" y="2097"/>
                    </a:lnTo>
                    <a:lnTo>
                      <a:pt x="1351" y="2098"/>
                    </a:lnTo>
                    <a:lnTo>
                      <a:pt x="1351" y="2100"/>
                    </a:lnTo>
                    <a:lnTo>
                      <a:pt x="1351" y="2102"/>
                    </a:lnTo>
                    <a:lnTo>
                      <a:pt x="1351" y="2102"/>
                    </a:lnTo>
                    <a:lnTo>
                      <a:pt x="1351" y="2102"/>
                    </a:lnTo>
                    <a:lnTo>
                      <a:pt x="1349" y="2102"/>
                    </a:lnTo>
                    <a:lnTo>
                      <a:pt x="1349" y="2103"/>
                    </a:lnTo>
                    <a:lnTo>
                      <a:pt x="1347" y="2103"/>
                    </a:lnTo>
                    <a:lnTo>
                      <a:pt x="1347" y="2105"/>
                    </a:lnTo>
                    <a:lnTo>
                      <a:pt x="1347" y="2107"/>
                    </a:lnTo>
                    <a:lnTo>
                      <a:pt x="1347" y="2107"/>
                    </a:lnTo>
                    <a:lnTo>
                      <a:pt x="1346" y="2105"/>
                    </a:lnTo>
                    <a:lnTo>
                      <a:pt x="1346" y="2105"/>
                    </a:lnTo>
                    <a:lnTo>
                      <a:pt x="1346" y="2105"/>
                    </a:lnTo>
                    <a:lnTo>
                      <a:pt x="1344" y="2105"/>
                    </a:lnTo>
                    <a:lnTo>
                      <a:pt x="1342" y="2107"/>
                    </a:lnTo>
                    <a:lnTo>
                      <a:pt x="1340" y="2107"/>
                    </a:lnTo>
                    <a:lnTo>
                      <a:pt x="1339" y="2105"/>
                    </a:lnTo>
                    <a:lnTo>
                      <a:pt x="1337" y="2108"/>
                    </a:lnTo>
                    <a:lnTo>
                      <a:pt x="1335" y="2114"/>
                    </a:lnTo>
                    <a:lnTo>
                      <a:pt x="1327" y="2114"/>
                    </a:lnTo>
                    <a:lnTo>
                      <a:pt x="1318" y="2114"/>
                    </a:lnTo>
                    <a:lnTo>
                      <a:pt x="1311" y="2114"/>
                    </a:lnTo>
                    <a:lnTo>
                      <a:pt x="1303" y="2114"/>
                    </a:lnTo>
                    <a:lnTo>
                      <a:pt x="1294" y="2114"/>
                    </a:lnTo>
                    <a:lnTo>
                      <a:pt x="1287" y="2114"/>
                    </a:lnTo>
                    <a:lnTo>
                      <a:pt x="1279" y="2114"/>
                    </a:lnTo>
                    <a:lnTo>
                      <a:pt x="1274" y="2114"/>
                    </a:lnTo>
                    <a:lnTo>
                      <a:pt x="1274" y="2114"/>
                    </a:lnTo>
                    <a:lnTo>
                      <a:pt x="1277" y="2112"/>
                    </a:lnTo>
                    <a:lnTo>
                      <a:pt x="1282" y="2108"/>
                    </a:lnTo>
                    <a:lnTo>
                      <a:pt x="1286" y="2107"/>
                    </a:lnTo>
                    <a:lnTo>
                      <a:pt x="1292" y="2103"/>
                    </a:lnTo>
                    <a:lnTo>
                      <a:pt x="1296" y="2102"/>
                    </a:lnTo>
                    <a:lnTo>
                      <a:pt x="1296" y="2102"/>
                    </a:lnTo>
                    <a:lnTo>
                      <a:pt x="1298" y="2098"/>
                    </a:lnTo>
                    <a:lnTo>
                      <a:pt x="1298" y="2097"/>
                    </a:lnTo>
                    <a:lnTo>
                      <a:pt x="1299" y="2093"/>
                    </a:lnTo>
                    <a:lnTo>
                      <a:pt x="1301" y="2090"/>
                    </a:lnTo>
                    <a:lnTo>
                      <a:pt x="1303" y="2086"/>
                    </a:lnTo>
                    <a:lnTo>
                      <a:pt x="1306" y="2083"/>
                    </a:lnTo>
                    <a:lnTo>
                      <a:pt x="1311" y="2081"/>
                    </a:lnTo>
                    <a:lnTo>
                      <a:pt x="1316" y="2076"/>
                    </a:lnTo>
                    <a:lnTo>
                      <a:pt x="1318" y="2074"/>
                    </a:lnTo>
                    <a:lnTo>
                      <a:pt x="1322" y="2074"/>
                    </a:lnTo>
                    <a:lnTo>
                      <a:pt x="1322" y="2073"/>
                    </a:lnTo>
                    <a:lnTo>
                      <a:pt x="1323" y="2071"/>
                    </a:lnTo>
                    <a:lnTo>
                      <a:pt x="1327" y="2069"/>
                    </a:lnTo>
                    <a:lnTo>
                      <a:pt x="1332" y="2068"/>
                    </a:lnTo>
                    <a:lnTo>
                      <a:pt x="1337" y="2066"/>
                    </a:lnTo>
                    <a:lnTo>
                      <a:pt x="1340" y="2066"/>
                    </a:lnTo>
                    <a:lnTo>
                      <a:pt x="1342" y="2064"/>
                    </a:lnTo>
                    <a:lnTo>
                      <a:pt x="1346" y="2062"/>
                    </a:lnTo>
                    <a:lnTo>
                      <a:pt x="1354" y="2057"/>
                    </a:lnTo>
                    <a:lnTo>
                      <a:pt x="1356" y="2056"/>
                    </a:lnTo>
                    <a:lnTo>
                      <a:pt x="1359" y="2050"/>
                    </a:lnTo>
                    <a:lnTo>
                      <a:pt x="1363" y="2049"/>
                    </a:lnTo>
                    <a:lnTo>
                      <a:pt x="1364" y="2045"/>
                    </a:lnTo>
                    <a:lnTo>
                      <a:pt x="1368" y="2040"/>
                    </a:lnTo>
                    <a:lnTo>
                      <a:pt x="1371" y="2035"/>
                    </a:lnTo>
                    <a:lnTo>
                      <a:pt x="1375" y="2032"/>
                    </a:lnTo>
                    <a:lnTo>
                      <a:pt x="1378" y="2028"/>
                    </a:lnTo>
                    <a:lnTo>
                      <a:pt x="1383" y="2023"/>
                    </a:lnTo>
                    <a:lnTo>
                      <a:pt x="1387" y="2020"/>
                    </a:lnTo>
                    <a:lnTo>
                      <a:pt x="1388" y="2020"/>
                    </a:lnTo>
                    <a:lnTo>
                      <a:pt x="1392" y="2018"/>
                    </a:lnTo>
                    <a:lnTo>
                      <a:pt x="1393" y="2015"/>
                    </a:lnTo>
                    <a:lnTo>
                      <a:pt x="1399" y="2013"/>
                    </a:lnTo>
                    <a:lnTo>
                      <a:pt x="1404" y="2010"/>
                    </a:lnTo>
                    <a:lnTo>
                      <a:pt x="1411" y="2006"/>
                    </a:lnTo>
                    <a:lnTo>
                      <a:pt x="1419" y="2003"/>
                    </a:lnTo>
                    <a:lnTo>
                      <a:pt x="1429" y="1998"/>
                    </a:lnTo>
                    <a:lnTo>
                      <a:pt x="1438" y="1996"/>
                    </a:lnTo>
                    <a:lnTo>
                      <a:pt x="1443" y="1994"/>
                    </a:lnTo>
                    <a:lnTo>
                      <a:pt x="1450" y="1994"/>
                    </a:lnTo>
                    <a:lnTo>
                      <a:pt x="1452" y="1994"/>
                    </a:lnTo>
                    <a:lnTo>
                      <a:pt x="1464" y="1996"/>
                    </a:lnTo>
                    <a:lnTo>
                      <a:pt x="1469" y="1999"/>
                    </a:lnTo>
                    <a:lnTo>
                      <a:pt x="1474" y="2004"/>
                    </a:lnTo>
                    <a:lnTo>
                      <a:pt x="1476" y="2004"/>
                    </a:lnTo>
                    <a:lnTo>
                      <a:pt x="1476" y="2008"/>
                    </a:lnTo>
                    <a:lnTo>
                      <a:pt x="1472" y="2006"/>
                    </a:lnTo>
                    <a:lnTo>
                      <a:pt x="1469" y="2006"/>
                    </a:lnTo>
                    <a:lnTo>
                      <a:pt x="1470" y="2008"/>
                    </a:lnTo>
                    <a:lnTo>
                      <a:pt x="1474" y="2011"/>
                    </a:lnTo>
                    <a:lnTo>
                      <a:pt x="1474" y="2015"/>
                    </a:lnTo>
                    <a:lnTo>
                      <a:pt x="1472" y="2018"/>
                    </a:lnTo>
                    <a:lnTo>
                      <a:pt x="1467" y="2020"/>
                    </a:lnTo>
                    <a:lnTo>
                      <a:pt x="1465" y="2022"/>
                    </a:lnTo>
                    <a:lnTo>
                      <a:pt x="1465" y="2023"/>
                    </a:lnTo>
                    <a:lnTo>
                      <a:pt x="1464" y="2025"/>
                    </a:lnTo>
                    <a:lnTo>
                      <a:pt x="1460" y="2027"/>
                    </a:lnTo>
                    <a:lnTo>
                      <a:pt x="1458" y="2027"/>
                    </a:lnTo>
                    <a:lnTo>
                      <a:pt x="1455" y="2030"/>
                    </a:lnTo>
                    <a:lnTo>
                      <a:pt x="1453" y="2030"/>
                    </a:lnTo>
                    <a:lnTo>
                      <a:pt x="1452" y="2030"/>
                    </a:lnTo>
                    <a:lnTo>
                      <a:pt x="1445" y="2027"/>
                    </a:lnTo>
                    <a:lnTo>
                      <a:pt x="1443" y="2025"/>
                    </a:lnTo>
                    <a:lnTo>
                      <a:pt x="1441" y="2027"/>
                    </a:lnTo>
                    <a:lnTo>
                      <a:pt x="1440" y="2027"/>
                    </a:lnTo>
                    <a:lnTo>
                      <a:pt x="1436" y="2027"/>
                    </a:lnTo>
                    <a:lnTo>
                      <a:pt x="1434" y="2028"/>
                    </a:lnTo>
                    <a:lnTo>
                      <a:pt x="1433" y="2027"/>
                    </a:lnTo>
                    <a:lnTo>
                      <a:pt x="1428" y="2030"/>
                    </a:lnTo>
                    <a:lnTo>
                      <a:pt x="1429" y="2030"/>
                    </a:lnTo>
                    <a:lnTo>
                      <a:pt x="1433" y="2028"/>
                    </a:lnTo>
                    <a:lnTo>
                      <a:pt x="1434" y="2028"/>
                    </a:lnTo>
                    <a:lnTo>
                      <a:pt x="1436" y="2030"/>
                    </a:lnTo>
                    <a:lnTo>
                      <a:pt x="1443" y="2033"/>
                    </a:lnTo>
                    <a:lnTo>
                      <a:pt x="1445" y="2035"/>
                    </a:lnTo>
                    <a:lnTo>
                      <a:pt x="1446" y="2039"/>
                    </a:lnTo>
                    <a:lnTo>
                      <a:pt x="1448" y="2040"/>
                    </a:lnTo>
                    <a:lnTo>
                      <a:pt x="1450" y="2039"/>
                    </a:lnTo>
                    <a:lnTo>
                      <a:pt x="1453" y="2037"/>
                    </a:lnTo>
                    <a:lnTo>
                      <a:pt x="1455" y="2035"/>
                    </a:lnTo>
                    <a:lnTo>
                      <a:pt x="1460" y="2035"/>
                    </a:lnTo>
                    <a:lnTo>
                      <a:pt x="1458" y="2037"/>
                    </a:lnTo>
                    <a:lnTo>
                      <a:pt x="1462" y="2037"/>
                    </a:lnTo>
                    <a:lnTo>
                      <a:pt x="1465" y="2039"/>
                    </a:lnTo>
                    <a:lnTo>
                      <a:pt x="1465" y="2040"/>
                    </a:lnTo>
                    <a:lnTo>
                      <a:pt x="1464" y="2042"/>
                    </a:lnTo>
                    <a:lnTo>
                      <a:pt x="1462" y="2049"/>
                    </a:lnTo>
                    <a:lnTo>
                      <a:pt x="1458" y="2052"/>
                    </a:lnTo>
                    <a:lnTo>
                      <a:pt x="1453" y="2056"/>
                    </a:lnTo>
                    <a:lnTo>
                      <a:pt x="1455" y="2057"/>
                    </a:lnTo>
                    <a:lnTo>
                      <a:pt x="1457" y="2057"/>
                    </a:lnTo>
                    <a:lnTo>
                      <a:pt x="1458" y="2056"/>
                    </a:lnTo>
                    <a:lnTo>
                      <a:pt x="1462" y="2056"/>
                    </a:lnTo>
                    <a:lnTo>
                      <a:pt x="1464" y="2057"/>
                    </a:lnTo>
                    <a:lnTo>
                      <a:pt x="1462" y="2059"/>
                    </a:lnTo>
                    <a:lnTo>
                      <a:pt x="1462" y="2062"/>
                    </a:lnTo>
                    <a:lnTo>
                      <a:pt x="1462" y="2064"/>
                    </a:lnTo>
                    <a:lnTo>
                      <a:pt x="1464" y="2068"/>
                    </a:lnTo>
                    <a:lnTo>
                      <a:pt x="1465" y="2068"/>
                    </a:lnTo>
                    <a:lnTo>
                      <a:pt x="1465" y="2073"/>
                    </a:lnTo>
                    <a:lnTo>
                      <a:pt x="1467" y="2074"/>
                    </a:lnTo>
                    <a:lnTo>
                      <a:pt x="1467" y="2076"/>
                    </a:lnTo>
                    <a:lnTo>
                      <a:pt x="1469" y="2078"/>
                    </a:lnTo>
                    <a:lnTo>
                      <a:pt x="1469" y="2079"/>
                    </a:lnTo>
                    <a:lnTo>
                      <a:pt x="1476" y="2079"/>
                    </a:lnTo>
                    <a:lnTo>
                      <a:pt x="1477" y="2081"/>
                    </a:lnTo>
                    <a:lnTo>
                      <a:pt x="1481" y="2081"/>
                    </a:lnTo>
                    <a:lnTo>
                      <a:pt x="1482" y="2083"/>
                    </a:lnTo>
                    <a:lnTo>
                      <a:pt x="1482" y="2083"/>
                    </a:lnTo>
                    <a:lnTo>
                      <a:pt x="1477" y="2086"/>
                    </a:lnTo>
                    <a:lnTo>
                      <a:pt x="1482" y="2088"/>
                    </a:lnTo>
                    <a:lnTo>
                      <a:pt x="1484" y="2090"/>
                    </a:lnTo>
                    <a:lnTo>
                      <a:pt x="1488" y="2090"/>
                    </a:lnTo>
                    <a:lnTo>
                      <a:pt x="1489" y="2090"/>
                    </a:lnTo>
                    <a:lnTo>
                      <a:pt x="1491" y="2091"/>
                    </a:lnTo>
                    <a:lnTo>
                      <a:pt x="1493" y="2093"/>
                    </a:lnTo>
                    <a:lnTo>
                      <a:pt x="1493" y="2093"/>
                    </a:lnTo>
                    <a:lnTo>
                      <a:pt x="1494" y="2093"/>
                    </a:lnTo>
                    <a:lnTo>
                      <a:pt x="1496" y="2093"/>
                    </a:lnTo>
                    <a:lnTo>
                      <a:pt x="1500" y="2093"/>
                    </a:lnTo>
                    <a:lnTo>
                      <a:pt x="1505" y="2093"/>
                    </a:lnTo>
                    <a:lnTo>
                      <a:pt x="1505" y="2095"/>
                    </a:lnTo>
                    <a:lnTo>
                      <a:pt x="1503" y="2097"/>
                    </a:lnTo>
                    <a:lnTo>
                      <a:pt x="1506" y="2095"/>
                    </a:lnTo>
                    <a:lnTo>
                      <a:pt x="1508" y="2097"/>
                    </a:lnTo>
                    <a:lnTo>
                      <a:pt x="1510" y="2097"/>
                    </a:lnTo>
                    <a:lnTo>
                      <a:pt x="1510" y="2095"/>
                    </a:lnTo>
                    <a:lnTo>
                      <a:pt x="1513" y="2093"/>
                    </a:lnTo>
                    <a:lnTo>
                      <a:pt x="1518" y="2090"/>
                    </a:lnTo>
                    <a:lnTo>
                      <a:pt x="1518" y="2090"/>
                    </a:lnTo>
                    <a:lnTo>
                      <a:pt x="1520" y="2091"/>
                    </a:lnTo>
                    <a:lnTo>
                      <a:pt x="1520" y="2095"/>
                    </a:lnTo>
                    <a:lnTo>
                      <a:pt x="1522" y="2097"/>
                    </a:lnTo>
                    <a:lnTo>
                      <a:pt x="1523" y="2097"/>
                    </a:lnTo>
                    <a:lnTo>
                      <a:pt x="1527" y="2095"/>
                    </a:lnTo>
                    <a:lnTo>
                      <a:pt x="1529" y="2097"/>
                    </a:lnTo>
                    <a:lnTo>
                      <a:pt x="1530" y="2098"/>
                    </a:lnTo>
                    <a:lnTo>
                      <a:pt x="1532" y="2100"/>
                    </a:lnTo>
                    <a:lnTo>
                      <a:pt x="1532" y="2102"/>
                    </a:lnTo>
                    <a:lnTo>
                      <a:pt x="1530" y="2102"/>
                    </a:lnTo>
                    <a:lnTo>
                      <a:pt x="1529" y="2103"/>
                    </a:lnTo>
                    <a:lnTo>
                      <a:pt x="1535" y="2103"/>
                    </a:lnTo>
                    <a:lnTo>
                      <a:pt x="1535" y="2105"/>
                    </a:lnTo>
                    <a:lnTo>
                      <a:pt x="1535" y="2105"/>
                    </a:lnTo>
                    <a:lnTo>
                      <a:pt x="1535" y="2107"/>
                    </a:lnTo>
                    <a:lnTo>
                      <a:pt x="1535" y="2107"/>
                    </a:lnTo>
                    <a:lnTo>
                      <a:pt x="1534" y="2107"/>
                    </a:lnTo>
                    <a:lnTo>
                      <a:pt x="1532" y="2107"/>
                    </a:lnTo>
                    <a:lnTo>
                      <a:pt x="1529" y="2108"/>
                    </a:lnTo>
                    <a:lnTo>
                      <a:pt x="1527" y="2110"/>
                    </a:lnTo>
                    <a:lnTo>
                      <a:pt x="1525" y="2110"/>
                    </a:lnTo>
                    <a:lnTo>
                      <a:pt x="1525" y="2110"/>
                    </a:lnTo>
                    <a:lnTo>
                      <a:pt x="1523" y="2112"/>
                    </a:lnTo>
                    <a:lnTo>
                      <a:pt x="1522" y="2112"/>
                    </a:lnTo>
                    <a:lnTo>
                      <a:pt x="1517" y="2114"/>
                    </a:lnTo>
                    <a:lnTo>
                      <a:pt x="1513" y="2115"/>
                    </a:lnTo>
                    <a:lnTo>
                      <a:pt x="1508" y="2117"/>
                    </a:lnTo>
                    <a:lnTo>
                      <a:pt x="1503" y="2119"/>
                    </a:lnTo>
                    <a:lnTo>
                      <a:pt x="1498" y="2120"/>
                    </a:lnTo>
                    <a:lnTo>
                      <a:pt x="1496" y="2122"/>
                    </a:lnTo>
                    <a:lnTo>
                      <a:pt x="1496" y="2122"/>
                    </a:lnTo>
                    <a:lnTo>
                      <a:pt x="1493" y="2124"/>
                    </a:lnTo>
                    <a:lnTo>
                      <a:pt x="1491" y="2122"/>
                    </a:lnTo>
                    <a:lnTo>
                      <a:pt x="1489" y="2124"/>
                    </a:lnTo>
                    <a:lnTo>
                      <a:pt x="1488" y="2122"/>
                    </a:lnTo>
                    <a:lnTo>
                      <a:pt x="1488" y="2122"/>
                    </a:lnTo>
                    <a:lnTo>
                      <a:pt x="1488" y="2124"/>
                    </a:lnTo>
                    <a:lnTo>
                      <a:pt x="1488" y="2125"/>
                    </a:lnTo>
                    <a:lnTo>
                      <a:pt x="1488" y="2127"/>
                    </a:lnTo>
                    <a:lnTo>
                      <a:pt x="1486" y="2127"/>
                    </a:lnTo>
                    <a:lnTo>
                      <a:pt x="1484" y="2127"/>
                    </a:lnTo>
                    <a:lnTo>
                      <a:pt x="1482" y="2127"/>
                    </a:lnTo>
                    <a:lnTo>
                      <a:pt x="1481" y="2125"/>
                    </a:lnTo>
                    <a:lnTo>
                      <a:pt x="1481" y="2124"/>
                    </a:lnTo>
                    <a:lnTo>
                      <a:pt x="1479" y="2124"/>
                    </a:lnTo>
                    <a:lnTo>
                      <a:pt x="1479" y="2124"/>
                    </a:lnTo>
                    <a:lnTo>
                      <a:pt x="1479" y="2125"/>
                    </a:lnTo>
                    <a:lnTo>
                      <a:pt x="1477" y="2127"/>
                    </a:lnTo>
                    <a:lnTo>
                      <a:pt x="1476" y="2125"/>
                    </a:lnTo>
                    <a:lnTo>
                      <a:pt x="1474" y="2125"/>
                    </a:lnTo>
                    <a:lnTo>
                      <a:pt x="1472" y="2129"/>
                    </a:lnTo>
                    <a:lnTo>
                      <a:pt x="1474" y="2129"/>
                    </a:lnTo>
                    <a:lnTo>
                      <a:pt x="1474" y="2131"/>
                    </a:lnTo>
                    <a:lnTo>
                      <a:pt x="1472" y="2132"/>
                    </a:lnTo>
                    <a:lnTo>
                      <a:pt x="1472" y="2132"/>
                    </a:lnTo>
                    <a:lnTo>
                      <a:pt x="1470" y="2136"/>
                    </a:lnTo>
                    <a:lnTo>
                      <a:pt x="1469" y="2136"/>
                    </a:lnTo>
                    <a:lnTo>
                      <a:pt x="1465" y="2139"/>
                    </a:lnTo>
                    <a:lnTo>
                      <a:pt x="1464" y="2143"/>
                    </a:lnTo>
                    <a:lnTo>
                      <a:pt x="1462" y="2144"/>
                    </a:lnTo>
                    <a:lnTo>
                      <a:pt x="1458" y="2148"/>
                    </a:lnTo>
                    <a:lnTo>
                      <a:pt x="1457" y="2148"/>
                    </a:lnTo>
                    <a:lnTo>
                      <a:pt x="1455" y="2148"/>
                    </a:lnTo>
                    <a:lnTo>
                      <a:pt x="1453" y="2149"/>
                    </a:lnTo>
                    <a:lnTo>
                      <a:pt x="1453" y="2153"/>
                    </a:lnTo>
                    <a:lnTo>
                      <a:pt x="1453" y="2151"/>
                    </a:lnTo>
                    <a:lnTo>
                      <a:pt x="1452" y="2151"/>
                    </a:lnTo>
                    <a:lnTo>
                      <a:pt x="1452" y="2153"/>
                    </a:lnTo>
                    <a:lnTo>
                      <a:pt x="1450" y="2153"/>
                    </a:lnTo>
                    <a:lnTo>
                      <a:pt x="1450" y="2153"/>
                    </a:lnTo>
                    <a:lnTo>
                      <a:pt x="1446" y="2153"/>
                    </a:lnTo>
                    <a:lnTo>
                      <a:pt x="1446" y="2151"/>
                    </a:lnTo>
                    <a:lnTo>
                      <a:pt x="1445" y="2148"/>
                    </a:lnTo>
                    <a:lnTo>
                      <a:pt x="1443" y="2146"/>
                    </a:lnTo>
                    <a:lnTo>
                      <a:pt x="1441" y="2146"/>
                    </a:lnTo>
                    <a:lnTo>
                      <a:pt x="1441" y="2146"/>
                    </a:lnTo>
                    <a:lnTo>
                      <a:pt x="1440" y="2148"/>
                    </a:lnTo>
                    <a:lnTo>
                      <a:pt x="1438" y="2146"/>
                    </a:lnTo>
                    <a:lnTo>
                      <a:pt x="1438" y="2137"/>
                    </a:lnTo>
                    <a:lnTo>
                      <a:pt x="1438" y="2136"/>
                    </a:lnTo>
                    <a:lnTo>
                      <a:pt x="1440" y="2131"/>
                    </a:lnTo>
                    <a:lnTo>
                      <a:pt x="1443" y="2125"/>
                    </a:lnTo>
                    <a:lnTo>
                      <a:pt x="1441" y="2125"/>
                    </a:lnTo>
                    <a:lnTo>
                      <a:pt x="1438" y="2129"/>
                    </a:lnTo>
                    <a:lnTo>
                      <a:pt x="1438" y="2127"/>
                    </a:lnTo>
                    <a:lnTo>
                      <a:pt x="1440" y="2127"/>
                    </a:lnTo>
                    <a:lnTo>
                      <a:pt x="1440" y="2125"/>
                    </a:lnTo>
                    <a:lnTo>
                      <a:pt x="1443" y="2124"/>
                    </a:lnTo>
                    <a:lnTo>
                      <a:pt x="1445" y="2124"/>
                    </a:lnTo>
                    <a:lnTo>
                      <a:pt x="1446" y="2124"/>
                    </a:lnTo>
                    <a:lnTo>
                      <a:pt x="1448" y="2122"/>
                    </a:lnTo>
                    <a:lnTo>
                      <a:pt x="1450" y="2120"/>
                    </a:lnTo>
                    <a:lnTo>
                      <a:pt x="1450" y="2120"/>
                    </a:lnTo>
                    <a:lnTo>
                      <a:pt x="1448" y="2120"/>
                    </a:lnTo>
                    <a:lnTo>
                      <a:pt x="1446" y="2122"/>
                    </a:lnTo>
                    <a:lnTo>
                      <a:pt x="1446" y="2120"/>
                    </a:lnTo>
                    <a:lnTo>
                      <a:pt x="1448" y="2120"/>
                    </a:lnTo>
                    <a:lnTo>
                      <a:pt x="1462" y="2110"/>
                    </a:lnTo>
                    <a:lnTo>
                      <a:pt x="1465" y="2108"/>
                    </a:lnTo>
                    <a:lnTo>
                      <a:pt x="1470" y="2107"/>
                    </a:lnTo>
                    <a:lnTo>
                      <a:pt x="1472" y="2105"/>
                    </a:lnTo>
                    <a:lnTo>
                      <a:pt x="1470" y="2105"/>
                    </a:lnTo>
                    <a:lnTo>
                      <a:pt x="1472" y="2105"/>
                    </a:lnTo>
                    <a:lnTo>
                      <a:pt x="1472" y="2107"/>
                    </a:lnTo>
                    <a:lnTo>
                      <a:pt x="1472" y="2107"/>
                    </a:lnTo>
                    <a:lnTo>
                      <a:pt x="1472" y="2108"/>
                    </a:lnTo>
                    <a:lnTo>
                      <a:pt x="1472" y="2110"/>
                    </a:lnTo>
                    <a:lnTo>
                      <a:pt x="1474" y="2110"/>
                    </a:lnTo>
                    <a:lnTo>
                      <a:pt x="1477" y="2114"/>
                    </a:lnTo>
                    <a:lnTo>
                      <a:pt x="1476" y="2110"/>
                    </a:lnTo>
                    <a:lnTo>
                      <a:pt x="1477" y="2108"/>
                    </a:lnTo>
                    <a:lnTo>
                      <a:pt x="1484" y="2105"/>
                    </a:lnTo>
                    <a:lnTo>
                      <a:pt x="1489" y="2105"/>
                    </a:lnTo>
                    <a:lnTo>
                      <a:pt x="1491" y="2103"/>
                    </a:lnTo>
                    <a:lnTo>
                      <a:pt x="1486" y="2103"/>
                    </a:lnTo>
                    <a:lnTo>
                      <a:pt x="1481" y="2103"/>
                    </a:lnTo>
                    <a:lnTo>
                      <a:pt x="1477" y="2102"/>
                    </a:lnTo>
                    <a:lnTo>
                      <a:pt x="1472" y="2103"/>
                    </a:lnTo>
                    <a:lnTo>
                      <a:pt x="1467" y="2102"/>
                    </a:lnTo>
                    <a:lnTo>
                      <a:pt x="1465" y="2103"/>
                    </a:lnTo>
                    <a:lnTo>
                      <a:pt x="1465" y="2105"/>
                    </a:lnTo>
                    <a:lnTo>
                      <a:pt x="1464" y="2103"/>
                    </a:lnTo>
                    <a:lnTo>
                      <a:pt x="1462" y="2103"/>
                    </a:lnTo>
                    <a:lnTo>
                      <a:pt x="1462" y="2103"/>
                    </a:lnTo>
                    <a:lnTo>
                      <a:pt x="1464" y="2100"/>
                    </a:lnTo>
                    <a:lnTo>
                      <a:pt x="1469" y="2097"/>
                    </a:lnTo>
                    <a:lnTo>
                      <a:pt x="1472" y="2093"/>
                    </a:lnTo>
                    <a:lnTo>
                      <a:pt x="1472" y="2093"/>
                    </a:lnTo>
                    <a:lnTo>
                      <a:pt x="1474" y="2091"/>
                    </a:lnTo>
                    <a:lnTo>
                      <a:pt x="1472" y="2091"/>
                    </a:lnTo>
                    <a:lnTo>
                      <a:pt x="1470" y="2091"/>
                    </a:lnTo>
                    <a:lnTo>
                      <a:pt x="1469" y="2090"/>
                    </a:lnTo>
                    <a:lnTo>
                      <a:pt x="1467" y="2088"/>
                    </a:lnTo>
                    <a:lnTo>
                      <a:pt x="1467" y="2088"/>
                    </a:lnTo>
                    <a:lnTo>
                      <a:pt x="1467" y="2091"/>
                    </a:lnTo>
                    <a:lnTo>
                      <a:pt x="1464" y="2097"/>
                    </a:lnTo>
                    <a:lnTo>
                      <a:pt x="1462" y="2097"/>
                    </a:lnTo>
                    <a:lnTo>
                      <a:pt x="1458" y="2098"/>
                    </a:lnTo>
                    <a:lnTo>
                      <a:pt x="1455" y="2100"/>
                    </a:lnTo>
                    <a:lnTo>
                      <a:pt x="1450" y="2105"/>
                    </a:lnTo>
                    <a:lnTo>
                      <a:pt x="1443" y="2107"/>
                    </a:lnTo>
                    <a:lnTo>
                      <a:pt x="1441" y="2107"/>
                    </a:lnTo>
                    <a:lnTo>
                      <a:pt x="1438" y="2105"/>
                    </a:lnTo>
                    <a:lnTo>
                      <a:pt x="1440" y="2103"/>
                    </a:lnTo>
                    <a:lnTo>
                      <a:pt x="1440" y="2102"/>
                    </a:lnTo>
                    <a:lnTo>
                      <a:pt x="1440" y="2103"/>
                    </a:lnTo>
                    <a:lnTo>
                      <a:pt x="1440" y="2103"/>
                    </a:lnTo>
                    <a:lnTo>
                      <a:pt x="1438" y="2105"/>
                    </a:lnTo>
                    <a:lnTo>
                      <a:pt x="1438" y="2107"/>
                    </a:lnTo>
                    <a:lnTo>
                      <a:pt x="1438" y="2107"/>
                    </a:lnTo>
                    <a:lnTo>
                      <a:pt x="1436" y="2108"/>
                    </a:lnTo>
                    <a:lnTo>
                      <a:pt x="1434" y="2110"/>
                    </a:lnTo>
                    <a:lnTo>
                      <a:pt x="1433" y="2110"/>
                    </a:lnTo>
                    <a:lnTo>
                      <a:pt x="1431" y="2110"/>
                    </a:lnTo>
                    <a:lnTo>
                      <a:pt x="1428" y="2112"/>
                    </a:lnTo>
                    <a:lnTo>
                      <a:pt x="1424" y="2112"/>
                    </a:lnTo>
                    <a:lnTo>
                      <a:pt x="1423" y="2110"/>
                    </a:lnTo>
                    <a:lnTo>
                      <a:pt x="1423" y="2110"/>
                    </a:lnTo>
                    <a:lnTo>
                      <a:pt x="1423" y="2110"/>
                    </a:lnTo>
                    <a:lnTo>
                      <a:pt x="1421" y="2110"/>
                    </a:lnTo>
                    <a:lnTo>
                      <a:pt x="1419" y="2108"/>
                    </a:lnTo>
                    <a:lnTo>
                      <a:pt x="1419" y="2108"/>
                    </a:lnTo>
                    <a:close/>
                    <a:moveTo>
                      <a:pt x="339" y="2004"/>
                    </a:moveTo>
                    <a:lnTo>
                      <a:pt x="338" y="2004"/>
                    </a:lnTo>
                    <a:lnTo>
                      <a:pt x="336" y="2003"/>
                    </a:lnTo>
                    <a:lnTo>
                      <a:pt x="334" y="2001"/>
                    </a:lnTo>
                    <a:lnTo>
                      <a:pt x="332" y="1999"/>
                    </a:lnTo>
                    <a:lnTo>
                      <a:pt x="336" y="2003"/>
                    </a:lnTo>
                    <a:lnTo>
                      <a:pt x="339" y="2004"/>
                    </a:lnTo>
                    <a:lnTo>
                      <a:pt x="339" y="2004"/>
                    </a:lnTo>
                    <a:lnTo>
                      <a:pt x="339" y="2004"/>
                    </a:lnTo>
                    <a:close/>
                    <a:moveTo>
                      <a:pt x="338" y="2008"/>
                    </a:moveTo>
                    <a:lnTo>
                      <a:pt x="336" y="2010"/>
                    </a:lnTo>
                    <a:lnTo>
                      <a:pt x="336" y="2010"/>
                    </a:lnTo>
                    <a:lnTo>
                      <a:pt x="336" y="2010"/>
                    </a:lnTo>
                    <a:lnTo>
                      <a:pt x="334" y="2004"/>
                    </a:lnTo>
                    <a:lnTo>
                      <a:pt x="336" y="2004"/>
                    </a:lnTo>
                    <a:lnTo>
                      <a:pt x="338" y="2006"/>
                    </a:lnTo>
                    <a:lnTo>
                      <a:pt x="336" y="2006"/>
                    </a:lnTo>
                    <a:lnTo>
                      <a:pt x="338" y="2008"/>
                    </a:lnTo>
                    <a:lnTo>
                      <a:pt x="338" y="2008"/>
                    </a:lnTo>
                    <a:lnTo>
                      <a:pt x="338" y="2008"/>
                    </a:lnTo>
                    <a:lnTo>
                      <a:pt x="338" y="2008"/>
                    </a:lnTo>
                    <a:close/>
                    <a:moveTo>
                      <a:pt x="1017" y="2010"/>
                    </a:moveTo>
                    <a:lnTo>
                      <a:pt x="1017" y="2010"/>
                    </a:lnTo>
                    <a:lnTo>
                      <a:pt x="1017" y="2010"/>
                    </a:lnTo>
                    <a:lnTo>
                      <a:pt x="1017" y="2008"/>
                    </a:lnTo>
                    <a:lnTo>
                      <a:pt x="1017" y="2006"/>
                    </a:lnTo>
                    <a:lnTo>
                      <a:pt x="1019" y="2006"/>
                    </a:lnTo>
                    <a:lnTo>
                      <a:pt x="1020" y="2006"/>
                    </a:lnTo>
                    <a:lnTo>
                      <a:pt x="1022" y="2006"/>
                    </a:lnTo>
                    <a:lnTo>
                      <a:pt x="1022" y="2006"/>
                    </a:lnTo>
                    <a:lnTo>
                      <a:pt x="1022" y="2008"/>
                    </a:lnTo>
                    <a:lnTo>
                      <a:pt x="1022" y="2008"/>
                    </a:lnTo>
                    <a:lnTo>
                      <a:pt x="1022" y="2008"/>
                    </a:lnTo>
                    <a:lnTo>
                      <a:pt x="1022" y="2008"/>
                    </a:lnTo>
                    <a:lnTo>
                      <a:pt x="1020" y="2008"/>
                    </a:lnTo>
                    <a:lnTo>
                      <a:pt x="1019" y="2008"/>
                    </a:lnTo>
                    <a:lnTo>
                      <a:pt x="1019" y="2010"/>
                    </a:lnTo>
                    <a:lnTo>
                      <a:pt x="1017" y="2010"/>
                    </a:lnTo>
                    <a:lnTo>
                      <a:pt x="1017" y="2010"/>
                    </a:lnTo>
                    <a:close/>
                    <a:moveTo>
                      <a:pt x="1026" y="2008"/>
                    </a:moveTo>
                    <a:lnTo>
                      <a:pt x="1024" y="2010"/>
                    </a:lnTo>
                    <a:lnTo>
                      <a:pt x="1024" y="2008"/>
                    </a:lnTo>
                    <a:lnTo>
                      <a:pt x="1024" y="2008"/>
                    </a:lnTo>
                    <a:lnTo>
                      <a:pt x="1024" y="2008"/>
                    </a:lnTo>
                    <a:lnTo>
                      <a:pt x="1024" y="2008"/>
                    </a:lnTo>
                    <a:lnTo>
                      <a:pt x="1022" y="2006"/>
                    </a:lnTo>
                    <a:lnTo>
                      <a:pt x="1024" y="2006"/>
                    </a:lnTo>
                    <a:lnTo>
                      <a:pt x="1024" y="2006"/>
                    </a:lnTo>
                    <a:lnTo>
                      <a:pt x="1024" y="2006"/>
                    </a:lnTo>
                    <a:lnTo>
                      <a:pt x="1024" y="2006"/>
                    </a:lnTo>
                    <a:lnTo>
                      <a:pt x="1026" y="2008"/>
                    </a:lnTo>
                    <a:lnTo>
                      <a:pt x="1026" y="2008"/>
                    </a:lnTo>
                    <a:lnTo>
                      <a:pt x="1026" y="2008"/>
                    </a:lnTo>
                    <a:close/>
                    <a:moveTo>
                      <a:pt x="1470" y="2032"/>
                    </a:moveTo>
                    <a:lnTo>
                      <a:pt x="1467" y="2033"/>
                    </a:lnTo>
                    <a:lnTo>
                      <a:pt x="1469" y="2030"/>
                    </a:lnTo>
                    <a:lnTo>
                      <a:pt x="1469" y="2030"/>
                    </a:lnTo>
                    <a:lnTo>
                      <a:pt x="1470" y="2030"/>
                    </a:lnTo>
                    <a:lnTo>
                      <a:pt x="1470" y="2030"/>
                    </a:lnTo>
                    <a:lnTo>
                      <a:pt x="1470" y="2032"/>
                    </a:lnTo>
                    <a:lnTo>
                      <a:pt x="1470" y="2032"/>
                    </a:lnTo>
                    <a:close/>
                    <a:moveTo>
                      <a:pt x="1469" y="2033"/>
                    </a:moveTo>
                    <a:lnTo>
                      <a:pt x="1469" y="2035"/>
                    </a:lnTo>
                    <a:lnTo>
                      <a:pt x="1467" y="2037"/>
                    </a:lnTo>
                    <a:lnTo>
                      <a:pt x="1467" y="2037"/>
                    </a:lnTo>
                    <a:lnTo>
                      <a:pt x="1465" y="2037"/>
                    </a:lnTo>
                    <a:lnTo>
                      <a:pt x="1467" y="2037"/>
                    </a:lnTo>
                    <a:lnTo>
                      <a:pt x="1467" y="2033"/>
                    </a:lnTo>
                    <a:lnTo>
                      <a:pt x="1467" y="2033"/>
                    </a:lnTo>
                    <a:lnTo>
                      <a:pt x="1469" y="2033"/>
                    </a:lnTo>
                    <a:lnTo>
                      <a:pt x="1469" y="2033"/>
                    </a:lnTo>
                    <a:lnTo>
                      <a:pt x="1469" y="2033"/>
                    </a:lnTo>
                    <a:close/>
                    <a:moveTo>
                      <a:pt x="1063" y="2039"/>
                    </a:moveTo>
                    <a:lnTo>
                      <a:pt x="1060" y="2039"/>
                    </a:lnTo>
                    <a:lnTo>
                      <a:pt x="1058" y="2039"/>
                    </a:lnTo>
                    <a:lnTo>
                      <a:pt x="1058" y="2037"/>
                    </a:lnTo>
                    <a:lnTo>
                      <a:pt x="1058" y="2037"/>
                    </a:lnTo>
                    <a:lnTo>
                      <a:pt x="1058" y="2037"/>
                    </a:lnTo>
                    <a:lnTo>
                      <a:pt x="1060" y="2035"/>
                    </a:lnTo>
                    <a:lnTo>
                      <a:pt x="1061" y="2035"/>
                    </a:lnTo>
                    <a:lnTo>
                      <a:pt x="1063" y="2037"/>
                    </a:lnTo>
                    <a:lnTo>
                      <a:pt x="1065" y="2037"/>
                    </a:lnTo>
                    <a:lnTo>
                      <a:pt x="1065" y="2037"/>
                    </a:lnTo>
                    <a:lnTo>
                      <a:pt x="1063" y="2039"/>
                    </a:lnTo>
                    <a:lnTo>
                      <a:pt x="1063" y="2039"/>
                    </a:lnTo>
                    <a:close/>
                    <a:moveTo>
                      <a:pt x="1667" y="2045"/>
                    </a:moveTo>
                    <a:lnTo>
                      <a:pt x="1666" y="2047"/>
                    </a:lnTo>
                    <a:lnTo>
                      <a:pt x="1666" y="2047"/>
                    </a:lnTo>
                    <a:lnTo>
                      <a:pt x="1666" y="2047"/>
                    </a:lnTo>
                    <a:lnTo>
                      <a:pt x="1666" y="2045"/>
                    </a:lnTo>
                    <a:lnTo>
                      <a:pt x="1667" y="2044"/>
                    </a:lnTo>
                    <a:lnTo>
                      <a:pt x="1667" y="2042"/>
                    </a:lnTo>
                    <a:lnTo>
                      <a:pt x="1667" y="2042"/>
                    </a:lnTo>
                    <a:lnTo>
                      <a:pt x="1667" y="2042"/>
                    </a:lnTo>
                    <a:lnTo>
                      <a:pt x="1669" y="2040"/>
                    </a:lnTo>
                    <a:lnTo>
                      <a:pt x="1669" y="2042"/>
                    </a:lnTo>
                    <a:lnTo>
                      <a:pt x="1667" y="2045"/>
                    </a:lnTo>
                    <a:lnTo>
                      <a:pt x="1667" y="2045"/>
                    </a:lnTo>
                    <a:close/>
                    <a:moveTo>
                      <a:pt x="1520" y="2050"/>
                    </a:moveTo>
                    <a:lnTo>
                      <a:pt x="1520" y="2050"/>
                    </a:lnTo>
                    <a:lnTo>
                      <a:pt x="1522" y="2050"/>
                    </a:lnTo>
                    <a:lnTo>
                      <a:pt x="1522" y="2050"/>
                    </a:lnTo>
                    <a:lnTo>
                      <a:pt x="1520" y="2052"/>
                    </a:lnTo>
                    <a:lnTo>
                      <a:pt x="1518" y="2052"/>
                    </a:lnTo>
                    <a:lnTo>
                      <a:pt x="1517" y="2052"/>
                    </a:lnTo>
                    <a:lnTo>
                      <a:pt x="1518" y="2047"/>
                    </a:lnTo>
                    <a:lnTo>
                      <a:pt x="1522" y="2045"/>
                    </a:lnTo>
                    <a:lnTo>
                      <a:pt x="1525" y="2042"/>
                    </a:lnTo>
                    <a:lnTo>
                      <a:pt x="1527" y="2040"/>
                    </a:lnTo>
                    <a:lnTo>
                      <a:pt x="1527" y="2040"/>
                    </a:lnTo>
                    <a:lnTo>
                      <a:pt x="1529" y="2040"/>
                    </a:lnTo>
                    <a:lnTo>
                      <a:pt x="1527" y="2042"/>
                    </a:lnTo>
                    <a:lnTo>
                      <a:pt x="1525" y="2044"/>
                    </a:lnTo>
                    <a:lnTo>
                      <a:pt x="1523" y="2045"/>
                    </a:lnTo>
                    <a:lnTo>
                      <a:pt x="1522" y="2047"/>
                    </a:lnTo>
                    <a:lnTo>
                      <a:pt x="1520" y="2047"/>
                    </a:lnTo>
                    <a:lnTo>
                      <a:pt x="1520" y="2049"/>
                    </a:lnTo>
                    <a:lnTo>
                      <a:pt x="1520" y="2050"/>
                    </a:lnTo>
                    <a:lnTo>
                      <a:pt x="1520" y="2050"/>
                    </a:lnTo>
                    <a:close/>
                    <a:moveTo>
                      <a:pt x="1482" y="2073"/>
                    </a:moveTo>
                    <a:lnTo>
                      <a:pt x="1484" y="2074"/>
                    </a:lnTo>
                    <a:lnTo>
                      <a:pt x="1484" y="2073"/>
                    </a:lnTo>
                    <a:lnTo>
                      <a:pt x="1486" y="2071"/>
                    </a:lnTo>
                    <a:lnTo>
                      <a:pt x="1488" y="2071"/>
                    </a:lnTo>
                    <a:lnTo>
                      <a:pt x="1489" y="2073"/>
                    </a:lnTo>
                    <a:lnTo>
                      <a:pt x="1491" y="2073"/>
                    </a:lnTo>
                    <a:lnTo>
                      <a:pt x="1491" y="2073"/>
                    </a:lnTo>
                    <a:lnTo>
                      <a:pt x="1493" y="2074"/>
                    </a:lnTo>
                    <a:lnTo>
                      <a:pt x="1496" y="2074"/>
                    </a:lnTo>
                    <a:lnTo>
                      <a:pt x="1500" y="2074"/>
                    </a:lnTo>
                    <a:lnTo>
                      <a:pt x="1505" y="2074"/>
                    </a:lnTo>
                    <a:lnTo>
                      <a:pt x="1505" y="2074"/>
                    </a:lnTo>
                    <a:lnTo>
                      <a:pt x="1510" y="2073"/>
                    </a:lnTo>
                    <a:lnTo>
                      <a:pt x="1515" y="2073"/>
                    </a:lnTo>
                    <a:lnTo>
                      <a:pt x="1517" y="2073"/>
                    </a:lnTo>
                    <a:lnTo>
                      <a:pt x="1517" y="2074"/>
                    </a:lnTo>
                    <a:lnTo>
                      <a:pt x="1517" y="2074"/>
                    </a:lnTo>
                    <a:lnTo>
                      <a:pt x="1515" y="2076"/>
                    </a:lnTo>
                    <a:lnTo>
                      <a:pt x="1511" y="2079"/>
                    </a:lnTo>
                    <a:lnTo>
                      <a:pt x="1508" y="2081"/>
                    </a:lnTo>
                    <a:lnTo>
                      <a:pt x="1506" y="2081"/>
                    </a:lnTo>
                    <a:lnTo>
                      <a:pt x="1508" y="2083"/>
                    </a:lnTo>
                    <a:lnTo>
                      <a:pt x="1506" y="2086"/>
                    </a:lnTo>
                    <a:lnTo>
                      <a:pt x="1508" y="2086"/>
                    </a:lnTo>
                    <a:lnTo>
                      <a:pt x="1508" y="2086"/>
                    </a:lnTo>
                    <a:lnTo>
                      <a:pt x="1508" y="2086"/>
                    </a:lnTo>
                    <a:lnTo>
                      <a:pt x="1503" y="2088"/>
                    </a:lnTo>
                    <a:lnTo>
                      <a:pt x="1503" y="2086"/>
                    </a:lnTo>
                    <a:lnTo>
                      <a:pt x="1501" y="2086"/>
                    </a:lnTo>
                    <a:lnTo>
                      <a:pt x="1500" y="2085"/>
                    </a:lnTo>
                    <a:lnTo>
                      <a:pt x="1498" y="2085"/>
                    </a:lnTo>
                    <a:lnTo>
                      <a:pt x="1498" y="2085"/>
                    </a:lnTo>
                    <a:lnTo>
                      <a:pt x="1501" y="2083"/>
                    </a:lnTo>
                    <a:lnTo>
                      <a:pt x="1500" y="2081"/>
                    </a:lnTo>
                    <a:lnTo>
                      <a:pt x="1498" y="2081"/>
                    </a:lnTo>
                    <a:lnTo>
                      <a:pt x="1498" y="2079"/>
                    </a:lnTo>
                    <a:lnTo>
                      <a:pt x="1498" y="2079"/>
                    </a:lnTo>
                    <a:lnTo>
                      <a:pt x="1498" y="2078"/>
                    </a:lnTo>
                    <a:lnTo>
                      <a:pt x="1500" y="2078"/>
                    </a:lnTo>
                    <a:lnTo>
                      <a:pt x="1498" y="2078"/>
                    </a:lnTo>
                    <a:lnTo>
                      <a:pt x="1496" y="2079"/>
                    </a:lnTo>
                    <a:lnTo>
                      <a:pt x="1494" y="2079"/>
                    </a:lnTo>
                    <a:lnTo>
                      <a:pt x="1493" y="2081"/>
                    </a:lnTo>
                    <a:lnTo>
                      <a:pt x="1496" y="2081"/>
                    </a:lnTo>
                    <a:lnTo>
                      <a:pt x="1494" y="2081"/>
                    </a:lnTo>
                    <a:lnTo>
                      <a:pt x="1493" y="2083"/>
                    </a:lnTo>
                    <a:lnTo>
                      <a:pt x="1488" y="2081"/>
                    </a:lnTo>
                    <a:lnTo>
                      <a:pt x="1486" y="2079"/>
                    </a:lnTo>
                    <a:lnTo>
                      <a:pt x="1484" y="2078"/>
                    </a:lnTo>
                    <a:lnTo>
                      <a:pt x="1482" y="2076"/>
                    </a:lnTo>
                    <a:lnTo>
                      <a:pt x="1484" y="2076"/>
                    </a:lnTo>
                    <a:lnTo>
                      <a:pt x="1484" y="2076"/>
                    </a:lnTo>
                    <a:lnTo>
                      <a:pt x="1484" y="2076"/>
                    </a:lnTo>
                    <a:lnTo>
                      <a:pt x="1482" y="2074"/>
                    </a:lnTo>
                    <a:lnTo>
                      <a:pt x="1479" y="2074"/>
                    </a:lnTo>
                    <a:lnTo>
                      <a:pt x="1477" y="2074"/>
                    </a:lnTo>
                    <a:lnTo>
                      <a:pt x="1477" y="2071"/>
                    </a:lnTo>
                    <a:lnTo>
                      <a:pt x="1477" y="2069"/>
                    </a:lnTo>
                    <a:lnTo>
                      <a:pt x="1474" y="2069"/>
                    </a:lnTo>
                    <a:lnTo>
                      <a:pt x="1472" y="2069"/>
                    </a:lnTo>
                    <a:lnTo>
                      <a:pt x="1472" y="2068"/>
                    </a:lnTo>
                    <a:lnTo>
                      <a:pt x="1472" y="2066"/>
                    </a:lnTo>
                    <a:lnTo>
                      <a:pt x="1474" y="2062"/>
                    </a:lnTo>
                    <a:lnTo>
                      <a:pt x="1476" y="2061"/>
                    </a:lnTo>
                    <a:lnTo>
                      <a:pt x="1476" y="2059"/>
                    </a:lnTo>
                    <a:lnTo>
                      <a:pt x="1479" y="2057"/>
                    </a:lnTo>
                    <a:lnTo>
                      <a:pt x="1479" y="2059"/>
                    </a:lnTo>
                    <a:lnTo>
                      <a:pt x="1479" y="2061"/>
                    </a:lnTo>
                    <a:lnTo>
                      <a:pt x="1477" y="2064"/>
                    </a:lnTo>
                    <a:lnTo>
                      <a:pt x="1481" y="2069"/>
                    </a:lnTo>
                    <a:lnTo>
                      <a:pt x="1481" y="2069"/>
                    </a:lnTo>
                    <a:lnTo>
                      <a:pt x="1482" y="2071"/>
                    </a:lnTo>
                    <a:lnTo>
                      <a:pt x="1482" y="2071"/>
                    </a:lnTo>
                    <a:lnTo>
                      <a:pt x="1481" y="2073"/>
                    </a:lnTo>
                    <a:lnTo>
                      <a:pt x="1482" y="2073"/>
                    </a:lnTo>
                    <a:lnTo>
                      <a:pt x="1482" y="2073"/>
                    </a:lnTo>
                    <a:lnTo>
                      <a:pt x="1482" y="2073"/>
                    </a:lnTo>
                    <a:close/>
                    <a:moveTo>
                      <a:pt x="1535" y="2088"/>
                    </a:moveTo>
                    <a:lnTo>
                      <a:pt x="1535" y="2088"/>
                    </a:lnTo>
                    <a:lnTo>
                      <a:pt x="1539" y="2086"/>
                    </a:lnTo>
                    <a:lnTo>
                      <a:pt x="1539" y="2086"/>
                    </a:lnTo>
                    <a:lnTo>
                      <a:pt x="1539" y="2088"/>
                    </a:lnTo>
                    <a:lnTo>
                      <a:pt x="1537" y="2088"/>
                    </a:lnTo>
                    <a:lnTo>
                      <a:pt x="1535" y="2090"/>
                    </a:lnTo>
                    <a:lnTo>
                      <a:pt x="1537" y="2090"/>
                    </a:lnTo>
                    <a:lnTo>
                      <a:pt x="1537" y="2091"/>
                    </a:lnTo>
                    <a:lnTo>
                      <a:pt x="1535" y="2091"/>
                    </a:lnTo>
                    <a:lnTo>
                      <a:pt x="1535" y="2093"/>
                    </a:lnTo>
                    <a:lnTo>
                      <a:pt x="1535" y="2095"/>
                    </a:lnTo>
                    <a:lnTo>
                      <a:pt x="1539" y="2093"/>
                    </a:lnTo>
                    <a:lnTo>
                      <a:pt x="1539" y="2093"/>
                    </a:lnTo>
                    <a:lnTo>
                      <a:pt x="1541" y="2093"/>
                    </a:lnTo>
                    <a:lnTo>
                      <a:pt x="1542" y="2093"/>
                    </a:lnTo>
                    <a:lnTo>
                      <a:pt x="1542" y="2093"/>
                    </a:lnTo>
                    <a:lnTo>
                      <a:pt x="1547" y="2088"/>
                    </a:lnTo>
                    <a:lnTo>
                      <a:pt x="1547" y="2088"/>
                    </a:lnTo>
                    <a:lnTo>
                      <a:pt x="1542" y="2088"/>
                    </a:lnTo>
                    <a:lnTo>
                      <a:pt x="1542" y="2088"/>
                    </a:lnTo>
                    <a:lnTo>
                      <a:pt x="1546" y="2085"/>
                    </a:lnTo>
                    <a:lnTo>
                      <a:pt x="1544" y="2083"/>
                    </a:lnTo>
                    <a:lnTo>
                      <a:pt x="1546" y="2081"/>
                    </a:lnTo>
                    <a:lnTo>
                      <a:pt x="1547" y="2079"/>
                    </a:lnTo>
                    <a:lnTo>
                      <a:pt x="1549" y="2078"/>
                    </a:lnTo>
                    <a:lnTo>
                      <a:pt x="1551" y="2078"/>
                    </a:lnTo>
                    <a:lnTo>
                      <a:pt x="1551" y="2079"/>
                    </a:lnTo>
                    <a:lnTo>
                      <a:pt x="1551" y="2081"/>
                    </a:lnTo>
                    <a:lnTo>
                      <a:pt x="1554" y="2081"/>
                    </a:lnTo>
                    <a:lnTo>
                      <a:pt x="1556" y="2081"/>
                    </a:lnTo>
                    <a:lnTo>
                      <a:pt x="1559" y="2081"/>
                    </a:lnTo>
                    <a:lnTo>
                      <a:pt x="1559" y="2083"/>
                    </a:lnTo>
                    <a:lnTo>
                      <a:pt x="1559" y="2083"/>
                    </a:lnTo>
                    <a:lnTo>
                      <a:pt x="1558" y="2085"/>
                    </a:lnTo>
                    <a:lnTo>
                      <a:pt x="1558" y="2086"/>
                    </a:lnTo>
                    <a:lnTo>
                      <a:pt x="1559" y="2088"/>
                    </a:lnTo>
                    <a:lnTo>
                      <a:pt x="1559" y="2088"/>
                    </a:lnTo>
                    <a:lnTo>
                      <a:pt x="1556" y="2090"/>
                    </a:lnTo>
                    <a:lnTo>
                      <a:pt x="1554" y="2091"/>
                    </a:lnTo>
                    <a:lnTo>
                      <a:pt x="1553" y="2093"/>
                    </a:lnTo>
                    <a:lnTo>
                      <a:pt x="1549" y="2097"/>
                    </a:lnTo>
                    <a:lnTo>
                      <a:pt x="1542" y="2098"/>
                    </a:lnTo>
                    <a:lnTo>
                      <a:pt x="1541" y="2098"/>
                    </a:lnTo>
                    <a:lnTo>
                      <a:pt x="1539" y="2097"/>
                    </a:lnTo>
                    <a:lnTo>
                      <a:pt x="1537" y="2097"/>
                    </a:lnTo>
                    <a:lnTo>
                      <a:pt x="1535" y="2098"/>
                    </a:lnTo>
                    <a:lnTo>
                      <a:pt x="1534" y="2098"/>
                    </a:lnTo>
                    <a:lnTo>
                      <a:pt x="1532" y="2098"/>
                    </a:lnTo>
                    <a:lnTo>
                      <a:pt x="1532" y="2098"/>
                    </a:lnTo>
                    <a:lnTo>
                      <a:pt x="1530" y="2097"/>
                    </a:lnTo>
                    <a:lnTo>
                      <a:pt x="1529" y="2095"/>
                    </a:lnTo>
                    <a:lnTo>
                      <a:pt x="1529" y="2095"/>
                    </a:lnTo>
                    <a:lnTo>
                      <a:pt x="1527" y="2088"/>
                    </a:lnTo>
                    <a:lnTo>
                      <a:pt x="1527" y="2085"/>
                    </a:lnTo>
                    <a:lnTo>
                      <a:pt x="1529" y="2081"/>
                    </a:lnTo>
                    <a:lnTo>
                      <a:pt x="1530" y="2079"/>
                    </a:lnTo>
                    <a:lnTo>
                      <a:pt x="1532" y="2078"/>
                    </a:lnTo>
                    <a:lnTo>
                      <a:pt x="1537" y="2068"/>
                    </a:lnTo>
                    <a:lnTo>
                      <a:pt x="1539" y="2066"/>
                    </a:lnTo>
                    <a:lnTo>
                      <a:pt x="1539" y="2064"/>
                    </a:lnTo>
                    <a:lnTo>
                      <a:pt x="1541" y="2062"/>
                    </a:lnTo>
                    <a:lnTo>
                      <a:pt x="1544" y="2059"/>
                    </a:lnTo>
                    <a:lnTo>
                      <a:pt x="1546" y="2059"/>
                    </a:lnTo>
                    <a:lnTo>
                      <a:pt x="1547" y="2059"/>
                    </a:lnTo>
                    <a:lnTo>
                      <a:pt x="1547" y="2059"/>
                    </a:lnTo>
                    <a:lnTo>
                      <a:pt x="1547" y="2059"/>
                    </a:lnTo>
                    <a:lnTo>
                      <a:pt x="1547" y="2061"/>
                    </a:lnTo>
                    <a:lnTo>
                      <a:pt x="1549" y="2066"/>
                    </a:lnTo>
                    <a:lnTo>
                      <a:pt x="1549" y="2066"/>
                    </a:lnTo>
                    <a:lnTo>
                      <a:pt x="1549" y="2069"/>
                    </a:lnTo>
                    <a:lnTo>
                      <a:pt x="1547" y="2074"/>
                    </a:lnTo>
                    <a:lnTo>
                      <a:pt x="1546" y="2078"/>
                    </a:lnTo>
                    <a:lnTo>
                      <a:pt x="1546" y="2079"/>
                    </a:lnTo>
                    <a:lnTo>
                      <a:pt x="1546" y="2081"/>
                    </a:lnTo>
                    <a:lnTo>
                      <a:pt x="1546" y="2081"/>
                    </a:lnTo>
                    <a:lnTo>
                      <a:pt x="1542" y="2085"/>
                    </a:lnTo>
                    <a:lnTo>
                      <a:pt x="1541" y="2085"/>
                    </a:lnTo>
                    <a:lnTo>
                      <a:pt x="1539" y="2085"/>
                    </a:lnTo>
                    <a:lnTo>
                      <a:pt x="1535" y="2088"/>
                    </a:lnTo>
                    <a:lnTo>
                      <a:pt x="1535" y="2088"/>
                    </a:lnTo>
                    <a:close/>
                    <a:moveTo>
                      <a:pt x="1344" y="2062"/>
                    </a:moveTo>
                    <a:lnTo>
                      <a:pt x="1342" y="2062"/>
                    </a:lnTo>
                    <a:lnTo>
                      <a:pt x="1342" y="2061"/>
                    </a:lnTo>
                    <a:lnTo>
                      <a:pt x="1346" y="2059"/>
                    </a:lnTo>
                    <a:lnTo>
                      <a:pt x="1347" y="2059"/>
                    </a:lnTo>
                    <a:lnTo>
                      <a:pt x="1347" y="2059"/>
                    </a:lnTo>
                    <a:lnTo>
                      <a:pt x="1347" y="2061"/>
                    </a:lnTo>
                    <a:lnTo>
                      <a:pt x="1344" y="2062"/>
                    </a:lnTo>
                    <a:close/>
                    <a:moveTo>
                      <a:pt x="1099" y="2081"/>
                    </a:moveTo>
                    <a:lnTo>
                      <a:pt x="1099" y="2083"/>
                    </a:lnTo>
                    <a:lnTo>
                      <a:pt x="1097" y="2081"/>
                    </a:lnTo>
                    <a:lnTo>
                      <a:pt x="1097" y="2083"/>
                    </a:lnTo>
                    <a:lnTo>
                      <a:pt x="1097" y="2083"/>
                    </a:lnTo>
                    <a:lnTo>
                      <a:pt x="1097" y="2083"/>
                    </a:lnTo>
                    <a:lnTo>
                      <a:pt x="1096" y="2085"/>
                    </a:lnTo>
                    <a:lnTo>
                      <a:pt x="1096" y="2083"/>
                    </a:lnTo>
                    <a:lnTo>
                      <a:pt x="1094" y="2081"/>
                    </a:lnTo>
                    <a:lnTo>
                      <a:pt x="1094" y="2079"/>
                    </a:lnTo>
                    <a:lnTo>
                      <a:pt x="1094" y="2078"/>
                    </a:lnTo>
                    <a:lnTo>
                      <a:pt x="1094" y="2078"/>
                    </a:lnTo>
                    <a:lnTo>
                      <a:pt x="1096" y="2078"/>
                    </a:lnTo>
                    <a:lnTo>
                      <a:pt x="1097" y="2078"/>
                    </a:lnTo>
                    <a:lnTo>
                      <a:pt x="1099" y="2079"/>
                    </a:lnTo>
                    <a:lnTo>
                      <a:pt x="1099" y="2081"/>
                    </a:lnTo>
                    <a:lnTo>
                      <a:pt x="1099" y="2081"/>
                    </a:lnTo>
                    <a:lnTo>
                      <a:pt x="1099" y="2081"/>
                    </a:lnTo>
                    <a:close/>
                    <a:moveTo>
                      <a:pt x="1108" y="2090"/>
                    </a:moveTo>
                    <a:lnTo>
                      <a:pt x="1106" y="2090"/>
                    </a:lnTo>
                    <a:lnTo>
                      <a:pt x="1106" y="2090"/>
                    </a:lnTo>
                    <a:lnTo>
                      <a:pt x="1104" y="2090"/>
                    </a:lnTo>
                    <a:lnTo>
                      <a:pt x="1106" y="2088"/>
                    </a:lnTo>
                    <a:lnTo>
                      <a:pt x="1106" y="2088"/>
                    </a:lnTo>
                    <a:lnTo>
                      <a:pt x="1106" y="2086"/>
                    </a:lnTo>
                    <a:lnTo>
                      <a:pt x="1108" y="2086"/>
                    </a:lnTo>
                    <a:lnTo>
                      <a:pt x="1108" y="2086"/>
                    </a:lnTo>
                    <a:lnTo>
                      <a:pt x="1109" y="2088"/>
                    </a:lnTo>
                    <a:lnTo>
                      <a:pt x="1109" y="2088"/>
                    </a:lnTo>
                    <a:lnTo>
                      <a:pt x="1108" y="2090"/>
                    </a:lnTo>
                    <a:lnTo>
                      <a:pt x="1108" y="2090"/>
                    </a:lnTo>
                    <a:close/>
                    <a:moveTo>
                      <a:pt x="1118" y="2086"/>
                    </a:moveTo>
                    <a:lnTo>
                      <a:pt x="1118" y="2088"/>
                    </a:lnTo>
                    <a:lnTo>
                      <a:pt x="1118" y="2088"/>
                    </a:lnTo>
                    <a:lnTo>
                      <a:pt x="1118" y="2090"/>
                    </a:lnTo>
                    <a:lnTo>
                      <a:pt x="1118" y="2090"/>
                    </a:lnTo>
                    <a:lnTo>
                      <a:pt x="1118" y="2090"/>
                    </a:lnTo>
                    <a:lnTo>
                      <a:pt x="1120" y="2090"/>
                    </a:lnTo>
                    <a:lnTo>
                      <a:pt x="1120" y="2090"/>
                    </a:lnTo>
                    <a:lnTo>
                      <a:pt x="1121" y="2090"/>
                    </a:lnTo>
                    <a:lnTo>
                      <a:pt x="1121" y="2091"/>
                    </a:lnTo>
                    <a:lnTo>
                      <a:pt x="1121" y="2091"/>
                    </a:lnTo>
                    <a:lnTo>
                      <a:pt x="1121" y="2090"/>
                    </a:lnTo>
                    <a:lnTo>
                      <a:pt x="1123" y="2091"/>
                    </a:lnTo>
                    <a:lnTo>
                      <a:pt x="1123" y="2091"/>
                    </a:lnTo>
                    <a:lnTo>
                      <a:pt x="1123" y="2091"/>
                    </a:lnTo>
                    <a:lnTo>
                      <a:pt x="1123" y="2091"/>
                    </a:lnTo>
                    <a:lnTo>
                      <a:pt x="1123" y="2090"/>
                    </a:lnTo>
                    <a:lnTo>
                      <a:pt x="1123" y="2090"/>
                    </a:lnTo>
                    <a:lnTo>
                      <a:pt x="1123" y="2090"/>
                    </a:lnTo>
                    <a:lnTo>
                      <a:pt x="1123" y="2090"/>
                    </a:lnTo>
                    <a:lnTo>
                      <a:pt x="1123" y="2088"/>
                    </a:lnTo>
                    <a:lnTo>
                      <a:pt x="1123" y="2088"/>
                    </a:lnTo>
                    <a:lnTo>
                      <a:pt x="1123" y="2088"/>
                    </a:lnTo>
                    <a:lnTo>
                      <a:pt x="1125" y="2088"/>
                    </a:lnTo>
                    <a:lnTo>
                      <a:pt x="1125" y="2088"/>
                    </a:lnTo>
                    <a:lnTo>
                      <a:pt x="1125" y="2088"/>
                    </a:lnTo>
                    <a:lnTo>
                      <a:pt x="1126" y="2086"/>
                    </a:lnTo>
                    <a:lnTo>
                      <a:pt x="1126" y="2086"/>
                    </a:lnTo>
                    <a:lnTo>
                      <a:pt x="1128" y="2086"/>
                    </a:lnTo>
                    <a:lnTo>
                      <a:pt x="1128" y="2088"/>
                    </a:lnTo>
                    <a:lnTo>
                      <a:pt x="1128" y="2088"/>
                    </a:lnTo>
                    <a:lnTo>
                      <a:pt x="1128" y="2088"/>
                    </a:lnTo>
                    <a:lnTo>
                      <a:pt x="1130" y="2088"/>
                    </a:lnTo>
                    <a:lnTo>
                      <a:pt x="1130" y="2090"/>
                    </a:lnTo>
                    <a:lnTo>
                      <a:pt x="1130" y="2090"/>
                    </a:lnTo>
                    <a:lnTo>
                      <a:pt x="1132" y="2088"/>
                    </a:lnTo>
                    <a:lnTo>
                      <a:pt x="1132" y="2088"/>
                    </a:lnTo>
                    <a:lnTo>
                      <a:pt x="1133" y="2086"/>
                    </a:lnTo>
                    <a:lnTo>
                      <a:pt x="1135" y="2086"/>
                    </a:lnTo>
                    <a:lnTo>
                      <a:pt x="1135" y="2088"/>
                    </a:lnTo>
                    <a:lnTo>
                      <a:pt x="1135" y="2088"/>
                    </a:lnTo>
                    <a:lnTo>
                      <a:pt x="1135" y="2088"/>
                    </a:lnTo>
                    <a:lnTo>
                      <a:pt x="1135" y="2090"/>
                    </a:lnTo>
                    <a:lnTo>
                      <a:pt x="1137" y="2090"/>
                    </a:lnTo>
                    <a:lnTo>
                      <a:pt x="1137" y="2090"/>
                    </a:lnTo>
                    <a:lnTo>
                      <a:pt x="1137" y="2091"/>
                    </a:lnTo>
                    <a:lnTo>
                      <a:pt x="1137" y="2091"/>
                    </a:lnTo>
                    <a:lnTo>
                      <a:pt x="1137" y="2093"/>
                    </a:lnTo>
                    <a:lnTo>
                      <a:pt x="1137" y="2093"/>
                    </a:lnTo>
                    <a:lnTo>
                      <a:pt x="1138" y="2091"/>
                    </a:lnTo>
                    <a:lnTo>
                      <a:pt x="1138" y="2090"/>
                    </a:lnTo>
                    <a:lnTo>
                      <a:pt x="1138" y="2090"/>
                    </a:lnTo>
                    <a:lnTo>
                      <a:pt x="1140" y="2090"/>
                    </a:lnTo>
                    <a:lnTo>
                      <a:pt x="1140" y="2090"/>
                    </a:lnTo>
                    <a:lnTo>
                      <a:pt x="1140" y="2091"/>
                    </a:lnTo>
                    <a:lnTo>
                      <a:pt x="1138" y="2091"/>
                    </a:lnTo>
                    <a:lnTo>
                      <a:pt x="1140" y="2091"/>
                    </a:lnTo>
                    <a:lnTo>
                      <a:pt x="1142" y="2091"/>
                    </a:lnTo>
                    <a:lnTo>
                      <a:pt x="1142" y="2091"/>
                    </a:lnTo>
                    <a:lnTo>
                      <a:pt x="1140" y="2097"/>
                    </a:lnTo>
                    <a:lnTo>
                      <a:pt x="1138" y="2098"/>
                    </a:lnTo>
                    <a:lnTo>
                      <a:pt x="1137" y="2098"/>
                    </a:lnTo>
                    <a:lnTo>
                      <a:pt x="1135" y="2098"/>
                    </a:lnTo>
                    <a:lnTo>
                      <a:pt x="1135" y="2098"/>
                    </a:lnTo>
                    <a:lnTo>
                      <a:pt x="1135" y="2098"/>
                    </a:lnTo>
                    <a:lnTo>
                      <a:pt x="1133" y="2098"/>
                    </a:lnTo>
                    <a:lnTo>
                      <a:pt x="1133" y="2098"/>
                    </a:lnTo>
                    <a:lnTo>
                      <a:pt x="1135" y="2097"/>
                    </a:lnTo>
                    <a:lnTo>
                      <a:pt x="1135" y="2097"/>
                    </a:lnTo>
                    <a:lnTo>
                      <a:pt x="1137" y="2097"/>
                    </a:lnTo>
                    <a:lnTo>
                      <a:pt x="1138" y="2095"/>
                    </a:lnTo>
                    <a:lnTo>
                      <a:pt x="1138" y="2095"/>
                    </a:lnTo>
                    <a:lnTo>
                      <a:pt x="1137" y="2095"/>
                    </a:lnTo>
                    <a:lnTo>
                      <a:pt x="1133" y="2098"/>
                    </a:lnTo>
                    <a:lnTo>
                      <a:pt x="1132" y="2098"/>
                    </a:lnTo>
                    <a:lnTo>
                      <a:pt x="1132" y="2098"/>
                    </a:lnTo>
                    <a:lnTo>
                      <a:pt x="1132" y="2098"/>
                    </a:lnTo>
                    <a:lnTo>
                      <a:pt x="1130" y="2097"/>
                    </a:lnTo>
                    <a:lnTo>
                      <a:pt x="1128" y="2095"/>
                    </a:lnTo>
                    <a:lnTo>
                      <a:pt x="1126" y="2095"/>
                    </a:lnTo>
                    <a:lnTo>
                      <a:pt x="1125" y="2095"/>
                    </a:lnTo>
                    <a:lnTo>
                      <a:pt x="1123" y="2093"/>
                    </a:lnTo>
                    <a:lnTo>
                      <a:pt x="1121" y="2093"/>
                    </a:lnTo>
                    <a:lnTo>
                      <a:pt x="1120" y="2091"/>
                    </a:lnTo>
                    <a:lnTo>
                      <a:pt x="1116" y="2091"/>
                    </a:lnTo>
                    <a:lnTo>
                      <a:pt x="1114" y="2091"/>
                    </a:lnTo>
                    <a:lnTo>
                      <a:pt x="1111" y="2090"/>
                    </a:lnTo>
                    <a:lnTo>
                      <a:pt x="1109" y="2090"/>
                    </a:lnTo>
                    <a:lnTo>
                      <a:pt x="1109" y="2088"/>
                    </a:lnTo>
                    <a:lnTo>
                      <a:pt x="1111" y="2088"/>
                    </a:lnTo>
                    <a:lnTo>
                      <a:pt x="1111" y="2088"/>
                    </a:lnTo>
                    <a:lnTo>
                      <a:pt x="1111" y="2088"/>
                    </a:lnTo>
                    <a:lnTo>
                      <a:pt x="1111" y="2088"/>
                    </a:lnTo>
                    <a:lnTo>
                      <a:pt x="1113" y="2088"/>
                    </a:lnTo>
                    <a:lnTo>
                      <a:pt x="1113" y="2088"/>
                    </a:lnTo>
                    <a:lnTo>
                      <a:pt x="1113" y="2088"/>
                    </a:lnTo>
                    <a:lnTo>
                      <a:pt x="1114" y="2088"/>
                    </a:lnTo>
                    <a:lnTo>
                      <a:pt x="1114" y="2088"/>
                    </a:lnTo>
                    <a:lnTo>
                      <a:pt x="1114" y="2088"/>
                    </a:lnTo>
                    <a:lnTo>
                      <a:pt x="1116" y="2086"/>
                    </a:lnTo>
                    <a:lnTo>
                      <a:pt x="1118" y="2086"/>
                    </a:lnTo>
                    <a:lnTo>
                      <a:pt x="1118" y="2086"/>
                    </a:lnTo>
                    <a:lnTo>
                      <a:pt x="1118" y="2086"/>
                    </a:lnTo>
                    <a:close/>
                    <a:moveTo>
                      <a:pt x="1296" y="2102"/>
                    </a:moveTo>
                    <a:lnTo>
                      <a:pt x="1294" y="2102"/>
                    </a:lnTo>
                    <a:lnTo>
                      <a:pt x="1291" y="2102"/>
                    </a:lnTo>
                    <a:lnTo>
                      <a:pt x="1289" y="2102"/>
                    </a:lnTo>
                    <a:lnTo>
                      <a:pt x="1287" y="2102"/>
                    </a:lnTo>
                    <a:lnTo>
                      <a:pt x="1291" y="2100"/>
                    </a:lnTo>
                    <a:lnTo>
                      <a:pt x="1292" y="2098"/>
                    </a:lnTo>
                    <a:lnTo>
                      <a:pt x="1296" y="2095"/>
                    </a:lnTo>
                    <a:lnTo>
                      <a:pt x="1298" y="2095"/>
                    </a:lnTo>
                    <a:lnTo>
                      <a:pt x="1296" y="2098"/>
                    </a:lnTo>
                    <a:lnTo>
                      <a:pt x="1296" y="2100"/>
                    </a:lnTo>
                    <a:lnTo>
                      <a:pt x="1296" y="2102"/>
                    </a:lnTo>
                    <a:close/>
                    <a:moveTo>
                      <a:pt x="1292" y="2098"/>
                    </a:moveTo>
                    <a:lnTo>
                      <a:pt x="1291" y="2098"/>
                    </a:lnTo>
                    <a:lnTo>
                      <a:pt x="1289" y="2098"/>
                    </a:lnTo>
                    <a:lnTo>
                      <a:pt x="1292" y="2095"/>
                    </a:lnTo>
                    <a:lnTo>
                      <a:pt x="1296" y="2095"/>
                    </a:lnTo>
                    <a:lnTo>
                      <a:pt x="1292" y="2098"/>
                    </a:lnTo>
                    <a:lnTo>
                      <a:pt x="1292" y="2098"/>
                    </a:lnTo>
                    <a:close/>
                    <a:moveTo>
                      <a:pt x="1537" y="2100"/>
                    </a:moveTo>
                    <a:lnTo>
                      <a:pt x="1537" y="2100"/>
                    </a:lnTo>
                    <a:lnTo>
                      <a:pt x="1537" y="2100"/>
                    </a:lnTo>
                    <a:lnTo>
                      <a:pt x="1535" y="2098"/>
                    </a:lnTo>
                    <a:lnTo>
                      <a:pt x="1535" y="2098"/>
                    </a:lnTo>
                    <a:lnTo>
                      <a:pt x="1537" y="2098"/>
                    </a:lnTo>
                    <a:lnTo>
                      <a:pt x="1539" y="2098"/>
                    </a:lnTo>
                    <a:lnTo>
                      <a:pt x="1537" y="2100"/>
                    </a:lnTo>
                    <a:lnTo>
                      <a:pt x="1537" y="2100"/>
                    </a:lnTo>
                    <a:lnTo>
                      <a:pt x="1537" y="2100"/>
                    </a:lnTo>
                    <a:close/>
                    <a:moveTo>
                      <a:pt x="1137" y="2102"/>
                    </a:moveTo>
                    <a:lnTo>
                      <a:pt x="1137" y="2102"/>
                    </a:lnTo>
                    <a:lnTo>
                      <a:pt x="1137" y="2100"/>
                    </a:lnTo>
                    <a:lnTo>
                      <a:pt x="1137" y="2100"/>
                    </a:lnTo>
                    <a:lnTo>
                      <a:pt x="1137" y="2100"/>
                    </a:lnTo>
                    <a:lnTo>
                      <a:pt x="1138" y="2100"/>
                    </a:lnTo>
                    <a:lnTo>
                      <a:pt x="1138" y="2100"/>
                    </a:lnTo>
                    <a:lnTo>
                      <a:pt x="1138" y="2100"/>
                    </a:lnTo>
                    <a:lnTo>
                      <a:pt x="1137" y="2102"/>
                    </a:lnTo>
                    <a:close/>
                    <a:moveTo>
                      <a:pt x="1169" y="2119"/>
                    </a:moveTo>
                    <a:lnTo>
                      <a:pt x="1169" y="2119"/>
                    </a:lnTo>
                    <a:lnTo>
                      <a:pt x="1168" y="2119"/>
                    </a:lnTo>
                    <a:lnTo>
                      <a:pt x="1168" y="2117"/>
                    </a:lnTo>
                    <a:lnTo>
                      <a:pt x="1168" y="2117"/>
                    </a:lnTo>
                    <a:lnTo>
                      <a:pt x="1168" y="2117"/>
                    </a:lnTo>
                    <a:lnTo>
                      <a:pt x="1169" y="2117"/>
                    </a:lnTo>
                    <a:lnTo>
                      <a:pt x="1169" y="2117"/>
                    </a:lnTo>
                    <a:lnTo>
                      <a:pt x="1169" y="2119"/>
                    </a:lnTo>
                    <a:lnTo>
                      <a:pt x="1169" y="2119"/>
                    </a:lnTo>
                    <a:close/>
                    <a:moveTo>
                      <a:pt x="1426" y="2122"/>
                    </a:moveTo>
                    <a:lnTo>
                      <a:pt x="1424" y="2124"/>
                    </a:lnTo>
                    <a:lnTo>
                      <a:pt x="1424" y="2120"/>
                    </a:lnTo>
                    <a:lnTo>
                      <a:pt x="1426" y="2119"/>
                    </a:lnTo>
                    <a:lnTo>
                      <a:pt x="1426" y="2119"/>
                    </a:lnTo>
                    <a:lnTo>
                      <a:pt x="1426" y="2122"/>
                    </a:lnTo>
                    <a:lnTo>
                      <a:pt x="1426" y="2122"/>
                    </a:lnTo>
                    <a:lnTo>
                      <a:pt x="1426" y="2122"/>
                    </a:lnTo>
                    <a:close/>
                    <a:moveTo>
                      <a:pt x="1436" y="2132"/>
                    </a:moveTo>
                    <a:lnTo>
                      <a:pt x="1434" y="2134"/>
                    </a:lnTo>
                    <a:lnTo>
                      <a:pt x="1434" y="2132"/>
                    </a:lnTo>
                    <a:lnTo>
                      <a:pt x="1436" y="2131"/>
                    </a:lnTo>
                    <a:lnTo>
                      <a:pt x="1436" y="2131"/>
                    </a:lnTo>
                    <a:lnTo>
                      <a:pt x="1436" y="2132"/>
                    </a:lnTo>
                    <a:close/>
                    <a:moveTo>
                      <a:pt x="1241" y="2136"/>
                    </a:moveTo>
                    <a:lnTo>
                      <a:pt x="1241" y="2137"/>
                    </a:lnTo>
                    <a:lnTo>
                      <a:pt x="1239" y="2137"/>
                    </a:lnTo>
                    <a:lnTo>
                      <a:pt x="1239" y="2137"/>
                    </a:lnTo>
                    <a:lnTo>
                      <a:pt x="1239" y="2136"/>
                    </a:lnTo>
                    <a:lnTo>
                      <a:pt x="1239" y="2136"/>
                    </a:lnTo>
                    <a:lnTo>
                      <a:pt x="1239" y="2136"/>
                    </a:lnTo>
                    <a:lnTo>
                      <a:pt x="1239" y="2136"/>
                    </a:lnTo>
                    <a:lnTo>
                      <a:pt x="1239" y="2136"/>
                    </a:lnTo>
                    <a:lnTo>
                      <a:pt x="1241" y="2134"/>
                    </a:lnTo>
                    <a:lnTo>
                      <a:pt x="1243" y="2134"/>
                    </a:lnTo>
                    <a:lnTo>
                      <a:pt x="1243" y="2134"/>
                    </a:lnTo>
                    <a:lnTo>
                      <a:pt x="1245" y="2134"/>
                    </a:lnTo>
                    <a:lnTo>
                      <a:pt x="1245" y="2134"/>
                    </a:lnTo>
                    <a:lnTo>
                      <a:pt x="1243" y="2134"/>
                    </a:lnTo>
                    <a:lnTo>
                      <a:pt x="1241" y="2136"/>
                    </a:lnTo>
                    <a:lnTo>
                      <a:pt x="1241" y="2136"/>
                    </a:lnTo>
                    <a:close/>
                    <a:moveTo>
                      <a:pt x="1236" y="2137"/>
                    </a:moveTo>
                    <a:lnTo>
                      <a:pt x="1234" y="2137"/>
                    </a:lnTo>
                    <a:lnTo>
                      <a:pt x="1234" y="2137"/>
                    </a:lnTo>
                    <a:lnTo>
                      <a:pt x="1233" y="2136"/>
                    </a:lnTo>
                    <a:lnTo>
                      <a:pt x="1233" y="2136"/>
                    </a:lnTo>
                    <a:lnTo>
                      <a:pt x="1234" y="2136"/>
                    </a:lnTo>
                    <a:lnTo>
                      <a:pt x="1236" y="2136"/>
                    </a:lnTo>
                    <a:lnTo>
                      <a:pt x="1236" y="2136"/>
                    </a:lnTo>
                    <a:lnTo>
                      <a:pt x="1236" y="2137"/>
                    </a:lnTo>
                    <a:lnTo>
                      <a:pt x="1236" y="2137"/>
                    </a:lnTo>
                    <a:close/>
                    <a:moveTo>
                      <a:pt x="1559" y="2143"/>
                    </a:moveTo>
                    <a:lnTo>
                      <a:pt x="1558" y="2143"/>
                    </a:lnTo>
                    <a:lnTo>
                      <a:pt x="1556" y="2143"/>
                    </a:lnTo>
                    <a:lnTo>
                      <a:pt x="1554" y="2143"/>
                    </a:lnTo>
                    <a:lnTo>
                      <a:pt x="1554" y="2141"/>
                    </a:lnTo>
                    <a:lnTo>
                      <a:pt x="1558" y="2143"/>
                    </a:lnTo>
                    <a:lnTo>
                      <a:pt x="1559" y="2141"/>
                    </a:lnTo>
                    <a:lnTo>
                      <a:pt x="1561" y="2141"/>
                    </a:lnTo>
                    <a:lnTo>
                      <a:pt x="1559" y="2143"/>
                    </a:lnTo>
                    <a:close/>
                    <a:moveTo>
                      <a:pt x="1121" y="2199"/>
                    </a:moveTo>
                    <a:lnTo>
                      <a:pt x="1120" y="2199"/>
                    </a:lnTo>
                    <a:lnTo>
                      <a:pt x="1120" y="2199"/>
                    </a:lnTo>
                    <a:lnTo>
                      <a:pt x="1120" y="2197"/>
                    </a:lnTo>
                    <a:lnTo>
                      <a:pt x="1121" y="2197"/>
                    </a:lnTo>
                    <a:lnTo>
                      <a:pt x="1121" y="2197"/>
                    </a:lnTo>
                    <a:lnTo>
                      <a:pt x="1121" y="2199"/>
                    </a:lnTo>
                    <a:lnTo>
                      <a:pt x="1121" y="2199"/>
                    </a:lnTo>
                    <a:lnTo>
                      <a:pt x="1121" y="219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7" name="Freeform 42"/>
              <p:cNvSpPr>
                <a:spLocks noEditPoints="1"/>
              </p:cNvSpPr>
              <p:nvPr/>
            </p:nvSpPr>
            <p:spPr bwMode="auto">
              <a:xfrm>
                <a:off x="5496" y="3281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0 w 2"/>
                  <a:gd name="T11" fmla="*/ 1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w 2"/>
                  <a:gd name="T21" fmla="*/ 0 h 1"/>
                  <a:gd name="T22" fmla="*/ 0 w 2"/>
                  <a:gd name="T23" fmla="*/ 0 h 1"/>
                  <a:gd name="T24" fmla="*/ 0 w 2"/>
                  <a:gd name="T25" fmla="*/ 1 h 1"/>
                  <a:gd name="T26" fmla="*/ 0 w 2"/>
                  <a:gd name="T27" fmla="*/ 1 h 1"/>
                  <a:gd name="T28" fmla="*/ 0 w 2"/>
                  <a:gd name="T29" fmla="*/ 1 h 1"/>
                  <a:gd name="T30" fmla="*/ 2 w 2"/>
                  <a:gd name="T31" fmla="*/ 1 h 1"/>
                  <a:gd name="T32" fmla="*/ 0 w 2"/>
                  <a:gd name="T33" fmla="*/ 1 h 1"/>
                  <a:gd name="T34" fmla="*/ 0 w 2"/>
                  <a:gd name="T35" fmla="*/ 1 h 1"/>
                  <a:gd name="T36" fmla="*/ 0 w 2"/>
                  <a:gd name="T37" fmla="*/ 1 h 1"/>
                  <a:gd name="T38" fmla="*/ 0 w 2"/>
                  <a:gd name="T39" fmla="*/ 1 h 1"/>
                  <a:gd name="T40" fmla="*/ 0 w 2"/>
                  <a:gd name="T41" fmla="*/ 1 h 1"/>
                  <a:gd name="T42" fmla="*/ 2 w 2"/>
                  <a:gd name="T43" fmla="*/ 1 h 1"/>
                  <a:gd name="T44" fmla="*/ 2 w 2"/>
                  <a:gd name="T45" fmla="*/ 1 h 1"/>
                  <a:gd name="T46" fmla="*/ 2 w 2"/>
                  <a:gd name="T47" fmla="*/ 0 h 1"/>
                  <a:gd name="T48" fmla="*/ 2 w 2"/>
                  <a:gd name="T49" fmla="*/ 1 h 1"/>
                  <a:gd name="T50" fmla="*/ 2 w 2"/>
                  <a:gd name="T51" fmla="*/ 1 h 1"/>
                  <a:gd name="T52" fmla="*/ 2 w 2"/>
                  <a:gd name="T53" fmla="*/ 1 h 1"/>
                  <a:gd name="T54" fmla="*/ 2 w 2"/>
                  <a:gd name="T5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2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3871" y="2948"/>
                <a:ext cx="366" cy="358"/>
              </a:xfrm>
              <a:custGeom>
                <a:avLst/>
                <a:gdLst>
                  <a:gd name="T0" fmla="*/ 303 w 366"/>
                  <a:gd name="T1" fmla="*/ 14 h 358"/>
                  <a:gd name="T2" fmla="*/ 316 w 366"/>
                  <a:gd name="T3" fmla="*/ 16 h 358"/>
                  <a:gd name="T4" fmla="*/ 339 w 366"/>
                  <a:gd name="T5" fmla="*/ 19 h 358"/>
                  <a:gd name="T6" fmla="*/ 354 w 366"/>
                  <a:gd name="T7" fmla="*/ 31 h 358"/>
                  <a:gd name="T8" fmla="*/ 356 w 366"/>
                  <a:gd name="T9" fmla="*/ 41 h 358"/>
                  <a:gd name="T10" fmla="*/ 357 w 366"/>
                  <a:gd name="T11" fmla="*/ 55 h 358"/>
                  <a:gd name="T12" fmla="*/ 364 w 366"/>
                  <a:gd name="T13" fmla="*/ 62 h 358"/>
                  <a:gd name="T14" fmla="*/ 340 w 366"/>
                  <a:gd name="T15" fmla="*/ 86 h 358"/>
                  <a:gd name="T16" fmla="*/ 335 w 366"/>
                  <a:gd name="T17" fmla="*/ 103 h 358"/>
                  <a:gd name="T18" fmla="*/ 332 w 366"/>
                  <a:gd name="T19" fmla="*/ 128 h 358"/>
                  <a:gd name="T20" fmla="*/ 325 w 366"/>
                  <a:gd name="T21" fmla="*/ 142 h 358"/>
                  <a:gd name="T22" fmla="*/ 322 w 366"/>
                  <a:gd name="T23" fmla="*/ 154 h 358"/>
                  <a:gd name="T24" fmla="*/ 327 w 366"/>
                  <a:gd name="T25" fmla="*/ 174 h 358"/>
                  <a:gd name="T26" fmla="*/ 330 w 366"/>
                  <a:gd name="T27" fmla="*/ 200 h 358"/>
                  <a:gd name="T28" fmla="*/ 332 w 366"/>
                  <a:gd name="T29" fmla="*/ 220 h 358"/>
                  <a:gd name="T30" fmla="*/ 349 w 366"/>
                  <a:gd name="T31" fmla="*/ 242 h 358"/>
                  <a:gd name="T32" fmla="*/ 332 w 366"/>
                  <a:gd name="T33" fmla="*/ 261 h 358"/>
                  <a:gd name="T34" fmla="*/ 315 w 366"/>
                  <a:gd name="T35" fmla="*/ 273 h 358"/>
                  <a:gd name="T36" fmla="*/ 315 w 366"/>
                  <a:gd name="T37" fmla="*/ 299 h 358"/>
                  <a:gd name="T38" fmla="*/ 311 w 366"/>
                  <a:gd name="T39" fmla="*/ 324 h 358"/>
                  <a:gd name="T40" fmla="*/ 330 w 366"/>
                  <a:gd name="T41" fmla="*/ 340 h 358"/>
                  <a:gd name="T42" fmla="*/ 337 w 366"/>
                  <a:gd name="T43" fmla="*/ 336 h 358"/>
                  <a:gd name="T44" fmla="*/ 333 w 366"/>
                  <a:gd name="T45" fmla="*/ 358 h 358"/>
                  <a:gd name="T46" fmla="*/ 322 w 366"/>
                  <a:gd name="T47" fmla="*/ 357 h 358"/>
                  <a:gd name="T48" fmla="*/ 311 w 366"/>
                  <a:gd name="T49" fmla="*/ 343 h 358"/>
                  <a:gd name="T50" fmla="*/ 294 w 366"/>
                  <a:gd name="T51" fmla="*/ 334 h 358"/>
                  <a:gd name="T52" fmla="*/ 282 w 366"/>
                  <a:gd name="T53" fmla="*/ 328 h 358"/>
                  <a:gd name="T54" fmla="*/ 263 w 366"/>
                  <a:gd name="T55" fmla="*/ 328 h 358"/>
                  <a:gd name="T56" fmla="*/ 251 w 366"/>
                  <a:gd name="T57" fmla="*/ 316 h 358"/>
                  <a:gd name="T58" fmla="*/ 234 w 366"/>
                  <a:gd name="T59" fmla="*/ 319 h 358"/>
                  <a:gd name="T60" fmla="*/ 227 w 366"/>
                  <a:gd name="T61" fmla="*/ 309 h 358"/>
                  <a:gd name="T62" fmla="*/ 214 w 366"/>
                  <a:gd name="T63" fmla="*/ 311 h 358"/>
                  <a:gd name="T64" fmla="*/ 191 w 366"/>
                  <a:gd name="T65" fmla="*/ 314 h 358"/>
                  <a:gd name="T66" fmla="*/ 193 w 366"/>
                  <a:gd name="T67" fmla="*/ 297 h 358"/>
                  <a:gd name="T68" fmla="*/ 183 w 366"/>
                  <a:gd name="T69" fmla="*/ 256 h 358"/>
                  <a:gd name="T70" fmla="*/ 161 w 366"/>
                  <a:gd name="T71" fmla="*/ 239 h 358"/>
                  <a:gd name="T72" fmla="*/ 142 w 366"/>
                  <a:gd name="T73" fmla="*/ 236 h 358"/>
                  <a:gd name="T74" fmla="*/ 128 w 366"/>
                  <a:gd name="T75" fmla="*/ 253 h 358"/>
                  <a:gd name="T76" fmla="*/ 106 w 366"/>
                  <a:gd name="T77" fmla="*/ 254 h 358"/>
                  <a:gd name="T78" fmla="*/ 90 w 366"/>
                  <a:gd name="T79" fmla="*/ 237 h 358"/>
                  <a:gd name="T80" fmla="*/ 84 w 366"/>
                  <a:gd name="T81" fmla="*/ 215 h 358"/>
                  <a:gd name="T82" fmla="*/ 46 w 366"/>
                  <a:gd name="T83" fmla="*/ 213 h 358"/>
                  <a:gd name="T84" fmla="*/ 19 w 366"/>
                  <a:gd name="T85" fmla="*/ 212 h 358"/>
                  <a:gd name="T86" fmla="*/ 0 w 366"/>
                  <a:gd name="T87" fmla="*/ 212 h 358"/>
                  <a:gd name="T88" fmla="*/ 3 w 366"/>
                  <a:gd name="T89" fmla="*/ 196 h 358"/>
                  <a:gd name="T90" fmla="*/ 17 w 366"/>
                  <a:gd name="T91" fmla="*/ 188 h 358"/>
                  <a:gd name="T92" fmla="*/ 27 w 366"/>
                  <a:gd name="T93" fmla="*/ 190 h 358"/>
                  <a:gd name="T94" fmla="*/ 34 w 366"/>
                  <a:gd name="T95" fmla="*/ 184 h 358"/>
                  <a:gd name="T96" fmla="*/ 41 w 366"/>
                  <a:gd name="T97" fmla="*/ 190 h 358"/>
                  <a:gd name="T98" fmla="*/ 51 w 366"/>
                  <a:gd name="T99" fmla="*/ 190 h 358"/>
                  <a:gd name="T100" fmla="*/ 75 w 366"/>
                  <a:gd name="T101" fmla="*/ 166 h 358"/>
                  <a:gd name="T102" fmla="*/ 87 w 366"/>
                  <a:gd name="T103" fmla="*/ 127 h 358"/>
                  <a:gd name="T104" fmla="*/ 108 w 366"/>
                  <a:gd name="T105" fmla="*/ 96 h 358"/>
                  <a:gd name="T106" fmla="*/ 120 w 366"/>
                  <a:gd name="T107" fmla="*/ 45 h 358"/>
                  <a:gd name="T108" fmla="*/ 126 w 366"/>
                  <a:gd name="T109" fmla="*/ 14 h 358"/>
                  <a:gd name="T110" fmla="*/ 159 w 366"/>
                  <a:gd name="T111" fmla="*/ 14 h 358"/>
                  <a:gd name="T112" fmla="*/ 181 w 366"/>
                  <a:gd name="T113" fmla="*/ 19 h 358"/>
                  <a:gd name="T114" fmla="*/ 207 w 366"/>
                  <a:gd name="T115" fmla="*/ 11 h 358"/>
                  <a:gd name="T116" fmla="*/ 233 w 366"/>
                  <a:gd name="T117" fmla="*/ 5 h 358"/>
                  <a:gd name="T118" fmla="*/ 260 w 366"/>
                  <a:gd name="T11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6" h="358">
                    <a:moveTo>
                      <a:pt x="291" y="4"/>
                    </a:moveTo>
                    <a:lnTo>
                      <a:pt x="292" y="5"/>
                    </a:lnTo>
                    <a:lnTo>
                      <a:pt x="292" y="5"/>
                    </a:lnTo>
                    <a:lnTo>
                      <a:pt x="296" y="9"/>
                    </a:lnTo>
                    <a:lnTo>
                      <a:pt x="298" y="9"/>
                    </a:lnTo>
                    <a:lnTo>
                      <a:pt x="298" y="11"/>
                    </a:lnTo>
                    <a:lnTo>
                      <a:pt x="299" y="12"/>
                    </a:lnTo>
                    <a:lnTo>
                      <a:pt x="299" y="14"/>
                    </a:lnTo>
                    <a:lnTo>
                      <a:pt x="301" y="14"/>
                    </a:lnTo>
                    <a:lnTo>
                      <a:pt x="303" y="14"/>
                    </a:lnTo>
                    <a:lnTo>
                      <a:pt x="303" y="16"/>
                    </a:lnTo>
                    <a:lnTo>
                      <a:pt x="304" y="16"/>
                    </a:lnTo>
                    <a:lnTo>
                      <a:pt x="306" y="17"/>
                    </a:lnTo>
                    <a:lnTo>
                      <a:pt x="308" y="17"/>
                    </a:lnTo>
                    <a:lnTo>
                      <a:pt x="308" y="17"/>
                    </a:lnTo>
                    <a:lnTo>
                      <a:pt x="310" y="19"/>
                    </a:lnTo>
                    <a:lnTo>
                      <a:pt x="311" y="19"/>
                    </a:lnTo>
                    <a:lnTo>
                      <a:pt x="313" y="17"/>
                    </a:lnTo>
                    <a:lnTo>
                      <a:pt x="315" y="16"/>
                    </a:lnTo>
                    <a:lnTo>
                      <a:pt x="316" y="16"/>
                    </a:lnTo>
                    <a:lnTo>
                      <a:pt x="320" y="16"/>
                    </a:lnTo>
                    <a:lnTo>
                      <a:pt x="323" y="16"/>
                    </a:lnTo>
                    <a:lnTo>
                      <a:pt x="325" y="17"/>
                    </a:lnTo>
                    <a:lnTo>
                      <a:pt x="327" y="17"/>
                    </a:lnTo>
                    <a:lnTo>
                      <a:pt x="328" y="16"/>
                    </a:lnTo>
                    <a:lnTo>
                      <a:pt x="330" y="12"/>
                    </a:lnTo>
                    <a:lnTo>
                      <a:pt x="332" y="12"/>
                    </a:lnTo>
                    <a:lnTo>
                      <a:pt x="335" y="14"/>
                    </a:lnTo>
                    <a:lnTo>
                      <a:pt x="337" y="16"/>
                    </a:lnTo>
                    <a:lnTo>
                      <a:pt x="339" y="19"/>
                    </a:lnTo>
                    <a:lnTo>
                      <a:pt x="340" y="19"/>
                    </a:lnTo>
                    <a:lnTo>
                      <a:pt x="342" y="21"/>
                    </a:lnTo>
                    <a:lnTo>
                      <a:pt x="345" y="24"/>
                    </a:lnTo>
                    <a:lnTo>
                      <a:pt x="349" y="26"/>
                    </a:lnTo>
                    <a:lnTo>
                      <a:pt x="351" y="28"/>
                    </a:lnTo>
                    <a:lnTo>
                      <a:pt x="351" y="29"/>
                    </a:lnTo>
                    <a:lnTo>
                      <a:pt x="352" y="29"/>
                    </a:lnTo>
                    <a:lnTo>
                      <a:pt x="352" y="31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4" y="31"/>
                    </a:lnTo>
                    <a:lnTo>
                      <a:pt x="356" y="31"/>
                    </a:lnTo>
                    <a:lnTo>
                      <a:pt x="356" y="33"/>
                    </a:lnTo>
                    <a:lnTo>
                      <a:pt x="357" y="33"/>
                    </a:lnTo>
                    <a:lnTo>
                      <a:pt x="357" y="34"/>
                    </a:lnTo>
                    <a:lnTo>
                      <a:pt x="357" y="34"/>
                    </a:lnTo>
                    <a:lnTo>
                      <a:pt x="359" y="36"/>
                    </a:lnTo>
                    <a:lnTo>
                      <a:pt x="357" y="38"/>
                    </a:lnTo>
                    <a:lnTo>
                      <a:pt x="357" y="38"/>
                    </a:lnTo>
                    <a:lnTo>
                      <a:pt x="356" y="41"/>
                    </a:lnTo>
                    <a:lnTo>
                      <a:pt x="356" y="43"/>
                    </a:lnTo>
                    <a:lnTo>
                      <a:pt x="356" y="43"/>
                    </a:lnTo>
                    <a:lnTo>
                      <a:pt x="357" y="45"/>
                    </a:lnTo>
                    <a:lnTo>
                      <a:pt x="357" y="45"/>
                    </a:lnTo>
                    <a:lnTo>
                      <a:pt x="357" y="46"/>
                    </a:lnTo>
                    <a:lnTo>
                      <a:pt x="357" y="46"/>
                    </a:lnTo>
                    <a:lnTo>
                      <a:pt x="356" y="50"/>
                    </a:lnTo>
                    <a:lnTo>
                      <a:pt x="356" y="53"/>
                    </a:lnTo>
                    <a:lnTo>
                      <a:pt x="356" y="53"/>
                    </a:lnTo>
                    <a:lnTo>
                      <a:pt x="357" y="55"/>
                    </a:lnTo>
                    <a:lnTo>
                      <a:pt x="359" y="55"/>
                    </a:lnTo>
                    <a:lnTo>
                      <a:pt x="361" y="55"/>
                    </a:lnTo>
                    <a:lnTo>
                      <a:pt x="361" y="57"/>
                    </a:lnTo>
                    <a:lnTo>
                      <a:pt x="363" y="57"/>
                    </a:lnTo>
                    <a:lnTo>
                      <a:pt x="363" y="57"/>
                    </a:lnTo>
                    <a:lnTo>
                      <a:pt x="364" y="58"/>
                    </a:lnTo>
                    <a:lnTo>
                      <a:pt x="364" y="58"/>
                    </a:lnTo>
                    <a:lnTo>
                      <a:pt x="364" y="58"/>
                    </a:lnTo>
                    <a:lnTo>
                      <a:pt x="366" y="60"/>
                    </a:lnTo>
                    <a:lnTo>
                      <a:pt x="364" y="62"/>
                    </a:lnTo>
                    <a:lnTo>
                      <a:pt x="364" y="62"/>
                    </a:lnTo>
                    <a:lnTo>
                      <a:pt x="363" y="63"/>
                    </a:lnTo>
                    <a:lnTo>
                      <a:pt x="359" y="69"/>
                    </a:lnTo>
                    <a:lnTo>
                      <a:pt x="351" y="77"/>
                    </a:lnTo>
                    <a:lnTo>
                      <a:pt x="351" y="77"/>
                    </a:lnTo>
                    <a:lnTo>
                      <a:pt x="347" y="79"/>
                    </a:lnTo>
                    <a:lnTo>
                      <a:pt x="345" y="80"/>
                    </a:lnTo>
                    <a:lnTo>
                      <a:pt x="344" y="82"/>
                    </a:lnTo>
                    <a:lnTo>
                      <a:pt x="342" y="84"/>
                    </a:lnTo>
                    <a:lnTo>
                      <a:pt x="340" y="86"/>
                    </a:lnTo>
                    <a:lnTo>
                      <a:pt x="340" y="86"/>
                    </a:lnTo>
                    <a:lnTo>
                      <a:pt x="340" y="87"/>
                    </a:lnTo>
                    <a:lnTo>
                      <a:pt x="340" y="91"/>
                    </a:lnTo>
                    <a:lnTo>
                      <a:pt x="339" y="92"/>
                    </a:lnTo>
                    <a:lnTo>
                      <a:pt x="337" y="96"/>
                    </a:lnTo>
                    <a:lnTo>
                      <a:pt x="337" y="98"/>
                    </a:lnTo>
                    <a:lnTo>
                      <a:pt x="337" y="98"/>
                    </a:lnTo>
                    <a:lnTo>
                      <a:pt x="335" y="99"/>
                    </a:lnTo>
                    <a:lnTo>
                      <a:pt x="335" y="103"/>
                    </a:lnTo>
                    <a:lnTo>
                      <a:pt x="335" y="103"/>
                    </a:lnTo>
                    <a:lnTo>
                      <a:pt x="333" y="109"/>
                    </a:lnTo>
                    <a:lnTo>
                      <a:pt x="333" y="111"/>
                    </a:lnTo>
                    <a:lnTo>
                      <a:pt x="333" y="115"/>
                    </a:lnTo>
                    <a:lnTo>
                      <a:pt x="333" y="116"/>
                    </a:lnTo>
                    <a:lnTo>
                      <a:pt x="333" y="118"/>
                    </a:lnTo>
                    <a:lnTo>
                      <a:pt x="332" y="120"/>
                    </a:lnTo>
                    <a:lnTo>
                      <a:pt x="332" y="121"/>
                    </a:lnTo>
                    <a:lnTo>
                      <a:pt x="333" y="127"/>
                    </a:lnTo>
                    <a:lnTo>
                      <a:pt x="333" y="127"/>
                    </a:lnTo>
                    <a:lnTo>
                      <a:pt x="332" y="128"/>
                    </a:lnTo>
                    <a:lnTo>
                      <a:pt x="330" y="128"/>
                    </a:lnTo>
                    <a:lnTo>
                      <a:pt x="330" y="130"/>
                    </a:lnTo>
                    <a:lnTo>
                      <a:pt x="328" y="130"/>
                    </a:lnTo>
                    <a:lnTo>
                      <a:pt x="327" y="132"/>
                    </a:lnTo>
                    <a:lnTo>
                      <a:pt x="325" y="133"/>
                    </a:lnTo>
                    <a:lnTo>
                      <a:pt x="325" y="135"/>
                    </a:lnTo>
                    <a:lnTo>
                      <a:pt x="325" y="137"/>
                    </a:lnTo>
                    <a:lnTo>
                      <a:pt x="325" y="138"/>
                    </a:lnTo>
                    <a:lnTo>
                      <a:pt x="325" y="142"/>
                    </a:lnTo>
                    <a:lnTo>
                      <a:pt x="325" y="142"/>
                    </a:lnTo>
                    <a:lnTo>
                      <a:pt x="323" y="144"/>
                    </a:lnTo>
                    <a:lnTo>
                      <a:pt x="322" y="145"/>
                    </a:lnTo>
                    <a:lnTo>
                      <a:pt x="320" y="145"/>
                    </a:lnTo>
                    <a:lnTo>
                      <a:pt x="320" y="147"/>
                    </a:lnTo>
                    <a:lnTo>
                      <a:pt x="320" y="147"/>
                    </a:lnTo>
                    <a:lnTo>
                      <a:pt x="320" y="149"/>
                    </a:lnTo>
                    <a:lnTo>
                      <a:pt x="320" y="150"/>
                    </a:lnTo>
                    <a:lnTo>
                      <a:pt x="320" y="152"/>
                    </a:lnTo>
                    <a:lnTo>
                      <a:pt x="322" y="152"/>
                    </a:lnTo>
                    <a:lnTo>
                      <a:pt x="322" y="154"/>
                    </a:lnTo>
                    <a:lnTo>
                      <a:pt x="322" y="154"/>
                    </a:lnTo>
                    <a:lnTo>
                      <a:pt x="323" y="156"/>
                    </a:lnTo>
                    <a:lnTo>
                      <a:pt x="325" y="157"/>
                    </a:lnTo>
                    <a:lnTo>
                      <a:pt x="327" y="159"/>
                    </a:lnTo>
                    <a:lnTo>
                      <a:pt x="327" y="161"/>
                    </a:lnTo>
                    <a:lnTo>
                      <a:pt x="327" y="162"/>
                    </a:lnTo>
                    <a:lnTo>
                      <a:pt x="325" y="164"/>
                    </a:lnTo>
                    <a:lnTo>
                      <a:pt x="327" y="167"/>
                    </a:lnTo>
                    <a:lnTo>
                      <a:pt x="327" y="171"/>
                    </a:lnTo>
                    <a:lnTo>
                      <a:pt x="327" y="174"/>
                    </a:lnTo>
                    <a:lnTo>
                      <a:pt x="327" y="174"/>
                    </a:lnTo>
                    <a:lnTo>
                      <a:pt x="328" y="179"/>
                    </a:lnTo>
                    <a:lnTo>
                      <a:pt x="328" y="183"/>
                    </a:lnTo>
                    <a:lnTo>
                      <a:pt x="330" y="184"/>
                    </a:lnTo>
                    <a:lnTo>
                      <a:pt x="330" y="186"/>
                    </a:lnTo>
                    <a:lnTo>
                      <a:pt x="328" y="190"/>
                    </a:lnTo>
                    <a:lnTo>
                      <a:pt x="328" y="193"/>
                    </a:lnTo>
                    <a:lnTo>
                      <a:pt x="328" y="195"/>
                    </a:lnTo>
                    <a:lnTo>
                      <a:pt x="328" y="195"/>
                    </a:lnTo>
                    <a:lnTo>
                      <a:pt x="330" y="200"/>
                    </a:lnTo>
                    <a:lnTo>
                      <a:pt x="330" y="202"/>
                    </a:lnTo>
                    <a:lnTo>
                      <a:pt x="332" y="203"/>
                    </a:lnTo>
                    <a:lnTo>
                      <a:pt x="332" y="205"/>
                    </a:lnTo>
                    <a:lnTo>
                      <a:pt x="333" y="208"/>
                    </a:lnTo>
                    <a:lnTo>
                      <a:pt x="333" y="210"/>
                    </a:lnTo>
                    <a:lnTo>
                      <a:pt x="333" y="210"/>
                    </a:lnTo>
                    <a:lnTo>
                      <a:pt x="332" y="213"/>
                    </a:lnTo>
                    <a:lnTo>
                      <a:pt x="332" y="215"/>
                    </a:lnTo>
                    <a:lnTo>
                      <a:pt x="332" y="219"/>
                    </a:lnTo>
                    <a:lnTo>
                      <a:pt x="332" y="220"/>
                    </a:lnTo>
                    <a:lnTo>
                      <a:pt x="333" y="222"/>
                    </a:lnTo>
                    <a:lnTo>
                      <a:pt x="335" y="227"/>
                    </a:lnTo>
                    <a:lnTo>
                      <a:pt x="337" y="229"/>
                    </a:lnTo>
                    <a:lnTo>
                      <a:pt x="340" y="231"/>
                    </a:lnTo>
                    <a:lnTo>
                      <a:pt x="344" y="232"/>
                    </a:lnTo>
                    <a:lnTo>
                      <a:pt x="344" y="234"/>
                    </a:lnTo>
                    <a:lnTo>
                      <a:pt x="345" y="236"/>
                    </a:lnTo>
                    <a:lnTo>
                      <a:pt x="347" y="237"/>
                    </a:lnTo>
                    <a:lnTo>
                      <a:pt x="349" y="241"/>
                    </a:lnTo>
                    <a:lnTo>
                      <a:pt x="349" y="242"/>
                    </a:lnTo>
                    <a:lnTo>
                      <a:pt x="351" y="246"/>
                    </a:lnTo>
                    <a:lnTo>
                      <a:pt x="352" y="249"/>
                    </a:lnTo>
                    <a:lnTo>
                      <a:pt x="354" y="253"/>
                    </a:lnTo>
                    <a:lnTo>
                      <a:pt x="354" y="256"/>
                    </a:lnTo>
                    <a:lnTo>
                      <a:pt x="356" y="258"/>
                    </a:lnTo>
                    <a:lnTo>
                      <a:pt x="352" y="258"/>
                    </a:lnTo>
                    <a:lnTo>
                      <a:pt x="347" y="258"/>
                    </a:lnTo>
                    <a:lnTo>
                      <a:pt x="342" y="259"/>
                    </a:lnTo>
                    <a:lnTo>
                      <a:pt x="337" y="259"/>
                    </a:lnTo>
                    <a:lnTo>
                      <a:pt x="332" y="261"/>
                    </a:lnTo>
                    <a:lnTo>
                      <a:pt x="327" y="261"/>
                    </a:lnTo>
                    <a:lnTo>
                      <a:pt x="322" y="263"/>
                    </a:lnTo>
                    <a:lnTo>
                      <a:pt x="320" y="263"/>
                    </a:lnTo>
                    <a:lnTo>
                      <a:pt x="320" y="265"/>
                    </a:lnTo>
                    <a:lnTo>
                      <a:pt x="320" y="266"/>
                    </a:lnTo>
                    <a:lnTo>
                      <a:pt x="320" y="268"/>
                    </a:lnTo>
                    <a:lnTo>
                      <a:pt x="318" y="270"/>
                    </a:lnTo>
                    <a:lnTo>
                      <a:pt x="316" y="271"/>
                    </a:lnTo>
                    <a:lnTo>
                      <a:pt x="316" y="273"/>
                    </a:lnTo>
                    <a:lnTo>
                      <a:pt x="315" y="273"/>
                    </a:lnTo>
                    <a:lnTo>
                      <a:pt x="311" y="277"/>
                    </a:lnTo>
                    <a:lnTo>
                      <a:pt x="310" y="277"/>
                    </a:lnTo>
                    <a:lnTo>
                      <a:pt x="310" y="278"/>
                    </a:lnTo>
                    <a:lnTo>
                      <a:pt x="313" y="282"/>
                    </a:lnTo>
                    <a:lnTo>
                      <a:pt x="315" y="285"/>
                    </a:lnTo>
                    <a:lnTo>
                      <a:pt x="315" y="288"/>
                    </a:lnTo>
                    <a:lnTo>
                      <a:pt x="315" y="290"/>
                    </a:lnTo>
                    <a:lnTo>
                      <a:pt x="315" y="294"/>
                    </a:lnTo>
                    <a:lnTo>
                      <a:pt x="315" y="297"/>
                    </a:lnTo>
                    <a:lnTo>
                      <a:pt x="315" y="299"/>
                    </a:lnTo>
                    <a:lnTo>
                      <a:pt x="315" y="302"/>
                    </a:lnTo>
                    <a:lnTo>
                      <a:pt x="315" y="306"/>
                    </a:lnTo>
                    <a:lnTo>
                      <a:pt x="313" y="307"/>
                    </a:lnTo>
                    <a:lnTo>
                      <a:pt x="313" y="311"/>
                    </a:lnTo>
                    <a:lnTo>
                      <a:pt x="311" y="314"/>
                    </a:lnTo>
                    <a:lnTo>
                      <a:pt x="310" y="317"/>
                    </a:lnTo>
                    <a:lnTo>
                      <a:pt x="310" y="321"/>
                    </a:lnTo>
                    <a:lnTo>
                      <a:pt x="310" y="323"/>
                    </a:lnTo>
                    <a:lnTo>
                      <a:pt x="310" y="323"/>
                    </a:lnTo>
                    <a:lnTo>
                      <a:pt x="311" y="324"/>
                    </a:lnTo>
                    <a:lnTo>
                      <a:pt x="311" y="328"/>
                    </a:lnTo>
                    <a:lnTo>
                      <a:pt x="313" y="328"/>
                    </a:lnTo>
                    <a:lnTo>
                      <a:pt x="313" y="329"/>
                    </a:lnTo>
                    <a:lnTo>
                      <a:pt x="318" y="331"/>
                    </a:lnTo>
                    <a:lnTo>
                      <a:pt x="318" y="333"/>
                    </a:lnTo>
                    <a:lnTo>
                      <a:pt x="322" y="336"/>
                    </a:lnTo>
                    <a:lnTo>
                      <a:pt x="323" y="338"/>
                    </a:lnTo>
                    <a:lnTo>
                      <a:pt x="325" y="338"/>
                    </a:lnTo>
                    <a:lnTo>
                      <a:pt x="328" y="338"/>
                    </a:lnTo>
                    <a:lnTo>
                      <a:pt x="330" y="340"/>
                    </a:lnTo>
                    <a:lnTo>
                      <a:pt x="332" y="338"/>
                    </a:lnTo>
                    <a:lnTo>
                      <a:pt x="332" y="338"/>
                    </a:lnTo>
                    <a:lnTo>
                      <a:pt x="332" y="336"/>
                    </a:lnTo>
                    <a:lnTo>
                      <a:pt x="332" y="336"/>
                    </a:lnTo>
                    <a:lnTo>
                      <a:pt x="332" y="334"/>
                    </a:lnTo>
                    <a:lnTo>
                      <a:pt x="332" y="334"/>
                    </a:lnTo>
                    <a:lnTo>
                      <a:pt x="335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7" y="336"/>
                    </a:lnTo>
                    <a:lnTo>
                      <a:pt x="337" y="340"/>
                    </a:lnTo>
                    <a:lnTo>
                      <a:pt x="337" y="343"/>
                    </a:lnTo>
                    <a:lnTo>
                      <a:pt x="337" y="346"/>
                    </a:lnTo>
                    <a:lnTo>
                      <a:pt x="337" y="350"/>
                    </a:lnTo>
                    <a:lnTo>
                      <a:pt x="337" y="353"/>
                    </a:lnTo>
                    <a:lnTo>
                      <a:pt x="337" y="357"/>
                    </a:lnTo>
                    <a:lnTo>
                      <a:pt x="337" y="358"/>
                    </a:lnTo>
                    <a:lnTo>
                      <a:pt x="337" y="358"/>
                    </a:lnTo>
                    <a:lnTo>
                      <a:pt x="335" y="358"/>
                    </a:lnTo>
                    <a:lnTo>
                      <a:pt x="333" y="358"/>
                    </a:lnTo>
                    <a:lnTo>
                      <a:pt x="333" y="357"/>
                    </a:lnTo>
                    <a:lnTo>
                      <a:pt x="333" y="355"/>
                    </a:lnTo>
                    <a:lnTo>
                      <a:pt x="333" y="355"/>
                    </a:lnTo>
                    <a:lnTo>
                      <a:pt x="332" y="355"/>
                    </a:lnTo>
                    <a:lnTo>
                      <a:pt x="332" y="355"/>
                    </a:lnTo>
                    <a:lnTo>
                      <a:pt x="328" y="357"/>
                    </a:lnTo>
                    <a:lnTo>
                      <a:pt x="327" y="357"/>
                    </a:lnTo>
                    <a:lnTo>
                      <a:pt x="325" y="358"/>
                    </a:lnTo>
                    <a:lnTo>
                      <a:pt x="323" y="358"/>
                    </a:lnTo>
                    <a:lnTo>
                      <a:pt x="322" y="357"/>
                    </a:lnTo>
                    <a:lnTo>
                      <a:pt x="320" y="357"/>
                    </a:lnTo>
                    <a:lnTo>
                      <a:pt x="320" y="355"/>
                    </a:lnTo>
                    <a:lnTo>
                      <a:pt x="320" y="352"/>
                    </a:lnTo>
                    <a:lnTo>
                      <a:pt x="318" y="350"/>
                    </a:lnTo>
                    <a:lnTo>
                      <a:pt x="316" y="348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13" y="346"/>
                    </a:lnTo>
                    <a:lnTo>
                      <a:pt x="313" y="345"/>
                    </a:lnTo>
                    <a:lnTo>
                      <a:pt x="311" y="343"/>
                    </a:lnTo>
                    <a:lnTo>
                      <a:pt x="311" y="341"/>
                    </a:lnTo>
                    <a:lnTo>
                      <a:pt x="311" y="341"/>
                    </a:lnTo>
                    <a:lnTo>
                      <a:pt x="310" y="340"/>
                    </a:lnTo>
                    <a:lnTo>
                      <a:pt x="308" y="340"/>
                    </a:lnTo>
                    <a:lnTo>
                      <a:pt x="304" y="338"/>
                    </a:lnTo>
                    <a:lnTo>
                      <a:pt x="299" y="336"/>
                    </a:lnTo>
                    <a:lnTo>
                      <a:pt x="298" y="336"/>
                    </a:lnTo>
                    <a:lnTo>
                      <a:pt x="296" y="336"/>
                    </a:lnTo>
                    <a:lnTo>
                      <a:pt x="294" y="334"/>
                    </a:lnTo>
                    <a:lnTo>
                      <a:pt x="294" y="334"/>
                    </a:lnTo>
                    <a:lnTo>
                      <a:pt x="292" y="333"/>
                    </a:lnTo>
                    <a:lnTo>
                      <a:pt x="291" y="329"/>
                    </a:lnTo>
                    <a:lnTo>
                      <a:pt x="287" y="326"/>
                    </a:lnTo>
                    <a:lnTo>
                      <a:pt x="287" y="323"/>
                    </a:lnTo>
                    <a:lnTo>
                      <a:pt x="286" y="323"/>
                    </a:lnTo>
                    <a:lnTo>
                      <a:pt x="286" y="323"/>
                    </a:lnTo>
                    <a:lnTo>
                      <a:pt x="284" y="323"/>
                    </a:lnTo>
                    <a:lnTo>
                      <a:pt x="284" y="324"/>
                    </a:lnTo>
                    <a:lnTo>
                      <a:pt x="282" y="328"/>
                    </a:lnTo>
                    <a:lnTo>
                      <a:pt x="282" y="328"/>
                    </a:lnTo>
                    <a:lnTo>
                      <a:pt x="282" y="329"/>
                    </a:lnTo>
                    <a:lnTo>
                      <a:pt x="280" y="329"/>
                    </a:lnTo>
                    <a:lnTo>
                      <a:pt x="280" y="329"/>
                    </a:lnTo>
                    <a:lnTo>
                      <a:pt x="279" y="329"/>
                    </a:lnTo>
                    <a:lnTo>
                      <a:pt x="275" y="329"/>
                    </a:lnTo>
                    <a:lnTo>
                      <a:pt x="272" y="329"/>
                    </a:lnTo>
                    <a:lnTo>
                      <a:pt x="270" y="329"/>
                    </a:lnTo>
                    <a:lnTo>
                      <a:pt x="267" y="329"/>
                    </a:lnTo>
                    <a:lnTo>
                      <a:pt x="265" y="328"/>
                    </a:lnTo>
                    <a:lnTo>
                      <a:pt x="263" y="328"/>
                    </a:lnTo>
                    <a:lnTo>
                      <a:pt x="262" y="328"/>
                    </a:lnTo>
                    <a:lnTo>
                      <a:pt x="256" y="326"/>
                    </a:lnTo>
                    <a:lnTo>
                      <a:pt x="255" y="326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1" y="323"/>
                    </a:lnTo>
                    <a:lnTo>
                      <a:pt x="251" y="323"/>
                    </a:lnTo>
                    <a:lnTo>
                      <a:pt x="250" y="319"/>
                    </a:lnTo>
                    <a:lnTo>
                      <a:pt x="251" y="317"/>
                    </a:lnTo>
                    <a:lnTo>
                      <a:pt x="251" y="316"/>
                    </a:lnTo>
                    <a:lnTo>
                      <a:pt x="250" y="316"/>
                    </a:lnTo>
                    <a:lnTo>
                      <a:pt x="250" y="316"/>
                    </a:lnTo>
                    <a:lnTo>
                      <a:pt x="248" y="316"/>
                    </a:lnTo>
                    <a:lnTo>
                      <a:pt x="246" y="316"/>
                    </a:lnTo>
                    <a:lnTo>
                      <a:pt x="243" y="317"/>
                    </a:lnTo>
                    <a:lnTo>
                      <a:pt x="241" y="317"/>
                    </a:lnTo>
                    <a:lnTo>
                      <a:pt x="239" y="317"/>
                    </a:lnTo>
                    <a:lnTo>
                      <a:pt x="239" y="317"/>
                    </a:lnTo>
                    <a:lnTo>
                      <a:pt x="236" y="319"/>
                    </a:lnTo>
                    <a:lnTo>
                      <a:pt x="234" y="319"/>
                    </a:lnTo>
                    <a:lnTo>
                      <a:pt x="233" y="319"/>
                    </a:lnTo>
                    <a:lnTo>
                      <a:pt x="233" y="317"/>
                    </a:lnTo>
                    <a:lnTo>
                      <a:pt x="233" y="317"/>
                    </a:lnTo>
                    <a:lnTo>
                      <a:pt x="233" y="316"/>
                    </a:lnTo>
                    <a:lnTo>
                      <a:pt x="233" y="314"/>
                    </a:lnTo>
                    <a:lnTo>
                      <a:pt x="233" y="312"/>
                    </a:lnTo>
                    <a:lnTo>
                      <a:pt x="229" y="312"/>
                    </a:lnTo>
                    <a:lnTo>
                      <a:pt x="229" y="312"/>
                    </a:lnTo>
                    <a:lnTo>
                      <a:pt x="227" y="311"/>
                    </a:lnTo>
                    <a:lnTo>
                      <a:pt x="227" y="309"/>
                    </a:lnTo>
                    <a:lnTo>
                      <a:pt x="226" y="309"/>
                    </a:lnTo>
                    <a:lnTo>
                      <a:pt x="226" y="309"/>
                    </a:lnTo>
                    <a:lnTo>
                      <a:pt x="224" y="309"/>
                    </a:lnTo>
                    <a:lnTo>
                      <a:pt x="224" y="311"/>
                    </a:lnTo>
                    <a:lnTo>
                      <a:pt x="224" y="311"/>
                    </a:lnTo>
                    <a:lnTo>
                      <a:pt x="222" y="311"/>
                    </a:lnTo>
                    <a:lnTo>
                      <a:pt x="221" y="311"/>
                    </a:lnTo>
                    <a:lnTo>
                      <a:pt x="217" y="311"/>
                    </a:lnTo>
                    <a:lnTo>
                      <a:pt x="215" y="311"/>
                    </a:lnTo>
                    <a:lnTo>
                      <a:pt x="214" y="311"/>
                    </a:lnTo>
                    <a:lnTo>
                      <a:pt x="210" y="312"/>
                    </a:lnTo>
                    <a:lnTo>
                      <a:pt x="209" y="312"/>
                    </a:lnTo>
                    <a:lnTo>
                      <a:pt x="203" y="312"/>
                    </a:lnTo>
                    <a:lnTo>
                      <a:pt x="200" y="312"/>
                    </a:lnTo>
                    <a:lnTo>
                      <a:pt x="198" y="312"/>
                    </a:lnTo>
                    <a:lnTo>
                      <a:pt x="197" y="312"/>
                    </a:lnTo>
                    <a:lnTo>
                      <a:pt x="195" y="314"/>
                    </a:lnTo>
                    <a:lnTo>
                      <a:pt x="193" y="316"/>
                    </a:lnTo>
                    <a:lnTo>
                      <a:pt x="193" y="314"/>
                    </a:lnTo>
                    <a:lnTo>
                      <a:pt x="191" y="314"/>
                    </a:lnTo>
                    <a:lnTo>
                      <a:pt x="191" y="314"/>
                    </a:lnTo>
                    <a:lnTo>
                      <a:pt x="191" y="311"/>
                    </a:lnTo>
                    <a:lnTo>
                      <a:pt x="191" y="309"/>
                    </a:lnTo>
                    <a:lnTo>
                      <a:pt x="191" y="307"/>
                    </a:lnTo>
                    <a:lnTo>
                      <a:pt x="193" y="307"/>
                    </a:lnTo>
                    <a:lnTo>
                      <a:pt x="193" y="306"/>
                    </a:lnTo>
                    <a:lnTo>
                      <a:pt x="193" y="302"/>
                    </a:lnTo>
                    <a:lnTo>
                      <a:pt x="193" y="300"/>
                    </a:lnTo>
                    <a:lnTo>
                      <a:pt x="193" y="299"/>
                    </a:lnTo>
                    <a:lnTo>
                      <a:pt x="193" y="297"/>
                    </a:lnTo>
                    <a:lnTo>
                      <a:pt x="191" y="292"/>
                    </a:lnTo>
                    <a:lnTo>
                      <a:pt x="190" y="288"/>
                    </a:lnTo>
                    <a:lnTo>
                      <a:pt x="186" y="287"/>
                    </a:lnTo>
                    <a:lnTo>
                      <a:pt x="185" y="283"/>
                    </a:lnTo>
                    <a:lnTo>
                      <a:pt x="183" y="282"/>
                    </a:lnTo>
                    <a:lnTo>
                      <a:pt x="185" y="277"/>
                    </a:lnTo>
                    <a:lnTo>
                      <a:pt x="185" y="271"/>
                    </a:lnTo>
                    <a:lnTo>
                      <a:pt x="185" y="266"/>
                    </a:lnTo>
                    <a:lnTo>
                      <a:pt x="185" y="259"/>
                    </a:lnTo>
                    <a:lnTo>
                      <a:pt x="183" y="256"/>
                    </a:lnTo>
                    <a:lnTo>
                      <a:pt x="183" y="251"/>
                    </a:lnTo>
                    <a:lnTo>
                      <a:pt x="185" y="246"/>
                    </a:lnTo>
                    <a:lnTo>
                      <a:pt x="185" y="242"/>
                    </a:lnTo>
                    <a:lnTo>
                      <a:pt x="183" y="241"/>
                    </a:lnTo>
                    <a:lnTo>
                      <a:pt x="183" y="241"/>
                    </a:lnTo>
                    <a:lnTo>
                      <a:pt x="183" y="241"/>
                    </a:lnTo>
                    <a:lnTo>
                      <a:pt x="178" y="239"/>
                    </a:lnTo>
                    <a:lnTo>
                      <a:pt x="171" y="239"/>
                    </a:lnTo>
                    <a:lnTo>
                      <a:pt x="166" y="239"/>
                    </a:lnTo>
                    <a:lnTo>
                      <a:pt x="161" y="239"/>
                    </a:lnTo>
                    <a:lnTo>
                      <a:pt x="159" y="239"/>
                    </a:lnTo>
                    <a:lnTo>
                      <a:pt x="159" y="237"/>
                    </a:lnTo>
                    <a:lnTo>
                      <a:pt x="159" y="236"/>
                    </a:lnTo>
                    <a:lnTo>
                      <a:pt x="161" y="232"/>
                    </a:lnTo>
                    <a:lnTo>
                      <a:pt x="161" y="232"/>
                    </a:lnTo>
                    <a:lnTo>
                      <a:pt x="159" y="232"/>
                    </a:lnTo>
                    <a:lnTo>
                      <a:pt x="152" y="232"/>
                    </a:lnTo>
                    <a:lnTo>
                      <a:pt x="149" y="234"/>
                    </a:lnTo>
                    <a:lnTo>
                      <a:pt x="147" y="234"/>
                    </a:lnTo>
                    <a:lnTo>
                      <a:pt x="142" y="236"/>
                    </a:lnTo>
                    <a:lnTo>
                      <a:pt x="140" y="237"/>
                    </a:lnTo>
                    <a:lnTo>
                      <a:pt x="138" y="239"/>
                    </a:lnTo>
                    <a:lnTo>
                      <a:pt x="138" y="241"/>
                    </a:lnTo>
                    <a:lnTo>
                      <a:pt x="138" y="242"/>
                    </a:lnTo>
                    <a:lnTo>
                      <a:pt x="138" y="244"/>
                    </a:lnTo>
                    <a:lnTo>
                      <a:pt x="137" y="246"/>
                    </a:lnTo>
                    <a:lnTo>
                      <a:pt x="137" y="248"/>
                    </a:lnTo>
                    <a:lnTo>
                      <a:pt x="137" y="253"/>
                    </a:lnTo>
                    <a:lnTo>
                      <a:pt x="132" y="253"/>
                    </a:lnTo>
                    <a:lnTo>
                      <a:pt x="128" y="253"/>
                    </a:lnTo>
                    <a:lnTo>
                      <a:pt x="128" y="253"/>
                    </a:lnTo>
                    <a:lnTo>
                      <a:pt x="123" y="253"/>
                    </a:lnTo>
                    <a:lnTo>
                      <a:pt x="121" y="253"/>
                    </a:lnTo>
                    <a:lnTo>
                      <a:pt x="120" y="253"/>
                    </a:lnTo>
                    <a:lnTo>
                      <a:pt x="116" y="253"/>
                    </a:lnTo>
                    <a:lnTo>
                      <a:pt x="114" y="254"/>
                    </a:lnTo>
                    <a:lnTo>
                      <a:pt x="111" y="254"/>
                    </a:lnTo>
                    <a:lnTo>
                      <a:pt x="111" y="256"/>
                    </a:lnTo>
                    <a:lnTo>
                      <a:pt x="109" y="254"/>
                    </a:lnTo>
                    <a:lnTo>
                      <a:pt x="106" y="254"/>
                    </a:lnTo>
                    <a:lnTo>
                      <a:pt x="104" y="254"/>
                    </a:lnTo>
                    <a:lnTo>
                      <a:pt x="102" y="254"/>
                    </a:lnTo>
                    <a:lnTo>
                      <a:pt x="101" y="254"/>
                    </a:lnTo>
                    <a:lnTo>
                      <a:pt x="99" y="251"/>
                    </a:lnTo>
                    <a:lnTo>
                      <a:pt x="96" y="246"/>
                    </a:lnTo>
                    <a:lnTo>
                      <a:pt x="94" y="242"/>
                    </a:lnTo>
                    <a:lnTo>
                      <a:pt x="94" y="242"/>
                    </a:lnTo>
                    <a:lnTo>
                      <a:pt x="92" y="241"/>
                    </a:lnTo>
                    <a:lnTo>
                      <a:pt x="90" y="239"/>
                    </a:lnTo>
                    <a:lnTo>
                      <a:pt x="90" y="237"/>
                    </a:lnTo>
                    <a:lnTo>
                      <a:pt x="90" y="236"/>
                    </a:lnTo>
                    <a:lnTo>
                      <a:pt x="90" y="232"/>
                    </a:lnTo>
                    <a:lnTo>
                      <a:pt x="87" y="231"/>
                    </a:lnTo>
                    <a:lnTo>
                      <a:pt x="87" y="227"/>
                    </a:lnTo>
                    <a:lnTo>
                      <a:pt x="85" y="224"/>
                    </a:lnTo>
                    <a:lnTo>
                      <a:pt x="85" y="222"/>
                    </a:lnTo>
                    <a:lnTo>
                      <a:pt x="85" y="220"/>
                    </a:lnTo>
                    <a:lnTo>
                      <a:pt x="85" y="219"/>
                    </a:lnTo>
                    <a:lnTo>
                      <a:pt x="84" y="217"/>
                    </a:lnTo>
                    <a:lnTo>
                      <a:pt x="84" y="215"/>
                    </a:lnTo>
                    <a:lnTo>
                      <a:pt x="84" y="215"/>
                    </a:lnTo>
                    <a:lnTo>
                      <a:pt x="82" y="213"/>
                    </a:lnTo>
                    <a:lnTo>
                      <a:pt x="80" y="213"/>
                    </a:lnTo>
                    <a:lnTo>
                      <a:pt x="79" y="212"/>
                    </a:lnTo>
                    <a:lnTo>
                      <a:pt x="73" y="212"/>
                    </a:lnTo>
                    <a:lnTo>
                      <a:pt x="67" y="212"/>
                    </a:lnTo>
                    <a:lnTo>
                      <a:pt x="61" y="212"/>
                    </a:lnTo>
                    <a:lnTo>
                      <a:pt x="55" y="212"/>
                    </a:lnTo>
                    <a:lnTo>
                      <a:pt x="48" y="213"/>
                    </a:lnTo>
                    <a:lnTo>
                      <a:pt x="46" y="213"/>
                    </a:lnTo>
                    <a:lnTo>
                      <a:pt x="41" y="213"/>
                    </a:lnTo>
                    <a:lnTo>
                      <a:pt x="37" y="212"/>
                    </a:lnTo>
                    <a:lnTo>
                      <a:pt x="36" y="212"/>
                    </a:lnTo>
                    <a:lnTo>
                      <a:pt x="34" y="212"/>
                    </a:lnTo>
                    <a:lnTo>
                      <a:pt x="29" y="212"/>
                    </a:lnTo>
                    <a:lnTo>
                      <a:pt x="27" y="212"/>
                    </a:lnTo>
                    <a:lnTo>
                      <a:pt x="22" y="212"/>
                    </a:lnTo>
                    <a:lnTo>
                      <a:pt x="20" y="212"/>
                    </a:lnTo>
                    <a:lnTo>
                      <a:pt x="20" y="213"/>
                    </a:lnTo>
                    <a:lnTo>
                      <a:pt x="19" y="212"/>
                    </a:lnTo>
                    <a:lnTo>
                      <a:pt x="15" y="212"/>
                    </a:lnTo>
                    <a:lnTo>
                      <a:pt x="15" y="212"/>
                    </a:lnTo>
                    <a:lnTo>
                      <a:pt x="12" y="212"/>
                    </a:lnTo>
                    <a:lnTo>
                      <a:pt x="10" y="212"/>
                    </a:lnTo>
                    <a:lnTo>
                      <a:pt x="8" y="213"/>
                    </a:lnTo>
                    <a:lnTo>
                      <a:pt x="5" y="215"/>
                    </a:lnTo>
                    <a:lnTo>
                      <a:pt x="3" y="215"/>
                    </a:lnTo>
                    <a:lnTo>
                      <a:pt x="3" y="215"/>
                    </a:lnTo>
                    <a:lnTo>
                      <a:pt x="2" y="213"/>
                    </a:lnTo>
                    <a:lnTo>
                      <a:pt x="0" y="21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3" y="210"/>
                    </a:lnTo>
                    <a:lnTo>
                      <a:pt x="5" y="210"/>
                    </a:lnTo>
                    <a:lnTo>
                      <a:pt x="5" y="208"/>
                    </a:lnTo>
                    <a:lnTo>
                      <a:pt x="5" y="203"/>
                    </a:lnTo>
                    <a:lnTo>
                      <a:pt x="5" y="198"/>
                    </a:lnTo>
                    <a:lnTo>
                      <a:pt x="5" y="198"/>
                    </a:lnTo>
                    <a:lnTo>
                      <a:pt x="3" y="198"/>
                    </a:lnTo>
                    <a:lnTo>
                      <a:pt x="3" y="196"/>
                    </a:lnTo>
                    <a:lnTo>
                      <a:pt x="5" y="196"/>
                    </a:lnTo>
                    <a:lnTo>
                      <a:pt x="7" y="196"/>
                    </a:lnTo>
                    <a:lnTo>
                      <a:pt x="7" y="195"/>
                    </a:lnTo>
                    <a:lnTo>
                      <a:pt x="8" y="195"/>
                    </a:lnTo>
                    <a:lnTo>
                      <a:pt x="12" y="191"/>
                    </a:lnTo>
                    <a:lnTo>
                      <a:pt x="13" y="190"/>
                    </a:lnTo>
                    <a:lnTo>
                      <a:pt x="15" y="190"/>
                    </a:lnTo>
                    <a:lnTo>
                      <a:pt x="15" y="190"/>
                    </a:lnTo>
                    <a:lnTo>
                      <a:pt x="15" y="188"/>
                    </a:lnTo>
                    <a:lnTo>
                      <a:pt x="17" y="188"/>
                    </a:lnTo>
                    <a:lnTo>
                      <a:pt x="17" y="188"/>
                    </a:lnTo>
                    <a:lnTo>
                      <a:pt x="17" y="190"/>
                    </a:lnTo>
                    <a:lnTo>
                      <a:pt x="19" y="190"/>
                    </a:lnTo>
                    <a:lnTo>
                      <a:pt x="20" y="191"/>
                    </a:lnTo>
                    <a:lnTo>
                      <a:pt x="22" y="193"/>
                    </a:lnTo>
                    <a:lnTo>
                      <a:pt x="22" y="193"/>
                    </a:lnTo>
                    <a:lnTo>
                      <a:pt x="24" y="191"/>
                    </a:lnTo>
                    <a:lnTo>
                      <a:pt x="25" y="191"/>
                    </a:lnTo>
                    <a:lnTo>
                      <a:pt x="27" y="191"/>
                    </a:lnTo>
                    <a:lnTo>
                      <a:pt x="27" y="190"/>
                    </a:lnTo>
                    <a:lnTo>
                      <a:pt x="27" y="188"/>
                    </a:lnTo>
                    <a:lnTo>
                      <a:pt x="27" y="188"/>
                    </a:lnTo>
                    <a:lnTo>
                      <a:pt x="29" y="186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31" y="186"/>
                    </a:lnTo>
                    <a:lnTo>
                      <a:pt x="31" y="186"/>
                    </a:lnTo>
                    <a:lnTo>
                      <a:pt x="32" y="186"/>
                    </a:lnTo>
                    <a:lnTo>
                      <a:pt x="34" y="186"/>
                    </a:lnTo>
                    <a:lnTo>
                      <a:pt x="34" y="184"/>
                    </a:lnTo>
                    <a:lnTo>
                      <a:pt x="36" y="184"/>
                    </a:lnTo>
                    <a:lnTo>
                      <a:pt x="37" y="183"/>
                    </a:lnTo>
                    <a:lnTo>
                      <a:pt x="39" y="183"/>
                    </a:lnTo>
                    <a:lnTo>
                      <a:pt x="41" y="183"/>
                    </a:lnTo>
                    <a:lnTo>
                      <a:pt x="41" y="184"/>
                    </a:lnTo>
                    <a:lnTo>
                      <a:pt x="43" y="184"/>
                    </a:lnTo>
                    <a:lnTo>
                      <a:pt x="43" y="186"/>
                    </a:lnTo>
                    <a:lnTo>
                      <a:pt x="41" y="186"/>
                    </a:lnTo>
                    <a:lnTo>
                      <a:pt x="41" y="188"/>
                    </a:lnTo>
                    <a:lnTo>
                      <a:pt x="41" y="190"/>
                    </a:lnTo>
                    <a:lnTo>
                      <a:pt x="41" y="191"/>
                    </a:lnTo>
                    <a:lnTo>
                      <a:pt x="41" y="193"/>
                    </a:lnTo>
                    <a:lnTo>
                      <a:pt x="43" y="193"/>
                    </a:lnTo>
                    <a:lnTo>
                      <a:pt x="43" y="193"/>
                    </a:lnTo>
                    <a:lnTo>
                      <a:pt x="43" y="193"/>
                    </a:lnTo>
                    <a:lnTo>
                      <a:pt x="44" y="193"/>
                    </a:lnTo>
                    <a:lnTo>
                      <a:pt x="46" y="193"/>
                    </a:lnTo>
                    <a:lnTo>
                      <a:pt x="48" y="193"/>
                    </a:lnTo>
                    <a:lnTo>
                      <a:pt x="48" y="193"/>
                    </a:lnTo>
                    <a:lnTo>
                      <a:pt x="51" y="190"/>
                    </a:lnTo>
                    <a:lnTo>
                      <a:pt x="55" y="186"/>
                    </a:lnTo>
                    <a:lnTo>
                      <a:pt x="58" y="183"/>
                    </a:lnTo>
                    <a:lnTo>
                      <a:pt x="60" y="181"/>
                    </a:lnTo>
                    <a:lnTo>
                      <a:pt x="61" y="179"/>
                    </a:lnTo>
                    <a:lnTo>
                      <a:pt x="63" y="178"/>
                    </a:lnTo>
                    <a:lnTo>
                      <a:pt x="65" y="178"/>
                    </a:lnTo>
                    <a:lnTo>
                      <a:pt x="67" y="176"/>
                    </a:lnTo>
                    <a:lnTo>
                      <a:pt x="70" y="176"/>
                    </a:lnTo>
                    <a:lnTo>
                      <a:pt x="72" y="173"/>
                    </a:lnTo>
                    <a:lnTo>
                      <a:pt x="75" y="166"/>
                    </a:lnTo>
                    <a:lnTo>
                      <a:pt x="75" y="161"/>
                    </a:lnTo>
                    <a:lnTo>
                      <a:pt x="77" y="159"/>
                    </a:lnTo>
                    <a:lnTo>
                      <a:pt x="75" y="147"/>
                    </a:lnTo>
                    <a:lnTo>
                      <a:pt x="75" y="144"/>
                    </a:lnTo>
                    <a:lnTo>
                      <a:pt x="77" y="142"/>
                    </a:lnTo>
                    <a:lnTo>
                      <a:pt x="77" y="140"/>
                    </a:lnTo>
                    <a:lnTo>
                      <a:pt x="80" y="138"/>
                    </a:lnTo>
                    <a:lnTo>
                      <a:pt x="82" y="135"/>
                    </a:lnTo>
                    <a:lnTo>
                      <a:pt x="84" y="133"/>
                    </a:lnTo>
                    <a:lnTo>
                      <a:pt x="87" y="127"/>
                    </a:lnTo>
                    <a:lnTo>
                      <a:pt x="89" y="125"/>
                    </a:lnTo>
                    <a:lnTo>
                      <a:pt x="89" y="125"/>
                    </a:lnTo>
                    <a:lnTo>
                      <a:pt x="90" y="123"/>
                    </a:lnTo>
                    <a:lnTo>
                      <a:pt x="94" y="121"/>
                    </a:lnTo>
                    <a:lnTo>
                      <a:pt x="97" y="120"/>
                    </a:lnTo>
                    <a:lnTo>
                      <a:pt x="102" y="115"/>
                    </a:lnTo>
                    <a:lnTo>
                      <a:pt x="106" y="111"/>
                    </a:lnTo>
                    <a:lnTo>
                      <a:pt x="106" y="106"/>
                    </a:lnTo>
                    <a:lnTo>
                      <a:pt x="106" y="101"/>
                    </a:lnTo>
                    <a:lnTo>
                      <a:pt x="108" y="96"/>
                    </a:lnTo>
                    <a:lnTo>
                      <a:pt x="109" y="91"/>
                    </a:lnTo>
                    <a:lnTo>
                      <a:pt x="108" y="84"/>
                    </a:lnTo>
                    <a:lnTo>
                      <a:pt x="109" y="79"/>
                    </a:lnTo>
                    <a:lnTo>
                      <a:pt x="111" y="74"/>
                    </a:lnTo>
                    <a:lnTo>
                      <a:pt x="111" y="72"/>
                    </a:lnTo>
                    <a:lnTo>
                      <a:pt x="111" y="69"/>
                    </a:lnTo>
                    <a:lnTo>
                      <a:pt x="111" y="62"/>
                    </a:lnTo>
                    <a:lnTo>
                      <a:pt x="114" y="55"/>
                    </a:lnTo>
                    <a:lnTo>
                      <a:pt x="118" y="50"/>
                    </a:lnTo>
                    <a:lnTo>
                      <a:pt x="120" y="45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21" y="34"/>
                    </a:lnTo>
                    <a:lnTo>
                      <a:pt x="121" y="31"/>
                    </a:lnTo>
                    <a:lnTo>
                      <a:pt x="123" y="26"/>
                    </a:lnTo>
                    <a:lnTo>
                      <a:pt x="123" y="23"/>
                    </a:lnTo>
                    <a:lnTo>
                      <a:pt x="121" y="19"/>
                    </a:lnTo>
                    <a:lnTo>
                      <a:pt x="121" y="17"/>
                    </a:lnTo>
                    <a:lnTo>
                      <a:pt x="125" y="17"/>
                    </a:lnTo>
                    <a:lnTo>
                      <a:pt x="126" y="14"/>
                    </a:lnTo>
                    <a:lnTo>
                      <a:pt x="132" y="7"/>
                    </a:lnTo>
                    <a:lnTo>
                      <a:pt x="137" y="4"/>
                    </a:lnTo>
                    <a:lnTo>
                      <a:pt x="138" y="4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9" y="7"/>
                    </a:lnTo>
                    <a:lnTo>
                      <a:pt x="154" y="9"/>
                    </a:lnTo>
                    <a:lnTo>
                      <a:pt x="157" y="12"/>
                    </a:lnTo>
                    <a:lnTo>
                      <a:pt x="159" y="14"/>
                    </a:lnTo>
                    <a:lnTo>
                      <a:pt x="159" y="16"/>
                    </a:lnTo>
                    <a:lnTo>
                      <a:pt x="161" y="16"/>
                    </a:lnTo>
                    <a:lnTo>
                      <a:pt x="164" y="16"/>
                    </a:lnTo>
                    <a:lnTo>
                      <a:pt x="167" y="17"/>
                    </a:lnTo>
                    <a:lnTo>
                      <a:pt x="171" y="17"/>
                    </a:lnTo>
                    <a:lnTo>
                      <a:pt x="173" y="19"/>
                    </a:lnTo>
                    <a:lnTo>
                      <a:pt x="173" y="19"/>
                    </a:lnTo>
                    <a:lnTo>
                      <a:pt x="174" y="19"/>
                    </a:lnTo>
                    <a:lnTo>
                      <a:pt x="178" y="19"/>
                    </a:lnTo>
                    <a:lnTo>
                      <a:pt x="181" y="19"/>
                    </a:lnTo>
                    <a:lnTo>
                      <a:pt x="186" y="19"/>
                    </a:lnTo>
                    <a:lnTo>
                      <a:pt x="195" y="23"/>
                    </a:lnTo>
                    <a:lnTo>
                      <a:pt x="197" y="21"/>
                    </a:lnTo>
                    <a:lnTo>
                      <a:pt x="197" y="21"/>
                    </a:lnTo>
                    <a:lnTo>
                      <a:pt x="197" y="21"/>
                    </a:lnTo>
                    <a:lnTo>
                      <a:pt x="198" y="16"/>
                    </a:lnTo>
                    <a:lnTo>
                      <a:pt x="202" y="14"/>
                    </a:lnTo>
                    <a:lnTo>
                      <a:pt x="202" y="12"/>
                    </a:lnTo>
                    <a:lnTo>
                      <a:pt x="203" y="11"/>
                    </a:lnTo>
                    <a:lnTo>
                      <a:pt x="207" y="11"/>
                    </a:lnTo>
                    <a:lnTo>
                      <a:pt x="209" y="11"/>
                    </a:lnTo>
                    <a:lnTo>
                      <a:pt x="210" y="11"/>
                    </a:lnTo>
                    <a:lnTo>
                      <a:pt x="212" y="12"/>
                    </a:lnTo>
                    <a:lnTo>
                      <a:pt x="214" y="12"/>
                    </a:lnTo>
                    <a:lnTo>
                      <a:pt x="217" y="11"/>
                    </a:lnTo>
                    <a:lnTo>
                      <a:pt x="219" y="11"/>
                    </a:lnTo>
                    <a:lnTo>
                      <a:pt x="222" y="9"/>
                    </a:lnTo>
                    <a:lnTo>
                      <a:pt x="226" y="9"/>
                    </a:lnTo>
                    <a:lnTo>
                      <a:pt x="231" y="7"/>
                    </a:lnTo>
                    <a:lnTo>
                      <a:pt x="233" y="5"/>
                    </a:lnTo>
                    <a:lnTo>
                      <a:pt x="234" y="5"/>
                    </a:lnTo>
                    <a:lnTo>
                      <a:pt x="241" y="7"/>
                    </a:lnTo>
                    <a:lnTo>
                      <a:pt x="244" y="5"/>
                    </a:lnTo>
                    <a:lnTo>
                      <a:pt x="246" y="5"/>
                    </a:lnTo>
                    <a:lnTo>
                      <a:pt x="250" y="5"/>
                    </a:lnTo>
                    <a:lnTo>
                      <a:pt x="250" y="4"/>
                    </a:lnTo>
                    <a:lnTo>
                      <a:pt x="253" y="0"/>
                    </a:lnTo>
                    <a:lnTo>
                      <a:pt x="255" y="0"/>
                    </a:lnTo>
                    <a:lnTo>
                      <a:pt x="258" y="0"/>
                    </a:lnTo>
                    <a:lnTo>
                      <a:pt x="260" y="0"/>
                    </a:lnTo>
                    <a:lnTo>
                      <a:pt x="267" y="2"/>
                    </a:lnTo>
                    <a:lnTo>
                      <a:pt x="277" y="4"/>
                    </a:lnTo>
                    <a:lnTo>
                      <a:pt x="279" y="4"/>
                    </a:lnTo>
                    <a:lnTo>
                      <a:pt x="280" y="4"/>
                    </a:lnTo>
                    <a:lnTo>
                      <a:pt x="280" y="4"/>
                    </a:lnTo>
                    <a:lnTo>
                      <a:pt x="284" y="2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91" y="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09" name="Freeform 44"/>
              <p:cNvSpPr>
                <a:spLocks/>
              </p:cNvSpPr>
              <p:nvPr/>
            </p:nvSpPr>
            <p:spPr bwMode="auto">
              <a:xfrm>
                <a:off x="3914" y="2838"/>
                <a:ext cx="248" cy="168"/>
              </a:xfrm>
              <a:custGeom>
                <a:avLst/>
                <a:gdLst>
                  <a:gd name="T0" fmla="*/ 172 w 248"/>
                  <a:gd name="T1" fmla="*/ 17 h 168"/>
                  <a:gd name="T2" fmla="*/ 174 w 248"/>
                  <a:gd name="T3" fmla="*/ 34 h 168"/>
                  <a:gd name="T4" fmla="*/ 174 w 248"/>
                  <a:gd name="T5" fmla="*/ 42 h 168"/>
                  <a:gd name="T6" fmla="*/ 186 w 248"/>
                  <a:gd name="T7" fmla="*/ 46 h 168"/>
                  <a:gd name="T8" fmla="*/ 191 w 248"/>
                  <a:gd name="T9" fmla="*/ 54 h 168"/>
                  <a:gd name="T10" fmla="*/ 207 w 248"/>
                  <a:gd name="T11" fmla="*/ 64 h 168"/>
                  <a:gd name="T12" fmla="*/ 219 w 248"/>
                  <a:gd name="T13" fmla="*/ 76 h 168"/>
                  <a:gd name="T14" fmla="*/ 227 w 248"/>
                  <a:gd name="T15" fmla="*/ 88 h 168"/>
                  <a:gd name="T16" fmla="*/ 232 w 248"/>
                  <a:gd name="T17" fmla="*/ 97 h 168"/>
                  <a:gd name="T18" fmla="*/ 244 w 248"/>
                  <a:gd name="T19" fmla="*/ 102 h 168"/>
                  <a:gd name="T20" fmla="*/ 248 w 248"/>
                  <a:gd name="T21" fmla="*/ 114 h 168"/>
                  <a:gd name="T22" fmla="*/ 236 w 248"/>
                  <a:gd name="T23" fmla="*/ 114 h 168"/>
                  <a:gd name="T24" fmla="*/ 210 w 248"/>
                  <a:gd name="T25" fmla="*/ 110 h 168"/>
                  <a:gd name="T26" fmla="*/ 191 w 248"/>
                  <a:gd name="T27" fmla="*/ 115 h 168"/>
                  <a:gd name="T28" fmla="*/ 174 w 248"/>
                  <a:gd name="T29" fmla="*/ 121 h 168"/>
                  <a:gd name="T30" fmla="*/ 160 w 248"/>
                  <a:gd name="T31" fmla="*/ 121 h 168"/>
                  <a:gd name="T32" fmla="*/ 154 w 248"/>
                  <a:gd name="T33" fmla="*/ 131 h 168"/>
                  <a:gd name="T34" fmla="*/ 130 w 248"/>
                  <a:gd name="T35" fmla="*/ 129 h 168"/>
                  <a:gd name="T36" fmla="*/ 116 w 248"/>
                  <a:gd name="T37" fmla="*/ 126 h 168"/>
                  <a:gd name="T38" fmla="*/ 102 w 248"/>
                  <a:gd name="T39" fmla="*/ 114 h 168"/>
                  <a:gd name="T40" fmla="*/ 82 w 248"/>
                  <a:gd name="T41" fmla="*/ 127 h 168"/>
                  <a:gd name="T42" fmla="*/ 78 w 248"/>
                  <a:gd name="T43" fmla="*/ 144 h 168"/>
                  <a:gd name="T44" fmla="*/ 71 w 248"/>
                  <a:gd name="T45" fmla="*/ 144 h 168"/>
                  <a:gd name="T46" fmla="*/ 66 w 248"/>
                  <a:gd name="T47" fmla="*/ 143 h 168"/>
                  <a:gd name="T48" fmla="*/ 54 w 248"/>
                  <a:gd name="T49" fmla="*/ 141 h 168"/>
                  <a:gd name="T50" fmla="*/ 41 w 248"/>
                  <a:gd name="T51" fmla="*/ 144 h 168"/>
                  <a:gd name="T52" fmla="*/ 37 w 248"/>
                  <a:gd name="T53" fmla="*/ 156 h 168"/>
                  <a:gd name="T54" fmla="*/ 32 w 248"/>
                  <a:gd name="T55" fmla="*/ 165 h 168"/>
                  <a:gd name="T56" fmla="*/ 30 w 248"/>
                  <a:gd name="T57" fmla="*/ 158 h 168"/>
                  <a:gd name="T58" fmla="*/ 27 w 248"/>
                  <a:gd name="T59" fmla="*/ 151 h 168"/>
                  <a:gd name="T60" fmla="*/ 17 w 248"/>
                  <a:gd name="T61" fmla="*/ 143 h 168"/>
                  <a:gd name="T62" fmla="*/ 12 w 248"/>
                  <a:gd name="T63" fmla="*/ 134 h 168"/>
                  <a:gd name="T64" fmla="*/ 8 w 248"/>
                  <a:gd name="T65" fmla="*/ 126 h 168"/>
                  <a:gd name="T66" fmla="*/ 1 w 248"/>
                  <a:gd name="T67" fmla="*/ 110 h 168"/>
                  <a:gd name="T68" fmla="*/ 3 w 248"/>
                  <a:gd name="T69" fmla="*/ 105 h 168"/>
                  <a:gd name="T70" fmla="*/ 0 w 248"/>
                  <a:gd name="T71" fmla="*/ 97 h 168"/>
                  <a:gd name="T72" fmla="*/ 5 w 248"/>
                  <a:gd name="T73" fmla="*/ 92 h 168"/>
                  <a:gd name="T74" fmla="*/ 10 w 248"/>
                  <a:gd name="T75" fmla="*/ 81 h 168"/>
                  <a:gd name="T76" fmla="*/ 17 w 248"/>
                  <a:gd name="T77" fmla="*/ 71 h 168"/>
                  <a:gd name="T78" fmla="*/ 30 w 248"/>
                  <a:gd name="T79" fmla="*/ 66 h 168"/>
                  <a:gd name="T80" fmla="*/ 39 w 248"/>
                  <a:gd name="T81" fmla="*/ 61 h 168"/>
                  <a:gd name="T82" fmla="*/ 46 w 248"/>
                  <a:gd name="T83" fmla="*/ 64 h 168"/>
                  <a:gd name="T84" fmla="*/ 58 w 248"/>
                  <a:gd name="T85" fmla="*/ 59 h 168"/>
                  <a:gd name="T86" fmla="*/ 78 w 248"/>
                  <a:gd name="T87" fmla="*/ 58 h 168"/>
                  <a:gd name="T88" fmla="*/ 87 w 248"/>
                  <a:gd name="T89" fmla="*/ 47 h 168"/>
                  <a:gd name="T90" fmla="*/ 85 w 248"/>
                  <a:gd name="T91" fmla="*/ 42 h 168"/>
                  <a:gd name="T92" fmla="*/ 90 w 248"/>
                  <a:gd name="T93" fmla="*/ 39 h 168"/>
                  <a:gd name="T94" fmla="*/ 107 w 248"/>
                  <a:gd name="T95" fmla="*/ 37 h 168"/>
                  <a:gd name="T96" fmla="*/ 121 w 248"/>
                  <a:gd name="T97" fmla="*/ 30 h 168"/>
                  <a:gd name="T98" fmla="*/ 133 w 248"/>
                  <a:gd name="T99" fmla="*/ 20 h 168"/>
                  <a:gd name="T100" fmla="*/ 138 w 248"/>
                  <a:gd name="T101" fmla="*/ 13 h 168"/>
                  <a:gd name="T102" fmla="*/ 143 w 248"/>
                  <a:gd name="T103" fmla="*/ 5 h 168"/>
                  <a:gd name="T104" fmla="*/ 148 w 248"/>
                  <a:gd name="T105" fmla="*/ 3 h 168"/>
                  <a:gd name="T106" fmla="*/ 160 w 248"/>
                  <a:gd name="T107" fmla="*/ 1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8" h="168">
                    <a:moveTo>
                      <a:pt x="160" y="1"/>
                    </a:moveTo>
                    <a:lnTo>
                      <a:pt x="162" y="5"/>
                    </a:lnTo>
                    <a:lnTo>
                      <a:pt x="162" y="5"/>
                    </a:lnTo>
                    <a:lnTo>
                      <a:pt x="169" y="12"/>
                    </a:lnTo>
                    <a:lnTo>
                      <a:pt x="169" y="12"/>
                    </a:lnTo>
                    <a:lnTo>
                      <a:pt x="172" y="17"/>
                    </a:lnTo>
                    <a:lnTo>
                      <a:pt x="174" y="18"/>
                    </a:lnTo>
                    <a:lnTo>
                      <a:pt x="176" y="23"/>
                    </a:lnTo>
                    <a:lnTo>
                      <a:pt x="176" y="25"/>
                    </a:lnTo>
                    <a:lnTo>
                      <a:pt x="176" y="27"/>
                    </a:lnTo>
                    <a:lnTo>
                      <a:pt x="176" y="32"/>
                    </a:lnTo>
                    <a:lnTo>
                      <a:pt x="174" y="34"/>
                    </a:lnTo>
                    <a:lnTo>
                      <a:pt x="172" y="37"/>
                    </a:lnTo>
                    <a:lnTo>
                      <a:pt x="172" y="39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4" y="44"/>
                    </a:lnTo>
                    <a:lnTo>
                      <a:pt x="176" y="44"/>
                    </a:lnTo>
                    <a:lnTo>
                      <a:pt x="181" y="44"/>
                    </a:lnTo>
                    <a:lnTo>
                      <a:pt x="184" y="46"/>
                    </a:lnTo>
                    <a:lnTo>
                      <a:pt x="186" y="46"/>
                    </a:lnTo>
                    <a:lnTo>
                      <a:pt x="186" y="46"/>
                    </a:lnTo>
                    <a:lnTo>
                      <a:pt x="186" y="46"/>
                    </a:lnTo>
                    <a:lnTo>
                      <a:pt x="186" y="49"/>
                    </a:lnTo>
                    <a:lnTo>
                      <a:pt x="186" y="51"/>
                    </a:lnTo>
                    <a:lnTo>
                      <a:pt x="188" y="52"/>
                    </a:lnTo>
                    <a:lnTo>
                      <a:pt x="190" y="52"/>
                    </a:lnTo>
                    <a:lnTo>
                      <a:pt x="191" y="54"/>
                    </a:lnTo>
                    <a:lnTo>
                      <a:pt x="196" y="54"/>
                    </a:lnTo>
                    <a:lnTo>
                      <a:pt x="200" y="56"/>
                    </a:lnTo>
                    <a:lnTo>
                      <a:pt x="201" y="59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7" y="64"/>
                    </a:lnTo>
                    <a:lnTo>
                      <a:pt x="205" y="66"/>
                    </a:lnTo>
                    <a:lnTo>
                      <a:pt x="205" y="68"/>
                    </a:lnTo>
                    <a:lnTo>
                      <a:pt x="207" y="69"/>
                    </a:lnTo>
                    <a:lnTo>
                      <a:pt x="210" y="71"/>
                    </a:lnTo>
                    <a:lnTo>
                      <a:pt x="213" y="73"/>
                    </a:lnTo>
                    <a:lnTo>
                      <a:pt x="219" y="76"/>
                    </a:lnTo>
                    <a:lnTo>
                      <a:pt x="222" y="78"/>
                    </a:lnTo>
                    <a:lnTo>
                      <a:pt x="222" y="80"/>
                    </a:lnTo>
                    <a:lnTo>
                      <a:pt x="224" y="81"/>
                    </a:lnTo>
                    <a:lnTo>
                      <a:pt x="227" y="83"/>
                    </a:lnTo>
                    <a:lnTo>
                      <a:pt x="229" y="85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27" y="90"/>
                    </a:lnTo>
                    <a:lnTo>
                      <a:pt x="229" y="92"/>
                    </a:lnTo>
                    <a:lnTo>
                      <a:pt x="229" y="93"/>
                    </a:lnTo>
                    <a:lnTo>
                      <a:pt x="231" y="95"/>
                    </a:lnTo>
                    <a:lnTo>
                      <a:pt x="232" y="97"/>
                    </a:lnTo>
                    <a:lnTo>
                      <a:pt x="236" y="97"/>
                    </a:lnTo>
                    <a:lnTo>
                      <a:pt x="236" y="97"/>
                    </a:lnTo>
                    <a:lnTo>
                      <a:pt x="239" y="98"/>
                    </a:lnTo>
                    <a:lnTo>
                      <a:pt x="243" y="100"/>
                    </a:lnTo>
                    <a:lnTo>
                      <a:pt x="243" y="102"/>
                    </a:lnTo>
                    <a:lnTo>
                      <a:pt x="244" y="102"/>
                    </a:lnTo>
                    <a:lnTo>
                      <a:pt x="244" y="104"/>
                    </a:lnTo>
                    <a:lnTo>
                      <a:pt x="244" y="105"/>
                    </a:lnTo>
                    <a:lnTo>
                      <a:pt x="244" y="107"/>
                    </a:lnTo>
                    <a:lnTo>
                      <a:pt x="246" y="110"/>
                    </a:lnTo>
                    <a:lnTo>
                      <a:pt x="246" y="112"/>
                    </a:lnTo>
                    <a:lnTo>
                      <a:pt x="248" y="114"/>
                    </a:lnTo>
                    <a:lnTo>
                      <a:pt x="243" y="112"/>
                    </a:lnTo>
                    <a:lnTo>
                      <a:pt x="241" y="112"/>
                    </a:lnTo>
                    <a:lnTo>
                      <a:pt x="241" y="112"/>
                    </a:lnTo>
                    <a:lnTo>
                      <a:pt x="237" y="114"/>
                    </a:lnTo>
                    <a:lnTo>
                      <a:pt x="237" y="114"/>
                    </a:lnTo>
                    <a:lnTo>
                      <a:pt x="236" y="114"/>
                    </a:lnTo>
                    <a:lnTo>
                      <a:pt x="234" y="114"/>
                    </a:lnTo>
                    <a:lnTo>
                      <a:pt x="224" y="112"/>
                    </a:lnTo>
                    <a:lnTo>
                      <a:pt x="217" y="110"/>
                    </a:lnTo>
                    <a:lnTo>
                      <a:pt x="215" y="110"/>
                    </a:lnTo>
                    <a:lnTo>
                      <a:pt x="212" y="110"/>
                    </a:lnTo>
                    <a:lnTo>
                      <a:pt x="210" y="110"/>
                    </a:lnTo>
                    <a:lnTo>
                      <a:pt x="207" y="114"/>
                    </a:lnTo>
                    <a:lnTo>
                      <a:pt x="207" y="115"/>
                    </a:lnTo>
                    <a:lnTo>
                      <a:pt x="203" y="115"/>
                    </a:lnTo>
                    <a:lnTo>
                      <a:pt x="201" y="115"/>
                    </a:lnTo>
                    <a:lnTo>
                      <a:pt x="198" y="117"/>
                    </a:lnTo>
                    <a:lnTo>
                      <a:pt x="191" y="115"/>
                    </a:lnTo>
                    <a:lnTo>
                      <a:pt x="190" y="115"/>
                    </a:lnTo>
                    <a:lnTo>
                      <a:pt x="188" y="117"/>
                    </a:lnTo>
                    <a:lnTo>
                      <a:pt x="183" y="119"/>
                    </a:lnTo>
                    <a:lnTo>
                      <a:pt x="179" y="119"/>
                    </a:lnTo>
                    <a:lnTo>
                      <a:pt x="176" y="121"/>
                    </a:lnTo>
                    <a:lnTo>
                      <a:pt x="174" y="121"/>
                    </a:lnTo>
                    <a:lnTo>
                      <a:pt x="171" y="122"/>
                    </a:lnTo>
                    <a:lnTo>
                      <a:pt x="169" y="122"/>
                    </a:lnTo>
                    <a:lnTo>
                      <a:pt x="167" y="121"/>
                    </a:lnTo>
                    <a:lnTo>
                      <a:pt x="166" y="121"/>
                    </a:lnTo>
                    <a:lnTo>
                      <a:pt x="164" y="121"/>
                    </a:lnTo>
                    <a:lnTo>
                      <a:pt x="160" y="121"/>
                    </a:lnTo>
                    <a:lnTo>
                      <a:pt x="159" y="122"/>
                    </a:lnTo>
                    <a:lnTo>
                      <a:pt x="159" y="124"/>
                    </a:lnTo>
                    <a:lnTo>
                      <a:pt x="155" y="126"/>
                    </a:lnTo>
                    <a:lnTo>
                      <a:pt x="154" y="131"/>
                    </a:lnTo>
                    <a:lnTo>
                      <a:pt x="154" y="131"/>
                    </a:lnTo>
                    <a:lnTo>
                      <a:pt x="154" y="131"/>
                    </a:lnTo>
                    <a:lnTo>
                      <a:pt x="152" y="133"/>
                    </a:lnTo>
                    <a:lnTo>
                      <a:pt x="143" y="129"/>
                    </a:lnTo>
                    <a:lnTo>
                      <a:pt x="138" y="129"/>
                    </a:lnTo>
                    <a:lnTo>
                      <a:pt x="135" y="129"/>
                    </a:lnTo>
                    <a:lnTo>
                      <a:pt x="131" y="129"/>
                    </a:lnTo>
                    <a:lnTo>
                      <a:pt x="130" y="129"/>
                    </a:lnTo>
                    <a:lnTo>
                      <a:pt x="130" y="129"/>
                    </a:lnTo>
                    <a:lnTo>
                      <a:pt x="128" y="127"/>
                    </a:lnTo>
                    <a:lnTo>
                      <a:pt x="124" y="127"/>
                    </a:lnTo>
                    <a:lnTo>
                      <a:pt x="121" y="126"/>
                    </a:lnTo>
                    <a:lnTo>
                      <a:pt x="118" y="126"/>
                    </a:lnTo>
                    <a:lnTo>
                      <a:pt x="116" y="126"/>
                    </a:lnTo>
                    <a:lnTo>
                      <a:pt x="116" y="124"/>
                    </a:lnTo>
                    <a:lnTo>
                      <a:pt x="114" y="122"/>
                    </a:lnTo>
                    <a:lnTo>
                      <a:pt x="111" y="119"/>
                    </a:lnTo>
                    <a:lnTo>
                      <a:pt x="106" y="117"/>
                    </a:lnTo>
                    <a:lnTo>
                      <a:pt x="104" y="115"/>
                    </a:lnTo>
                    <a:lnTo>
                      <a:pt x="102" y="114"/>
                    </a:lnTo>
                    <a:lnTo>
                      <a:pt x="101" y="114"/>
                    </a:lnTo>
                    <a:lnTo>
                      <a:pt x="95" y="114"/>
                    </a:lnTo>
                    <a:lnTo>
                      <a:pt x="94" y="114"/>
                    </a:lnTo>
                    <a:lnTo>
                      <a:pt x="89" y="117"/>
                    </a:lnTo>
                    <a:lnTo>
                      <a:pt x="83" y="124"/>
                    </a:lnTo>
                    <a:lnTo>
                      <a:pt x="82" y="127"/>
                    </a:lnTo>
                    <a:lnTo>
                      <a:pt x="78" y="127"/>
                    </a:lnTo>
                    <a:lnTo>
                      <a:pt x="78" y="129"/>
                    </a:lnTo>
                    <a:lnTo>
                      <a:pt x="80" y="133"/>
                    </a:lnTo>
                    <a:lnTo>
                      <a:pt x="80" y="136"/>
                    </a:lnTo>
                    <a:lnTo>
                      <a:pt x="78" y="141"/>
                    </a:lnTo>
                    <a:lnTo>
                      <a:pt x="78" y="144"/>
                    </a:lnTo>
                    <a:lnTo>
                      <a:pt x="78" y="144"/>
                    </a:lnTo>
                    <a:lnTo>
                      <a:pt x="77" y="143"/>
                    </a:lnTo>
                    <a:lnTo>
                      <a:pt x="77" y="141"/>
                    </a:lnTo>
                    <a:lnTo>
                      <a:pt x="73" y="143"/>
                    </a:lnTo>
                    <a:lnTo>
                      <a:pt x="71" y="143"/>
                    </a:lnTo>
                    <a:lnTo>
                      <a:pt x="71" y="144"/>
                    </a:lnTo>
                    <a:lnTo>
                      <a:pt x="70" y="144"/>
                    </a:lnTo>
                    <a:lnTo>
                      <a:pt x="70" y="143"/>
                    </a:lnTo>
                    <a:lnTo>
                      <a:pt x="68" y="143"/>
                    </a:lnTo>
                    <a:lnTo>
                      <a:pt x="68" y="143"/>
                    </a:lnTo>
                    <a:lnTo>
                      <a:pt x="66" y="143"/>
                    </a:lnTo>
                    <a:lnTo>
                      <a:pt x="66" y="143"/>
                    </a:lnTo>
                    <a:lnTo>
                      <a:pt x="65" y="143"/>
                    </a:lnTo>
                    <a:lnTo>
                      <a:pt x="63" y="143"/>
                    </a:lnTo>
                    <a:lnTo>
                      <a:pt x="58" y="141"/>
                    </a:lnTo>
                    <a:lnTo>
                      <a:pt x="58" y="141"/>
                    </a:lnTo>
                    <a:lnTo>
                      <a:pt x="56" y="141"/>
                    </a:lnTo>
                    <a:lnTo>
                      <a:pt x="54" y="141"/>
                    </a:lnTo>
                    <a:lnTo>
                      <a:pt x="53" y="143"/>
                    </a:lnTo>
                    <a:lnTo>
                      <a:pt x="47" y="143"/>
                    </a:lnTo>
                    <a:lnTo>
                      <a:pt x="44" y="143"/>
                    </a:lnTo>
                    <a:lnTo>
                      <a:pt x="42" y="143"/>
                    </a:lnTo>
                    <a:lnTo>
                      <a:pt x="41" y="144"/>
                    </a:lnTo>
                    <a:lnTo>
                      <a:pt x="41" y="144"/>
                    </a:lnTo>
                    <a:lnTo>
                      <a:pt x="39" y="146"/>
                    </a:lnTo>
                    <a:lnTo>
                      <a:pt x="39" y="150"/>
                    </a:lnTo>
                    <a:lnTo>
                      <a:pt x="39" y="151"/>
                    </a:lnTo>
                    <a:lnTo>
                      <a:pt x="39" y="151"/>
                    </a:lnTo>
                    <a:lnTo>
                      <a:pt x="37" y="153"/>
                    </a:lnTo>
                    <a:lnTo>
                      <a:pt x="37" y="156"/>
                    </a:lnTo>
                    <a:lnTo>
                      <a:pt x="37" y="156"/>
                    </a:lnTo>
                    <a:lnTo>
                      <a:pt x="37" y="160"/>
                    </a:lnTo>
                    <a:lnTo>
                      <a:pt x="36" y="162"/>
                    </a:lnTo>
                    <a:lnTo>
                      <a:pt x="34" y="165"/>
                    </a:lnTo>
                    <a:lnTo>
                      <a:pt x="32" y="168"/>
                    </a:lnTo>
                    <a:lnTo>
                      <a:pt x="32" y="165"/>
                    </a:lnTo>
                    <a:lnTo>
                      <a:pt x="30" y="163"/>
                    </a:lnTo>
                    <a:lnTo>
                      <a:pt x="30" y="162"/>
                    </a:lnTo>
                    <a:lnTo>
                      <a:pt x="30" y="160"/>
                    </a:lnTo>
                    <a:lnTo>
                      <a:pt x="30" y="160"/>
                    </a:lnTo>
                    <a:lnTo>
                      <a:pt x="30" y="160"/>
                    </a:lnTo>
                    <a:lnTo>
                      <a:pt x="30" y="158"/>
                    </a:lnTo>
                    <a:lnTo>
                      <a:pt x="30" y="156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3"/>
                    </a:lnTo>
                    <a:lnTo>
                      <a:pt x="27" y="153"/>
                    </a:lnTo>
                    <a:lnTo>
                      <a:pt x="27" y="151"/>
                    </a:lnTo>
                    <a:lnTo>
                      <a:pt x="27" y="151"/>
                    </a:lnTo>
                    <a:lnTo>
                      <a:pt x="25" y="151"/>
                    </a:lnTo>
                    <a:lnTo>
                      <a:pt x="24" y="150"/>
                    </a:lnTo>
                    <a:lnTo>
                      <a:pt x="20" y="148"/>
                    </a:lnTo>
                    <a:lnTo>
                      <a:pt x="18" y="144"/>
                    </a:lnTo>
                    <a:lnTo>
                      <a:pt x="17" y="143"/>
                    </a:lnTo>
                    <a:lnTo>
                      <a:pt x="15" y="141"/>
                    </a:lnTo>
                    <a:lnTo>
                      <a:pt x="12" y="138"/>
                    </a:lnTo>
                    <a:lnTo>
                      <a:pt x="12" y="136"/>
                    </a:lnTo>
                    <a:lnTo>
                      <a:pt x="10" y="134"/>
                    </a:lnTo>
                    <a:lnTo>
                      <a:pt x="12" y="134"/>
                    </a:lnTo>
                    <a:lnTo>
                      <a:pt x="12" y="134"/>
                    </a:lnTo>
                    <a:lnTo>
                      <a:pt x="12" y="134"/>
                    </a:lnTo>
                    <a:lnTo>
                      <a:pt x="13" y="133"/>
                    </a:lnTo>
                    <a:lnTo>
                      <a:pt x="12" y="131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8" y="126"/>
                    </a:lnTo>
                    <a:lnTo>
                      <a:pt x="5" y="124"/>
                    </a:lnTo>
                    <a:lnTo>
                      <a:pt x="5" y="122"/>
                    </a:lnTo>
                    <a:lnTo>
                      <a:pt x="5" y="122"/>
                    </a:lnTo>
                    <a:lnTo>
                      <a:pt x="3" y="114"/>
                    </a:lnTo>
                    <a:lnTo>
                      <a:pt x="3" y="112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1" y="110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3" y="105"/>
                    </a:lnTo>
                    <a:lnTo>
                      <a:pt x="3" y="98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0" y="98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" y="93"/>
                    </a:lnTo>
                    <a:lnTo>
                      <a:pt x="5" y="92"/>
                    </a:lnTo>
                    <a:lnTo>
                      <a:pt x="5" y="92"/>
                    </a:lnTo>
                    <a:lnTo>
                      <a:pt x="5" y="90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2" y="80"/>
                    </a:lnTo>
                    <a:lnTo>
                      <a:pt x="13" y="76"/>
                    </a:lnTo>
                    <a:lnTo>
                      <a:pt x="13" y="75"/>
                    </a:lnTo>
                    <a:lnTo>
                      <a:pt x="13" y="73"/>
                    </a:lnTo>
                    <a:lnTo>
                      <a:pt x="15" y="73"/>
                    </a:lnTo>
                    <a:lnTo>
                      <a:pt x="17" y="71"/>
                    </a:lnTo>
                    <a:lnTo>
                      <a:pt x="18" y="68"/>
                    </a:lnTo>
                    <a:lnTo>
                      <a:pt x="22" y="68"/>
                    </a:lnTo>
                    <a:lnTo>
                      <a:pt x="24" y="68"/>
                    </a:lnTo>
                    <a:lnTo>
                      <a:pt x="25" y="68"/>
                    </a:lnTo>
                    <a:lnTo>
                      <a:pt x="29" y="68"/>
                    </a:lnTo>
                    <a:lnTo>
                      <a:pt x="30" y="66"/>
                    </a:lnTo>
                    <a:lnTo>
                      <a:pt x="32" y="66"/>
                    </a:lnTo>
                    <a:lnTo>
                      <a:pt x="36" y="64"/>
                    </a:lnTo>
                    <a:lnTo>
                      <a:pt x="37" y="63"/>
                    </a:lnTo>
                    <a:lnTo>
                      <a:pt x="37" y="61"/>
                    </a:lnTo>
                    <a:lnTo>
                      <a:pt x="39" y="61"/>
                    </a:lnTo>
                    <a:lnTo>
                      <a:pt x="39" y="61"/>
                    </a:lnTo>
                    <a:lnTo>
                      <a:pt x="39" y="61"/>
                    </a:lnTo>
                    <a:lnTo>
                      <a:pt x="41" y="63"/>
                    </a:lnTo>
                    <a:lnTo>
                      <a:pt x="42" y="64"/>
                    </a:lnTo>
                    <a:lnTo>
                      <a:pt x="44" y="66"/>
                    </a:lnTo>
                    <a:lnTo>
                      <a:pt x="44" y="66"/>
                    </a:lnTo>
                    <a:lnTo>
                      <a:pt x="46" y="64"/>
                    </a:lnTo>
                    <a:lnTo>
                      <a:pt x="49" y="64"/>
                    </a:lnTo>
                    <a:lnTo>
                      <a:pt x="51" y="64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6" y="61"/>
                    </a:lnTo>
                    <a:lnTo>
                      <a:pt x="58" y="59"/>
                    </a:lnTo>
                    <a:lnTo>
                      <a:pt x="61" y="59"/>
                    </a:lnTo>
                    <a:lnTo>
                      <a:pt x="63" y="59"/>
                    </a:lnTo>
                    <a:lnTo>
                      <a:pt x="66" y="58"/>
                    </a:lnTo>
                    <a:lnTo>
                      <a:pt x="71" y="58"/>
                    </a:lnTo>
                    <a:lnTo>
                      <a:pt x="77" y="58"/>
                    </a:lnTo>
                    <a:lnTo>
                      <a:pt x="78" y="58"/>
                    </a:lnTo>
                    <a:lnTo>
                      <a:pt x="78" y="58"/>
                    </a:lnTo>
                    <a:lnTo>
                      <a:pt x="80" y="54"/>
                    </a:lnTo>
                    <a:lnTo>
                      <a:pt x="80" y="54"/>
                    </a:lnTo>
                    <a:lnTo>
                      <a:pt x="82" y="54"/>
                    </a:lnTo>
                    <a:lnTo>
                      <a:pt x="85" y="51"/>
                    </a:lnTo>
                    <a:lnTo>
                      <a:pt x="87" y="47"/>
                    </a:lnTo>
                    <a:lnTo>
                      <a:pt x="87" y="47"/>
                    </a:lnTo>
                    <a:lnTo>
                      <a:pt x="87" y="47"/>
                    </a:lnTo>
                    <a:lnTo>
                      <a:pt x="89" y="47"/>
                    </a:lnTo>
                    <a:lnTo>
                      <a:pt x="89" y="46"/>
                    </a:lnTo>
                    <a:lnTo>
                      <a:pt x="89" y="44"/>
                    </a:lnTo>
                    <a:lnTo>
                      <a:pt x="85" y="42"/>
                    </a:lnTo>
                    <a:lnTo>
                      <a:pt x="85" y="42"/>
                    </a:lnTo>
                    <a:lnTo>
                      <a:pt x="85" y="40"/>
                    </a:lnTo>
                    <a:lnTo>
                      <a:pt x="85" y="40"/>
                    </a:lnTo>
                    <a:lnTo>
                      <a:pt x="85" y="40"/>
                    </a:lnTo>
                    <a:lnTo>
                      <a:pt x="87" y="39"/>
                    </a:lnTo>
                    <a:lnTo>
                      <a:pt x="90" y="39"/>
                    </a:lnTo>
                    <a:lnTo>
                      <a:pt x="94" y="39"/>
                    </a:lnTo>
                    <a:lnTo>
                      <a:pt x="99" y="39"/>
                    </a:lnTo>
                    <a:lnTo>
                      <a:pt x="99" y="39"/>
                    </a:lnTo>
                    <a:lnTo>
                      <a:pt x="102" y="37"/>
                    </a:lnTo>
                    <a:lnTo>
                      <a:pt x="106" y="37"/>
                    </a:lnTo>
                    <a:lnTo>
                      <a:pt x="107" y="37"/>
                    </a:lnTo>
                    <a:lnTo>
                      <a:pt x="113" y="37"/>
                    </a:lnTo>
                    <a:lnTo>
                      <a:pt x="116" y="34"/>
                    </a:lnTo>
                    <a:lnTo>
                      <a:pt x="118" y="34"/>
                    </a:lnTo>
                    <a:lnTo>
                      <a:pt x="119" y="32"/>
                    </a:lnTo>
                    <a:lnTo>
                      <a:pt x="119" y="32"/>
                    </a:lnTo>
                    <a:lnTo>
                      <a:pt x="121" y="30"/>
                    </a:lnTo>
                    <a:lnTo>
                      <a:pt x="123" y="29"/>
                    </a:lnTo>
                    <a:lnTo>
                      <a:pt x="124" y="27"/>
                    </a:lnTo>
                    <a:lnTo>
                      <a:pt x="124" y="25"/>
                    </a:lnTo>
                    <a:lnTo>
                      <a:pt x="130" y="20"/>
                    </a:lnTo>
                    <a:lnTo>
                      <a:pt x="131" y="20"/>
                    </a:lnTo>
                    <a:lnTo>
                      <a:pt x="133" y="20"/>
                    </a:lnTo>
                    <a:lnTo>
                      <a:pt x="135" y="17"/>
                    </a:lnTo>
                    <a:lnTo>
                      <a:pt x="135" y="15"/>
                    </a:lnTo>
                    <a:lnTo>
                      <a:pt x="136" y="15"/>
                    </a:lnTo>
                    <a:lnTo>
                      <a:pt x="136" y="15"/>
                    </a:lnTo>
                    <a:lnTo>
                      <a:pt x="138" y="13"/>
                    </a:lnTo>
                    <a:lnTo>
                      <a:pt x="138" y="13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8" y="8"/>
                    </a:lnTo>
                    <a:lnTo>
                      <a:pt x="140" y="8"/>
                    </a:lnTo>
                    <a:lnTo>
                      <a:pt x="140" y="6"/>
                    </a:lnTo>
                    <a:lnTo>
                      <a:pt x="143" y="5"/>
                    </a:lnTo>
                    <a:lnTo>
                      <a:pt x="145" y="5"/>
                    </a:lnTo>
                    <a:lnTo>
                      <a:pt x="145" y="3"/>
                    </a:lnTo>
                    <a:lnTo>
                      <a:pt x="147" y="3"/>
                    </a:lnTo>
                    <a:lnTo>
                      <a:pt x="147" y="3"/>
                    </a:lnTo>
                    <a:lnTo>
                      <a:pt x="148" y="3"/>
                    </a:lnTo>
                    <a:lnTo>
                      <a:pt x="148" y="3"/>
                    </a:lnTo>
                    <a:lnTo>
                      <a:pt x="152" y="1"/>
                    </a:lnTo>
                    <a:lnTo>
                      <a:pt x="154" y="0"/>
                    </a:lnTo>
                    <a:lnTo>
                      <a:pt x="157" y="1"/>
                    </a:lnTo>
                    <a:lnTo>
                      <a:pt x="159" y="1"/>
                    </a:lnTo>
                    <a:lnTo>
                      <a:pt x="160" y="1"/>
                    </a:lnTo>
                    <a:lnTo>
                      <a:pt x="160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0" name="Freeform 45"/>
              <p:cNvSpPr>
                <a:spLocks/>
              </p:cNvSpPr>
              <p:nvPr/>
            </p:nvSpPr>
            <p:spPr bwMode="auto">
              <a:xfrm>
                <a:off x="3850" y="2979"/>
                <a:ext cx="144" cy="165"/>
              </a:xfrm>
              <a:custGeom>
                <a:avLst/>
                <a:gdLst>
                  <a:gd name="T0" fmla="*/ 135 w 144"/>
                  <a:gd name="T1" fmla="*/ 24 h 165"/>
                  <a:gd name="T2" fmla="*/ 129 w 144"/>
                  <a:gd name="T3" fmla="*/ 53 h 165"/>
                  <a:gd name="T4" fmla="*/ 123 w 144"/>
                  <a:gd name="T5" fmla="*/ 84 h 165"/>
                  <a:gd name="T6" fmla="*/ 108 w 144"/>
                  <a:gd name="T7" fmla="*/ 96 h 165"/>
                  <a:gd name="T8" fmla="*/ 96 w 144"/>
                  <a:gd name="T9" fmla="*/ 113 h 165"/>
                  <a:gd name="T10" fmla="*/ 91 w 144"/>
                  <a:gd name="T11" fmla="*/ 145 h 165"/>
                  <a:gd name="T12" fmla="*/ 79 w 144"/>
                  <a:gd name="T13" fmla="*/ 152 h 165"/>
                  <a:gd name="T14" fmla="*/ 65 w 144"/>
                  <a:gd name="T15" fmla="*/ 162 h 165"/>
                  <a:gd name="T16" fmla="*/ 62 w 144"/>
                  <a:gd name="T17" fmla="*/ 159 h 165"/>
                  <a:gd name="T18" fmla="*/ 62 w 144"/>
                  <a:gd name="T19" fmla="*/ 152 h 165"/>
                  <a:gd name="T20" fmla="*/ 53 w 144"/>
                  <a:gd name="T21" fmla="*/ 155 h 165"/>
                  <a:gd name="T22" fmla="*/ 48 w 144"/>
                  <a:gd name="T23" fmla="*/ 157 h 165"/>
                  <a:gd name="T24" fmla="*/ 43 w 144"/>
                  <a:gd name="T25" fmla="*/ 162 h 165"/>
                  <a:gd name="T26" fmla="*/ 38 w 144"/>
                  <a:gd name="T27" fmla="*/ 157 h 165"/>
                  <a:gd name="T28" fmla="*/ 33 w 144"/>
                  <a:gd name="T29" fmla="*/ 153 h 165"/>
                  <a:gd name="T30" fmla="*/ 23 w 144"/>
                  <a:gd name="T31" fmla="*/ 159 h 165"/>
                  <a:gd name="T32" fmla="*/ 16 w 144"/>
                  <a:gd name="T33" fmla="*/ 165 h 165"/>
                  <a:gd name="T34" fmla="*/ 12 w 144"/>
                  <a:gd name="T35" fmla="*/ 159 h 165"/>
                  <a:gd name="T36" fmla="*/ 0 w 144"/>
                  <a:gd name="T37" fmla="*/ 142 h 165"/>
                  <a:gd name="T38" fmla="*/ 11 w 144"/>
                  <a:gd name="T39" fmla="*/ 140 h 165"/>
                  <a:gd name="T40" fmla="*/ 12 w 144"/>
                  <a:gd name="T41" fmla="*/ 136 h 165"/>
                  <a:gd name="T42" fmla="*/ 12 w 144"/>
                  <a:gd name="T43" fmla="*/ 131 h 165"/>
                  <a:gd name="T44" fmla="*/ 11 w 144"/>
                  <a:gd name="T45" fmla="*/ 126 h 165"/>
                  <a:gd name="T46" fmla="*/ 9 w 144"/>
                  <a:gd name="T47" fmla="*/ 119 h 165"/>
                  <a:gd name="T48" fmla="*/ 14 w 144"/>
                  <a:gd name="T49" fmla="*/ 114 h 165"/>
                  <a:gd name="T50" fmla="*/ 26 w 144"/>
                  <a:gd name="T51" fmla="*/ 111 h 165"/>
                  <a:gd name="T52" fmla="*/ 26 w 144"/>
                  <a:gd name="T53" fmla="*/ 106 h 165"/>
                  <a:gd name="T54" fmla="*/ 34 w 144"/>
                  <a:gd name="T55" fmla="*/ 111 h 165"/>
                  <a:gd name="T56" fmla="*/ 48 w 144"/>
                  <a:gd name="T57" fmla="*/ 111 h 165"/>
                  <a:gd name="T58" fmla="*/ 52 w 144"/>
                  <a:gd name="T59" fmla="*/ 116 h 165"/>
                  <a:gd name="T60" fmla="*/ 58 w 144"/>
                  <a:gd name="T61" fmla="*/ 113 h 165"/>
                  <a:gd name="T62" fmla="*/ 60 w 144"/>
                  <a:gd name="T63" fmla="*/ 107 h 165"/>
                  <a:gd name="T64" fmla="*/ 64 w 144"/>
                  <a:gd name="T65" fmla="*/ 99 h 165"/>
                  <a:gd name="T66" fmla="*/ 64 w 144"/>
                  <a:gd name="T67" fmla="*/ 82 h 165"/>
                  <a:gd name="T68" fmla="*/ 57 w 144"/>
                  <a:gd name="T69" fmla="*/ 75 h 165"/>
                  <a:gd name="T70" fmla="*/ 52 w 144"/>
                  <a:gd name="T71" fmla="*/ 67 h 165"/>
                  <a:gd name="T72" fmla="*/ 58 w 144"/>
                  <a:gd name="T73" fmla="*/ 60 h 165"/>
                  <a:gd name="T74" fmla="*/ 64 w 144"/>
                  <a:gd name="T75" fmla="*/ 53 h 165"/>
                  <a:gd name="T76" fmla="*/ 58 w 144"/>
                  <a:gd name="T77" fmla="*/ 44 h 165"/>
                  <a:gd name="T78" fmla="*/ 41 w 144"/>
                  <a:gd name="T79" fmla="*/ 46 h 165"/>
                  <a:gd name="T80" fmla="*/ 40 w 144"/>
                  <a:gd name="T81" fmla="*/ 41 h 165"/>
                  <a:gd name="T82" fmla="*/ 46 w 144"/>
                  <a:gd name="T83" fmla="*/ 29 h 165"/>
                  <a:gd name="T84" fmla="*/ 67 w 144"/>
                  <a:gd name="T85" fmla="*/ 29 h 165"/>
                  <a:gd name="T86" fmla="*/ 72 w 144"/>
                  <a:gd name="T87" fmla="*/ 31 h 165"/>
                  <a:gd name="T88" fmla="*/ 79 w 144"/>
                  <a:gd name="T89" fmla="*/ 32 h 165"/>
                  <a:gd name="T90" fmla="*/ 93 w 144"/>
                  <a:gd name="T91" fmla="*/ 36 h 165"/>
                  <a:gd name="T92" fmla="*/ 94 w 144"/>
                  <a:gd name="T93" fmla="*/ 32 h 165"/>
                  <a:gd name="T94" fmla="*/ 96 w 144"/>
                  <a:gd name="T95" fmla="*/ 27 h 165"/>
                  <a:gd name="T96" fmla="*/ 101 w 144"/>
                  <a:gd name="T97" fmla="*/ 12 h 165"/>
                  <a:gd name="T98" fmla="*/ 105 w 144"/>
                  <a:gd name="T99" fmla="*/ 3 h 165"/>
                  <a:gd name="T100" fmla="*/ 120 w 144"/>
                  <a:gd name="T101" fmla="*/ 0 h 165"/>
                  <a:gd name="T102" fmla="*/ 130 w 144"/>
                  <a:gd name="T103" fmla="*/ 2 h 165"/>
                  <a:gd name="T104" fmla="*/ 135 w 144"/>
                  <a:gd name="T105" fmla="*/ 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4" h="165">
                    <a:moveTo>
                      <a:pt x="142" y="3"/>
                    </a:moveTo>
                    <a:lnTo>
                      <a:pt x="144" y="7"/>
                    </a:lnTo>
                    <a:lnTo>
                      <a:pt x="142" y="10"/>
                    </a:lnTo>
                    <a:lnTo>
                      <a:pt x="141" y="14"/>
                    </a:lnTo>
                    <a:lnTo>
                      <a:pt x="139" y="19"/>
                    </a:lnTo>
                    <a:lnTo>
                      <a:pt x="135" y="24"/>
                    </a:lnTo>
                    <a:lnTo>
                      <a:pt x="132" y="31"/>
                    </a:lnTo>
                    <a:lnTo>
                      <a:pt x="132" y="38"/>
                    </a:lnTo>
                    <a:lnTo>
                      <a:pt x="132" y="41"/>
                    </a:lnTo>
                    <a:lnTo>
                      <a:pt x="132" y="43"/>
                    </a:lnTo>
                    <a:lnTo>
                      <a:pt x="130" y="48"/>
                    </a:lnTo>
                    <a:lnTo>
                      <a:pt x="129" y="53"/>
                    </a:lnTo>
                    <a:lnTo>
                      <a:pt x="130" y="60"/>
                    </a:lnTo>
                    <a:lnTo>
                      <a:pt x="129" y="65"/>
                    </a:lnTo>
                    <a:lnTo>
                      <a:pt x="127" y="70"/>
                    </a:lnTo>
                    <a:lnTo>
                      <a:pt x="127" y="75"/>
                    </a:lnTo>
                    <a:lnTo>
                      <a:pt x="127" y="80"/>
                    </a:lnTo>
                    <a:lnTo>
                      <a:pt x="123" y="84"/>
                    </a:lnTo>
                    <a:lnTo>
                      <a:pt x="118" y="89"/>
                    </a:lnTo>
                    <a:lnTo>
                      <a:pt x="115" y="90"/>
                    </a:lnTo>
                    <a:lnTo>
                      <a:pt x="111" y="92"/>
                    </a:lnTo>
                    <a:lnTo>
                      <a:pt x="110" y="94"/>
                    </a:lnTo>
                    <a:lnTo>
                      <a:pt x="110" y="94"/>
                    </a:lnTo>
                    <a:lnTo>
                      <a:pt x="108" y="96"/>
                    </a:lnTo>
                    <a:lnTo>
                      <a:pt x="105" y="102"/>
                    </a:lnTo>
                    <a:lnTo>
                      <a:pt x="103" y="104"/>
                    </a:lnTo>
                    <a:lnTo>
                      <a:pt x="101" y="107"/>
                    </a:lnTo>
                    <a:lnTo>
                      <a:pt x="98" y="109"/>
                    </a:lnTo>
                    <a:lnTo>
                      <a:pt x="98" y="111"/>
                    </a:lnTo>
                    <a:lnTo>
                      <a:pt x="96" y="113"/>
                    </a:lnTo>
                    <a:lnTo>
                      <a:pt x="96" y="116"/>
                    </a:lnTo>
                    <a:lnTo>
                      <a:pt x="98" y="128"/>
                    </a:lnTo>
                    <a:lnTo>
                      <a:pt x="96" y="130"/>
                    </a:lnTo>
                    <a:lnTo>
                      <a:pt x="96" y="135"/>
                    </a:lnTo>
                    <a:lnTo>
                      <a:pt x="93" y="142"/>
                    </a:lnTo>
                    <a:lnTo>
                      <a:pt x="91" y="145"/>
                    </a:lnTo>
                    <a:lnTo>
                      <a:pt x="88" y="145"/>
                    </a:lnTo>
                    <a:lnTo>
                      <a:pt x="86" y="147"/>
                    </a:lnTo>
                    <a:lnTo>
                      <a:pt x="84" y="147"/>
                    </a:lnTo>
                    <a:lnTo>
                      <a:pt x="82" y="148"/>
                    </a:lnTo>
                    <a:lnTo>
                      <a:pt x="81" y="150"/>
                    </a:lnTo>
                    <a:lnTo>
                      <a:pt x="79" y="152"/>
                    </a:lnTo>
                    <a:lnTo>
                      <a:pt x="76" y="155"/>
                    </a:lnTo>
                    <a:lnTo>
                      <a:pt x="72" y="159"/>
                    </a:lnTo>
                    <a:lnTo>
                      <a:pt x="69" y="162"/>
                    </a:lnTo>
                    <a:lnTo>
                      <a:pt x="69" y="162"/>
                    </a:lnTo>
                    <a:lnTo>
                      <a:pt x="67" y="162"/>
                    </a:lnTo>
                    <a:lnTo>
                      <a:pt x="65" y="162"/>
                    </a:lnTo>
                    <a:lnTo>
                      <a:pt x="64" y="162"/>
                    </a:lnTo>
                    <a:lnTo>
                      <a:pt x="64" y="162"/>
                    </a:lnTo>
                    <a:lnTo>
                      <a:pt x="64" y="162"/>
                    </a:lnTo>
                    <a:lnTo>
                      <a:pt x="62" y="162"/>
                    </a:lnTo>
                    <a:lnTo>
                      <a:pt x="62" y="160"/>
                    </a:lnTo>
                    <a:lnTo>
                      <a:pt x="62" y="159"/>
                    </a:lnTo>
                    <a:lnTo>
                      <a:pt x="62" y="157"/>
                    </a:lnTo>
                    <a:lnTo>
                      <a:pt x="62" y="155"/>
                    </a:lnTo>
                    <a:lnTo>
                      <a:pt x="64" y="155"/>
                    </a:lnTo>
                    <a:lnTo>
                      <a:pt x="64" y="153"/>
                    </a:lnTo>
                    <a:lnTo>
                      <a:pt x="62" y="153"/>
                    </a:lnTo>
                    <a:lnTo>
                      <a:pt x="62" y="152"/>
                    </a:lnTo>
                    <a:lnTo>
                      <a:pt x="60" y="152"/>
                    </a:lnTo>
                    <a:lnTo>
                      <a:pt x="58" y="152"/>
                    </a:lnTo>
                    <a:lnTo>
                      <a:pt x="57" y="153"/>
                    </a:lnTo>
                    <a:lnTo>
                      <a:pt x="55" y="153"/>
                    </a:lnTo>
                    <a:lnTo>
                      <a:pt x="55" y="155"/>
                    </a:lnTo>
                    <a:lnTo>
                      <a:pt x="53" y="155"/>
                    </a:lnTo>
                    <a:lnTo>
                      <a:pt x="52" y="155"/>
                    </a:lnTo>
                    <a:lnTo>
                      <a:pt x="52" y="155"/>
                    </a:lnTo>
                    <a:lnTo>
                      <a:pt x="50" y="153"/>
                    </a:lnTo>
                    <a:lnTo>
                      <a:pt x="50" y="153"/>
                    </a:lnTo>
                    <a:lnTo>
                      <a:pt x="50" y="155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48" y="159"/>
                    </a:lnTo>
                    <a:lnTo>
                      <a:pt x="48" y="160"/>
                    </a:lnTo>
                    <a:lnTo>
                      <a:pt x="46" y="160"/>
                    </a:lnTo>
                    <a:lnTo>
                      <a:pt x="45" y="160"/>
                    </a:lnTo>
                    <a:lnTo>
                      <a:pt x="43" y="162"/>
                    </a:lnTo>
                    <a:lnTo>
                      <a:pt x="43" y="162"/>
                    </a:lnTo>
                    <a:lnTo>
                      <a:pt x="41" y="160"/>
                    </a:lnTo>
                    <a:lnTo>
                      <a:pt x="40" y="159"/>
                    </a:lnTo>
                    <a:lnTo>
                      <a:pt x="38" y="159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6" y="157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3" y="153"/>
                    </a:lnTo>
                    <a:lnTo>
                      <a:pt x="33" y="153"/>
                    </a:lnTo>
                    <a:lnTo>
                      <a:pt x="31" y="153"/>
                    </a:lnTo>
                    <a:lnTo>
                      <a:pt x="29" y="155"/>
                    </a:lnTo>
                    <a:lnTo>
                      <a:pt x="28" y="155"/>
                    </a:lnTo>
                    <a:lnTo>
                      <a:pt x="26" y="157"/>
                    </a:lnTo>
                    <a:lnTo>
                      <a:pt x="24" y="157"/>
                    </a:lnTo>
                    <a:lnTo>
                      <a:pt x="23" y="159"/>
                    </a:lnTo>
                    <a:lnTo>
                      <a:pt x="23" y="160"/>
                    </a:lnTo>
                    <a:lnTo>
                      <a:pt x="23" y="160"/>
                    </a:lnTo>
                    <a:lnTo>
                      <a:pt x="21" y="160"/>
                    </a:lnTo>
                    <a:lnTo>
                      <a:pt x="19" y="162"/>
                    </a:lnTo>
                    <a:lnTo>
                      <a:pt x="17" y="164"/>
                    </a:lnTo>
                    <a:lnTo>
                      <a:pt x="16" y="165"/>
                    </a:lnTo>
                    <a:lnTo>
                      <a:pt x="16" y="164"/>
                    </a:lnTo>
                    <a:lnTo>
                      <a:pt x="16" y="164"/>
                    </a:lnTo>
                    <a:lnTo>
                      <a:pt x="14" y="162"/>
                    </a:lnTo>
                    <a:lnTo>
                      <a:pt x="12" y="160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12" y="157"/>
                    </a:lnTo>
                    <a:lnTo>
                      <a:pt x="11" y="153"/>
                    </a:lnTo>
                    <a:lnTo>
                      <a:pt x="4" y="150"/>
                    </a:lnTo>
                    <a:lnTo>
                      <a:pt x="4" y="148"/>
                    </a:lnTo>
                    <a:lnTo>
                      <a:pt x="0" y="145"/>
                    </a:lnTo>
                    <a:lnTo>
                      <a:pt x="0" y="142"/>
                    </a:lnTo>
                    <a:lnTo>
                      <a:pt x="2" y="140"/>
                    </a:lnTo>
                    <a:lnTo>
                      <a:pt x="2" y="138"/>
                    </a:lnTo>
                    <a:lnTo>
                      <a:pt x="7" y="136"/>
                    </a:lnTo>
                    <a:lnTo>
                      <a:pt x="7" y="136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2" y="14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4" y="138"/>
                    </a:lnTo>
                    <a:lnTo>
                      <a:pt x="12" y="138"/>
                    </a:lnTo>
                    <a:lnTo>
                      <a:pt x="12" y="136"/>
                    </a:lnTo>
                    <a:lnTo>
                      <a:pt x="14" y="136"/>
                    </a:lnTo>
                    <a:lnTo>
                      <a:pt x="14" y="135"/>
                    </a:lnTo>
                    <a:lnTo>
                      <a:pt x="14" y="133"/>
                    </a:lnTo>
                    <a:lnTo>
                      <a:pt x="16" y="133"/>
                    </a:lnTo>
                    <a:lnTo>
                      <a:pt x="14" y="131"/>
                    </a:lnTo>
                    <a:lnTo>
                      <a:pt x="12" y="131"/>
                    </a:lnTo>
                    <a:lnTo>
                      <a:pt x="11" y="130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2" y="126"/>
                    </a:lnTo>
                    <a:lnTo>
                      <a:pt x="12" y="126"/>
                    </a:lnTo>
                    <a:lnTo>
                      <a:pt x="11" y="126"/>
                    </a:lnTo>
                    <a:lnTo>
                      <a:pt x="11" y="125"/>
                    </a:lnTo>
                    <a:lnTo>
                      <a:pt x="9" y="125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1" y="114"/>
                    </a:lnTo>
                    <a:lnTo>
                      <a:pt x="11" y="116"/>
                    </a:lnTo>
                    <a:lnTo>
                      <a:pt x="14" y="114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7" y="116"/>
                    </a:lnTo>
                    <a:lnTo>
                      <a:pt x="24" y="114"/>
                    </a:lnTo>
                    <a:lnTo>
                      <a:pt x="24" y="113"/>
                    </a:lnTo>
                    <a:lnTo>
                      <a:pt x="26" y="111"/>
                    </a:lnTo>
                    <a:lnTo>
                      <a:pt x="26" y="109"/>
                    </a:lnTo>
                    <a:lnTo>
                      <a:pt x="24" y="109"/>
                    </a:lnTo>
                    <a:lnTo>
                      <a:pt x="24" y="109"/>
                    </a:lnTo>
                    <a:lnTo>
                      <a:pt x="24" y="107"/>
                    </a:lnTo>
                    <a:lnTo>
                      <a:pt x="24" y="106"/>
                    </a:lnTo>
                    <a:lnTo>
                      <a:pt x="26" y="106"/>
                    </a:lnTo>
                    <a:lnTo>
                      <a:pt x="28" y="104"/>
                    </a:lnTo>
                    <a:lnTo>
                      <a:pt x="28" y="104"/>
                    </a:lnTo>
                    <a:lnTo>
                      <a:pt x="29" y="106"/>
                    </a:lnTo>
                    <a:lnTo>
                      <a:pt x="31" y="106"/>
                    </a:lnTo>
                    <a:lnTo>
                      <a:pt x="33" y="109"/>
                    </a:lnTo>
                    <a:lnTo>
                      <a:pt x="34" y="111"/>
                    </a:lnTo>
                    <a:lnTo>
                      <a:pt x="34" y="114"/>
                    </a:lnTo>
                    <a:lnTo>
                      <a:pt x="38" y="114"/>
                    </a:lnTo>
                    <a:lnTo>
                      <a:pt x="43" y="116"/>
                    </a:lnTo>
                    <a:lnTo>
                      <a:pt x="45" y="116"/>
                    </a:lnTo>
                    <a:lnTo>
                      <a:pt x="46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2" y="113"/>
                    </a:lnTo>
                    <a:lnTo>
                      <a:pt x="52" y="114"/>
                    </a:lnTo>
                    <a:lnTo>
                      <a:pt x="52" y="114"/>
                    </a:lnTo>
                    <a:lnTo>
                      <a:pt x="52" y="116"/>
                    </a:lnTo>
                    <a:lnTo>
                      <a:pt x="52" y="116"/>
                    </a:lnTo>
                    <a:lnTo>
                      <a:pt x="55" y="118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58" y="114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8" y="111"/>
                    </a:lnTo>
                    <a:lnTo>
                      <a:pt x="58" y="109"/>
                    </a:lnTo>
                    <a:lnTo>
                      <a:pt x="60" y="107"/>
                    </a:lnTo>
                    <a:lnTo>
                      <a:pt x="60" y="107"/>
                    </a:lnTo>
                    <a:lnTo>
                      <a:pt x="62" y="106"/>
                    </a:lnTo>
                    <a:lnTo>
                      <a:pt x="62" y="106"/>
                    </a:lnTo>
                    <a:lnTo>
                      <a:pt x="62" y="102"/>
                    </a:lnTo>
                    <a:lnTo>
                      <a:pt x="62" y="101"/>
                    </a:lnTo>
                    <a:lnTo>
                      <a:pt x="62" y="101"/>
                    </a:lnTo>
                    <a:lnTo>
                      <a:pt x="64" y="99"/>
                    </a:lnTo>
                    <a:lnTo>
                      <a:pt x="64" y="97"/>
                    </a:lnTo>
                    <a:lnTo>
                      <a:pt x="64" y="94"/>
                    </a:lnTo>
                    <a:lnTo>
                      <a:pt x="64" y="90"/>
                    </a:lnTo>
                    <a:lnTo>
                      <a:pt x="62" y="89"/>
                    </a:lnTo>
                    <a:lnTo>
                      <a:pt x="64" y="85"/>
                    </a:lnTo>
                    <a:lnTo>
                      <a:pt x="64" y="82"/>
                    </a:lnTo>
                    <a:lnTo>
                      <a:pt x="64" y="80"/>
                    </a:lnTo>
                    <a:lnTo>
                      <a:pt x="64" y="80"/>
                    </a:lnTo>
                    <a:lnTo>
                      <a:pt x="62" y="78"/>
                    </a:lnTo>
                    <a:lnTo>
                      <a:pt x="58" y="78"/>
                    </a:lnTo>
                    <a:lnTo>
                      <a:pt x="57" y="77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3" y="75"/>
                    </a:lnTo>
                    <a:lnTo>
                      <a:pt x="52" y="73"/>
                    </a:lnTo>
                    <a:lnTo>
                      <a:pt x="52" y="72"/>
                    </a:lnTo>
                    <a:lnTo>
                      <a:pt x="53" y="68"/>
                    </a:lnTo>
                    <a:lnTo>
                      <a:pt x="52" y="67"/>
                    </a:lnTo>
                    <a:lnTo>
                      <a:pt x="53" y="65"/>
                    </a:lnTo>
                    <a:lnTo>
                      <a:pt x="53" y="63"/>
                    </a:lnTo>
                    <a:lnTo>
                      <a:pt x="55" y="61"/>
                    </a:lnTo>
                    <a:lnTo>
                      <a:pt x="55" y="60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62" y="56"/>
                    </a:lnTo>
                    <a:lnTo>
                      <a:pt x="62" y="55"/>
                    </a:lnTo>
                    <a:lnTo>
                      <a:pt x="64" y="55"/>
                    </a:lnTo>
                    <a:lnTo>
                      <a:pt x="64" y="53"/>
                    </a:lnTo>
                    <a:lnTo>
                      <a:pt x="64" y="53"/>
                    </a:lnTo>
                    <a:lnTo>
                      <a:pt x="62" y="51"/>
                    </a:lnTo>
                    <a:lnTo>
                      <a:pt x="60" y="49"/>
                    </a:lnTo>
                    <a:lnTo>
                      <a:pt x="60" y="48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55" y="43"/>
                    </a:lnTo>
                    <a:lnTo>
                      <a:pt x="52" y="43"/>
                    </a:lnTo>
                    <a:lnTo>
                      <a:pt x="50" y="43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1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4"/>
                    </a:lnTo>
                    <a:lnTo>
                      <a:pt x="40" y="43"/>
                    </a:lnTo>
                    <a:lnTo>
                      <a:pt x="40" y="41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40" y="32"/>
                    </a:lnTo>
                    <a:lnTo>
                      <a:pt x="41" y="31"/>
                    </a:lnTo>
                    <a:lnTo>
                      <a:pt x="41" y="29"/>
                    </a:lnTo>
                    <a:lnTo>
                      <a:pt x="46" y="29"/>
                    </a:lnTo>
                    <a:lnTo>
                      <a:pt x="50" y="29"/>
                    </a:lnTo>
                    <a:lnTo>
                      <a:pt x="55" y="29"/>
                    </a:lnTo>
                    <a:lnTo>
                      <a:pt x="60" y="29"/>
                    </a:lnTo>
                    <a:lnTo>
                      <a:pt x="64" y="29"/>
                    </a:lnTo>
                    <a:lnTo>
                      <a:pt x="65" y="27"/>
                    </a:lnTo>
                    <a:lnTo>
                      <a:pt x="67" y="29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69" y="31"/>
                    </a:lnTo>
                    <a:lnTo>
                      <a:pt x="72" y="31"/>
                    </a:lnTo>
                    <a:lnTo>
                      <a:pt x="72" y="31"/>
                    </a:lnTo>
                    <a:lnTo>
                      <a:pt x="72" y="31"/>
                    </a:lnTo>
                    <a:lnTo>
                      <a:pt x="74" y="31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7" y="31"/>
                    </a:lnTo>
                    <a:lnTo>
                      <a:pt x="79" y="32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6" y="32"/>
                    </a:lnTo>
                    <a:lnTo>
                      <a:pt x="88" y="32"/>
                    </a:lnTo>
                    <a:lnTo>
                      <a:pt x="91" y="36"/>
                    </a:lnTo>
                    <a:lnTo>
                      <a:pt x="93" y="36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96" y="36"/>
                    </a:lnTo>
                    <a:lnTo>
                      <a:pt x="94" y="32"/>
                    </a:lnTo>
                    <a:lnTo>
                      <a:pt x="94" y="31"/>
                    </a:lnTo>
                    <a:lnTo>
                      <a:pt x="94" y="29"/>
                    </a:lnTo>
                    <a:lnTo>
                      <a:pt x="94" y="29"/>
                    </a:lnTo>
                    <a:lnTo>
                      <a:pt x="96" y="27"/>
                    </a:lnTo>
                    <a:lnTo>
                      <a:pt x="96" y="27"/>
                    </a:lnTo>
                    <a:lnTo>
                      <a:pt x="96" y="27"/>
                    </a:lnTo>
                    <a:lnTo>
                      <a:pt x="98" y="24"/>
                    </a:lnTo>
                    <a:lnTo>
                      <a:pt x="100" y="21"/>
                    </a:lnTo>
                    <a:lnTo>
                      <a:pt x="101" y="19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01" y="12"/>
                    </a:lnTo>
                    <a:lnTo>
                      <a:pt x="103" y="10"/>
                    </a:lnTo>
                    <a:lnTo>
                      <a:pt x="103" y="10"/>
                    </a:lnTo>
                    <a:lnTo>
                      <a:pt x="103" y="9"/>
                    </a:lnTo>
                    <a:lnTo>
                      <a:pt x="103" y="5"/>
                    </a:lnTo>
                    <a:lnTo>
                      <a:pt x="105" y="3"/>
                    </a:lnTo>
                    <a:lnTo>
                      <a:pt x="105" y="3"/>
                    </a:lnTo>
                    <a:lnTo>
                      <a:pt x="106" y="2"/>
                    </a:lnTo>
                    <a:lnTo>
                      <a:pt x="108" y="2"/>
                    </a:lnTo>
                    <a:lnTo>
                      <a:pt x="111" y="2"/>
                    </a:lnTo>
                    <a:lnTo>
                      <a:pt x="117" y="2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2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135" y="3"/>
                    </a:lnTo>
                    <a:lnTo>
                      <a:pt x="135" y="2"/>
                    </a:lnTo>
                    <a:lnTo>
                      <a:pt x="137" y="2"/>
                    </a:lnTo>
                    <a:lnTo>
                      <a:pt x="141" y="0"/>
                    </a:lnTo>
                    <a:lnTo>
                      <a:pt x="141" y="2"/>
                    </a:lnTo>
                    <a:lnTo>
                      <a:pt x="142" y="3"/>
                    </a:lnTo>
                    <a:lnTo>
                      <a:pt x="142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3751" y="2011"/>
                <a:ext cx="86" cy="54"/>
              </a:xfrm>
              <a:custGeom>
                <a:avLst/>
                <a:gdLst>
                  <a:gd name="T0" fmla="*/ 70 w 86"/>
                  <a:gd name="T1" fmla="*/ 8 h 54"/>
                  <a:gd name="T2" fmla="*/ 67 w 86"/>
                  <a:gd name="T3" fmla="*/ 17 h 54"/>
                  <a:gd name="T4" fmla="*/ 67 w 86"/>
                  <a:gd name="T5" fmla="*/ 20 h 54"/>
                  <a:gd name="T6" fmla="*/ 72 w 86"/>
                  <a:gd name="T7" fmla="*/ 20 h 54"/>
                  <a:gd name="T8" fmla="*/ 74 w 86"/>
                  <a:gd name="T9" fmla="*/ 24 h 54"/>
                  <a:gd name="T10" fmla="*/ 80 w 86"/>
                  <a:gd name="T11" fmla="*/ 25 h 54"/>
                  <a:gd name="T12" fmla="*/ 86 w 86"/>
                  <a:gd name="T13" fmla="*/ 24 h 54"/>
                  <a:gd name="T14" fmla="*/ 84 w 86"/>
                  <a:gd name="T15" fmla="*/ 31 h 54"/>
                  <a:gd name="T16" fmla="*/ 86 w 86"/>
                  <a:gd name="T17" fmla="*/ 34 h 54"/>
                  <a:gd name="T18" fmla="*/ 80 w 86"/>
                  <a:gd name="T19" fmla="*/ 32 h 54"/>
                  <a:gd name="T20" fmla="*/ 79 w 86"/>
                  <a:gd name="T21" fmla="*/ 34 h 54"/>
                  <a:gd name="T22" fmla="*/ 79 w 86"/>
                  <a:gd name="T23" fmla="*/ 37 h 54"/>
                  <a:gd name="T24" fmla="*/ 79 w 86"/>
                  <a:gd name="T25" fmla="*/ 42 h 54"/>
                  <a:gd name="T26" fmla="*/ 77 w 86"/>
                  <a:gd name="T27" fmla="*/ 42 h 54"/>
                  <a:gd name="T28" fmla="*/ 75 w 86"/>
                  <a:gd name="T29" fmla="*/ 39 h 54"/>
                  <a:gd name="T30" fmla="*/ 68 w 86"/>
                  <a:gd name="T31" fmla="*/ 41 h 54"/>
                  <a:gd name="T32" fmla="*/ 67 w 86"/>
                  <a:gd name="T33" fmla="*/ 37 h 54"/>
                  <a:gd name="T34" fmla="*/ 63 w 86"/>
                  <a:gd name="T35" fmla="*/ 36 h 54"/>
                  <a:gd name="T36" fmla="*/ 62 w 86"/>
                  <a:gd name="T37" fmla="*/ 41 h 54"/>
                  <a:gd name="T38" fmla="*/ 58 w 86"/>
                  <a:gd name="T39" fmla="*/ 48 h 54"/>
                  <a:gd name="T40" fmla="*/ 58 w 86"/>
                  <a:gd name="T41" fmla="*/ 51 h 54"/>
                  <a:gd name="T42" fmla="*/ 56 w 86"/>
                  <a:gd name="T43" fmla="*/ 54 h 54"/>
                  <a:gd name="T44" fmla="*/ 53 w 86"/>
                  <a:gd name="T45" fmla="*/ 49 h 54"/>
                  <a:gd name="T46" fmla="*/ 51 w 86"/>
                  <a:gd name="T47" fmla="*/ 46 h 54"/>
                  <a:gd name="T48" fmla="*/ 46 w 86"/>
                  <a:gd name="T49" fmla="*/ 41 h 54"/>
                  <a:gd name="T50" fmla="*/ 46 w 86"/>
                  <a:gd name="T51" fmla="*/ 37 h 54"/>
                  <a:gd name="T52" fmla="*/ 43 w 86"/>
                  <a:gd name="T53" fmla="*/ 41 h 54"/>
                  <a:gd name="T54" fmla="*/ 41 w 86"/>
                  <a:gd name="T55" fmla="*/ 44 h 54"/>
                  <a:gd name="T56" fmla="*/ 38 w 86"/>
                  <a:gd name="T57" fmla="*/ 49 h 54"/>
                  <a:gd name="T58" fmla="*/ 31 w 86"/>
                  <a:gd name="T59" fmla="*/ 49 h 54"/>
                  <a:gd name="T60" fmla="*/ 26 w 86"/>
                  <a:gd name="T61" fmla="*/ 51 h 54"/>
                  <a:gd name="T62" fmla="*/ 19 w 86"/>
                  <a:gd name="T63" fmla="*/ 51 h 54"/>
                  <a:gd name="T64" fmla="*/ 17 w 86"/>
                  <a:gd name="T65" fmla="*/ 48 h 54"/>
                  <a:gd name="T66" fmla="*/ 15 w 86"/>
                  <a:gd name="T67" fmla="*/ 44 h 54"/>
                  <a:gd name="T68" fmla="*/ 15 w 86"/>
                  <a:gd name="T69" fmla="*/ 39 h 54"/>
                  <a:gd name="T70" fmla="*/ 10 w 86"/>
                  <a:gd name="T71" fmla="*/ 37 h 54"/>
                  <a:gd name="T72" fmla="*/ 5 w 86"/>
                  <a:gd name="T73" fmla="*/ 41 h 54"/>
                  <a:gd name="T74" fmla="*/ 5 w 86"/>
                  <a:gd name="T75" fmla="*/ 42 h 54"/>
                  <a:gd name="T76" fmla="*/ 0 w 86"/>
                  <a:gd name="T77" fmla="*/ 46 h 54"/>
                  <a:gd name="T78" fmla="*/ 0 w 86"/>
                  <a:gd name="T79" fmla="*/ 42 h 54"/>
                  <a:gd name="T80" fmla="*/ 2 w 86"/>
                  <a:gd name="T81" fmla="*/ 39 h 54"/>
                  <a:gd name="T82" fmla="*/ 2 w 86"/>
                  <a:gd name="T83" fmla="*/ 36 h 54"/>
                  <a:gd name="T84" fmla="*/ 5 w 86"/>
                  <a:gd name="T85" fmla="*/ 31 h 54"/>
                  <a:gd name="T86" fmla="*/ 9 w 86"/>
                  <a:gd name="T87" fmla="*/ 24 h 54"/>
                  <a:gd name="T88" fmla="*/ 12 w 86"/>
                  <a:gd name="T89" fmla="*/ 20 h 54"/>
                  <a:gd name="T90" fmla="*/ 19 w 86"/>
                  <a:gd name="T91" fmla="*/ 13 h 54"/>
                  <a:gd name="T92" fmla="*/ 19 w 86"/>
                  <a:gd name="T93" fmla="*/ 12 h 54"/>
                  <a:gd name="T94" fmla="*/ 17 w 86"/>
                  <a:gd name="T95" fmla="*/ 10 h 54"/>
                  <a:gd name="T96" fmla="*/ 22 w 86"/>
                  <a:gd name="T97" fmla="*/ 8 h 54"/>
                  <a:gd name="T98" fmla="*/ 22 w 86"/>
                  <a:gd name="T99" fmla="*/ 10 h 54"/>
                  <a:gd name="T100" fmla="*/ 27 w 86"/>
                  <a:gd name="T101" fmla="*/ 8 h 54"/>
                  <a:gd name="T102" fmla="*/ 31 w 86"/>
                  <a:gd name="T103" fmla="*/ 5 h 54"/>
                  <a:gd name="T104" fmla="*/ 39 w 86"/>
                  <a:gd name="T105" fmla="*/ 5 h 54"/>
                  <a:gd name="T106" fmla="*/ 46 w 86"/>
                  <a:gd name="T107" fmla="*/ 5 h 54"/>
                  <a:gd name="T108" fmla="*/ 48 w 86"/>
                  <a:gd name="T109" fmla="*/ 5 h 54"/>
                  <a:gd name="T110" fmla="*/ 50 w 86"/>
                  <a:gd name="T111" fmla="*/ 3 h 54"/>
                  <a:gd name="T112" fmla="*/ 46 w 86"/>
                  <a:gd name="T113" fmla="*/ 3 h 54"/>
                  <a:gd name="T114" fmla="*/ 48 w 86"/>
                  <a:gd name="T115" fmla="*/ 0 h 54"/>
                  <a:gd name="T116" fmla="*/ 53 w 86"/>
                  <a:gd name="T117" fmla="*/ 2 h 54"/>
                  <a:gd name="T118" fmla="*/ 53 w 86"/>
                  <a:gd name="T119" fmla="*/ 2 h 54"/>
                  <a:gd name="T120" fmla="*/ 55 w 86"/>
                  <a:gd name="T121" fmla="*/ 3 h 54"/>
                  <a:gd name="T122" fmla="*/ 65 w 86"/>
                  <a:gd name="T12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" h="54">
                    <a:moveTo>
                      <a:pt x="67" y="7"/>
                    </a:moveTo>
                    <a:lnTo>
                      <a:pt x="68" y="7"/>
                    </a:lnTo>
                    <a:lnTo>
                      <a:pt x="70" y="8"/>
                    </a:lnTo>
                    <a:lnTo>
                      <a:pt x="68" y="10"/>
                    </a:lnTo>
                    <a:lnTo>
                      <a:pt x="68" y="13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7" y="20"/>
                    </a:lnTo>
                    <a:lnTo>
                      <a:pt x="67" y="20"/>
                    </a:lnTo>
                    <a:lnTo>
                      <a:pt x="68" y="20"/>
                    </a:lnTo>
                    <a:lnTo>
                      <a:pt x="70" y="20"/>
                    </a:lnTo>
                    <a:lnTo>
                      <a:pt x="72" y="20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4"/>
                    </a:lnTo>
                    <a:lnTo>
                      <a:pt x="77" y="25"/>
                    </a:lnTo>
                    <a:lnTo>
                      <a:pt x="79" y="25"/>
                    </a:lnTo>
                    <a:lnTo>
                      <a:pt x="80" y="25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6" y="24"/>
                    </a:lnTo>
                    <a:lnTo>
                      <a:pt x="86" y="25"/>
                    </a:lnTo>
                    <a:lnTo>
                      <a:pt x="84" y="29"/>
                    </a:lnTo>
                    <a:lnTo>
                      <a:pt x="84" y="31"/>
                    </a:lnTo>
                    <a:lnTo>
                      <a:pt x="86" y="3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34"/>
                    </a:lnTo>
                    <a:lnTo>
                      <a:pt x="82" y="34"/>
                    </a:lnTo>
                    <a:lnTo>
                      <a:pt x="80" y="32"/>
                    </a:lnTo>
                    <a:lnTo>
                      <a:pt x="79" y="32"/>
                    </a:lnTo>
                    <a:lnTo>
                      <a:pt x="79" y="32"/>
                    </a:lnTo>
                    <a:lnTo>
                      <a:pt x="79" y="34"/>
                    </a:lnTo>
                    <a:lnTo>
                      <a:pt x="77" y="36"/>
                    </a:lnTo>
                    <a:lnTo>
                      <a:pt x="77" y="37"/>
                    </a:lnTo>
                    <a:lnTo>
                      <a:pt x="79" y="37"/>
                    </a:lnTo>
                    <a:lnTo>
                      <a:pt x="79" y="39"/>
                    </a:lnTo>
                    <a:lnTo>
                      <a:pt x="79" y="41"/>
                    </a:lnTo>
                    <a:lnTo>
                      <a:pt x="79" y="42"/>
                    </a:lnTo>
                    <a:lnTo>
                      <a:pt x="79" y="42"/>
                    </a:lnTo>
                    <a:lnTo>
                      <a:pt x="79" y="42"/>
                    </a:lnTo>
                    <a:lnTo>
                      <a:pt x="77" y="42"/>
                    </a:lnTo>
                    <a:lnTo>
                      <a:pt x="77" y="41"/>
                    </a:lnTo>
                    <a:lnTo>
                      <a:pt x="75" y="39"/>
                    </a:lnTo>
                    <a:lnTo>
                      <a:pt x="75" y="39"/>
                    </a:lnTo>
                    <a:lnTo>
                      <a:pt x="72" y="39"/>
                    </a:lnTo>
                    <a:lnTo>
                      <a:pt x="70" y="41"/>
                    </a:lnTo>
                    <a:lnTo>
                      <a:pt x="68" y="41"/>
                    </a:lnTo>
                    <a:lnTo>
                      <a:pt x="68" y="41"/>
                    </a:lnTo>
                    <a:lnTo>
                      <a:pt x="67" y="39"/>
                    </a:lnTo>
                    <a:lnTo>
                      <a:pt x="67" y="37"/>
                    </a:lnTo>
                    <a:lnTo>
                      <a:pt x="65" y="36"/>
                    </a:lnTo>
                    <a:lnTo>
                      <a:pt x="65" y="36"/>
                    </a:lnTo>
                    <a:lnTo>
                      <a:pt x="63" y="36"/>
                    </a:lnTo>
                    <a:lnTo>
                      <a:pt x="63" y="36"/>
                    </a:lnTo>
                    <a:lnTo>
                      <a:pt x="63" y="39"/>
                    </a:lnTo>
                    <a:lnTo>
                      <a:pt x="62" y="41"/>
                    </a:lnTo>
                    <a:lnTo>
                      <a:pt x="62" y="42"/>
                    </a:lnTo>
                    <a:lnTo>
                      <a:pt x="58" y="46"/>
                    </a:lnTo>
                    <a:lnTo>
                      <a:pt x="58" y="48"/>
                    </a:lnTo>
                    <a:lnTo>
                      <a:pt x="58" y="49"/>
                    </a:lnTo>
                    <a:lnTo>
                      <a:pt x="58" y="49"/>
                    </a:lnTo>
                    <a:lnTo>
                      <a:pt x="58" y="51"/>
                    </a:lnTo>
                    <a:lnTo>
                      <a:pt x="58" y="53"/>
                    </a:lnTo>
                    <a:lnTo>
                      <a:pt x="58" y="54"/>
                    </a:lnTo>
                    <a:lnTo>
                      <a:pt x="56" y="54"/>
                    </a:lnTo>
                    <a:lnTo>
                      <a:pt x="56" y="53"/>
                    </a:lnTo>
                    <a:lnTo>
                      <a:pt x="55" y="51"/>
                    </a:lnTo>
                    <a:lnTo>
                      <a:pt x="53" y="49"/>
                    </a:lnTo>
                    <a:lnTo>
                      <a:pt x="55" y="48"/>
                    </a:lnTo>
                    <a:lnTo>
                      <a:pt x="55" y="48"/>
                    </a:lnTo>
                    <a:lnTo>
                      <a:pt x="51" y="46"/>
                    </a:lnTo>
                    <a:lnTo>
                      <a:pt x="50" y="44"/>
                    </a:lnTo>
                    <a:lnTo>
                      <a:pt x="48" y="42"/>
                    </a:lnTo>
                    <a:lnTo>
                      <a:pt x="46" y="41"/>
                    </a:lnTo>
                    <a:lnTo>
                      <a:pt x="46" y="39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6" y="37"/>
                    </a:lnTo>
                    <a:lnTo>
                      <a:pt x="44" y="37"/>
                    </a:lnTo>
                    <a:lnTo>
                      <a:pt x="43" y="41"/>
                    </a:lnTo>
                    <a:lnTo>
                      <a:pt x="39" y="42"/>
                    </a:lnTo>
                    <a:lnTo>
                      <a:pt x="39" y="42"/>
                    </a:lnTo>
                    <a:lnTo>
                      <a:pt x="41" y="44"/>
                    </a:lnTo>
                    <a:lnTo>
                      <a:pt x="41" y="44"/>
                    </a:lnTo>
                    <a:lnTo>
                      <a:pt x="39" y="48"/>
                    </a:lnTo>
                    <a:lnTo>
                      <a:pt x="38" y="49"/>
                    </a:lnTo>
                    <a:lnTo>
                      <a:pt x="36" y="51"/>
                    </a:lnTo>
                    <a:lnTo>
                      <a:pt x="34" y="51"/>
                    </a:lnTo>
                    <a:lnTo>
                      <a:pt x="31" y="49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19" y="51"/>
                    </a:lnTo>
                    <a:lnTo>
                      <a:pt x="19" y="51"/>
                    </a:lnTo>
                    <a:lnTo>
                      <a:pt x="19" y="49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15" y="46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4" y="37"/>
                    </a:lnTo>
                    <a:lnTo>
                      <a:pt x="10" y="37"/>
                    </a:lnTo>
                    <a:lnTo>
                      <a:pt x="9" y="37"/>
                    </a:lnTo>
                    <a:lnTo>
                      <a:pt x="7" y="39"/>
                    </a:lnTo>
                    <a:lnTo>
                      <a:pt x="5" y="41"/>
                    </a:lnTo>
                    <a:lnTo>
                      <a:pt x="3" y="41"/>
                    </a:lnTo>
                    <a:lnTo>
                      <a:pt x="5" y="41"/>
                    </a:lnTo>
                    <a:lnTo>
                      <a:pt x="5" y="42"/>
                    </a:lnTo>
                    <a:lnTo>
                      <a:pt x="3" y="44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42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3" y="32"/>
                    </a:lnTo>
                    <a:lnTo>
                      <a:pt x="5" y="31"/>
                    </a:lnTo>
                    <a:lnTo>
                      <a:pt x="9" y="29"/>
                    </a:lnTo>
                    <a:lnTo>
                      <a:pt x="9" y="27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9" y="13"/>
                    </a:lnTo>
                    <a:lnTo>
                      <a:pt x="19" y="13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7" y="12"/>
                    </a:lnTo>
                    <a:lnTo>
                      <a:pt x="17" y="10"/>
                    </a:lnTo>
                    <a:lnTo>
                      <a:pt x="19" y="8"/>
                    </a:lnTo>
                    <a:lnTo>
                      <a:pt x="21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9" y="7"/>
                    </a:lnTo>
                    <a:lnTo>
                      <a:pt x="31" y="5"/>
                    </a:lnTo>
                    <a:lnTo>
                      <a:pt x="33" y="5"/>
                    </a:lnTo>
                    <a:lnTo>
                      <a:pt x="38" y="5"/>
                    </a:lnTo>
                    <a:lnTo>
                      <a:pt x="39" y="5"/>
                    </a:lnTo>
                    <a:lnTo>
                      <a:pt x="43" y="5"/>
                    </a:lnTo>
                    <a:lnTo>
                      <a:pt x="44" y="5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48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6" y="3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5" y="2"/>
                    </a:lnTo>
                    <a:lnTo>
                      <a:pt x="55" y="3"/>
                    </a:lnTo>
                    <a:lnTo>
                      <a:pt x="55" y="3"/>
                    </a:lnTo>
                    <a:lnTo>
                      <a:pt x="60" y="3"/>
                    </a:lnTo>
                    <a:lnTo>
                      <a:pt x="62" y="3"/>
                    </a:lnTo>
                    <a:lnTo>
                      <a:pt x="65" y="5"/>
                    </a:lnTo>
                    <a:lnTo>
                      <a:pt x="67" y="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2" name="Freeform 47"/>
              <p:cNvSpPr>
                <a:spLocks noEditPoints="1"/>
              </p:cNvSpPr>
              <p:nvPr/>
            </p:nvSpPr>
            <p:spPr bwMode="auto">
              <a:xfrm>
                <a:off x="3470" y="2844"/>
                <a:ext cx="117" cy="121"/>
              </a:xfrm>
              <a:custGeom>
                <a:avLst/>
                <a:gdLst>
                  <a:gd name="T0" fmla="*/ 65 w 117"/>
                  <a:gd name="T1" fmla="*/ 7 h 121"/>
                  <a:gd name="T2" fmla="*/ 72 w 117"/>
                  <a:gd name="T3" fmla="*/ 16 h 121"/>
                  <a:gd name="T4" fmla="*/ 79 w 117"/>
                  <a:gd name="T5" fmla="*/ 19 h 121"/>
                  <a:gd name="T6" fmla="*/ 89 w 117"/>
                  <a:gd name="T7" fmla="*/ 16 h 121"/>
                  <a:gd name="T8" fmla="*/ 103 w 117"/>
                  <a:gd name="T9" fmla="*/ 16 h 121"/>
                  <a:gd name="T10" fmla="*/ 108 w 117"/>
                  <a:gd name="T11" fmla="*/ 19 h 121"/>
                  <a:gd name="T12" fmla="*/ 113 w 117"/>
                  <a:gd name="T13" fmla="*/ 24 h 121"/>
                  <a:gd name="T14" fmla="*/ 113 w 117"/>
                  <a:gd name="T15" fmla="*/ 28 h 121"/>
                  <a:gd name="T16" fmla="*/ 113 w 117"/>
                  <a:gd name="T17" fmla="*/ 33 h 121"/>
                  <a:gd name="T18" fmla="*/ 117 w 117"/>
                  <a:gd name="T19" fmla="*/ 43 h 121"/>
                  <a:gd name="T20" fmla="*/ 115 w 117"/>
                  <a:gd name="T21" fmla="*/ 50 h 121"/>
                  <a:gd name="T22" fmla="*/ 112 w 117"/>
                  <a:gd name="T23" fmla="*/ 53 h 121"/>
                  <a:gd name="T24" fmla="*/ 108 w 117"/>
                  <a:gd name="T25" fmla="*/ 67 h 121"/>
                  <a:gd name="T26" fmla="*/ 103 w 117"/>
                  <a:gd name="T27" fmla="*/ 75 h 121"/>
                  <a:gd name="T28" fmla="*/ 103 w 117"/>
                  <a:gd name="T29" fmla="*/ 82 h 121"/>
                  <a:gd name="T30" fmla="*/ 108 w 117"/>
                  <a:gd name="T31" fmla="*/ 96 h 121"/>
                  <a:gd name="T32" fmla="*/ 113 w 117"/>
                  <a:gd name="T33" fmla="*/ 101 h 121"/>
                  <a:gd name="T34" fmla="*/ 112 w 117"/>
                  <a:gd name="T35" fmla="*/ 106 h 121"/>
                  <a:gd name="T36" fmla="*/ 106 w 117"/>
                  <a:gd name="T37" fmla="*/ 106 h 121"/>
                  <a:gd name="T38" fmla="*/ 101 w 117"/>
                  <a:gd name="T39" fmla="*/ 106 h 121"/>
                  <a:gd name="T40" fmla="*/ 83 w 117"/>
                  <a:gd name="T41" fmla="*/ 104 h 121"/>
                  <a:gd name="T42" fmla="*/ 88 w 117"/>
                  <a:gd name="T43" fmla="*/ 104 h 121"/>
                  <a:gd name="T44" fmla="*/ 64 w 117"/>
                  <a:gd name="T45" fmla="*/ 106 h 121"/>
                  <a:gd name="T46" fmla="*/ 69 w 117"/>
                  <a:gd name="T47" fmla="*/ 108 h 121"/>
                  <a:gd name="T48" fmla="*/ 35 w 117"/>
                  <a:gd name="T49" fmla="*/ 116 h 121"/>
                  <a:gd name="T50" fmla="*/ 21 w 117"/>
                  <a:gd name="T51" fmla="*/ 121 h 121"/>
                  <a:gd name="T52" fmla="*/ 21 w 117"/>
                  <a:gd name="T53" fmla="*/ 109 h 121"/>
                  <a:gd name="T54" fmla="*/ 23 w 117"/>
                  <a:gd name="T55" fmla="*/ 103 h 121"/>
                  <a:gd name="T56" fmla="*/ 23 w 117"/>
                  <a:gd name="T57" fmla="*/ 94 h 121"/>
                  <a:gd name="T58" fmla="*/ 17 w 117"/>
                  <a:gd name="T59" fmla="*/ 92 h 121"/>
                  <a:gd name="T60" fmla="*/ 14 w 117"/>
                  <a:gd name="T61" fmla="*/ 86 h 121"/>
                  <a:gd name="T62" fmla="*/ 7 w 117"/>
                  <a:gd name="T63" fmla="*/ 84 h 121"/>
                  <a:gd name="T64" fmla="*/ 2 w 117"/>
                  <a:gd name="T65" fmla="*/ 82 h 121"/>
                  <a:gd name="T66" fmla="*/ 5 w 117"/>
                  <a:gd name="T67" fmla="*/ 74 h 121"/>
                  <a:gd name="T68" fmla="*/ 4 w 117"/>
                  <a:gd name="T69" fmla="*/ 62 h 121"/>
                  <a:gd name="T70" fmla="*/ 7 w 117"/>
                  <a:gd name="T71" fmla="*/ 60 h 121"/>
                  <a:gd name="T72" fmla="*/ 11 w 117"/>
                  <a:gd name="T73" fmla="*/ 52 h 121"/>
                  <a:gd name="T74" fmla="*/ 11 w 117"/>
                  <a:gd name="T75" fmla="*/ 48 h 121"/>
                  <a:gd name="T76" fmla="*/ 7 w 117"/>
                  <a:gd name="T77" fmla="*/ 43 h 121"/>
                  <a:gd name="T78" fmla="*/ 14 w 117"/>
                  <a:gd name="T79" fmla="*/ 43 h 121"/>
                  <a:gd name="T80" fmla="*/ 17 w 117"/>
                  <a:gd name="T81" fmla="*/ 45 h 121"/>
                  <a:gd name="T82" fmla="*/ 12 w 117"/>
                  <a:gd name="T83" fmla="*/ 34 h 121"/>
                  <a:gd name="T84" fmla="*/ 16 w 117"/>
                  <a:gd name="T85" fmla="*/ 29 h 121"/>
                  <a:gd name="T86" fmla="*/ 11 w 117"/>
                  <a:gd name="T87" fmla="*/ 26 h 121"/>
                  <a:gd name="T88" fmla="*/ 9 w 117"/>
                  <a:gd name="T89" fmla="*/ 14 h 121"/>
                  <a:gd name="T90" fmla="*/ 12 w 117"/>
                  <a:gd name="T91" fmla="*/ 11 h 121"/>
                  <a:gd name="T92" fmla="*/ 21 w 117"/>
                  <a:gd name="T93" fmla="*/ 6 h 121"/>
                  <a:gd name="T94" fmla="*/ 24 w 117"/>
                  <a:gd name="T95" fmla="*/ 7 h 121"/>
                  <a:gd name="T96" fmla="*/ 31 w 117"/>
                  <a:gd name="T97" fmla="*/ 11 h 121"/>
                  <a:gd name="T98" fmla="*/ 31 w 117"/>
                  <a:gd name="T99" fmla="*/ 7 h 121"/>
                  <a:gd name="T100" fmla="*/ 36 w 117"/>
                  <a:gd name="T101" fmla="*/ 7 h 121"/>
                  <a:gd name="T102" fmla="*/ 38 w 117"/>
                  <a:gd name="T103" fmla="*/ 0 h 121"/>
                  <a:gd name="T104" fmla="*/ 41 w 117"/>
                  <a:gd name="T105" fmla="*/ 0 h 121"/>
                  <a:gd name="T106" fmla="*/ 45 w 117"/>
                  <a:gd name="T107" fmla="*/ 0 h 121"/>
                  <a:gd name="T108" fmla="*/ 47 w 117"/>
                  <a:gd name="T109" fmla="*/ 7 h 121"/>
                  <a:gd name="T110" fmla="*/ 48 w 117"/>
                  <a:gd name="T111" fmla="*/ 9 h 121"/>
                  <a:gd name="T112" fmla="*/ 52 w 117"/>
                  <a:gd name="T113" fmla="*/ 7 h 121"/>
                  <a:gd name="T114" fmla="*/ 60 w 117"/>
                  <a:gd name="T115" fmla="*/ 6 h 121"/>
                  <a:gd name="T116" fmla="*/ 106 w 117"/>
                  <a:gd name="T117" fmla="*/ 10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7" h="121">
                    <a:moveTo>
                      <a:pt x="60" y="6"/>
                    </a:moveTo>
                    <a:lnTo>
                      <a:pt x="60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7" y="9"/>
                    </a:lnTo>
                    <a:lnTo>
                      <a:pt x="69" y="11"/>
                    </a:lnTo>
                    <a:lnTo>
                      <a:pt x="71" y="12"/>
                    </a:lnTo>
                    <a:lnTo>
                      <a:pt x="71" y="16"/>
                    </a:lnTo>
                    <a:lnTo>
                      <a:pt x="72" y="16"/>
                    </a:lnTo>
                    <a:lnTo>
                      <a:pt x="74" y="17"/>
                    </a:lnTo>
                    <a:lnTo>
                      <a:pt x="76" y="19"/>
                    </a:lnTo>
                    <a:lnTo>
                      <a:pt x="77" y="19"/>
                    </a:lnTo>
                    <a:lnTo>
                      <a:pt x="79" y="19"/>
                    </a:lnTo>
                    <a:lnTo>
                      <a:pt x="79" y="19"/>
                    </a:lnTo>
                    <a:lnTo>
                      <a:pt x="81" y="21"/>
                    </a:lnTo>
                    <a:lnTo>
                      <a:pt x="83" y="21"/>
                    </a:lnTo>
                    <a:lnTo>
                      <a:pt x="84" y="19"/>
                    </a:lnTo>
                    <a:lnTo>
                      <a:pt x="86" y="17"/>
                    </a:lnTo>
                    <a:lnTo>
                      <a:pt x="89" y="16"/>
                    </a:lnTo>
                    <a:lnTo>
                      <a:pt x="91" y="16"/>
                    </a:lnTo>
                    <a:lnTo>
                      <a:pt x="93" y="16"/>
                    </a:lnTo>
                    <a:lnTo>
                      <a:pt x="96" y="16"/>
                    </a:lnTo>
                    <a:lnTo>
                      <a:pt x="101" y="16"/>
                    </a:lnTo>
                    <a:lnTo>
                      <a:pt x="103" y="16"/>
                    </a:lnTo>
                    <a:lnTo>
                      <a:pt x="103" y="16"/>
                    </a:lnTo>
                    <a:lnTo>
                      <a:pt x="105" y="16"/>
                    </a:lnTo>
                    <a:lnTo>
                      <a:pt x="106" y="19"/>
                    </a:lnTo>
                    <a:lnTo>
                      <a:pt x="106" y="19"/>
                    </a:lnTo>
                    <a:lnTo>
                      <a:pt x="108" y="19"/>
                    </a:lnTo>
                    <a:lnTo>
                      <a:pt x="108" y="21"/>
                    </a:lnTo>
                    <a:lnTo>
                      <a:pt x="110" y="23"/>
                    </a:lnTo>
                    <a:lnTo>
                      <a:pt x="110" y="23"/>
                    </a:lnTo>
                    <a:lnTo>
                      <a:pt x="112" y="24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13" y="26"/>
                    </a:lnTo>
                    <a:lnTo>
                      <a:pt x="113" y="28"/>
                    </a:lnTo>
                    <a:lnTo>
                      <a:pt x="115" y="28"/>
                    </a:lnTo>
                    <a:lnTo>
                      <a:pt x="113" y="29"/>
                    </a:lnTo>
                    <a:lnTo>
                      <a:pt x="113" y="31"/>
                    </a:lnTo>
                    <a:lnTo>
                      <a:pt x="113" y="33"/>
                    </a:lnTo>
                    <a:lnTo>
                      <a:pt x="113" y="33"/>
                    </a:lnTo>
                    <a:lnTo>
                      <a:pt x="115" y="34"/>
                    </a:lnTo>
                    <a:lnTo>
                      <a:pt x="115" y="36"/>
                    </a:lnTo>
                    <a:lnTo>
                      <a:pt x="115" y="36"/>
                    </a:lnTo>
                    <a:lnTo>
                      <a:pt x="115" y="38"/>
                    </a:lnTo>
                    <a:lnTo>
                      <a:pt x="117" y="43"/>
                    </a:lnTo>
                    <a:lnTo>
                      <a:pt x="117" y="48"/>
                    </a:lnTo>
                    <a:lnTo>
                      <a:pt x="117" y="48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5" y="50"/>
                    </a:lnTo>
                    <a:lnTo>
                      <a:pt x="115" y="50"/>
                    </a:lnTo>
                    <a:lnTo>
                      <a:pt x="115" y="52"/>
                    </a:lnTo>
                    <a:lnTo>
                      <a:pt x="115" y="52"/>
                    </a:lnTo>
                    <a:lnTo>
                      <a:pt x="112" y="53"/>
                    </a:lnTo>
                    <a:lnTo>
                      <a:pt x="112" y="53"/>
                    </a:lnTo>
                    <a:lnTo>
                      <a:pt x="112" y="55"/>
                    </a:lnTo>
                    <a:lnTo>
                      <a:pt x="112" y="57"/>
                    </a:lnTo>
                    <a:lnTo>
                      <a:pt x="110" y="58"/>
                    </a:lnTo>
                    <a:lnTo>
                      <a:pt x="108" y="62"/>
                    </a:lnTo>
                    <a:lnTo>
                      <a:pt x="108" y="67"/>
                    </a:lnTo>
                    <a:lnTo>
                      <a:pt x="108" y="67"/>
                    </a:lnTo>
                    <a:lnTo>
                      <a:pt x="108" y="69"/>
                    </a:lnTo>
                    <a:lnTo>
                      <a:pt x="106" y="69"/>
                    </a:lnTo>
                    <a:lnTo>
                      <a:pt x="105" y="72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9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105" y="84"/>
                    </a:lnTo>
                    <a:lnTo>
                      <a:pt x="106" y="89"/>
                    </a:lnTo>
                    <a:lnTo>
                      <a:pt x="106" y="92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96"/>
                    </a:lnTo>
                    <a:lnTo>
                      <a:pt x="108" y="98"/>
                    </a:lnTo>
                    <a:lnTo>
                      <a:pt x="112" y="98"/>
                    </a:lnTo>
                    <a:lnTo>
                      <a:pt x="112" y="98"/>
                    </a:lnTo>
                    <a:lnTo>
                      <a:pt x="113" y="101"/>
                    </a:lnTo>
                    <a:lnTo>
                      <a:pt x="113" y="103"/>
                    </a:lnTo>
                    <a:lnTo>
                      <a:pt x="112" y="103"/>
                    </a:lnTo>
                    <a:lnTo>
                      <a:pt x="112" y="104"/>
                    </a:lnTo>
                    <a:lnTo>
                      <a:pt x="112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8" y="106"/>
                    </a:lnTo>
                    <a:lnTo>
                      <a:pt x="106" y="106"/>
                    </a:lnTo>
                    <a:lnTo>
                      <a:pt x="105" y="106"/>
                    </a:lnTo>
                    <a:lnTo>
                      <a:pt x="105" y="103"/>
                    </a:lnTo>
                    <a:lnTo>
                      <a:pt x="105" y="103"/>
                    </a:lnTo>
                    <a:lnTo>
                      <a:pt x="103" y="103"/>
                    </a:lnTo>
                    <a:lnTo>
                      <a:pt x="101" y="106"/>
                    </a:lnTo>
                    <a:lnTo>
                      <a:pt x="101" y="108"/>
                    </a:lnTo>
                    <a:lnTo>
                      <a:pt x="91" y="106"/>
                    </a:lnTo>
                    <a:lnTo>
                      <a:pt x="89" y="104"/>
                    </a:lnTo>
                    <a:lnTo>
                      <a:pt x="86" y="104"/>
                    </a:lnTo>
                    <a:lnTo>
                      <a:pt x="83" y="104"/>
                    </a:lnTo>
                    <a:lnTo>
                      <a:pt x="77" y="104"/>
                    </a:lnTo>
                    <a:lnTo>
                      <a:pt x="77" y="104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76" y="106"/>
                    </a:lnTo>
                    <a:lnTo>
                      <a:pt x="72" y="106"/>
                    </a:lnTo>
                    <a:lnTo>
                      <a:pt x="71" y="106"/>
                    </a:lnTo>
                    <a:lnTo>
                      <a:pt x="69" y="106"/>
                    </a:lnTo>
                    <a:lnTo>
                      <a:pt x="64" y="106"/>
                    </a:lnTo>
                    <a:lnTo>
                      <a:pt x="64" y="106"/>
                    </a:lnTo>
                    <a:lnTo>
                      <a:pt x="62" y="106"/>
                    </a:lnTo>
                    <a:lnTo>
                      <a:pt x="64" y="106"/>
                    </a:lnTo>
                    <a:lnTo>
                      <a:pt x="67" y="106"/>
                    </a:lnTo>
                    <a:lnTo>
                      <a:pt x="69" y="108"/>
                    </a:lnTo>
                    <a:lnTo>
                      <a:pt x="59" y="108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0" y="115"/>
                    </a:lnTo>
                    <a:lnTo>
                      <a:pt x="35" y="116"/>
                    </a:lnTo>
                    <a:lnTo>
                      <a:pt x="33" y="116"/>
                    </a:lnTo>
                    <a:lnTo>
                      <a:pt x="29" y="118"/>
                    </a:lnTo>
                    <a:lnTo>
                      <a:pt x="26" y="120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21"/>
                    </a:lnTo>
                    <a:lnTo>
                      <a:pt x="21" y="118"/>
                    </a:lnTo>
                    <a:lnTo>
                      <a:pt x="19" y="113"/>
                    </a:lnTo>
                    <a:lnTo>
                      <a:pt x="19" y="111"/>
                    </a:lnTo>
                    <a:lnTo>
                      <a:pt x="21" y="109"/>
                    </a:lnTo>
                    <a:lnTo>
                      <a:pt x="21" y="108"/>
                    </a:lnTo>
                    <a:lnTo>
                      <a:pt x="21" y="108"/>
                    </a:lnTo>
                    <a:lnTo>
                      <a:pt x="21" y="106"/>
                    </a:lnTo>
                    <a:lnTo>
                      <a:pt x="23" y="104"/>
                    </a:lnTo>
                    <a:lnTo>
                      <a:pt x="23" y="103"/>
                    </a:lnTo>
                    <a:lnTo>
                      <a:pt x="23" y="101"/>
                    </a:lnTo>
                    <a:lnTo>
                      <a:pt x="23" y="99"/>
                    </a:lnTo>
                    <a:lnTo>
                      <a:pt x="23" y="99"/>
                    </a:lnTo>
                    <a:lnTo>
                      <a:pt x="23" y="98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6" y="91"/>
                    </a:lnTo>
                    <a:lnTo>
                      <a:pt x="16" y="89"/>
                    </a:lnTo>
                    <a:lnTo>
                      <a:pt x="16" y="89"/>
                    </a:lnTo>
                    <a:lnTo>
                      <a:pt x="14" y="87"/>
                    </a:lnTo>
                    <a:lnTo>
                      <a:pt x="14" y="86"/>
                    </a:lnTo>
                    <a:lnTo>
                      <a:pt x="12" y="86"/>
                    </a:lnTo>
                    <a:lnTo>
                      <a:pt x="11" y="84"/>
                    </a:lnTo>
                    <a:lnTo>
                      <a:pt x="9" y="86"/>
                    </a:lnTo>
                    <a:lnTo>
                      <a:pt x="7" y="86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2"/>
                    </a:lnTo>
                    <a:lnTo>
                      <a:pt x="2" y="82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4" y="77"/>
                    </a:lnTo>
                    <a:lnTo>
                      <a:pt x="5" y="75"/>
                    </a:lnTo>
                    <a:lnTo>
                      <a:pt x="5" y="74"/>
                    </a:lnTo>
                    <a:lnTo>
                      <a:pt x="5" y="72"/>
                    </a:lnTo>
                    <a:lnTo>
                      <a:pt x="5" y="72"/>
                    </a:lnTo>
                    <a:lnTo>
                      <a:pt x="5" y="70"/>
                    </a:lnTo>
                    <a:lnTo>
                      <a:pt x="4" y="63"/>
                    </a:lnTo>
                    <a:lnTo>
                      <a:pt x="4" y="62"/>
                    </a:lnTo>
                    <a:lnTo>
                      <a:pt x="4" y="60"/>
                    </a:lnTo>
                    <a:lnTo>
                      <a:pt x="2" y="60"/>
                    </a:lnTo>
                    <a:lnTo>
                      <a:pt x="4" y="60"/>
                    </a:lnTo>
                    <a:lnTo>
                      <a:pt x="5" y="60"/>
                    </a:lnTo>
                    <a:lnTo>
                      <a:pt x="7" y="60"/>
                    </a:lnTo>
                    <a:lnTo>
                      <a:pt x="7" y="60"/>
                    </a:lnTo>
                    <a:lnTo>
                      <a:pt x="9" y="57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9" y="48"/>
                    </a:lnTo>
                    <a:lnTo>
                      <a:pt x="7" y="48"/>
                    </a:lnTo>
                    <a:lnTo>
                      <a:pt x="7" y="46"/>
                    </a:lnTo>
                    <a:lnTo>
                      <a:pt x="7" y="45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9" y="43"/>
                    </a:lnTo>
                    <a:lnTo>
                      <a:pt x="11" y="43"/>
                    </a:lnTo>
                    <a:lnTo>
                      <a:pt x="12" y="43"/>
                    </a:lnTo>
                    <a:lnTo>
                      <a:pt x="14" y="43"/>
                    </a:lnTo>
                    <a:lnTo>
                      <a:pt x="16" y="43"/>
                    </a:lnTo>
                    <a:lnTo>
                      <a:pt x="16" y="45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17" y="41"/>
                    </a:lnTo>
                    <a:lnTo>
                      <a:pt x="17" y="40"/>
                    </a:lnTo>
                    <a:lnTo>
                      <a:pt x="16" y="38"/>
                    </a:lnTo>
                    <a:lnTo>
                      <a:pt x="12" y="36"/>
                    </a:lnTo>
                    <a:lnTo>
                      <a:pt x="12" y="34"/>
                    </a:lnTo>
                    <a:lnTo>
                      <a:pt x="12" y="33"/>
                    </a:lnTo>
                    <a:lnTo>
                      <a:pt x="14" y="33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6" y="29"/>
                    </a:lnTo>
                    <a:lnTo>
                      <a:pt x="14" y="29"/>
                    </a:lnTo>
                    <a:lnTo>
                      <a:pt x="14" y="28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1" y="26"/>
                    </a:lnTo>
                    <a:lnTo>
                      <a:pt x="11" y="24"/>
                    </a:lnTo>
                    <a:lnTo>
                      <a:pt x="9" y="23"/>
                    </a:lnTo>
                    <a:lnTo>
                      <a:pt x="9" y="19"/>
                    </a:lnTo>
                    <a:lnTo>
                      <a:pt x="9" y="16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1" y="6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3" y="7"/>
                    </a:lnTo>
                    <a:lnTo>
                      <a:pt x="24" y="7"/>
                    </a:lnTo>
                    <a:lnTo>
                      <a:pt x="24" y="9"/>
                    </a:lnTo>
                    <a:lnTo>
                      <a:pt x="28" y="9"/>
                    </a:lnTo>
                    <a:lnTo>
                      <a:pt x="29" y="9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1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5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8" y="6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7" y="4"/>
                    </a:lnTo>
                    <a:lnTo>
                      <a:pt x="47" y="6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3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0" y="6"/>
                    </a:lnTo>
                    <a:lnTo>
                      <a:pt x="60" y="6"/>
                    </a:lnTo>
                    <a:close/>
                    <a:moveTo>
                      <a:pt x="106" y="108"/>
                    </a:moveTo>
                    <a:lnTo>
                      <a:pt x="106" y="108"/>
                    </a:lnTo>
                    <a:lnTo>
                      <a:pt x="103" y="108"/>
                    </a:lnTo>
                    <a:lnTo>
                      <a:pt x="103" y="106"/>
                    </a:lnTo>
                    <a:lnTo>
                      <a:pt x="106" y="10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3" name="Freeform 48"/>
              <p:cNvSpPr>
                <a:spLocks/>
              </p:cNvSpPr>
              <p:nvPr/>
            </p:nvSpPr>
            <p:spPr bwMode="auto">
              <a:xfrm>
                <a:off x="565" y="346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4" name="Freeform 49"/>
              <p:cNvSpPr>
                <a:spLocks noEditPoints="1"/>
              </p:cNvSpPr>
              <p:nvPr/>
            </p:nvSpPr>
            <p:spPr bwMode="auto">
              <a:xfrm>
                <a:off x="1533" y="3386"/>
                <a:ext cx="827" cy="952"/>
              </a:xfrm>
              <a:custGeom>
                <a:avLst/>
                <a:gdLst>
                  <a:gd name="T0" fmla="*/ 787 w 827"/>
                  <a:gd name="T1" fmla="*/ 176 h 952"/>
                  <a:gd name="T2" fmla="*/ 765 w 827"/>
                  <a:gd name="T3" fmla="*/ 227 h 952"/>
                  <a:gd name="T4" fmla="*/ 750 w 827"/>
                  <a:gd name="T5" fmla="*/ 287 h 952"/>
                  <a:gd name="T6" fmla="*/ 760 w 827"/>
                  <a:gd name="T7" fmla="*/ 335 h 952"/>
                  <a:gd name="T8" fmla="*/ 750 w 827"/>
                  <a:gd name="T9" fmla="*/ 386 h 952"/>
                  <a:gd name="T10" fmla="*/ 736 w 827"/>
                  <a:gd name="T11" fmla="*/ 444 h 952"/>
                  <a:gd name="T12" fmla="*/ 726 w 827"/>
                  <a:gd name="T13" fmla="*/ 497 h 952"/>
                  <a:gd name="T14" fmla="*/ 717 w 827"/>
                  <a:gd name="T15" fmla="*/ 554 h 952"/>
                  <a:gd name="T16" fmla="*/ 736 w 827"/>
                  <a:gd name="T17" fmla="*/ 611 h 952"/>
                  <a:gd name="T18" fmla="*/ 724 w 827"/>
                  <a:gd name="T19" fmla="*/ 660 h 952"/>
                  <a:gd name="T20" fmla="*/ 707 w 827"/>
                  <a:gd name="T21" fmla="*/ 732 h 952"/>
                  <a:gd name="T22" fmla="*/ 714 w 827"/>
                  <a:gd name="T23" fmla="*/ 786 h 952"/>
                  <a:gd name="T24" fmla="*/ 775 w 827"/>
                  <a:gd name="T25" fmla="*/ 832 h 952"/>
                  <a:gd name="T26" fmla="*/ 722 w 827"/>
                  <a:gd name="T27" fmla="*/ 866 h 952"/>
                  <a:gd name="T28" fmla="*/ 707 w 827"/>
                  <a:gd name="T29" fmla="*/ 851 h 952"/>
                  <a:gd name="T30" fmla="*/ 697 w 827"/>
                  <a:gd name="T31" fmla="*/ 844 h 952"/>
                  <a:gd name="T32" fmla="*/ 693 w 827"/>
                  <a:gd name="T33" fmla="*/ 831 h 952"/>
                  <a:gd name="T34" fmla="*/ 697 w 827"/>
                  <a:gd name="T35" fmla="*/ 810 h 952"/>
                  <a:gd name="T36" fmla="*/ 666 w 827"/>
                  <a:gd name="T37" fmla="*/ 797 h 952"/>
                  <a:gd name="T38" fmla="*/ 678 w 827"/>
                  <a:gd name="T39" fmla="*/ 783 h 952"/>
                  <a:gd name="T40" fmla="*/ 681 w 827"/>
                  <a:gd name="T41" fmla="*/ 737 h 952"/>
                  <a:gd name="T42" fmla="*/ 685 w 827"/>
                  <a:gd name="T43" fmla="*/ 708 h 952"/>
                  <a:gd name="T44" fmla="*/ 676 w 827"/>
                  <a:gd name="T45" fmla="*/ 694 h 952"/>
                  <a:gd name="T46" fmla="*/ 654 w 827"/>
                  <a:gd name="T47" fmla="*/ 677 h 952"/>
                  <a:gd name="T48" fmla="*/ 681 w 827"/>
                  <a:gd name="T49" fmla="*/ 647 h 952"/>
                  <a:gd name="T50" fmla="*/ 686 w 827"/>
                  <a:gd name="T51" fmla="*/ 643 h 952"/>
                  <a:gd name="T52" fmla="*/ 702 w 827"/>
                  <a:gd name="T53" fmla="*/ 575 h 952"/>
                  <a:gd name="T54" fmla="*/ 709 w 827"/>
                  <a:gd name="T55" fmla="*/ 537 h 952"/>
                  <a:gd name="T56" fmla="*/ 690 w 827"/>
                  <a:gd name="T57" fmla="*/ 457 h 952"/>
                  <a:gd name="T58" fmla="*/ 719 w 827"/>
                  <a:gd name="T59" fmla="*/ 360 h 952"/>
                  <a:gd name="T60" fmla="*/ 731 w 827"/>
                  <a:gd name="T61" fmla="*/ 234 h 952"/>
                  <a:gd name="T62" fmla="*/ 748 w 827"/>
                  <a:gd name="T63" fmla="*/ 128 h 952"/>
                  <a:gd name="T64" fmla="*/ 751 w 827"/>
                  <a:gd name="T65" fmla="*/ 18 h 952"/>
                  <a:gd name="T66" fmla="*/ 781 w 827"/>
                  <a:gd name="T67" fmla="*/ 33 h 952"/>
                  <a:gd name="T68" fmla="*/ 786 w 827"/>
                  <a:gd name="T69" fmla="*/ 69 h 952"/>
                  <a:gd name="T70" fmla="*/ 4 w 827"/>
                  <a:gd name="T71" fmla="*/ 198 h 952"/>
                  <a:gd name="T72" fmla="*/ 678 w 827"/>
                  <a:gd name="T73" fmla="*/ 551 h 952"/>
                  <a:gd name="T74" fmla="*/ 686 w 827"/>
                  <a:gd name="T75" fmla="*/ 575 h 952"/>
                  <a:gd name="T76" fmla="*/ 681 w 827"/>
                  <a:gd name="T77" fmla="*/ 611 h 952"/>
                  <a:gd name="T78" fmla="*/ 680 w 827"/>
                  <a:gd name="T79" fmla="*/ 607 h 952"/>
                  <a:gd name="T80" fmla="*/ 688 w 827"/>
                  <a:gd name="T81" fmla="*/ 619 h 952"/>
                  <a:gd name="T82" fmla="*/ 668 w 827"/>
                  <a:gd name="T83" fmla="*/ 641 h 952"/>
                  <a:gd name="T84" fmla="*/ 661 w 827"/>
                  <a:gd name="T85" fmla="*/ 722 h 952"/>
                  <a:gd name="T86" fmla="*/ 654 w 827"/>
                  <a:gd name="T87" fmla="*/ 708 h 952"/>
                  <a:gd name="T88" fmla="*/ 668 w 827"/>
                  <a:gd name="T89" fmla="*/ 749 h 952"/>
                  <a:gd name="T90" fmla="*/ 663 w 827"/>
                  <a:gd name="T91" fmla="*/ 730 h 952"/>
                  <a:gd name="T92" fmla="*/ 661 w 827"/>
                  <a:gd name="T93" fmla="*/ 774 h 952"/>
                  <a:gd name="T94" fmla="*/ 656 w 827"/>
                  <a:gd name="T95" fmla="*/ 786 h 952"/>
                  <a:gd name="T96" fmla="*/ 668 w 827"/>
                  <a:gd name="T97" fmla="*/ 831 h 952"/>
                  <a:gd name="T98" fmla="*/ 784 w 827"/>
                  <a:gd name="T99" fmla="*/ 882 h 952"/>
                  <a:gd name="T100" fmla="*/ 729 w 827"/>
                  <a:gd name="T101" fmla="*/ 904 h 952"/>
                  <a:gd name="T102" fmla="*/ 748 w 827"/>
                  <a:gd name="T103" fmla="*/ 894 h 952"/>
                  <a:gd name="T104" fmla="*/ 770 w 827"/>
                  <a:gd name="T105" fmla="*/ 870 h 952"/>
                  <a:gd name="T106" fmla="*/ 767 w 827"/>
                  <a:gd name="T107" fmla="*/ 841 h 952"/>
                  <a:gd name="T108" fmla="*/ 683 w 827"/>
                  <a:gd name="T109" fmla="*/ 860 h 952"/>
                  <a:gd name="T110" fmla="*/ 707 w 827"/>
                  <a:gd name="T111" fmla="*/ 892 h 952"/>
                  <a:gd name="T112" fmla="*/ 692 w 827"/>
                  <a:gd name="T113" fmla="*/ 870 h 952"/>
                  <a:gd name="T114" fmla="*/ 719 w 827"/>
                  <a:gd name="T115" fmla="*/ 887 h 952"/>
                  <a:gd name="T116" fmla="*/ 733 w 827"/>
                  <a:gd name="T117" fmla="*/ 919 h 952"/>
                  <a:gd name="T118" fmla="*/ 793 w 827"/>
                  <a:gd name="T119" fmla="*/ 943 h 952"/>
                  <a:gd name="T120" fmla="*/ 763 w 827"/>
                  <a:gd name="T121" fmla="*/ 929 h 952"/>
                  <a:gd name="T122" fmla="*/ 794 w 827"/>
                  <a:gd name="T123" fmla="*/ 919 h 952"/>
                  <a:gd name="T124" fmla="*/ 810 w 827"/>
                  <a:gd name="T125" fmla="*/ 947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952">
                    <a:moveTo>
                      <a:pt x="811" y="108"/>
                    </a:moveTo>
                    <a:lnTo>
                      <a:pt x="815" y="113"/>
                    </a:lnTo>
                    <a:lnTo>
                      <a:pt x="813" y="118"/>
                    </a:lnTo>
                    <a:lnTo>
                      <a:pt x="811" y="125"/>
                    </a:lnTo>
                    <a:lnTo>
                      <a:pt x="810" y="132"/>
                    </a:lnTo>
                    <a:lnTo>
                      <a:pt x="810" y="132"/>
                    </a:lnTo>
                    <a:lnTo>
                      <a:pt x="808" y="133"/>
                    </a:lnTo>
                    <a:lnTo>
                      <a:pt x="805" y="135"/>
                    </a:lnTo>
                    <a:lnTo>
                      <a:pt x="798" y="139"/>
                    </a:lnTo>
                    <a:lnTo>
                      <a:pt x="796" y="140"/>
                    </a:lnTo>
                    <a:lnTo>
                      <a:pt x="791" y="142"/>
                    </a:lnTo>
                    <a:lnTo>
                      <a:pt x="791" y="142"/>
                    </a:lnTo>
                    <a:lnTo>
                      <a:pt x="789" y="144"/>
                    </a:lnTo>
                    <a:lnTo>
                      <a:pt x="787" y="144"/>
                    </a:lnTo>
                    <a:lnTo>
                      <a:pt x="787" y="145"/>
                    </a:lnTo>
                    <a:lnTo>
                      <a:pt x="787" y="145"/>
                    </a:lnTo>
                    <a:lnTo>
                      <a:pt x="786" y="149"/>
                    </a:lnTo>
                    <a:lnTo>
                      <a:pt x="786" y="150"/>
                    </a:lnTo>
                    <a:lnTo>
                      <a:pt x="786" y="152"/>
                    </a:lnTo>
                    <a:lnTo>
                      <a:pt x="787" y="152"/>
                    </a:lnTo>
                    <a:lnTo>
                      <a:pt x="787" y="154"/>
                    </a:lnTo>
                    <a:lnTo>
                      <a:pt x="787" y="156"/>
                    </a:lnTo>
                    <a:lnTo>
                      <a:pt x="789" y="156"/>
                    </a:lnTo>
                    <a:lnTo>
                      <a:pt x="789" y="157"/>
                    </a:lnTo>
                    <a:lnTo>
                      <a:pt x="787" y="157"/>
                    </a:lnTo>
                    <a:lnTo>
                      <a:pt x="787" y="157"/>
                    </a:lnTo>
                    <a:lnTo>
                      <a:pt x="786" y="159"/>
                    </a:lnTo>
                    <a:lnTo>
                      <a:pt x="786" y="162"/>
                    </a:lnTo>
                    <a:lnTo>
                      <a:pt x="784" y="164"/>
                    </a:lnTo>
                    <a:lnTo>
                      <a:pt x="786" y="168"/>
                    </a:lnTo>
                    <a:lnTo>
                      <a:pt x="786" y="169"/>
                    </a:lnTo>
                    <a:lnTo>
                      <a:pt x="787" y="176"/>
                    </a:lnTo>
                    <a:lnTo>
                      <a:pt x="789" y="178"/>
                    </a:lnTo>
                    <a:lnTo>
                      <a:pt x="786" y="181"/>
                    </a:lnTo>
                    <a:lnTo>
                      <a:pt x="786" y="183"/>
                    </a:lnTo>
                    <a:lnTo>
                      <a:pt x="786" y="185"/>
                    </a:lnTo>
                    <a:lnTo>
                      <a:pt x="786" y="185"/>
                    </a:lnTo>
                    <a:lnTo>
                      <a:pt x="786" y="186"/>
                    </a:lnTo>
                    <a:lnTo>
                      <a:pt x="787" y="190"/>
                    </a:lnTo>
                    <a:lnTo>
                      <a:pt x="789" y="191"/>
                    </a:lnTo>
                    <a:lnTo>
                      <a:pt x="791" y="193"/>
                    </a:lnTo>
                    <a:lnTo>
                      <a:pt x="791" y="196"/>
                    </a:lnTo>
                    <a:lnTo>
                      <a:pt x="789" y="196"/>
                    </a:lnTo>
                    <a:lnTo>
                      <a:pt x="789" y="196"/>
                    </a:lnTo>
                    <a:lnTo>
                      <a:pt x="786" y="198"/>
                    </a:lnTo>
                    <a:lnTo>
                      <a:pt x="786" y="200"/>
                    </a:lnTo>
                    <a:lnTo>
                      <a:pt x="784" y="200"/>
                    </a:lnTo>
                    <a:lnTo>
                      <a:pt x="782" y="198"/>
                    </a:lnTo>
                    <a:lnTo>
                      <a:pt x="782" y="198"/>
                    </a:lnTo>
                    <a:lnTo>
                      <a:pt x="781" y="200"/>
                    </a:lnTo>
                    <a:lnTo>
                      <a:pt x="779" y="202"/>
                    </a:lnTo>
                    <a:lnTo>
                      <a:pt x="779" y="205"/>
                    </a:lnTo>
                    <a:lnTo>
                      <a:pt x="777" y="205"/>
                    </a:lnTo>
                    <a:lnTo>
                      <a:pt x="777" y="208"/>
                    </a:lnTo>
                    <a:lnTo>
                      <a:pt x="775" y="212"/>
                    </a:lnTo>
                    <a:lnTo>
                      <a:pt x="774" y="215"/>
                    </a:lnTo>
                    <a:lnTo>
                      <a:pt x="774" y="215"/>
                    </a:lnTo>
                    <a:lnTo>
                      <a:pt x="772" y="217"/>
                    </a:lnTo>
                    <a:lnTo>
                      <a:pt x="770" y="219"/>
                    </a:lnTo>
                    <a:lnTo>
                      <a:pt x="769" y="222"/>
                    </a:lnTo>
                    <a:lnTo>
                      <a:pt x="769" y="222"/>
                    </a:lnTo>
                    <a:lnTo>
                      <a:pt x="769" y="222"/>
                    </a:lnTo>
                    <a:lnTo>
                      <a:pt x="767" y="224"/>
                    </a:lnTo>
                    <a:lnTo>
                      <a:pt x="765" y="227"/>
                    </a:lnTo>
                    <a:lnTo>
                      <a:pt x="763" y="231"/>
                    </a:lnTo>
                    <a:lnTo>
                      <a:pt x="763" y="232"/>
                    </a:lnTo>
                    <a:lnTo>
                      <a:pt x="763" y="234"/>
                    </a:lnTo>
                    <a:lnTo>
                      <a:pt x="762" y="241"/>
                    </a:lnTo>
                    <a:lnTo>
                      <a:pt x="762" y="241"/>
                    </a:lnTo>
                    <a:lnTo>
                      <a:pt x="760" y="243"/>
                    </a:lnTo>
                    <a:lnTo>
                      <a:pt x="758" y="244"/>
                    </a:lnTo>
                    <a:lnTo>
                      <a:pt x="757" y="246"/>
                    </a:lnTo>
                    <a:lnTo>
                      <a:pt x="758" y="251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58" y="261"/>
                    </a:lnTo>
                    <a:lnTo>
                      <a:pt x="758" y="263"/>
                    </a:lnTo>
                    <a:lnTo>
                      <a:pt x="760" y="263"/>
                    </a:lnTo>
                    <a:lnTo>
                      <a:pt x="760" y="265"/>
                    </a:lnTo>
                    <a:lnTo>
                      <a:pt x="762" y="265"/>
                    </a:lnTo>
                    <a:lnTo>
                      <a:pt x="760" y="266"/>
                    </a:lnTo>
                    <a:lnTo>
                      <a:pt x="760" y="268"/>
                    </a:lnTo>
                    <a:lnTo>
                      <a:pt x="758" y="270"/>
                    </a:lnTo>
                    <a:lnTo>
                      <a:pt x="757" y="270"/>
                    </a:lnTo>
                    <a:lnTo>
                      <a:pt x="755" y="270"/>
                    </a:lnTo>
                    <a:lnTo>
                      <a:pt x="755" y="270"/>
                    </a:lnTo>
                    <a:lnTo>
                      <a:pt x="755" y="271"/>
                    </a:lnTo>
                    <a:lnTo>
                      <a:pt x="755" y="273"/>
                    </a:lnTo>
                    <a:lnTo>
                      <a:pt x="753" y="277"/>
                    </a:lnTo>
                    <a:lnTo>
                      <a:pt x="751" y="280"/>
                    </a:lnTo>
                    <a:lnTo>
                      <a:pt x="751" y="282"/>
                    </a:lnTo>
                    <a:lnTo>
                      <a:pt x="751" y="282"/>
                    </a:lnTo>
                    <a:lnTo>
                      <a:pt x="751" y="283"/>
                    </a:lnTo>
                    <a:lnTo>
                      <a:pt x="751" y="283"/>
                    </a:lnTo>
                    <a:lnTo>
                      <a:pt x="751" y="285"/>
                    </a:lnTo>
                    <a:lnTo>
                      <a:pt x="750" y="287"/>
                    </a:lnTo>
                    <a:lnTo>
                      <a:pt x="750" y="287"/>
                    </a:lnTo>
                    <a:lnTo>
                      <a:pt x="748" y="285"/>
                    </a:lnTo>
                    <a:lnTo>
                      <a:pt x="748" y="287"/>
                    </a:lnTo>
                    <a:lnTo>
                      <a:pt x="748" y="289"/>
                    </a:lnTo>
                    <a:lnTo>
                      <a:pt x="748" y="290"/>
                    </a:lnTo>
                    <a:lnTo>
                      <a:pt x="746" y="294"/>
                    </a:lnTo>
                    <a:lnTo>
                      <a:pt x="746" y="295"/>
                    </a:lnTo>
                    <a:lnTo>
                      <a:pt x="748" y="299"/>
                    </a:lnTo>
                    <a:lnTo>
                      <a:pt x="750" y="302"/>
                    </a:lnTo>
                    <a:lnTo>
                      <a:pt x="750" y="304"/>
                    </a:lnTo>
                    <a:lnTo>
                      <a:pt x="751" y="302"/>
                    </a:lnTo>
                    <a:lnTo>
                      <a:pt x="753" y="304"/>
                    </a:lnTo>
                    <a:lnTo>
                      <a:pt x="753" y="306"/>
                    </a:lnTo>
                    <a:lnTo>
                      <a:pt x="751" y="306"/>
                    </a:lnTo>
                    <a:lnTo>
                      <a:pt x="751" y="307"/>
                    </a:lnTo>
                    <a:lnTo>
                      <a:pt x="751" y="307"/>
                    </a:lnTo>
                    <a:lnTo>
                      <a:pt x="751" y="309"/>
                    </a:lnTo>
                    <a:lnTo>
                      <a:pt x="751" y="312"/>
                    </a:lnTo>
                    <a:lnTo>
                      <a:pt x="753" y="312"/>
                    </a:lnTo>
                    <a:lnTo>
                      <a:pt x="753" y="316"/>
                    </a:lnTo>
                    <a:lnTo>
                      <a:pt x="755" y="316"/>
                    </a:lnTo>
                    <a:lnTo>
                      <a:pt x="755" y="319"/>
                    </a:lnTo>
                    <a:lnTo>
                      <a:pt x="755" y="324"/>
                    </a:lnTo>
                    <a:lnTo>
                      <a:pt x="757" y="324"/>
                    </a:lnTo>
                    <a:lnTo>
                      <a:pt x="758" y="326"/>
                    </a:lnTo>
                    <a:lnTo>
                      <a:pt x="757" y="328"/>
                    </a:lnTo>
                    <a:lnTo>
                      <a:pt x="757" y="329"/>
                    </a:lnTo>
                    <a:lnTo>
                      <a:pt x="757" y="331"/>
                    </a:lnTo>
                    <a:lnTo>
                      <a:pt x="757" y="333"/>
                    </a:lnTo>
                    <a:lnTo>
                      <a:pt x="758" y="335"/>
                    </a:lnTo>
                    <a:lnTo>
                      <a:pt x="758" y="335"/>
                    </a:lnTo>
                    <a:lnTo>
                      <a:pt x="760" y="335"/>
                    </a:lnTo>
                    <a:lnTo>
                      <a:pt x="762" y="335"/>
                    </a:lnTo>
                    <a:lnTo>
                      <a:pt x="762" y="336"/>
                    </a:lnTo>
                    <a:lnTo>
                      <a:pt x="762" y="338"/>
                    </a:lnTo>
                    <a:lnTo>
                      <a:pt x="762" y="340"/>
                    </a:lnTo>
                    <a:lnTo>
                      <a:pt x="760" y="341"/>
                    </a:lnTo>
                    <a:lnTo>
                      <a:pt x="760" y="345"/>
                    </a:lnTo>
                    <a:lnTo>
                      <a:pt x="760" y="350"/>
                    </a:lnTo>
                    <a:lnTo>
                      <a:pt x="760" y="353"/>
                    </a:lnTo>
                    <a:lnTo>
                      <a:pt x="760" y="355"/>
                    </a:lnTo>
                    <a:lnTo>
                      <a:pt x="760" y="357"/>
                    </a:lnTo>
                    <a:lnTo>
                      <a:pt x="760" y="357"/>
                    </a:lnTo>
                    <a:lnTo>
                      <a:pt x="758" y="357"/>
                    </a:lnTo>
                    <a:lnTo>
                      <a:pt x="758" y="357"/>
                    </a:lnTo>
                    <a:lnTo>
                      <a:pt x="757" y="358"/>
                    </a:lnTo>
                    <a:lnTo>
                      <a:pt x="757" y="358"/>
                    </a:lnTo>
                    <a:lnTo>
                      <a:pt x="757" y="362"/>
                    </a:lnTo>
                    <a:lnTo>
                      <a:pt x="755" y="362"/>
                    </a:lnTo>
                    <a:lnTo>
                      <a:pt x="753" y="365"/>
                    </a:lnTo>
                    <a:lnTo>
                      <a:pt x="753" y="367"/>
                    </a:lnTo>
                    <a:lnTo>
                      <a:pt x="753" y="369"/>
                    </a:lnTo>
                    <a:lnTo>
                      <a:pt x="753" y="369"/>
                    </a:lnTo>
                    <a:lnTo>
                      <a:pt x="751" y="370"/>
                    </a:lnTo>
                    <a:lnTo>
                      <a:pt x="751" y="372"/>
                    </a:lnTo>
                    <a:lnTo>
                      <a:pt x="750" y="377"/>
                    </a:lnTo>
                    <a:lnTo>
                      <a:pt x="750" y="379"/>
                    </a:lnTo>
                    <a:lnTo>
                      <a:pt x="748" y="379"/>
                    </a:lnTo>
                    <a:lnTo>
                      <a:pt x="748" y="381"/>
                    </a:lnTo>
                    <a:lnTo>
                      <a:pt x="748" y="381"/>
                    </a:lnTo>
                    <a:lnTo>
                      <a:pt x="748" y="382"/>
                    </a:lnTo>
                    <a:lnTo>
                      <a:pt x="750" y="382"/>
                    </a:lnTo>
                    <a:lnTo>
                      <a:pt x="750" y="384"/>
                    </a:lnTo>
                    <a:lnTo>
                      <a:pt x="750" y="386"/>
                    </a:lnTo>
                    <a:lnTo>
                      <a:pt x="750" y="389"/>
                    </a:lnTo>
                    <a:lnTo>
                      <a:pt x="750" y="393"/>
                    </a:lnTo>
                    <a:lnTo>
                      <a:pt x="750" y="394"/>
                    </a:lnTo>
                    <a:lnTo>
                      <a:pt x="750" y="398"/>
                    </a:lnTo>
                    <a:lnTo>
                      <a:pt x="750" y="399"/>
                    </a:lnTo>
                    <a:lnTo>
                      <a:pt x="750" y="401"/>
                    </a:lnTo>
                    <a:lnTo>
                      <a:pt x="746" y="401"/>
                    </a:lnTo>
                    <a:lnTo>
                      <a:pt x="746" y="403"/>
                    </a:lnTo>
                    <a:lnTo>
                      <a:pt x="745" y="404"/>
                    </a:lnTo>
                    <a:lnTo>
                      <a:pt x="745" y="406"/>
                    </a:lnTo>
                    <a:lnTo>
                      <a:pt x="743" y="406"/>
                    </a:lnTo>
                    <a:lnTo>
                      <a:pt x="743" y="408"/>
                    </a:lnTo>
                    <a:lnTo>
                      <a:pt x="741" y="408"/>
                    </a:lnTo>
                    <a:lnTo>
                      <a:pt x="741" y="408"/>
                    </a:lnTo>
                    <a:lnTo>
                      <a:pt x="740" y="410"/>
                    </a:lnTo>
                    <a:lnTo>
                      <a:pt x="738" y="410"/>
                    </a:lnTo>
                    <a:lnTo>
                      <a:pt x="738" y="411"/>
                    </a:lnTo>
                    <a:lnTo>
                      <a:pt x="738" y="413"/>
                    </a:lnTo>
                    <a:lnTo>
                      <a:pt x="736" y="415"/>
                    </a:lnTo>
                    <a:lnTo>
                      <a:pt x="736" y="416"/>
                    </a:lnTo>
                    <a:lnTo>
                      <a:pt x="734" y="418"/>
                    </a:lnTo>
                    <a:lnTo>
                      <a:pt x="736" y="420"/>
                    </a:lnTo>
                    <a:lnTo>
                      <a:pt x="736" y="423"/>
                    </a:lnTo>
                    <a:lnTo>
                      <a:pt x="736" y="425"/>
                    </a:lnTo>
                    <a:lnTo>
                      <a:pt x="736" y="427"/>
                    </a:lnTo>
                    <a:lnTo>
                      <a:pt x="734" y="428"/>
                    </a:lnTo>
                    <a:lnTo>
                      <a:pt x="736" y="430"/>
                    </a:lnTo>
                    <a:lnTo>
                      <a:pt x="736" y="432"/>
                    </a:lnTo>
                    <a:lnTo>
                      <a:pt x="736" y="435"/>
                    </a:lnTo>
                    <a:lnTo>
                      <a:pt x="734" y="437"/>
                    </a:lnTo>
                    <a:lnTo>
                      <a:pt x="736" y="440"/>
                    </a:lnTo>
                    <a:lnTo>
                      <a:pt x="736" y="444"/>
                    </a:lnTo>
                    <a:lnTo>
                      <a:pt x="738" y="447"/>
                    </a:lnTo>
                    <a:lnTo>
                      <a:pt x="738" y="450"/>
                    </a:lnTo>
                    <a:lnTo>
                      <a:pt x="740" y="452"/>
                    </a:lnTo>
                    <a:lnTo>
                      <a:pt x="740" y="456"/>
                    </a:lnTo>
                    <a:lnTo>
                      <a:pt x="741" y="457"/>
                    </a:lnTo>
                    <a:lnTo>
                      <a:pt x="741" y="459"/>
                    </a:lnTo>
                    <a:lnTo>
                      <a:pt x="741" y="461"/>
                    </a:lnTo>
                    <a:lnTo>
                      <a:pt x="741" y="462"/>
                    </a:lnTo>
                    <a:lnTo>
                      <a:pt x="740" y="464"/>
                    </a:lnTo>
                    <a:lnTo>
                      <a:pt x="738" y="464"/>
                    </a:lnTo>
                    <a:lnTo>
                      <a:pt x="734" y="466"/>
                    </a:lnTo>
                    <a:lnTo>
                      <a:pt x="733" y="466"/>
                    </a:lnTo>
                    <a:lnTo>
                      <a:pt x="733" y="468"/>
                    </a:lnTo>
                    <a:lnTo>
                      <a:pt x="731" y="468"/>
                    </a:lnTo>
                    <a:lnTo>
                      <a:pt x="731" y="469"/>
                    </a:lnTo>
                    <a:lnTo>
                      <a:pt x="731" y="474"/>
                    </a:lnTo>
                    <a:lnTo>
                      <a:pt x="731" y="476"/>
                    </a:lnTo>
                    <a:lnTo>
                      <a:pt x="729" y="479"/>
                    </a:lnTo>
                    <a:lnTo>
                      <a:pt x="729" y="481"/>
                    </a:lnTo>
                    <a:lnTo>
                      <a:pt x="729" y="483"/>
                    </a:lnTo>
                    <a:lnTo>
                      <a:pt x="729" y="483"/>
                    </a:lnTo>
                    <a:lnTo>
                      <a:pt x="728" y="485"/>
                    </a:lnTo>
                    <a:lnTo>
                      <a:pt x="728" y="485"/>
                    </a:lnTo>
                    <a:lnTo>
                      <a:pt x="726" y="485"/>
                    </a:lnTo>
                    <a:lnTo>
                      <a:pt x="726" y="485"/>
                    </a:lnTo>
                    <a:lnTo>
                      <a:pt x="724" y="485"/>
                    </a:lnTo>
                    <a:lnTo>
                      <a:pt x="726" y="488"/>
                    </a:lnTo>
                    <a:lnTo>
                      <a:pt x="726" y="490"/>
                    </a:lnTo>
                    <a:lnTo>
                      <a:pt x="726" y="491"/>
                    </a:lnTo>
                    <a:lnTo>
                      <a:pt x="726" y="493"/>
                    </a:lnTo>
                    <a:lnTo>
                      <a:pt x="726" y="495"/>
                    </a:lnTo>
                    <a:lnTo>
                      <a:pt x="726" y="497"/>
                    </a:lnTo>
                    <a:lnTo>
                      <a:pt x="724" y="497"/>
                    </a:lnTo>
                    <a:lnTo>
                      <a:pt x="724" y="498"/>
                    </a:lnTo>
                    <a:lnTo>
                      <a:pt x="722" y="498"/>
                    </a:lnTo>
                    <a:lnTo>
                      <a:pt x="724" y="500"/>
                    </a:lnTo>
                    <a:lnTo>
                      <a:pt x="724" y="502"/>
                    </a:lnTo>
                    <a:lnTo>
                      <a:pt x="726" y="503"/>
                    </a:lnTo>
                    <a:lnTo>
                      <a:pt x="726" y="503"/>
                    </a:lnTo>
                    <a:lnTo>
                      <a:pt x="724" y="505"/>
                    </a:lnTo>
                    <a:lnTo>
                      <a:pt x="724" y="505"/>
                    </a:lnTo>
                    <a:lnTo>
                      <a:pt x="722" y="507"/>
                    </a:lnTo>
                    <a:lnTo>
                      <a:pt x="722" y="510"/>
                    </a:lnTo>
                    <a:lnTo>
                      <a:pt x="721" y="512"/>
                    </a:lnTo>
                    <a:lnTo>
                      <a:pt x="721" y="514"/>
                    </a:lnTo>
                    <a:lnTo>
                      <a:pt x="722" y="517"/>
                    </a:lnTo>
                    <a:lnTo>
                      <a:pt x="722" y="519"/>
                    </a:lnTo>
                    <a:lnTo>
                      <a:pt x="722" y="527"/>
                    </a:lnTo>
                    <a:lnTo>
                      <a:pt x="722" y="529"/>
                    </a:lnTo>
                    <a:lnTo>
                      <a:pt x="722" y="534"/>
                    </a:lnTo>
                    <a:lnTo>
                      <a:pt x="721" y="536"/>
                    </a:lnTo>
                    <a:lnTo>
                      <a:pt x="721" y="536"/>
                    </a:lnTo>
                    <a:lnTo>
                      <a:pt x="722" y="539"/>
                    </a:lnTo>
                    <a:lnTo>
                      <a:pt x="724" y="544"/>
                    </a:lnTo>
                    <a:lnTo>
                      <a:pt x="724" y="546"/>
                    </a:lnTo>
                    <a:lnTo>
                      <a:pt x="724" y="548"/>
                    </a:lnTo>
                    <a:lnTo>
                      <a:pt x="722" y="549"/>
                    </a:lnTo>
                    <a:lnTo>
                      <a:pt x="721" y="549"/>
                    </a:lnTo>
                    <a:lnTo>
                      <a:pt x="719" y="548"/>
                    </a:lnTo>
                    <a:lnTo>
                      <a:pt x="719" y="549"/>
                    </a:lnTo>
                    <a:lnTo>
                      <a:pt x="719" y="549"/>
                    </a:lnTo>
                    <a:lnTo>
                      <a:pt x="717" y="551"/>
                    </a:lnTo>
                    <a:lnTo>
                      <a:pt x="717" y="553"/>
                    </a:lnTo>
                    <a:lnTo>
                      <a:pt x="717" y="554"/>
                    </a:lnTo>
                    <a:lnTo>
                      <a:pt x="719" y="558"/>
                    </a:lnTo>
                    <a:lnTo>
                      <a:pt x="717" y="558"/>
                    </a:lnTo>
                    <a:lnTo>
                      <a:pt x="717" y="560"/>
                    </a:lnTo>
                    <a:lnTo>
                      <a:pt x="717" y="561"/>
                    </a:lnTo>
                    <a:lnTo>
                      <a:pt x="717" y="565"/>
                    </a:lnTo>
                    <a:lnTo>
                      <a:pt x="717" y="570"/>
                    </a:lnTo>
                    <a:lnTo>
                      <a:pt x="717" y="573"/>
                    </a:lnTo>
                    <a:lnTo>
                      <a:pt x="719" y="573"/>
                    </a:lnTo>
                    <a:lnTo>
                      <a:pt x="721" y="575"/>
                    </a:lnTo>
                    <a:lnTo>
                      <a:pt x="724" y="575"/>
                    </a:lnTo>
                    <a:lnTo>
                      <a:pt x="724" y="577"/>
                    </a:lnTo>
                    <a:lnTo>
                      <a:pt x="724" y="578"/>
                    </a:lnTo>
                    <a:lnTo>
                      <a:pt x="722" y="580"/>
                    </a:lnTo>
                    <a:lnTo>
                      <a:pt x="721" y="580"/>
                    </a:lnTo>
                    <a:lnTo>
                      <a:pt x="721" y="582"/>
                    </a:lnTo>
                    <a:lnTo>
                      <a:pt x="722" y="585"/>
                    </a:lnTo>
                    <a:lnTo>
                      <a:pt x="724" y="587"/>
                    </a:lnTo>
                    <a:lnTo>
                      <a:pt x="724" y="589"/>
                    </a:lnTo>
                    <a:lnTo>
                      <a:pt x="724" y="589"/>
                    </a:lnTo>
                    <a:lnTo>
                      <a:pt x="724" y="590"/>
                    </a:lnTo>
                    <a:lnTo>
                      <a:pt x="726" y="594"/>
                    </a:lnTo>
                    <a:lnTo>
                      <a:pt x="726" y="595"/>
                    </a:lnTo>
                    <a:lnTo>
                      <a:pt x="726" y="597"/>
                    </a:lnTo>
                    <a:lnTo>
                      <a:pt x="724" y="599"/>
                    </a:lnTo>
                    <a:lnTo>
                      <a:pt x="722" y="600"/>
                    </a:lnTo>
                    <a:lnTo>
                      <a:pt x="722" y="600"/>
                    </a:lnTo>
                    <a:lnTo>
                      <a:pt x="722" y="604"/>
                    </a:lnTo>
                    <a:lnTo>
                      <a:pt x="722" y="606"/>
                    </a:lnTo>
                    <a:lnTo>
                      <a:pt x="722" y="607"/>
                    </a:lnTo>
                    <a:lnTo>
                      <a:pt x="733" y="609"/>
                    </a:lnTo>
                    <a:lnTo>
                      <a:pt x="734" y="609"/>
                    </a:lnTo>
                    <a:lnTo>
                      <a:pt x="736" y="611"/>
                    </a:lnTo>
                    <a:lnTo>
                      <a:pt x="736" y="612"/>
                    </a:lnTo>
                    <a:lnTo>
                      <a:pt x="734" y="614"/>
                    </a:lnTo>
                    <a:lnTo>
                      <a:pt x="734" y="618"/>
                    </a:lnTo>
                    <a:lnTo>
                      <a:pt x="733" y="618"/>
                    </a:lnTo>
                    <a:lnTo>
                      <a:pt x="729" y="618"/>
                    </a:lnTo>
                    <a:lnTo>
                      <a:pt x="728" y="618"/>
                    </a:lnTo>
                    <a:lnTo>
                      <a:pt x="726" y="618"/>
                    </a:lnTo>
                    <a:lnTo>
                      <a:pt x="724" y="618"/>
                    </a:lnTo>
                    <a:lnTo>
                      <a:pt x="721" y="618"/>
                    </a:lnTo>
                    <a:lnTo>
                      <a:pt x="719" y="618"/>
                    </a:lnTo>
                    <a:lnTo>
                      <a:pt x="719" y="619"/>
                    </a:lnTo>
                    <a:lnTo>
                      <a:pt x="719" y="621"/>
                    </a:lnTo>
                    <a:lnTo>
                      <a:pt x="722" y="623"/>
                    </a:lnTo>
                    <a:lnTo>
                      <a:pt x="728" y="623"/>
                    </a:lnTo>
                    <a:lnTo>
                      <a:pt x="729" y="626"/>
                    </a:lnTo>
                    <a:lnTo>
                      <a:pt x="731" y="628"/>
                    </a:lnTo>
                    <a:lnTo>
                      <a:pt x="733" y="629"/>
                    </a:lnTo>
                    <a:lnTo>
                      <a:pt x="733" y="633"/>
                    </a:lnTo>
                    <a:lnTo>
                      <a:pt x="729" y="636"/>
                    </a:lnTo>
                    <a:lnTo>
                      <a:pt x="729" y="638"/>
                    </a:lnTo>
                    <a:lnTo>
                      <a:pt x="726" y="638"/>
                    </a:lnTo>
                    <a:lnTo>
                      <a:pt x="724" y="640"/>
                    </a:lnTo>
                    <a:lnTo>
                      <a:pt x="724" y="643"/>
                    </a:lnTo>
                    <a:lnTo>
                      <a:pt x="724" y="647"/>
                    </a:lnTo>
                    <a:lnTo>
                      <a:pt x="726" y="648"/>
                    </a:lnTo>
                    <a:lnTo>
                      <a:pt x="726" y="650"/>
                    </a:lnTo>
                    <a:lnTo>
                      <a:pt x="726" y="652"/>
                    </a:lnTo>
                    <a:lnTo>
                      <a:pt x="722" y="653"/>
                    </a:lnTo>
                    <a:lnTo>
                      <a:pt x="722" y="655"/>
                    </a:lnTo>
                    <a:lnTo>
                      <a:pt x="722" y="657"/>
                    </a:lnTo>
                    <a:lnTo>
                      <a:pt x="724" y="658"/>
                    </a:lnTo>
                    <a:lnTo>
                      <a:pt x="724" y="660"/>
                    </a:lnTo>
                    <a:lnTo>
                      <a:pt x="724" y="664"/>
                    </a:lnTo>
                    <a:lnTo>
                      <a:pt x="726" y="667"/>
                    </a:lnTo>
                    <a:lnTo>
                      <a:pt x="726" y="669"/>
                    </a:lnTo>
                    <a:lnTo>
                      <a:pt x="724" y="670"/>
                    </a:lnTo>
                    <a:lnTo>
                      <a:pt x="722" y="672"/>
                    </a:lnTo>
                    <a:lnTo>
                      <a:pt x="721" y="674"/>
                    </a:lnTo>
                    <a:lnTo>
                      <a:pt x="721" y="677"/>
                    </a:lnTo>
                    <a:lnTo>
                      <a:pt x="721" y="679"/>
                    </a:lnTo>
                    <a:lnTo>
                      <a:pt x="721" y="681"/>
                    </a:lnTo>
                    <a:lnTo>
                      <a:pt x="721" y="682"/>
                    </a:lnTo>
                    <a:lnTo>
                      <a:pt x="721" y="684"/>
                    </a:lnTo>
                    <a:lnTo>
                      <a:pt x="721" y="684"/>
                    </a:lnTo>
                    <a:lnTo>
                      <a:pt x="719" y="686"/>
                    </a:lnTo>
                    <a:lnTo>
                      <a:pt x="717" y="689"/>
                    </a:lnTo>
                    <a:lnTo>
                      <a:pt x="714" y="691"/>
                    </a:lnTo>
                    <a:lnTo>
                      <a:pt x="712" y="693"/>
                    </a:lnTo>
                    <a:lnTo>
                      <a:pt x="712" y="694"/>
                    </a:lnTo>
                    <a:lnTo>
                      <a:pt x="712" y="698"/>
                    </a:lnTo>
                    <a:lnTo>
                      <a:pt x="710" y="701"/>
                    </a:lnTo>
                    <a:lnTo>
                      <a:pt x="710" y="703"/>
                    </a:lnTo>
                    <a:lnTo>
                      <a:pt x="710" y="706"/>
                    </a:lnTo>
                    <a:lnTo>
                      <a:pt x="712" y="708"/>
                    </a:lnTo>
                    <a:lnTo>
                      <a:pt x="714" y="710"/>
                    </a:lnTo>
                    <a:lnTo>
                      <a:pt x="714" y="713"/>
                    </a:lnTo>
                    <a:lnTo>
                      <a:pt x="712" y="718"/>
                    </a:lnTo>
                    <a:lnTo>
                      <a:pt x="710" y="718"/>
                    </a:lnTo>
                    <a:lnTo>
                      <a:pt x="709" y="720"/>
                    </a:lnTo>
                    <a:lnTo>
                      <a:pt x="707" y="722"/>
                    </a:lnTo>
                    <a:lnTo>
                      <a:pt x="709" y="727"/>
                    </a:lnTo>
                    <a:lnTo>
                      <a:pt x="709" y="728"/>
                    </a:lnTo>
                    <a:lnTo>
                      <a:pt x="707" y="730"/>
                    </a:lnTo>
                    <a:lnTo>
                      <a:pt x="707" y="732"/>
                    </a:lnTo>
                    <a:lnTo>
                      <a:pt x="705" y="733"/>
                    </a:lnTo>
                    <a:lnTo>
                      <a:pt x="704" y="733"/>
                    </a:lnTo>
                    <a:lnTo>
                      <a:pt x="700" y="735"/>
                    </a:lnTo>
                    <a:lnTo>
                      <a:pt x="700" y="737"/>
                    </a:lnTo>
                    <a:lnTo>
                      <a:pt x="698" y="739"/>
                    </a:lnTo>
                    <a:lnTo>
                      <a:pt x="697" y="742"/>
                    </a:lnTo>
                    <a:lnTo>
                      <a:pt x="698" y="745"/>
                    </a:lnTo>
                    <a:lnTo>
                      <a:pt x="692" y="745"/>
                    </a:lnTo>
                    <a:lnTo>
                      <a:pt x="692" y="747"/>
                    </a:lnTo>
                    <a:lnTo>
                      <a:pt x="690" y="749"/>
                    </a:lnTo>
                    <a:lnTo>
                      <a:pt x="690" y="752"/>
                    </a:lnTo>
                    <a:lnTo>
                      <a:pt x="690" y="756"/>
                    </a:lnTo>
                    <a:lnTo>
                      <a:pt x="692" y="759"/>
                    </a:lnTo>
                    <a:lnTo>
                      <a:pt x="690" y="762"/>
                    </a:lnTo>
                    <a:lnTo>
                      <a:pt x="690" y="766"/>
                    </a:lnTo>
                    <a:lnTo>
                      <a:pt x="690" y="769"/>
                    </a:lnTo>
                    <a:lnTo>
                      <a:pt x="693" y="773"/>
                    </a:lnTo>
                    <a:lnTo>
                      <a:pt x="695" y="776"/>
                    </a:lnTo>
                    <a:lnTo>
                      <a:pt x="695" y="779"/>
                    </a:lnTo>
                    <a:lnTo>
                      <a:pt x="695" y="781"/>
                    </a:lnTo>
                    <a:lnTo>
                      <a:pt x="697" y="783"/>
                    </a:lnTo>
                    <a:lnTo>
                      <a:pt x="697" y="785"/>
                    </a:lnTo>
                    <a:lnTo>
                      <a:pt x="697" y="788"/>
                    </a:lnTo>
                    <a:lnTo>
                      <a:pt x="698" y="788"/>
                    </a:lnTo>
                    <a:lnTo>
                      <a:pt x="702" y="786"/>
                    </a:lnTo>
                    <a:lnTo>
                      <a:pt x="704" y="785"/>
                    </a:lnTo>
                    <a:lnTo>
                      <a:pt x="704" y="785"/>
                    </a:lnTo>
                    <a:lnTo>
                      <a:pt x="707" y="785"/>
                    </a:lnTo>
                    <a:lnTo>
                      <a:pt x="710" y="783"/>
                    </a:lnTo>
                    <a:lnTo>
                      <a:pt x="710" y="783"/>
                    </a:lnTo>
                    <a:lnTo>
                      <a:pt x="712" y="785"/>
                    </a:lnTo>
                    <a:lnTo>
                      <a:pt x="714" y="786"/>
                    </a:lnTo>
                    <a:lnTo>
                      <a:pt x="714" y="788"/>
                    </a:lnTo>
                    <a:lnTo>
                      <a:pt x="714" y="793"/>
                    </a:lnTo>
                    <a:lnTo>
                      <a:pt x="714" y="797"/>
                    </a:lnTo>
                    <a:lnTo>
                      <a:pt x="712" y="797"/>
                    </a:lnTo>
                    <a:lnTo>
                      <a:pt x="712" y="798"/>
                    </a:lnTo>
                    <a:lnTo>
                      <a:pt x="712" y="800"/>
                    </a:lnTo>
                    <a:lnTo>
                      <a:pt x="714" y="802"/>
                    </a:lnTo>
                    <a:lnTo>
                      <a:pt x="714" y="805"/>
                    </a:lnTo>
                    <a:lnTo>
                      <a:pt x="712" y="810"/>
                    </a:lnTo>
                    <a:lnTo>
                      <a:pt x="712" y="812"/>
                    </a:lnTo>
                    <a:lnTo>
                      <a:pt x="714" y="814"/>
                    </a:lnTo>
                    <a:lnTo>
                      <a:pt x="714" y="817"/>
                    </a:lnTo>
                    <a:lnTo>
                      <a:pt x="717" y="819"/>
                    </a:lnTo>
                    <a:lnTo>
                      <a:pt x="719" y="820"/>
                    </a:lnTo>
                    <a:lnTo>
                      <a:pt x="721" y="822"/>
                    </a:lnTo>
                    <a:lnTo>
                      <a:pt x="721" y="825"/>
                    </a:lnTo>
                    <a:lnTo>
                      <a:pt x="721" y="825"/>
                    </a:lnTo>
                    <a:lnTo>
                      <a:pt x="726" y="825"/>
                    </a:lnTo>
                    <a:lnTo>
                      <a:pt x="731" y="825"/>
                    </a:lnTo>
                    <a:lnTo>
                      <a:pt x="740" y="825"/>
                    </a:lnTo>
                    <a:lnTo>
                      <a:pt x="748" y="825"/>
                    </a:lnTo>
                    <a:lnTo>
                      <a:pt x="758" y="825"/>
                    </a:lnTo>
                    <a:lnTo>
                      <a:pt x="763" y="829"/>
                    </a:lnTo>
                    <a:lnTo>
                      <a:pt x="769" y="831"/>
                    </a:lnTo>
                    <a:lnTo>
                      <a:pt x="774" y="831"/>
                    </a:lnTo>
                    <a:lnTo>
                      <a:pt x="779" y="832"/>
                    </a:lnTo>
                    <a:lnTo>
                      <a:pt x="782" y="834"/>
                    </a:lnTo>
                    <a:lnTo>
                      <a:pt x="786" y="834"/>
                    </a:lnTo>
                    <a:lnTo>
                      <a:pt x="787" y="836"/>
                    </a:lnTo>
                    <a:lnTo>
                      <a:pt x="787" y="837"/>
                    </a:lnTo>
                    <a:lnTo>
                      <a:pt x="777" y="834"/>
                    </a:lnTo>
                    <a:lnTo>
                      <a:pt x="775" y="832"/>
                    </a:lnTo>
                    <a:lnTo>
                      <a:pt x="772" y="832"/>
                    </a:lnTo>
                    <a:lnTo>
                      <a:pt x="769" y="834"/>
                    </a:lnTo>
                    <a:lnTo>
                      <a:pt x="767" y="839"/>
                    </a:lnTo>
                    <a:lnTo>
                      <a:pt x="765" y="841"/>
                    </a:lnTo>
                    <a:lnTo>
                      <a:pt x="762" y="841"/>
                    </a:lnTo>
                    <a:lnTo>
                      <a:pt x="760" y="843"/>
                    </a:lnTo>
                    <a:lnTo>
                      <a:pt x="750" y="846"/>
                    </a:lnTo>
                    <a:lnTo>
                      <a:pt x="746" y="848"/>
                    </a:lnTo>
                    <a:lnTo>
                      <a:pt x="745" y="848"/>
                    </a:lnTo>
                    <a:lnTo>
                      <a:pt x="743" y="849"/>
                    </a:lnTo>
                    <a:lnTo>
                      <a:pt x="741" y="854"/>
                    </a:lnTo>
                    <a:lnTo>
                      <a:pt x="743" y="856"/>
                    </a:lnTo>
                    <a:lnTo>
                      <a:pt x="740" y="865"/>
                    </a:lnTo>
                    <a:lnTo>
                      <a:pt x="740" y="870"/>
                    </a:lnTo>
                    <a:lnTo>
                      <a:pt x="740" y="872"/>
                    </a:lnTo>
                    <a:lnTo>
                      <a:pt x="740" y="875"/>
                    </a:lnTo>
                    <a:lnTo>
                      <a:pt x="740" y="882"/>
                    </a:lnTo>
                    <a:lnTo>
                      <a:pt x="738" y="883"/>
                    </a:lnTo>
                    <a:lnTo>
                      <a:pt x="733" y="885"/>
                    </a:lnTo>
                    <a:lnTo>
                      <a:pt x="731" y="883"/>
                    </a:lnTo>
                    <a:lnTo>
                      <a:pt x="726" y="883"/>
                    </a:lnTo>
                    <a:lnTo>
                      <a:pt x="722" y="880"/>
                    </a:lnTo>
                    <a:lnTo>
                      <a:pt x="717" y="878"/>
                    </a:lnTo>
                    <a:lnTo>
                      <a:pt x="716" y="877"/>
                    </a:lnTo>
                    <a:lnTo>
                      <a:pt x="712" y="872"/>
                    </a:lnTo>
                    <a:lnTo>
                      <a:pt x="712" y="870"/>
                    </a:lnTo>
                    <a:lnTo>
                      <a:pt x="712" y="868"/>
                    </a:lnTo>
                    <a:lnTo>
                      <a:pt x="714" y="865"/>
                    </a:lnTo>
                    <a:lnTo>
                      <a:pt x="716" y="865"/>
                    </a:lnTo>
                    <a:lnTo>
                      <a:pt x="717" y="865"/>
                    </a:lnTo>
                    <a:lnTo>
                      <a:pt x="721" y="865"/>
                    </a:lnTo>
                    <a:lnTo>
                      <a:pt x="722" y="866"/>
                    </a:lnTo>
                    <a:lnTo>
                      <a:pt x="722" y="870"/>
                    </a:lnTo>
                    <a:lnTo>
                      <a:pt x="722" y="872"/>
                    </a:lnTo>
                    <a:lnTo>
                      <a:pt x="721" y="873"/>
                    </a:lnTo>
                    <a:lnTo>
                      <a:pt x="722" y="873"/>
                    </a:lnTo>
                    <a:lnTo>
                      <a:pt x="724" y="873"/>
                    </a:lnTo>
                    <a:lnTo>
                      <a:pt x="724" y="865"/>
                    </a:lnTo>
                    <a:lnTo>
                      <a:pt x="731" y="861"/>
                    </a:lnTo>
                    <a:lnTo>
                      <a:pt x="733" y="858"/>
                    </a:lnTo>
                    <a:lnTo>
                      <a:pt x="736" y="854"/>
                    </a:lnTo>
                    <a:lnTo>
                      <a:pt x="736" y="854"/>
                    </a:lnTo>
                    <a:lnTo>
                      <a:pt x="736" y="853"/>
                    </a:lnTo>
                    <a:lnTo>
                      <a:pt x="734" y="851"/>
                    </a:lnTo>
                    <a:lnTo>
                      <a:pt x="731" y="849"/>
                    </a:lnTo>
                    <a:lnTo>
                      <a:pt x="721" y="858"/>
                    </a:lnTo>
                    <a:lnTo>
                      <a:pt x="717" y="860"/>
                    </a:lnTo>
                    <a:lnTo>
                      <a:pt x="714" y="861"/>
                    </a:lnTo>
                    <a:lnTo>
                      <a:pt x="710" y="865"/>
                    </a:lnTo>
                    <a:lnTo>
                      <a:pt x="710" y="866"/>
                    </a:lnTo>
                    <a:lnTo>
                      <a:pt x="709" y="870"/>
                    </a:lnTo>
                    <a:lnTo>
                      <a:pt x="709" y="872"/>
                    </a:lnTo>
                    <a:lnTo>
                      <a:pt x="705" y="870"/>
                    </a:lnTo>
                    <a:lnTo>
                      <a:pt x="700" y="866"/>
                    </a:lnTo>
                    <a:lnTo>
                      <a:pt x="698" y="865"/>
                    </a:lnTo>
                    <a:lnTo>
                      <a:pt x="700" y="863"/>
                    </a:lnTo>
                    <a:lnTo>
                      <a:pt x="702" y="861"/>
                    </a:lnTo>
                    <a:lnTo>
                      <a:pt x="702" y="854"/>
                    </a:lnTo>
                    <a:lnTo>
                      <a:pt x="702" y="853"/>
                    </a:lnTo>
                    <a:lnTo>
                      <a:pt x="704" y="851"/>
                    </a:lnTo>
                    <a:lnTo>
                      <a:pt x="705" y="849"/>
                    </a:lnTo>
                    <a:lnTo>
                      <a:pt x="707" y="849"/>
                    </a:lnTo>
                    <a:lnTo>
                      <a:pt x="707" y="849"/>
                    </a:lnTo>
                    <a:lnTo>
                      <a:pt x="707" y="851"/>
                    </a:lnTo>
                    <a:lnTo>
                      <a:pt x="710" y="851"/>
                    </a:lnTo>
                    <a:lnTo>
                      <a:pt x="717" y="846"/>
                    </a:lnTo>
                    <a:lnTo>
                      <a:pt x="721" y="846"/>
                    </a:lnTo>
                    <a:lnTo>
                      <a:pt x="724" y="848"/>
                    </a:lnTo>
                    <a:lnTo>
                      <a:pt x="728" y="846"/>
                    </a:lnTo>
                    <a:lnTo>
                      <a:pt x="728" y="846"/>
                    </a:lnTo>
                    <a:lnTo>
                      <a:pt x="729" y="844"/>
                    </a:lnTo>
                    <a:lnTo>
                      <a:pt x="726" y="843"/>
                    </a:lnTo>
                    <a:lnTo>
                      <a:pt x="722" y="843"/>
                    </a:lnTo>
                    <a:lnTo>
                      <a:pt x="716" y="843"/>
                    </a:lnTo>
                    <a:lnTo>
                      <a:pt x="714" y="843"/>
                    </a:lnTo>
                    <a:lnTo>
                      <a:pt x="710" y="846"/>
                    </a:lnTo>
                    <a:lnTo>
                      <a:pt x="710" y="844"/>
                    </a:lnTo>
                    <a:lnTo>
                      <a:pt x="710" y="843"/>
                    </a:lnTo>
                    <a:lnTo>
                      <a:pt x="707" y="843"/>
                    </a:lnTo>
                    <a:lnTo>
                      <a:pt x="705" y="843"/>
                    </a:lnTo>
                    <a:lnTo>
                      <a:pt x="705" y="844"/>
                    </a:lnTo>
                    <a:lnTo>
                      <a:pt x="705" y="846"/>
                    </a:lnTo>
                    <a:lnTo>
                      <a:pt x="704" y="848"/>
                    </a:lnTo>
                    <a:lnTo>
                      <a:pt x="702" y="851"/>
                    </a:lnTo>
                    <a:lnTo>
                      <a:pt x="700" y="854"/>
                    </a:lnTo>
                    <a:lnTo>
                      <a:pt x="700" y="856"/>
                    </a:lnTo>
                    <a:lnTo>
                      <a:pt x="700" y="858"/>
                    </a:lnTo>
                    <a:lnTo>
                      <a:pt x="698" y="858"/>
                    </a:lnTo>
                    <a:lnTo>
                      <a:pt x="698" y="860"/>
                    </a:lnTo>
                    <a:lnTo>
                      <a:pt x="693" y="860"/>
                    </a:lnTo>
                    <a:lnTo>
                      <a:pt x="692" y="856"/>
                    </a:lnTo>
                    <a:lnTo>
                      <a:pt x="690" y="854"/>
                    </a:lnTo>
                    <a:lnTo>
                      <a:pt x="688" y="853"/>
                    </a:lnTo>
                    <a:lnTo>
                      <a:pt x="693" y="849"/>
                    </a:lnTo>
                    <a:lnTo>
                      <a:pt x="695" y="848"/>
                    </a:lnTo>
                    <a:lnTo>
                      <a:pt x="697" y="844"/>
                    </a:lnTo>
                    <a:lnTo>
                      <a:pt x="698" y="843"/>
                    </a:lnTo>
                    <a:lnTo>
                      <a:pt x="698" y="841"/>
                    </a:lnTo>
                    <a:lnTo>
                      <a:pt x="697" y="841"/>
                    </a:lnTo>
                    <a:lnTo>
                      <a:pt x="697" y="843"/>
                    </a:lnTo>
                    <a:lnTo>
                      <a:pt x="695" y="846"/>
                    </a:lnTo>
                    <a:lnTo>
                      <a:pt x="693" y="844"/>
                    </a:lnTo>
                    <a:lnTo>
                      <a:pt x="690" y="848"/>
                    </a:lnTo>
                    <a:lnTo>
                      <a:pt x="686" y="846"/>
                    </a:lnTo>
                    <a:lnTo>
                      <a:pt x="683" y="848"/>
                    </a:lnTo>
                    <a:lnTo>
                      <a:pt x="681" y="846"/>
                    </a:lnTo>
                    <a:lnTo>
                      <a:pt x="680" y="844"/>
                    </a:lnTo>
                    <a:lnTo>
                      <a:pt x="681" y="843"/>
                    </a:lnTo>
                    <a:lnTo>
                      <a:pt x="680" y="839"/>
                    </a:lnTo>
                    <a:lnTo>
                      <a:pt x="680" y="837"/>
                    </a:lnTo>
                    <a:lnTo>
                      <a:pt x="678" y="837"/>
                    </a:lnTo>
                    <a:lnTo>
                      <a:pt x="678" y="836"/>
                    </a:lnTo>
                    <a:lnTo>
                      <a:pt x="676" y="832"/>
                    </a:lnTo>
                    <a:lnTo>
                      <a:pt x="676" y="831"/>
                    </a:lnTo>
                    <a:lnTo>
                      <a:pt x="676" y="829"/>
                    </a:lnTo>
                    <a:lnTo>
                      <a:pt x="676" y="829"/>
                    </a:lnTo>
                    <a:lnTo>
                      <a:pt x="678" y="829"/>
                    </a:lnTo>
                    <a:lnTo>
                      <a:pt x="678" y="831"/>
                    </a:lnTo>
                    <a:lnTo>
                      <a:pt x="680" y="831"/>
                    </a:lnTo>
                    <a:lnTo>
                      <a:pt x="685" y="832"/>
                    </a:lnTo>
                    <a:lnTo>
                      <a:pt x="686" y="832"/>
                    </a:lnTo>
                    <a:lnTo>
                      <a:pt x="686" y="832"/>
                    </a:lnTo>
                    <a:lnTo>
                      <a:pt x="686" y="831"/>
                    </a:lnTo>
                    <a:lnTo>
                      <a:pt x="686" y="829"/>
                    </a:lnTo>
                    <a:lnTo>
                      <a:pt x="688" y="829"/>
                    </a:lnTo>
                    <a:lnTo>
                      <a:pt x="690" y="831"/>
                    </a:lnTo>
                    <a:lnTo>
                      <a:pt x="692" y="831"/>
                    </a:lnTo>
                    <a:lnTo>
                      <a:pt x="693" y="831"/>
                    </a:lnTo>
                    <a:lnTo>
                      <a:pt x="695" y="831"/>
                    </a:lnTo>
                    <a:lnTo>
                      <a:pt x="698" y="831"/>
                    </a:lnTo>
                    <a:lnTo>
                      <a:pt x="702" y="827"/>
                    </a:lnTo>
                    <a:lnTo>
                      <a:pt x="704" y="824"/>
                    </a:lnTo>
                    <a:lnTo>
                      <a:pt x="704" y="824"/>
                    </a:lnTo>
                    <a:lnTo>
                      <a:pt x="705" y="824"/>
                    </a:lnTo>
                    <a:lnTo>
                      <a:pt x="707" y="825"/>
                    </a:lnTo>
                    <a:lnTo>
                      <a:pt x="707" y="827"/>
                    </a:lnTo>
                    <a:lnTo>
                      <a:pt x="707" y="829"/>
                    </a:lnTo>
                    <a:lnTo>
                      <a:pt x="709" y="831"/>
                    </a:lnTo>
                    <a:lnTo>
                      <a:pt x="709" y="832"/>
                    </a:lnTo>
                    <a:lnTo>
                      <a:pt x="709" y="834"/>
                    </a:lnTo>
                    <a:lnTo>
                      <a:pt x="707" y="836"/>
                    </a:lnTo>
                    <a:lnTo>
                      <a:pt x="705" y="837"/>
                    </a:lnTo>
                    <a:lnTo>
                      <a:pt x="707" y="837"/>
                    </a:lnTo>
                    <a:lnTo>
                      <a:pt x="707" y="837"/>
                    </a:lnTo>
                    <a:lnTo>
                      <a:pt x="709" y="836"/>
                    </a:lnTo>
                    <a:lnTo>
                      <a:pt x="709" y="834"/>
                    </a:lnTo>
                    <a:lnTo>
                      <a:pt x="709" y="834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07" y="827"/>
                    </a:lnTo>
                    <a:lnTo>
                      <a:pt x="707" y="825"/>
                    </a:lnTo>
                    <a:lnTo>
                      <a:pt x="707" y="824"/>
                    </a:lnTo>
                    <a:lnTo>
                      <a:pt x="709" y="822"/>
                    </a:lnTo>
                    <a:lnTo>
                      <a:pt x="710" y="820"/>
                    </a:lnTo>
                    <a:lnTo>
                      <a:pt x="710" y="819"/>
                    </a:lnTo>
                    <a:lnTo>
                      <a:pt x="709" y="817"/>
                    </a:lnTo>
                    <a:lnTo>
                      <a:pt x="705" y="812"/>
                    </a:lnTo>
                    <a:lnTo>
                      <a:pt x="698" y="808"/>
                    </a:lnTo>
                    <a:lnTo>
                      <a:pt x="697" y="808"/>
                    </a:lnTo>
                    <a:lnTo>
                      <a:pt x="697" y="810"/>
                    </a:lnTo>
                    <a:lnTo>
                      <a:pt x="697" y="810"/>
                    </a:lnTo>
                    <a:lnTo>
                      <a:pt x="698" y="810"/>
                    </a:lnTo>
                    <a:lnTo>
                      <a:pt x="704" y="814"/>
                    </a:lnTo>
                    <a:lnTo>
                      <a:pt x="705" y="815"/>
                    </a:lnTo>
                    <a:lnTo>
                      <a:pt x="707" y="817"/>
                    </a:lnTo>
                    <a:lnTo>
                      <a:pt x="709" y="817"/>
                    </a:lnTo>
                    <a:lnTo>
                      <a:pt x="709" y="820"/>
                    </a:lnTo>
                    <a:lnTo>
                      <a:pt x="702" y="822"/>
                    </a:lnTo>
                    <a:lnTo>
                      <a:pt x="697" y="825"/>
                    </a:lnTo>
                    <a:lnTo>
                      <a:pt x="693" y="827"/>
                    </a:lnTo>
                    <a:lnTo>
                      <a:pt x="690" y="827"/>
                    </a:lnTo>
                    <a:lnTo>
                      <a:pt x="690" y="824"/>
                    </a:lnTo>
                    <a:lnTo>
                      <a:pt x="688" y="822"/>
                    </a:lnTo>
                    <a:lnTo>
                      <a:pt x="686" y="819"/>
                    </a:lnTo>
                    <a:lnTo>
                      <a:pt x="685" y="820"/>
                    </a:lnTo>
                    <a:lnTo>
                      <a:pt x="683" y="819"/>
                    </a:lnTo>
                    <a:lnTo>
                      <a:pt x="683" y="819"/>
                    </a:lnTo>
                    <a:lnTo>
                      <a:pt x="681" y="819"/>
                    </a:lnTo>
                    <a:lnTo>
                      <a:pt x="678" y="817"/>
                    </a:lnTo>
                    <a:lnTo>
                      <a:pt x="678" y="815"/>
                    </a:lnTo>
                    <a:lnTo>
                      <a:pt x="680" y="814"/>
                    </a:lnTo>
                    <a:lnTo>
                      <a:pt x="683" y="814"/>
                    </a:lnTo>
                    <a:lnTo>
                      <a:pt x="683" y="805"/>
                    </a:lnTo>
                    <a:lnTo>
                      <a:pt x="683" y="803"/>
                    </a:lnTo>
                    <a:lnTo>
                      <a:pt x="680" y="802"/>
                    </a:lnTo>
                    <a:lnTo>
                      <a:pt x="678" y="802"/>
                    </a:lnTo>
                    <a:lnTo>
                      <a:pt x="674" y="802"/>
                    </a:lnTo>
                    <a:lnTo>
                      <a:pt x="673" y="800"/>
                    </a:lnTo>
                    <a:lnTo>
                      <a:pt x="671" y="800"/>
                    </a:lnTo>
                    <a:lnTo>
                      <a:pt x="669" y="800"/>
                    </a:lnTo>
                    <a:lnTo>
                      <a:pt x="668" y="798"/>
                    </a:lnTo>
                    <a:lnTo>
                      <a:pt x="666" y="797"/>
                    </a:lnTo>
                    <a:lnTo>
                      <a:pt x="663" y="791"/>
                    </a:lnTo>
                    <a:lnTo>
                      <a:pt x="661" y="788"/>
                    </a:lnTo>
                    <a:lnTo>
                      <a:pt x="661" y="786"/>
                    </a:lnTo>
                    <a:lnTo>
                      <a:pt x="664" y="785"/>
                    </a:lnTo>
                    <a:lnTo>
                      <a:pt x="668" y="785"/>
                    </a:lnTo>
                    <a:lnTo>
                      <a:pt x="669" y="783"/>
                    </a:lnTo>
                    <a:lnTo>
                      <a:pt x="668" y="781"/>
                    </a:lnTo>
                    <a:lnTo>
                      <a:pt x="666" y="779"/>
                    </a:lnTo>
                    <a:lnTo>
                      <a:pt x="668" y="778"/>
                    </a:lnTo>
                    <a:lnTo>
                      <a:pt x="669" y="776"/>
                    </a:lnTo>
                    <a:lnTo>
                      <a:pt x="671" y="776"/>
                    </a:lnTo>
                    <a:lnTo>
                      <a:pt x="674" y="779"/>
                    </a:lnTo>
                    <a:lnTo>
                      <a:pt x="674" y="781"/>
                    </a:lnTo>
                    <a:lnTo>
                      <a:pt x="678" y="788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5" y="793"/>
                    </a:lnTo>
                    <a:lnTo>
                      <a:pt x="685" y="793"/>
                    </a:lnTo>
                    <a:lnTo>
                      <a:pt x="685" y="790"/>
                    </a:lnTo>
                    <a:lnTo>
                      <a:pt x="686" y="786"/>
                    </a:lnTo>
                    <a:lnTo>
                      <a:pt x="688" y="785"/>
                    </a:lnTo>
                    <a:lnTo>
                      <a:pt x="688" y="785"/>
                    </a:lnTo>
                    <a:lnTo>
                      <a:pt x="688" y="785"/>
                    </a:lnTo>
                    <a:lnTo>
                      <a:pt x="686" y="783"/>
                    </a:lnTo>
                    <a:lnTo>
                      <a:pt x="688" y="779"/>
                    </a:lnTo>
                    <a:lnTo>
                      <a:pt x="686" y="779"/>
                    </a:lnTo>
                    <a:lnTo>
                      <a:pt x="686" y="781"/>
                    </a:lnTo>
                    <a:lnTo>
                      <a:pt x="683" y="788"/>
                    </a:lnTo>
                    <a:lnTo>
                      <a:pt x="681" y="790"/>
                    </a:lnTo>
                    <a:lnTo>
                      <a:pt x="680" y="786"/>
                    </a:lnTo>
                    <a:lnTo>
                      <a:pt x="678" y="785"/>
                    </a:lnTo>
                    <a:lnTo>
                      <a:pt x="678" y="783"/>
                    </a:lnTo>
                    <a:lnTo>
                      <a:pt x="678" y="779"/>
                    </a:lnTo>
                    <a:lnTo>
                      <a:pt x="681" y="781"/>
                    </a:lnTo>
                    <a:lnTo>
                      <a:pt x="681" y="779"/>
                    </a:lnTo>
                    <a:lnTo>
                      <a:pt x="674" y="778"/>
                    </a:lnTo>
                    <a:lnTo>
                      <a:pt x="674" y="776"/>
                    </a:lnTo>
                    <a:lnTo>
                      <a:pt x="673" y="776"/>
                    </a:lnTo>
                    <a:lnTo>
                      <a:pt x="671" y="773"/>
                    </a:lnTo>
                    <a:lnTo>
                      <a:pt x="669" y="771"/>
                    </a:lnTo>
                    <a:lnTo>
                      <a:pt x="673" y="768"/>
                    </a:lnTo>
                    <a:lnTo>
                      <a:pt x="674" y="764"/>
                    </a:lnTo>
                    <a:lnTo>
                      <a:pt x="681" y="766"/>
                    </a:lnTo>
                    <a:lnTo>
                      <a:pt x="681" y="764"/>
                    </a:lnTo>
                    <a:lnTo>
                      <a:pt x="681" y="762"/>
                    </a:lnTo>
                    <a:lnTo>
                      <a:pt x="680" y="764"/>
                    </a:lnTo>
                    <a:lnTo>
                      <a:pt x="678" y="762"/>
                    </a:lnTo>
                    <a:lnTo>
                      <a:pt x="674" y="759"/>
                    </a:lnTo>
                    <a:lnTo>
                      <a:pt x="674" y="757"/>
                    </a:lnTo>
                    <a:lnTo>
                      <a:pt x="676" y="754"/>
                    </a:lnTo>
                    <a:lnTo>
                      <a:pt x="676" y="752"/>
                    </a:lnTo>
                    <a:lnTo>
                      <a:pt x="680" y="752"/>
                    </a:lnTo>
                    <a:lnTo>
                      <a:pt x="681" y="754"/>
                    </a:lnTo>
                    <a:lnTo>
                      <a:pt x="683" y="754"/>
                    </a:lnTo>
                    <a:lnTo>
                      <a:pt x="685" y="754"/>
                    </a:lnTo>
                    <a:lnTo>
                      <a:pt x="683" y="750"/>
                    </a:lnTo>
                    <a:lnTo>
                      <a:pt x="681" y="750"/>
                    </a:lnTo>
                    <a:lnTo>
                      <a:pt x="680" y="749"/>
                    </a:lnTo>
                    <a:lnTo>
                      <a:pt x="680" y="747"/>
                    </a:lnTo>
                    <a:lnTo>
                      <a:pt x="680" y="745"/>
                    </a:lnTo>
                    <a:lnTo>
                      <a:pt x="681" y="744"/>
                    </a:lnTo>
                    <a:lnTo>
                      <a:pt x="681" y="740"/>
                    </a:lnTo>
                    <a:lnTo>
                      <a:pt x="681" y="739"/>
                    </a:lnTo>
                    <a:lnTo>
                      <a:pt x="681" y="737"/>
                    </a:lnTo>
                    <a:lnTo>
                      <a:pt x="683" y="737"/>
                    </a:lnTo>
                    <a:lnTo>
                      <a:pt x="683" y="737"/>
                    </a:lnTo>
                    <a:lnTo>
                      <a:pt x="681" y="737"/>
                    </a:lnTo>
                    <a:lnTo>
                      <a:pt x="680" y="739"/>
                    </a:lnTo>
                    <a:lnTo>
                      <a:pt x="680" y="742"/>
                    </a:lnTo>
                    <a:lnTo>
                      <a:pt x="678" y="744"/>
                    </a:lnTo>
                    <a:lnTo>
                      <a:pt x="678" y="745"/>
                    </a:lnTo>
                    <a:lnTo>
                      <a:pt x="678" y="747"/>
                    </a:lnTo>
                    <a:lnTo>
                      <a:pt x="676" y="750"/>
                    </a:lnTo>
                    <a:lnTo>
                      <a:pt x="674" y="749"/>
                    </a:lnTo>
                    <a:lnTo>
                      <a:pt x="674" y="749"/>
                    </a:lnTo>
                    <a:lnTo>
                      <a:pt x="674" y="747"/>
                    </a:lnTo>
                    <a:lnTo>
                      <a:pt x="674" y="745"/>
                    </a:lnTo>
                    <a:lnTo>
                      <a:pt x="674" y="737"/>
                    </a:lnTo>
                    <a:lnTo>
                      <a:pt x="674" y="730"/>
                    </a:lnTo>
                    <a:lnTo>
                      <a:pt x="674" y="723"/>
                    </a:lnTo>
                    <a:lnTo>
                      <a:pt x="676" y="722"/>
                    </a:lnTo>
                    <a:lnTo>
                      <a:pt x="678" y="722"/>
                    </a:lnTo>
                    <a:lnTo>
                      <a:pt x="678" y="722"/>
                    </a:lnTo>
                    <a:lnTo>
                      <a:pt x="680" y="722"/>
                    </a:lnTo>
                    <a:lnTo>
                      <a:pt x="681" y="720"/>
                    </a:lnTo>
                    <a:lnTo>
                      <a:pt x="678" y="720"/>
                    </a:lnTo>
                    <a:lnTo>
                      <a:pt x="676" y="720"/>
                    </a:lnTo>
                    <a:lnTo>
                      <a:pt x="674" y="722"/>
                    </a:lnTo>
                    <a:lnTo>
                      <a:pt x="673" y="720"/>
                    </a:lnTo>
                    <a:lnTo>
                      <a:pt x="671" y="718"/>
                    </a:lnTo>
                    <a:lnTo>
                      <a:pt x="669" y="715"/>
                    </a:lnTo>
                    <a:lnTo>
                      <a:pt x="669" y="711"/>
                    </a:lnTo>
                    <a:lnTo>
                      <a:pt x="669" y="706"/>
                    </a:lnTo>
                    <a:lnTo>
                      <a:pt x="673" y="708"/>
                    </a:lnTo>
                    <a:lnTo>
                      <a:pt x="676" y="708"/>
                    </a:lnTo>
                    <a:lnTo>
                      <a:pt x="685" y="708"/>
                    </a:lnTo>
                    <a:lnTo>
                      <a:pt x="690" y="713"/>
                    </a:lnTo>
                    <a:lnTo>
                      <a:pt x="693" y="711"/>
                    </a:lnTo>
                    <a:lnTo>
                      <a:pt x="693" y="711"/>
                    </a:lnTo>
                    <a:lnTo>
                      <a:pt x="690" y="710"/>
                    </a:lnTo>
                    <a:lnTo>
                      <a:pt x="690" y="708"/>
                    </a:lnTo>
                    <a:lnTo>
                      <a:pt x="688" y="706"/>
                    </a:lnTo>
                    <a:lnTo>
                      <a:pt x="688" y="704"/>
                    </a:lnTo>
                    <a:lnTo>
                      <a:pt x="688" y="703"/>
                    </a:lnTo>
                    <a:lnTo>
                      <a:pt x="686" y="698"/>
                    </a:lnTo>
                    <a:lnTo>
                      <a:pt x="686" y="698"/>
                    </a:lnTo>
                    <a:lnTo>
                      <a:pt x="685" y="699"/>
                    </a:lnTo>
                    <a:lnTo>
                      <a:pt x="685" y="703"/>
                    </a:lnTo>
                    <a:lnTo>
                      <a:pt x="683" y="704"/>
                    </a:lnTo>
                    <a:lnTo>
                      <a:pt x="680" y="706"/>
                    </a:lnTo>
                    <a:lnTo>
                      <a:pt x="676" y="706"/>
                    </a:lnTo>
                    <a:lnTo>
                      <a:pt x="674" y="706"/>
                    </a:lnTo>
                    <a:lnTo>
                      <a:pt x="674" y="704"/>
                    </a:lnTo>
                    <a:lnTo>
                      <a:pt x="674" y="703"/>
                    </a:lnTo>
                    <a:lnTo>
                      <a:pt x="673" y="701"/>
                    </a:lnTo>
                    <a:lnTo>
                      <a:pt x="669" y="701"/>
                    </a:lnTo>
                    <a:lnTo>
                      <a:pt x="669" y="699"/>
                    </a:lnTo>
                    <a:lnTo>
                      <a:pt x="669" y="698"/>
                    </a:lnTo>
                    <a:lnTo>
                      <a:pt x="669" y="696"/>
                    </a:lnTo>
                    <a:lnTo>
                      <a:pt x="671" y="694"/>
                    </a:lnTo>
                    <a:lnTo>
                      <a:pt x="673" y="694"/>
                    </a:lnTo>
                    <a:lnTo>
                      <a:pt x="673" y="696"/>
                    </a:lnTo>
                    <a:lnTo>
                      <a:pt x="674" y="698"/>
                    </a:lnTo>
                    <a:lnTo>
                      <a:pt x="676" y="698"/>
                    </a:lnTo>
                    <a:lnTo>
                      <a:pt x="678" y="696"/>
                    </a:lnTo>
                    <a:lnTo>
                      <a:pt x="678" y="696"/>
                    </a:lnTo>
                    <a:lnTo>
                      <a:pt x="678" y="694"/>
                    </a:lnTo>
                    <a:lnTo>
                      <a:pt x="676" y="694"/>
                    </a:lnTo>
                    <a:lnTo>
                      <a:pt x="674" y="694"/>
                    </a:lnTo>
                    <a:lnTo>
                      <a:pt x="671" y="691"/>
                    </a:lnTo>
                    <a:lnTo>
                      <a:pt x="673" y="687"/>
                    </a:lnTo>
                    <a:lnTo>
                      <a:pt x="676" y="684"/>
                    </a:lnTo>
                    <a:lnTo>
                      <a:pt x="678" y="684"/>
                    </a:lnTo>
                    <a:lnTo>
                      <a:pt x="678" y="681"/>
                    </a:lnTo>
                    <a:lnTo>
                      <a:pt x="678" y="677"/>
                    </a:lnTo>
                    <a:lnTo>
                      <a:pt x="678" y="675"/>
                    </a:lnTo>
                    <a:lnTo>
                      <a:pt x="674" y="672"/>
                    </a:lnTo>
                    <a:lnTo>
                      <a:pt x="673" y="672"/>
                    </a:lnTo>
                    <a:lnTo>
                      <a:pt x="671" y="674"/>
                    </a:lnTo>
                    <a:lnTo>
                      <a:pt x="671" y="674"/>
                    </a:lnTo>
                    <a:lnTo>
                      <a:pt x="673" y="675"/>
                    </a:lnTo>
                    <a:lnTo>
                      <a:pt x="671" y="675"/>
                    </a:lnTo>
                    <a:lnTo>
                      <a:pt x="671" y="675"/>
                    </a:lnTo>
                    <a:lnTo>
                      <a:pt x="668" y="675"/>
                    </a:lnTo>
                    <a:lnTo>
                      <a:pt x="666" y="674"/>
                    </a:lnTo>
                    <a:lnTo>
                      <a:pt x="663" y="672"/>
                    </a:lnTo>
                    <a:lnTo>
                      <a:pt x="661" y="670"/>
                    </a:lnTo>
                    <a:lnTo>
                      <a:pt x="661" y="669"/>
                    </a:lnTo>
                    <a:lnTo>
                      <a:pt x="663" y="665"/>
                    </a:lnTo>
                    <a:lnTo>
                      <a:pt x="661" y="665"/>
                    </a:lnTo>
                    <a:lnTo>
                      <a:pt x="659" y="667"/>
                    </a:lnTo>
                    <a:lnTo>
                      <a:pt x="656" y="669"/>
                    </a:lnTo>
                    <a:lnTo>
                      <a:pt x="652" y="669"/>
                    </a:lnTo>
                    <a:lnTo>
                      <a:pt x="652" y="670"/>
                    </a:lnTo>
                    <a:lnTo>
                      <a:pt x="651" y="670"/>
                    </a:lnTo>
                    <a:lnTo>
                      <a:pt x="652" y="672"/>
                    </a:lnTo>
                    <a:lnTo>
                      <a:pt x="654" y="672"/>
                    </a:lnTo>
                    <a:lnTo>
                      <a:pt x="654" y="675"/>
                    </a:lnTo>
                    <a:lnTo>
                      <a:pt x="654" y="675"/>
                    </a:lnTo>
                    <a:lnTo>
                      <a:pt x="654" y="677"/>
                    </a:lnTo>
                    <a:lnTo>
                      <a:pt x="652" y="677"/>
                    </a:lnTo>
                    <a:lnTo>
                      <a:pt x="651" y="675"/>
                    </a:lnTo>
                    <a:lnTo>
                      <a:pt x="649" y="672"/>
                    </a:lnTo>
                    <a:lnTo>
                      <a:pt x="649" y="670"/>
                    </a:lnTo>
                    <a:lnTo>
                      <a:pt x="649" y="669"/>
                    </a:lnTo>
                    <a:lnTo>
                      <a:pt x="654" y="664"/>
                    </a:lnTo>
                    <a:lnTo>
                      <a:pt x="654" y="664"/>
                    </a:lnTo>
                    <a:lnTo>
                      <a:pt x="657" y="662"/>
                    </a:lnTo>
                    <a:lnTo>
                      <a:pt x="661" y="657"/>
                    </a:lnTo>
                    <a:lnTo>
                      <a:pt x="663" y="655"/>
                    </a:lnTo>
                    <a:lnTo>
                      <a:pt x="663" y="653"/>
                    </a:lnTo>
                    <a:lnTo>
                      <a:pt x="661" y="652"/>
                    </a:lnTo>
                    <a:lnTo>
                      <a:pt x="661" y="648"/>
                    </a:lnTo>
                    <a:lnTo>
                      <a:pt x="666" y="647"/>
                    </a:lnTo>
                    <a:lnTo>
                      <a:pt x="669" y="647"/>
                    </a:lnTo>
                    <a:lnTo>
                      <a:pt x="673" y="647"/>
                    </a:lnTo>
                    <a:lnTo>
                      <a:pt x="674" y="647"/>
                    </a:lnTo>
                    <a:lnTo>
                      <a:pt x="674" y="645"/>
                    </a:lnTo>
                    <a:lnTo>
                      <a:pt x="678" y="645"/>
                    </a:lnTo>
                    <a:lnTo>
                      <a:pt x="680" y="643"/>
                    </a:lnTo>
                    <a:lnTo>
                      <a:pt x="680" y="641"/>
                    </a:lnTo>
                    <a:lnTo>
                      <a:pt x="680" y="641"/>
                    </a:lnTo>
                    <a:lnTo>
                      <a:pt x="680" y="640"/>
                    </a:lnTo>
                    <a:lnTo>
                      <a:pt x="678" y="638"/>
                    </a:lnTo>
                    <a:lnTo>
                      <a:pt x="680" y="636"/>
                    </a:lnTo>
                    <a:lnTo>
                      <a:pt x="680" y="635"/>
                    </a:lnTo>
                    <a:lnTo>
                      <a:pt x="681" y="635"/>
                    </a:lnTo>
                    <a:lnTo>
                      <a:pt x="683" y="635"/>
                    </a:lnTo>
                    <a:lnTo>
                      <a:pt x="685" y="636"/>
                    </a:lnTo>
                    <a:lnTo>
                      <a:pt x="685" y="638"/>
                    </a:lnTo>
                    <a:lnTo>
                      <a:pt x="683" y="640"/>
                    </a:lnTo>
                    <a:lnTo>
                      <a:pt x="681" y="647"/>
                    </a:lnTo>
                    <a:lnTo>
                      <a:pt x="681" y="648"/>
                    </a:lnTo>
                    <a:lnTo>
                      <a:pt x="680" y="650"/>
                    </a:lnTo>
                    <a:lnTo>
                      <a:pt x="681" y="653"/>
                    </a:lnTo>
                    <a:lnTo>
                      <a:pt x="680" y="655"/>
                    </a:lnTo>
                    <a:lnTo>
                      <a:pt x="674" y="657"/>
                    </a:lnTo>
                    <a:lnTo>
                      <a:pt x="673" y="657"/>
                    </a:lnTo>
                    <a:lnTo>
                      <a:pt x="674" y="658"/>
                    </a:lnTo>
                    <a:lnTo>
                      <a:pt x="676" y="658"/>
                    </a:lnTo>
                    <a:lnTo>
                      <a:pt x="680" y="657"/>
                    </a:lnTo>
                    <a:lnTo>
                      <a:pt x="681" y="655"/>
                    </a:lnTo>
                    <a:lnTo>
                      <a:pt x="683" y="652"/>
                    </a:lnTo>
                    <a:lnTo>
                      <a:pt x="683" y="647"/>
                    </a:lnTo>
                    <a:lnTo>
                      <a:pt x="685" y="647"/>
                    </a:lnTo>
                    <a:lnTo>
                      <a:pt x="686" y="647"/>
                    </a:lnTo>
                    <a:lnTo>
                      <a:pt x="686" y="647"/>
                    </a:lnTo>
                    <a:lnTo>
                      <a:pt x="686" y="650"/>
                    </a:lnTo>
                    <a:lnTo>
                      <a:pt x="686" y="653"/>
                    </a:lnTo>
                    <a:lnTo>
                      <a:pt x="685" y="662"/>
                    </a:lnTo>
                    <a:lnTo>
                      <a:pt x="683" y="665"/>
                    </a:lnTo>
                    <a:lnTo>
                      <a:pt x="681" y="665"/>
                    </a:lnTo>
                    <a:lnTo>
                      <a:pt x="681" y="667"/>
                    </a:lnTo>
                    <a:lnTo>
                      <a:pt x="685" y="667"/>
                    </a:lnTo>
                    <a:lnTo>
                      <a:pt x="685" y="665"/>
                    </a:lnTo>
                    <a:lnTo>
                      <a:pt x="686" y="662"/>
                    </a:lnTo>
                    <a:lnTo>
                      <a:pt x="688" y="658"/>
                    </a:lnTo>
                    <a:lnTo>
                      <a:pt x="688" y="657"/>
                    </a:lnTo>
                    <a:lnTo>
                      <a:pt x="688" y="655"/>
                    </a:lnTo>
                    <a:lnTo>
                      <a:pt x="688" y="650"/>
                    </a:lnTo>
                    <a:lnTo>
                      <a:pt x="688" y="648"/>
                    </a:lnTo>
                    <a:lnTo>
                      <a:pt x="688" y="645"/>
                    </a:lnTo>
                    <a:lnTo>
                      <a:pt x="688" y="643"/>
                    </a:lnTo>
                    <a:lnTo>
                      <a:pt x="686" y="643"/>
                    </a:lnTo>
                    <a:lnTo>
                      <a:pt x="685" y="641"/>
                    </a:lnTo>
                    <a:lnTo>
                      <a:pt x="686" y="636"/>
                    </a:lnTo>
                    <a:lnTo>
                      <a:pt x="690" y="636"/>
                    </a:lnTo>
                    <a:lnTo>
                      <a:pt x="693" y="635"/>
                    </a:lnTo>
                    <a:lnTo>
                      <a:pt x="695" y="633"/>
                    </a:lnTo>
                    <a:lnTo>
                      <a:pt x="697" y="633"/>
                    </a:lnTo>
                    <a:lnTo>
                      <a:pt x="700" y="636"/>
                    </a:lnTo>
                    <a:lnTo>
                      <a:pt x="702" y="636"/>
                    </a:lnTo>
                    <a:lnTo>
                      <a:pt x="702" y="635"/>
                    </a:lnTo>
                    <a:lnTo>
                      <a:pt x="700" y="635"/>
                    </a:lnTo>
                    <a:lnTo>
                      <a:pt x="698" y="633"/>
                    </a:lnTo>
                    <a:lnTo>
                      <a:pt x="697" y="631"/>
                    </a:lnTo>
                    <a:lnTo>
                      <a:pt x="692" y="629"/>
                    </a:lnTo>
                    <a:lnTo>
                      <a:pt x="693" y="626"/>
                    </a:lnTo>
                    <a:lnTo>
                      <a:pt x="693" y="623"/>
                    </a:lnTo>
                    <a:lnTo>
                      <a:pt x="695" y="623"/>
                    </a:lnTo>
                    <a:lnTo>
                      <a:pt x="698" y="621"/>
                    </a:lnTo>
                    <a:lnTo>
                      <a:pt x="705" y="616"/>
                    </a:lnTo>
                    <a:lnTo>
                      <a:pt x="707" y="612"/>
                    </a:lnTo>
                    <a:lnTo>
                      <a:pt x="707" y="609"/>
                    </a:lnTo>
                    <a:lnTo>
                      <a:pt x="704" y="607"/>
                    </a:lnTo>
                    <a:lnTo>
                      <a:pt x="700" y="606"/>
                    </a:lnTo>
                    <a:lnTo>
                      <a:pt x="698" y="604"/>
                    </a:lnTo>
                    <a:lnTo>
                      <a:pt x="695" y="602"/>
                    </a:lnTo>
                    <a:lnTo>
                      <a:pt x="695" y="599"/>
                    </a:lnTo>
                    <a:lnTo>
                      <a:pt x="697" y="594"/>
                    </a:lnTo>
                    <a:lnTo>
                      <a:pt x="698" y="594"/>
                    </a:lnTo>
                    <a:lnTo>
                      <a:pt x="700" y="587"/>
                    </a:lnTo>
                    <a:lnTo>
                      <a:pt x="698" y="583"/>
                    </a:lnTo>
                    <a:lnTo>
                      <a:pt x="698" y="580"/>
                    </a:lnTo>
                    <a:lnTo>
                      <a:pt x="702" y="577"/>
                    </a:lnTo>
                    <a:lnTo>
                      <a:pt x="702" y="575"/>
                    </a:lnTo>
                    <a:lnTo>
                      <a:pt x="702" y="572"/>
                    </a:lnTo>
                    <a:lnTo>
                      <a:pt x="705" y="572"/>
                    </a:lnTo>
                    <a:lnTo>
                      <a:pt x="705" y="570"/>
                    </a:lnTo>
                    <a:lnTo>
                      <a:pt x="705" y="568"/>
                    </a:lnTo>
                    <a:lnTo>
                      <a:pt x="704" y="566"/>
                    </a:lnTo>
                    <a:lnTo>
                      <a:pt x="704" y="563"/>
                    </a:lnTo>
                    <a:lnTo>
                      <a:pt x="705" y="558"/>
                    </a:lnTo>
                    <a:lnTo>
                      <a:pt x="707" y="558"/>
                    </a:lnTo>
                    <a:lnTo>
                      <a:pt x="707" y="558"/>
                    </a:lnTo>
                    <a:lnTo>
                      <a:pt x="705" y="556"/>
                    </a:lnTo>
                    <a:lnTo>
                      <a:pt x="704" y="553"/>
                    </a:lnTo>
                    <a:lnTo>
                      <a:pt x="705" y="551"/>
                    </a:lnTo>
                    <a:lnTo>
                      <a:pt x="705" y="551"/>
                    </a:lnTo>
                    <a:lnTo>
                      <a:pt x="707" y="549"/>
                    </a:lnTo>
                    <a:lnTo>
                      <a:pt x="709" y="551"/>
                    </a:lnTo>
                    <a:lnTo>
                      <a:pt x="710" y="556"/>
                    </a:lnTo>
                    <a:lnTo>
                      <a:pt x="712" y="554"/>
                    </a:lnTo>
                    <a:lnTo>
                      <a:pt x="710" y="551"/>
                    </a:lnTo>
                    <a:lnTo>
                      <a:pt x="710" y="544"/>
                    </a:lnTo>
                    <a:lnTo>
                      <a:pt x="707" y="546"/>
                    </a:lnTo>
                    <a:lnTo>
                      <a:pt x="705" y="544"/>
                    </a:lnTo>
                    <a:lnTo>
                      <a:pt x="705" y="544"/>
                    </a:lnTo>
                    <a:lnTo>
                      <a:pt x="704" y="543"/>
                    </a:lnTo>
                    <a:lnTo>
                      <a:pt x="705" y="541"/>
                    </a:lnTo>
                    <a:lnTo>
                      <a:pt x="705" y="539"/>
                    </a:lnTo>
                    <a:lnTo>
                      <a:pt x="707" y="539"/>
                    </a:lnTo>
                    <a:lnTo>
                      <a:pt x="710" y="537"/>
                    </a:lnTo>
                    <a:lnTo>
                      <a:pt x="712" y="536"/>
                    </a:lnTo>
                    <a:lnTo>
                      <a:pt x="714" y="532"/>
                    </a:lnTo>
                    <a:lnTo>
                      <a:pt x="712" y="532"/>
                    </a:lnTo>
                    <a:lnTo>
                      <a:pt x="712" y="536"/>
                    </a:lnTo>
                    <a:lnTo>
                      <a:pt x="709" y="537"/>
                    </a:lnTo>
                    <a:lnTo>
                      <a:pt x="709" y="537"/>
                    </a:lnTo>
                    <a:lnTo>
                      <a:pt x="707" y="536"/>
                    </a:lnTo>
                    <a:lnTo>
                      <a:pt x="704" y="534"/>
                    </a:lnTo>
                    <a:lnTo>
                      <a:pt x="702" y="532"/>
                    </a:lnTo>
                    <a:lnTo>
                      <a:pt x="702" y="532"/>
                    </a:lnTo>
                    <a:lnTo>
                      <a:pt x="700" y="534"/>
                    </a:lnTo>
                    <a:lnTo>
                      <a:pt x="697" y="539"/>
                    </a:lnTo>
                    <a:lnTo>
                      <a:pt x="695" y="539"/>
                    </a:lnTo>
                    <a:lnTo>
                      <a:pt x="690" y="539"/>
                    </a:lnTo>
                    <a:lnTo>
                      <a:pt x="688" y="539"/>
                    </a:lnTo>
                    <a:lnTo>
                      <a:pt x="686" y="539"/>
                    </a:lnTo>
                    <a:lnTo>
                      <a:pt x="686" y="537"/>
                    </a:lnTo>
                    <a:lnTo>
                      <a:pt x="686" y="536"/>
                    </a:lnTo>
                    <a:lnTo>
                      <a:pt x="688" y="536"/>
                    </a:lnTo>
                    <a:lnTo>
                      <a:pt x="688" y="534"/>
                    </a:lnTo>
                    <a:lnTo>
                      <a:pt x="686" y="534"/>
                    </a:lnTo>
                    <a:lnTo>
                      <a:pt x="685" y="532"/>
                    </a:lnTo>
                    <a:lnTo>
                      <a:pt x="683" y="531"/>
                    </a:lnTo>
                    <a:lnTo>
                      <a:pt x="683" y="527"/>
                    </a:lnTo>
                    <a:lnTo>
                      <a:pt x="681" y="522"/>
                    </a:lnTo>
                    <a:lnTo>
                      <a:pt x="681" y="519"/>
                    </a:lnTo>
                    <a:lnTo>
                      <a:pt x="683" y="517"/>
                    </a:lnTo>
                    <a:lnTo>
                      <a:pt x="685" y="507"/>
                    </a:lnTo>
                    <a:lnTo>
                      <a:pt x="686" y="502"/>
                    </a:lnTo>
                    <a:lnTo>
                      <a:pt x="688" y="497"/>
                    </a:lnTo>
                    <a:lnTo>
                      <a:pt x="688" y="493"/>
                    </a:lnTo>
                    <a:lnTo>
                      <a:pt x="692" y="491"/>
                    </a:lnTo>
                    <a:lnTo>
                      <a:pt x="692" y="490"/>
                    </a:lnTo>
                    <a:lnTo>
                      <a:pt x="695" y="479"/>
                    </a:lnTo>
                    <a:lnTo>
                      <a:pt x="697" y="474"/>
                    </a:lnTo>
                    <a:lnTo>
                      <a:pt x="692" y="461"/>
                    </a:lnTo>
                    <a:lnTo>
                      <a:pt x="690" y="457"/>
                    </a:lnTo>
                    <a:lnTo>
                      <a:pt x="690" y="454"/>
                    </a:lnTo>
                    <a:lnTo>
                      <a:pt x="692" y="449"/>
                    </a:lnTo>
                    <a:lnTo>
                      <a:pt x="692" y="447"/>
                    </a:lnTo>
                    <a:lnTo>
                      <a:pt x="690" y="444"/>
                    </a:lnTo>
                    <a:lnTo>
                      <a:pt x="688" y="439"/>
                    </a:lnTo>
                    <a:lnTo>
                      <a:pt x="688" y="435"/>
                    </a:lnTo>
                    <a:lnTo>
                      <a:pt x="688" y="433"/>
                    </a:lnTo>
                    <a:lnTo>
                      <a:pt x="688" y="430"/>
                    </a:lnTo>
                    <a:lnTo>
                      <a:pt x="688" y="427"/>
                    </a:lnTo>
                    <a:lnTo>
                      <a:pt x="688" y="427"/>
                    </a:lnTo>
                    <a:lnTo>
                      <a:pt x="693" y="427"/>
                    </a:lnTo>
                    <a:lnTo>
                      <a:pt x="695" y="427"/>
                    </a:lnTo>
                    <a:lnTo>
                      <a:pt x="697" y="425"/>
                    </a:lnTo>
                    <a:lnTo>
                      <a:pt x="697" y="423"/>
                    </a:lnTo>
                    <a:lnTo>
                      <a:pt x="697" y="418"/>
                    </a:lnTo>
                    <a:lnTo>
                      <a:pt x="698" y="416"/>
                    </a:lnTo>
                    <a:lnTo>
                      <a:pt x="698" y="415"/>
                    </a:lnTo>
                    <a:lnTo>
                      <a:pt x="700" y="413"/>
                    </a:lnTo>
                    <a:lnTo>
                      <a:pt x="700" y="410"/>
                    </a:lnTo>
                    <a:lnTo>
                      <a:pt x="702" y="406"/>
                    </a:lnTo>
                    <a:lnTo>
                      <a:pt x="705" y="398"/>
                    </a:lnTo>
                    <a:lnTo>
                      <a:pt x="707" y="394"/>
                    </a:lnTo>
                    <a:lnTo>
                      <a:pt x="709" y="393"/>
                    </a:lnTo>
                    <a:lnTo>
                      <a:pt x="707" y="387"/>
                    </a:lnTo>
                    <a:lnTo>
                      <a:pt x="709" y="386"/>
                    </a:lnTo>
                    <a:lnTo>
                      <a:pt x="710" y="384"/>
                    </a:lnTo>
                    <a:lnTo>
                      <a:pt x="710" y="382"/>
                    </a:lnTo>
                    <a:lnTo>
                      <a:pt x="712" y="381"/>
                    </a:lnTo>
                    <a:lnTo>
                      <a:pt x="716" y="377"/>
                    </a:lnTo>
                    <a:lnTo>
                      <a:pt x="716" y="372"/>
                    </a:lnTo>
                    <a:lnTo>
                      <a:pt x="719" y="365"/>
                    </a:lnTo>
                    <a:lnTo>
                      <a:pt x="719" y="360"/>
                    </a:lnTo>
                    <a:lnTo>
                      <a:pt x="719" y="358"/>
                    </a:lnTo>
                    <a:lnTo>
                      <a:pt x="719" y="355"/>
                    </a:lnTo>
                    <a:lnTo>
                      <a:pt x="721" y="352"/>
                    </a:lnTo>
                    <a:lnTo>
                      <a:pt x="722" y="348"/>
                    </a:lnTo>
                    <a:lnTo>
                      <a:pt x="722" y="347"/>
                    </a:lnTo>
                    <a:lnTo>
                      <a:pt x="726" y="343"/>
                    </a:lnTo>
                    <a:lnTo>
                      <a:pt x="726" y="340"/>
                    </a:lnTo>
                    <a:lnTo>
                      <a:pt x="726" y="338"/>
                    </a:lnTo>
                    <a:lnTo>
                      <a:pt x="726" y="335"/>
                    </a:lnTo>
                    <a:lnTo>
                      <a:pt x="724" y="331"/>
                    </a:lnTo>
                    <a:lnTo>
                      <a:pt x="726" y="329"/>
                    </a:lnTo>
                    <a:lnTo>
                      <a:pt x="728" y="328"/>
                    </a:lnTo>
                    <a:lnTo>
                      <a:pt x="729" y="321"/>
                    </a:lnTo>
                    <a:lnTo>
                      <a:pt x="729" y="318"/>
                    </a:lnTo>
                    <a:lnTo>
                      <a:pt x="731" y="314"/>
                    </a:lnTo>
                    <a:lnTo>
                      <a:pt x="729" y="311"/>
                    </a:lnTo>
                    <a:lnTo>
                      <a:pt x="729" y="300"/>
                    </a:lnTo>
                    <a:lnTo>
                      <a:pt x="728" y="294"/>
                    </a:lnTo>
                    <a:lnTo>
                      <a:pt x="726" y="287"/>
                    </a:lnTo>
                    <a:lnTo>
                      <a:pt x="726" y="283"/>
                    </a:lnTo>
                    <a:lnTo>
                      <a:pt x="726" y="278"/>
                    </a:lnTo>
                    <a:lnTo>
                      <a:pt x="726" y="275"/>
                    </a:lnTo>
                    <a:lnTo>
                      <a:pt x="726" y="268"/>
                    </a:lnTo>
                    <a:lnTo>
                      <a:pt x="731" y="265"/>
                    </a:lnTo>
                    <a:lnTo>
                      <a:pt x="733" y="260"/>
                    </a:lnTo>
                    <a:lnTo>
                      <a:pt x="733" y="253"/>
                    </a:lnTo>
                    <a:lnTo>
                      <a:pt x="733" y="249"/>
                    </a:lnTo>
                    <a:lnTo>
                      <a:pt x="733" y="248"/>
                    </a:lnTo>
                    <a:lnTo>
                      <a:pt x="729" y="244"/>
                    </a:lnTo>
                    <a:lnTo>
                      <a:pt x="729" y="237"/>
                    </a:lnTo>
                    <a:lnTo>
                      <a:pt x="729" y="236"/>
                    </a:lnTo>
                    <a:lnTo>
                      <a:pt x="731" y="234"/>
                    </a:lnTo>
                    <a:lnTo>
                      <a:pt x="733" y="232"/>
                    </a:lnTo>
                    <a:lnTo>
                      <a:pt x="734" y="229"/>
                    </a:lnTo>
                    <a:lnTo>
                      <a:pt x="734" y="225"/>
                    </a:lnTo>
                    <a:lnTo>
                      <a:pt x="736" y="219"/>
                    </a:lnTo>
                    <a:lnTo>
                      <a:pt x="738" y="214"/>
                    </a:lnTo>
                    <a:lnTo>
                      <a:pt x="738" y="212"/>
                    </a:lnTo>
                    <a:lnTo>
                      <a:pt x="740" y="210"/>
                    </a:lnTo>
                    <a:lnTo>
                      <a:pt x="740" y="208"/>
                    </a:lnTo>
                    <a:lnTo>
                      <a:pt x="741" y="207"/>
                    </a:lnTo>
                    <a:lnTo>
                      <a:pt x="740" y="203"/>
                    </a:lnTo>
                    <a:lnTo>
                      <a:pt x="741" y="200"/>
                    </a:lnTo>
                    <a:lnTo>
                      <a:pt x="743" y="195"/>
                    </a:lnTo>
                    <a:lnTo>
                      <a:pt x="743" y="193"/>
                    </a:lnTo>
                    <a:lnTo>
                      <a:pt x="745" y="188"/>
                    </a:lnTo>
                    <a:lnTo>
                      <a:pt x="745" y="185"/>
                    </a:lnTo>
                    <a:lnTo>
                      <a:pt x="745" y="181"/>
                    </a:lnTo>
                    <a:lnTo>
                      <a:pt x="745" y="179"/>
                    </a:lnTo>
                    <a:lnTo>
                      <a:pt x="746" y="174"/>
                    </a:lnTo>
                    <a:lnTo>
                      <a:pt x="745" y="173"/>
                    </a:lnTo>
                    <a:lnTo>
                      <a:pt x="745" y="171"/>
                    </a:lnTo>
                    <a:lnTo>
                      <a:pt x="746" y="166"/>
                    </a:lnTo>
                    <a:lnTo>
                      <a:pt x="746" y="164"/>
                    </a:lnTo>
                    <a:lnTo>
                      <a:pt x="748" y="162"/>
                    </a:lnTo>
                    <a:lnTo>
                      <a:pt x="750" y="159"/>
                    </a:lnTo>
                    <a:lnTo>
                      <a:pt x="750" y="157"/>
                    </a:lnTo>
                    <a:lnTo>
                      <a:pt x="746" y="149"/>
                    </a:lnTo>
                    <a:lnTo>
                      <a:pt x="746" y="147"/>
                    </a:lnTo>
                    <a:lnTo>
                      <a:pt x="748" y="140"/>
                    </a:lnTo>
                    <a:lnTo>
                      <a:pt x="748" y="135"/>
                    </a:lnTo>
                    <a:lnTo>
                      <a:pt x="748" y="132"/>
                    </a:lnTo>
                    <a:lnTo>
                      <a:pt x="748" y="130"/>
                    </a:lnTo>
                    <a:lnTo>
                      <a:pt x="748" y="128"/>
                    </a:lnTo>
                    <a:lnTo>
                      <a:pt x="750" y="127"/>
                    </a:lnTo>
                    <a:lnTo>
                      <a:pt x="750" y="123"/>
                    </a:lnTo>
                    <a:lnTo>
                      <a:pt x="750" y="123"/>
                    </a:lnTo>
                    <a:lnTo>
                      <a:pt x="748" y="121"/>
                    </a:lnTo>
                    <a:lnTo>
                      <a:pt x="746" y="120"/>
                    </a:lnTo>
                    <a:lnTo>
                      <a:pt x="746" y="118"/>
                    </a:lnTo>
                    <a:lnTo>
                      <a:pt x="746" y="116"/>
                    </a:lnTo>
                    <a:lnTo>
                      <a:pt x="746" y="113"/>
                    </a:lnTo>
                    <a:lnTo>
                      <a:pt x="750" y="113"/>
                    </a:lnTo>
                    <a:lnTo>
                      <a:pt x="750" y="111"/>
                    </a:lnTo>
                    <a:lnTo>
                      <a:pt x="751" y="110"/>
                    </a:lnTo>
                    <a:lnTo>
                      <a:pt x="753" y="103"/>
                    </a:lnTo>
                    <a:lnTo>
                      <a:pt x="753" y="96"/>
                    </a:lnTo>
                    <a:lnTo>
                      <a:pt x="755" y="91"/>
                    </a:lnTo>
                    <a:lnTo>
                      <a:pt x="755" y="89"/>
                    </a:lnTo>
                    <a:lnTo>
                      <a:pt x="755" y="84"/>
                    </a:lnTo>
                    <a:lnTo>
                      <a:pt x="757" y="81"/>
                    </a:lnTo>
                    <a:lnTo>
                      <a:pt x="757" y="79"/>
                    </a:lnTo>
                    <a:lnTo>
                      <a:pt x="757" y="77"/>
                    </a:lnTo>
                    <a:lnTo>
                      <a:pt x="755" y="65"/>
                    </a:lnTo>
                    <a:lnTo>
                      <a:pt x="755" y="62"/>
                    </a:lnTo>
                    <a:lnTo>
                      <a:pt x="755" y="55"/>
                    </a:lnTo>
                    <a:lnTo>
                      <a:pt x="755" y="46"/>
                    </a:lnTo>
                    <a:lnTo>
                      <a:pt x="755" y="45"/>
                    </a:lnTo>
                    <a:lnTo>
                      <a:pt x="755" y="43"/>
                    </a:lnTo>
                    <a:lnTo>
                      <a:pt x="753" y="40"/>
                    </a:lnTo>
                    <a:lnTo>
                      <a:pt x="753" y="36"/>
                    </a:lnTo>
                    <a:lnTo>
                      <a:pt x="751" y="28"/>
                    </a:lnTo>
                    <a:lnTo>
                      <a:pt x="751" y="23"/>
                    </a:lnTo>
                    <a:lnTo>
                      <a:pt x="751" y="19"/>
                    </a:lnTo>
                    <a:lnTo>
                      <a:pt x="750" y="18"/>
                    </a:lnTo>
                    <a:lnTo>
                      <a:pt x="751" y="18"/>
                    </a:lnTo>
                    <a:lnTo>
                      <a:pt x="753" y="18"/>
                    </a:lnTo>
                    <a:lnTo>
                      <a:pt x="755" y="18"/>
                    </a:lnTo>
                    <a:lnTo>
                      <a:pt x="757" y="16"/>
                    </a:lnTo>
                    <a:lnTo>
                      <a:pt x="760" y="14"/>
                    </a:lnTo>
                    <a:lnTo>
                      <a:pt x="762" y="12"/>
                    </a:lnTo>
                    <a:lnTo>
                      <a:pt x="762" y="11"/>
                    </a:lnTo>
                    <a:lnTo>
                      <a:pt x="762" y="9"/>
                    </a:lnTo>
                    <a:lnTo>
                      <a:pt x="762" y="6"/>
                    </a:lnTo>
                    <a:lnTo>
                      <a:pt x="760" y="4"/>
                    </a:lnTo>
                    <a:lnTo>
                      <a:pt x="762" y="4"/>
                    </a:lnTo>
                    <a:lnTo>
                      <a:pt x="763" y="4"/>
                    </a:lnTo>
                    <a:lnTo>
                      <a:pt x="765" y="2"/>
                    </a:lnTo>
                    <a:lnTo>
                      <a:pt x="767" y="0"/>
                    </a:lnTo>
                    <a:lnTo>
                      <a:pt x="767" y="2"/>
                    </a:lnTo>
                    <a:lnTo>
                      <a:pt x="770" y="6"/>
                    </a:lnTo>
                    <a:lnTo>
                      <a:pt x="770" y="9"/>
                    </a:lnTo>
                    <a:lnTo>
                      <a:pt x="772" y="11"/>
                    </a:lnTo>
                    <a:lnTo>
                      <a:pt x="775" y="12"/>
                    </a:lnTo>
                    <a:lnTo>
                      <a:pt x="775" y="12"/>
                    </a:lnTo>
                    <a:lnTo>
                      <a:pt x="775" y="12"/>
                    </a:lnTo>
                    <a:lnTo>
                      <a:pt x="774" y="14"/>
                    </a:lnTo>
                    <a:lnTo>
                      <a:pt x="775" y="14"/>
                    </a:lnTo>
                    <a:lnTo>
                      <a:pt x="775" y="16"/>
                    </a:lnTo>
                    <a:lnTo>
                      <a:pt x="775" y="18"/>
                    </a:lnTo>
                    <a:lnTo>
                      <a:pt x="775" y="19"/>
                    </a:lnTo>
                    <a:lnTo>
                      <a:pt x="777" y="21"/>
                    </a:lnTo>
                    <a:lnTo>
                      <a:pt x="777" y="24"/>
                    </a:lnTo>
                    <a:lnTo>
                      <a:pt x="777" y="28"/>
                    </a:lnTo>
                    <a:lnTo>
                      <a:pt x="777" y="29"/>
                    </a:lnTo>
                    <a:lnTo>
                      <a:pt x="777" y="29"/>
                    </a:lnTo>
                    <a:lnTo>
                      <a:pt x="779" y="31"/>
                    </a:lnTo>
                    <a:lnTo>
                      <a:pt x="781" y="33"/>
                    </a:lnTo>
                    <a:lnTo>
                      <a:pt x="782" y="35"/>
                    </a:lnTo>
                    <a:lnTo>
                      <a:pt x="784" y="36"/>
                    </a:lnTo>
                    <a:lnTo>
                      <a:pt x="784" y="36"/>
                    </a:lnTo>
                    <a:lnTo>
                      <a:pt x="786" y="38"/>
                    </a:lnTo>
                    <a:lnTo>
                      <a:pt x="787" y="38"/>
                    </a:lnTo>
                    <a:lnTo>
                      <a:pt x="787" y="40"/>
                    </a:lnTo>
                    <a:lnTo>
                      <a:pt x="787" y="40"/>
                    </a:lnTo>
                    <a:lnTo>
                      <a:pt x="787" y="40"/>
                    </a:lnTo>
                    <a:lnTo>
                      <a:pt x="786" y="41"/>
                    </a:lnTo>
                    <a:lnTo>
                      <a:pt x="782" y="45"/>
                    </a:lnTo>
                    <a:lnTo>
                      <a:pt x="782" y="45"/>
                    </a:lnTo>
                    <a:lnTo>
                      <a:pt x="786" y="48"/>
                    </a:lnTo>
                    <a:lnTo>
                      <a:pt x="786" y="48"/>
                    </a:lnTo>
                    <a:lnTo>
                      <a:pt x="786" y="50"/>
                    </a:lnTo>
                    <a:lnTo>
                      <a:pt x="784" y="52"/>
                    </a:lnTo>
                    <a:lnTo>
                      <a:pt x="782" y="52"/>
                    </a:lnTo>
                    <a:lnTo>
                      <a:pt x="782" y="53"/>
                    </a:lnTo>
                    <a:lnTo>
                      <a:pt x="782" y="53"/>
                    </a:lnTo>
                    <a:lnTo>
                      <a:pt x="782" y="53"/>
                    </a:lnTo>
                    <a:lnTo>
                      <a:pt x="782" y="55"/>
                    </a:lnTo>
                    <a:lnTo>
                      <a:pt x="782" y="57"/>
                    </a:lnTo>
                    <a:lnTo>
                      <a:pt x="782" y="58"/>
                    </a:lnTo>
                    <a:lnTo>
                      <a:pt x="782" y="58"/>
                    </a:lnTo>
                    <a:lnTo>
                      <a:pt x="782" y="60"/>
                    </a:lnTo>
                    <a:lnTo>
                      <a:pt x="782" y="60"/>
                    </a:lnTo>
                    <a:lnTo>
                      <a:pt x="782" y="60"/>
                    </a:lnTo>
                    <a:lnTo>
                      <a:pt x="787" y="64"/>
                    </a:lnTo>
                    <a:lnTo>
                      <a:pt x="787" y="64"/>
                    </a:lnTo>
                    <a:lnTo>
                      <a:pt x="787" y="64"/>
                    </a:lnTo>
                    <a:lnTo>
                      <a:pt x="786" y="65"/>
                    </a:lnTo>
                    <a:lnTo>
                      <a:pt x="786" y="67"/>
                    </a:lnTo>
                    <a:lnTo>
                      <a:pt x="786" y="69"/>
                    </a:lnTo>
                    <a:lnTo>
                      <a:pt x="786" y="69"/>
                    </a:lnTo>
                    <a:lnTo>
                      <a:pt x="786" y="70"/>
                    </a:lnTo>
                    <a:lnTo>
                      <a:pt x="787" y="70"/>
                    </a:lnTo>
                    <a:lnTo>
                      <a:pt x="791" y="74"/>
                    </a:lnTo>
                    <a:lnTo>
                      <a:pt x="793" y="77"/>
                    </a:lnTo>
                    <a:lnTo>
                      <a:pt x="793" y="81"/>
                    </a:lnTo>
                    <a:lnTo>
                      <a:pt x="793" y="84"/>
                    </a:lnTo>
                    <a:lnTo>
                      <a:pt x="794" y="87"/>
                    </a:lnTo>
                    <a:lnTo>
                      <a:pt x="794" y="89"/>
                    </a:lnTo>
                    <a:lnTo>
                      <a:pt x="794" y="91"/>
                    </a:lnTo>
                    <a:lnTo>
                      <a:pt x="796" y="93"/>
                    </a:lnTo>
                    <a:lnTo>
                      <a:pt x="798" y="96"/>
                    </a:lnTo>
                    <a:lnTo>
                      <a:pt x="798" y="98"/>
                    </a:lnTo>
                    <a:lnTo>
                      <a:pt x="798" y="98"/>
                    </a:lnTo>
                    <a:lnTo>
                      <a:pt x="799" y="101"/>
                    </a:lnTo>
                    <a:lnTo>
                      <a:pt x="799" y="104"/>
                    </a:lnTo>
                    <a:lnTo>
                      <a:pt x="798" y="106"/>
                    </a:lnTo>
                    <a:lnTo>
                      <a:pt x="798" y="108"/>
                    </a:lnTo>
                    <a:lnTo>
                      <a:pt x="799" y="108"/>
                    </a:lnTo>
                    <a:lnTo>
                      <a:pt x="799" y="110"/>
                    </a:lnTo>
                    <a:lnTo>
                      <a:pt x="801" y="110"/>
                    </a:lnTo>
                    <a:lnTo>
                      <a:pt x="801" y="110"/>
                    </a:lnTo>
                    <a:lnTo>
                      <a:pt x="805" y="110"/>
                    </a:lnTo>
                    <a:lnTo>
                      <a:pt x="808" y="110"/>
                    </a:lnTo>
                    <a:lnTo>
                      <a:pt x="811" y="108"/>
                    </a:lnTo>
                    <a:lnTo>
                      <a:pt x="811" y="108"/>
                    </a:lnTo>
                    <a:close/>
                    <a:moveTo>
                      <a:pt x="4" y="200"/>
                    </a:moveTo>
                    <a:lnTo>
                      <a:pt x="0" y="200"/>
                    </a:lnTo>
                    <a:lnTo>
                      <a:pt x="0" y="198"/>
                    </a:lnTo>
                    <a:lnTo>
                      <a:pt x="2" y="198"/>
                    </a:lnTo>
                    <a:lnTo>
                      <a:pt x="4" y="198"/>
                    </a:lnTo>
                    <a:lnTo>
                      <a:pt x="4" y="198"/>
                    </a:lnTo>
                    <a:lnTo>
                      <a:pt x="4" y="200"/>
                    </a:lnTo>
                    <a:close/>
                    <a:moveTo>
                      <a:pt x="589" y="343"/>
                    </a:move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7" y="341"/>
                    </a:lnTo>
                    <a:lnTo>
                      <a:pt x="587" y="341"/>
                    </a:lnTo>
                    <a:lnTo>
                      <a:pt x="587" y="341"/>
                    </a:lnTo>
                    <a:lnTo>
                      <a:pt x="589" y="341"/>
                    </a:lnTo>
                    <a:lnTo>
                      <a:pt x="589" y="341"/>
                    </a:lnTo>
                    <a:lnTo>
                      <a:pt x="589" y="343"/>
                    </a:lnTo>
                    <a:lnTo>
                      <a:pt x="589" y="343"/>
                    </a:lnTo>
                    <a:lnTo>
                      <a:pt x="589" y="343"/>
                    </a:lnTo>
                    <a:lnTo>
                      <a:pt x="589" y="343"/>
                    </a:lnTo>
                    <a:close/>
                    <a:moveTo>
                      <a:pt x="685" y="580"/>
                    </a:moveTo>
                    <a:lnTo>
                      <a:pt x="685" y="580"/>
                    </a:lnTo>
                    <a:lnTo>
                      <a:pt x="683" y="580"/>
                    </a:lnTo>
                    <a:lnTo>
                      <a:pt x="681" y="580"/>
                    </a:lnTo>
                    <a:lnTo>
                      <a:pt x="680" y="580"/>
                    </a:lnTo>
                    <a:lnTo>
                      <a:pt x="676" y="578"/>
                    </a:lnTo>
                    <a:lnTo>
                      <a:pt x="674" y="578"/>
                    </a:lnTo>
                    <a:lnTo>
                      <a:pt x="674" y="577"/>
                    </a:lnTo>
                    <a:lnTo>
                      <a:pt x="674" y="575"/>
                    </a:lnTo>
                    <a:lnTo>
                      <a:pt x="676" y="573"/>
                    </a:lnTo>
                    <a:lnTo>
                      <a:pt x="678" y="568"/>
                    </a:lnTo>
                    <a:lnTo>
                      <a:pt x="678" y="560"/>
                    </a:lnTo>
                    <a:lnTo>
                      <a:pt x="678" y="558"/>
                    </a:lnTo>
                    <a:lnTo>
                      <a:pt x="678" y="556"/>
                    </a:lnTo>
                    <a:lnTo>
                      <a:pt x="678" y="554"/>
                    </a:lnTo>
                    <a:lnTo>
                      <a:pt x="678" y="553"/>
                    </a:lnTo>
                    <a:lnTo>
                      <a:pt x="678" y="551"/>
                    </a:lnTo>
                    <a:lnTo>
                      <a:pt x="678" y="551"/>
                    </a:lnTo>
                    <a:lnTo>
                      <a:pt x="680" y="548"/>
                    </a:lnTo>
                    <a:lnTo>
                      <a:pt x="680" y="546"/>
                    </a:lnTo>
                    <a:lnTo>
                      <a:pt x="680" y="544"/>
                    </a:lnTo>
                    <a:lnTo>
                      <a:pt x="681" y="543"/>
                    </a:lnTo>
                    <a:lnTo>
                      <a:pt x="681" y="541"/>
                    </a:lnTo>
                    <a:lnTo>
                      <a:pt x="680" y="541"/>
                    </a:lnTo>
                    <a:lnTo>
                      <a:pt x="680" y="539"/>
                    </a:lnTo>
                    <a:lnTo>
                      <a:pt x="686" y="543"/>
                    </a:lnTo>
                    <a:lnTo>
                      <a:pt x="690" y="543"/>
                    </a:lnTo>
                    <a:lnTo>
                      <a:pt x="690" y="544"/>
                    </a:lnTo>
                    <a:lnTo>
                      <a:pt x="692" y="546"/>
                    </a:lnTo>
                    <a:lnTo>
                      <a:pt x="692" y="549"/>
                    </a:lnTo>
                    <a:lnTo>
                      <a:pt x="692" y="549"/>
                    </a:lnTo>
                    <a:lnTo>
                      <a:pt x="692" y="553"/>
                    </a:lnTo>
                    <a:lnTo>
                      <a:pt x="690" y="553"/>
                    </a:lnTo>
                    <a:lnTo>
                      <a:pt x="690" y="554"/>
                    </a:lnTo>
                    <a:lnTo>
                      <a:pt x="692" y="556"/>
                    </a:lnTo>
                    <a:lnTo>
                      <a:pt x="690" y="558"/>
                    </a:lnTo>
                    <a:lnTo>
                      <a:pt x="688" y="558"/>
                    </a:lnTo>
                    <a:lnTo>
                      <a:pt x="688" y="558"/>
                    </a:lnTo>
                    <a:lnTo>
                      <a:pt x="686" y="560"/>
                    </a:lnTo>
                    <a:lnTo>
                      <a:pt x="685" y="560"/>
                    </a:lnTo>
                    <a:lnTo>
                      <a:pt x="685" y="561"/>
                    </a:lnTo>
                    <a:lnTo>
                      <a:pt x="688" y="563"/>
                    </a:lnTo>
                    <a:lnTo>
                      <a:pt x="690" y="565"/>
                    </a:lnTo>
                    <a:lnTo>
                      <a:pt x="690" y="566"/>
                    </a:lnTo>
                    <a:lnTo>
                      <a:pt x="692" y="570"/>
                    </a:lnTo>
                    <a:lnTo>
                      <a:pt x="692" y="570"/>
                    </a:lnTo>
                    <a:lnTo>
                      <a:pt x="690" y="573"/>
                    </a:lnTo>
                    <a:lnTo>
                      <a:pt x="688" y="575"/>
                    </a:lnTo>
                    <a:lnTo>
                      <a:pt x="686" y="575"/>
                    </a:lnTo>
                    <a:lnTo>
                      <a:pt x="686" y="578"/>
                    </a:lnTo>
                    <a:lnTo>
                      <a:pt x="685" y="580"/>
                    </a:lnTo>
                    <a:lnTo>
                      <a:pt x="685" y="580"/>
                    </a:lnTo>
                    <a:close/>
                    <a:moveTo>
                      <a:pt x="668" y="587"/>
                    </a:moveTo>
                    <a:lnTo>
                      <a:pt x="666" y="587"/>
                    </a:lnTo>
                    <a:lnTo>
                      <a:pt x="664" y="587"/>
                    </a:lnTo>
                    <a:lnTo>
                      <a:pt x="664" y="585"/>
                    </a:lnTo>
                    <a:lnTo>
                      <a:pt x="666" y="585"/>
                    </a:lnTo>
                    <a:lnTo>
                      <a:pt x="666" y="585"/>
                    </a:lnTo>
                    <a:lnTo>
                      <a:pt x="668" y="585"/>
                    </a:lnTo>
                    <a:lnTo>
                      <a:pt x="668" y="585"/>
                    </a:lnTo>
                    <a:lnTo>
                      <a:pt x="668" y="587"/>
                    </a:lnTo>
                    <a:lnTo>
                      <a:pt x="668" y="587"/>
                    </a:lnTo>
                    <a:lnTo>
                      <a:pt x="668" y="587"/>
                    </a:lnTo>
                    <a:close/>
                    <a:moveTo>
                      <a:pt x="685" y="592"/>
                    </a:moveTo>
                    <a:lnTo>
                      <a:pt x="685" y="594"/>
                    </a:lnTo>
                    <a:lnTo>
                      <a:pt x="685" y="594"/>
                    </a:lnTo>
                    <a:lnTo>
                      <a:pt x="683" y="594"/>
                    </a:lnTo>
                    <a:lnTo>
                      <a:pt x="683" y="595"/>
                    </a:lnTo>
                    <a:lnTo>
                      <a:pt x="681" y="595"/>
                    </a:lnTo>
                    <a:lnTo>
                      <a:pt x="680" y="594"/>
                    </a:lnTo>
                    <a:lnTo>
                      <a:pt x="678" y="594"/>
                    </a:lnTo>
                    <a:lnTo>
                      <a:pt x="678" y="592"/>
                    </a:lnTo>
                    <a:lnTo>
                      <a:pt x="681" y="592"/>
                    </a:lnTo>
                    <a:lnTo>
                      <a:pt x="683" y="592"/>
                    </a:lnTo>
                    <a:lnTo>
                      <a:pt x="685" y="592"/>
                    </a:lnTo>
                    <a:lnTo>
                      <a:pt x="685" y="592"/>
                    </a:lnTo>
                    <a:lnTo>
                      <a:pt x="685" y="592"/>
                    </a:lnTo>
                    <a:close/>
                    <a:moveTo>
                      <a:pt x="686" y="607"/>
                    </a:moveTo>
                    <a:lnTo>
                      <a:pt x="685" y="609"/>
                    </a:lnTo>
                    <a:lnTo>
                      <a:pt x="683" y="609"/>
                    </a:lnTo>
                    <a:lnTo>
                      <a:pt x="681" y="611"/>
                    </a:lnTo>
                    <a:lnTo>
                      <a:pt x="681" y="611"/>
                    </a:lnTo>
                    <a:lnTo>
                      <a:pt x="681" y="612"/>
                    </a:lnTo>
                    <a:lnTo>
                      <a:pt x="683" y="614"/>
                    </a:lnTo>
                    <a:lnTo>
                      <a:pt x="683" y="616"/>
                    </a:lnTo>
                    <a:lnTo>
                      <a:pt x="685" y="619"/>
                    </a:lnTo>
                    <a:lnTo>
                      <a:pt x="685" y="623"/>
                    </a:lnTo>
                    <a:lnTo>
                      <a:pt x="685" y="623"/>
                    </a:lnTo>
                    <a:lnTo>
                      <a:pt x="685" y="624"/>
                    </a:lnTo>
                    <a:lnTo>
                      <a:pt x="686" y="628"/>
                    </a:lnTo>
                    <a:lnTo>
                      <a:pt x="686" y="628"/>
                    </a:lnTo>
                    <a:lnTo>
                      <a:pt x="686" y="629"/>
                    </a:lnTo>
                    <a:lnTo>
                      <a:pt x="686" y="631"/>
                    </a:lnTo>
                    <a:lnTo>
                      <a:pt x="685" y="631"/>
                    </a:lnTo>
                    <a:lnTo>
                      <a:pt x="685" y="631"/>
                    </a:lnTo>
                    <a:lnTo>
                      <a:pt x="685" y="633"/>
                    </a:lnTo>
                    <a:lnTo>
                      <a:pt x="685" y="633"/>
                    </a:lnTo>
                    <a:lnTo>
                      <a:pt x="681" y="633"/>
                    </a:lnTo>
                    <a:lnTo>
                      <a:pt x="680" y="633"/>
                    </a:lnTo>
                    <a:lnTo>
                      <a:pt x="680" y="629"/>
                    </a:lnTo>
                    <a:lnTo>
                      <a:pt x="678" y="628"/>
                    </a:lnTo>
                    <a:lnTo>
                      <a:pt x="676" y="626"/>
                    </a:lnTo>
                    <a:lnTo>
                      <a:pt x="674" y="621"/>
                    </a:lnTo>
                    <a:lnTo>
                      <a:pt x="673" y="621"/>
                    </a:lnTo>
                    <a:lnTo>
                      <a:pt x="671" y="618"/>
                    </a:lnTo>
                    <a:lnTo>
                      <a:pt x="669" y="614"/>
                    </a:lnTo>
                    <a:lnTo>
                      <a:pt x="671" y="612"/>
                    </a:lnTo>
                    <a:lnTo>
                      <a:pt x="671" y="609"/>
                    </a:lnTo>
                    <a:lnTo>
                      <a:pt x="673" y="609"/>
                    </a:lnTo>
                    <a:lnTo>
                      <a:pt x="674" y="607"/>
                    </a:lnTo>
                    <a:lnTo>
                      <a:pt x="676" y="609"/>
                    </a:lnTo>
                    <a:lnTo>
                      <a:pt x="678" y="607"/>
                    </a:lnTo>
                    <a:lnTo>
                      <a:pt x="680" y="607"/>
                    </a:lnTo>
                    <a:lnTo>
                      <a:pt x="680" y="604"/>
                    </a:lnTo>
                    <a:lnTo>
                      <a:pt x="680" y="602"/>
                    </a:lnTo>
                    <a:lnTo>
                      <a:pt x="681" y="600"/>
                    </a:lnTo>
                    <a:lnTo>
                      <a:pt x="683" y="600"/>
                    </a:lnTo>
                    <a:lnTo>
                      <a:pt x="683" y="602"/>
                    </a:lnTo>
                    <a:lnTo>
                      <a:pt x="685" y="604"/>
                    </a:lnTo>
                    <a:lnTo>
                      <a:pt x="686" y="604"/>
                    </a:lnTo>
                    <a:lnTo>
                      <a:pt x="686" y="606"/>
                    </a:lnTo>
                    <a:lnTo>
                      <a:pt x="686" y="607"/>
                    </a:lnTo>
                    <a:lnTo>
                      <a:pt x="686" y="607"/>
                    </a:lnTo>
                    <a:close/>
                    <a:moveTo>
                      <a:pt x="700" y="618"/>
                    </a:moveTo>
                    <a:lnTo>
                      <a:pt x="697" y="619"/>
                    </a:lnTo>
                    <a:lnTo>
                      <a:pt x="693" y="619"/>
                    </a:lnTo>
                    <a:lnTo>
                      <a:pt x="693" y="618"/>
                    </a:lnTo>
                    <a:lnTo>
                      <a:pt x="692" y="616"/>
                    </a:lnTo>
                    <a:lnTo>
                      <a:pt x="692" y="614"/>
                    </a:lnTo>
                    <a:lnTo>
                      <a:pt x="693" y="612"/>
                    </a:lnTo>
                    <a:lnTo>
                      <a:pt x="695" y="611"/>
                    </a:lnTo>
                    <a:lnTo>
                      <a:pt x="695" y="611"/>
                    </a:lnTo>
                    <a:lnTo>
                      <a:pt x="695" y="609"/>
                    </a:lnTo>
                    <a:lnTo>
                      <a:pt x="695" y="607"/>
                    </a:lnTo>
                    <a:lnTo>
                      <a:pt x="695" y="606"/>
                    </a:lnTo>
                    <a:lnTo>
                      <a:pt x="697" y="606"/>
                    </a:lnTo>
                    <a:lnTo>
                      <a:pt x="700" y="607"/>
                    </a:lnTo>
                    <a:lnTo>
                      <a:pt x="704" y="609"/>
                    </a:lnTo>
                    <a:lnTo>
                      <a:pt x="705" y="611"/>
                    </a:lnTo>
                    <a:lnTo>
                      <a:pt x="705" y="612"/>
                    </a:lnTo>
                    <a:lnTo>
                      <a:pt x="704" y="614"/>
                    </a:lnTo>
                    <a:lnTo>
                      <a:pt x="702" y="616"/>
                    </a:lnTo>
                    <a:lnTo>
                      <a:pt x="700" y="618"/>
                    </a:lnTo>
                    <a:lnTo>
                      <a:pt x="700" y="618"/>
                    </a:lnTo>
                    <a:close/>
                    <a:moveTo>
                      <a:pt x="688" y="619"/>
                    </a:moveTo>
                    <a:lnTo>
                      <a:pt x="688" y="619"/>
                    </a:lnTo>
                    <a:lnTo>
                      <a:pt x="686" y="619"/>
                    </a:lnTo>
                    <a:lnTo>
                      <a:pt x="686" y="618"/>
                    </a:lnTo>
                    <a:lnTo>
                      <a:pt x="686" y="618"/>
                    </a:lnTo>
                    <a:lnTo>
                      <a:pt x="685" y="616"/>
                    </a:lnTo>
                    <a:lnTo>
                      <a:pt x="685" y="614"/>
                    </a:lnTo>
                    <a:lnTo>
                      <a:pt x="685" y="614"/>
                    </a:lnTo>
                    <a:lnTo>
                      <a:pt x="685" y="612"/>
                    </a:lnTo>
                    <a:lnTo>
                      <a:pt x="686" y="612"/>
                    </a:lnTo>
                    <a:lnTo>
                      <a:pt x="686" y="612"/>
                    </a:lnTo>
                    <a:lnTo>
                      <a:pt x="688" y="614"/>
                    </a:lnTo>
                    <a:lnTo>
                      <a:pt x="688" y="616"/>
                    </a:lnTo>
                    <a:lnTo>
                      <a:pt x="688" y="618"/>
                    </a:lnTo>
                    <a:lnTo>
                      <a:pt x="688" y="619"/>
                    </a:lnTo>
                    <a:lnTo>
                      <a:pt x="688" y="619"/>
                    </a:lnTo>
                    <a:close/>
                    <a:moveTo>
                      <a:pt x="661" y="621"/>
                    </a:moveTo>
                    <a:lnTo>
                      <a:pt x="661" y="621"/>
                    </a:lnTo>
                    <a:lnTo>
                      <a:pt x="661" y="621"/>
                    </a:lnTo>
                    <a:lnTo>
                      <a:pt x="659" y="621"/>
                    </a:lnTo>
                    <a:lnTo>
                      <a:pt x="659" y="619"/>
                    </a:lnTo>
                    <a:lnTo>
                      <a:pt x="659" y="618"/>
                    </a:lnTo>
                    <a:lnTo>
                      <a:pt x="661" y="618"/>
                    </a:lnTo>
                    <a:lnTo>
                      <a:pt x="661" y="619"/>
                    </a:lnTo>
                    <a:lnTo>
                      <a:pt x="661" y="621"/>
                    </a:lnTo>
                    <a:lnTo>
                      <a:pt x="661" y="621"/>
                    </a:lnTo>
                    <a:lnTo>
                      <a:pt x="661" y="621"/>
                    </a:lnTo>
                    <a:close/>
                    <a:moveTo>
                      <a:pt x="674" y="643"/>
                    </a:moveTo>
                    <a:lnTo>
                      <a:pt x="674" y="643"/>
                    </a:lnTo>
                    <a:lnTo>
                      <a:pt x="673" y="645"/>
                    </a:lnTo>
                    <a:lnTo>
                      <a:pt x="671" y="643"/>
                    </a:lnTo>
                    <a:lnTo>
                      <a:pt x="668" y="643"/>
                    </a:lnTo>
                    <a:lnTo>
                      <a:pt x="668" y="641"/>
                    </a:lnTo>
                    <a:lnTo>
                      <a:pt x="669" y="640"/>
                    </a:lnTo>
                    <a:lnTo>
                      <a:pt x="671" y="638"/>
                    </a:lnTo>
                    <a:lnTo>
                      <a:pt x="671" y="635"/>
                    </a:lnTo>
                    <a:lnTo>
                      <a:pt x="671" y="631"/>
                    </a:lnTo>
                    <a:lnTo>
                      <a:pt x="673" y="631"/>
                    </a:lnTo>
                    <a:lnTo>
                      <a:pt x="673" y="629"/>
                    </a:lnTo>
                    <a:lnTo>
                      <a:pt x="674" y="628"/>
                    </a:lnTo>
                    <a:lnTo>
                      <a:pt x="676" y="631"/>
                    </a:lnTo>
                    <a:lnTo>
                      <a:pt x="674" y="636"/>
                    </a:lnTo>
                    <a:lnTo>
                      <a:pt x="676" y="640"/>
                    </a:lnTo>
                    <a:lnTo>
                      <a:pt x="676" y="640"/>
                    </a:lnTo>
                    <a:lnTo>
                      <a:pt x="676" y="641"/>
                    </a:lnTo>
                    <a:lnTo>
                      <a:pt x="674" y="643"/>
                    </a:lnTo>
                    <a:lnTo>
                      <a:pt x="674" y="643"/>
                    </a:lnTo>
                    <a:close/>
                    <a:moveTo>
                      <a:pt x="659" y="703"/>
                    </a:moveTo>
                    <a:lnTo>
                      <a:pt x="659" y="703"/>
                    </a:lnTo>
                    <a:lnTo>
                      <a:pt x="657" y="701"/>
                    </a:lnTo>
                    <a:lnTo>
                      <a:pt x="657" y="701"/>
                    </a:lnTo>
                    <a:lnTo>
                      <a:pt x="657" y="699"/>
                    </a:lnTo>
                    <a:lnTo>
                      <a:pt x="661" y="698"/>
                    </a:lnTo>
                    <a:lnTo>
                      <a:pt x="663" y="698"/>
                    </a:lnTo>
                    <a:lnTo>
                      <a:pt x="663" y="699"/>
                    </a:lnTo>
                    <a:lnTo>
                      <a:pt x="664" y="699"/>
                    </a:lnTo>
                    <a:lnTo>
                      <a:pt x="661" y="701"/>
                    </a:lnTo>
                    <a:lnTo>
                      <a:pt x="661" y="703"/>
                    </a:lnTo>
                    <a:lnTo>
                      <a:pt x="659" y="703"/>
                    </a:lnTo>
                    <a:lnTo>
                      <a:pt x="659" y="703"/>
                    </a:lnTo>
                    <a:close/>
                    <a:moveTo>
                      <a:pt x="669" y="723"/>
                    </a:moveTo>
                    <a:lnTo>
                      <a:pt x="669" y="725"/>
                    </a:lnTo>
                    <a:lnTo>
                      <a:pt x="668" y="725"/>
                    </a:lnTo>
                    <a:lnTo>
                      <a:pt x="663" y="725"/>
                    </a:lnTo>
                    <a:lnTo>
                      <a:pt x="661" y="722"/>
                    </a:lnTo>
                    <a:lnTo>
                      <a:pt x="661" y="718"/>
                    </a:lnTo>
                    <a:lnTo>
                      <a:pt x="661" y="718"/>
                    </a:lnTo>
                    <a:lnTo>
                      <a:pt x="659" y="715"/>
                    </a:lnTo>
                    <a:lnTo>
                      <a:pt x="659" y="713"/>
                    </a:lnTo>
                    <a:lnTo>
                      <a:pt x="657" y="711"/>
                    </a:lnTo>
                    <a:lnTo>
                      <a:pt x="657" y="708"/>
                    </a:lnTo>
                    <a:lnTo>
                      <a:pt x="657" y="708"/>
                    </a:lnTo>
                    <a:lnTo>
                      <a:pt x="657" y="706"/>
                    </a:lnTo>
                    <a:lnTo>
                      <a:pt x="663" y="704"/>
                    </a:lnTo>
                    <a:lnTo>
                      <a:pt x="664" y="703"/>
                    </a:lnTo>
                    <a:lnTo>
                      <a:pt x="666" y="703"/>
                    </a:lnTo>
                    <a:lnTo>
                      <a:pt x="664" y="708"/>
                    </a:lnTo>
                    <a:lnTo>
                      <a:pt x="666" y="710"/>
                    </a:lnTo>
                    <a:lnTo>
                      <a:pt x="668" y="711"/>
                    </a:lnTo>
                    <a:lnTo>
                      <a:pt x="668" y="711"/>
                    </a:lnTo>
                    <a:lnTo>
                      <a:pt x="668" y="713"/>
                    </a:lnTo>
                    <a:lnTo>
                      <a:pt x="668" y="715"/>
                    </a:lnTo>
                    <a:lnTo>
                      <a:pt x="669" y="716"/>
                    </a:lnTo>
                    <a:lnTo>
                      <a:pt x="669" y="718"/>
                    </a:lnTo>
                    <a:lnTo>
                      <a:pt x="669" y="718"/>
                    </a:lnTo>
                    <a:lnTo>
                      <a:pt x="669" y="720"/>
                    </a:lnTo>
                    <a:lnTo>
                      <a:pt x="669" y="723"/>
                    </a:lnTo>
                    <a:lnTo>
                      <a:pt x="669" y="723"/>
                    </a:lnTo>
                    <a:close/>
                    <a:moveTo>
                      <a:pt x="652" y="728"/>
                    </a:moveTo>
                    <a:lnTo>
                      <a:pt x="651" y="728"/>
                    </a:lnTo>
                    <a:lnTo>
                      <a:pt x="649" y="723"/>
                    </a:lnTo>
                    <a:lnTo>
                      <a:pt x="652" y="716"/>
                    </a:lnTo>
                    <a:lnTo>
                      <a:pt x="652" y="713"/>
                    </a:lnTo>
                    <a:lnTo>
                      <a:pt x="651" y="711"/>
                    </a:lnTo>
                    <a:lnTo>
                      <a:pt x="651" y="710"/>
                    </a:lnTo>
                    <a:lnTo>
                      <a:pt x="651" y="710"/>
                    </a:lnTo>
                    <a:lnTo>
                      <a:pt x="654" y="708"/>
                    </a:lnTo>
                    <a:lnTo>
                      <a:pt x="656" y="710"/>
                    </a:lnTo>
                    <a:lnTo>
                      <a:pt x="657" y="713"/>
                    </a:lnTo>
                    <a:lnTo>
                      <a:pt x="659" y="720"/>
                    </a:lnTo>
                    <a:lnTo>
                      <a:pt x="659" y="725"/>
                    </a:lnTo>
                    <a:lnTo>
                      <a:pt x="657" y="727"/>
                    </a:lnTo>
                    <a:lnTo>
                      <a:pt x="654" y="728"/>
                    </a:lnTo>
                    <a:lnTo>
                      <a:pt x="652" y="728"/>
                    </a:lnTo>
                    <a:close/>
                    <a:moveTo>
                      <a:pt x="673" y="740"/>
                    </a:moveTo>
                    <a:lnTo>
                      <a:pt x="673" y="744"/>
                    </a:lnTo>
                    <a:lnTo>
                      <a:pt x="671" y="749"/>
                    </a:lnTo>
                    <a:lnTo>
                      <a:pt x="671" y="754"/>
                    </a:lnTo>
                    <a:lnTo>
                      <a:pt x="671" y="756"/>
                    </a:lnTo>
                    <a:lnTo>
                      <a:pt x="673" y="756"/>
                    </a:lnTo>
                    <a:lnTo>
                      <a:pt x="673" y="756"/>
                    </a:lnTo>
                    <a:lnTo>
                      <a:pt x="673" y="759"/>
                    </a:lnTo>
                    <a:lnTo>
                      <a:pt x="671" y="761"/>
                    </a:lnTo>
                    <a:lnTo>
                      <a:pt x="671" y="762"/>
                    </a:lnTo>
                    <a:lnTo>
                      <a:pt x="669" y="764"/>
                    </a:lnTo>
                    <a:lnTo>
                      <a:pt x="669" y="766"/>
                    </a:lnTo>
                    <a:lnTo>
                      <a:pt x="668" y="766"/>
                    </a:lnTo>
                    <a:lnTo>
                      <a:pt x="666" y="766"/>
                    </a:lnTo>
                    <a:lnTo>
                      <a:pt x="666" y="762"/>
                    </a:lnTo>
                    <a:lnTo>
                      <a:pt x="666" y="762"/>
                    </a:lnTo>
                    <a:lnTo>
                      <a:pt x="666" y="759"/>
                    </a:lnTo>
                    <a:lnTo>
                      <a:pt x="664" y="757"/>
                    </a:lnTo>
                    <a:lnTo>
                      <a:pt x="664" y="756"/>
                    </a:lnTo>
                    <a:lnTo>
                      <a:pt x="664" y="754"/>
                    </a:lnTo>
                    <a:lnTo>
                      <a:pt x="666" y="754"/>
                    </a:lnTo>
                    <a:lnTo>
                      <a:pt x="666" y="750"/>
                    </a:lnTo>
                    <a:lnTo>
                      <a:pt x="666" y="750"/>
                    </a:lnTo>
                    <a:lnTo>
                      <a:pt x="668" y="749"/>
                    </a:lnTo>
                    <a:lnTo>
                      <a:pt x="668" y="749"/>
                    </a:lnTo>
                    <a:lnTo>
                      <a:pt x="668" y="749"/>
                    </a:lnTo>
                    <a:lnTo>
                      <a:pt x="668" y="749"/>
                    </a:lnTo>
                    <a:lnTo>
                      <a:pt x="663" y="752"/>
                    </a:lnTo>
                    <a:lnTo>
                      <a:pt x="663" y="752"/>
                    </a:lnTo>
                    <a:lnTo>
                      <a:pt x="663" y="754"/>
                    </a:lnTo>
                    <a:lnTo>
                      <a:pt x="663" y="757"/>
                    </a:lnTo>
                    <a:lnTo>
                      <a:pt x="661" y="761"/>
                    </a:lnTo>
                    <a:lnTo>
                      <a:pt x="661" y="761"/>
                    </a:lnTo>
                    <a:lnTo>
                      <a:pt x="659" y="761"/>
                    </a:lnTo>
                    <a:lnTo>
                      <a:pt x="656" y="761"/>
                    </a:lnTo>
                    <a:lnTo>
                      <a:pt x="654" y="759"/>
                    </a:lnTo>
                    <a:lnTo>
                      <a:pt x="651" y="759"/>
                    </a:lnTo>
                    <a:lnTo>
                      <a:pt x="651" y="756"/>
                    </a:lnTo>
                    <a:lnTo>
                      <a:pt x="652" y="754"/>
                    </a:lnTo>
                    <a:lnTo>
                      <a:pt x="656" y="754"/>
                    </a:lnTo>
                    <a:lnTo>
                      <a:pt x="656" y="750"/>
                    </a:lnTo>
                    <a:lnTo>
                      <a:pt x="656" y="749"/>
                    </a:lnTo>
                    <a:lnTo>
                      <a:pt x="654" y="747"/>
                    </a:lnTo>
                    <a:lnTo>
                      <a:pt x="652" y="747"/>
                    </a:lnTo>
                    <a:lnTo>
                      <a:pt x="654" y="745"/>
                    </a:lnTo>
                    <a:lnTo>
                      <a:pt x="656" y="744"/>
                    </a:lnTo>
                    <a:lnTo>
                      <a:pt x="657" y="744"/>
                    </a:lnTo>
                    <a:lnTo>
                      <a:pt x="657" y="744"/>
                    </a:lnTo>
                    <a:lnTo>
                      <a:pt x="661" y="744"/>
                    </a:lnTo>
                    <a:lnTo>
                      <a:pt x="661" y="742"/>
                    </a:lnTo>
                    <a:lnTo>
                      <a:pt x="657" y="740"/>
                    </a:lnTo>
                    <a:lnTo>
                      <a:pt x="659" y="739"/>
                    </a:lnTo>
                    <a:lnTo>
                      <a:pt x="661" y="737"/>
                    </a:lnTo>
                    <a:lnTo>
                      <a:pt x="663" y="735"/>
                    </a:lnTo>
                    <a:lnTo>
                      <a:pt x="663" y="732"/>
                    </a:lnTo>
                    <a:lnTo>
                      <a:pt x="663" y="730"/>
                    </a:lnTo>
                    <a:lnTo>
                      <a:pt x="663" y="730"/>
                    </a:lnTo>
                    <a:lnTo>
                      <a:pt x="664" y="728"/>
                    </a:lnTo>
                    <a:lnTo>
                      <a:pt x="666" y="727"/>
                    </a:lnTo>
                    <a:lnTo>
                      <a:pt x="666" y="727"/>
                    </a:lnTo>
                    <a:lnTo>
                      <a:pt x="669" y="728"/>
                    </a:lnTo>
                    <a:lnTo>
                      <a:pt x="669" y="728"/>
                    </a:lnTo>
                    <a:lnTo>
                      <a:pt x="671" y="728"/>
                    </a:lnTo>
                    <a:lnTo>
                      <a:pt x="671" y="730"/>
                    </a:lnTo>
                    <a:lnTo>
                      <a:pt x="673" y="740"/>
                    </a:lnTo>
                    <a:lnTo>
                      <a:pt x="673" y="740"/>
                    </a:lnTo>
                    <a:close/>
                    <a:moveTo>
                      <a:pt x="659" y="732"/>
                    </a:moveTo>
                    <a:lnTo>
                      <a:pt x="659" y="733"/>
                    </a:lnTo>
                    <a:lnTo>
                      <a:pt x="657" y="739"/>
                    </a:lnTo>
                    <a:lnTo>
                      <a:pt x="654" y="740"/>
                    </a:lnTo>
                    <a:lnTo>
                      <a:pt x="652" y="742"/>
                    </a:lnTo>
                    <a:lnTo>
                      <a:pt x="651" y="742"/>
                    </a:lnTo>
                    <a:lnTo>
                      <a:pt x="649" y="742"/>
                    </a:lnTo>
                    <a:lnTo>
                      <a:pt x="651" y="740"/>
                    </a:lnTo>
                    <a:lnTo>
                      <a:pt x="652" y="739"/>
                    </a:lnTo>
                    <a:lnTo>
                      <a:pt x="652" y="737"/>
                    </a:lnTo>
                    <a:lnTo>
                      <a:pt x="652" y="735"/>
                    </a:lnTo>
                    <a:lnTo>
                      <a:pt x="651" y="735"/>
                    </a:lnTo>
                    <a:lnTo>
                      <a:pt x="649" y="733"/>
                    </a:lnTo>
                    <a:lnTo>
                      <a:pt x="651" y="732"/>
                    </a:lnTo>
                    <a:lnTo>
                      <a:pt x="651" y="732"/>
                    </a:lnTo>
                    <a:lnTo>
                      <a:pt x="652" y="732"/>
                    </a:lnTo>
                    <a:lnTo>
                      <a:pt x="652" y="732"/>
                    </a:lnTo>
                    <a:lnTo>
                      <a:pt x="656" y="730"/>
                    </a:lnTo>
                    <a:lnTo>
                      <a:pt x="657" y="730"/>
                    </a:lnTo>
                    <a:lnTo>
                      <a:pt x="659" y="730"/>
                    </a:lnTo>
                    <a:lnTo>
                      <a:pt x="659" y="732"/>
                    </a:lnTo>
                    <a:lnTo>
                      <a:pt x="659" y="732"/>
                    </a:lnTo>
                    <a:close/>
                    <a:moveTo>
                      <a:pt x="661" y="774"/>
                    </a:moveTo>
                    <a:lnTo>
                      <a:pt x="657" y="776"/>
                    </a:lnTo>
                    <a:lnTo>
                      <a:pt x="656" y="776"/>
                    </a:lnTo>
                    <a:lnTo>
                      <a:pt x="654" y="776"/>
                    </a:lnTo>
                    <a:lnTo>
                      <a:pt x="654" y="773"/>
                    </a:lnTo>
                    <a:lnTo>
                      <a:pt x="654" y="771"/>
                    </a:lnTo>
                    <a:lnTo>
                      <a:pt x="654" y="771"/>
                    </a:lnTo>
                    <a:lnTo>
                      <a:pt x="654" y="769"/>
                    </a:lnTo>
                    <a:lnTo>
                      <a:pt x="656" y="766"/>
                    </a:lnTo>
                    <a:lnTo>
                      <a:pt x="657" y="766"/>
                    </a:lnTo>
                    <a:lnTo>
                      <a:pt x="659" y="768"/>
                    </a:lnTo>
                    <a:lnTo>
                      <a:pt x="663" y="768"/>
                    </a:lnTo>
                    <a:lnTo>
                      <a:pt x="664" y="769"/>
                    </a:lnTo>
                    <a:lnTo>
                      <a:pt x="664" y="771"/>
                    </a:lnTo>
                    <a:lnTo>
                      <a:pt x="663" y="773"/>
                    </a:lnTo>
                    <a:lnTo>
                      <a:pt x="661" y="774"/>
                    </a:lnTo>
                    <a:lnTo>
                      <a:pt x="661" y="774"/>
                    </a:lnTo>
                    <a:close/>
                    <a:moveTo>
                      <a:pt x="656" y="786"/>
                    </a:moveTo>
                    <a:lnTo>
                      <a:pt x="656" y="788"/>
                    </a:lnTo>
                    <a:lnTo>
                      <a:pt x="654" y="788"/>
                    </a:lnTo>
                    <a:lnTo>
                      <a:pt x="654" y="788"/>
                    </a:lnTo>
                    <a:lnTo>
                      <a:pt x="654" y="786"/>
                    </a:lnTo>
                    <a:lnTo>
                      <a:pt x="652" y="785"/>
                    </a:lnTo>
                    <a:lnTo>
                      <a:pt x="654" y="783"/>
                    </a:lnTo>
                    <a:lnTo>
                      <a:pt x="654" y="781"/>
                    </a:lnTo>
                    <a:lnTo>
                      <a:pt x="654" y="779"/>
                    </a:lnTo>
                    <a:lnTo>
                      <a:pt x="656" y="779"/>
                    </a:lnTo>
                    <a:lnTo>
                      <a:pt x="659" y="779"/>
                    </a:lnTo>
                    <a:lnTo>
                      <a:pt x="659" y="781"/>
                    </a:lnTo>
                    <a:lnTo>
                      <a:pt x="659" y="781"/>
                    </a:lnTo>
                    <a:lnTo>
                      <a:pt x="657" y="783"/>
                    </a:lnTo>
                    <a:lnTo>
                      <a:pt x="656" y="783"/>
                    </a:lnTo>
                    <a:lnTo>
                      <a:pt x="656" y="786"/>
                    </a:lnTo>
                    <a:lnTo>
                      <a:pt x="656" y="786"/>
                    </a:lnTo>
                    <a:close/>
                    <a:moveTo>
                      <a:pt x="671" y="803"/>
                    </a:moveTo>
                    <a:lnTo>
                      <a:pt x="671" y="807"/>
                    </a:lnTo>
                    <a:lnTo>
                      <a:pt x="669" y="807"/>
                    </a:lnTo>
                    <a:lnTo>
                      <a:pt x="669" y="807"/>
                    </a:lnTo>
                    <a:lnTo>
                      <a:pt x="668" y="807"/>
                    </a:lnTo>
                    <a:lnTo>
                      <a:pt x="668" y="807"/>
                    </a:lnTo>
                    <a:lnTo>
                      <a:pt x="666" y="808"/>
                    </a:lnTo>
                    <a:lnTo>
                      <a:pt x="664" y="808"/>
                    </a:lnTo>
                    <a:lnTo>
                      <a:pt x="663" y="808"/>
                    </a:lnTo>
                    <a:lnTo>
                      <a:pt x="661" y="807"/>
                    </a:lnTo>
                    <a:lnTo>
                      <a:pt x="659" y="812"/>
                    </a:lnTo>
                    <a:lnTo>
                      <a:pt x="657" y="812"/>
                    </a:lnTo>
                    <a:lnTo>
                      <a:pt x="656" y="814"/>
                    </a:lnTo>
                    <a:lnTo>
                      <a:pt x="656" y="812"/>
                    </a:lnTo>
                    <a:lnTo>
                      <a:pt x="657" y="808"/>
                    </a:lnTo>
                    <a:lnTo>
                      <a:pt x="657" y="807"/>
                    </a:lnTo>
                    <a:lnTo>
                      <a:pt x="659" y="803"/>
                    </a:lnTo>
                    <a:lnTo>
                      <a:pt x="661" y="805"/>
                    </a:lnTo>
                    <a:lnTo>
                      <a:pt x="664" y="803"/>
                    </a:lnTo>
                    <a:lnTo>
                      <a:pt x="668" y="802"/>
                    </a:lnTo>
                    <a:lnTo>
                      <a:pt x="669" y="802"/>
                    </a:lnTo>
                    <a:lnTo>
                      <a:pt x="669" y="803"/>
                    </a:lnTo>
                    <a:lnTo>
                      <a:pt x="671" y="803"/>
                    </a:lnTo>
                    <a:lnTo>
                      <a:pt x="671" y="803"/>
                    </a:lnTo>
                    <a:close/>
                    <a:moveTo>
                      <a:pt x="666" y="814"/>
                    </a:moveTo>
                    <a:lnTo>
                      <a:pt x="666" y="820"/>
                    </a:lnTo>
                    <a:lnTo>
                      <a:pt x="666" y="822"/>
                    </a:lnTo>
                    <a:lnTo>
                      <a:pt x="669" y="822"/>
                    </a:lnTo>
                    <a:lnTo>
                      <a:pt x="671" y="825"/>
                    </a:lnTo>
                    <a:lnTo>
                      <a:pt x="671" y="825"/>
                    </a:lnTo>
                    <a:lnTo>
                      <a:pt x="668" y="831"/>
                    </a:lnTo>
                    <a:lnTo>
                      <a:pt x="668" y="834"/>
                    </a:lnTo>
                    <a:lnTo>
                      <a:pt x="664" y="834"/>
                    </a:lnTo>
                    <a:lnTo>
                      <a:pt x="664" y="831"/>
                    </a:lnTo>
                    <a:lnTo>
                      <a:pt x="661" y="827"/>
                    </a:lnTo>
                    <a:lnTo>
                      <a:pt x="661" y="822"/>
                    </a:lnTo>
                    <a:lnTo>
                      <a:pt x="659" y="819"/>
                    </a:lnTo>
                    <a:lnTo>
                      <a:pt x="663" y="817"/>
                    </a:lnTo>
                    <a:lnTo>
                      <a:pt x="664" y="817"/>
                    </a:lnTo>
                    <a:lnTo>
                      <a:pt x="664" y="815"/>
                    </a:lnTo>
                    <a:lnTo>
                      <a:pt x="666" y="814"/>
                    </a:lnTo>
                    <a:lnTo>
                      <a:pt x="666" y="814"/>
                    </a:lnTo>
                    <a:close/>
                    <a:moveTo>
                      <a:pt x="678" y="824"/>
                    </a:moveTo>
                    <a:lnTo>
                      <a:pt x="678" y="824"/>
                    </a:lnTo>
                    <a:lnTo>
                      <a:pt x="676" y="824"/>
                    </a:lnTo>
                    <a:lnTo>
                      <a:pt x="674" y="822"/>
                    </a:lnTo>
                    <a:lnTo>
                      <a:pt x="673" y="820"/>
                    </a:lnTo>
                    <a:lnTo>
                      <a:pt x="673" y="819"/>
                    </a:lnTo>
                    <a:lnTo>
                      <a:pt x="673" y="817"/>
                    </a:lnTo>
                    <a:lnTo>
                      <a:pt x="673" y="817"/>
                    </a:lnTo>
                    <a:lnTo>
                      <a:pt x="674" y="819"/>
                    </a:lnTo>
                    <a:lnTo>
                      <a:pt x="674" y="819"/>
                    </a:lnTo>
                    <a:lnTo>
                      <a:pt x="676" y="820"/>
                    </a:lnTo>
                    <a:lnTo>
                      <a:pt x="678" y="822"/>
                    </a:lnTo>
                    <a:lnTo>
                      <a:pt x="680" y="822"/>
                    </a:lnTo>
                    <a:lnTo>
                      <a:pt x="680" y="824"/>
                    </a:lnTo>
                    <a:lnTo>
                      <a:pt x="678" y="824"/>
                    </a:lnTo>
                    <a:lnTo>
                      <a:pt x="678" y="824"/>
                    </a:lnTo>
                    <a:close/>
                    <a:moveTo>
                      <a:pt x="784" y="846"/>
                    </a:moveTo>
                    <a:lnTo>
                      <a:pt x="784" y="856"/>
                    </a:lnTo>
                    <a:lnTo>
                      <a:pt x="784" y="865"/>
                    </a:lnTo>
                    <a:lnTo>
                      <a:pt x="784" y="873"/>
                    </a:lnTo>
                    <a:lnTo>
                      <a:pt x="784" y="882"/>
                    </a:lnTo>
                    <a:lnTo>
                      <a:pt x="784" y="890"/>
                    </a:lnTo>
                    <a:lnTo>
                      <a:pt x="784" y="900"/>
                    </a:lnTo>
                    <a:lnTo>
                      <a:pt x="784" y="909"/>
                    </a:lnTo>
                    <a:lnTo>
                      <a:pt x="784" y="918"/>
                    </a:lnTo>
                    <a:lnTo>
                      <a:pt x="781" y="918"/>
                    </a:lnTo>
                    <a:lnTo>
                      <a:pt x="781" y="918"/>
                    </a:lnTo>
                    <a:lnTo>
                      <a:pt x="775" y="919"/>
                    </a:lnTo>
                    <a:lnTo>
                      <a:pt x="769" y="918"/>
                    </a:lnTo>
                    <a:lnTo>
                      <a:pt x="765" y="916"/>
                    </a:lnTo>
                    <a:lnTo>
                      <a:pt x="763" y="912"/>
                    </a:lnTo>
                    <a:lnTo>
                      <a:pt x="762" y="914"/>
                    </a:lnTo>
                    <a:lnTo>
                      <a:pt x="760" y="914"/>
                    </a:lnTo>
                    <a:lnTo>
                      <a:pt x="757" y="916"/>
                    </a:lnTo>
                    <a:lnTo>
                      <a:pt x="755" y="916"/>
                    </a:lnTo>
                    <a:lnTo>
                      <a:pt x="753" y="914"/>
                    </a:lnTo>
                    <a:lnTo>
                      <a:pt x="753" y="914"/>
                    </a:lnTo>
                    <a:lnTo>
                      <a:pt x="753" y="914"/>
                    </a:lnTo>
                    <a:lnTo>
                      <a:pt x="748" y="916"/>
                    </a:lnTo>
                    <a:lnTo>
                      <a:pt x="745" y="914"/>
                    </a:lnTo>
                    <a:lnTo>
                      <a:pt x="740" y="912"/>
                    </a:lnTo>
                    <a:lnTo>
                      <a:pt x="734" y="912"/>
                    </a:lnTo>
                    <a:lnTo>
                      <a:pt x="731" y="909"/>
                    </a:lnTo>
                    <a:lnTo>
                      <a:pt x="722" y="909"/>
                    </a:lnTo>
                    <a:lnTo>
                      <a:pt x="721" y="909"/>
                    </a:lnTo>
                    <a:lnTo>
                      <a:pt x="721" y="907"/>
                    </a:lnTo>
                    <a:lnTo>
                      <a:pt x="721" y="906"/>
                    </a:lnTo>
                    <a:lnTo>
                      <a:pt x="722" y="906"/>
                    </a:lnTo>
                    <a:lnTo>
                      <a:pt x="724" y="904"/>
                    </a:lnTo>
                    <a:lnTo>
                      <a:pt x="726" y="904"/>
                    </a:lnTo>
                    <a:lnTo>
                      <a:pt x="728" y="906"/>
                    </a:lnTo>
                    <a:lnTo>
                      <a:pt x="728" y="906"/>
                    </a:lnTo>
                    <a:lnTo>
                      <a:pt x="729" y="904"/>
                    </a:lnTo>
                    <a:lnTo>
                      <a:pt x="731" y="902"/>
                    </a:lnTo>
                    <a:lnTo>
                      <a:pt x="733" y="902"/>
                    </a:lnTo>
                    <a:lnTo>
                      <a:pt x="736" y="904"/>
                    </a:lnTo>
                    <a:lnTo>
                      <a:pt x="738" y="904"/>
                    </a:lnTo>
                    <a:lnTo>
                      <a:pt x="740" y="902"/>
                    </a:lnTo>
                    <a:lnTo>
                      <a:pt x="740" y="902"/>
                    </a:lnTo>
                    <a:lnTo>
                      <a:pt x="740" y="900"/>
                    </a:lnTo>
                    <a:lnTo>
                      <a:pt x="741" y="900"/>
                    </a:lnTo>
                    <a:lnTo>
                      <a:pt x="743" y="900"/>
                    </a:lnTo>
                    <a:lnTo>
                      <a:pt x="745" y="900"/>
                    </a:lnTo>
                    <a:lnTo>
                      <a:pt x="745" y="902"/>
                    </a:lnTo>
                    <a:lnTo>
                      <a:pt x="745" y="906"/>
                    </a:lnTo>
                    <a:lnTo>
                      <a:pt x="746" y="906"/>
                    </a:lnTo>
                    <a:lnTo>
                      <a:pt x="750" y="906"/>
                    </a:lnTo>
                    <a:lnTo>
                      <a:pt x="751" y="907"/>
                    </a:lnTo>
                    <a:lnTo>
                      <a:pt x="751" y="906"/>
                    </a:lnTo>
                    <a:lnTo>
                      <a:pt x="750" y="902"/>
                    </a:lnTo>
                    <a:lnTo>
                      <a:pt x="748" y="899"/>
                    </a:lnTo>
                    <a:lnTo>
                      <a:pt x="746" y="897"/>
                    </a:lnTo>
                    <a:lnTo>
                      <a:pt x="743" y="897"/>
                    </a:lnTo>
                    <a:lnTo>
                      <a:pt x="741" y="894"/>
                    </a:lnTo>
                    <a:lnTo>
                      <a:pt x="741" y="889"/>
                    </a:lnTo>
                    <a:lnTo>
                      <a:pt x="741" y="885"/>
                    </a:lnTo>
                    <a:lnTo>
                      <a:pt x="746" y="883"/>
                    </a:lnTo>
                    <a:lnTo>
                      <a:pt x="745" y="880"/>
                    </a:lnTo>
                    <a:lnTo>
                      <a:pt x="746" y="878"/>
                    </a:lnTo>
                    <a:lnTo>
                      <a:pt x="748" y="877"/>
                    </a:lnTo>
                    <a:lnTo>
                      <a:pt x="750" y="885"/>
                    </a:lnTo>
                    <a:lnTo>
                      <a:pt x="751" y="889"/>
                    </a:lnTo>
                    <a:lnTo>
                      <a:pt x="750" y="890"/>
                    </a:lnTo>
                    <a:lnTo>
                      <a:pt x="746" y="890"/>
                    </a:lnTo>
                    <a:lnTo>
                      <a:pt x="748" y="894"/>
                    </a:lnTo>
                    <a:lnTo>
                      <a:pt x="751" y="895"/>
                    </a:lnTo>
                    <a:lnTo>
                      <a:pt x="753" y="899"/>
                    </a:lnTo>
                    <a:lnTo>
                      <a:pt x="753" y="900"/>
                    </a:lnTo>
                    <a:lnTo>
                      <a:pt x="755" y="902"/>
                    </a:lnTo>
                    <a:lnTo>
                      <a:pt x="758" y="902"/>
                    </a:lnTo>
                    <a:lnTo>
                      <a:pt x="760" y="900"/>
                    </a:lnTo>
                    <a:lnTo>
                      <a:pt x="762" y="900"/>
                    </a:lnTo>
                    <a:lnTo>
                      <a:pt x="763" y="899"/>
                    </a:lnTo>
                    <a:lnTo>
                      <a:pt x="765" y="900"/>
                    </a:lnTo>
                    <a:lnTo>
                      <a:pt x="769" y="902"/>
                    </a:lnTo>
                    <a:lnTo>
                      <a:pt x="770" y="904"/>
                    </a:lnTo>
                    <a:lnTo>
                      <a:pt x="770" y="906"/>
                    </a:lnTo>
                    <a:lnTo>
                      <a:pt x="770" y="907"/>
                    </a:lnTo>
                    <a:lnTo>
                      <a:pt x="770" y="907"/>
                    </a:lnTo>
                    <a:lnTo>
                      <a:pt x="772" y="907"/>
                    </a:lnTo>
                    <a:lnTo>
                      <a:pt x="774" y="906"/>
                    </a:lnTo>
                    <a:lnTo>
                      <a:pt x="775" y="904"/>
                    </a:lnTo>
                    <a:lnTo>
                      <a:pt x="775" y="904"/>
                    </a:lnTo>
                    <a:lnTo>
                      <a:pt x="775" y="904"/>
                    </a:lnTo>
                    <a:lnTo>
                      <a:pt x="775" y="902"/>
                    </a:lnTo>
                    <a:lnTo>
                      <a:pt x="774" y="900"/>
                    </a:lnTo>
                    <a:lnTo>
                      <a:pt x="758" y="894"/>
                    </a:lnTo>
                    <a:lnTo>
                      <a:pt x="757" y="890"/>
                    </a:lnTo>
                    <a:lnTo>
                      <a:pt x="755" y="885"/>
                    </a:lnTo>
                    <a:lnTo>
                      <a:pt x="755" y="882"/>
                    </a:lnTo>
                    <a:lnTo>
                      <a:pt x="757" y="880"/>
                    </a:lnTo>
                    <a:lnTo>
                      <a:pt x="758" y="878"/>
                    </a:lnTo>
                    <a:lnTo>
                      <a:pt x="763" y="877"/>
                    </a:lnTo>
                    <a:lnTo>
                      <a:pt x="770" y="873"/>
                    </a:lnTo>
                    <a:lnTo>
                      <a:pt x="770" y="873"/>
                    </a:lnTo>
                    <a:lnTo>
                      <a:pt x="770" y="870"/>
                    </a:lnTo>
                    <a:lnTo>
                      <a:pt x="770" y="870"/>
                    </a:lnTo>
                    <a:lnTo>
                      <a:pt x="767" y="868"/>
                    </a:lnTo>
                    <a:lnTo>
                      <a:pt x="765" y="868"/>
                    </a:lnTo>
                    <a:lnTo>
                      <a:pt x="763" y="868"/>
                    </a:lnTo>
                    <a:lnTo>
                      <a:pt x="760" y="868"/>
                    </a:lnTo>
                    <a:lnTo>
                      <a:pt x="757" y="870"/>
                    </a:lnTo>
                    <a:lnTo>
                      <a:pt x="753" y="870"/>
                    </a:lnTo>
                    <a:lnTo>
                      <a:pt x="751" y="870"/>
                    </a:lnTo>
                    <a:lnTo>
                      <a:pt x="750" y="866"/>
                    </a:lnTo>
                    <a:lnTo>
                      <a:pt x="750" y="863"/>
                    </a:lnTo>
                    <a:lnTo>
                      <a:pt x="750" y="861"/>
                    </a:lnTo>
                    <a:lnTo>
                      <a:pt x="750" y="860"/>
                    </a:lnTo>
                    <a:lnTo>
                      <a:pt x="750" y="858"/>
                    </a:lnTo>
                    <a:lnTo>
                      <a:pt x="751" y="858"/>
                    </a:lnTo>
                    <a:lnTo>
                      <a:pt x="753" y="858"/>
                    </a:lnTo>
                    <a:lnTo>
                      <a:pt x="755" y="856"/>
                    </a:lnTo>
                    <a:lnTo>
                      <a:pt x="755" y="856"/>
                    </a:lnTo>
                    <a:lnTo>
                      <a:pt x="755" y="856"/>
                    </a:lnTo>
                    <a:lnTo>
                      <a:pt x="755" y="854"/>
                    </a:lnTo>
                    <a:lnTo>
                      <a:pt x="755" y="854"/>
                    </a:lnTo>
                    <a:lnTo>
                      <a:pt x="753" y="853"/>
                    </a:lnTo>
                    <a:lnTo>
                      <a:pt x="751" y="851"/>
                    </a:lnTo>
                    <a:lnTo>
                      <a:pt x="750" y="849"/>
                    </a:lnTo>
                    <a:lnTo>
                      <a:pt x="751" y="849"/>
                    </a:lnTo>
                    <a:lnTo>
                      <a:pt x="755" y="848"/>
                    </a:lnTo>
                    <a:lnTo>
                      <a:pt x="757" y="849"/>
                    </a:lnTo>
                    <a:lnTo>
                      <a:pt x="758" y="851"/>
                    </a:lnTo>
                    <a:lnTo>
                      <a:pt x="758" y="851"/>
                    </a:lnTo>
                    <a:lnTo>
                      <a:pt x="760" y="851"/>
                    </a:lnTo>
                    <a:lnTo>
                      <a:pt x="762" y="849"/>
                    </a:lnTo>
                    <a:lnTo>
                      <a:pt x="765" y="846"/>
                    </a:lnTo>
                    <a:lnTo>
                      <a:pt x="767" y="843"/>
                    </a:lnTo>
                    <a:lnTo>
                      <a:pt x="767" y="841"/>
                    </a:lnTo>
                    <a:lnTo>
                      <a:pt x="769" y="841"/>
                    </a:lnTo>
                    <a:lnTo>
                      <a:pt x="774" y="846"/>
                    </a:lnTo>
                    <a:lnTo>
                      <a:pt x="775" y="848"/>
                    </a:lnTo>
                    <a:lnTo>
                      <a:pt x="781" y="844"/>
                    </a:lnTo>
                    <a:lnTo>
                      <a:pt x="782" y="844"/>
                    </a:lnTo>
                    <a:lnTo>
                      <a:pt x="784" y="846"/>
                    </a:lnTo>
                    <a:lnTo>
                      <a:pt x="784" y="846"/>
                    </a:lnTo>
                    <a:lnTo>
                      <a:pt x="784" y="846"/>
                    </a:lnTo>
                    <a:close/>
                    <a:moveTo>
                      <a:pt x="674" y="854"/>
                    </a:moveTo>
                    <a:lnTo>
                      <a:pt x="674" y="854"/>
                    </a:lnTo>
                    <a:lnTo>
                      <a:pt x="674" y="854"/>
                    </a:lnTo>
                    <a:lnTo>
                      <a:pt x="676" y="856"/>
                    </a:lnTo>
                    <a:lnTo>
                      <a:pt x="680" y="856"/>
                    </a:lnTo>
                    <a:lnTo>
                      <a:pt x="683" y="858"/>
                    </a:lnTo>
                    <a:lnTo>
                      <a:pt x="685" y="860"/>
                    </a:lnTo>
                    <a:lnTo>
                      <a:pt x="688" y="860"/>
                    </a:lnTo>
                    <a:lnTo>
                      <a:pt x="690" y="861"/>
                    </a:lnTo>
                    <a:lnTo>
                      <a:pt x="690" y="861"/>
                    </a:lnTo>
                    <a:lnTo>
                      <a:pt x="692" y="861"/>
                    </a:lnTo>
                    <a:lnTo>
                      <a:pt x="695" y="865"/>
                    </a:lnTo>
                    <a:lnTo>
                      <a:pt x="695" y="865"/>
                    </a:lnTo>
                    <a:lnTo>
                      <a:pt x="697" y="868"/>
                    </a:lnTo>
                    <a:lnTo>
                      <a:pt x="698" y="868"/>
                    </a:lnTo>
                    <a:lnTo>
                      <a:pt x="697" y="868"/>
                    </a:lnTo>
                    <a:lnTo>
                      <a:pt x="692" y="868"/>
                    </a:lnTo>
                    <a:lnTo>
                      <a:pt x="690" y="868"/>
                    </a:lnTo>
                    <a:lnTo>
                      <a:pt x="690" y="866"/>
                    </a:lnTo>
                    <a:lnTo>
                      <a:pt x="690" y="866"/>
                    </a:lnTo>
                    <a:lnTo>
                      <a:pt x="688" y="865"/>
                    </a:lnTo>
                    <a:lnTo>
                      <a:pt x="688" y="865"/>
                    </a:lnTo>
                    <a:lnTo>
                      <a:pt x="685" y="861"/>
                    </a:lnTo>
                    <a:lnTo>
                      <a:pt x="683" y="860"/>
                    </a:lnTo>
                    <a:lnTo>
                      <a:pt x="681" y="860"/>
                    </a:lnTo>
                    <a:lnTo>
                      <a:pt x="678" y="860"/>
                    </a:lnTo>
                    <a:lnTo>
                      <a:pt x="676" y="860"/>
                    </a:lnTo>
                    <a:lnTo>
                      <a:pt x="676" y="860"/>
                    </a:lnTo>
                    <a:lnTo>
                      <a:pt x="673" y="856"/>
                    </a:lnTo>
                    <a:lnTo>
                      <a:pt x="671" y="854"/>
                    </a:lnTo>
                    <a:lnTo>
                      <a:pt x="669" y="853"/>
                    </a:lnTo>
                    <a:lnTo>
                      <a:pt x="668" y="849"/>
                    </a:lnTo>
                    <a:lnTo>
                      <a:pt x="668" y="849"/>
                    </a:lnTo>
                    <a:lnTo>
                      <a:pt x="668" y="849"/>
                    </a:lnTo>
                    <a:lnTo>
                      <a:pt x="669" y="849"/>
                    </a:lnTo>
                    <a:lnTo>
                      <a:pt x="673" y="853"/>
                    </a:lnTo>
                    <a:lnTo>
                      <a:pt x="673" y="853"/>
                    </a:lnTo>
                    <a:lnTo>
                      <a:pt x="674" y="854"/>
                    </a:lnTo>
                    <a:lnTo>
                      <a:pt x="674" y="854"/>
                    </a:lnTo>
                    <a:close/>
                    <a:moveTo>
                      <a:pt x="702" y="873"/>
                    </a:moveTo>
                    <a:lnTo>
                      <a:pt x="702" y="875"/>
                    </a:lnTo>
                    <a:lnTo>
                      <a:pt x="702" y="875"/>
                    </a:lnTo>
                    <a:lnTo>
                      <a:pt x="704" y="875"/>
                    </a:lnTo>
                    <a:lnTo>
                      <a:pt x="707" y="875"/>
                    </a:lnTo>
                    <a:lnTo>
                      <a:pt x="710" y="877"/>
                    </a:lnTo>
                    <a:lnTo>
                      <a:pt x="710" y="877"/>
                    </a:lnTo>
                    <a:lnTo>
                      <a:pt x="712" y="878"/>
                    </a:lnTo>
                    <a:lnTo>
                      <a:pt x="714" y="880"/>
                    </a:lnTo>
                    <a:lnTo>
                      <a:pt x="716" y="883"/>
                    </a:lnTo>
                    <a:lnTo>
                      <a:pt x="714" y="885"/>
                    </a:lnTo>
                    <a:lnTo>
                      <a:pt x="712" y="887"/>
                    </a:lnTo>
                    <a:lnTo>
                      <a:pt x="712" y="889"/>
                    </a:lnTo>
                    <a:lnTo>
                      <a:pt x="712" y="889"/>
                    </a:lnTo>
                    <a:lnTo>
                      <a:pt x="710" y="890"/>
                    </a:lnTo>
                    <a:lnTo>
                      <a:pt x="709" y="892"/>
                    </a:lnTo>
                    <a:lnTo>
                      <a:pt x="707" y="892"/>
                    </a:lnTo>
                    <a:lnTo>
                      <a:pt x="704" y="892"/>
                    </a:lnTo>
                    <a:lnTo>
                      <a:pt x="704" y="894"/>
                    </a:lnTo>
                    <a:lnTo>
                      <a:pt x="704" y="894"/>
                    </a:lnTo>
                    <a:lnTo>
                      <a:pt x="702" y="894"/>
                    </a:lnTo>
                    <a:lnTo>
                      <a:pt x="702" y="892"/>
                    </a:lnTo>
                    <a:lnTo>
                      <a:pt x="702" y="892"/>
                    </a:lnTo>
                    <a:lnTo>
                      <a:pt x="702" y="890"/>
                    </a:lnTo>
                    <a:lnTo>
                      <a:pt x="705" y="889"/>
                    </a:lnTo>
                    <a:lnTo>
                      <a:pt x="705" y="885"/>
                    </a:lnTo>
                    <a:lnTo>
                      <a:pt x="704" y="885"/>
                    </a:lnTo>
                    <a:lnTo>
                      <a:pt x="702" y="885"/>
                    </a:lnTo>
                    <a:lnTo>
                      <a:pt x="700" y="885"/>
                    </a:lnTo>
                    <a:lnTo>
                      <a:pt x="700" y="883"/>
                    </a:lnTo>
                    <a:lnTo>
                      <a:pt x="698" y="885"/>
                    </a:lnTo>
                    <a:lnTo>
                      <a:pt x="698" y="887"/>
                    </a:lnTo>
                    <a:lnTo>
                      <a:pt x="698" y="889"/>
                    </a:lnTo>
                    <a:lnTo>
                      <a:pt x="698" y="889"/>
                    </a:lnTo>
                    <a:lnTo>
                      <a:pt x="698" y="890"/>
                    </a:lnTo>
                    <a:lnTo>
                      <a:pt x="697" y="889"/>
                    </a:lnTo>
                    <a:lnTo>
                      <a:pt x="695" y="887"/>
                    </a:lnTo>
                    <a:lnTo>
                      <a:pt x="695" y="887"/>
                    </a:lnTo>
                    <a:lnTo>
                      <a:pt x="695" y="883"/>
                    </a:lnTo>
                    <a:lnTo>
                      <a:pt x="695" y="882"/>
                    </a:lnTo>
                    <a:lnTo>
                      <a:pt x="695" y="880"/>
                    </a:lnTo>
                    <a:lnTo>
                      <a:pt x="693" y="880"/>
                    </a:lnTo>
                    <a:lnTo>
                      <a:pt x="693" y="880"/>
                    </a:lnTo>
                    <a:lnTo>
                      <a:pt x="692" y="880"/>
                    </a:lnTo>
                    <a:lnTo>
                      <a:pt x="690" y="878"/>
                    </a:lnTo>
                    <a:lnTo>
                      <a:pt x="688" y="875"/>
                    </a:lnTo>
                    <a:lnTo>
                      <a:pt x="685" y="875"/>
                    </a:lnTo>
                    <a:lnTo>
                      <a:pt x="686" y="872"/>
                    </a:lnTo>
                    <a:lnTo>
                      <a:pt x="692" y="870"/>
                    </a:lnTo>
                    <a:lnTo>
                      <a:pt x="693" y="872"/>
                    </a:lnTo>
                    <a:lnTo>
                      <a:pt x="698" y="873"/>
                    </a:lnTo>
                    <a:lnTo>
                      <a:pt x="698" y="872"/>
                    </a:lnTo>
                    <a:lnTo>
                      <a:pt x="698" y="872"/>
                    </a:lnTo>
                    <a:lnTo>
                      <a:pt x="698" y="870"/>
                    </a:lnTo>
                    <a:lnTo>
                      <a:pt x="698" y="870"/>
                    </a:lnTo>
                    <a:lnTo>
                      <a:pt x="700" y="870"/>
                    </a:lnTo>
                    <a:lnTo>
                      <a:pt x="700" y="872"/>
                    </a:lnTo>
                    <a:lnTo>
                      <a:pt x="702" y="872"/>
                    </a:lnTo>
                    <a:lnTo>
                      <a:pt x="702" y="873"/>
                    </a:lnTo>
                    <a:lnTo>
                      <a:pt x="702" y="873"/>
                    </a:lnTo>
                    <a:close/>
                    <a:moveTo>
                      <a:pt x="731" y="890"/>
                    </a:moveTo>
                    <a:lnTo>
                      <a:pt x="736" y="894"/>
                    </a:lnTo>
                    <a:lnTo>
                      <a:pt x="738" y="894"/>
                    </a:lnTo>
                    <a:lnTo>
                      <a:pt x="738" y="895"/>
                    </a:lnTo>
                    <a:lnTo>
                      <a:pt x="738" y="897"/>
                    </a:lnTo>
                    <a:lnTo>
                      <a:pt x="738" y="899"/>
                    </a:lnTo>
                    <a:lnTo>
                      <a:pt x="738" y="899"/>
                    </a:lnTo>
                    <a:lnTo>
                      <a:pt x="736" y="900"/>
                    </a:lnTo>
                    <a:lnTo>
                      <a:pt x="736" y="902"/>
                    </a:lnTo>
                    <a:lnTo>
                      <a:pt x="733" y="899"/>
                    </a:lnTo>
                    <a:lnTo>
                      <a:pt x="729" y="897"/>
                    </a:lnTo>
                    <a:lnTo>
                      <a:pt x="728" y="897"/>
                    </a:lnTo>
                    <a:lnTo>
                      <a:pt x="726" y="897"/>
                    </a:lnTo>
                    <a:lnTo>
                      <a:pt x="724" y="897"/>
                    </a:lnTo>
                    <a:lnTo>
                      <a:pt x="722" y="899"/>
                    </a:lnTo>
                    <a:lnTo>
                      <a:pt x="721" y="899"/>
                    </a:lnTo>
                    <a:lnTo>
                      <a:pt x="721" y="895"/>
                    </a:lnTo>
                    <a:lnTo>
                      <a:pt x="717" y="894"/>
                    </a:lnTo>
                    <a:lnTo>
                      <a:pt x="716" y="890"/>
                    </a:lnTo>
                    <a:lnTo>
                      <a:pt x="717" y="887"/>
                    </a:lnTo>
                    <a:lnTo>
                      <a:pt x="719" y="887"/>
                    </a:lnTo>
                    <a:lnTo>
                      <a:pt x="719" y="885"/>
                    </a:lnTo>
                    <a:lnTo>
                      <a:pt x="726" y="887"/>
                    </a:lnTo>
                    <a:lnTo>
                      <a:pt x="728" y="889"/>
                    </a:lnTo>
                    <a:lnTo>
                      <a:pt x="731" y="890"/>
                    </a:lnTo>
                    <a:close/>
                    <a:moveTo>
                      <a:pt x="740" y="918"/>
                    </a:moveTo>
                    <a:lnTo>
                      <a:pt x="740" y="919"/>
                    </a:lnTo>
                    <a:lnTo>
                      <a:pt x="740" y="921"/>
                    </a:lnTo>
                    <a:lnTo>
                      <a:pt x="743" y="921"/>
                    </a:lnTo>
                    <a:lnTo>
                      <a:pt x="743" y="921"/>
                    </a:lnTo>
                    <a:lnTo>
                      <a:pt x="746" y="921"/>
                    </a:lnTo>
                    <a:lnTo>
                      <a:pt x="748" y="919"/>
                    </a:lnTo>
                    <a:lnTo>
                      <a:pt x="750" y="919"/>
                    </a:lnTo>
                    <a:lnTo>
                      <a:pt x="753" y="924"/>
                    </a:lnTo>
                    <a:lnTo>
                      <a:pt x="751" y="926"/>
                    </a:lnTo>
                    <a:lnTo>
                      <a:pt x="750" y="928"/>
                    </a:lnTo>
                    <a:lnTo>
                      <a:pt x="748" y="928"/>
                    </a:lnTo>
                    <a:lnTo>
                      <a:pt x="748" y="928"/>
                    </a:lnTo>
                    <a:lnTo>
                      <a:pt x="748" y="926"/>
                    </a:lnTo>
                    <a:lnTo>
                      <a:pt x="748" y="926"/>
                    </a:lnTo>
                    <a:lnTo>
                      <a:pt x="746" y="924"/>
                    </a:lnTo>
                    <a:lnTo>
                      <a:pt x="746" y="924"/>
                    </a:lnTo>
                    <a:lnTo>
                      <a:pt x="745" y="926"/>
                    </a:lnTo>
                    <a:lnTo>
                      <a:pt x="743" y="926"/>
                    </a:lnTo>
                    <a:lnTo>
                      <a:pt x="743" y="924"/>
                    </a:lnTo>
                    <a:lnTo>
                      <a:pt x="740" y="924"/>
                    </a:lnTo>
                    <a:lnTo>
                      <a:pt x="740" y="923"/>
                    </a:lnTo>
                    <a:lnTo>
                      <a:pt x="740" y="923"/>
                    </a:lnTo>
                    <a:lnTo>
                      <a:pt x="740" y="923"/>
                    </a:lnTo>
                    <a:lnTo>
                      <a:pt x="736" y="921"/>
                    </a:lnTo>
                    <a:lnTo>
                      <a:pt x="734" y="919"/>
                    </a:lnTo>
                    <a:lnTo>
                      <a:pt x="733" y="919"/>
                    </a:lnTo>
                    <a:lnTo>
                      <a:pt x="733" y="919"/>
                    </a:lnTo>
                    <a:lnTo>
                      <a:pt x="733" y="919"/>
                    </a:lnTo>
                    <a:lnTo>
                      <a:pt x="731" y="919"/>
                    </a:lnTo>
                    <a:lnTo>
                      <a:pt x="731" y="919"/>
                    </a:lnTo>
                    <a:lnTo>
                      <a:pt x="731" y="919"/>
                    </a:lnTo>
                    <a:lnTo>
                      <a:pt x="731" y="919"/>
                    </a:lnTo>
                    <a:lnTo>
                      <a:pt x="731" y="918"/>
                    </a:lnTo>
                    <a:lnTo>
                      <a:pt x="731" y="916"/>
                    </a:lnTo>
                    <a:lnTo>
                      <a:pt x="734" y="918"/>
                    </a:lnTo>
                    <a:lnTo>
                      <a:pt x="738" y="918"/>
                    </a:lnTo>
                    <a:lnTo>
                      <a:pt x="740" y="918"/>
                    </a:lnTo>
                    <a:lnTo>
                      <a:pt x="740" y="918"/>
                    </a:lnTo>
                    <a:close/>
                    <a:moveTo>
                      <a:pt x="763" y="919"/>
                    </a:moveTo>
                    <a:lnTo>
                      <a:pt x="779" y="923"/>
                    </a:lnTo>
                    <a:lnTo>
                      <a:pt x="784" y="921"/>
                    </a:lnTo>
                    <a:lnTo>
                      <a:pt x="787" y="921"/>
                    </a:lnTo>
                    <a:lnTo>
                      <a:pt x="789" y="924"/>
                    </a:lnTo>
                    <a:lnTo>
                      <a:pt x="784" y="926"/>
                    </a:lnTo>
                    <a:lnTo>
                      <a:pt x="784" y="928"/>
                    </a:lnTo>
                    <a:lnTo>
                      <a:pt x="786" y="928"/>
                    </a:lnTo>
                    <a:lnTo>
                      <a:pt x="789" y="928"/>
                    </a:lnTo>
                    <a:lnTo>
                      <a:pt x="791" y="929"/>
                    </a:lnTo>
                    <a:lnTo>
                      <a:pt x="791" y="931"/>
                    </a:lnTo>
                    <a:lnTo>
                      <a:pt x="791" y="933"/>
                    </a:lnTo>
                    <a:lnTo>
                      <a:pt x="791" y="933"/>
                    </a:lnTo>
                    <a:lnTo>
                      <a:pt x="791" y="935"/>
                    </a:lnTo>
                    <a:lnTo>
                      <a:pt x="794" y="936"/>
                    </a:lnTo>
                    <a:lnTo>
                      <a:pt x="794" y="938"/>
                    </a:lnTo>
                    <a:lnTo>
                      <a:pt x="796" y="940"/>
                    </a:lnTo>
                    <a:lnTo>
                      <a:pt x="796" y="941"/>
                    </a:lnTo>
                    <a:lnTo>
                      <a:pt x="796" y="943"/>
                    </a:lnTo>
                    <a:lnTo>
                      <a:pt x="794" y="945"/>
                    </a:lnTo>
                    <a:lnTo>
                      <a:pt x="793" y="943"/>
                    </a:lnTo>
                    <a:lnTo>
                      <a:pt x="793" y="943"/>
                    </a:lnTo>
                    <a:lnTo>
                      <a:pt x="791" y="940"/>
                    </a:lnTo>
                    <a:lnTo>
                      <a:pt x="789" y="940"/>
                    </a:lnTo>
                    <a:lnTo>
                      <a:pt x="787" y="938"/>
                    </a:lnTo>
                    <a:lnTo>
                      <a:pt x="786" y="938"/>
                    </a:lnTo>
                    <a:lnTo>
                      <a:pt x="782" y="938"/>
                    </a:lnTo>
                    <a:lnTo>
                      <a:pt x="781" y="936"/>
                    </a:lnTo>
                    <a:lnTo>
                      <a:pt x="779" y="938"/>
                    </a:lnTo>
                    <a:lnTo>
                      <a:pt x="779" y="936"/>
                    </a:lnTo>
                    <a:lnTo>
                      <a:pt x="779" y="935"/>
                    </a:lnTo>
                    <a:lnTo>
                      <a:pt x="779" y="935"/>
                    </a:lnTo>
                    <a:lnTo>
                      <a:pt x="779" y="931"/>
                    </a:lnTo>
                    <a:lnTo>
                      <a:pt x="779" y="929"/>
                    </a:lnTo>
                    <a:lnTo>
                      <a:pt x="779" y="929"/>
                    </a:lnTo>
                    <a:lnTo>
                      <a:pt x="777" y="931"/>
                    </a:lnTo>
                    <a:lnTo>
                      <a:pt x="775" y="929"/>
                    </a:lnTo>
                    <a:lnTo>
                      <a:pt x="774" y="928"/>
                    </a:lnTo>
                    <a:lnTo>
                      <a:pt x="774" y="928"/>
                    </a:lnTo>
                    <a:lnTo>
                      <a:pt x="772" y="928"/>
                    </a:lnTo>
                    <a:lnTo>
                      <a:pt x="770" y="931"/>
                    </a:lnTo>
                    <a:lnTo>
                      <a:pt x="770" y="933"/>
                    </a:lnTo>
                    <a:lnTo>
                      <a:pt x="772" y="935"/>
                    </a:lnTo>
                    <a:lnTo>
                      <a:pt x="774" y="938"/>
                    </a:lnTo>
                    <a:lnTo>
                      <a:pt x="772" y="938"/>
                    </a:lnTo>
                    <a:lnTo>
                      <a:pt x="769" y="936"/>
                    </a:lnTo>
                    <a:lnTo>
                      <a:pt x="769" y="936"/>
                    </a:lnTo>
                    <a:lnTo>
                      <a:pt x="767" y="935"/>
                    </a:lnTo>
                    <a:lnTo>
                      <a:pt x="765" y="933"/>
                    </a:lnTo>
                    <a:lnTo>
                      <a:pt x="765" y="933"/>
                    </a:lnTo>
                    <a:lnTo>
                      <a:pt x="765" y="933"/>
                    </a:lnTo>
                    <a:lnTo>
                      <a:pt x="765" y="929"/>
                    </a:lnTo>
                    <a:lnTo>
                      <a:pt x="763" y="929"/>
                    </a:lnTo>
                    <a:lnTo>
                      <a:pt x="762" y="929"/>
                    </a:lnTo>
                    <a:lnTo>
                      <a:pt x="760" y="929"/>
                    </a:lnTo>
                    <a:lnTo>
                      <a:pt x="760" y="928"/>
                    </a:lnTo>
                    <a:lnTo>
                      <a:pt x="760" y="928"/>
                    </a:lnTo>
                    <a:lnTo>
                      <a:pt x="758" y="928"/>
                    </a:lnTo>
                    <a:lnTo>
                      <a:pt x="758" y="926"/>
                    </a:lnTo>
                    <a:lnTo>
                      <a:pt x="758" y="926"/>
                    </a:lnTo>
                    <a:lnTo>
                      <a:pt x="760" y="924"/>
                    </a:lnTo>
                    <a:lnTo>
                      <a:pt x="760" y="918"/>
                    </a:lnTo>
                    <a:lnTo>
                      <a:pt x="763" y="919"/>
                    </a:lnTo>
                    <a:lnTo>
                      <a:pt x="763" y="919"/>
                    </a:lnTo>
                    <a:close/>
                    <a:moveTo>
                      <a:pt x="815" y="928"/>
                    </a:moveTo>
                    <a:lnTo>
                      <a:pt x="813" y="928"/>
                    </a:lnTo>
                    <a:lnTo>
                      <a:pt x="813" y="929"/>
                    </a:lnTo>
                    <a:lnTo>
                      <a:pt x="811" y="931"/>
                    </a:lnTo>
                    <a:lnTo>
                      <a:pt x="810" y="931"/>
                    </a:lnTo>
                    <a:lnTo>
                      <a:pt x="808" y="931"/>
                    </a:lnTo>
                    <a:lnTo>
                      <a:pt x="808" y="929"/>
                    </a:lnTo>
                    <a:lnTo>
                      <a:pt x="806" y="929"/>
                    </a:lnTo>
                    <a:lnTo>
                      <a:pt x="806" y="928"/>
                    </a:lnTo>
                    <a:lnTo>
                      <a:pt x="806" y="928"/>
                    </a:lnTo>
                    <a:lnTo>
                      <a:pt x="805" y="928"/>
                    </a:lnTo>
                    <a:lnTo>
                      <a:pt x="805" y="928"/>
                    </a:lnTo>
                    <a:lnTo>
                      <a:pt x="803" y="929"/>
                    </a:lnTo>
                    <a:lnTo>
                      <a:pt x="801" y="931"/>
                    </a:lnTo>
                    <a:lnTo>
                      <a:pt x="801" y="931"/>
                    </a:lnTo>
                    <a:lnTo>
                      <a:pt x="794" y="929"/>
                    </a:lnTo>
                    <a:lnTo>
                      <a:pt x="794" y="929"/>
                    </a:lnTo>
                    <a:lnTo>
                      <a:pt x="794" y="928"/>
                    </a:lnTo>
                    <a:lnTo>
                      <a:pt x="793" y="924"/>
                    </a:lnTo>
                    <a:lnTo>
                      <a:pt x="791" y="921"/>
                    </a:lnTo>
                    <a:lnTo>
                      <a:pt x="794" y="919"/>
                    </a:lnTo>
                    <a:lnTo>
                      <a:pt x="799" y="919"/>
                    </a:lnTo>
                    <a:lnTo>
                      <a:pt x="808" y="921"/>
                    </a:lnTo>
                    <a:lnTo>
                      <a:pt x="811" y="921"/>
                    </a:lnTo>
                    <a:lnTo>
                      <a:pt x="813" y="924"/>
                    </a:lnTo>
                    <a:lnTo>
                      <a:pt x="813" y="926"/>
                    </a:lnTo>
                    <a:lnTo>
                      <a:pt x="815" y="928"/>
                    </a:lnTo>
                    <a:lnTo>
                      <a:pt x="815" y="928"/>
                    </a:lnTo>
                    <a:close/>
                    <a:moveTo>
                      <a:pt x="825" y="929"/>
                    </a:moveTo>
                    <a:lnTo>
                      <a:pt x="823" y="931"/>
                    </a:lnTo>
                    <a:lnTo>
                      <a:pt x="823" y="931"/>
                    </a:lnTo>
                    <a:lnTo>
                      <a:pt x="823" y="931"/>
                    </a:lnTo>
                    <a:lnTo>
                      <a:pt x="823" y="929"/>
                    </a:lnTo>
                    <a:lnTo>
                      <a:pt x="823" y="929"/>
                    </a:lnTo>
                    <a:lnTo>
                      <a:pt x="823" y="928"/>
                    </a:lnTo>
                    <a:lnTo>
                      <a:pt x="825" y="928"/>
                    </a:lnTo>
                    <a:lnTo>
                      <a:pt x="825" y="928"/>
                    </a:lnTo>
                    <a:lnTo>
                      <a:pt x="827" y="928"/>
                    </a:lnTo>
                    <a:lnTo>
                      <a:pt x="825" y="929"/>
                    </a:lnTo>
                    <a:close/>
                    <a:moveTo>
                      <a:pt x="810" y="948"/>
                    </a:moveTo>
                    <a:lnTo>
                      <a:pt x="810" y="948"/>
                    </a:lnTo>
                    <a:lnTo>
                      <a:pt x="808" y="948"/>
                    </a:lnTo>
                    <a:lnTo>
                      <a:pt x="808" y="948"/>
                    </a:lnTo>
                    <a:lnTo>
                      <a:pt x="805" y="947"/>
                    </a:lnTo>
                    <a:lnTo>
                      <a:pt x="805" y="947"/>
                    </a:lnTo>
                    <a:lnTo>
                      <a:pt x="805" y="945"/>
                    </a:lnTo>
                    <a:lnTo>
                      <a:pt x="806" y="945"/>
                    </a:lnTo>
                    <a:lnTo>
                      <a:pt x="806" y="943"/>
                    </a:lnTo>
                    <a:lnTo>
                      <a:pt x="808" y="941"/>
                    </a:lnTo>
                    <a:lnTo>
                      <a:pt x="808" y="941"/>
                    </a:lnTo>
                    <a:lnTo>
                      <a:pt x="810" y="943"/>
                    </a:lnTo>
                    <a:lnTo>
                      <a:pt x="810" y="945"/>
                    </a:lnTo>
                    <a:lnTo>
                      <a:pt x="810" y="947"/>
                    </a:lnTo>
                    <a:lnTo>
                      <a:pt x="810" y="948"/>
                    </a:lnTo>
                    <a:lnTo>
                      <a:pt x="810" y="948"/>
                    </a:lnTo>
                    <a:lnTo>
                      <a:pt x="810" y="948"/>
                    </a:lnTo>
                    <a:close/>
                    <a:moveTo>
                      <a:pt x="805" y="952"/>
                    </a:moveTo>
                    <a:lnTo>
                      <a:pt x="805" y="952"/>
                    </a:lnTo>
                    <a:lnTo>
                      <a:pt x="803" y="952"/>
                    </a:lnTo>
                    <a:lnTo>
                      <a:pt x="799" y="952"/>
                    </a:lnTo>
                    <a:lnTo>
                      <a:pt x="799" y="952"/>
                    </a:lnTo>
                    <a:lnTo>
                      <a:pt x="799" y="950"/>
                    </a:lnTo>
                    <a:lnTo>
                      <a:pt x="799" y="950"/>
                    </a:lnTo>
                    <a:lnTo>
                      <a:pt x="801" y="950"/>
                    </a:lnTo>
                    <a:lnTo>
                      <a:pt x="805" y="950"/>
                    </a:lnTo>
                    <a:lnTo>
                      <a:pt x="806" y="950"/>
                    </a:lnTo>
                    <a:lnTo>
                      <a:pt x="806" y="950"/>
                    </a:lnTo>
                    <a:lnTo>
                      <a:pt x="805" y="952"/>
                    </a:lnTo>
                    <a:lnTo>
                      <a:pt x="805" y="952"/>
                    </a:lnTo>
                    <a:lnTo>
                      <a:pt x="805" y="95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5" name="Freeform 50"/>
              <p:cNvSpPr>
                <a:spLocks/>
              </p:cNvSpPr>
              <p:nvPr/>
            </p:nvSpPr>
            <p:spPr bwMode="auto">
              <a:xfrm>
                <a:off x="3799" y="2798"/>
                <a:ext cx="147" cy="219"/>
              </a:xfrm>
              <a:custGeom>
                <a:avLst/>
                <a:gdLst>
                  <a:gd name="T0" fmla="*/ 128 w 147"/>
                  <a:gd name="T1" fmla="*/ 116 h 219"/>
                  <a:gd name="T2" fmla="*/ 120 w 147"/>
                  <a:gd name="T3" fmla="*/ 130 h 219"/>
                  <a:gd name="T4" fmla="*/ 115 w 147"/>
                  <a:gd name="T5" fmla="*/ 135 h 219"/>
                  <a:gd name="T6" fmla="*/ 116 w 147"/>
                  <a:gd name="T7" fmla="*/ 138 h 219"/>
                  <a:gd name="T8" fmla="*/ 116 w 147"/>
                  <a:gd name="T9" fmla="*/ 150 h 219"/>
                  <a:gd name="T10" fmla="*/ 120 w 147"/>
                  <a:gd name="T11" fmla="*/ 162 h 219"/>
                  <a:gd name="T12" fmla="*/ 128 w 147"/>
                  <a:gd name="T13" fmla="*/ 173 h 219"/>
                  <a:gd name="T14" fmla="*/ 127 w 147"/>
                  <a:gd name="T15" fmla="*/ 178 h 219"/>
                  <a:gd name="T16" fmla="*/ 140 w 147"/>
                  <a:gd name="T17" fmla="*/ 191 h 219"/>
                  <a:gd name="T18" fmla="*/ 145 w 147"/>
                  <a:gd name="T19" fmla="*/ 195 h 219"/>
                  <a:gd name="T20" fmla="*/ 145 w 147"/>
                  <a:gd name="T21" fmla="*/ 202 h 219"/>
                  <a:gd name="T22" fmla="*/ 145 w 147"/>
                  <a:gd name="T23" fmla="*/ 210 h 219"/>
                  <a:gd name="T24" fmla="*/ 147 w 147"/>
                  <a:gd name="T25" fmla="*/ 219 h 219"/>
                  <a:gd name="T26" fmla="*/ 137 w 147"/>
                  <a:gd name="T27" fmla="*/ 213 h 219"/>
                  <a:gd name="T28" fmla="*/ 127 w 147"/>
                  <a:gd name="T29" fmla="*/ 213 h 219"/>
                  <a:gd name="T30" fmla="*/ 120 w 147"/>
                  <a:gd name="T31" fmla="*/ 212 h 219"/>
                  <a:gd name="T32" fmla="*/ 111 w 147"/>
                  <a:gd name="T33" fmla="*/ 210 h 219"/>
                  <a:gd name="T34" fmla="*/ 91 w 147"/>
                  <a:gd name="T35" fmla="*/ 208 h 219"/>
                  <a:gd name="T36" fmla="*/ 74 w 147"/>
                  <a:gd name="T37" fmla="*/ 207 h 219"/>
                  <a:gd name="T38" fmla="*/ 55 w 147"/>
                  <a:gd name="T39" fmla="*/ 208 h 219"/>
                  <a:gd name="T40" fmla="*/ 34 w 147"/>
                  <a:gd name="T41" fmla="*/ 210 h 219"/>
                  <a:gd name="T42" fmla="*/ 26 w 147"/>
                  <a:gd name="T43" fmla="*/ 207 h 219"/>
                  <a:gd name="T44" fmla="*/ 26 w 147"/>
                  <a:gd name="T45" fmla="*/ 188 h 219"/>
                  <a:gd name="T46" fmla="*/ 20 w 147"/>
                  <a:gd name="T47" fmla="*/ 178 h 219"/>
                  <a:gd name="T48" fmla="*/ 22 w 147"/>
                  <a:gd name="T49" fmla="*/ 174 h 219"/>
                  <a:gd name="T50" fmla="*/ 19 w 147"/>
                  <a:gd name="T51" fmla="*/ 174 h 219"/>
                  <a:gd name="T52" fmla="*/ 14 w 147"/>
                  <a:gd name="T53" fmla="*/ 174 h 219"/>
                  <a:gd name="T54" fmla="*/ 8 w 147"/>
                  <a:gd name="T55" fmla="*/ 166 h 219"/>
                  <a:gd name="T56" fmla="*/ 3 w 147"/>
                  <a:gd name="T57" fmla="*/ 162 h 219"/>
                  <a:gd name="T58" fmla="*/ 0 w 147"/>
                  <a:gd name="T59" fmla="*/ 162 h 219"/>
                  <a:gd name="T60" fmla="*/ 5 w 147"/>
                  <a:gd name="T61" fmla="*/ 152 h 219"/>
                  <a:gd name="T62" fmla="*/ 14 w 147"/>
                  <a:gd name="T63" fmla="*/ 133 h 219"/>
                  <a:gd name="T64" fmla="*/ 24 w 147"/>
                  <a:gd name="T65" fmla="*/ 125 h 219"/>
                  <a:gd name="T66" fmla="*/ 32 w 147"/>
                  <a:gd name="T67" fmla="*/ 118 h 219"/>
                  <a:gd name="T68" fmla="*/ 39 w 147"/>
                  <a:gd name="T69" fmla="*/ 118 h 219"/>
                  <a:gd name="T70" fmla="*/ 48 w 147"/>
                  <a:gd name="T71" fmla="*/ 121 h 219"/>
                  <a:gd name="T72" fmla="*/ 53 w 147"/>
                  <a:gd name="T73" fmla="*/ 128 h 219"/>
                  <a:gd name="T74" fmla="*/ 58 w 147"/>
                  <a:gd name="T75" fmla="*/ 120 h 219"/>
                  <a:gd name="T76" fmla="*/ 63 w 147"/>
                  <a:gd name="T77" fmla="*/ 113 h 219"/>
                  <a:gd name="T78" fmla="*/ 68 w 147"/>
                  <a:gd name="T79" fmla="*/ 103 h 219"/>
                  <a:gd name="T80" fmla="*/ 79 w 147"/>
                  <a:gd name="T81" fmla="*/ 86 h 219"/>
                  <a:gd name="T82" fmla="*/ 84 w 147"/>
                  <a:gd name="T83" fmla="*/ 75 h 219"/>
                  <a:gd name="T84" fmla="*/ 91 w 147"/>
                  <a:gd name="T85" fmla="*/ 67 h 219"/>
                  <a:gd name="T86" fmla="*/ 96 w 147"/>
                  <a:gd name="T87" fmla="*/ 52 h 219"/>
                  <a:gd name="T88" fmla="*/ 108 w 147"/>
                  <a:gd name="T89" fmla="*/ 36 h 219"/>
                  <a:gd name="T90" fmla="*/ 116 w 147"/>
                  <a:gd name="T91" fmla="*/ 29 h 219"/>
                  <a:gd name="T92" fmla="*/ 116 w 147"/>
                  <a:gd name="T93" fmla="*/ 17 h 219"/>
                  <a:gd name="T94" fmla="*/ 109 w 147"/>
                  <a:gd name="T95" fmla="*/ 12 h 219"/>
                  <a:gd name="T96" fmla="*/ 115 w 147"/>
                  <a:gd name="T97" fmla="*/ 0 h 219"/>
                  <a:gd name="T98" fmla="*/ 123 w 147"/>
                  <a:gd name="T99" fmla="*/ 16 h 219"/>
                  <a:gd name="T100" fmla="*/ 127 w 147"/>
                  <a:gd name="T101" fmla="*/ 28 h 219"/>
                  <a:gd name="T102" fmla="*/ 127 w 147"/>
                  <a:gd name="T103" fmla="*/ 46 h 219"/>
                  <a:gd name="T104" fmla="*/ 135 w 147"/>
                  <a:gd name="T105" fmla="*/ 60 h 219"/>
                  <a:gd name="T106" fmla="*/ 116 w 147"/>
                  <a:gd name="T107" fmla="*/ 60 h 219"/>
                  <a:gd name="T108" fmla="*/ 106 w 147"/>
                  <a:gd name="T109" fmla="*/ 67 h 219"/>
                  <a:gd name="T110" fmla="*/ 120 w 147"/>
                  <a:gd name="T111" fmla="*/ 82 h 219"/>
                  <a:gd name="T112" fmla="*/ 130 w 147"/>
                  <a:gd name="T113" fmla="*/ 92 h 219"/>
                  <a:gd name="T114" fmla="*/ 135 w 147"/>
                  <a:gd name="T115" fmla="*/ 10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7" h="219">
                    <a:moveTo>
                      <a:pt x="133" y="108"/>
                    </a:moveTo>
                    <a:lnTo>
                      <a:pt x="132" y="111"/>
                    </a:lnTo>
                    <a:lnTo>
                      <a:pt x="130" y="113"/>
                    </a:lnTo>
                    <a:lnTo>
                      <a:pt x="128" y="113"/>
                    </a:lnTo>
                    <a:lnTo>
                      <a:pt x="128" y="115"/>
                    </a:lnTo>
                    <a:lnTo>
                      <a:pt x="128" y="116"/>
                    </a:lnTo>
                    <a:lnTo>
                      <a:pt x="127" y="120"/>
                    </a:lnTo>
                    <a:lnTo>
                      <a:pt x="125" y="121"/>
                    </a:lnTo>
                    <a:lnTo>
                      <a:pt x="125" y="121"/>
                    </a:lnTo>
                    <a:lnTo>
                      <a:pt x="121" y="127"/>
                    </a:lnTo>
                    <a:lnTo>
                      <a:pt x="121" y="130"/>
                    </a:lnTo>
                    <a:lnTo>
                      <a:pt x="120" y="130"/>
                    </a:lnTo>
                    <a:lnTo>
                      <a:pt x="120" y="132"/>
                    </a:lnTo>
                    <a:lnTo>
                      <a:pt x="120" y="132"/>
                    </a:lnTo>
                    <a:lnTo>
                      <a:pt x="116" y="133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5" y="137"/>
                    </a:lnTo>
                    <a:lnTo>
                      <a:pt x="115" y="138"/>
                    </a:lnTo>
                    <a:lnTo>
                      <a:pt x="116" y="138"/>
                    </a:lnTo>
                    <a:lnTo>
                      <a:pt x="116" y="138"/>
                    </a:lnTo>
                    <a:lnTo>
                      <a:pt x="116" y="138"/>
                    </a:lnTo>
                    <a:lnTo>
                      <a:pt x="118" y="138"/>
                    </a:lnTo>
                    <a:lnTo>
                      <a:pt x="118" y="145"/>
                    </a:lnTo>
                    <a:lnTo>
                      <a:pt x="116" y="147"/>
                    </a:lnTo>
                    <a:lnTo>
                      <a:pt x="116" y="147"/>
                    </a:lnTo>
                    <a:lnTo>
                      <a:pt x="116" y="149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8" y="152"/>
                    </a:lnTo>
                    <a:lnTo>
                      <a:pt x="118" y="154"/>
                    </a:lnTo>
                    <a:lnTo>
                      <a:pt x="120" y="162"/>
                    </a:lnTo>
                    <a:lnTo>
                      <a:pt x="120" y="162"/>
                    </a:lnTo>
                    <a:lnTo>
                      <a:pt x="120" y="164"/>
                    </a:lnTo>
                    <a:lnTo>
                      <a:pt x="123" y="166"/>
                    </a:lnTo>
                    <a:lnTo>
                      <a:pt x="125" y="167"/>
                    </a:lnTo>
                    <a:lnTo>
                      <a:pt x="127" y="169"/>
                    </a:lnTo>
                    <a:lnTo>
                      <a:pt x="127" y="171"/>
                    </a:lnTo>
                    <a:lnTo>
                      <a:pt x="128" y="173"/>
                    </a:lnTo>
                    <a:lnTo>
                      <a:pt x="127" y="174"/>
                    </a:lnTo>
                    <a:lnTo>
                      <a:pt x="127" y="174"/>
                    </a:lnTo>
                    <a:lnTo>
                      <a:pt x="127" y="174"/>
                    </a:lnTo>
                    <a:lnTo>
                      <a:pt x="125" y="174"/>
                    </a:lnTo>
                    <a:lnTo>
                      <a:pt x="127" y="176"/>
                    </a:lnTo>
                    <a:lnTo>
                      <a:pt x="127" y="178"/>
                    </a:lnTo>
                    <a:lnTo>
                      <a:pt x="130" y="181"/>
                    </a:lnTo>
                    <a:lnTo>
                      <a:pt x="132" y="183"/>
                    </a:lnTo>
                    <a:lnTo>
                      <a:pt x="133" y="184"/>
                    </a:lnTo>
                    <a:lnTo>
                      <a:pt x="135" y="188"/>
                    </a:lnTo>
                    <a:lnTo>
                      <a:pt x="139" y="190"/>
                    </a:lnTo>
                    <a:lnTo>
                      <a:pt x="140" y="191"/>
                    </a:lnTo>
                    <a:lnTo>
                      <a:pt x="142" y="191"/>
                    </a:lnTo>
                    <a:lnTo>
                      <a:pt x="142" y="191"/>
                    </a:lnTo>
                    <a:lnTo>
                      <a:pt x="142" y="193"/>
                    </a:lnTo>
                    <a:lnTo>
                      <a:pt x="144" y="193"/>
                    </a:lnTo>
                    <a:lnTo>
                      <a:pt x="144" y="195"/>
                    </a:lnTo>
                    <a:lnTo>
                      <a:pt x="145" y="195"/>
                    </a:lnTo>
                    <a:lnTo>
                      <a:pt x="145" y="196"/>
                    </a:lnTo>
                    <a:lnTo>
                      <a:pt x="145" y="198"/>
                    </a:lnTo>
                    <a:lnTo>
                      <a:pt x="145" y="200"/>
                    </a:lnTo>
                    <a:lnTo>
                      <a:pt x="145" y="200"/>
                    </a:lnTo>
                    <a:lnTo>
                      <a:pt x="145" y="200"/>
                    </a:lnTo>
                    <a:lnTo>
                      <a:pt x="145" y="202"/>
                    </a:lnTo>
                    <a:lnTo>
                      <a:pt x="145" y="203"/>
                    </a:lnTo>
                    <a:lnTo>
                      <a:pt x="147" y="205"/>
                    </a:lnTo>
                    <a:lnTo>
                      <a:pt x="147" y="208"/>
                    </a:lnTo>
                    <a:lnTo>
                      <a:pt x="147" y="208"/>
                    </a:lnTo>
                    <a:lnTo>
                      <a:pt x="147" y="208"/>
                    </a:lnTo>
                    <a:lnTo>
                      <a:pt x="145" y="210"/>
                    </a:lnTo>
                    <a:lnTo>
                      <a:pt x="145" y="210"/>
                    </a:lnTo>
                    <a:lnTo>
                      <a:pt x="145" y="212"/>
                    </a:lnTo>
                    <a:lnTo>
                      <a:pt x="145" y="213"/>
                    </a:lnTo>
                    <a:lnTo>
                      <a:pt x="147" y="217"/>
                    </a:lnTo>
                    <a:lnTo>
                      <a:pt x="147" y="219"/>
                    </a:lnTo>
                    <a:lnTo>
                      <a:pt x="147" y="219"/>
                    </a:lnTo>
                    <a:lnTo>
                      <a:pt x="145" y="219"/>
                    </a:lnTo>
                    <a:lnTo>
                      <a:pt x="145" y="219"/>
                    </a:lnTo>
                    <a:lnTo>
                      <a:pt x="144" y="217"/>
                    </a:lnTo>
                    <a:lnTo>
                      <a:pt x="142" y="217"/>
                    </a:lnTo>
                    <a:lnTo>
                      <a:pt x="139" y="213"/>
                    </a:lnTo>
                    <a:lnTo>
                      <a:pt x="137" y="213"/>
                    </a:lnTo>
                    <a:lnTo>
                      <a:pt x="133" y="213"/>
                    </a:lnTo>
                    <a:lnTo>
                      <a:pt x="132" y="213"/>
                    </a:lnTo>
                    <a:lnTo>
                      <a:pt x="130" y="213"/>
                    </a:lnTo>
                    <a:lnTo>
                      <a:pt x="128" y="212"/>
                    </a:lnTo>
                    <a:lnTo>
                      <a:pt x="128" y="212"/>
                    </a:lnTo>
                    <a:lnTo>
                      <a:pt x="127" y="213"/>
                    </a:lnTo>
                    <a:lnTo>
                      <a:pt x="127" y="213"/>
                    </a:lnTo>
                    <a:lnTo>
                      <a:pt x="125" y="212"/>
                    </a:lnTo>
                    <a:lnTo>
                      <a:pt x="123" y="212"/>
                    </a:lnTo>
                    <a:lnTo>
                      <a:pt x="123" y="212"/>
                    </a:lnTo>
                    <a:lnTo>
                      <a:pt x="123" y="212"/>
                    </a:lnTo>
                    <a:lnTo>
                      <a:pt x="120" y="212"/>
                    </a:lnTo>
                    <a:lnTo>
                      <a:pt x="120" y="210"/>
                    </a:lnTo>
                    <a:lnTo>
                      <a:pt x="120" y="210"/>
                    </a:lnTo>
                    <a:lnTo>
                      <a:pt x="118" y="210"/>
                    </a:lnTo>
                    <a:lnTo>
                      <a:pt x="116" y="208"/>
                    </a:lnTo>
                    <a:lnTo>
                      <a:pt x="115" y="210"/>
                    </a:lnTo>
                    <a:lnTo>
                      <a:pt x="111" y="210"/>
                    </a:lnTo>
                    <a:lnTo>
                      <a:pt x="106" y="210"/>
                    </a:lnTo>
                    <a:lnTo>
                      <a:pt x="101" y="210"/>
                    </a:lnTo>
                    <a:lnTo>
                      <a:pt x="97" y="210"/>
                    </a:lnTo>
                    <a:lnTo>
                      <a:pt x="92" y="210"/>
                    </a:lnTo>
                    <a:lnTo>
                      <a:pt x="92" y="208"/>
                    </a:lnTo>
                    <a:lnTo>
                      <a:pt x="91" y="208"/>
                    </a:lnTo>
                    <a:lnTo>
                      <a:pt x="89" y="208"/>
                    </a:lnTo>
                    <a:lnTo>
                      <a:pt x="84" y="208"/>
                    </a:lnTo>
                    <a:lnTo>
                      <a:pt x="80" y="208"/>
                    </a:lnTo>
                    <a:lnTo>
                      <a:pt x="79" y="208"/>
                    </a:lnTo>
                    <a:lnTo>
                      <a:pt x="77" y="207"/>
                    </a:lnTo>
                    <a:lnTo>
                      <a:pt x="74" y="207"/>
                    </a:lnTo>
                    <a:lnTo>
                      <a:pt x="70" y="207"/>
                    </a:lnTo>
                    <a:lnTo>
                      <a:pt x="68" y="207"/>
                    </a:lnTo>
                    <a:lnTo>
                      <a:pt x="67" y="207"/>
                    </a:lnTo>
                    <a:lnTo>
                      <a:pt x="58" y="207"/>
                    </a:lnTo>
                    <a:lnTo>
                      <a:pt x="55" y="207"/>
                    </a:lnTo>
                    <a:lnTo>
                      <a:pt x="55" y="208"/>
                    </a:lnTo>
                    <a:lnTo>
                      <a:pt x="55" y="208"/>
                    </a:lnTo>
                    <a:lnTo>
                      <a:pt x="55" y="210"/>
                    </a:lnTo>
                    <a:lnTo>
                      <a:pt x="50" y="210"/>
                    </a:lnTo>
                    <a:lnTo>
                      <a:pt x="44" y="210"/>
                    </a:lnTo>
                    <a:lnTo>
                      <a:pt x="38" y="210"/>
                    </a:lnTo>
                    <a:lnTo>
                      <a:pt x="34" y="210"/>
                    </a:lnTo>
                    <a:lnTo>
                      <a:pt x="29" y="210"/>
                    </a:lnTo>
                    <a:lnTo>
                      <a:pt x="26" y="208"/>
                    </a:lnTo>
                    <a:lnTo>
                      <a:pt x="26" y="208"/>
                    </a:lnTo>
                    <a:lnTo>
                      <a:pt x="26" y="207"/>
                    </a:lnTo>
                    <a:lnTo>
                      <a:pt x="26" y="207"/>
                    </a:lnTo>
                    <a:lnTo>
                      <a:pt x="26" y="207"/>
                    </a:lnTo>
                    <a:lnTo>
                      <a:pt x="26" y="203"/>
                    </a:lnTo>
                    <a:lnTo>
                      <a:pt x="26" y="198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90"/>
                    </a:lnTo>
                    <a:lnTo>
                      <a:pt x="26" y="188"/>
                    </a:lnTo>
                    <a:lnTo>
                      <a:pt x="22" y="183"/>
                    </a:lnTo>
                    <a:lnTo>
                      <a:pt x="24" y="181"/>
                    </a:lnTo>
                    <a:lnTo>
                      <a:pt x="22" y="183"/>
                    </a:lnTo>
                    <a:lnTo>
                      <a:pt x="22" y="181"/>
                    </a:lnTo>
                    <a:lnTo>
                      <a:pt x="20" y="178"/>
                    </a:lnTo>
                    <a:lnTo>
                      <a:pt x="20" y="178"/>
                    </a:lnTo>
                    <a:lnTo>
                      <a:pt x="22" y="178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2" y="174"/>
                    </a:lnTo>
                    <a:lnTo>
                      <a:pt x="22" y="174"/>
                    </a:lnTo>
                    <a:lnTo>
                      <a:pt x="22" y="173"/>
                    </a:lnTo>
                    <a:lnTo>
                      <a:pt x="20" y="174"/>
                    </a:lnTo>
                    <a:lnTo>
                      <a:pt x="20" y="174"/>
                    </a:lnTo>
                    <a:lnTo>
                      <a:pt x="19" y="174"/>
                    </a:lnTo>
                    <a:lnTo>
                      <a:pt x="19" y="173"/>
                    </a:lnTo>
                    <a:lnTo>
                      <a:pt x="19" y="174"/>
                    </a:lnTo>
                    <a:lnTo>
                      <a:pt x="19" y="176"/>
                    </a:lnTo>
                    <a:lnTo>
                      <a:pt x="17" y="176"/>
                    </a:lnTo>
                    <a:lnTo>
                      <a:pt x="17" y="176"/>
                    </a:lnTo>
                    <a:lnTo>
                      <a:pt x="15" y="176"/>
                    </a:lnTo>
                    <a:lnTo>
                      <a:pt x="15" y="174"/>
                    </a:lnTo>
                    <a:lnTo>
                      <a:pt x="14" y="174"/>
                    </a:lnTo>
                    <a:lnTo>
                      <a:pt x="12" y="174"/>
                    </a:lnTo>
                    <a:lnTo>
                      <a:pt x="10" y="173"/>
                    </a:lnTo>
                    <a:lnTo>
                      <a:pt x="8" y="171"/>
                    </a:lnTo>
                    <a:lnTo>
                      <a:pt x="8" y="169"/>
                    </a:lnTo>
                    <a:lnTo>
                      <a:pt x="8" y="167"/>
                    </a:lnTo>
                    <a:lnTo>
                      <a:pt x="8" y="166"/>
                    </a:lnTo>
                    <a:lnTo>
                      <a:pt x="8" y="164"/>
                    </a:lnTo>
                    <a:lnTo>
                      <a:pt x="7" y="164"/>
                    </a:lnTo>
                    <a:lnTo>
                      <a:pt x="7" y="164"/>
                    </a:lnTo>
                    <a:lnTo>
                      <a:pt x="5" y="164"/>
                    </a:lnTo>
                    <a:lnTo>
                      <a:pt x="5" y="164"/>
                    </a:lnTo>
                    <a:lnTo>
                      <a:pt x="3" y="162"/>
                    </a:lnTo>
                    <a:lnTo>
                      <a:pt x="3" y="162"/>
                    </a:lnTo>
                    <a:lnTo>
                      <a:pt x="3" y="164"/>
                    </a:lnTo>
                    <a:lnTo>
                      <a:pt x="3" y="164"/>
                    </a:lnTo>
                    <a:lnTo>
                      <a:pt x="2" y="164"/>
                    </a:lnTo>
                    <a:lnTo>
                      <a:pt x="0" y="164"/>
                    </a:lnTo>
                    <a:lnTo>
                      <a:pt x="0" y="162"/>
                    </a:lnTo>
                    <a:lnTo>
                      <a:pt x="2" y="161"/>
                    </a:lnTo>
                    <a:lnTo>
                      <a:pt x="2" y="161"/>
                    </a:lnTo>
                    <a:lnTo>
                      <a:pt x="2" y="159"/>
                    </a:lnTo>
                    <a:lnTo>
                      <a:pt x="3" y="157"/>
                    </a:lnTo>
                    <a:lnTo>
                      <a:pt x="3" y="154"/>
                    </a:lnTo>
                    <a:lnTo>
                      <a:pt x="5" y="152"/>
                    </a:lnTo>
                    <a:lnTo>
                      <a:pt x="7" y="147"/>
                    </a:lnTo>
                    <a:lnTo>
                      <a:pt x="7" y="144"/>
                    </a:lnTo>
                    <a:lnTo>
                      <a:pt x="8" y="140"/>
                    </a:lnTo>
                    <a:lnTo>
                      <a:pt x="10" y="138"/>
                    </a:lnTo>
                    <a:lnTo>
                      <a:pt x="10" y="137"/>
                    </a:lnTo>
                    <a:lnTo>
                      <a:pt x="14" y="133"/>
                    </a:lnTo>
                    <a:lnTo>
                      <a:pt x="17" y="130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0" y="128"/>
                    </a:lnTo>
                    <a:lnTo>
                      <a:pt x="22" y="127"/>
                    </a:lnTo>
                    <a:lnTo>
                      <a:pt x="24" y="125"/>
                    </a:lnTo>
                    <a:lnTo>
                      <a:pt x="24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9" y="118"/>
                    </a:lnTo>
                    <a:lnTo>
                      <a:pt x="31" y="118"/>
                    </a:lnTo>
                    <a:lnTo>
                      <a:pt x="32" y="118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4" y="120"/>
                    </a:lnTo>
                    <a:lnTo>
                      <a:pt x="36" y="120"/>
                    </a:lnTo>
                    <a:lnTo>
                      <a:pt x="38" y="120"/>
                    </a:lnTo>
                    <a:lnTo>
                      <a:pt x="39" y="118"/>
                    </a:lnTo>
                    <a:lnTo>
                      <a:pt x="39" y="116"/>
                    </a:lnTo>
                    <a:lnTo>
                      <a:pt x="39" y="116"/>
                    </a:lnTo>
                    <a:lnTo>
                      <a:pt x="41" y="116"/>
                    </a:lnTo>
                    <a:lnTo>
                      <a:pt x="43" y="118"/>
                    </a:lnTo>
                    <a:lnTo>
                      <a:pt x="44" y="120"/>
                    </a:lnTo>
                    <a:lnTo>
                      <a:pt x="48" y="121"/>
                    </a:lnTo>
                    <a:lnTo>
                      <a:pt x="48" y="123"/>
                    </a:lnTo>
                    <a:lnTo>
                      <a:pt x="48" y="123"/>
                    </a:lnTo>
                    <a:lnTo>
                      <a:pt x="50" y="127"/>
                    </a:lnTo>
                    <a:lnTo>
                      <a:pt x="50" y="128"/>
                    </a:lnTo>
                    <a:lnTo>
                      <a:pt x="51" y="128"/>
                    </a:lnTo>
                    <a:lnTo>
                      <a:pt x="53" y="128"/>
                    </a:lnTo>
                    <a:lnTo>
                      <a:pt x="55" y="127"/>
                    </a:lnTo>
                    <a:lnTo>
                      <a:pt x="56" y="127"/>
                    </a:lnTo>
                    <a:lnTo>
                      <a:pt x="56" y="125"/>
                    </a:lnTo>
                    <a:lnTo>
                      <a:pt x="58" y="123"/>
                    </a:lnTo>
                    <a:lnTo>
                      <a:pt x="58" y="123"/>
                    </a:lnTo>
                    <a:lnTo>
                      <a:pt x="58" y="120"/>
                    </a:lnTo>
                    <a:lnTo>
                      <a:pt x="60" y="120"/>
                    </a:lnTo>
                    <a:lnTo>
                      <a:pt x="60" y="118"/>
                    </a:lnTo>
                    <a:lnTo>
                      <a:pt x="63" y="116"/>
                    </a:lnTo>
                    <a:lnTo>
                      <a:pt x="65" y="115"/>
                    </a:lnTo>
                    <a:lnTo>
                      <a:pt x="65" y="115"/>
                    </a:lnTo>
                    <a:lnTo>
                      <a:pt x="63" y="113"/>
                    </a:lnTo>
                    <a:lnTo>
                      <a:pt x="63" y="113"/>
                    </a:lnTo>
                    <a:lnTo>
                      <a:pt x="63" y="111"/>
                    </a:lnTo>
                    <a:lnTo>
                      <a:pt x="65" y="109"/>
                    </a:lnTo>
                    <a:lnTo>
                      <a:pt x="67" y="106"/>
                    </a:lnTo>
                    <a:lnTo>
                      <a:pt x="67" y="104"/>
                    </a:lnTo>
                    <a:lnTo>
                      <a:pt x="68" y="103"/>
                    </a:lnTo>
                    <a:lnTo>
                      <a:pt x="70" y="99"/>
                    </a:lnTo>
                    <a:lnTo>
                      <a:pt x="72" y="94"/>
                    </a:lnTo>
                    <a:lnTo>
                      <a:pt x="72" y="92"/>
                    </a:lnTo>
                    <a:lnTo>
                      <a:pt x="74" y="91"/>
                    </a:lnTo>
                    <a:lnTo>
                      <a:pt x="75" y="87"/>
                    </a:lnTo>
                    <a:lnTo>
                      <a:pt x="79" y="86"/>
                    </a:lnTo>
                    <a:lnTo>
                      <a:pt x="80" y="86"/>
                    </a:lnTo>
                    <a:lnTo>
                      <a:pt x="80" y="84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4" y="79"/>
                    </a:lnTo>
                    <a:lnTo>
                      <a:pt x="84" y="75"/>
                    </a:lnTo>
                    <a:lnTo>
                      <a:pt x="84" y="74"/>
                    </a:lnTo>
                    <a:lnTo>
                      <a:pt x="85" y="70"/>
                    </a:lnTo>
                    <a:lnTo>
                      <a:pt x="87" y="70"/>
                    </a:lnTo>
                    <a:lnTo>
                      <a:pt x="89" y="69"/>
                    </a:lnTo>
                    <a:lnTo>
                      <a:pt x="91" y="69"/>
                    </a:lnTo>
                    <a:lnTo>
                      <a:pt x="91" y="67"/>
                    </a:lnTo>
                    <a:lnTo>
                      <a:pt x="91" y="63"/>
                    </a:lnTo>
                    <a:lnTo>
                      <a:pt x="91" y="62"/>
                    </a:lnTo>
                    <a:lnTo>
                      <a:pt x="91" y="60"/>
                    </a:lnTo>
                    <a:lnTo>
                      <a:pt x="92" y="58"/>
                    </a:lnTo>
                    <a:lnTo>
                      <a:pt x="94" y="57"/>
                    </a:lnTo>
                    <a:lnTo>
                      <a:pt x="96" y="52"/>
                    </a:lnTo>
                    <a:lnTo>
                      <a:pt x="97" y="48"/>
                    </a:lnTo>
                    <a:lnTo>
                      <a:pt x="99" y="43"/>
                    </a:lnTo>
                    <a:lnTo>
                      <a:pt x="104" y="38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8" y="36"/>
                    </a:lnTo>
                    <a:lnTo>
                      <a:pt x="109" y="34"/>
                    </a:lnTo>
                    <a:lnTo>
                      <a:pt x="113" y="33"/>
                    </a:lnTo>
                    <a:lnTo>
                      <a:pt x="115" y="31"/>
                    </a:lnTo>
                    <a:lnTo>
                      <a:pt x="116" y="31"/>
                    </a:lnTo>
                    <a:lnTo>
                      <a:pt x="116" y="29"/>
                    </a:lnTo>
                    <a:lnTo>
                      <a:pt x="116" y="29"/>
                    </a:lnTo>
                    <a:lnTo>
                      <a:pt x="116" y="26"/>
                    </a:lnTo>
                    <a:lnTo>
                      <a:pt x="116" y="24"/>
                    </a:lnTo>
                    <a:lnTo>
                      <a:pt x="118" y="21"/>
                    </a:lnTo>
                    <a:lnTo>
                      <a:pt x="118" y="19"/>
                    </a:lnTo>
                    <a:lnTo>
                      <a:pt x="118" y="17"/>
                    </a:lnTo>
                    <a:lnTo>
                      <a:pt x="116" y="17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9" y="11"/>
                    </a:lnTo>
                    <a:lnTo>
                      <a:pt x="109" y="11"/>
                    </a:lnTo>
                    <a:lnTo>
                      <a:pt x="109" y="9"/>
                    </a:lnTo>
                    <a:lnTo>
                      <a:pt x="106" y="0"/>
                    </a:lnTo>
                    <a:lnTo>
                      <a:pt x="109" y="0"/>
                    </a:lnTo>
                    <a:lnTo>
                      <a:pt x="115" y="0"/>
                    </a:lnTo>
                    <a:lnTo>
                      <a:pt x="116" y="2"/>
                    </a:lnTo>
                    <a:lnTo>
                      <a:pt x="116" y="5"/>
                    </a:lnTo>
                    <a:lnTo>
                      <a:pt x="118" y="7"/>
                    </a:lnTo>
                    <a:lnTo>
                      <a:pt x="120" y="9"/>
                    </a:lnTo>
                    <a:lnTo>
                      <a:pt x="121" y="11"/>
                    </a:lnTo>
                    <a:lnTo>
                      <a:pt x="123" y="16"/>
                    </a:lnTo>
                    <a:lnTo>
                      <a:pt x="123" y="19"/>
                    </a:lnTo>
                    <a:lnTo>
                      <a:pt x="125" y="19"/>
                    </a:lnTo>
                    <a:lnTo>
                      <a:pt x="127" y="23"/>
                    </a:lnTo>
                    <a:lnTo>
                      <a:pt x="127" y="24"/>
                    </a:lnTo>
                    <a:lnTo>
                      <a:pt x="127" y="26"/>
                    </a:lnTo>
                    <a:lnTo>
                      <a:pt x="127" y="28"/>
                    </a:lnTo>
                    <a:lnTo>
                      <a:pt x="127" y="29"/>
                    </a:lnTo>
                    <a:lnTo>
                      <a:pt x="127" y="33"/>
                    </a:lnTo>
                    <a:lnTo>
                      <a:pt x="125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27" y="46"/>
                    </a:lnTo>
                    <a:lnTo>
                      <a:pt x="128" y="50"/>
                    </a:lnTo>
                    <a:lnTo>
                      <a:pt x="130" y="53"/>
                    </a:lnTo>
                    <a:lnTo>
                      <a:pt x="132" y="55"/>
                    </a:lnTo>
                    <a:lnTo>
                      <a:pt x="135" y="58"/>
                    </a:lnTo>
                    <a:lnTo>
                      <a:pt x="137" y="60"/>
                    </a:lnTo>
                    <a:lnTo>
                      <a:pt x="135" y="60"/>
                    </a:lnTo>
                    <a:lnTo>
                      <a:pt x="132" y="60"/>
                    </a:lnTo>
                    <a:lnTo>
                      <a:pt x="128" y="60"/>
                    </a:lnTo>
                    <a:lnTo>
                      <a:pt x="127" y="60"/>
                    </a:lnTo>
                    <a:lnTo>
                      <a:pt x="127" y="60"/>
                    </a:lnTo>
                    <a:lnTo>
                      <a:pt x="121" y="60"/>
                    </a:lnTo>
                    <a:lnTo>
                      <a:pt x="116" y="60"/>
                    </a:lnTo>
                    <a:lnTo>
                      <a:pt x="113" y="60"/>
                    </a:lnTo>
                    <a:lnTo>
                      <a:pt x="109" y="60"/>
                    </a:lnTo>
                    <a:lnTo>
                      <a:pt x="108" y="62"/>
                    </a:lnTo>
                    <a:lnTo>
                      <a:pt x="106" y="63"/>
                    </a:lnTo>
                    <a:lnTo>
                      <a:pt x="104" y="65"/>
                    </a:lnTo>
                    <a:lnTo>
                      <a:pt x="106" y="67"/>
                    </a:lnTo>
                    <a:lnTo>
                      <a:pt x="106" y="69"/>
                    </a:lnTo>
                    <a:lnTo>
                      <a:pt x="109" y="70"/>
                    </a:lnTo>
                    <a:lnTo>
                      <a:pt x="111" y="74"/>
                    </a:lnTo>
                    <a:lnTo>
                      <a:pt x="111" y="75"/>
                    </a:lnTo>
                    <a:lnTo>
                      <a:pt x="116" y="79"/>
                    </a:lnTo>
                    <a:lnTo>
                      <a:pt x="120" y="82"/>
                    </a:lnTo>
                    <a:lnTo>
                      <a:pt x="120" y="82"/>
                    </a:lnTo>
                    <a:lnTo>
                      <a:pt x="121" y="82"/>
                    </a:lnTo>
                    <a:lnTo>
                      <a:pt x="121" y="82"/>
                    </a:lnTo>
                    <a:lnTo>
                      <a:pt x="125" y="84"/>
                    </a:lnTo>
                    <a:lnTo>
                      <a:pt x="127" y="87"/>
                    </a:lnTo>
                    <a:lnTo>
                      <a:pt x="130" y="92"/>
                    </a:lnTo>
                    <a:lnTo>
                      <a:pt x="132" y="96"/>
                    </a:lnTo>
                    <a:lnTo>
                      <a:pt x="133" y="101"/>
                    </a:lnTo>
                    <a:lnTo>
                      <a:pt x="133" y="101"/>
                    </a:lnTo>
                    <a:lnTo>
                      <a:pt x="135" y="103"/>
                    </a:lnTo>
                    <a:lnTo>
                      <a:pt x="135" y="103"/>
                    </a:lnTo>
                    <a:lnTo>
                      <a:pt x="135" y="104"/>
                    </a:lnTo>
                    <a:lnTo>
                      <a:pt x="135" y="106"/>
                    </a:lnTo>
                    <a:lnTo>
                      <a:pt x="133" y="10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6" name="Freeform 51"/>
              <p:cNvSpPr>
                <a:spLocks noEditPoints="1"/>
              </p:cNvSpPr>
              <p:nvPr/>
            </p:nvSpPr>
            <p:spPr bwMode="auto">
              <a:xfrm>
                <a:off x="5050" y="1837"/>
                <a:ext cx="1174" cy="859"/>
              </a:xfrm>
              <a:custGeom>
                <a:avLst/>
                <a:gdLst>
                  <a:gd name="T0" fmla="*/ 672 w 1174"/>
                  <a:gd name="T1" fmla="*/ 837 h 859"/>
                  <a:gd name="T2" fmla="*/ 705 w 1174"/>
                  <a:gd name="T3" fmla="*/ 803 h 859"/>
                  <a:gd name="T4" fmla="*/ 855 w 1174"/>
                  <a:gd name="T5" fmla="*/ 731 h 859"/>
                  <a:gd name="T6" fmla="*/ 938 w 1174"/>
                  <a:gd name="T7" fmla="*/ 615 h 859"/>
                  <a:gd name="T8" fmla="*/ 985 w 1174"/>
                  <a:gd name="T9" fmla="*/ 10 h 859"/>
                  <a:gd name="T10" fmla="*/ 1021 w 1174"/>
                  <a:gd name="T11" fmla="*/ 65 h 859"/>
                  <a:gd name="T12" fmla="*/ 1069 w 1174"/>
                  <a:gd name="T13" fmla="*/ 128 h 859"/>
                  <a:gd name="T14" fmla="*/ 1141 w 1174"/>
                  <a:gd name="T15" fmla="*/ 165 h 859"/>
                  <a:gd name="T16" fmla="*/ 1158 w 1174"/>
                  <a:gd name="T17" fmla="*/ 206 h 859"/>
                  <a:gd name="T18" fmla="*/ 1117 w 1174"/>
                  <a:gd name="T19" fmla="*/ 244 h 859"/>
                  <a:gd name="T20" fmla="*/ 1092 w 1174"/>
                  <a:gd name="T21" fmla="*/ 310 h 859"/>
                  <a:gd name="T22" fmla="*/ 1062 w 1174"/>
                  <a:gd name="T23" fmla="*/ 327 h 859"/>
                  <a:gd name="T24" fmla="*/ 1020 w 1174"/>
                  <a:gd name="T25" fmla="*/ 337 h 859"/>
                  <a:gd name="T26" fmla="*/ 960 w 1174"/>
                  <a:gd name="T27" fmla="*/ 385 h 859"/>
                  <a:gd name="T28" fmla="*/ 919 w 1174"/>
                  <a:gd name="T29" fmla="*/ 389 h 859"/>
                  <a:gd name="T30" fmla="*/ 862 w 1174"/>
                  <a:gd name="T31" fmla="*/ 402 h 859"/>
                  <a:gd name="T32" fmla="*/ 917 w 1174"/>
                  <a:gd name="T33" fmla="*/ 440 h 859"/>
                  <a:gd name="T34" fmla="*/ 905 w 1174"/>
                  <a:gd name="T35" fmla="*/ 467 h 859"/>
                  <a:gd name="T36" fmla="*/ 900 w 1174"/>
                  <a:gd name="T37" fmla="*/ 532 h 859"/>
                  <a:gd name="T38" fmla="*/ 922 w 1174"/>
                  <a:gd name="T39" fmla="*/ 585 h 859"/>
                  <a:gd name="T40" fmla="*/ 927 w 1174"/>
                  <a:gd name="T41" fmla="*/ 632 h 859"/>
                  <a:gd name="T42" fmla="*/ 898 w 1174"/>
                  <a:gd name="T43" fmla="*/ 675 h 859"/>
                  <a:gd name="T44" fmla="*/ 883 w 1174"/>
                  <a:gd name="T45" fmla="*/ 706 h 859"/>
                  <a:gd name="T46" fmla="*/ 850 w 1174"/>
                  <a:gd name="T47" fmla="*/ 740 h 859"/>
                  <a:gd name="T48" fmla="*/ 804 w 1174"/>
                  <a:gd name="T49" fmla="*/ 767 h 859"/>
                  <a:gd name="T50" fmla="*/ 763 w 1174"/>
                  <a:gd name="T51" fmla="*/ 765 h 859"/>
                  <a:gd name="T52" fmla="*/ 737 w 1174"/>
                  <a:gd name="T53" fmla="*/ 786 h 859"/>
                  <a:gd name="T54" fmla="*/ 698 w 1174"/>
                  <a:gd name="T55" fmla="*/ 818 h 859"/>
                  <a:gd name="T56" fmla="*/ 672 w 1174"/>
                  <a:gd name="T57" fmla="*/ 788 h 859"/>
                  <a:gd name="T58" fmla="*/ 633 w 1174"/>
                  <a:gd name="T59" fmla="*/ 776 h 859"/>
                  <a:gd name="T60" fmla="*/ 590 w 1174"/>
                  <a:gd name="T61" fmla="*/ 769 h 859"/>
                  <a:gd name="T62" fmla="*/ 546 w 1174"/>
                  <a:gd name="T63" fmla="*/ 774 h 859"/>
                  <a:gd name="T64" fmla="*/ 529 w 1174"/>
                  <a:gd name="T65" fmla="*/ 791 h 859"/>
                  <a:gd name="T66" fmla="*/ 498 w 1174"/>
                  <a:gd name="T67" fmla="*/ 762 h 859"/>
                  <a:gd name="T68" fmla="*/ 460 w 1174"/>
                  <a:gd name="T69" fmla="*/ 724 h 859"/>
                  <a:gd name="T70" fmla="*/ 476 w 1174"/>
                  <a:gd name="T71" fmla="*/ 665 h 859"/>
                  <a:gd name="T72" fmla="*/ 436 w 1174"/>
                  <a:gd name="T73" fmla="*/ 646 h 859"/>
                  <a:gd name="T74" fmla="*/ 395 w 1174"/>
                  <a:gd name="T75" fmla="*/ 634 h 859"/>
                  <a:gd name="T76" fmla="*/ 339 w 1174"/>
                  <a:gd name="T77" fmla="*/ 655 h 859"/>
                  <a:gd name="T78" fmla="*/ 286 w 1174"/>
                  <a:gd name="T79" fmla="*/ 655 h 859"/>
                  <a:gd name="T80" fmla="*/ 222 w 1174"/>
                  <a:gd name="T81" fmla="*/ 651 h 859"/>
                  <a:gd name="T82" fmla="*/ 147 w 1174"/>
                  <a:gd name="T83" fmla="*/ 610 h 859"/>
                  <a:gd name="T84" fmla="*/ 99 w 1174"/>
                  <a:gd name="T85" fmla="*/ 580 h 859"/>
                  <a:gd name="T86" fmla="*/ 106 w 1174"/>
                  <a:gd name="T87" fmla="*/ 540 h 859"/>
                  <a:gd name="T88" fmla="*/ 73 w 1174"/>
                  <a:gd name="T89" fmla="*/ 489 h 859"/>
                  <a:gd name="T90" fmla="*/ 17 w 1174"/>
                  <a:gd name="T91" fmla="*/ 452 h 859"/>
                  <a:gd name="T92" fmla="*/ 2 w 1174"/>
                  <a:gd name="T93" fmla="*/ 409 h 859"/>
                  <a:gd name="T94" fmla="*/ 37 w 1174"/>
                  <a:gd name="T95" fmla="*/ 365 h 859"/>
                  <a:gd name="T96" fmla="*/ 121 w 1174"/>
                  <a:gd name="T97" fmla="*/ 329 h 859"/>
                  <a:gd name="T98" fmla="*/ 128 w 1174"/>
                  <a:gd name="T99" fmla="*/ 266 h 859"/>
                  <a:gd name="T100" fmla="*/ 173 w 1174"/>
                  <a:gd name="T101" fmla="*/ 239 h 859"/>
                  <a:gd name="T102" fmla="*/ 231 w 1174"/>
                  <a:gd name="T103" fmla="*/ 184 h 859"/>
                  <a:gd name="T104" fmla="*/ 272 w 1174"/>
                  <a:gd name="T105" fmla="*/ 143 h 859"/>
                  <a:gd name="T106" fmla="*/ 322 w 1174"/>
                  <a:gd name="T107" fmla="*/ 181 h 859"/>
                  <a:gd name="T108" fmla="*/ 345 w 1174"/>
                  <a:gd name="T109" fmla="*/ 249 h 859"/>
                  <a:gd name="T110" fmla="*/ 446 w 1174"/>
                  <a:gd name="T111" fmla="*/ 310 h 859"/>
                  <a:gd name="T112" fmla="*/ 631 w 1174"/>
                  <a:gd name="T113" fmla="*/ 324 h 859"/>
                  <a:gd name="T114" fmla="*/ 736 w 1174"/>
                  <a:gd name="T115" fmla="*/ 286 h 859"/>
                  <a:gd name="T116" fmla="*/ 785 w 1174"/>
                  <a:gd name="T117" fmla="*/ 244 h 859"/>
                  <a:gd name="T118" fmla="*/ 849 w 1174"/>
                  <a:gd name="T119" fmla="*/ 208 h 859"/>
                  <a:gd name="T120" fmla="*/ 867 w 1174"/>
                  <a:gd name="T121" fmla="*/ 174 h 859"/>
                  <a:gd name="T122" fmla="*/ 816 w 1174"/>
                  <a:gd name="T123" fmla="*/ 140 h 859"/>
                  <a:gd name="T124" fmla="*/ 905 w 1174"/>
                  <a:gd name="T125" fmla="*/ 43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4" h="859">
                    <a:moveTo>
                      <a:pt x="715" y="823"/>
                    </a:moveTo>
                    <a:lnTo>
                      <a:pt x="717" y="825"/>
                    </a:lnTo>
                    <a:lnTo>
                      <a:pt x="717" y="825"/>
                    </a:lnTo>
                    <a:lnTo>
                      <a:pt x="719" y="828"/>
                    </a:lnTo>
                    <a:lnTo>
                      <a:pt x="719" y="830"/>
                    </a:lnTo>
                    <a:lnTo>
                      <a:pt x="717" y="832"/>
                    </a:lnTo>
                    <a:lnTo>
                      <a:pt x="715" y="832"/>
                    </a:lnTo>
                    <a:lnTo>
                      <a:pt x="712" y="837"/>
                    </a:lnTo>
                    <a:lnTo>
                      <a:pt x="710" y="839"/>
                    </a:lnTo>
                    <a:lnTo>
                      <a:pt x="710" y="840"/>
                    </a:lnTo>
                    <a:lnTo>
                      <a:pt x="710" y="840"/>
                    </a:lnTo>
                    <a:lnTo>
                      <a:pt x="710" y="842"/>
                    </a:lnTo>
                    <a:lnTo>
                      <a:pt x="708" y="844"/>
                    </a:lnTo>
                    <a:lnTo>
                      <a:pt x="708" y="847"/>
                    </a:lnTo>
                    <a:lnTo>
                      <a:pt x="708" y="849"/>
                    </a:lnTo>
                    <a:lnTo>
                      <a:pt x="707" y="849"/>
                    </a:lnTo>
                    <a:lnTo>
                      <a:pt x="705" y="851"/>
                    </a:lnTo>
                    <a:lnTo>
                      <a:pt x="705" y="851"/>
                    </a:lnTo>
                    <a:lnTo>
                      <a:pt x="703" y="851"/>
                    </a:lnTo>
                    <a:lnTo>
                      <a:pt x="701" y="852"/>
                    </a:lnTo>
                    <a:lnTo>
                      <a:pt x="700" y="854"/>
                    </a:lnTo>
                    <a:lnTo>
                      <a:pt x="700" y="854"/>
                    </a:lnTo>
                    <a:lnTo>
                      <a:pt x="700" y="854"/>
                    </a:lnTo>
                    <a:lnTo>
                      <a:pt x="700" y="856"/>
                    </a:lnTo>
                    <a:lnTo>
                      <a:pt x="698" y="856"/>
                    </a:lnTo>
                    <a:lnTo>
                      <a:pt x="695" y="856"/>
                    </a:lnTo>
                    <a:lnTo>
                      <a:pt x="695" y="857"/>
                    </a:lnTo>
                    <a:lnTo>
                      <a:pt x="693" y="859"/>
                    </a:lnTo>
                    <a:lnTo>
                      <a:pt x="693" y="859"/>
                    </a:lnTo>
                    <a:lnTo>
                      <a:pt x="691" y="859"/>
                    </a:lnTo>
                    <a:lnTo>
                      <a:pt x="689" y="859"/>
                    </a:lnTo>
                    <a:lnTo>
                      <a:pt x="688" y="857"/>
                    </a:lnTo>
                    <a:lnTo>
                      <a:pt x="686" y="857"/>
                    </a:lnTo>
                    <a:lnTo>
                      <a:pt x="683" y="857"/>
                    </a:lnTo>
                    <a:lnTo>
                      <a:pt x="681" y="856"/>
                    </a:lnTo>
                    <a:lnTo>
                      <a:pt x="677" y="856"/>
                    </a:lnTo>
                    <a:lnTo>
                      <a:pt x="674" y="852"/>
                    </a:lnTo>
                    <a:lnTo>
                      <a:pt x="674" y="849"/>
                    </a:lnTo>
                    <a:lnTo>
                      <a:pt x="672" y="845"/>
                    </a:lnTo>
                    <a:lnTo>
                      <a:pt x="672" y="845"/>
                    </a:lnTo>
                    <a:lnTo>
                      <a:pt x="672" y="839"/>
                    </a:lnTo>
                    <a:lnTo>
                      <a:pt x="672" y="837"/>
                    </a:lnTo>
                    <a:lnTo>
                      <a:pt x="674" y="837"/>
                    </a:lnTo>
                    <a:lnTo>
                      <a:pt x="676" y="835"/>
                    </a:lnTo>
                    <a:lnTo>
                      <a:pt x="677" y="834"/>
                    </a:lnTo>
                    <a:lnTo>
                      <a:pt x="681" y="832"/>
                    </a:lnTo>
                    <a:lnTo>
                      <a:pt x="683" y="830"/>
                    </a:lnTo>
                    <a:lnTo>
                      <a:pt x="684" y="828"/>
                    </a:lnTo>
                    <a:lnTo>
                      <a:pt x="684" y="828"/>
                    </a:lnTo>
                    <a:lnTo>
                      <a:pt x="683" y="828"/>
                    </a:lnTo>
                    <a:lnTo>
                      <a:pt x="684" y="827"/>
                    </a:lnTo>
                    <a:lnTo>
                      <a:pt x="684" y="825"/>
                    </a:lnTo>
                    <a:lnTo>
                      <a:pt x="686" y="825"/>
                    </a:lnTo>
                    <a:lnTo>
                      <a:pt x="688" y="825"/>
                    </a:lnTo>
                    <a:lnTo>
                      <a:pt x="689" y="825"/>
                    </a:lnTo>
                    <a:lnTo>
                      <a:pt x="691" y="823"/>
                    </a:lnTo>
                    <a:lnTo>
                      <a:pt x="693" y="823"/>
                    </a:lnTo>
                    <a:lnTo>
                      <a:pt x="696" y="825"/>
                    </a:lnTo>
                    <a:lnTo>
                      <a:pt x="700" y="823"/>
                    </a:lnTo>
                    <a:lnTo>
                      <a:pt x="701" y="822"/>
                    </a:lnTo>
                    <a:lnTo>
                      <a:pt x="703" y="822"/>
                    </a:lnTo>
                    <a:lnTo>
                      <a:pt x="705" y="823"/>
                    </a:lnTo>
                    <a:lnTo>
                      <a:pt x="707" y="823"/>
                    </a:lnTo>
                    <a:lnTo>
                      <a:pt x="707" y="823"/>
                    </a:lnTo>
                    <a:lnTo>
                      <a:pt x="707" y="822"/>
                    </a:lnTo>
                    <a:lnTo>
                      <a:pt x="707" y="822"/>
                    </a:lnTo>
                    <a:lnTo>
                      <a:pt x="710" y="823"/>
                    </a:lnTo>
                    <a:lnTo>
                      <a:pt x="710" y="822"/>
                    </a:lnTo>
                    <a:lnTo>
                      <a:pt x="710" y="822"/>
                    </a:lnTo>
                    <a:lnTo>
                      <a:pt x="712" y="820"/>
                    </a:lnTo>
                    <a:lnTo>
                      <a:pt x="712" y="820"/>
                    </a:lnTo>
                    <a:lnTo>
                      <a:pt x="713" y="822"/>
                    </a:lnTo>
                    <a:lnTo>
                      <a:pt x="715" y="823"/>
                    </a:lnTo>
                    <a:lnTo>
                      <a:pt x="715" y="823"/>
                    </a:lnTo>
                    <a:lnTo>
                      <a:pt x="715" y="823"/>
                    </a:lnTo>
                    <a:close/>
                    <a:moveTo>
                      <a:pt x="707" y="801"/>
                    </a:moveTo>
                    <a:lnTo>
                      <a:pt x="707" y="801"/>
                    </a:lnTo>
                    <a:lnTo>
                      <a:pt x="708" y="801"/>
                    </a:lnTo>
                    <a:lnTo>
                      <a:pt x="708" y="803"/>
                    </a:lnTo>
                    <a:lnTo>
                      <a:pt x="708" y="803"/>
                    </a:lnTo>
                    <a:lnTo>
                      <a:pt x="708" y="805"/>
                    </a:lnTo>
                    <a:lnTo>
                      <a:pt x="707" y="803"/>
                    </a:lnTo>
                    <a:lnTo>
                      <a:pt x="705" y="803"/>
                    </a:lnTo>
                    <a:lnTo>
                      <a:pt x="705" y="803"/>
                    </a:lnTo>
                    <a:lnTo>
                      <a:pt x="703" y="803"/>
                    </a:lnTo>
                    <a:lnTo>
                      <a:pt x="705" y="801"/>
                    </a:lnTo>
                    <a:lnTo>
                      <a:pt x="707" y="801"/>
                    </a:lnTo>
                    <a:lnTo>
                      <a:pt x="707" y="801"/>
                    </a:lnTo>
                    <a:close/>
                    <a:moveTo>
                      <a:pt x="749" y="791"/>
                    </a:moveTo>
                    <a:lnTo>
                      <a:pt x="748" y="791"/>
                    </a:lnTo>
                    <a:lnTo>
                      <a:pt x="748" y="791"/>
                    </a:lnTo>
                    <a:lnTo>
                      <a:pt x="748" y="789"/>
                    </a:lnTo>
                    <a:lnTo>
                      <a:pt x="749" y="789"/>
                    </a:lnTo>
                    <a:lnTo>
                      <a:pt x="749" y="791"/>
                    </a:lnTo>
                    <a:close/>
                    <a:moveTo>
                      <a:pt x="753" y="791"/>
                    </a:moveTo>
                    <a:lnTo>
                      <a:pt x="753" y="791"/>
                    </a:lnTo>
                    <a:lnTo>
                      <a:pt x="751" y="791"/>
                    </a:lnTo>
                    <a:lnTo>
                      <a:pt x="751" y="789"/>
                    </a:lnTo>
                    <a:lnTo>
                      <a:pt x="751" y="789"/>
                    </a:lnTo>
                    <a:lnTo>
                      <a:pt x="751" y="788"/>
                    </a:lnTo>
                    <a:lnTo>
                      <a:pt x="753" y="788"/>
                    </a:lnTo>
                    <a:lnTo>
                      <a:pt x="753" y="788"/>
                    </a:lnTo>
                    <a:lnTo>
                      <a:pt x="754" y="788"/>
                    </a:lnTo>
                    <a:lnTo>
                      <a:pt x="753" y="789"/>
                    </a:lnTo>
                    <a:lnTo>
                      <a:pt x="753" y="789"/>
                    </a:lnTo>
                    <a:lnTo>
                      <a:pt x="753" y="791"/>
                    </a:lnTo>
                    <a:lnTo>
                      <a:pt x="753" y="791"/>
                    </a:lnTo>
                    <a:close/>
                    <a:moveTo>
                      <a:pt x="766" y="765"/>
                    </a:moveTo>
                    <a:lnTo>
                      <a:pt x="766" y="767"/>
                    </a:lnTo>
                    <a:lnTo>
                      <a:pt x="766" y="765"/>
                    </a:lnTo>
                    <a:lnTo>
                      <a:pt x="765" y="765"/>
                    </a:lnTo>
                    <a:lnTo>
                      <a:pt x="765" y="765"/>
                    </a:lnTo>
                    <a:lnTo>
                      <a:pt x="765" y="764"/>
                    </a:lnTo>
                    <a:lnTo>
                      <a:pt x="765" y="764"/>
                    </a:lnTo>
                    <a:lnTo>
                      <a:pt x="766" y="765"/>
                    </a:lnTo>
                    <a:lnTo>
                      <a:pt x="766" y="765"/>
                    </a:lnTo>
                    <a:lnTo>
                      <a:pt x="766" y="765"/>
                    </a:lnTo>
                    <a:close/>
                    <a:moveTo>
                      <a:pt x="855" y="731"/>
                    </a:moveTo>
                    <a:lnTo>
                      <a:pt x="855" y="733"/>
                    </a:lnTo>
                    <a:lnTo>
                      <a:pt x="854" y="731"/>
                    </a:lnTo>
                    <a:lnTo>
                      <a:pt x="854" y="731"/>
                    </a:lnTo>
                    <a:lnTo>
                      <a:pt x="854" y="731"/>
                    </a:lnTo>
                    <a:lnTo>
                      <a:pt x="854" y="730"/>
                    </a:lnTo>
                    <a:lnTo>
                      <a:pt x="854" y="730"/>
                    </a:lnTo>
                    <a:lnTo>
                      <a:pt x="855" y="731"/>
                    </a:lnTo>
                    <a:lnTo>
                      <a:pt x="855" y="731"/>
                    </a:lnTo>
                    <a:lnTo>
                      <a:pt x="855" y="731"/>
                    </a:lnTo>
                    <a:close/>
                    <a:moveTo>
                      <a:pt x="888" y="711"/>
                    </a:moveTo>
                    <a:lnTo>
                      <a:pt x="886" y="713"/>
                    </a:lnTo>
                    <a:lnTo>
                      <a:pt x="885" y="711"/>
                    </a:lnTo>
                    <a:lnTo>
                      <a:pt x="885" y="711"/>
                    </a:lnTo>
                    <a:lnTo>
                      <a:pt x="886" y="709"/>
                    </a:lnTo>
                    <a:lnTo>
                      <a:pt x="885" y="707"/>
                    </a:lnTo>
                    <a:lnTo>
                      <a:pt x="886" y="707"/>
                    </a:lnTo>
                    <a:lnTo>
                      <a:pt x="886" y="707"/>
                    </a:lnTo>
                    <a:lnTo>
                      <a:pt x="886" y="707"/>
                    </a:lnTo>
                    <a:lnTo>
                      <a:pt x="888" y="707"/>
                    </a:lnTo>
                    <a:lnTo>
                      <a:pt x="888" y="707"/>
                    </a:lnTo>
                    <a:lnTo>
                      <a:pt x="888" y="709"/>
                    </a:lnTo>
                    <a:lnTo>
                      <a:pt x="888" y="709"/>
                    </a:lnTo>
                    <a:lnTo>
                      <a:pt x="888" y="711"/>
                    </a:lnTo>
                    <a:lnTo>
                      <a:pt x="888" y="711"/>
                    </a:lnTo>
                    <a:lnTo>
                      <a:pt x="888" y="711"/>
                    </a:lnTo>
                    <a:close/>
                    <a:moveTo>
                      <a:pt x="915" y="655"/>
                    </a:moveTo>
                    <a:lnTo>
                      <a:pt x="914" y="655"/>
                    </a:lnTo>
                    <a:lnTo>
                      <a:pt x="912" y="655"/>
                    </a:lnTo>
                    <a:lnTo>
                      <a:pt x="912" y="655"/>
                    </a:lnTo>
                    <a:lnTo>
                      <a:pt x="914" y="653"/>
                    </a:lnTo>
                    <a:lnTo>
                      <a:pt x="915" y="653"/>
                    </a:lnTo>
                    <a:lnTo>
                      <a:pt x="915" y="653"/>
                    </a:lnTo>
                    <a:lnTo>
                      <a:pt x="915" y="655"/>
                    </a:lnTo>
                    <a:lnTo>
                      <a:pt x="915" y="655"/>
                    </a:lnTo>
                    <a:close/>
                    <a:moveTo>
                      <a:pt x="932" y="620"/>
                    </a:moveTo>
                    <a:lnTo>
                      <a:pt x="932" y="620"/>
                    </a:lnTo>
                    <a:lnTo>
                      <a:pt x="931" y="619"/>
                    </a:lnTo>
                    <a:lnTo>
                      <a:pt x="931" y="619"/>
                    </a:lnTo>
                    <a:lnTo>
                      <a:pt x="931" y="619"/>
                    </a:lnTo>
                    <a:lnTo>
                      <a:pt x="931" y="617"/>
                    </a:lnTo>
                    <a:lnTo>
                      <a:pt x="932" y="620"/>
                    </a:lnTo>
                    <a:lnTo>
                      <a:pt x="932" y="620"/>
                    </a:lnTo>
                    <a:close/>
                    <a:moveTo>
                      <a:pt x="938" y="615"/>
                    </a:moveTo>
                    <a:lnTo>
                      <a:pt x="938" y="617"/>
                    </a:lnTo>
                    <a:lnTo>
                      <a:pt x="936" y="617"/>
                    </a:lnTo>
                    <a:lnTo>
                      <a:pt x="936" y="615"/>
                    </a:lnTo>
                    <a:lnTo>
                      <a:pt x="936" y="614"/>
                    </a:lnTo>
                    <a:lnTo>
                      <a:pt x="938" y="614"/>
                    </a:lnTo>
                    <a:lnTo>
                      <a:pt x="938" y="615"/>
                    </a:lnTo>
                    <a:lnTo>
                      <a:pt x="938" y="615"/>
                    </a:lnTo>
                    <a:close/>
                    <a:moveTo>
                      <a:pt x="934" y="614"/>
                    </a:moveTo>
                    <a:lnTo>
                      <a:pt x="934" y="614"/>
                    </a:lnTo>
                    <a:lnTo>
                      <a:pt x="932" y="614"/>
                    </a:lnTo>
                    <a:lnTo>
                      <a:pt x="929" y="614"/>
                    </a:lnTo>
                    <a:lnTo>
                      <a:pt x="929" y="612"/>
                    </a:lnTo>
                    <a:lnTo>
                      <a:pt x="929" y="610"/>
                    </a:lnTo>
                    <a:lnTo>
                      <a:pt x="931" y="610"/>
                    </a:lnTo>
                    <a:lnTo>
                      <a:pt x="934" y="612"/>
                    </a:lnTo>
                    <a:lnTo>
                      <a:pt x="936" y="612"/>
                    </a:lnTo>
                    <a:lnTo>
                      <a:pt x="934" y="614"/>
                    </a:lnTo>
                    <a:lnTo>
                      <a:pt x="934" y="614"/>
                    </a:lnTo>
                    <a:close/>
                    <a:moveTo>
                      <a:pt x="927" y="580"/>
                    </a:moveTo>
                    <a:lnTo>
                      <a:pt x="926" y="581"/>
                    </a:lnTo>
                    <a:lnTo>
                      <a:pt x="920" y="580"/>
                    </a:lnTo>
                    <a:lnTo>
                      <a:pt x="917" y="576"/>
                    </a:lnTo>
                    <a:lnTo>
                      <a:pt x="914" y="574"/>
                    </a:lnTo>
                    <a:lnTo>
                      <a:pt x="914" y="573"/>
                    </a:lnTo>
                    <a:lnTo>
                      <a:pt x="917" y="573"/>
                    </a:lnTo>
                    <a:lnTo>
                      <a:pt x="919" y="574"/>
                    </a:lnTo>
                    <a:lnTo>
                      <a:pt x="919" y="576"/>
                    </a:lnTo>
                    <a:lnTo>
                      <a:pt x="920" y="576"/>
                    </a:lnTo>
                    <a:lnTo>
                      <a:pt x="920" y="576"/>
                    </a:lnTo>
                    <a:lnTo>
                      <a:pt x="926" y="578"/>
                    </a:lnTo>
                    <a:lnTo>
                      <a:pt x="926" y="580"/>
                    </a:lnTo>
                    <a:lnTo>
                      <a:pt x="927" y="580"/>
                    </a:lnTo>
                    <a:lnTo>
                      <a:pt x="927" y="580"/>
                    </a:lnTo>
                    <a:close/>
                    <a:moveTo>
                      <a:pt x="958" y="0"/>
                    </a:moveTo>
                    <a:lnTo>
                      <a:pt x="958" y="0"/>
                    </a:lnTo>
                    <a:lnTo>
                      <a:pt x="960" y="0"/>
                    </a:lnTo>
                    <a:lnTo>
                      <a:pt x="960" y="0"/>
                    </a:lnTo>
                    <a:lnTo>
                      <a:pt x="963" y="2"/>
                    </a:lnTo>
                    <a:lnTo>
                      <a:pt x="968" y="3"/>
                    </a:lnTo>
                    <a:lnTo>
                      <a:pt x="970" y="5"/>
                    </a:lnTo>
                    <a:lnTo>
                      <a:pt x="972" y="5"/>
                    </a:lnTo>
                    <a:lnTo>
                      <a:pt x="974" y="7"/>
                    </a:lnTo>
                    <a:lnTo>
                      <a:pt x="975" y="9"/>
                    </a:lnTo>
                    <a:lnTo>
                      <a:pt x="977" y="10"/>
                    </a:lnTo>
                    <a:lnTo>
                      <a:pt x="980" y="10"/>
                    </a:lnTo>
                    <a:lnTo>
                      <a:pt x="984" y="14"/>
                    </a:lnTo>
                    <a:lnTo>
                      <a:pt x="984" y="14"/>
                    </a:lnTo>
                    <a:lnTo>
                      <a:pt x="985" y="12"/>
                    </a:lnTo>
                    <a:lnTo>
                      <a:pt x="985" y="10"/>
                    </a:lnTo>
                    <a:lnTo>
                      <a:pt x="989" y="10"/>
                    </a:lnTo>
                    <a:lnTo>
                      <a:pt x="991" y="12"/>
                    </a:lnTo>
                    <a:lnTo>
                      <a:pt x="996" y="15"/>
                    </a:lnTo>
                    <a:lnTo>
                      <a:pt x="997" y="15"/>
                    </a:lnTo>
                    <a:lnTo>
                      <a:pt x="999" y="15"/>
                    </a:lnTo>
                    <a:lnTo>
                      <a:pt x="999" y="15"/>
                    </a:lnTo>
                    <a:lnTo>
                      <a:pt x="1001" y="17"/>
                    </a:lnTo>
                    <a:lnTo>
                      <a:pt x="1001" y="19"/>
                    </a:lnTo>
                    <a:lnTo>
                      <a:pt x="999" y="19"/>
                    </a:lnTo>
                    <a:lnTo>
                      <a:pt x="1001" y="20"/>
                    </a:lnTo>
                    <a:lnTo>
                      <a:pt x="1003" y="20"/>
                    </a:lnTo>
                    <a:lnTo>
                      <a:pt x="1004" y="20"/>
                    </a:lnTo>
                    <a:lnTo>
                      <a:pt x="1004" y="24"/>
                    </a:lnTo>
                    <a:lnTo>
                      <a:pt x="1006" y="24"/>
                    </a:lnTo>
                    <a:lnTo>
                      <a:pt x="1008" y="26"/>
                    </a:lnTo>
                    <a:lnTo>
                      <a:pt x="1008" y="26"/>
                    </a:lnTo>
                    <a:lnTo>
                      <a:pt x="1008" y="27"/>
                    </a:lnTo>
                    <a:lnTo>
                      <a:pt x="1008" y="27"/>
                    </a:lnTo>
                    <a:lnTo>
                      <a:pt x="1006" y="29"/>
                    </a:lnTo>
                    <a:lnTo>
                      <a:pt x="1006" y="29"/>
                    </a:lnTo>
                    <a:lnTo>
                      <a:pt x="1008" y="31"/>
                    </a:lnTo>
                    <a:lnTo>
                      <a:pt x="1009" y="31"/>
                    </a:lnTo>
                    <a:lnTo>
                      <a:pt x="1009" y="32"/>
                    </a:lnTo>
                    <a:lnTo>
                      <a:pt x="1009" y="34"/>
                    </a:lnTo>
                    <a:lnTo>
                      <a:pt x="1011" y="34"/>
                    </a:lnTo>
                    <a:lnTo>
                      <a:pt x="1013" y="36"/>
                    </a:lnTo>
                    <a:lnTo>
                      <a:pt x="1013" y="37"/>
                    </a:lnTo>
                    <a:lnTo>
                      <a:pt x="1013" y="37"/>
                    </a:lnTo>
                    <a:lnTo>
                      <a:pt x="1013" y="39"/>
                    </a:lnTo>
                    <a:lnTo>
                      <a:pt x="1013" y="39"/>
                    </a:lnTo>
                    <a:lnTo>
                      <a:pt x="1013" y="43"/>
                    </a:lnTo>
                    <a:lnTo>
                      <a:pt x="1013" y="43"/>
                    </a:lnTo>
                    <a:lnTo>
                      <a:pt x="1015" y="44"/>
                    </a:lnTo>
                    <a:lnTo>
                      <a:pt x="1015" y="48"/>
                    </a:lnTo>
                    <a:lnTo>
                      <a:pt x="1016" y="51"/>
                    </a:lnTo>
                    <a:lnTo>
                      <a:pt x="1018" y="55"/>
                    </a:lnTo>
                    <a:lnTo>
                      <a:pt x="1020" y="58"/>
                    </a:lnTo>
                    <a:lnTo>
                      <a:pt x="1020" y="61"/>
                    </a:lnTo>
                    <a:lnTo>
                      <a:pt x="1020" y="61"/>
                    </a:lnTo>
                    <a:lnTo>
                      <a:pt x="1021" y="63"/>
                    </a:lnTo>
                    <a:lnTo>
                      <a:pt x="1021" y="63"/>
                    </a:lnTo>
                    <a:lnTo>
                      <a:pt x="1021" y="65"/>
                    </a:lnTo>
                    <a:lnTo>
                      <a:pt x="1021" y="66"/>
                    </a:lnTo>
                    <a:lnTo>
                      <a:pt x="1023" y="68"/>
                    </a:lnTo>
                    <a:lnTo>
                      <a:pt x="1021" y="70"/>
                    </a:lnTo>
                    <a:lnTo>
                      <a:pt x="1023" y="72"/>
                    </a:lnTo>
                    <a:lnTo>
                      <a:pt x="1023" y="72"/>
                    </a:lnTo>
                    <a:lnTo>
                      <a:pt x="1023" y="73"/>
                    </a:lnTo>
                    <a:lnTo>
                      <a:pt x="1023" y="77"/>
                    </a:lnTo>
                    <a:lnTo>
                      <a:pt x="1027" y="80"/>
                    </a:lnTo>
                    <a:lnTo>
                      <a:pt x="1028" y="84"/>
                    </a:lnTo>
                    <a:lnTo>
                      <a:pt x="1032" y="89"/>
                    </a:lnTo>
                    <a:lnTo>
                      <a:pt x="1032" y="90"/>
                    </a:lnTo>
                    <a:lnTo>
                      <a:pt x="1032" y="92"/>
                    </a:lnTo>
                    <a:lnTo>
                      <a:pt x="1032" y="94"/>
                    </a:lnTo>
                    <a:lnTo>
                      <a:pt x="1032" y="95"/>
                    </a:lnTo>
                    <a:lnTo>
                      <a:pt x="1032" y="97"/>
                    </a:lnTo>
                    <a:lnTo>
                      <a:pt x="1032" y="97"/>
                    </a:lnTo>
                    <a:lnTo>
                      <a:pt x="1032" y="99"/>
                    </a:lnTo>
                    <a:lnTo>
                      <a:pt x="1033" y="101"/>
                    </a:lnTo>
                    <a:lnTo>
                      <a:pt x="1037" y="102"/>
                    </a:lnTo>
                    <a:lnTo>
                      <a:pt x="1035" y="107"/>
                    </a:lnTo>
                    <a:lnTo>
                      <a:pt x="1035" y="109"/>
                    </a:lnTo>
                    <a:lnTo>
                      <a:pt x="1035" y="112"/>
                    </a:lnTo>
                    <a:lnTo>
                      <a:pt x="1035" y="114"/>
                    </a:lnTo>
                    <a:lnTo>
                      <a:pt x="1037" y="116"/>
                    </a:lnTo>
                    <a:lnTo>
                      <a:pt x="1039" y="118"/>
                    </a:lnTo>
                    <a:lnTo>
                      <a:pt x="1039" y="119"/>
                    </a:lnTo>
                    <a:lnTo>
                      <a:pt x="1040" y="121"/>
                    </a:lnTo>
                    <a:lnTo>
                      <a:pt x="1044" y="123"/>
                    </a:lnTo>
                    <a:lnTo>
                      <a:pt x="1049" y="123"/>
                    </a:lnTo>
                    <a:lnTo>
                      <a:pt x="1054" y="121"/>
                    </a:lnTo>
                    <a:lnTo>
                      <a:pt x="1057" y="121"/>
                    </a:lnTo>
                    <a:lnTo>
                      <a:pt x="1059" y="121"/>
                    </a:lnTo>
                    <a:lnTo>
                      <a:pt x="1059" y="123"/>
                    </a:lnTo>
                    <a:lnTo>
                      <a:pt x="1059" y="124"/>
                    </a:lnTo>
                    <a:lnTo>
                      <a:pt x="1061" y="124"/>
                    </a:lnTo>
                    <a:lnTo>
                      <a:pt x="1062" y="126"/>
                    </a:lnTo>
                    <a:lnTo>
                      <a:pt x="1064" y="126"/>
                    </a:lnTo>
                    <a:lnTo>
                      <a:pt x="1064" y="128"/>
                    </a:lnTo>
                    <a:lnTo>
                      <a:pt x="1066" y="128"/>
                    </a:lnTo>
                    <a:lnTo>
                      <a:pt x="1068" y="128"/>
                    </a:lnTo>
                    <a:lnTo>
                      <a:pt x="1069" y="128"/>
                    </a:lnTo>
                    <a:lnTo>
                      <a:pt x="1069" y="128"/>
                    </a:lnTo>
                    <a:lnTo>
                      <a:pt x="1071" y="128"/>
                    </a:lnTo>
                    <a:lnTo>
                      <a:pt x="1071" y="128"/>
                    </a:lnTo>
                    <a:lnTo>
                      <a:pt x="1073" y="128"/>
                    </a:lnTo>
                    <a:lnTo>
                      <a:pt x="1073" y="128"/>
                    </a:lnTo>
                    <a:lnTo>
                      <a:pt x="1074" y="130"/>
                    </a:lnTo>
                    <a:lnTo>
                      <a:pt x="1074" y="130"/>
                    </a:lnTo>
                    <a:lnTo>
                      <a:pt x="1076" y="131"/>
                    </a:lnTo>
                    <a:lnTo>
                      <a:pt x="1080" y="133"/>
                    </a:lnTo>
                    <a:lnTo>
                      <a:pt x="1083" y="140"/>
                    </a:lnTo>
                    <a:lnTo>
                      <a:pt x="1086" y="141"/>
                    </a:lnTo>
                    <a:lnTo>
                      <a:pt x="1090" y="143"/>
                    </a:lnTo>
                    <a:lnTo>
                      <a:pt x="1093" y="143"/>
                    </a:lnTo>
                    <a:lnTo>
                      <a:pt x="1095" y="145"/>
                    </a:lnTo>
                    <a:lnTo>
                      <a:pt x="1093" y="148"/>
                    </a:lnTo>
                    <a:lnTo>
                      <a:pt x="1093" y="150"/>
                    </a:lnTo>
                    <a:lnTo>
                      <a:pt x="1095" y="152"/>
                    </a:lnTo>
                    <a:lnTo>
                      <a:pt x="1095" y="153"/>
                    </a:lnTo>
                    <a:lnTo>
                      <a:pt x="1097" y="155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98" y="160"/>
                    </a:lnTo>
                    <a:lnTo>
                      <a:pt x="1097" y="164"/>
                    </a:lnTo>
                    <a:lnTo>
                      <a:pt x="1097" y="167"/>
                    </a:lnTo>
                    <a:lnTo>
                      <a:pt x="1098" y="169"/>
                    </a:lnTo>
                    <a:lnTo>
                      <a:pt x="1100" y="172"/>
                    </a:lnTo>
                    <a:lnTo>
                      <a:pt x="1100" y="174"/>
                    </a:lnTo>
                    <a:lnTo>
                      <a:pt x="1102" y="176"/>
                    </a:lnTo>
                    <a:lnTo>
                      <a:pt x="1102" y="176"/>
                    </a:lnTo>
                    <a:lnTo>
                      <a:pt x="1105" y="176"/>
                    </a:lnTo>
                    <a:lnTo>
                      <a:pt x="1109" y="176"/>
                    </a:lnTo>
                    <a:lnTo>
                      <a:pt x="1110" y="176"/>
                    </a:lnTo>
                    <a:lnTo>
                      <a:pt x="1112" y="176"/>
                    </a:lnTo>
                    <a:lnTo>
                      <a:pt x="1117" y="177"/>
                    </a:lnTo>
                    <a:lnTo>
                      <a:pt x="1124" y="176"/>
                    </a:lnTo>
                    <a:lnTo>
                      <a:pt x="1129" y="176"/>
                    </a:lnTo>
                    <a:lnTo>
                      <a:pt x="1131" y="176"/>
                    </a:lnTo>
                    <a:lnTo>
                      <a:pt x="1133" y="174"/>
                    </a:lnTo>
                    <a:lnTo>
                      <a:pt x="1134" y="170"/>
                    </a:lnTo>
                    <a:lnTo>
                      <a:pt x="1134" y="169"/>
                    </a:lnTo>
                    <a:lnTo>
                      <a:pt x="1136" y="169"/>
                    </a:lnTo>
                    <a:lnTo>
                      <a:pt x="1138" y="169"/>
                    </a:lnTo>
                    <a:lnTo>
                      <a:pt x="1141" y="165"/>
                    </a:lnTo>
                    <a:lnTo>
                      <a:pt x="1143" y="164"/>
                    </a:lnTo>
                    <a:lnTo>
                      <a:pt x="1146" y="164"/>
                    </a:lnTo>
                    <a:lnTo>
                      <a:pt x="1150" y="165"/>
                    </a:lnTo>
                    <a:lnTo>
                      <a:pt x="1151" y="164"/>
                    </a:lnTo>
                    <a:lnTo>
                      <a:pt x="1153" y="162"/>
                    </a:lnTo>
                    <a:lnTo>
                      <a:pt x="1157" y="160"/>
                    </a:lnTo>
                    <a:lnTo>
                      <a:pt x="1163" y="157"/>
                    </a:lnTo>
                    <a:lnTo>
                      <a:pt x="1165" y="157"/>
                    </a:lnTo>
                    <a:lnTo>
                      <a:pt x="1167" y="157"/>
                    </a:lnTo>
                    <a:lnTo>
                      <a:pt x="1169" y="157"/>
                    </a:lnTo>
                    <a:lnTo>
                      <a:pt x="1170" y="159"/>
                    </a:lnTo>
                    <a:lnTo>
                      <a:pt x="1172" y="160"/>
                    </a:lnTo>
                    <a:lnTo>
                      <a:pt x="1174" y="162"/>
                    </a:lnTo>
                    <a:lnTo>
                      <a:pt x="1172" y="164"/>
                    </a:lnTo>
                    <a:lnTo>
                      <a:pt x="1172" y="164"/>
                    </a:lnTo>
                    <a:lnTo>
                      <a:pt x="1172" y="165"/>
                    </a:lnTo>
                    <a:lnTo>
                      <a:pt x="1170" y="167"/>
                    </a:lnTo>
                    <a:lnTo>
                      <a:pt x="1172" y="169"/>
                    </a:lnTo>
                    <a:lnTo>
                      <a:pt x="1172" y="170"/>
                    </a:lnTo>
                    <a:lnTo>
                      <a:pt x="1174" y="172"/>
                    </a:lnTo>
                    <a:lnTo>
                      <a:pt x="1174" y="176"/>
                    </a:lnTo>
                    <a:lnTo>
                      <a:pt x="1174" y="176"/>
                    </a:lnTo>
                    <a:lnTo>
                      <a:pt x="1174" y="177"/>
                    </a:lnTo>
                    <a:lnTo>
                      <a:pt x="1172" y="181"/>
                    </a:lnTo>
                    <a:lnTo>
                      <a:pt x="1170" y="182"/>
                    </a:lnTo>
                    <a:lnTo>
                      <a:pt x="1169" y="182"/>
                    </a:lnTo>
                    <a:lnTo>
                      <a:pt x="1167" y="184"/>
                    </a:lnTo>
                    <a:lnTo>
                      <a:pt x="1167" y="184"/>
                    </a:lnTo>
                    <a:lnTo>
                      <a:pt x="1165" y="184"/>
                    </a:lnTo>
                    <a:lnTo>
                      <a:pt x="1165" y="186"/>
                    </a:lnTo>
                    <a:lnTo>
                      <a:pt x="1163" y="186"/>
                    </a:lnTo>
                    <a:lnTo>
                      <a:pt x="1163" y="187"/>
                    </a:lnTo>
                    <a:lnTo>
                      <a:pt x="1163" y="187"/>
                    </a:lnTo>
                    <a:lnTo>
                      <a:pt x="1163" y="191"/>
                    </a:lnTo>
                    <a:lnTo>
                      <a:pt x="1163" y="193"/>
                    </a:lnTo>
                    <a:lnTo>
                      <a:pt x="1162" y="194"/>
                    </a:lnTo>
                    <a:lnTo>
                      <a:pt x="1162" y="196"/>
                    </a:lnTo>
                    <a:lnTo>
                      <a:pt x="1162" y="198"/>
                    </a:lnTo>
                    <a:lnTo>
                      <a:pt x="1160" y="199"/>
                    </a:lnTo>
                    <a:lnTo>
                      <a:pt x="1160" y="199"/>
                    </a:lnTo>
                    <a:lnTo>
                      <a:pt x="1160" y="203"/>
                    </a:lnTo>
                    <a:lnTo>
                      <a:pt x="1158" y="206"/>
                    </a:lnTo>
                    <a:lnTo>
                      <a:pt x="1157" y="210"/>
                    </a:lnTo>
                    <a:lnTo>
                      <a:pt x="1158" y="211"/>
                    </a:lnTo>
                    <a:lnTo>
                      <a:pt x="1158" y="213"/>
                    </a:lnTo>
                    <a:lnTo>
                      <a:pt x="1158" y="215"/>
                    </a:lnTo>
                    <a:lnTo>
                      <a:pt x="1157" y="215"/>
                    </a:lnTo>
                    <a:lnTo>
                      <a:pt x="1157" y="216"/>
                    </a:lnTo>
                    <a:lnTo>
                      <a:pt x="1157" y="216"/>
                    </a:lnTo>
                    <a:lnTo>
                      <a:pt x="1155" y="218"/>
                    </a:lnTo>
                    <a:lnTo>
                      <a:pt x="1155" y="220"/>
                    </a:lnTo>
                    <a:lnTo>
                      <a:pt x="1155" y="222"/>
                    </a:lnTo>
                    <a:lnTo>
                      <a:pt x="1153" y="223"/>
                    </a:lnTo>
                    <a:lnTo>
                      <a:pt x="1153" y="225"/>
                    </a:lnTo>
                    <a:lnTo>
                      <a:pt x="1151" y="225"/>
                    </a:lnTo>
                    <a:lnTo>
                      <a:pt x="1151" y="227"/>
                    </a:lnTo>
                    <a:lnTo>
                      <a:pt x="1150" y="227"/>
                    </a:lnTo>
                    <a:lnTo>
                      <a:pt x="1150" y="228"/>
                    </a:lnTo>
                    <a:lnTo>
                      <a:pt x="1150" y="230"/>
                    </a:lnTo>
                    <a:lnTo>
                      <a:pt x="1150" y="232"/>
                    </a:lnTo>
                    <a:lnTo>
                      <a:pt x="1150" y="234"/>
                    </a:lnTo>
                    <a:lnTo>
                      <a:pt x="1150" y="234"/>
                    </a:lnTo>
                    <a:lnTo>
                      <a:pt x="1148" y="235"/>
                    </a:lnTo>
                    <a:lnTo>
                      <a:pt x="1146" y="235"/>
                    </a:lnTo>
                    <a:lnTo>
                      <a:pt x="1146" y="235"/>
                    </a:lnTo>
                    <a:lnTo>
                      <a:pt x="1145" y="237"/>
                    </a:lnTo>
                    <a:lnTo>
                      <a:pt x="1143" y="242"/>
                    </a:lnTo>
                    <a:lnTo>
                      <a:pt x="1143" y="244"/>
                    </a:lnTo>
                    <a:lnTo>
                      <a:pt x="1143" y="247"/>
                    </a:lnTo>
                    <a:lnTo>
                      <a:pt x="1141" y="249"/>
                    </a:lnTo>
                    <a:lnTo>
                      <a:pt x="1139" y="249"/>
                    </a:lnTo>
                    <a:lnTo>
                      <a:pt x="1138" y="249"/>
                    </a:lnTo>
                    <a:lnTo>
                      <a:pt x="1138" y="249"/>
                    </a:lnTo>
                    <a:lnTo>
                      <a:pt x="1136" y="249"/>
                    </a:lnTo>
                    <a:lnTo>
                      <a:pt x="1134" y="247"/>
                    </a:lnTo>
                    <a:lnTo>
                      <a:pt x="1133" y="247"/>
                    </a:lnTo>
                    <a:lnTo>
                      <a:pt x="1128" y="245"/>
                    </a:lnTo>
                    <a:lnTo>
                      <a:pt x="1124" y="245"/>
                    </a:lnTo>
                    <a:lnTo>
                      <a:pt x="1122" y="244"/>
                    </a:lnTo>
                    <a:lnTo>
                      <a:pt x="1121" y="244"/>
                    </a:lnTo>
                    <a:lnTo>
                      <a:pt x="1119" y="244"/>
                    </a:lnTo>
                    <a:lnTo>
                      <a:pt x="1119" y="242"/>
                    </a:lnTo>
                    <a:lnTo>
                      <a:pt x="1117" y="242"/>
                    </a:lnTo>
                    <a:lnTo>
                      <a:pt x="1117" y="244"/>
                    </a:lnTo>
                    <a:lnTo>
                      <a:pt x="1116" y="245"/>
                    </a:lnTo>
                    <a:lnTo>
                      <a:pt x="1114" y="247"/>
                    </a:lnTo>
                    <a:lnTo>
                      <a:pt x="1114" y="249"/>
                    </a:lnTo>
                    <a:lnTo>
                      <a:pt x="1112" y="251"/>
                    </a:lnTo>
                    <a:lnTo>
                      <a:pt x="1110" y="251"/>
                    </a:lnTo>
                    <a:lnTo>
                      <a:pt x="1107" y="252"/>
                    </a:lnTo>
                    <a:lnTo>
                      <a:pt x="1107" y="252"/>
                    </a:lnTo>
                    <a:lnTo>
                      <a:pt x="1104" y="252"/>
                    </a:lnTo>
                    <a:lnTo>
                      <a:pt x="1104" y="254"/>
                    </a:lnTo>
                    <a:lnTo>
                      <a:pt x="1102" y="254"/>
                    </a:lnTo>
                    <a:lnTo>
                      <a:pt x="1102" y="256"/>
                    </a:lnTo>
                    <a:lnTo>
                      <a:pt x="1102" y="257"/>
                    </a:lnTo>
                    <a:lnTo>
                      <a:pt x="1104" y="259"/>
                    </a:lnTo>
                    <a:lnTo>
                      <a:pt x="1104" y="261"/>
                    </a:lnTo>
                    <a:lnTo>
                      <a:pt x="1105" y="264"/>
                    </a:lnTo>
                    <a:lnTo>
                      <a:pt x="1107" y="276"/>
                    </a:lnTo>
                    <a:lnTo>
                      <a:pt x="1107" y="278"/>
                    </a:lnTo>
                    <a:lnTo>
                      <a:pt x="1105" y="285"/>
                    </a:lnTo>
                    <a:lnTo>
                      <a:pt x="1105" y="286"/>
                    </a:lnTo>
                    <a:lnTo>
                      <a:pt x="1105" y="288"/>
                    </a:lnTo>
                    <a:lnTo>
                      <a:pt x="1105" y="290"/>
                    </a:lnTo>
                    <a:lnTo>
                      <a:pt x="1107" y="291"/>
                    </a:lnTo>
                    <a:lnTo>
                      <a:pt x="1107" y="291"/>
                    </a:lnTo>
                    <a:lnTo>
                      <a:pt x="1107" y="291"/>
                    </a:lnTo>
                    <a:lnTo>
                      <a:pt x="1107" y="293"/>
                    </a:lnTo>
                    <a:lnTo>
                      <a:pt x="1107" y="295"/>
                    </a:lnTo>
                    <a:lnTo>
                      <a:pt x="1107" y="297"/>
                    </a:lnTo>
                    <a:lnTo>
                      <a:pt x="1105" y="300"/>
                    </a:lnTo>
                    <a:lnTo>
                      <a:pt x="1105" y="302"/>
                    </a:lnTo>
                    <a:lnTo>
                      <a:pt x="1104" y="302"/>
                    </a:lnTo>
                    <a:lnTo>
                      <a:pt x="1104" y="302"/>
                    </a:lnTo>
                    <a:lnTo>
                      <a:pt x="1104" y="305"/>
                    </a:lnTo>
                    <a:lnTo>
                      <a:pt x="1104" y="307"/>
                    </a:lnTo>
                    <a:lnTo>
                      <a:pt x="1102" y="307"/>
                    </a:lnTo>
                    <a:lnTo>
                      <a:pt x="1102" y="307"/>
                    </a:lnTo>
                    <a:lnTo>
                      <a:pt x="1100" y="307"/>
                    </a:lnTo>
                    <a:lnTo>
                      <a:pt x="1098" y="307"/>
                    </a:lnTo>
                    <a:lnTo>
                      <a:pt x="1097" y="309"/>
                    </a:lnTo>
                    <a:lnTo>
                      <a:pt x="1093" y="309"/>
                    </a:lnTo>
                    <a:lnTo>
                      <a:pt x="1093" y="309"/>
                    </a:lnTo>
                    <a:lnTo>
                      <a:pt x="1092" y="310"/>
                    </a:lnTo>
                    <a:lnTo>
                      <a:pt x="1092" y="310"/>
                    </a:lnTo>
                    <a:lnTo>
                      <a:pt x="1092" y="312"/>
                    </a:lnTo>
                    <a:lnTo>
                      <a:pt x="1092" y="312"/>
                    </a:lnTo>
                    <a:lnTo>
                      <a:pt x="1093" y="312"/>
                    </a:lnTo>
                    <a:lnTo>
                      <a:pt x="1093" y="314"/>
                    </a:lnTo>
                    <a:lnTo>
                      <a:pt x="1095" y="315"/>
                    </a:lnTo>
                    <a:lnTo>
                      <a:pt x="1093" y="315"/>
                    </a:lnTo>
                    <a:lnTo>
                      <a:pt x="1093" y="315"/>
                    </a:lnTo>
                    <a:lnTo>
                      <a:pt x="1092" y="314"/>
                    </a:lnTo>
                    <a:lnTo>
                      <a:pt x="1090" y="314"/>
                    </a:lnTo>
                    <a:lnTo>
                      <a:pt x="1088" y="312"/>
                    </a:lnTo>
                    <a:lnTo>
                      <a:pt x="1088" y="310"/>
                    </a:lnTo>
                    <a:lnTo>
                      <a:pt x="1088" y="307"/>
                    </a:lnTo>
                    <a:lnTo>
                      <a:pt x="1088" y="307"/>
                    </a:lnTo>
                    <a:lnTo>
                      <a:pt x="1086" y="305"/>
                    </a:lnTo>
                    <a:lnTo>
                      <a:pt x="1085" y="305"/>
                    </a:lnTo>
                    <a:lnTo>
                      <a:pt x="1085" y="303"/>
                    </a:lnTo>
                    <a:lnTo>
                      <a:pt x="1083" y="305"/>
                    </a:lnTo>
                    <a:lnTo>
                      <a:pt x="1083" y="303"/>
                    </a:lnTo>
                    <a:lnTo>
                      <a:pt x="1081" y="303"/>
                    </a:lnTo>
                    <a:lnTo>
                      <a:pt x="1081" y="303"/>
                    </a:lnTo>
                    <a:lnTo>
                      <a:pt x="1080" y="305"/>
                    </a:lnTo>
                    <a:lnTo>
                      <a:pt x="1080" y="307"/>
                    </a:lnTo>
                    <a:lnTo>
                      <a:pt x="1078" y="309"/>
                    </a:lnTo>
                    <a:lnTo>
                      <a:pt x="1078" y="312"/>
                    </a:lnTo>
                    <a:lnTo>
                      <a:pt x="1078" y="314"/>
                    </a:lnTo>
                    <a:lnTo>
                      <a:pt x="1078" y="317"/>
                    </a:lnTo>
                    <a:lnTo>
                      <a:pt x="1078" y="317"/>
                    </a:lnTo>
                    <a:lnTo>
                      <a:pt x="1076" y="319"/>
                    </a:lnTo>
                    <a:lnTo>
                      <a:pt x="1076" y="319"/>
                    </a:lnTo>
                    <a:lnTo>
                      <a:pt x="1074" y="319"/>
                    </a:lnTo>
                    <a:lnTo>
                      <a:pt x="1074" y="319"/>
                    </a:lnTo>
                    <a:lnTo>
                      <a:pt x="1073" y="319"/>
                    </a:lnTo>
                    <a:lnTo>
                      <a:pt x="1073" y="319"/>
                    </a:lnTo>
                    <a:lnTo>
                      <a:pt x="1071" y="319"/>
                    </a:lnTo>
                    <a:lnTo>
                      <a:pt x="1069" y="319"/>
                    </a:lnTo>
                    <a:lnTo>
                      <a:pt x="1069" y="320"/>
                    </a:lnTo>
                    <a:lnTo>
                      <a:pt x="1068" y="322"/>
                    </a:lnTo>
                    <a:lnTo>
                      <a:pt x="1068" y="322"/>
                    </a:lnTo>
                    <a:lnTo>
                      <a:pt x="1068" y="324"/>
                    </a:lnTo>
                    <a:lnTo>
                      <a:pt x="1066" y="326"/>
                    </a:lnTo>
                    <a:lnTo>
                      <a:pt x="1066" y="326"/>
                    </a:lnTo>
                    <a:lnTo>
                      <a:pt x="1062" y="327"/>
                    </a:lnTo>
                    <a:lnTo>
                      <a:pt x="1062" y="329"/>
                    </a:lnTo>
                    <a:lnTo>
                      <a:pt x="1061" y="329"/>
                    </a:lnTo>
                    <a:lnTo>
                      <a:pt x="1059" y="329"/>
                    </a:lnTo>
                    <a:lnTo>
                      <a:pt x="1057" y="329"/>
                    </a:lnTo>
                    <a:lnTo>
                      <a:pt x="1052" y="329"/>
                    </a:lnTo>
                    <a:lnTo>
                      <a:pt x="1051" y="329"/>
                    </a:lnTo>
                    <a:lnTo>
                      <a:pt x="1047" y="329"/>
                    </a:lnTo>
                    <a:lnTo>
                      <a:pt x="1045" y="329"/>
                    </a:lnTo>
                    <a:lnTo>
                      <a:pt x="1045" y="331"/>
                    </a:lnTo>
                    <a:lnTo>
                      <a:pt x="1045" y="332"/>
                    </a:lnTo>
                    <a:lnTo>
                      <a:pt x="1045" y="332"/>
                    </a:lnTo>
                    <a:lnTo>
                      <a:pt x="1045" y="334"/>
                    </a:lnTo>
                    <a:lnTo>
                      <a:pt x="1047" y="336"/>
                    </a:lnTo>
                    <a:lnTo>
                      <a:pt x="1049" y="337"/>
                    </a:lnTo>
                    <a:lnTo>
                      <a:pt x="1049" y="337"/>
                    </a:lnTo>
                    <a:lnTo>
                      <a:pt x="1051" y="339"/>
                    </a:lnTo>
                    <a:lnTo>
                      <a:pt x="1051" y="341"/>
                    </a:lnTo>
                    <a:lnTo>
                      <a:pt x="1049" y="343"/>
                    </a:lnTo>
                    <a:lnTo>
                      <a:pt x="1049" y="344"/>
                    </a:lnTo>
                    <a:lnTo>
                      <a:pt x="1047" y="344"/>
                    </a:lnTo>
                    <a:lnTo>
                      <a:pt x="1047" y="344"/>
                    </a:lnTo>
                    <a:lnTo>
                      <a:pt x="1045" y="344"/>
                    </a:lnTo>
                    <a:lnTo>
                      <a:pt x="1045" y="343"/>
                    </a:lnTo>
                    <a:lnTo>
                      <a:pt x="1044" y="343"/>
                    </a:lnTo>
                    <a:lnTo>
                      <a:pt x="1039" y="344"/>
                    </a:lnTo>
                    <a:lnTo>
                      <a:pt x="1037" y="343"/>
                    </a:lnTo>
                    <a:lnTo>
                      <a:pt x="1035" y="343"/>
                    </a:lnTo>
                    <a:lnTo>
                      <a:pt x="1033" y="343"/>
                    </a:lnTo>
                    <a:lnTo>
                      <a:pt x="1030" y="341"/>
                    </a:lnTo>
                    <a:lnTo>
                      <a:pt x="1028" y="341"/>
                    </a:lnTo>
                    <a:lnTo>
                      <a:pt x="1028" y="341"/>
                    </a:lnTo>
                    <a:lnTo>
                      <a:pt x="1028" y="339"/>
                    </a:lnTo>
                    <a:lnTo>
                      <a:pt x="1027" y="339"/>
                    </a:lnTo>
                    <a:lnTo>
                      <a:pt x="1027" y="337"/>
                    </a:lnTo>
                    <a:lnTo>
                      <a:pt x="1025" y="336"/>
                    </a:lnTo>
                    <a:lnTo>
                      <a:pt x="1025" y="33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21" y="336"/>
                    </a:lnTo>
                    <a:lnTo>
                      <a:pt x="1020" y="336"/>
                    </a:lnTo>
                    <a:lnTo>
                      <a:pt x="1020" y="336"/>
                    </a:lnTo>
                    <a:lnTo>
                      <a:pt x="1020" y="337"/>
                    </a:lnTo>
                    <a:lnTo>
                      <a:pt x="1018" y="339"/>
                    </a:lnTo>
                    <a:lnTo>
                      <a:pt x="1018" y="339"/>
                    </a:lnTo>
                    <a:lnTo>
                      <a:pt x="1016" y="343"/>
                    </a:lnTo>
                    <a:lnTo>
                      <a:pt x="1016" y="344"/>
                    </a:lnTo>
                    <a:lnTo>
                      <a:pt x="1016" y="346"/>
                    </a:lnTo>
                    <a:lnTo>
                      <a:pt x="1015" y="346"/>
                    </a:lnTo>
                    <a:lnTo>
                      <a:pt x="1015" y="346"/>
                    </a:lnTo>
                    <a:lnTo>
                      <a:pt x="1013" y="349"/>
                    </a:lnTo>
                    <a:lnTo>
                      <a:pt x="1011" y="351"/>
                    </a:lnTo>
                    <a:lnTo>
                      <a:pt x="1009" y="353"/>
                    </a:lnTo>
                    <a:lnTo>
                      <a:pt x="1008" y="355"/>
                    </a:lnTo>
                    <a:lnTo>
                      <a:pt x="1008" y="356"/>
                    </a:lnTo>
                    <a:lnTo>
                      <a:pt x="1006" y="358"/>
                    </a:lnTo>
                    <a:lnTo>
                      <a:pt x="1004" y="358"/>
                    </a:lnTo>
                    <a:lnTo>
                      <a:pt x="1003" y="358"/>
                    </a:lnTo>
                    <a:lnTo>
                      <a:pt x="1001" y="358"/>
                    </a:lnTo>
                    <a:lnTo>
                      <a:pt x="1001" y="360"/>
                    </a:lnTo>
                    <a:lnTo>
                      <a:pt x="999" y="360"/>
                    </a:lnTo>
                    <a:lnTo>
                      <a:pt x="999" y="360"/>
                    </a:lnTo>
                    <a:lnTo>
                      <a:pt x="999" y="360"/>
                    </a:lnTo>
                    <a:lnTo>
                      <a:pt x="997" y="361"/>
                    </a:lnTo>
                    <a:lnTo>
                      <a:pt x="996" y="363"/>
                    </a:lnTo>
                    <a:lnTo>
                      <a:pt x="992" y="363"/>
                    </a:lnTo>
                    <a:lnTo>
                      <a:pt x="991" y="365"/>
                    </a:lnTo>
                    <a:lnTo>
                      <a:pt x="989" y="366"/>
                    </a:lnTo>
                    <a:lnTo>
                      <a:pt x="987" y="366"/>
                    </a:lnTo>
                    <a:lnTo>
                      <a:pt x="987" y="368"/>
                    </a:lnTo>
                    <a:lnTo>
                      <a:pt x="987" y="368"/>
                    </a:lnTo>
                    <a:lnTo>
                      <a:pt x="985" y="368"/>
                    </a:lnTo>
                    <a:lnTo>
                      <a:pt x="985" y="368"/>
                    </a:lnTo>
                    <a:lnTo>
                      <a:pt x="982" y="370"/>
                    </a:lnTo>
                    <a:lnTo>
                      <a:pt x="982" y="372"/>
                    </a:lnTo>
                    <a:lnTo>
                      <a:pt x="977" y="375"/>
                    </a:lnTo>
                    <a:lnTo>
                      <a:pt x="975" y="377"/>
                    </a:lnTo>
                    <a:lnTo>
                      <a:pt x="975" y="380"/>
                    </a:lnTo>
                    <a:lnTo>
                      <a:pt x="975" y="380"/>
                    </a:lnTo>
                    <a:lnTo>
                      <a:pt x="974" y="382"/>
                    </a:lnTo>
                    <a:lnTo>
                      <a:pt x="970" y="384"/>
                    </a:lnTo>
                    <a:lnTo>
                      <a:pt x="963" y="384"/>
                    </a:lnTo>
                    <a:lnTo>
                      <a:pt x="962" y="384"/>
                    </a:lnTo>
                    <a:lnTo>
                      <a:pt x="960" y="384"/>
                    </a:lnTo>
                    <a:lnTo>
                      <a:pt x="960" y="385"/>
                    </a:lnTo>
                    <a:lnTo>
                      <a:pt x="958" y="385"/>
                    </a:lnTo>
                    <a:lnTo>
                      <a:pt x="955" y="385"/>
                    </a:lnTo>
                    <a:lnTo>
                      <a:pt x="953" y="387"/>
                    </a:lnTo>
                    <a:lnTo>
                      <a:pt x="953" y="387"/>
                    </a:lnTo>
                    <a:lnTo>
                      <a:pt x="950" y="389"/>
                    </a:lnTo>
                    <a:lnTo>
                      <a:pt x="948" y="389"/>
                    </a:lnTo>
                    <a:lnTo>
                      <a:pt x="946" y="390"/>
                    </a:lnTo>
                    <a:lnTo>
                      <a:pt x="936" y="395"/>
                    </a:lnTo>
                    <a:lnTo>
                      <a:pt x="934" y="399"/>
                    </a:lnTo>
                    <a:lnTo>
                      <a:pt x="932" y="401"/>
                    </a:lnTo>
                    <a:lnTo>
                      <a:pt x="931" y="402"/>
                    </a:lnTo>
                    <a:lnTo>
                      <a:pt x="929" y="404"/>
                    </a:lnTo>
                    <a:lnTo>
                      <a:pt x="927" y="404"/>
                    </a:lnTo>
                    <a:lnTo>
                      <a:pt x="927" y="404"/>
                    </a:lnTo>
                    <a:lnTo>
                      <a:pt x="926" y="404"/>
                    </a:lnTo>
                    <a:lnTo>
                      <a:pt x="924" y="404"/>
                    </a:lnTo>
                    <a:lnTo>
                      <a:pt x="924" y="404"/>
                    </a:lnTo>
                    <a:lnTo>
                      <a:pt x="922" y="406"/>
                    </a:lnTo>
                    <a:lnTo>
                      <a:pt x="922" y="407"/>
                    </a:lnTo>
                    <a:lnTo>
                      <a:pt x="922" y="407"/>
                    </a:lnTo>
                    <a:lnTo>
                      <a:pt x="920" y="409"/>
                    </a:lnTo>
                    <a:lnTo>
                      <a:pt x="917" y="409"/>
                    </a:lnTo>
                    <a:lnTo>
                      <a:pt x="915" y="411"/>
                    </a:lnTo>
                    <a:lnTo>
                      <a:pt x="914" y="411"/>
                    </a:lnTo>
                    <a:lnTo>
                      <a:pt x="914" y="411"/>
                    </a:lnTo>
                    <a:lnTo>
                      <a:pt x="912" y="409"/>
                    </a:lnTo>
                    <a:lnTo>
                      <a:pt x="912" y="407"/>
                    </a:lnTo>
                    <a:lnTo>
                      <a:pt x="914" y="406"/>
                    </a:lnTo>
                    <a:lnTo>
                      <a:pt x="915" y="406"/>
                    </a:lnTo>
                    <a:lnTo>
                      <a:pt x="924" y="402"/>
                    </a:lnTo>
                    <a:lnTo>
                      <a:pt x="922" y="399"/>
                    </a:lnTo>
                    <a:lnTo>
                      <a:pt x="922" y="399"/>
                    </a:lnTo>
                    <a:lnTo>
                      <a:pt x="924" y="395"/>
                    </a:lnTo>
                    <a:lnTo>
                      <a:pt x="926" y="395"/>
                    </a:lnTo>
                    <a:lnTo>
                      <a:pt x="926" y="395"/>
                    </a:lnTo>
                    <a:lnTo>
                      <a:pt x="920" y="395"/>
                    </a:lnTo>
                    <a:lnTo>
                      <a:pt x="917" y="395"/>
                    </a:lnTo>
                    <a:lnTo>
                      <a:pt x="915" y="395"/>
                    </a:lnTo>
                    <a:lnTo>
                      <a:pt x="915" y="394"/>
                    </a:lnTo>
                    <a:lnTo>
                      <a:pt x="915" y="392"/>
                    </a:lnTo>
                    <a:lnTo>
                      <a:pt x="915" y="392"/>
                    </a:lnTo>
                    <a:lnTo>
                      <a:pt x="919" y="389"/>
                    </a:lnTo>
                    <a:lnTo>
                      <a:pt x="919" y="389"/>
                    </a:lnTo>
                    <a:lnTo>
                      <a:pt x="920" y="389"/>
                    </a:lnTo>
                    <a:lnTo>
                      <a:pt x="920" y="387"/>
                    </a:lnTo>
                    <a:lnTo>
                      <a:pt x="919" y="385"/>
                    </a:lnTo>
                    <a:lnTo>
                      <a:pt x="920" y="384"/>
                    </a:lnTo>
                    <a:lnTo>
                      <a:pt x="926" y="382"/>
                    </a:lnTo>
                    <a:lnTo>
                      <a:pt x="927" y="378"/>
                    </a:lnTo>
                    <a:lnTo>
                      <a:pt x="929" y="377"/>
                    </a:lnTo>
                    <a:lnTo>
                      <a:pt x="932" y="372"/>
                    </a:lnTo>
                    <a:lnTo>
                      <a:pt x="932" y="370"/>
                    </a:lnTo>
                    <a:lnTo>
                      <a:pt x="934" y="368"/>
                    </a:lnTo>
                    <a:lnTo>
                      <a:pt x="934" y="366"/>
                    </a:lnTo>
                    <a:lnTo>
                      <a:pt x="932" y="365"/>
                    </a:lnTo>
                    <a:lnTo>
                      <a:pt x="932" y="363"/>
                    </a:lnTo>
                    <a:lnTo>
                      <a:pt x="927" y="360"/>
                    </a:lnTo>
                    <a:lnTo>
                      <a:pt x="926" y="356"/>
                    </a:lnTo>
                    <a:lnTo>
                      <a:pt x="926" y="356"/>
                    </a:lnTo>
                    <a:lnTo>
                      <a:pt x="926" y="358"/>
                    </a:lnTo>
                    <a:lnTo>
                      <a:pt x="924" y="358"/>
                    </a:lnTo>
                    <a:lnTo>
                      <a:pt x="922" y="358"/>
                    </a:lnTo>
                    <a:lnTo>
                      <a:pt x="920" y="358"/>
                    </a:lnTo>
                    <a:lnTo>
                      <a:pt x="914" y="358"/>
                    </a:lnTo>
                    <a:lnTo>
                      <a:pt x="912" y="360"/>
                    </a:lnTo>
                    <a:lnTo>
                      <a:pt x="910" y="361"/>
                    </a:lnTo>
                    <a:lnTo>
                      <a:pt x="908" y="363"/>
                    </a:lnTo>
                    <a:lnTo>
                      <a:pt x="907" y="363"/>
                    </a:lnTo>
                    <a:lnTo>
                      <a:pt x="905" y="365"/>
                    </a:lnTo>
                    <a:lnTo>
                      <a:pt x="900" y="375"/>
                    </a:lnTo>
                    <a:lnTo>
                      <a:pt x="898" y="375"/>
                    </a:lnTo>
                    <a:lnTo>
                      <a:pt x="888" y="380"/>
                    </a:lnTo>
                    <a:lnTo>
                      <a:pt x="883" y="382"/>
                    </a:lnTo>
                    <a:lnTo>
                      <a:pt x="879" y="385"/>
                    </a:lnTo>
                    <a:lnTo>
                      <a:pt x="878" y="389"/>
                    </a:lnTo>
                    <a:lnTo>
                      <a:pt x="876" y="390"/>
                    </a:lnTo>
                    <a:lnTo>
                      <a:pt x="876" y="394"/>
                    </a:lnTo>
                    <a:lnTo>
                      <a:pt x="873" y="399"/>
                    </a:lnTo>
                    <a:lnTo>
                      <a:pt x="871" y="401"/>
                    </a:lnTo>
                    <a:lnTo>
                      <a:pt x="871" y="401"/>
                    </a:lnTo>
                    <a:lnTo>
                      <a:pt x="869" y="401"/>
                    </a:lnTo>
                    <a:lnTo>
                      <a:pt x="867" y="401"/>
                    </a:lnTo>
                    <a:lnTo>
                      <a:pt x="864" y="401"/>
                    </a:lnTo>
                    <a:lnTo>
                      <a:pt x="862" y="402"/>
                    </a:lnTo>
                    <a:lnTo>
                      <a:pt x="859" y="402"/>
                    </a:lnTo>
                    <a:lnTo>
                      <a:pt x="855" y="401"/>
                    </a:lnTo>
                    <a:lnTo>
                      <a:pt x="854" y="399"/>
                    </a:lnTo>
                    <a:lnTo>
                      <a:pt x="850" y="401"/>
                    </a:lnTo>
                    <a:lnTo>
                      <a:pt x="849" y="401"/>
                    </a:lnTo>
                    <a:lnTo>
                      <a:pt x="845" y="407"/>
                    </a:lnTo>
                    <a:lnTo>
                      <a:pt x="843" y="412"/>
                    </a:lnTo>
                    <a:lnTo>
                      <a:pt x="843" y="414"/>
                    </a:lnTo>
                    <a:lnTo>
                      <a:pt x="845" y="419"/>
                    </a:lnTo>
                    <a:lnTo>
                      <a:pt x="849" y="421"/>
                    </a:lnTo>
                    <a:lnTo>
                      <a:pt x="852" y="424"/>
                    </a:lnTo>
                    <a:lnTo>
                      <a:pt x="862" y="426"/>
                    </a:lnTo>
                    <a:lnTo>
                      <a:pt x="866" y="426"/>
                    </a:lnTo>
                    <a:lnTo>
                      <a:pt x="867" y="426"/>
                    </a:lnTo>
                    <a:lnTo>
                      <a:pt x="871" y="428"/>
                    </a:lnTo>
                    <a:lnTo>
                      <a:pt x="873" y="431"/>
                    </a:lnTo>
                    <a:lnTo>
                      <a:pt x="873" y="433"/>
                    </a:lnTo>
                    <a:lnTo>
                      <a:pt x="873" y="435"/>
                    </a:lnTo>
                    <a:lnTo>
                      <a:pt x="873" y="435"/>
                    </a:lnTo>
                    <a:lnTo>
                      <a:pt x="873" y="436"/>
                    </a:lnTo>
                    <a:lnTo>
                      <a:pt x="873" y="436"/>
                    </a:lnTo>
                    <a:lnTo>
                      <a:pt x="871" y="438"/>
                    </a:lnTo>
                    <a:lnTo>
                      <a:pt x="871" y="441"/>
                    </a:lnTo>
                    <a:lnTo>
                      <a:pt x="871" y="445"/>
                    </a:lnTo>
                    <a:lnTo>
                      <a:pt x="871" y="447"/>
                    </a:lnTo>
                    <a:lnTo>
                      <a:pt x="874" y="448"/>
                    </a:lnTo>
                    <a:lnTo>
                      <a:pt x="878" y="450"/>
                    </a:lnTo>
                    <a:lnTo>
                      <a:pt x="881" y="450"/>
                    </a:lnTo>
                    <a:lnTo>
                      <a:pt x="886" y="450"/>
                    </a:lnTo>
                    <a:lnTo>
                      <a:pt x="888" y="447"/>
                    </a:lnTo>
                    <a:lnTo>
                      <a:pt x="888" y="447"/>
                    </a:lnTo>
                    <a:lnTo>
                      <a:pt x="888" y="445"/>
                    </a:lnTo>
                    <a:lnTo>
                      <a:pt x="893" y="441"/>
                    </a:lnTo>
                    <a:lnTo>
                      <a:pt x="897" y="438"/>
                    </a:lnTo>
                    <a:lnTo>
                      <a:pt x="897" y="438"/>
                    </a:lnTo>
                    <a:lnTo>
                      <a:pt x="897" y="436"/>
                    </a:lnTo>
                    <a:lnTo>
                      <a:pt x="897" y="436"/>
                    </a:lnTo>
                    <a:lnTo>
                      <a:pt x="898" y="436"/>
                    </a:lnTo>
                    <a:lnTo>
                      <a:pt x="905" y="433"/>
                    </a:lnTo>
                    <a:lnTo>
                      <a:pt x="910" y="436"/>
                    </a:lnTo>
                    <a:lnTo>
                      <a:pt x="914" y="438"/>
                    </a:lnTo>
                    <a:lnTo>
                      <a:pt x="917" y="440"/>
                    </a:lnTo>
                    <a:lnTo>
                      <a:pt x="920" y="441"/>
                    </a:lnTo>
                    <a:lnTo>
                      <a:pt x="922" y="441"/>
                    </a:lnTo>
                    <a:lnTo>
                      <a:pt x="926" y="441"/>
                    </a:lnTo>
                    <a:lnTo>
                      <a:pt x="929" y="443"/>
                    </a:lnTo>
                    <a:lnTo>
                      <a:pt x="929" y="441"/>
                    </a:lnTo>
                    <a:lnTo>
                      <a:pt x="931" y="440"/>
                    </a:lnTo>
                    <a:lnTo>
                      <a:pt x="931" y="440"/>
                    </a:lnTo>
                    <a:lnTo>
                      <a:pt x="932" y="441"/>
                    </a:lnTo>
                    <a:lnTo>
                      <a:pt x="936" y="443"/>
                    </a:lnTo>
                    <a:lnTo>
                      <a:pt x="939" y="443"/>
                    </a:lnTo>
                    <a:lnTo>
                      <a:pt x="941" y="443"/>
                    </a:lnTo>
                    <a:lnTo>
                      <a:pt x="943" y="443"/>
                    </a:lnTo>
                    <a:lnTo>
                      <a:pt x="941" y="445"/>
                    </a:lnTo>
                    <a:lnTo>
                      <a:pt x="941" y="448"/>
                    </a:lnTo>
                    <a:lnTo>
                      <a:pt x="939" y="450"/>
                    </a:lnTo>
                    <a:lnTo>
                      <a:pt x="938" y="452"/>
                    </a:lnTo>
                    <a:lnTo>
                      <a:pt x="939" y="452"/>
                    </a:lnTo>
                    <a:lnTo>
                      <a:pt x="939" y="453"/>
                    </a:lnTo>
                    <a:lnTo>
                      <a:pt x="939" y="453"/>
                    </a:lnTo>
                    <a:lnTo>
                      <a:pt x="938" y="455"/>
                    </a:lnTo>
                    <a:lnTo>
                      <a:pt x="936" y="457"/>
                    </a:lnTo>
                    <a:lnTo>
                      <a:pt x="934" y="457"/>
                    </a:lnTo>
                    <a:lnTo>
                      <a:pt x="934" y="457"/>
                    </a:lnTo>
                    <a:lnTo>
                      <a:pt x="934" y="455"/>
                    </a:lnTo>
                    <a:lnTo>
                      <a:pt x="932" y="455"/>
                    </a:lnTo>
                    <a:lnTo>
                      <a:pt x="932" y="453"/>
                    </a:lnTo>
                    <a:lnTo>
                      <a:pt x="931" y="453"/>
                    </a:lnTo>
                    <a:lnTo>
                      <a:pt x="927" y="453"/>
                    </a:lnTo>
                    <a:lnTo>
                      <a:pt x="922" y="457"/>
                    </a:lnTo>
                    <a:lnTo>
                      <a:pt x="919" y="459"/>
                    </a:lnTo>
                    <a:lnTo>
                      <a:pt x="914" y="460"/>
                    </a:lnTo>
                    <a:lnTo>
                      <a:pt x="912" y="462"/>
                    </a:lnTo>
                    <a:lnTo>
                      <a:pt x="910" y="462"/>
                    </a:lnTo>
                    <a:lnTo>
                      <a:pt x="908" y="462"/>
                    </a:lnTo>
                    <a:lnTo>
                      <a:pt x="907" y="462"/>
                    </a:lnTo>
                    <a:lnTo>
                      <a:pt x="907" y="462"/>
                    </a:lnTo>
                    <a:lnTo>
                      <a:pt x="908" y="464"/>
                    </a:lnTo>
                    <a:lnTo>
                      <a:pt x="908" y="465"/>
                    </a:lnTo>
                    <a:lnTo>
                      <a:pt x="908" y="467"/>
                    </a:lnTo>
                    <a:lnTo>
                      <a:pt x="907" y="467"/>
                    </a:lnTo>
                    <a:lnTo>
                      <a:pt x="905" y="465"/>
                    </a:lnTo>
                    <a:lnTo>
                      <a:pt x="905" y="467"/>
                    </a:lnTo>
                    <a:lnTo>
                      <a:pt x="903" y="469"/>
                    </a:lnTo>
                    <a:lnTo>
                      <a:pt x="903" y="472"/>
                    </a:lnTo>
                    <a:lnTo>
                      <a:pt x="903" y="474"/>
                    </a:lnTo>
                    <a:lnTo>
                      <a:pt x="902" y="474"/>
                    </a:lnTo>
                    <a:lnTo>
                      <a:pt x="898" y="476"/>
                    </a:lnTo>
                    <a:lnTo>
                      <a:pt x="898" y="476"/>
                    </a:lnTo>
                    <a:lnTo>
                      <a:pt x="897" y="474"/>
                    </a:lnTo>
                    <a:lnTo>
                      <a:pt x="898" y="472"/>
                    </a:lnTo>
                    <a:lnTo>
                      <a:pt x="897" y="472"/>
                    </a:lnTo>
                    <a:lnTo>
                      <a:pt x="897" y="472"/>
                    </a:lnTo>
                    <a:lnTo>
                      <a:pt x="895" y="472"/>
                    </a:lnTo>
                    <a:lnTo>
                      <a:pt x="893" y="474"/>
                    </a:lnTo>
                    <a:lnTo>
                      <a:pt x="893" y="474"/>
                    </a:lnTo>
                    <a:lnTo>
                      <a:pt x="895" y="476"/>
                    </a:lnTo>
                    <a:lnTo>
                      <a:pt x="897" y="477"/>
                    </a:lnTo>
                    <a:lnTo>
                      <a:pt x="897" y="477"/>
                    </a:lnTo>
                    <a:lnTo>
                      <a:pt x="895" y="479"/>
                    </a:lnTo>
                    <a:lnTo>
                      <a:pt x="891" y="481"/>
                    </a:lnTo>
                    <a:lnTo>
                      <a:pt x="891" y="481"/>
                    </a:lnTo>
                    <a:lnTo>
                      <a:pt x="890" y="482"/>
                    </a:lnTo>
                    <a:lnTo>
                      <a:pt x="890" y="484"/>
                    </a:lnTo>
                    <a:lnTo>
                      <a:pt x="888" y="486"/>
                    </a:lnTo>
                    <a:lnTo>
                      <a:pt x="888" y="486"/>
                    </a:lnTo>
                    <a:lnTo>
                      <a:pt x="886" y="486"/>
                    </a:lnTo>
                    <a:lnTo>
                      <a:pt x="883" y="489"/>
                    </a:lnTo>
                    <a:lnTo>
                      <a:pt x="881" y="491"/>
                    </a:lnTo>
                    <a:lnTo>
                      <a:pt x="879" y="493"/>
                    </a:lnTo>
                    <a:lnTo>
                      <a:pt x="878" y="498"/>
                    </a:lnTo>
                    <a:lnTo>
                      <a:pt x="876" y="499"/>
                    </a:lnTo>
                    <a:lnTo>
                      <a:pt x="874" y="503"/>
                    </a:lnTo>
                    <a:lnTo>
                      <a:pt x="876" y="506"/>
                    </a:lnTo>
                    <a:lnTo>
                      <a:pt x="878" y="506"/>
                    </a:lnTo>
                    <a:lnTo>
                      <a:pt x="879" y="506"/>
                    </a:lnTo>
                    <a:lnTo>
                      <a:pt x="883" y="510"/>
                    </a:lnTo>
                    <a:lnTo>
                      <a:pt x="886" y="511"/>
                    </a:lnTo>
                    <a:lnTo>
                      <a:pt x="890" y="513"/>
                    </a:lnTo>
                    <a:lnTo>
                      <a:pt x="895" y="516"/>
                    </a:lnTo>
                    <a:lnTo>
                      <a:pt x="897" y="516"/>
                    </a:lnTo>
                    <a:lnTo>
                      <a:pt x="897" y="520"/>
                    </a:lnTo>
                    <a:lnTo>
                      <a:pt x="900" y="527"/>
                    </a:lnTo>
                    <a:lnTo>
                      <a:pt x="900" y="530"/>
                    </a:lnTo>
                    <a:lnTo>
                      <a:pt x="900" y="532"/>
                    </a:lnTo>
                    <a:lnTo>
                      <a:pt x="903" y="535"/>
                    </a:lnTo>
                    <a:lnTo>
                      <a:pt x="905" y="540"/>
                    </a:lnTo>
                    <a:lnTo>
                      <a:pt x="908" y="545"/>
                    </a:lnTo>
                    <a:lnTo>
                      <a:pt x="908" y="549"/>
                    </a:lnTo>
                    <a:lnTo>
                      <a:pt x="907" y="552"/>
                    </a:lnTo>
                    <a:lnTo>
                      <a:pt x="907" y="554"/>
                    </a:lnTo>
                    <a:lnTo>
                      <a:pt x="910" y="556"/>
                    </a:lnTo>
                    <a:lnTo>
                      <a:pt x="915" y="559"/>
                    </a:lnTo>
                    <a:lnTo>
                      <a:pt x="917" y="559"/>
                    </a:lnTo>
                    <a:lnTo>
                      <a:pt x="917" y="561"/>
                    </a:lnTo>
                    <a:lnTo>
                      <a:pt x="917" y="564"/>
                    </a:lnTo>
                    <a:lnTo>
                      <a:pt x="919" y="566"/>
                    </a:lnTo>
                    <a:lnTo>
                      <a:pt x="919" y="566"/>
                    </a:lnTo>
                    <a:lnTo>
                      <a:pt x="924" y="568"/>
                    </a:lnTo>
                    <a:lnTo>
                      <a:pt x="924" y="569"/>
                    </a:lnTo>
                    <a:lnTo>
                      <a:pt x="926" y="571"/>
                    </a:lnTo>
                    <a:lnTo>
                      <a:pt x="927" y="573"/>
                    </a:lnTo>
                    <a:lnTo>
                      <a:pt x="927" y="576"/>
                    </a:lnTo>
                    <a:lnTo>
                      <a:pt x="926" y="576"/>
                    </a:lnTo>
                    <a:lnTo>
                      <a:pt x="924" y="574"/>
                    </a:lnTo>
                    <a:lnTo>
                      <a:pt x="917" y="571"/>
                    </a:lnTo>
                    <a:lnTo>
                      <a:pt x="915" y="571"/>
                    </a:lnTo>
                    <a:lnTo>
                      <a:pt x="914" y="573"/>
                    </a:lnTo>
                    <a:lnTo>
                      <a:pt x="910" y="571"/>
                    </a:lnTo>
                    <a:lnTo>
                      <a:pt x="907" y="568"/>
                    </a:lnTo>
                    <a:lnTo>
                      <a:pt x="903" y="568"/>
                    </a:lnTo>
                    <a:lnTo>
                      <a:pt x="902" y="566"/>
                    </a:lnTo>
                    <a:lnTo>
                      <a:pt x="895" y="569"/>
                    </a:lnTo>
                    <a:lnTo>
                      <a:pt x="893" y="569"/>
                    </a:lnTo>
                    <a:lnTo>
                      <a:pt x="893" y="569"/>
                    </a:lnTo>
                    <a:lnTo>
                      <a:pt x="891" y="569"/>
                    </a:lnTo>
                    <a:lnTo>
                      <a:pt x="895" y="571"/>
                    </a:lnTo>
                    <a:lnTo>
                      <a:pt x="898" y="569"/>
                    </a:lnTo>
                    <a:lnTo>
                      <a:pt x="900" y="568"/>
                    </a:lnTo>
                    <a:lnTo>
                      <a:pt x="905" y="569"/>
                    </a:lnTo>
                    <a:lnTo>
                      <a:pt x="905" y="571"/>
                    </a:lnTo>
                    <a:lnTo>
                      <a:pt x="907" y="573"/>
                    </a:lnTo>
                    <a:lnTo>
                      <a:pt x="908" y="574"/>
                    </a:lnTo>
                    <a:lnTo>
                      <a:pt x="912" y="574"/>
                    </a:lnTo>
                    <a:lnTo>
                      <a:pt x="914" y="576"/>
                    </a:lnTo>
                    <a:lnTo>
                      <a:pt x="917" y="580"/>
                    </a:lnTo>
                    <a:lnTo>
                      <a:pt x="922" y="585"/>
                    </a:lnTo>
                    <a:lnTo>
                      <a:pt x="926" y="588"/>
                    </a:lnTo>
                    <a:lnTo>
                      <a:pt x="926" y="590"/>
                    </a:lnTo>
                    <a:lnTo>
                      <a:pt x="927" y="593"/>
                    </a:lnTo>
                    <a:lnTo>
                      <a:pt x="926" y="593"/>
                    </a:lnTo>
                    <a:lnTo>
                      <a:pt x="924" y="593"/>
                    </a:lnTo>
                    <a:lnTo>
                      <a:pt x="920" y="595"/>
                    </a:lnTo>
                    <a:lnTo>
                      <a:pt x="919" y="595"/>
                    </a:lnTo>
                    <a:lnTo>
                      <a:pt x="915" y="598"/>
                    </a:lnTo>
                    <a:lnTo>
                      <a:pt x="910" y="600"/>
                    </a:lnTo>
                    <a:lnTo>
                      <a:pt x="908" y="603"/>
                    </a:lnTo>
                    <a:lnTo>
                      <a:pt x="908" y="605"/>
                    </a:lnTo>
                    <a:lnTo>
                      <a:pt x="907" y="605"/>
                    </a:lnTo>
                    <a:lnTo>
                      <a:pt x="903" y="605"/>
                    </a:lnTo>
                    <a:lnTo>
                      <a:pt x="900" y="605"/>
                    </a:lnTo>
                    <a:lnTo>
                      <a:pt x="895" y="607"/>
                    </a:lnTo>
                    <a:lnTo>
                      <a:pt x="895" y="609"/>
                    </a:lnTo>
                    <a:lnTo>
                      <a:pt x="895" y="607"/>
                    </a:lnTo>
                    <a:lnTo>
                      <a:pt x="897" y="607"/>
                    </a:lnTo>
                    <a:lnTo>
                      <a:pt x="898" y="607"/>
                    </a:lnTo>
                    <a:lnTo>
                      <a:pt x="900" y="607"/>
                    </a:lnTo>
                    <a:lnTo>
                      <a:pt x="903" y="610"/>
                    </a:lnTo>
                    <a:lnTo>
                      <a:pt x="908" y="610"/>
                    </a:lnTo>
                    <a:lnTo>
                      <a:pt x="914" y="607"/>
                    </a:lnTo>
                    <a:lnTo>
                      <a:pt x="915" y="607"/>
                    </a:lnTo>
                    <a:lnTo>
                      <a:pt x="917" y="607"/>
                    </a:lnTo>
                    <a:lnTo>
                      <a:pt x="919" y="609"/>
                    </a:lnTo>
                    <a:lnTo>
                      <a:pt x="924" y="614"/>
                    </a:lnTo>
                    <a:lnTo>
                      <a:pt x="926" y="614"/>
                    </a:lnTo>
                    <a:lnTo>
                      <a:pt x="929" y="615"/>
                    </a:lnTo>
                    <a:lnTo>
                      <a:pt x="929" y="615"/>
                    </a:lnTo>
                    <a:lnTo>
                      <a:pt x="931" y="615"/>
                    </a:lnTo>
                    <a:lnTo>
                      <a:pt x="927" y="619"/>
                    </a:lnTo>
                    <a:lnTo>
                      <a:pt x="924" y="622"/>
                    </a:lnTo>
                    <a:lnTo>
                      <a:pt x="920" y="624"/>
                    </a:lnTo>
                    <a:lnTo>
                      <a:pt x="920" y="624"/>
                    </a:lnTo>
                    <a:lnTo>
                      <a:pt x="924" y="624"/>
                    </a:lnTo>
                    <a:lnTo>
                      <a:pt x="926" y="622"/>
                    </a:lnTo>
                    <a:lnTo>
                      <a:pt x="927" y="620"/>
                    </a:lnTo>
                    <a:lnTo>
                      <a:pt x="929" y="622"/>
                    </a:lnTo>
                    <a:lnTo>
                      <a:pt x="929" y="624"/>
                    </a:lnTo>
                    <a:lnTo>
                      <a:pt x="927" y="632"/>
                    </a:lnTo>
                    <a:lnTo>
                      <a:pt x="927" y="632"/>
                    </a:lnTo>
                    <a:lnTo>
                      <a:pt x="926" y="631"/>
                    </a:lnTo>
                    <a:lnTo>
                      <a:pt x="924" y="629"/>
                    </a:lnTo>
                    <a:lnTo>
                      <a:pt x="922" y="629"/>
                    </a:lnTo>
                    <a:lnTo>
                      <a:pt x="920" y="629"/>
                    </a:lnTo>
                    <a:lnTo>
                      <a:pt x="919" y="631"/>
                    </a:lnTo>
                    <a:lnTo>
                      <a:pt x="919" y="632"/>
                    </a:lnTo>
                    <a:lnTo>
                      <a:pt x="920" y="632"/>
                    </a:lnTo>
                    <a:lnTo>
                      <a:pt x="922" y="634"/>
                    </a:lnTo>
                    <a:lnTo>
                      <a:pt x="924" y="636"/>
                    </a:lnTo>
                    <a:lnTo>
                      <a:pt x="922" y="638"/>
                    </a:lnTo>
                    <a:lnTo>
                      <a:pt x="920" y="636"/>
                    </a:lnTo>
                    <a:lnTo>
                      <a:pt x="922" y="638"/>
                    </a:lnTo>
                    <a:lnTo>
                      <a:pt x="922" y="639"/>
                    </a:lnTo>
                    <a:lnTo>
                      <a:pt x="922" y="641"/>
                    </a:lnTo>
                    <a:lnTo>
                      <a:pt x="920" y="641"/>
                    </a:lnTo>
                    <a:lnTo>
                      <a:pt x="919" y="643"/>
                    </a:lnTo>
                    <a:lnTo>
                      <a:pt x="920" y="646"/>
                    </a:lnTo>
                    <a:lnTo>
                      <a:pt x="922" y="649"/>
                    </a:lnTo>
                    <a:lnTo>
                      <a:pt x="922" y="651"/>
                    </a:lnTo>
                    <a:lnTo>
                      <a:pt x="920" y="649"/>
                    </a:lnTo>
                    <a:lnTo>
                      <a:pt x="917" y="651"/>
                    </a:lnTo>
                    <a:lnTo>
                      <a:pt x="915" y="651"/>
                    </a:lnTo>
                    <a:lnTo>
                      <a:pt x="914" y="649"/>
                    </a:lnTo>
                    <a:lnTo>
                      <a:pt x="914" y="649"/>
                    </a:lnTo>
                    <a:lnTo>
                      <a:pt x="912" y="651"/>
                    </a:lnTo>
                    <a:lnTo>
                      <a:pt x="910" y="653"/>
                    </a:lnTo>
                    <a:lnTo>
                      <a:pt x="910" y="656"/>
                    </a:lnTo>
                    <a:lnTo>
                      <a:pt x="908" y="656"/>
                    </a:lnTo>
                    <a:lnTo>
                      <a:pt x="907" y="656"/>
                    </a:lnTo>
                    <a:lnTo>
                      <a:pt x="905" y="656"/>
                    </a:lnTo>
                    <a:lnTo>
                      <a:pt x="905" y="658"/>
                    </a:lnTo>
                    <a:lnTo>
                      <a:pt x="907" y="658"/>
                    </a:lnTo>
                    <a:lnTo>
                      <a:pt x="907" y="660"/>
                    </a:lnTo>
                    <a:lnTo>
                      <a:pt x="903" y="661"/>
                    </a:lnTo>
                    <a:lnTo>
                      <a:pt x="903" y="663"/>
                    </a:lnTo>
                    <a:lnTo>
                      <a:pt x="903" y="665"/>
                    </a:lnTo>
                    <a:lnTo>
                      <a:pt x="902" y="666"/>
                    </a:lnTo>
                    <a:lnTo>
                      <a:pt x="903" y="668"/>
                    </a:lnTo>
                    <a:lnTo>
                      <a:pt x="903" y="670"/>
                    </a:lnTo>
                    <a:lnTo>
                      <a:pt x="902" y="672"/>
                    </a:lnTo>
                    <a:lnTo>
                      <a:pt x="900" y="673"/>
                    </a:lnTo>
                    <a:lnTo>
                      <a:pt x="898" y="675"/>
                    </a:lnTo>
                    <a:lnTo>
                      <a:pt x="897" y="677"/>
                    </a:lnTo>
                    <a:lnTo>
                      <a:pt x="893" y="680"/>
                    </a:lnTo>
                    <a:lnTo>
                      <a:pt x="893" y="684"/>
                    </a:lnTo>
                    <a:lnTo>
                      <a:pt x="893" y="685"/>
                    </a:lnTo>
                    <a:lnTo>
                      <a:pt x="891" y="685"/>
                    </a:lnTo>
                    <a:lnTo>
                      <a:pt x="890" y="687"/>
                    </a:lnTo>
                    <a:lnTo>
                      <a:pt x="888" y="687"/>
                    </a:lnTo>
                    <a:lnTo>
                      <a:pt x="888" y="685"/>
                    </a:lnTo>
                    <a:lnTo>
                      <a:pt x="888" y="685"/>
                    </a:lnTo>
                    <a:lnTo>
                      <a:pt x="888" y="684"/>
                    </a:lnTo>
                    <a:lnTo>
                      <a:pt x="888" y="682"/>
                    </a:lnTo>
                    <a:lnTo>
                      <a:pt x="888" y="682"/>
                    </a:lnTo>
                    <a:lnTo>
                      <a:pt x="886" y="682"/>
                    </a:lnTo>
                    <a:lnTo>
                      <a:pt x="886" y="684"/>
                    </a:lnTo>
                    <a:lnTo>
                      <a:pt x="885" y="684"/>
                    </a:lnTo>
                    <a:lnTo>
                      <a:pt x="885" y="684"/>
                    </a:lnTo>
                    <a:lnTo>
                      <a:pt x="883" y="682"/>
                    </a:lnTo>
                    <a:lnTo>
                      <a:pt x="883" y="684"/>
                    </a:lnTo>
                    <a:lnTo>
                      <a:pt x="885" y="685"/>
                    </a:lnTo>
                    <a:lnTo>
                      <a:pt x="885" y="687"/>
                    </a:lnTo>
                    <a:lnTo>
                      <a:pt x="886" y="687"/>
                    </a:lnTo>
                    <a:lnTo>
                      <a:pt x="886" y="687"/>
                    </a:lnTo>
                    <a:lnTo>
                      <a:pt x="888" y="690"/>
                    </a:lnTo>
                    <a:lnTo>
                      <a:pt x="888" y="690"/>
                    </a:lnTo>
                    <a:lnTo>
                      <a:pt x="888" y="692"/>
                    </a:lnTo>
                    <a:lnTo>
                      <a:pt x="888" y="692"/>
                    </a:lnTo>
                    <a:lnTo>
                      <a:pt x="886" y="694"/>
                    </a:lnTo>
                    <a:lnTo>
                      <a:pt x="885" y="694"/>
                    </a:lnTo>
                    <a:lnTo>
                      <a:pt x="883" y="697"/>
                    </a:lnTo>
                    <a:lnTo>
                      <a:pt x="881" y="699"/>
                    </a:lnTo>
                    <a:lnTo>
                      <a:pt x="879" y="699"/>
                    </a:lnTo>
                    <a:lnTo>
                      <a:pt x="878" y="699"/>
                    </a:lnTo>
                    <a:lnTo>
                      <a:pt x="876" y="697"/>
                    </a:lnTo>
                    <a:lnTo>
                      <a:pt x="874" y="697"/>
                    </a:lnTo>
                    <a:lnTo>
                      <a:pt x="876" y="701"/>
                    </a:lnTo>
                    <a:lnTo>
                      <a:pt x="878" y="701"/>
                    </a:lnTo>
                    <a:lnTo>
                      <a:pt x="879" y="701"/>
                    </a:lnTo>
                    <a:lnTo>
                      <a:pt x="881" y="699"/>
                    </a:lnTo>
                    <a:lnTo>
                      <a:pt x="883" y="699"/>
                    </a:lnTo>
                    <a:lnTo>
                      <a:pt x="885" y="701"/>
                    </a:lnTo>
                    <a:lnTo>
                      <a:pt x="883" y="702"/>
                    </a:lnTo>
                    <a:lnTo>
                      <a:pt x="883" y="706"/>
                    </a:lnTo>
                    <a:lnTo>
                      <a:pt x="883" y="707"/>
                    </a:lnTo>
                    <a:lnTo>
                      <a:pt x="883" y="711"/>
                    </a:lnTo>
                    <a:lnTo>
                      <a:pt x="883" y="713"/>
                    </a:lnTo>
                    <a:lnTo>
                      <a:pt x="883" y="713"/>
                    </a:lnTo>
                    <a:lnTo>
                      <a:pt x="881" y="713"/>
                    </a:lnTo>
                    <a:lnTo>
                      <a:pt x="879" y="711"/>
                    </a:lnTo>
                    <a:lnTo>
                      <a:pt x="878" y="711"/>
                    </a:lnTo>
                    <a:lnTo>
                      <a:pt x="876" y="711"/>
                    </a:lnTo>
                    <a:lnTo>
                      <a:pt x="876" y="711"/>
                    </a:lnTo>
                    <a:lnTo>
                      <a:pt x="874" y="713"/>
                    </a:lnTo>
                    <a:lnTo>
                      <a:pt x="874" y="713"/>
                    </a:lnTo>
                    <a:lnTo>
                      <a:pt x="876" y="714"/>
                    </a:lnTo>
                    <a:lnTo>
                      <a:pt x="878" y="716"/>
                    </a:lnTo>
                    <a:lnTo>
                      <a:pt x="876" y="716"/>
                    </a:lnTo>
                    <a:lnTo>
                      <a:pt x="873" y="716"/>
                    </a:lnTo>
                    <a:lnTo>
                      <a:pt x="871" y="716"/>
                    </a:lnTo>
                    <a:lnTo>
                      <a:pt x="871" y="718"/>
                    </a:lnTo>
                    <a:lnTo>
                      <a:pt x="871" y="721"/>
                    </a:lnTo>
                    <a:lnTo>
                      <a:pt x="869" y="723"/>
                    </a:lnTo>
                    <a:lnTo>
                      <a:pt x="867" y="723"/>
                    </a:lnTo>
                    <a:lnTo>
                      <a:pt x="866" y="724"/>
                    </a:lnTo>
                    <a:lnTo>
                      <a:pt x="864" y="724"/>
                    </a:lnTo>
                    <a:lnTo>
                      <a:pt x="864" y="724"/>
                    </a:lnTo>
                    <a:lnTo>
                      <a:pt x="866" y="724"/>
                    </a:lnTo>
                    <a:lnTo>
                      <a:pt x="866" y="726"/>
                    </a:lnTo>
                    <a:lnTo>
                      <a:pt x="866" y="728"/>
                    </a:lnTo>
                    <a:lnTo>
                      <a:pt x="864" y="730"/>
                    </a:lnTo>
                    <a:lnTo>
                      <a:pt x="861" y="730"/>
                    </a:lnTo>
                    <a:lnTo>
                      <a:pt x="859" y="730"/>
                    </a:lnTo>
                    <a:lnTo>
                      <a:pt x="855" y="728"/>
                    </a:lnTo>
                    <a:lnTo>
                      <a:pt x="854" y="728"/>
                    </a:lnTo>
                    <a:lnTo>
                      <a:pt x="852" y="730"/>
                    </a:lnTo>
                    <a:lnTo>
                      <a:pt x="852" y="731"/>
                    </a:lnTo>
                    <a:lnTo>
                      <a:pt x="852" y="731"/>
                    </a:lnTo>
                    <a:lnTo>
                      <a:pt x="850" y="731"/>
                    </a:lnTo>
                    <a:lnTo>
                      <a:pt x="850" y="731"/>
                    </a:lnTo>
                    <a:lnTo>
                      <a:pt x="850" y="733"/>
                    </a:lnTo>
                    <a:lnTo>
                      <a:pt x="850" y="733"/>
                    </a:lnTo>
                    <a:lnTo>
                      <a:pt x="854" y="733"/>
                    </a:lnTo>
                    <a:lnTo>
                      <a:pt x="854" y="735"/>
                    </a:lnTo>
                    <a:lnTo>
                      <a:pt x="854" y="736"/>
                    </a:lnTo>
                    <a:lnTo>
                      <a:pt x="850" y="740"/>
                    </a:lnTo>
                    <a:lnTo>
                      <a:pt x="849" y="741"/>
                    </a:lnTo>
                    <a:lnTo>
                      <a:pt x="847" y="741"/>
                    </a:lnTo>
                    <a:lnTo>
                      <a:pt x="847" y="743"/>
                    </a:lnTo>
                    <a:lnTo>
                      <a:pt x="845" y="745"/>
                    </a:lnTo>
                    <a:lnTo>
                      <a:pt x="845" y="745"/>
                    </a:lnTo>
                    <a:lnTo>
                      <a:pt x="842" y="745"/>
                    </a:lnTo>
                    <a:lnTo>
                      <a:pt x="842" y="745"/>
                    </a:lnTo>
                    <a:lnTo>
                      <a:pt x="842" y="747"/>
                    </a:lnTo>
                    <a:lnTo>
                      <a:pt x="842" y="747"/>
                    </a:lnTo>
                    <a:lnTo>
                      <a:pt x="842" y="750"/>
                    </a:lnTo>
                    <a:lnTo>
                      <a:pt x="840" y="750"/>
                    </a:lnTo>
                    <a:lnTo>
                      <a:pt x="840" y="748"/>
                    </a:lnTo>
                    <a:lnTo>
                      <a:pt x="840" y="747"/>
                    </a:lnTo>
                    <a:lnTo>
                      <a:pt x="838" y="747"/>
                    </a:lnTo>
                    <a:lnTo>
                      <a:pt x="838" y="748"/>
                    </a:lnTo>
                    <a:lnTo>
                      <a:pt x="837" y="750"/>
                    </a:lnTo>
                    <a:lnTo>
                      <a:pt x="835" y="750"/>
                    </a:lnTo>
                    <a:lnTo>
                      <a:pt x="833" y="750"/>
                    </a:lnTo>
                    <a:lnTo>
                      <a:pt x="831" y="748"/>
                    </a:lnTo>
                    <a:lnTo>
                      <a:pt x="830" y="753"/>
                    </a:lnTo>
                    <a:lnTo>
                      <a:pt x="828" y="753"/>
                    </a:lnTo>
                    <a:lnTo>
                      <a:pt x="828" y="755"/>
                    </a:lnTo>
                    <a:lnTo>
                      <a:pt x="826" y="755"/>
                    </a:lnTo>
                    <a:lnTo>
                      <a:pt x="826" y="755"/>
                    </a:lnTo>
                    <a:lnTo>
                      <a:pt x="828" y="757"/>
                    </a:lnTo>
                    <a:lnTo>
                      <a:pt x="826" y="757"/>
                    </a:lnTo>
                    <a:lnTo>
                      <a:pt x="825" y="757"/>
                    </a:lnTo>
                    <a:lnTo>
                      <a:pt x="825" y="759"/>
                    </a:lnTo>
                    <a:lnTo>
                      <a:pt x="825" y="762"/>
                    </a:lnTo>
                    <a:lnTo>
                      <a:pt x="823" y="764"/>
                    </a:lnTo>
                    <a:lnTo>
                      <a:pt x="821" y="764"/>
                    </a:lnTo>
                    <a:lnTo>
                      <a:pt x="820" y="762"/>
                    </a:lnTo>
                    <a:lnTo>
                      <a:pt x="818" y="764"/>
                    </a:lnTo>
                    <a:lnTo>
                      <a:pt x="818" y="764"/>
                    </a:lnTo>
                    <a:lnTo>
                      <a:pt x="818" y="764"/>
                    </a:lnTo>
                    <a:lnTo>
                      <a:pt x="816" y="765"/>
                    </a:lnTo>
                    <a:lnTo>
                      <a:pt x="811" y="765"/>
                    </a:lnTo>
                    <a:lnTo>
                      <a:pt x="809" y="765"/>
                    </a:lnTo>
                    <a:lnTo>
                      <a:pt x="808" y="765"/>
                    </a:lnTo>
                    <a:lnTo>
                      <a:pt x="806" y="765"/>
                    </a:lnTo>
                    <a:lnTo>
                      <a:pt x="806" y="767"/>
                    </a:lnTo>
                    <a:lnTo>
                      <a:pt x="804" y="767"/>
                    </a:lnTo>
                    <a:lnTo>
                      <a:pt x="802" y="767"/>
                    </a:lnTo>
                    <a:lnTo>
                      <a:pt x="801" y="767"/>
                    </a:lnTo>
                    <a:lnTo>
                      <a:pt x="799" y="765"/>
                    </a:lnTo>
                    <a:lnTo>
                      <a:pt x="797" y="767"/>
                    </a:lnTo>
                    <a:lnTo>
                      <a:pt x="796" y="769"/>
                    </a:lnTo>
                    <a:lnTo>
                      <a:pt x="794" y="769"/>
                    </a:lnTo>
                    <a:lnTo>
                      <a:pt x="792" y="769"/>
                    </a:lnTo>
                    <a:lnTo>
                      <a:pt x="792" y="770"/>
                    </a:lnTo>
                    <a:lnTo>
                      <a:pt x="790" y="770"/>
                    </a:lnTo>
                    <a:lnTo>
                      <a:pt x="789" y="767"/>
                    </a:lnTo>
                    <a:lnTo>
                      <a:pt x="789" y="767"/>
                    </a:lnTo>
                    <a:lnTo>
                      <a:pt x="787" y="769"/>
                    </a:lnTo>
                    <a:lnTo>
                      <a:pt x="787" y="769"/>
                    </a:lnTo>
                    <a:lnTo>
                      <a:pt x="785" y="770"/>
                    </a:lnTo>
                    <a:lnTo>
                      <a:pt x="787" y="772"/>
                    </a:lnTo>
                    <a:lnTo>
                      <a:pt x="785" y="772"/>
                    </a:lnTo>
                    <a:lnTo>
                      <a:pt x="784" y="770"/>
                    </a:lnTo>
                    <a:lnTo>
                      <a:pt x="782" y="770"/>
                    </a:lnTo>
                    <a:lnTo>
                      <a:pt x="780" y="772"/>
                    </a:lnTo>
                    <a:lnTo>
                      <a:pt x="780" y="770"/>
                    </a:lnTo>
                    <a:lnTo>
                      <a:pt x="778" y="770"/>
                    </a:lnTo>
                    <a:lnTo>
                      <a:pt x="778" y="770"/>
                    </a:lnTo>
                    <a:lnTo>
                      <a:pt x="777" y="772"/>
                    </a:lnTo>
                    <a:lnTo>
                      <a:pt x="777" y="772"/>
                    </a:lnTo>
                    <a:lnTo>
                      <a:pt x="777" y="772"/>
                    </a:lnTo>
                    <a:lnTo>
                      <a:pt x="777" y="772"/>
                    </a:lnTo>
                    <a:lnTo>
                      <a:pt x="775" y="772"/>
                    </a:lnTo>
                    <a:lnTo>
                      <a:pt x="772" y="770"/>
                    </a:lnTo>
                    <a:lnTo>
                      <a:pt x="772" y="767"/>
                    </a:lnTo>
                    <a:lnTo>
                      <a:pt x="770" y="765"/>
                    </a:lnTo>
                    <a:lnTo>
                      <a:pt x="768" y="765"/>
                    </a:lnTo>
                    <a:lnTo>
                      <a:pt x="768" y="762"/>
                    </a:lnTo>
                    <a:lnTo>
                      <a:pt x="768" y="762"/>
                    </a:lnTo>
                    <a:lnTo>
                      <a:pt x="768" y="760"/>
                    </a:lnTo>
                    <a:lnTo>
                      <a:pt x="768" y="760"/>
                    </a:lnTo>
                    <a:lnTo>
                      <a:pt x="766" y="760"/>
                    </a:lnTo>
                    <a:lnTo>
                      <a:pt x="765" y="760"/>
                    </a:lnTo>
                    <a:lnTo>
                      <a:pt x="765" y="762"/>
                    </a:lnTo>
                    <a:lnTo>
                      <a:pt x="765" y="764"/>
                    </a:lnTo>
                    <a:lnTo>
                      <a:pt x="763" y="764"/>
                    </a:lnTo>
                    <a:lnTo>
                      <a:pt x="763" y="764"/>
                    </a:lnTo>
                    <a:lnTo>
                      <a:pt x="763" y="765"/>
                    </a:lnTo>
                    <a:lnTo>
                      <a:pt x="765" y="767"/>
                    </a:lnTo>
                    <a:lnTo>
                      <a:pt x="765" y="767"/>
                    </a:lnTo>
                    <a:lnTo>
                      <a:pt x="766" y="769"/>
                    </a:lnTo>
                    <a:lnTo>
                      <a:pt x="766" y="770"/>
                    </a:lnTo>
                    <a:lnTo>
                      <a:pt x="766" y="774"/>
                    </a:lnTo>
                    <a:lnTo>
                      <a:pt x="768" y="776"/>
                    </a:lnTo>
                    <a:lnTo>
                      <a:pt x="768" y="777"/>
                    </a:lnTo>
                    <a:lnTo>
                      <a:pt x="766" y="777"/>
                    </a:lnTo>
                    <a:lnTo>
                      <a:pt x="766" y="777"/>
                    </a:lnTo>
                    <a:lnTo>
                      <a:pt x="766" y="777"/>
                    </a:lnTo>
                    <a:lnTo>
                      <a:pt x="766" y="777"/>
                    </a:lnTo>
                    <a:lnTo>
                      <a:pt x="766" y="779"/>
                    </a:lnTo>
                    <a:lnTo>
                      <a:pt x="766" y="779"/>
                    </a:lnTo>
                    <a:lnTo>
                      <a:pt x="765" y="779"/>
                    </a:lnTo>
                    <a:lnTo>
                      <a:pt x="765" y="779"/>
                    </a:lnTo>
                    <a:lnTo>
                      <a:pt x="763" y="779"/>
                    </a:lnTo>
                    <a:lnTo>
                      <a:pt x="763" y="779"/>
                    </a:lnTo>
                    <a:lnTo>
                      <a:pt x="761" y="781"/>
                    </a:lnTo>
                    <a:lnTo>
                      <a:pt x="760" y="781"/>
                    </a:lnTo>
                    <a:lnTo>
                      <a:pt x="758" y="779"/>
                    </a:lnTo>
                    <a:lnTo>
                      <a:pt x="756" y="781"/>
                    </a:lnTo>
                    <a:lnTo>
                      <a:pt x="756" y="784"/>
                    </a:lnTo>
                    <a:lnTo>
                      <a:pt x="756" y="784"/>
                    </a:lnTo>
                    <a:lnTo>
                      <a:pt x="754" y="786"/>
                    </a:lnTo>
                    <a:lnTo>
                      <a:pt x="753" y="784"/>
                    </a:lnTo>
                    <a:lnTo>
                      <a:pt x="751" y="784"/>
                    </a:lnTo>
                    <a:lnTo>
                      <a:pt x="749" y="786"/>
                    </a:lnTo>
                    <a:lnTo>
                      <a:pt x="749" y="786"/>
                    </a:lnTo>
                    <a:lnTo>
                      <a:pt x="748" y="788"/>
                    </a:lnTo>
                    <a:lnTo>
                      <a:pt x="746" y="786"/>
                    </a:lnTo>
                    <a:lnTo>
                      <a:pt x="746" y="786"/>
                    </a:lnTo>
                    <a:lnTo>
                      <a:pt x="746" y="784"/>
                    </a:lnTo>
                    <a:lnTo>
                      <a:pt x="746" y="784"/>
                    </a:lnTo>
                    <a:lnTo>
                      <a:pt x="744" y="782"/>
                    </a:lnTo>
                    <a:lnTo>
                      <a:pt x="744" y="782"/>
                    </a:lnTo>
                    <a:lnTo>
                      <a:pt x="744" y="784"/>
                    </a:lnTo>
                    <a:lnTo>
                      <a:pt x="744" y="788"/>
                    </a:lnTo>
                    <a:lnTo>
                      <a:pt x="744" y="788"/>
                    </a:lnTo>
                    <a:lnTo>
                      <a:pt x="742" y="788"/>
                    </a:lnTo>
                    <a:lnTo>
                      <a:pt x="741" y="788"/>
                    </a:lnTo>
                    <a:lnTo>
                      <a:pt x="739" y="788"/>
                    </a:lnTo>
                    <a:lnTo>
                      <a:pt x="737" y="786"/>
                    </a:lnTo>
                    <a:lnTo>
                      <a:pt x="736" y="786"/>
                    </a:lnTo>
                    <a:lnTo>
                      <a:pt x="736" y="788"/>
                    </a:lnTo>
                    <a:lnTo>
                      <a:pt x="734" y="789"/>
                    </a:lnTo>
                    <a:lnTo>
                      <a:pt x="734" y="789"/>
                    </a:lnTo>
                    <a:lnTo>
                      <a:pt x="732" y="789"/>
                    </a:lnTo>
                    <a:lnTo>
                      <a:pt x="732" y="789"/>
                    </a:lnTo>
                    <a:lnTo>
                      <a:pt x="731" y="791"/>
                    </a:lnTo>
                    <a:lnTo>
                      <a:pt x="729" y="791"/>
                    </a:lnTo>
                    <a:lnTo>
                      <a:pt x="725" y="793"/>
                    </a:lnTo>
                    <a:lnTo>
                      <a:pt x="724" y="793"/>
                    </a:lnTo>
                    <a:lnTo>
                      <a:pt x="722" y="793"/>
                    </a:lnTo>
                    <a:lnTo>
                      <a:pt x="720" y="793"/>
                    </a:lnTo>
                    <a:lnTo>
                      <a:pt x="720" y="793"/>
                    </a:lnTo>
                    <a:lnTo>
                      <a:pt x="719" y="793"/>
                    </a:lnTo>
                    <a:lnTo>
                      <a:pt x="719" y="793"/>
                    </a:lnTo>
                    <a:lnTo>
                      <a:pt x="719" y="794"/>
                    </a:lnTo>
                    <a:lnTo>
                      <a:pt x="715" y="794"/>
                    </a:lnTo>
                    <a:lnTo>
                      <a:pt x="713" y="796"/>
                    </a:lnTo>
                    <a:lnTo>
                      <a:pt x="712" y="798"/>
                    </a:lnTo>
                    <a:lnTo>
                      <a:pt x="710" y="799"/>
                    </a:lnTo>
                    <a:lnTo>
                      <a:pt x="708" y="799"/>
                    </a:lnTo>
                    <a:lnTo>
                      <a:pt x="708" y="798"/>
                    </a:lnTo>
                    <a:lnTo>
                      <a:pt x="707" y="796"/>
                    </a:lnTo>
                    <a:lnTo>
                      <a:pt x="707" y="796"/>
                    </a:lnTo>
                    <a:lnTo>
                      <a:pt x="707" y="798"/>
                    </a:lnTo>
                    <a:lnTo>
                      <a:pt x="707" y="799"/>
                    </a:lnTo>
                    <a:lnTo>
                      <a:pt x="705" y="801"/>
                    </a:lnTo>
                    <a:lnTo>
                      <a:pt x="703" y="803"/>
                    </a:lnTo>
                    <a:lnTo>
                      <a:pt x="701" y="805"/>
                    </a:lnTo>
                    <a:lnTo>
                      <a:pt x="701" y="806"/>
                    </a:lnTo>
                    <a:lnTo>
                      <a:pt x="707" y="806"/>
                    </a:lnTo>
                    <a:lnTo>
                      <a:pt x="707" y="808"/>
                    </a:lnTo>
                    <a:lnTo>
                      <a:pt x="707" y="808"/>
                    </a:lnTo>
                    <a:lnTo>
                      <a:pt x="705" y="810"/>
                    </a:lnTo>
                    <a:lnTo>
                      <a:pt x="705" y="810"/>
                    </a:lnTo>
                    <a:lnTo>
                      <a:pt x="708" y="813"/>
                    </a:lnTo>
                    <a:lnTo>
                      <a:pt x="708" y="815"/>
                    </a:lnTo>
                    <a:lnTo>
                      <a:pt x="708" y="815"/>
                    </a:lnTo>
                    <a:lnTo>
                      <a:pt x="707" y="816"/>
                    </a:lnTo>
                    <a:lnTo>
                      <a:pt x="705" y="818"/>
                    </a:lnTo>
                    <a:lnTo>
                      <a:pt x="701" y="818"/>
                    </a:lnTo>
                    <a:lnTo>
                      <a:pt x="698" y="818"/>
                    </a:lnTo>
                    <a:lnTo>
                      <a:pt x="696" y="816"/>
                    </a:lnTo>
                    <a:lnTo>
                      <a:pt x="696" y="815"/>
                    </a:lnTo>
                    <a:lnTo>
                      <a:pt x="698" y="815"/>
                    </a:lnTo>
                    <a:lnTo>
                      <a:pt x="698" y="815"/>
                    </a:lnTo>
                    <a:lnTo>
                      <a:pt x="698" y="815"/>
                    </a:lnTo>
                    <a:lnTo>
                      <a:pt x="698" y="813"/>
                    </a:lnTo>
                    <a:lnTo>
                      <a:pt x="696" y="813"/>
                    </a:lnTo>
                    <a:lnTo>
                      <a:pt x="695" y="811"/>
                    </a:lnTo>
                    <a:lnTo>
                      <a:pt x="695" y="810"/>
                    </a:lnTo>
                    <a:lnTo>
                      <a:pt x="695" y="808"/>
                    </a:lnTo>
                    <a:lnTo>
                      <a:pt x="693" y="806"/>
                    </a:lnTo>
                    <a:lnTo>
                      <a:pt x="693" y="806"/>
                    </a:lnTo>
                    <a:lnTo>
                      <a:pt x="693" y="805"/>
                    </a:lnTo>
                    <a:lnTo>
                      <a:pt x="693" y="803"/>
                    </a:lnTo>
                    <a:lnTo>
                      <a:pt x="693" y="801"/>
                    </a:lnTo>
                    <a:lnTo>
                      <a:pt x="695" y="798"/>
                    </a:lnTo>
                    <a:lnTo>
                      <a:pt x="695" y="796"/>
                    </a:lnTo>
                    <a:lnTo>
                      <a:pt x="698" y="796"/>
                    </a:lnTo>
                    <a:lnTo>
                      <a:pt x="698" y="793"/>
                    </a:lnTo>
                    <a:lnTo>
                      <a:pt x="696" y="793"/>
                    </a:lnTo>
                    <a:lnTo>
                      <a:pt x="695" y="791"/>
                    </a:lnTo>
                    <a:lnTo>
                      <a:pt x="695" y="793"/>
                    </a:lnTo>
                    <a:lnTo>
                      <a:pt x="693" y="793"/>
                    </a:lnTo>
                    <a:lnTo>
                      <a:pt x="691" y="789"/>
                    </a:lnTo>
                    <a:lnTo>
                      <a:pt x="691" y="789"/>
                    </a:lnTo>
                    <a:lnTo>
                      <a:pt x="689" y="789"/>
                    </a:lnTo>
                    <a:lnTo>
                      <a:pt x="689" y="793"/>
                    </a:lnTo>
                    <a:lnTo>
                      <a:pt x="688" y="793"/>
                    </a:lnTo>
                    <a:lnTo>
                      <a:pt x="686" y="794"/>
                    </a:lnTo>
                    <a:lnTo>
                      <a:pt x="684" y="794"/>
                    </a:lnTo>
                    <a:lnTo>
                      <a:pt x="683" y="794"/>
                    </a:lnTo>
                    <a:lnTo>
                      <a:pt x="681" y="794"/>
                    </a:lnTo>
                    <a:lnTo>
                      <a:pt x="681" y="793"/>
                    </a:lnTo>
                    <a:lnTo>
                      <a:pt x="683" y="793"/>
                    </a:lnTo>
                    <a:lnTo>
                      <a:pt x="681" y="791"/>
                    </a:lnTo>
                    <a:lnTo>
                      <a:pt x="681" y="791"/>
                    </a:lnTo>
                    <a:lnTo>
                      <a:pt x="677" y="791"/>
                    </a:lnTo>
                    <a:lnTo>
                      <a:pt x="676" y="791"/>
                    </a:lnTo>
                    <a:lnTo>
                      <a:pt x="676" y="791"/>
                    </a:lnTo>
                    <a:lnTo>
                      <a:pt x="674" y="789"/>
                    </a:lnTo>
                    <a:lnTo>
                      <a:pt x="674" y="789"/>
                    </a:lnTo>
                    <a:lnTo>
                      <a:pt x="672" y="788"/>
                    </a:lnTo>
                    <a:lnTo>
                      <a:pt x="672" y="786"/>
                    </a:lnTo>
                    <a:lnTo>
                      <a:pt x="672" y="786"/>
                    </a:lnTo>
                    <a:lnTo>
                      <a:pt x="672" y="784"/>
                    </a:lnTo>
                    <a:lnTo>
                      <a:pt x="669" y="784"/>
                    </a:lnTo>
                    <a:lnTo>
                      <a:pt x="669" y="786"/>
                    </a:lnTo>
                    <a:lnTo>
                      <a:pt x="671" y="788"/>
                    </a:lnTo>
                    <a:lnTo>
                      <a:pt x="671" y="789"/>
                    </a:lnTo>
                    <a:lnTo>
                      <a:pt x="671" y="791"/>
                    </a:lnTo>
                    <a:lnTo>
                      <a:pt x="669" y="791"/>
                    </a:lnTo>
                    <a:lnTo>
                      <a:pt x="667" y="789"/>
                    </a:lnTo>
                    <a:lnTo>
                      <a:pt x="667" y="789"/>
                    </a:lnTo>
                    <a:lnTo>
                      <a:pt x="667" y="789"/>
                    </a:lnTo>
                    <a:lnTo>
                      <a:pt x="665" y="791"/>
                    </a:lnTo>
                    <a:lnTo>
                      <a:pt x="665" y="793"/>
                    </a:lnTo>
                    <a:lnTo>
                      <a:pt x="664" y="791"/>
                    </a:lnTo>
                    <a:lnTo>
                      <a:pt x="662" y="793"/>
                    </a:lnTo>
                    <a:lnTo>
                      <a:pt x="660" y="793"/>
                    </a:lnTo>
                    <a:lnTo>
                      <a:pt x="659" y="791"/>
                    </a:lnTo>
                    <a:lnTo>
                      <a:pt x="657" y="789"/>
                    </a:lnTo>
                    <a:lnTo>
                      <a:pt x="655" y="789"/>
                    </a:lnTo>
                    <a:lnTo>
                      <a:pt x="654" y="791"/>
                    </a:lnTo>
                    <a:lnTo>
                      <a:pt x="650" y="791"/>
                    </a:lnTo>
                    <a:lnTo>
                      <a:pt x="650" y="789"/>
                    </a:lnTo>
                    <a:lnTo>
                      <a:pt x="648" y="791"/>
                    </a:lnTo>
                    <a:lnTo>
                      <a:pt x="647" y="789"/>
                    </a:lnTo>
                    <a:lnTo>
                      <a:pt x="645" y="789"/>
                    </a:lnTo>
                    <a:lnTo>
                      <a:pt x="642" y="788"/>
                    </a:lnTo>
                    <a:lnTo>
                      <a:pt x="642" y="786"/>
                    </a:lnTo>
                    <a:lnTo>
                      <a:pt x="642" y="784"/>
                    </a:lnTo>
                    <a:lnTo>
                      <a:pt x="640" y="784"/>
                    </a:lnTo>
                    <a:lnTo>
                      <a:pt x="640" y="784"/>
                    </a:lnTo>
                    <a:lnTo>
                      <a:pt x="638" y="784"/>
                    </a:lnTo>
                    <a:lnTo>
                      <a:pt x="636" y="782"/>
                    </a:lnTo>
                    <a:lnTo>
                      <a:pt x="636" y="782"/>
                    </a:lnTo>
                    <a:lnTo>
                      <a:pt x="635" y="782"/>
                    </a:lnTo>
                    <a:lnTo>
                      <a:pt x="635" y="782"/>
                    </a:lnTo>
                    <a:lnTo>
                      <a:pt x="635" y="782"/>
                    </a:lnTo>
                    <a:lnTo>
                      <a:pt x="635" y="781"/>
                    </a:lnTo>
                    <a:lnTo>
                      <a:pt x="635" y="777"/>
                    </a:lnTo>
                    <a:lnTo>
                      <a:pt x="635" y="777"/>
                    </a:lnTo>
                    <a:lnTo>
                      <a:pt x="633" y="776"/>
                    </a:lnTo>
                    <a:lnTo>
                      <a:pt x="633" y="776"/>
                    </a:lnTo>
                    <a:lnTo>
                      <a:pt x="633" y="774"/>
                    </a:lnTo>
                    <a:lnTo>
                      <a:pt x="633" y="772"/>
                    </a:lnTo>
                    <a:lnTo>
                      <a:pt x="633" y="770"/>
                    </a:lnTo>
                    <a:lnTo>
                      <a:pt x="635" y="770"/>
                    </a:lnTo>
                    <a:lnTo>
                      <a:pt x="635" y="769"/>
                    </a:lnTo>
                    <a:lnTo>
                      <a:pt x="636" y="769"/>
                    </a:lnTo>
                    <a:lnTo>
                      <a:pt x="636" y="767"/>
                    </a:lnTo>
                    <a:lnTo>
                      <a:pt x="635" y="765"/>
                    </a:lnTo>
                    <a:lnTo>
                      <a:pt x="633" y="764"/>
                    </a:lnTo>
                    <a:lnTo>
                      <a:pt x="631" y="764"/>
                    </a:lnTo>
                    <a:lnTo>
                      <a:pt x="628" y="765"/>
                    </a:lnTo>
                    <a:lnTo>
                      <a:pt x="628" y="765"/>
                    </a:lnTo>
                    <a:lnTo>
                      <a:pt x="626" y="765"/>
                    </a:lnTo>
                    <a:lnTo>
                      <a:pt x="626" y="764"/>
                    </a:lnTo>
                    <a:lnTo>
                      <a:pt x="624" y="762"/>
                    </a:lnTo>
                    <a:lnTo>
                      <a:pt x="623" y="762"/>
                    </a:lnTo>
                    <a:lnTo>
                      <a:pt x="623" y="762"/>
                    </a:lnTo>
                    <a:lnTo>
                      <a:pt x="621" y="764"/>
                    </a:lnTo>
                    <a:lnTo>
                      <a:pt x="619" y="764"/>
                    </a:lnTo>
                    <a:lnTo>
                      <a:pt x="619" y="764"/>
                    </a:lnTo>
                    <a:lnTo>
                      <a:pt x="618" y="762"/>
                    </a:lnTo>
                    <a:lnTo>
                      <a:pt x="616" y="762"/>
                    </a:lnTo>
                    <a:lnTo>
                      <a:pt x="612" y="760"/>
                    </a:lnTo>
                    <a:lnTo>
                      <a:pt x="612" y="760"/>
                    </a:lnTo>
                    <a:lnTo>
                      <a:pt x="612" y="759"/>
                    </a:lnTo>
                    <a:lnTo>
                      <a:pt x="611" y="757"/>
                    </a:lnTo>
                    <a:lnTo>
                      <a:pt x="609" y="755"/>
                    </a:lnTo>
                    <a:lnTo>
                      <a:pt x="607" y="755"/>
                    </a:lnTo>
                    <a:lnTo>
                      <a:pt x="607" y="755"/>
                    </a:lnTo>
                    <a:lnTo>
                      <a:pt x="606" y="757"/>
                    </a:lnTo>
                    <a:lnTo>
                      <a:pt x="602" y="759"/>
                    </a:lnTo>
                    <a:lnTo>
                      <a:pt x="600" y="759"/>
                    </a:lnTo>
                    <a:lnTo>
                      <a:pt x="600" y="759"/>
                    </a:lnTo>
                    <a:lnTo>
                      <a:pt x="599" y="760"/>
                    </a:lnTo>
                    <a:lnTo>
                      <a:pt x="599" y="762"/>
                    </a:lnTo>
                    <a:lnTo>
                      <a:pt x="599" y="764"/>
                    </a:lnTo>
                    <a:lnTo>
                      <a:pt x="597" y="765"/>
                    </a:lnTo>
                    <a:lnTo>
                      <a:pt x="597" y="765"/>
                    </a:lnTo>
                    <a:lnTo>
                      <a:pt x="595" y="765"/>
                    </a:lnTo>
                    <a:lnTo>
                      <a:pt x="595" y="765"/>
                    </a:lnTo>
                    <a:lnTo>
                      <a:pt x="594" y="765"/>
                    </a:lnTo>
                    <a:lnTo>
                      <a:pt x="590" y="769"/>
                    </a:lnTo>
                    <a:lnTo>
                      <a:pt x="588" y="769"/>
                    </a:lnTo>
                    <a:lnTo>
                      <a:pt x="588" y="767"/>
                    </a:lnTo>
                    <a:lnTo>
                      <a:pt x="587" y="765"/>
                    </a:lnTo>
                    <a:lnTo>
                      <a:pt x="587" y="767"/>
                    </a:lnTo>
                    <a:lnTo>
                      <a:pt x="585" y="767"/>
                    </a:lnTo>
                    <a:lnTo>
                      <a:pt x="583" y="769"/>
                    </a:lnTo>
                    <a:lnTo>
                      <a:pt x="583" y="770"/>
                    </a:lnTo>
                    <a:lnTo>
                      <a:pt x="583" y="772"/>
                    </a:lnTo>
                    <a:lnTo>
                      <a:pt x="582" y="772"/>
                    </a:lnTo>
                    <a:lnTo>
                      <a:pt x="582" y="772"/>
                    </a:lnTo>
                    <a:lnTo>
                      <a:pt x="577" y="767"/>
                    </a:lnTo>
                    <a:lnTo>
                      <a:pt x="577" y="767"/>
                    </a:lnTo>
                    <a:lnTo>
                      <a:pt x="575" y="767"/>
                    </a:lnTo>
                    <a:lnTo>
                      <a:pt x="575" y="770"/>
                    </a:lnTo>
                    <a:lnTo>
                      <a:pt x="573" y="770"/>
                    </a:lnTo>
                    <a:lnTo>
                      <a:pt x="573" y="770"/>
                    </a:lnTo>
                    <a:lnTo>
                      <a:pt x="571" y="767"/>
                    </a:lnTo>
                    <a:lnTo>
                      <a:pt x="571" y="767"/>
                    </a:lnTo>
                    <a:lnTo>
                      <a:pt x="570" y="767"/>
                    </a:lnTo>
                    <a:lnTo>
                      <a:pt x="570" y="769"/>
                    </a:lnTo>
                    <a:lnTo>
                      <a:pt x="568" y="769"/>
                    </a:lnTo>
                    <a:lnTo>
                      <a:pt x="566" y="770"/>
                    </a:lnTo>
                    <a:lnTo>
                      <a:pt x="566" y="772"/>
                    </a:lnTo>
                    <a:lnTo>
                      <a:pt x="566" y="772"/>
                    </a:lnTo>
                    <a:lnTo>
                      <a:pt x="565" y="774"/>
                    </a:lnTo>
                    <a:lnTo>
                      <a:pt x="565" y="774"/>
                    </a:lnTo>
                    <a:lnTo>
                      <a:pt x="563" y="774"/>
                    </a:lnTo>
                    <a:lnTo>
                      <a:pt x="561" y="772"/>
                    </a:lnTo>
                    <a:lnTo>
                      <a:pt x="561" y="770"/>
                    </a:lnTo>
                    <a:lnTo>
                      <a:pt x="559" y="769"/>
                    </a:lnTo>
                    <a:lnTo>
                      <a:pt x="556" y="769"/>
                    </a:lnTo>
                    <a:lnTo>
                      <a:pt x="554" y="767"/>
                    </a:lnTo>
                    <a:lnTo>
                      <a:pt x="554" y="767"/>
                    </a:lnTo>
                    <a:lnTo>
                      <a:pt x="553" y="767"/>
                    </a:lnTo>
                    <a:lnTo>
                      <a:pt x="553" y="769"/>
                    </a:lnTo>
                    <a:lnTo>
                      <a:pt x="553" y="769"/>
                    </a:lnTo>
                    <a:lnTo>
                      <a:pt x="551" y="772"/>
                    </a:lnTo>
                    <a:lnTo>
                      <a:pt x="549" y="774"/>
                    </a:lnTo>
                    <a:lnTo>
                      <a:pt x="549" y="774"/>
                    </a:lnTo>
                    <a:lnTo>
                      <a:pt x="547" y="776"/>
                    </a:lnTo>
                    <a:lnTo>
                      <a:pt x="547" y="774"/>
                    </a:lnTo>
                    <a:lnTo>
                      <a:pt x="546" y="774"/>
                    </a:lnTo>
                    <a:lnTo>
                      <a:pt x="544" y="774"/>
                    </a:lnTo>
                    <a:lnTo>
                      <a:pt x="542" y="774"/>
                    </a:lnTo>
                    <a:lnTo>
                      <a:pt x="541" y="772"/>
                    </a:lnTo>
                    <a:lnTo>
                      <a:pt x="541" y="772"/>
                    </a:lnTo>
                    <a:lnTo>
                      <a:pt x="539" y="772"/>
                    </a:lnTo>
                    <a:lnTo>
                      <a:pt x="539" y="774"/>
                    </a:lnTo>
                    <a:lnTo>
                      <a:pt x="539" y="774"/>
                    </a:lnTo>
                    <a:lnTo>
                      <a:pt x="537" y="776"/>
                    </a:lnTo>
                    <a:lnTo>
                      <a:pt x="537" y="777"/>
                    </a:lnTo>
                    <a:lnTo>
                      <a:pt x="535" y="777"/>
                    </a:lnTo>
                    <a:lnTo>
                      <a:pt x="535" y="779"/>
                    </a:lnTo>
                    <a:lnTo>
                      <a:pt x="537" y="779"/>
                    </a:lnTo>
                    <a:lnTo>
                      <a:pt x="537" y="781"/>
                    </a:lnTo>
                    <a:lnTo>
                      <a:pt x="537" y="781"/>
                    </a:lnTo>
                    <a:lnTo>
                      <a:pt x="537" y="782"/>
                    </a:lnTo>
                    <a:lnTo>
                      <a:pt x="539" y="786"/>
                    </a:lnTo>
                    <a:lnTo>
                      <a:pt x="541" y="786"/>
                    </a:lnTo>
                    <a:lnTo>
                      <a:pt x="541" y="788"/>
                    </a:lnTo>
                    <a:lnTo>
                      <a:pt x="541" y="791"/>
                    </a:lnTo>
                    <a:lnTo>
                      <a:pt x="541" y="793"/>
                    </a:lnTo>
                    <a:lnTo>
                      <a:pt x="541" y="794"/>
                    </a:lnTo>
                    <a:lnTo>
                      <a:pt x="541" y="796"/>
                    </a:lnTo>
                    <a:lnTo>
                      <a:pt x="541" y="798"/>
                    </a:lnTo>
                    <a:lnTo>
                      <a:pt x="541" y="798"/>
                    </a:lnTo>
                    <a:lnTo>
                      <a:pt x="541" y="799"/>
                    </a:lnTo>
                    <a:lnTo>
                      <a:pt x="541" y="799"/>
                    </a:lnTo>
                    <a:lnTo>
                      <a:pt x="541" y="799"/>
                    </a:lnTo>
                    <a:lnTo>
                      <a:pt x="539" y="799"/>
                    </a:lnTo>
                    <a:lnTo>
                      <a:pt x="539" y="799"/>
                    </a:lnTo>
                    <a:lnTo>
                      <a:pt x="537" y="799"/>
                    </a:lnTo>
                    <a:lnTo>
                      <a:pt x="537" y="799"/>
                    </a:lnTo>
                    <a:lnTo>
                      <a:pt x="535" y="798"/>
                    </a:lnTo>
                    <a:lnTo>
                      <a:pt x="534" y="798"/>
                    </a:lnTo>
                    <a:lnTo>
                      <a:pt x="532" y="799"/>
                    </a:lnTo>
                    <a:lnTo>
                      <a:pt x="530" y="799"/>
                    </a:lnTo>
                    <a:lnTo>
                      <a:pt x="530" y="798"/>
                    </a:lnTo>
                    <a:lnTo>
                      <a:pt x="530" y="798"/>
                    </a:lnTo>
                    <a:lnTo>
                      <a:pt x="530" y="796"/>
                    </a:lnTo>
                    <a:lnTo>
                      <a:pt x="530" y="796"/>
                    </a:lnTo>
                    <a:lnTo>
                      <a:pt x="529" y="794"/>
                    </a:lnTo>
                    <a:lnTo>
                      <a:pt x="530" y="793"/>
                    </a:lnTo>
                    <a:lnTo>
                      <a:pt x="529" y="791"/>
                    </a:lnTo>
                    <a:lnTo>
                      <a:pt x="529" y="791"/>
                    </a:lnTo>
                    <a:lnTo>
                      <a:pt x="529" y="789"/>
                    </a:lnTo>
                    <a:lnTo>
                      <a:pt x="529" y="788"/>
                    </a:lnTo>
                    <a:lnTo>
                      <a:pt x="529" y="788"/>
                    </a:lnTo>
                    <a:lnTo>
                      <a:pt x="527" y="788"/>
                    </a:lnTo>
                    <a:lnTo>
                      <a:pt x="527" y="788"/>
                    </a:lnTo>
                    <a:lnTo>
                      <a:pt x="523" y="789"/>
                    </a:lnTo>
                    <a:lnTo>
                      <a:pt x="520" y="793"/>
                    </a:lnTo>
                    <a:lnTo>
                      <a:pt x="518" y="794"/>
                    </a:lnTo>
                    <a:lnTo>
                      <a:pt x="517" y="794"/>
                    </a:lnTo>
                    <a:lnTo>
                      <a:pt x="515" y="793"/>
                    </a:lnTo>
                    <a:lnTo>
                      <a:pt x="513" y="793"/>
                    </a:lnTo>
                    <a:lnTo>
                      <a:pt x="511" y="794"/>
                    </a:lnTo>
                    <a:lnTo>
                      <a:pt x="510" y="793"/>
                    </a:lnTo>
                    <a:lnTo>
                      <a:pt x="508" y="793"/>
                    </a:lnTo>
                    <a:lnTo>
                      <a:pt x="508" y="791"/>
                    </a:lnTo>
                    <a:lnTo>
                      <a:pt x="508" y="791"/>
                    </a:lnTo>
                    <a:lnTo>
                      <a:pt x="508" y="789"/>
                    </a:lnTo>
                    <a:lnTo>
                      <a:pt x="508" y="789"/>
                    </a:lnTo>
                    <a:lnTo>
                      <a:pt x="506" y="789"/>
                    </a:lnTo>
                    <a:lnTo>
                      <a:pt x="506" y="788"/>
                    </a:lnTo>
                    <a:lnTo>
                      <a:pt x="505" y="786"/>
                    </a:lnTo>
                    <a:lnTo>
                      <a:pt x="506" y="784"/>
                    </a:lnTo>
                    <a:lnTo>
                      <a:pt x="506" y="782"/>
                    </a:lnTo>
                    <a:lnTo>
                      <a:pt x="505" y="782"/>
                    </a:lnTo>
                    <a:lnTo>
                      <a:pt x="503" y="782"/>
                    </a:lnTo>
                    <a:lnTo>
                      <a:pt x="500" y="781"/>
                    </a:lnTo>
                    <a:lnTo>
                      <a:pt x="494" y="781"/>
                    </a:lnTo>
                    <a:lnTo>
                      <a:pt x="493" y="781"/>
                    </a:lnTo>
                    <a:lnTo>
                      <a:pt x="493" y="781"/>
                    </a:lnTo>
                    <a:lnTo>
                      <a:pt x="491" y="781"/>
                    </a:lnTo>
                    <a:lnTo>
                      <a:pt x="491" y="779"/>
                    </a:lnTo>
                    <a:lnTo>
                      <a:pt x="491" y="779"/>
                    </a:lnTo>
                    <a:lnTo>
                      <a:pt x="491" y="777"/>
                    </a:lnTo>
                    <a:lnTo>
                      <a:pt x="493" y="776"/>
                    </a:lnTo>
                    <a:lnTo>
                      <a:pt x="494" y="772"/>
                    </a:lnTo>
                    <a:lnTo>
                      <a:pt x="494" y="770"/>
                    </a:lnTo>
                    <a:lnTo>
                      <a:pt x="494" y="769"/>
                    </a:lnTo>
                    <a:lnTo>
                      <a:pt x="494" y="765"/>
                    </a:lnTo>
                    <a:lnTo>
                      <a:pt x="496" y="764"/>
                    </a:lnTo>
                    <a:lnTo>
                      <a:pt x="498" y="764"/>
                    </a:lnTo>
                    <a:lnTo>
                      <a:pt x="498" y="762"/>
                    </a:lnTo>
                    <a:lnTo>
                      <a:pt x="496" y="762"/>
                    </a:lnTo>
                    <a:lnTo>
                      <a:pt x="496" y="760"/>
                    </a:lnTo>
                    <a:lnTo>
                      <a:pt x="494" y="760"/>
                    </a:lnTo>
                    <a:lnTo>
                      <a:pt x="491" y="760"/>
                    </a:lnTo>
                    <a:lnTo>
                      <a:pt x="489" y="759"/>
                    </a:lnTo>
                    <a:lnTo>
                      <a:pt x="484" y="759"/>
                    </a:lnTo>
                    <a:lnTo>
                      <a:pt x="486" y="755"/>
                    </a:lnTo>
                    <a:lnTo>
                      <a:pt x="486" y="753"/>
                    </a:lnTo>
                    <a:lnTo>
                      <a:pt x="484" y="753"/>
                    </a:lnTo>
                    <a:lnTo>
                      <a:pt x="484" y="752"/>
                    </a:lnTo>
                    <a:lnTo>
                      <a:pt x="484" y="752"/>
                    </a:lnTo>
                    <a:lnTo>
                      <a:pt x="484" y="748"/>
                    </a:lnTo>
                    <a:lnTo>
                      <a:pt x="484" y="747"/>
                    </a:lnTo>
                    <a:lnTo>
                      <a:pt x="482" y="747"/>
                    </a:lnTo>
                    <a:lnTo>
                      <a:pt x="481" y="745"/>
                    </a:lnTo>
                    <a:lnTo>
                      <a:pt x="481" y="743"/>
                    </a:lnTo>
                    <a:lnTo>
                      <a:pt x="482" y="741"/>
                    </a:lnTo>
                    <a:lnTo>
                      <a:pt x="484" y="740"/>
                    </a:lnTo>
                    <a:lnTo>
                      <a:pt x="484" y="738"/>
                    </a:lnTo>
                    <a:lnTo>
                      <a:pt x="484" y="738"/>
                    </a:lnTo>
                    <a:lnTo>
                      <a:pt x="482" y="738"/>
                    </a:lnTo>
                    <a:lnTo>
                      <a:pt x="479" y="740"/>
                    </a:lnTo>
                    <a:lnTo>
                      <a:pt x="479" y="740"/>
                    </a:lnTo>
                    <a:lnTo>
                      <a:pt x="477" y="738"/>
                    </a:lnTo>
                    <a:lnTo>
                      <a:pt x="476" y="738"/>
                    </a:lnTo>
                    <a:lnTo>
                      <a:pt x="472" y="740"/>
                    </a:lnTo>
                    <a:lnTo>
                      <a:pt x="469" y="740"/>
                    </a:lnTo>
                    <a:lnTo>
                      <a:pt x="465" y="741"/>
                    </a:lnTo>
                    <a:lnTo>
                      <a:pt x="464" y="743"/>
                    </a:lnTo>
                    <a:lnTo>
                      <a:pt x="462" y="743"/>
                    </a:lnTo>
                    <a:lnTo>
                      <a:pt x="462" y="743"/>
                    </a:lnTo>
                    <a:lnTo>
                      <a:pt x="460" y="743"/>
                    </a:lnTo>
                    <a:lnTo>
                      <a:pt x="460" y="741"/>
                    </a:lnTo>
                    <a:lnTo>
                      <a:pt x="462" y="738"/>
                    </a:lnTo>
                    <a:lnTo>
                      <a:pt x="462" y="736"/>
                    </a:lnTo>
                    <a:lnTo>
                      <a:pt x="462" y="735"/>
                    </a:lnTo>
                    <a:lnTo>
                      <a:pt x="462" y="733"/>
                    </a:lnTo>
                    <a:lnTo>
                      <a:pt x="462" y="733"/>
                    </a:lnTo>
                    <a:lnTo>
                      <a:pt x="460" y="731"/>
                    </a:lnTo>
                    <a:lnTo>
                      <a:pt x="458" y="731"/>
                    </a:lnTo>
                    <a:lnTo>
                      <a:pt x="458" y="728"/>
                    </a:lnTo>
                    <a:lnTo>
                      <a:pt x="460" y="724"/>
                    </a:lnTo>
                    <a:lnTo>
                      <a:pt x="462" y="724"/>
                    </a:lnTo>
                    <a:lnTo>
                      <a:pt x="464" y="724"/>
                    </a:lnTo>
                    <a:lnTo>
                      <a:pt x="464" y="723"/>
                    </a:lnTo>
                    <a:lnTo>
                      <a:pt x="462" y="721"/>
                    </a:lnTo>
                    <a:lnTo>
                      <a:pt x="464" y="719"/>
                    </a:lnTo>
                    <a:lnTo>
                      <a:pt x="464" y="718"/>
                    </a:lnTo>
                    <a:lnTo>
                      <a:pt x="465" y="716"/>
                    </a:lnTo>
                    <a:lnTo>
                      <a:pt x="467" y="716"/>
                    </a:lnTo>
                    <a:lnTo>
                      <a:pt x="467" y="714"/>
                    </a:lnTo>
                    <a:lnTo>
                      <a:pt x="469" y="714"/>
                    </a:lnTo>
                    <a:lnTo>
                      <a:pt x="469" y="713"/>
                    </a:lnTo>
                    <a:lnTo>
                      <a:pt x="470" y="713"/>
                    </a:lnTo>
                    <a:lnTo>
                      <a:pt x="470" y="709"/>
                    </a:lnTo>
                    <a:lnTo>
                      <a:pt x="472" y="707"/>
                    </a:lnTo>
                    <a:lnTo>
                      <a:pt x="474" y="709"/>
                    </a:lnTo>
                    <a:lnTo>
                      <a:pt x="474" y="707"/>
                    </a:lnTo>
                    <a:lnTo>
                      <a:pt x="476" y="706"/>
                    </a:lnTo>
                    <a:lnTo>
                      <a:pt x="477" y="704"/>
                    </a:lnTo>
                    <a:lnTo>
                      <a:pt x="479" y="702"/>
                    </a:lnTo>
                    <a:lnTo>
                      <a:pt x="481" y="702"/>
                    </a:lnTo>
                    <a:lnTo>
                      <a:pt x="481" y="702"/>
                    </a:lnTo>
                    <a:lnTo>
                      <a:pt x="481" y="701"/>
                    </a:lnTo>
                    <a:lnTo>
                      <a:pt x="479" y="699"/>
                    </a:lnTo>
                    <a:lnTo>
                      <a:pt x="479" y="697"/>
                    </a:lnTo>
                    <a:lnTo>
                      <a:pt x="479" y="697"/>
                    </a:lnTo>
                    <a:lnTo>
                      <a:pt x="481" y="697"/>
                    </a:lnTo>
                    <a:lnTo>
                      <a:pt x="481" y="695"/>
                    </a:lnTo>
                    <a:lnTo>
                      <a:pt x="481" y="694"/>
                    </a:lnTo>
                    <a:lnTo>
                      <a:pt x="482" y="690"/>
                    </a:lnTo>
                    <a:lnTo>
                      <a:pt x="482" y="687"/>
                    </a:lnTo>
                    <a:lnTo>
                      <a:pt x="482" y="685"/>
                    </a:lnTo>
                    <a:lnTo>
                      <a:pt x="482" y="682"/>
                    </a:lnTo>
                    <a:lnTo>
                      <a:pt x="482" y="680"/>
                    </a:lnTo>
                    <a:lnTo>
                      <a:pt x="482" y="677"/>
                    </a:lnTo>
                    <a:lnTo>
                      <a:pt x="481" y="673"/>
                    </a:lnTo>
                    <a:lnTo>
                      <a:pt x="481" y="673"/>
                    </a:lnTo>
                    <a:lnTo>
                      <a:pt x="481" y="668"/>
                    </a:lnTo>
                    <a:lnTo>
                      <a:pt x="481" y="666"/>
                    </a:lnTo>
                    <a:lnTo>
                      <a:pt x="479" y="665"/>
                    </a:lnTo>
                    <a:lnTo>
                      <a:pt x="477" y="665"/>
                    </a:lnTo>
                    <a:lnTo>
                      <a:pt x="477" y="665"/>
                    </a:lnTo>
                    <a:lnTo>
                      <a:pt x="476" y="665"/>
                    </a:lnTo>
                    <a:lnTo>
                      <a:pt x="476" y="665"/>
                    </a:lnTo>
                    <a:lnTo>
                      <a:pt x="476" y="666"/>
                    </a:lnTo>
                    <a:lnTo>
                      <a:pt x="474" y="666"/>
                    </a:lnTo>
                    <a:lnTo>
                      <a:pt x="474" y="665"/>
                    </a:lnTo>
                    <a:lnTo>
                      <a:pt x="472" y="663"/>
                    </a:lnTo>
                    <a:lnTo>
                      <a:pt x="470" y="658"/>
                    </a:lnTo>
                    <a:lnTo>
                      <a:pt x="470" y="656"/>
                    </a:lnTo>
                    <a:lnTo>
                      <a:pt x="470" y="653"/>
                    </a:lnTo>
                    <a:lnTo>
                      <a:pt x="469" y="653"/>
                    </a:lnTo>
                    <a:lnTo>
                      <a:pt x="469" y="653"/>
                    </a:lnTo>
                    <a:lnTo>
                      <a:pt x="467" y="649"/>
                    </a:lnTo>
                    <a:lnTo>
                      <a:pt x="465" y="649"/>
                    </a:lnTo>
                    <a:lnTo>
                      <a:pt x="465" y="649"/>
                    </a:lnTo>
                    <a:lnTo>
                      <a:pt x="465" y="649"/>
                    </a:lnTo>
                    <a:lnTo>
                      <a:pt x="464" y="649"/>
                    </a:lnTo>
                    <a:lnTo>
                      <a:pt x="464" y="648"/>
                    </a:lnTo>
                    <a:lnTo>
                      <a:pt x="462" y="646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0" y="646"/>
                    </a:lnTo>
                    <a:lnTo>
                      <a:pt x="458" y="646"/>
                    </a:lnTo>
                    <a:lnTo>
                      <a:pt x="458" y="648"/>
                    </a:lnTo>
                    <a:lnTo>
                      <a:pt x="457" y="649"/>
                    </a:lnTo>
                    <a:lnTo>
                      <a:pt x="457" y="651"/>
                    </a:lnTo>
                    <a:lnTo>
                      <a:pt x="455" y="651"/>
                    </a:lnTo>
                    <a:lnTo>
                      <a:pt x="455" y="651"/>
                    </a:lnTo>
                    <a:lnTo>
                      <a:pt x="452" y="649"/>
                    </a:lnTo>
                    <a:lnTo>
                      <a:pt x="450" y="649"/>
                    </a:lnTo>
                    <a:lnTo>
                      <a:pt x="448" y="649"/>
                    </a:lnTo>
                    <a:lnTo>
                      <a:pt x="446" y="649"/>
                    </a:lnTo>
                    <a:lnTo>
                      <a:pt x="445" y="649"/>
                    </a:lnTo>
                    <a:lnTo>
                      <a:pt x="443" y="646"/>
                    </a:lnTo>
                    <a:lnTo>
                      <a:pt x="441" y="646"/>
                    </a:lnTo>
                    <a:lnTo>
                      <a:pt x="438" y="648"/>
                    </a:lnTo>
                    <a:lnTo>
                      <a:pt x="438" y="649"/>
                    </a:lnTo>
                    <a:lnTo>
                      <a:pt x="436" y="649"/>
                    </a:lnTo>
                    <a:lnTo>
                      <a:pt x="436" y="648"/>
                    </a:lnTo>
                    <a:lnTo>
                      <a:pt x="434" y="648"/>
                    </a:lnTo>
                    <a:lnTo>
                      <a:pt x="434" y="648"/>
                    </a:lnTo>
                    <a:lnTo>
                      <a:pt x="436" y="646"/>
                    </a:lnTo>
                    <a:lnTo>
                      <a:pt x="436" y="646"/>
                    </a:lnTo>
                    <a:lnTo>
                      <a:pt x="436" y="646"/>
                    </a:lnTo>
                    <a:lnTo>
                      <a:pt x="438" y="644"/>
                    </a:lnTo>
                    <a:lnTo>
                      <a:pt x="441" y="641"/>
                    </a:lnTo>
                    <a:lnTo>
                      <a:pt x="440" y="639"/>
                    </a:lnTo>
                    <a:lnTo>
                      <a:pt x="440" y="636"/>
                    </a:lnTo>
                    <a:lnTo>
                      <a:pt x="440" y="634"/>
                    </a:lnTo>
                    <a:lnTo>
                      <a:pt x="438" y="634"/>
                    </a:lnTo>
                    <a:lnTo>
                      <a:pt x="436" y="634"/>
                    </a:lnTo>
                    <a:lnTo>
                      <a:pt x="433" y="638"/>
                    </a:lnTo>
                    <a:lnTo>
                      <a:pt x="433" y="636"/>
                    </a:lnTo>
                    <a:lnTo>
                      <a:pt x="433" y="636"/>
                    </a:lnTo>
                    <a:lnTo>
                      <a:pt x="433" y="632"/>
                    </a:lnTo>
                    <a:lnTo>
                      <a:pt x="433" y="632"/>
                    </a:lnTo>
                    <a:lnTo>
                      <a:pt x="434" y="631"/>
                    </a:lnTo>
                    <a:lnTo>
                      <a:pt x="436" y="631"/>
                    </a:lnTo>
                    <a:lnTo>
                      <a:pt x="436" y="629"/>
                    </a:lnTo>
                    <a:lnTo>
                      <a:pt x="436" y="629"/>
                    </a:lnTo>
                    <a:lnTo>
                      <a:pt x="434" y="629"/>
                    </a:lnTo>
                    <a:lnTo>
                      <a:pt x="433" y="629"/>
                    </a:lnTo>
                    <a:lnTo>
                      <a:pt x="433" y="627"/>
                    </a:lnTo>
                    <a:lnTo>
                      <a:pt x="431" y="626"/>
                    </a:lnTo>
                    <a:lnTo>
                      <a:pt x="431" y="626"/>
                    </a:lnTo>
                    <a:lnTo>
                      <a:pt x="428" y="626"/>
                    </a:lnTo>
                    <a:lnTo>
                      <a:pt x="424" y="627"/>
                    </a:lnTo>
                    <a:lnTo>
                      <a:pt x="421" y="631"/>
                    </a:lnTo>
                    <a:lnTo>
                      <a:pt x="421" y="632"/>
                    </a:lnTo>
                    <a:lnTo>
                      <a:pt x="421" y="632"/>
                    </a:lnTo>
                    <a:lnTo>
                      <a:pt x="419" y="632"/>
                    </a:lnTo>
                    <a:lnTo>
                      <a:pt x="419" y="634"/>
                    </a:lnTo>
                    <a:lnTo>
                      <a:pt x="417" y="634"/>
                    </a:lnTo>
                    <a:lnTo>
                      <a:pt x="417" y="634"/>
                    </a:lnTo>
                    <a:lnTo>
                      <a:pt x="416" y="634"/>
                    </a:lnTo>
                    <a:lnTo>
                      <a:pt x="414" y="632"/>
                    </a:lnTo>
                    <a:lnTo>
                      <a:pt x="411" y="632"/>
                    </a:lnTo>
                    <a:lnTo>
                      <a:pt x="411" y="632"/>
                    </a:lnTo>
                    <a:lnTo>
                      <a:pt x="405" y="631"/>
                    </a:lnTo>
                    <a:lnTo>
                      <a:pt x="405" y="631"/>
                    </a:lnTo>
                    <a:lnTo>
                      <a:pt x="405" y="629"/>
                    </a:lnTo>
                    <a:lnTo>
                      <a:pt x="404" y="629"/>
                    </a:lnTo>
                    <a:lnTo>
                      <a:pt x="404" y="627"/>
                    </a:lnTo>
                    <a:lnTo>
                      <a:pt x="400" y="631"/>
                    </a:lnTo>
                    <a:lnTo>
                      <a:pt x="397" y="632"/>
                    </a:lnTo>
                    <a:lnTo>
                      <a:pt x="395" y="634"/>
                    </a:lnTo>
                    <a:lnTo>
                      <a:pt x="393" y="636"/>
                    </a:lnTo>
                    <a:lnTo>
                      <a:pt x="392" y="636"/>
                    </a:lnTo>
                    <a:lnTo>
                      <a:pt x="392" y="638"/>
                    </a:lnTo>
                    <a:lnTo>
                      <a:pt x="392" y="638"/>
                    </a:lnTo>
                    <a:lnTo>
                      <a:pt x="390" y="639"/>
                    </a:lnTo>
                    <a:lnTo>
                      <a:pt x="387" y="641"/>
                    </a:lnTo>
                    <a:lnTo>
                      <a:pt x="385" y="641"/>
                    </a:lnTo>
                    <a:lnTo>
                      <a:pt x="380" y="643"/>
                    </a:lnTo>
                    <a:lnTo>
                      <a:pt x="376" y="643"/>
                    </a:lnTo>
                    <a:lnTo>
                      <a:pt x="376" y="644"/>
                    </a:lnTo>
                    <a:lnTo>
                      <a:pt x="375" y="646"/>
                    </a:lnTo>
                    <a:lnTo>
                      <a:pt x="375" y="648"/>
                    </a:lnTo>
                    <a:lnTo>
                      <a:pt x="373" y="649"/>
                    </a:lnTo>
                    <a:lnTo>
                      <a:pt x="369" y="651"/>
                    </a:lnTo>
                    <a:lnTo>
                      <a:pt x="366" y="653"/>
                    </a:lnTo>
                    <a:lnTo>
                      <a:pt x="366" y="655"/>
                    </a:lnTo>
                    <a:lnTo>
                      <a:pt x="366" y="655"/>
                    </a:lnTo>
                    <a:lnTo>
                      <a:pt x="366" y="656"/>
                    </a:lnTo>
                    <a:lnTo>
                      <a:pt x="366" y="656"/>
                    </a:lnTo>
                    <a:lnTo>
                      <a:pt x="366" y="656"/>
                    </a:lnTo>
                    <a:lnTo>
                      <a:pt x="366" y="658"/>
                    </a:lnTo>
                    <a:lnTo>
                      <a:pt x="364" y="660"/>
                    </a:lnTo>
                    <a:lnTo>
                      <a:pt x="363" y="660"/>
                    </a:lnTo>
                    <a:lnTo>
                      <a:pt x="361" y="660"/>
                    </a:lnTo>
                    <a:lnTo>
                      <a:pt x="359" y="660"/>
                    </a:lnTo>
                    <a:lnTo>
                      <a:pt x="357" y="660"/>
                    </a:lnTo>
                    <a:lnTo>
                      <a:pt x="357" y="660"/>
                    </a:lnTo>
                    <a:lnTo>
                      <a:pt x="357" y="660"/>
                    </a:lnTo>
                    <a:lnTo>
                      <a:pt x="356" y="661"/>
                    </a:lnTo>
                    <a:lnTo>
                      <a:pt x="356" y="661"/>
                    </a:lnTo>
                    <a:lnTo>
                      <a:pt x="352" y="663"/>
                    </a:lnTo>
                    <a:lnTo>
                      <a:pt x="351" y="663"/>
                    </a:lnTo>
                    <a:lnTo>
                      <a:pt x="349" y="661"/>
                    </a:lnTo>
                    <a:lnTo>
                      <a:pt x="347" y="661"/>
                    </a:lnTo>
                    <a:lnTo>
                      <a:pt x="345" y="661"/>
                    </a:lnTo>
                    <a:lnTo>
                      <a:pt x="345" y="661"/>
                    </a:lnTo>
                    <a:lnTo>
                      <a:pt x="345" y="658"/>
                    </a:lnTo>
                    <a:lnTo>
                      <a:pt x="345" y="658"/>
                    </a:lnTo>
                    <a:lnTo>
                      <a:pt x="344" y="656"/>
                    </a:lnTo>
                    <a:lnTo>
                      <a:pt x="340" y="656"/>
                    </a:lnTo>
                    <a:lnTo>
                      <a:pt x="340" y="655"/>
                    </a:lnTo>
                    <a:lnTo>
                      <a:pt x="339" y="655"/>
                    </a:lnTo>
                    <a:lnTo>
                      <a:pt x="339" y="655"/>
                    </a:lnTo>
                    <a:lnTo>
                      <a:pt x="337" y="656"/>
                    </a:lnTo>
                    <a:lnTo>
                      <a:pt x="335" y="658"/>
                    </a:lnTo>
                    <a:lnTo>
                      <a:pt x="334" y="658"/>
                    </a:lnTo>
                    <a:lnTo>
                      <a:pt x="334" y="656"/>
                    </a:lnTo>
                    <a:lnTo>
                      <a:pt x="332" y="656"/>
                    </a:lnTo>
                    <a:lnTo>
                      <a:pt x="328" y="655"/>
                    </a:lnTo>
                    <a:lnTo>
                      <a:pt x="327" y="655"/>
                    </a:lnTo>
                    <a:lnTo>
                      <a:pt x="323" y="655"/>
                    </a:lnTo>
                    <a:lnTo>
                      <a:pt x="322" y="655"/>
                    </a:lnTo>
                    <a:lnTo>
                      <a:pt x="322" y="655"/>
                    </a:lnTo>
                    <a:lnTo>
                      <a:pt x="322" y="655"/>
                    </a:lnTo>
                    <a:lnTo>
                      <a:pt x="322" y="653"/>
                    </a:lnTo>
                    <a:lnTo>
                      <a:pt x="322" y="651"/>
                    </a:lnTo>
                    <a:lnTo>
                      <a:pt x="322" y="651"/>
                    </a:lnTo>
                    <a:lnTo>
                      <a:pt x="318" y="651"/>
                    </a:lnTo>
                    <a:lnTo>
                      <a:pt x="316" y="649"/>
                    </a:lnTo>
                    <a:lnTo>
                      <a:pt x="315" y="649"/>
                    </a:lnTo>
                    <a:lnTo>
                      <a:pt x="313" y="649"/>
                    </a:lnTo>
                    <a:lnTo>
                      <a:pt x="311" y="651"/>
                    </a:lnTo>
                    <a:lnTo>
                      <a:pt x="310" y="653"/>
                    </a:lnTo>
                    <a:lnTo>
                      <a:pt x="308" y="653"/>
                    </a:lnTo>
                    <a:lnTo>
                      <a:pt x="306" y="655"/>
                    </a:lnTo>
                    <a:lnTo>
                      <a:pt x="304" y="655"/>
                    </a:lnTo>
                    <a:lnTo>
                      <a:pt x="303" y="658"/>
                    </a:lnTo>
                    <a:lnTo>
                      <a:pt x="301" y="660"/>
                    </a:lnTo>
                    <a:lnTo>
                      <a:pt x="299" y="663"/>
                    </a:lnTo>
                    <a:lnTo>
                      <a:pt x="298" y="665"/>
                    </a:lnTo>
                    <a:lnTo>
                      <a:pt x="296" y="666"/>
                    </a:lnTo>
                    <a:lnTo>
                      <a:pt x="294" y="668"/>
                    </a:lnTo>
                    <a:lnTo>
                      <a:pt x="292" y="672"/>
                    </a:lnTo>
                    <a:lnTo>
                      <a:pt x="292" y="670"/>
                    </a:lnTo>
                    <a:lnTo>
                      <a:pt x="291" y="668"/>
                    </a:lnTo>
                    <a:lnTo>
                      <a:pt x="291" y="666"/>
                    </a:lnTo>
                    <a:lnTo>
                      <a:pt x="292" y="661"/>
                    </a:lnTo>
                    <a:lnTo>
                      <a:pt x="292" y="660"/>
                    </a:lnTo>
                    <a:lnTo>
                      <a:pt x="292" y="658"/>
                    </a:lnTo>
                    <a:lnTo>
                      <a:pt x="291" y="656"/>
                    </a:lnTo>
                    <a:lnTo>
                      <a:pt x="291" y="656"/>
                    </a:lnTo>
                    <a:lnTo>
                      <a:pt x="287" y="655"/>
                    </a:lnTo>
                    <a:lnTo>
                      <a:pt x="287" y="655"/>
                    </a:lnTo>
                    <a:lnTo>
                      <a:pt x="286" y="655"/>
                    </a:lnTo>
                    <a:lnTo>
                      <a:pt x="286" y="656"/>
                    </a:lnTo>
                    <a:lnTo>
                      <a:pt x="284" y="656"/>
                    </a:lnTo>
                    <a:lnTo>
                      <a:pt x="282" y="658"/>
                    </a:lnTo>
                    <a:lnTo>
                      <a:pt x="279" y="658"/>
                    </a:lnTo>
                    <a:lnTo>
                      <a:pt x="279" y="658"/>
                    </a:lnTo>
                    <a:lnTo>
                      <a:pt x="279" y="658"/>
                    </a:lnTo>
                    <a:lnTo>
                      <a:pt x="279" y="660"/>
                    </a:lnTo>
                    <a:lnTo>
                      <a:pt x="277" y="660"/>
                    </a:lnTo>
                    <a:lnTo>
                      <a:pt x="275" y="660"/>
                    </a:lnTo>
                    <a:lnTo>
                      <a:pt x="274" y="660"/>
                    </a:lnTo>
                    <a:lnTo>
                      <a:pt x="270" y="660"/>
                    </a:lnTo>
                    <a:lnTo>
                      <a:pt x="268" y="661"/>
                    </a:lnTo>
                    <a:lnTo>
                      <a:pt x="267" y="660"/>
                    </a:lnTo>
                    <a:lnTo>
                      <a:pt x="265" y="660"/>
                    </a:lnTo>
                    <a:lnTo>
                      <a:pt x="262" y="660"/>
                    </a:lnTo>
                    <a:lnTo>
                      <a:pt x="260" y="660"/>
                    </a:lnTo>
                    <a:lnTo>
                      <a:pt x="257" y="658"/>
                    </a:lnTo>
                    <a:lnTo>
                      <a:pt x="255" y="658"/>
                    </a:lnTo>
                    <a:lnTo>
                      <a:pt x="253" y="656"/>
                    </a:lnTo>
                    <a:lnTo>
                      <a:pt x="251" y="656"/>
                    </a:lnTo>
                    <a:lnTo>
                      <a:pt x="251" y="655"/>
                    </a:lnTo>
                    <a:lnTo>
                      <a:pt x="251" y="655"/>
                    </a:lnTo>
                    <a:lnTo>
                      <a:pt x="250" y="655"/>
                    </a:lnTo>
                    <a:lnTo>
                      <a:pt x="248" y="655"/>
                    </a:lnTo>
                    <a:lnTo>
                      <a:pt x="248" y="658"/>
                    </a:lnTo>
                    <a:lnTo>
                      <a:pt x="246" y="658"/>
                    </a:lnTo>
                    <a:lnTo>
                      <a:pt x="246" y="658"/>
                    </a:lnTo>
                    <a:lnTo>
                      <a:pt x="245" y="658"/>
                    </a:lnTo>
                    <a:lnTo>
                      <a:pt x="241" y="656"/>
                    </a:lnTo>
                    <a:lnTo>
                      <a:pt x="241" y="655"/>
                    </a:lnTo>
                    <a:lnTo>
                      <a:pt x="241" y="655"/>
                    </a:lnTo>
                    <a:lnTo>
                      <a:pt x="239" y="655"/>
                    </a:lnTo>
                    <a:lnTo>
                      <a:pt x="239" y="656"/>
                    </a:lnTo>
                    <a:lnTo>
                      <a:pt x="239" y="658"/>
                    </a:lnTo>
                    <a:lnTo>
                      <a:pt x="238" y="658"/>
                    </a:lnTo>
                    <a:lnTo>
                      <a:pt x="236" y="658"/>
                    </a:lnTo>
                    <a:lnTo>
                      <a:pt x="236" y="656"/>
                    </a:lnTo>
                    <a:lnTo>
                      <a:pt x="234" y="653"/>
                    </a:lnTo>
                    <a:lnTo>
                      <a:pt x="233" y="651"/>
                    </a:lnTo>
                    <a:lnTo>
                      <a:pt x="231" y="651"/>
                    </a:lnTo>
                    <a:lnTo>
                      <a:pt x="226" y="651"/>
                    </a:lnTo>
                    <a:lnTo>
                      <a:pt x="222" y="651"/>
                    </a:lnTo>
                    <a:lnTo>
                      <a:pt x="221" y="649"/>
                    </a:lnTo>
                    <a:lnTo>
                      <a:pt x="221" y="648"/>
                    </a:lnTo>
                    <a:lnTo>
                      <a:pt x="221" y="646"/>
                    </a:lnTo>
                    <a:lnTo>
                      <a:pt x="222" y="644"/>
                    </a:lnTo>
                    <a:lnTo>
                      <a:pt x="222" y="644"/>
                    </a:lnTo>
                    <a:lnTo>
                      <a:pt x="221" y="644"/>
                    </a:lnTo>
                    <a:lnTo>
                      <a:pt x="221" y="643"/>
                    </a:lnTo>
                    <a:lnTo>
                      <a:pt x="215" y="644"/>
                    </a:lnTo>
                    <a:lnTo>
                      <a:pt x="214" y="644"/>
                    </a:lnTo>
                    <a:lnTo>
                      <a:pt x="214" y="644"/>
                    </a:lnTo>
                    <a:lnTo>
                      <a:pt x="214" y="644"/>
                    </a:lnTo>
                    <a:lnTo>
                      <a:pt x="212" y="643"/>
                    </a:lnTo>
                    <a:lnTo>
                      <a:pt x="212" y="643"/>
                    </a:lnTo>
                    <a:lnTo>
                      <a:pt x="209" y="641"/>
                    </a:lnTo>
                    <a:lnTo>
                      <a:pt x="207" y="639"/>
                    </a:lnTo>
                    <a:lnTo>
                      <a:pt x="205" y="638"/>
                    </a:lnTo>
                    <a:lnTo>
                      <a:pt x="203" y="638"/>
                    </a:lnTo>
                    <a:lnTo>
                      <a:pt x="203" y="634"/>
                    </a:lnTo>
                    <a:lnTo>
                      <a:pt x="202" y="632"/>
                    </a:lnTo>
                    <a:lnTo>
                      <a:pt x="202" y="631"/>
                    </a:lnTo>
                    <a:lnTo>
                      <a:pt x="200" y="629"/>
                    </a:lnTo>
                    <a:lnTo>
                      <a:pt x="198" y="629"/>
                    </a:lnTo>
                    <a:lnTo>
                      <a:pt x="195" y="631"/>
                    </a:lnTo>
                    <a:lnTo>
                      <a:pt x="193" y="631"/>
                    </a:lnTo>
                    <a:lnTo>
                      <a:pt x="191" y="631"/>
                    </a:lnTo>
                    <a:lnTo>
                      <a:pt x="188" y="629"/>
                    </a:lnTo>
                    <a:lnTo>
                      <a:pt x="186" y="626"/>
                    </a:lnTo>
                    <a:lnTo>
                      <a:pt x="185" y="622"/>
                    </a:lnTo>
                    <a:lnTo>
                      <a:pt x="183" y="622"/>
                    </a:lnTo>
                    <a:lnTo>
                      <a:pt x="180" y="622"/>
                    </a:lnTo>
                    <a:lnTo>
                      <a:pt x="178" y="620"/>
                    </a:lnTo>
                    <a:lnTo>
                      <a:pt x="173" y="617"/>
                    </a:lnTo>
                    <a:lnTo>
                      <a:pt x="171" y="614"/>
                    </a:lnTo>
                    <a:lnTo>
                      <a:pt x="166" y="612"/>
                    </a:lnTo>
                    <a:lnTo>
                      <a:pt x="164" y="610"/>
                    </a:lnTo>
                    <a:lnTo>
                      <a:pt x="164" y="610"/>
                    </a:lnTo>
                    <a:lnTo>
                      <a:pt x="162" y="609"/>
                    </a:lnTo>
                    <a:lnTo>
                      <a:pt x="162" y="605"/>
                    </a:lnTo>
                    <a:lnTo>
                      <a:pt x="157" y="605"/>
                    </a:lnTo>
                    <a:lnTo>
                      <a:pt x="154" y="605"/>
                    </a:lnTo>
                    <a:lnTo>
                      <a:pt x="150" y="605"/>
                    </a:lnTo>
                    <a:lnTo>
                      <a:pt x="147" y="610"/>
                    </a:lnTo>
                    <a:lnTo>
                      <a:pt x="145" y="612"/>
                    </a:lnTo>
                    <a:lnTo>
                      <a:pt x="144" y="612"/>
                    </a:lnTo>
                    <a:lnTo>
                      <a:pt x="142" y="610"/>
                    </a:lnTo>
                    <a:lnTo>
                      <a:pt x="142" y="610"/>
                    </a:lnTo>
                    <a:lnTo>
                      <a:pt x="142" y="609"/>
                    </a:lnTo>
                    <a:lnTo>
                      <a:pt x="138" y="607"/>
                    </a:lnTo>
                    <a:lnTo>
                      <a:pt x="137" y="605"/>
                    </a:lnTo>
                    <a:lnTo>
                      <a:pt x="135" y="603"/>
                    </a:lnTo>
                    <a:lnTo>
                      <a:pt x="133" y="603"/>
                    </a:lnTo>
                    <a:lnTo>
                      <a:pt x="133" y="603"/>
                    </a:lnTo>
                    <a:lnTo>
                      <a:pt x="130" y="602"/>
                    </a:lnTo>
                    <a:lnTo>
                      <a:pt x="128" y="600"/>
                    </a:lnTo>
                    <a:lnTo>
                      <a:pt x="126" y="600"/>
                    </a:lnTo>
                    <a:lnTo>
                      <a:pt x="126" y="600"/>
                    </a:lnTo>
                    <a:lnTo>
                      <a:pt x="126" y="598"/>
                    </a:lnTo>
                    <a:lnTo>
                      <a:pt x="126" y="597"/>
                    </a:lnTo>
                    <a:lnTo>
                      <a:pt x="125" y="595"/>
                    </a:lnTo>
                    <a:lnTo>
                      <a:pt x="125" y="597"/>
                    </a:lnTo>
                    <a:lnTo>
                      <a:pt x="121" y="593"/>
                    </a:lnTo>
                    <a:lnTo>
                      <a:pt x="121" y="593"/>
                    </a:lnTo>
                    <a:lnTo>
                      <a:pt x="120" y="593"/>
                    </a:lnTo>
                    <a:lnTo>
                      <a:pt x="118" y="591"/>
                    </a:lnTo>
                    <a:lnTo>
                      <a:pt x="116" y="591"/>
                    </a:lnTo>
                    <a:lnTo>
                      <a:pt x="114" y="591"/>
                    </a:lnTo>
                    <a:lnTo>
                      <a:pt x="113" y="591"/>
                    </a:lnTo>
                    <a:lnTo>
                      <a:pt x="111" y="590"/>
                    </a:lnTo>
                    <a:lnTo>
                      <a:pt x="111" y="590"/>
                    </a:lnTo>
                    <a:lnTo>
                      <a:pt x="109" y="588"/>
                    </a:lnTo>
                    <a:lnTo>
                      <a:pt x="108" y="586"/>
                    </a:lnTo>
                    <a:lnTo>
                      <a:pt x="106" y="581"/>
                    </a:lnTo>
                    <a:lnTo>
                      <a:pt x="104" y="581"/>
                    </a:lnTo>
                    <a:lnTo>
                      <a:pt x="104" y="581"/>
                    </a:lnTo>
                    <a:lnTo>
                      <a:pt x="102" y="583"/>
                    </a:lnTo>
                    <a:lnTo>
                      <a:pt x="102" y="583"/>
                    </a:lnTo>
                    <a:lnTo>
                      <a:pt x="101" y="583"/>
                    </a:lnTo>
                    <a:lnTo>
                      <a:pt x="101" y="585"/>
                    </a:lnTo>
                    <a:lnTo>
                      <a:pt x="99" y="585"/>
                    </a:lnTo>
                    <a:lnTo>
                      <a:pt x="99" y="585"/>
                    </a:lnTo>
                    <a:lnTo>
                      <a:pt x="99" y="583"/>
                    </a:lnTo>
                    <a:lnTo>
                      <a:pt x="99" y="581"/>
                    </a:lnTo>
                    <a:lnTo>
                      <a:pt x="97" y="581"/>
                    </a:lnTo>
                    <a:lnTo>
                      <a:pt x="99" y="580"/>
                    </a:lnTo>
                    <a:lnTo>
                      <a:pt x="99" y="578"/>
                    </a:lnTo>
                    <a:lnTo>
                      <a:pt x="99" y="576"/>
                    </a:lnTo>
                    <a:lnTo>
                      <a:pt x="97" y="574"/>
                    </a:lnTo>
                    <a:lnTo>
                      <a:pt x="97" y="573"/>
                    </a:lnTo>
                    <a:lnTo>
                      <a:pt x="97" y="571"/>
                    </a:lnTo>
                    <a:lnTo>
                      <a:pt x="97" y="569"/>
                    </a:lnTo>
                    <a:lnTo>
                      <a:pt x="97" y="569"/>
                    </a:lnTo>
                    <a:lnTo>
                      <a:pt x="97" y="568"/>
                    </a:lnTo>
                    <a:lnTo>
                      <a:pt x="94" y="564"/>
                    </a:lnTo>
                    <a:lnTo>
                      <a:pt x="94" y="562"/>
                    </a:lnTo>
                    <a:lnTo>
                      <a:pt x="92" y="562"/>
                    </a:lnTo>
                    <a:lnTo>
                      <a:pt x="92" y="559"/>
                    </a:lnTo>
                    <a:lnTo>
                      <a:pt x="92" y="557"/>
                    </a:lnTo>
                    <a:lnTo>
                      <a:pt x="92" y="557"/>
                    </a:lnTo>
                    <a:lnTo>
                      <a:pt x="92" y="556"/>
                    </a:lnTo>
                    <a:lnTo>
                      <a:pt x="92" y="556"/>
                    </a:lnTo>
                    <a:lnTo>
                      <a:pt x="94" y="556"/>
                    </a:lnTo>
                    <a:lnTo>
                      <a:pt x="96" y="556"/>
                    </a:lnTo>
                    <a:lnTo>
                      <a:pt x="97" y="556"/>
                    </a:lnTo>
                    <a:lnTo>
                      <a:pt x="97" y="556"/>
                    </a:lnTo>
                    <a:lnTo>
                      <a:pt x="99" y="557"/>
                    </a:lnTo>
                    <a:lnTo>
                      <a:pt x="99" y="557"/>
                    </a:lnTo>
                    <a:lnTo>
                      <a:pt x="101" y="559"/>
                    </a:lnTo>
                    <a:lnTo>
                      <a:pt x="102" y="561"/>
                    </a:lnTo>
                    <a:lnTo>
                      <a:pt x="102" y="561"/>
                    </a:lnTo>
                    <a:lnTo>
                      <a:pt x="104" y="559"/>
                    </a:lnTo>
                    <a:lnTo>
                      <a:pt x="106" y="557"/>
                    </a:lnTo>
                    <a:lnTo>
                      <a:pt x="106" y="557"/>
                    </a:lnTo>
                    <a:lnTo>
                      <a:pt x="108" y="557"/>
                    </a:lnTo>
                    <a:lnTo>
                      <a:pt x="108" y="557"/>
                    </a:lnTo>
                    <a:lnTo>
                      <a:pt x="108" y="556"/>
                    </a:lnTo>
                    <a:lnTo>
                      <a:pt x="108" y="552"/>
                    </a:lnTo>
                    <a:lnTo>
                      <a:pt x="108" y="552"/>
                    </a:lnTo>
                    <a:lnTo>
                      <a:pt x="108" y="551"/>
                    </a:lnTo>
                    <a:lnTo>
                      <a:pt x="108" y="549"/>
                    </a:lnTo>
                    <a:lnTo>
                      <a:pt x="108" y="547"/>
                    </a:lnTo>
                    <a:lnTo>
                      <a:pt x="106" y="545"/>
                    </a:lnTo>
                    <a:lnTo>
                      <a:pt x="106" y="545"/>
                    </a:lnTo>
                    <a:lnTo>
                      <a:pt x="106" y="545"/>
                    </a:lnTo>
                    <a:lnTo>
                      <a:pt x="106" y="544"/>
                    </a:lnTo>
                    <a:lnTo>
                      <a:pt x="106" y="542"/>
                    </a:lnTo>
                    <a:lnTo>
                      <a:pt x="106" y="540"/>
                    </a:lnTo>
                    <a:lnTo>
                      <a:pt x="106" y="540"/>
                    </a:lnTo>
                    <a:lnTo>
                      <a:pt x="104" y="540"/>
                    </a:lnTo>
                    <a:lnTo>
                      <a:pt x="104" y="539"/>
                    </a:lnTo>
                    <a:lnTo>
                      <a:pt x="102" y="539"/>
                    </a:lnTo>
                    <a:lnTo>
                      <a:pt x="102" y="537"/>
                    </a:lnTo>
                    <a:lnTo>
                      <a:pt x="101" y="537"/>
                    </a:lnTo>
                    <a:lnTo>
                      <a:pt x="99" y="535"/>
                    </a:lnTo>
                    <a:lnTo>
                      <a:pt x="99" y="532"/>
                    </a:lnTo>
                    <a:lnTo>
                      <a:pt x="99" y="528"/>
                    </a:lnTo>
                    <a:lnTo>
                      <a:pt x="99" y="525"/>
                    </a:lnTo>
                    <a:lnTo>
                      <a:pt x="97" y="523"/>
                    </a:lnTo>
                    <a:lnTo>
                      <a:pt x="97" y="522"/>
                    </a:lnTo>
                    <a:lnTo>
                      <a:pt x="99" y="522"/>
                    </a:lnTo>
                    <a:lnTo>
                      <a:pt x="102" y="518"/>
                    </a:lnTo>
                    <a:lnTo>
                      <a:pt x="102" y="518"/>
                    </a:lnTo>
                    <a:lnTo>
                      <a:pt x="102" y="516"/>
                    </a:lnTo>
                    <a:lnTo>
                      <a:pt x="102" y="516"/>
                    </a:lnTo>
                    <a:lnTo>
                      <a:pt x="102" y="515"/>
                    </a:lnTo>
                    <a:lnTo>
                      <a:pt x="101" y="515"/>
                    </a:lnTo>
                    <a:lnTo>
                      <a:pt x="99" y="513"/>
                    </a:lnTo>
                    <a:lnTo>
                      <a:pt x="97" y="511"/>
                    </a:lnTo>
                    <a:lnTo>
                      <a:pt x="94" y="510"/>
                    </a:lnTo>
                    <a:lnTo>
                      <a:pt x="91" y="510"/>
                    </a:lnTo>
                    <a:lnTo>
                      <a:pt x="89" y="508"/>
                    </a:lnTo>
                    <a:lnTo>
                      <a:pt x="89" y="506"/>
                    </a:lnTo>
                    <a:lnTo>
                      <a:pt x="87" y="501"/>
                    </a:lnTo>
                    <a:lnTo>
                      <a:pt x="85" y="498"/>
                    </a:lnTo>
                    <a:lnTo>
                      <a:pt x="84" y="494"/>
                    </a:lnTo>
                    <a:lnTo>
                      <a:pt x="84" y="493"/>
                    </a:lnTo>
                    <a:lnTo>
                      <a:pt x="85" y="489"/>
                    </a:lnTo>
                    <a:lnTo>
                      <a:pt x="85" y="489"/>
                    </a:lnTo>
                    <a:lnTo>
                      <a:pt x="84" y="489"/>
                    </a:lnTo>
                    <a:lnTo>
                      <a:pt x="84" y="489"/>
                    </a:lnTo>
                    <a:lnTo>
                      <a:pt x="82" y="489"/>
                    </a:lnTo>
                    <a:lnTo>
                      <a:pt x="82" y="489"/>
                    </a:lnTo>
                    <a:lnTo>
                      <a:pt x="80" y="489"/>
                    </a:lnTo>
                    <a:lnTo>
                      <a:pt x="80" y="489"/>
                    </a:lnTo>
                    <a:lnTo>
                      <a:pt x="80" y="489"/>
                    </a:lnTo>
                    <a:lnTo>
                      <a:pt x="79" y="489"/>
                    </a:lnTo>
                    <a:lnTo>
                      <a:pt x="75" y="489"/>
                    </a:lnTo>
                    <a:lnTo>
                      <a:pt x="75" y="489"/>
                    </a:lnTo>
                    <a:lnTo>
                      <a:pt x="73" y="489"/>
                    </a:lnTo>
                    <a:lnTo>
                      <a:pt x="70" y="487"/>
                    </a:lnTo>
                    <a:lnTo>
                      <a:pt x="67" y="487"/>
                    </a:lnTo>
                    <a:lnTo>
                      <a:pt x="63" y="486"/>
                    </a:lnTo>
                    <a:lnTo>
                      <a:pt x="60" y="484"/>
                    </a:lnTo>
                    <a:lnTo>
                      <a:pt x="60" y="484"/>
                    </a:lnTo>
                    <a:lnTo>
                      <a:pt x="58" y="482"/>
                    </a:lnTo>
                    <a:lnTo>
                      <a:pt x="56" y="482"/>
                    </a:lnTo>
                    <a:lnTo>
                      <a:pt x="56" y="479"/>
                    </a:lnTo>
                    <a:lnTo>
                      <a:pt x="55" y="479"/>
                    </a:lnTo>
                    <a:lnTo>
                      <a:pt x="53" y="481"/>
                    </a:lnTo>
                    <a:lnTo>
                      <a:pt x="51" y="481"/>
                    </a:lnTo>
                    <a:lnTo>
                      <a:pt x="49" y="481"/>
                    </a:lnTo>
                    <a:lnTo>
                      <a:pt x="48" y="481"/>
                    </a:lnTo>
                    <a:lnTo>
                      <a:pt x="48" y="477"/>
                    </a:lnTo>
                    <a:lnTo>
                      <a:pt x="48" y="477"/>
                    </a:lnTo>
                    <a:lnTo>
                      <a:pt x="46" y="477"/>
                    </a:lnTo>
                    <a:lnTo>
                      <a:pt x="44" y="476"/>
                    </a:lnTo>
                    <a:lnTo>
                      <a:pt x="44" y="476"/>
                    </a:lnTo>
                    <a:lnTo>
                      <a:pt x="44" y="474"/>
                    </a:lnTo>
                    <a:lnTo>
                      <a:pt x="44" y="474"/>
                    </a:lnTo>
                    <a:lnTo>
                      <a:pt x="44" y="472"/>
                    </a:lnTo>
                    <a:lnTo>
                      <a:pt x="44" y="467"/>
                    </a:lnTo>
                    <a:lnTo>
                      <a:pt x="44" y="465"/>
                    </a:lnTo>
                    <a:lnTo>
                      <a:pt x="44" y="464"/>
                    </a:lnTo>
                    <a:lnTo>
                      <a:pt x="43" y="462"/>
                    </a:lnTo>
                    <a:lnTo>
                      <a:pt x="43" y="462"/>
                    </a:lnTo>
                    <a:lnTo>
                      <a:pt x="41" y="460"/>
                    </a:lnTo>
                    <a:lnTo>
                      <a:pt x="39" y="459"/>
                    </a:lnTo>
                    <a:lnTo>
                      <a:pt x="37" y="459"/>
                    </a:lnTo>
                    <a:lnTo>
                      <a:pt x="36" y="460"/>
                    </a:lnTo>
                    <a:lnTo>
                      <a:pt x="34" y="459"/>
                    </a:lnTo>
                    <a:lnTo>
                      <a:pt x="34" y="455"/>
                    </a:lnTo>
                    <a:lnTo>
                      <a:pt x="32" y="455"/>
                    </a:lnTo>
                    <a:lnTo>
                      <a:pt x="29" y="453"/>
                    </a:lnTo>
                    <a:lnTo>
                      <a:pt x="27" y="453"/>
                    </a:lnTo>
                    <a:lnTo>
                      <a:pt x="25" y="453"/>
                    </a:lnTo>
                    <a:lnTo>
                      <a:pt x="24" y="453"/>
                    </a:lnTo>
                    <a:lnTo>
                      <a:pt x="24" y="453"/>
                    </a:lnTo>
                    <a:lnTo>
                      <a:pt x="22" y="453"/>
                    </a:lnTo>
                    <a:lnTo>
                      <a:pt x="20" y="452"/>
                    </a:lnTo>
                    <a:lnTo>
                      <a:pt x="19" y="452"/>
                    </a:lnTo>
                    <a:lnTo>
                      <a:pt x="17" y="452"/>
                    </a:lnTo>
                    <a:lnTo>
                      <a:pt x="17" y="452"/>
                    </a:lnTo>
                    <a:lnTo>
                      <a:pt x="17" y="452"/>
                    </a:lnTo>
                    <a:lnTo>
                      <a:pt x="15" y="450"/>
                    </a:lnTo>
                    <a:lnTo>
                      <a:pt x="14" y="450"/>
                    </a:lnTo>
                    <a:lnTo>
                      <a:pt x="19" y="447"/>
                    </a:lnTo>
                    <a:lnTo>
                      <a:pt x="20" y="447"/>
                    </a:lnTo>
                    <a:lnTo>
                      <a:pt x="20" y="447"/>
                    </a:lnTo>
                    <a:lnTo>
                      <a:pt x="22" y="447"/>
                    </a:lnTo>
                    <a:lnTo>
                      <a:pt x="22" y="447"/>
                    </a:lnTo>
                    <a:lnTo>
                      <a:pt x="24" y="448"/>
                    </a:lnTo>
                    <a:lnTo>
                      <a:pt x="24" y="448"/>
                    </a:lnTo>
                    <a:lnTo>
                      <a:pt x="25" y="447"/>
                    </a:lnTo>
                    <a:lnTo>
                      <a:pt x="27" y="447"/>
                    </a:lnTo>
                    <a:lnTo>
                      <a:pt x="27" y="445"/>
                    </a:lnTo>
                    <a:lnTo>
                      <a:pt x="29" y="443"/>
                    </a:lnTo>
                    <a:lnTo>
                      <a:pt x="29" y="441"/>
                    </a:lnTo>
                    <a:lnTo>
                      <a:pt x="25" y="440"/>
                    </a:lnTo>
                    <a:lnTo>
                      <a:pt x="25" y="440"/>
                    </a:lnTo>
                    <a:lnTo>
                      <a:pt x="24" y="438"/>
                    </a:lnTo>
                    <a:lnTo>
                      <a:pt x="25" y="436"/>
                    </a:lnTo>
                    <a:lnTo>
                      <a:pt x="25" y="435"/>
                    </a:lnTo>
                    <a:lnTo>
                      <a:pt x="25" y="433"/>
                    </a:lnTo>
                    <a:lnTo>
                      <a:pt x="24" y="433"/>
                    </a:lnTo>
                    <a:lnTo>
                      <a:pt x="24" y="431"/>
                    </a:lnTo>
                    <a:lnTo>
                      <a:pt x="24" y="428"/>
                    </a:lnTo>
                    <a:lnTo>
                      <a:pt x="22" y="426"/>
                    </a:lnTo>
                    <a:lnTo>
                      <a:pt x="22" y="424"/>
                    </a:lnTo>
                    <a:lnTo>
                      <a:pt x="22" y="423"/>
                    </a:lnTo>
                    <a:lnTo>
                      <a:pt x="24" y="419"/>
                    </a:lnTo>
                    <a:lnTo>
                      <a:pt x="22" y="418"/>
                    </a:lnTo>
                    <a:lnTo>
                      <a:pt x="22" y="416"/>
                    </a:lnTo>
                    <a:lnTo>
                      <a:pt x="17" y="414"/>
                    </a:lnTo>
                    <a:lnTo>
                      <a:pt x="12" y="412"/>
                    </a:lnTo>
                    <a:lnTo>
                      <a:pt x="10" y="412"/>
                    </a:lnTo>
                    <a:lnTo>
                      <a:pt x="10" y="412"/>
                    </a:lnTo>
                    <a:lnTo>
                      <a:pt x="8" y="414"/>
                    </a:lnTo>
                    <a:lnTo>
                      <a:pt x="8" y="416"/>
                    </a:lnTo>
                    <a:lnTo>
                      <a:pt x="7" y="416"/>
                    </a:lnTo>
                    <a:lnTo>
                      <a:pt x="5" y="416"/>
                    </a:lnTo>
                    <a:lnTo>
                      <a:pt x="3" y="414"/>
                    </a:lnTo>
                    <a:lnTo>
                      <a:pt x="3" y="412"/>
                    </a:lnTo>
                    <a:lnTo>
                      <a:pt x="2" y="409"/>
                    </a:lnTo>
                    <a:lnTo>
                      <a:pt x="2" y="409"/>
                    </a:lnTo>
                    <a:lnTo>
                      <a:pt x="2" y="407"/>
                    </a:lnTo>
                    <a:lnTo>
                      <a:pt x="2" y="407"/>
                    </a:lnTo>
                    <a:lnTo>
                      <a:pt x="3" y="406"/>
                    </a:lnTo>
                    <a:lnTo>
                      <a:pt x="3" y="406"/>
                    </a:lnTo>
                    <a:lnTo>
                      <a:pt x="3" y="404"/>
                    </a:lnTo>
                    <a:lnTo>
                      <a:pt x="2" y="404"/>
                    </a:lnTo>
                    <a:lnTo>
                      <a:pt x="2" y="402"/>
                    </a:lnTo>
                    <a:lnTo>
                      <a:pt x="0" y="399"/>
                    </a:lnTo>
                    <a:lnTo>
                      <a:pt x="0" y="397"/>
                    </a:lnTo>
                    <a:lnTo>
                      <a:pt x="0" y="395"/>
                    </a:lnTo>
                    <a:lnTo>
                      <a:pt x="0" y="394"/>
                    </a:lnTo>
                    <a:lnTo>
                      <a:pt x="2" y="394"/>
                    </a:lnTo>
                    <a:lnTo>
                      <a:pt x="3" y="392"/>
                    </a:lnTo>
                    <a:lnTo>
                      <a:pt x="5" y="392"/>
                    </a:lnTo>
                    <a:lnTo>
                      <a:pt x="5" y="390"/>
                    </a:lnTo>
                    <a:lnTo>
                      <a:pt x="5" y="390"/>
                    </a:lnTo>
                    <a:lnTo>
                      <a:pt x="5" y="387"/>
                    </a:lnTo>
                    <a:lnTo>
                      <a:pt x="3" y="385"/>
                    </a:lnTo>
                    <a:lnTo>
                      <a:pt x="3" y="385"/>
                    </a:lnTo>
                    <a:lnTo>
                      <a:pt x="5" y="384"/>
                    </a:lnTo>
                    <a:lnTo>
                      <a:pt x="5" y="384"/>
                    </a:lnTo>
                    <a:lnTo>
                      <a:pt x="7" y="380"/>
                    </a:lnTo>
                    <a:lnTo>
                      <a:pt x="7" y="378"/>
                    </a:lnTo>
                    <a:lnTo>
                      <a:pt x="8" y="378"/>
                    </a:lnTo>
                    <a:lnTo>
                      <a:pt x="8" y="378"/>
                    </a:lnTo>
                    <a:lnTo>
                      <a:pt x="12" y="378"/>
                    </a:lnTo>
                    <a:lnTo>
                      <a:pt x="15" y="377"/>
                    </a:lnTo>
                    <a:lnTo>
                      <a:pt x="19" y="373"/>
                    </a:lnTo>
                    <a:lnTo>
                      <a:pt x="20" y="372"/>
                    </a:lnTo>
                    <a:lnTo>
                      <a:pt x="22" y="372"/>
                    </a:lnTo>
                    <a:lnTo>
                      <a:pt x="24" y="372"/>
                    </a:lnTo>
                    <a:lnTo>
                      <a:pt x="24" y="372"/>
                    </a:lnTo>
                    <a:lnTo>
                      <a:pt x="22" y="370"/>
                    </a:lnTo>
                    <a:lnTo>
                      <a:pt x="22" y="368"/>
                    </a:lnTo>
                    <a:lnTo>
                      <a:pt x="24" y="368"/>
                    </a:lnTo>
                    <a:lnTo>
                      <a:pt x="24" y="368"/>
                    </a:lnTo>
                    <a:lnTo>
                      <a:pt x="27" y="368"/>
                    </a:lnTo>
                    <a:lnTo>
                      <a:pt x="29" y="368"/>
                    </a:lnTo>
                    <a:lnTo>
                      <a:pt x="31" y="368"/>
                    </a:lnTo>
                    <a:lnTo>
                      <a:pt x="36" y="365"/>
                    </a:lnTo>
                    <a:lnTo>
                      <a:pt x="37" y="365"/>
                    </a:lnTo>
                    <a:lnTo>
                      <a:pt x="37" y="365"/>
                    </a:lnTo>
                    <a:lnTo>
                      <a:pt x="37" y="366"/>
                    </a:lnTo>
                    <a:lnTo>
                      <a:pt x="39" y="372"/>
                    </a:lnTo>
                    <a:lnTo>
                      <a:pt x="39" y="372"/>
                    </a:lnTo>
                    <a:lnTo>
                      <a:pt x="43" y="372"/>
                    </a:lnTo>
                    <a:lnTo>
                      <a:pt x="46" y="370"/>
                    </a:lnTo>
                    <a:lnTo>
                      <a:pt x="46" y="370"/>
                    </a:lnTo>
                    <a:lnTo>
                      <a:pt x="48" y="370"/>
                    </a:lnTo>
                    <a:lnTo>
                      <a:pt x="49" y="370"/>
                    </a:lnTo>
                    <a:lnTo>
                      <a:pt x="51" y="370"/>
                    </a:lnTo>
                    <a:lnTo>
                      <a:pt x="51" y="372"/>
                    </a:lnTo>
                    <a:lnTo>
                      <a:pt x="53" y="370"/>
                    </a:lnTo>
                    <a:lnTo>
                      <a:pt x="55" y="368"/>
                    </a:lnTo>
                    <a:lnTo>
                      <a:pt x="56" y="366"/>
                    </a:lnTo>
                    <a:lnTo>
                      <a:pt x="56" y="365"/>
                    </a:lnTo>
                    <a:lnTo>
                      <a:pt x="58" y="363"/>
                    </a:lnTo>
                    <a:lnTo>
                      <a:pt x="58" y="361"/>
                    </a:lnTo>
                    <a:lnTo>
                      <a:pt x="58" y="360"/>
                    </a:lnTo>
                    <a:lnTo>
                      <a:pt x="60" y="360"/>
                    </a:lnTo>
                    <a:lnTo>
                      <a:pt x="61" y="355"/>
                    </a:lnTo>
                    <a:lnTo>
                      <a:pt x="63" y="355"/>
                    </a:lnTo>
                    <a:lnTo>
                      <a:pt x="65" y="355"/>
                    </a:lnTo>
                    <a:lnTo>
                      <a:pt x="68" y="355"/>
                    </a:lnTo>
                    <a:lnTo>
                      <a:pt x="70" y="355"/>
                    </a:lnTo>
                    <a:lnTo>
                      <a:pt x="75" y="355"/>
                    </a:lnTo>
                    <a:lnTo>
                      <a:pt x="79" y="355"/>
                    </a:lnTo>
                    <a:lnTo>
                      <a:pt x="80" y="353"/>
                    </a:lnTo>
                    <a:lnTo>
                      <a:pt x="84" y="353"/>
                    </a:lnTo>
                    <a:lnTo>
                      <a:pt x="87" y="353"/>
                    </a:lnTo>
                    <a:lnTo>
                      <a:pt x="91" y="348"/>
                    </a:lnTo>
                    <a:lnTo>
                      <a:pt x="91" y="346"/>
                    </a:lnTo>
                    <a:lnTo>
                      <a:pt x="91" y="346"/>
                    </a:lnTo>
                    <a:lnTo>
                      <a:pt x="92" y="344"/>
                    </a:lnTo>
                    <a:lnTo>
                      <a:pt x="94" y="343"/>
                    </a:lnTo>
                    <a:lnTo>
                      <a:pt x="99" y="341"/>
                    </a:lnTo>
                    <a:lnTo>
                      <a:pt x="106" y="336"/>
                    </a:lnTo>
                    <a:lnTo>
                      <a:pt x="109" y="336"/>
                    </a:lnTo>
                    <a:lnTo>
                      <a:pt x="109" y="336"/>
                    </a:lnTo>
                    <a:lnTo>
                      <a:pt x="113" y="334"/>
                    </a:lnTo>
                    <a:lnTo>
                      <a:pt x="118" y="332"/>
                    </a:lnTo>
                    <a:lnTo>
                      <a:pt x="120" y="329"/>
                    </a:lnTo>
                    <a:lnTo>
                      <a:pt x="121" y="329"/>
                    </a:lnTo>
                    <a:lnTo>
                      <a:pt x="126" y="329"/>
                    </a:lnTo>
                    <a:lnTo>
                      <a:pt x="126" y="329"/>
                    </a:lnTo>
                    <a:lnTo>
                      <a:pt x="126" y="327"/>
                    </a:lnTo>
                    <a:lnTo>
                      <a:pt x="126" y="326"/>
                    </a:lnTo>
                    <a:lnTo>
                      <a:pt x="126" y="324"/>
                    </a:lnTo>
                    <a:lnTo>
                      <a:pt x="126" y="324"/>
                    </a:lnTo>
                    <a:lnTo>
                      <a:pt x="128" y="324"/>
                    </a:lnTo>
                    <a:lnTo>
                      <a:pt x="128" y="322"/>
                    </a:lnTo>
                    <a:lnTo>
                      <a:pt x="126" y="319"/>
                    </a:lnTo>
                    <a:lnTo>
                      <a:pt x="126" y="315"/>
                    </a:lnTo>
                    <a:lnTo>
                      <a:pt x="125" y="314"/>
                    </a:lnTo>
                    <a:lnTo>
                      <a:pt x="125" y="312"/>
                    </a:lnTo>
                    <a:lnTo>
                      <a:pt x="126" y="310"/>
                    </a:lnTo>
                    <a:lnTo>
                      <a:pt x="126" y="309"/>
                    </a:lnTo>
                    <a:lnTo>
                      <a:pt x="130" y="307"/>
                    </a:lnTo>
                    <a:lnTo>
                      <a:pt x="133" y="307"/>
                    </a:lnTo>
                    <a:lnTo>
                      <a:pt x="133" y="305"/>
                    </a:lnTo>
                    <a:lnTo>
                      <a:pt x="132" y="305"/>
                    </a:lnTo>
                    <a:lnTo>
                      <a:pt x="130" y="305"/>
                    </a:lnTo>
                    <a:lnTo>
                      <a:pt x="130" y="303"/>
                    </a:lnTo>
                    <a:lnTo>
                      <a:pt x="130" y="303"/>
                    </a:lnTo>
                    <a:lnTo>
                      <a:pt x="130" y="302"/>
                    </a:lnTo>
                    <a:lnTo>
                      <a:pt x="132" y="302"/>
                    </a:lnTo>
                    <a:lnTo>
                      <a:pt x="135" y="300"/>
                    </a:lnTo>
                    <a:lnTo>
                      <a:pt x="137" y="302"/>
                    </a:lnTo>
                    <a:lnTo>
                      <a:pt x="137" y="300"/>
                    </a:lnTo>
                    <a:lnTo>
                      <a:pt x="137" y="300"/>
                    </a:lnTo>
                    <a:lnTo>
                      <a:pt x="137" y="298"/>
                    </a:lnTo>
                    <a:lnTo>
                      <a:pt x="137" y="297"/>
                    </a:lnTo>
                    <a:lnTo>
                      <a:pt x="135" y="295"/>
                    </a:lnTo>
                    <a:lnTo>
                      <a:pt x="135" y="295"/>
                    </a:lnTo>
                    <a:lnTo>
                      <a:pt x="137" y="293"/>
                    </a:lnTo>
                    <a:lnTo>
                      <a:pt x="135" y="288"/>
                    </a:lnTo>
                    <a:lnTo>
                      <a:pt x="133" y="286"/>
                    </a:lnTo>
                    <a:lnTo>
                      <a:pt x="132" y="280"/>
                    </a:lnTo>
                    <a:lnTo>
                      <a:pt x="130" y="278"/>
                    </a:lnTo>
                    <a:lnTo>
                      <a:pt x="130" y="276"/>
                    </a:lnTo>
                    <a:lnTo>
                      <a:pt x="130" y="274"/>
                    </a:lnTo>
                    <a:lnTo>
                      <a:pt x="130" y="273"/>
                    </a:lnTo>
                    <a:lnTo>
                      <a:pt x="130" y="271"/>
                    </a:lnTo>
                    <a:lnTo>
                      <a:pt x="130" y="269"/>
                    </a:lnTo>
                    <a:lnTo>
                      <a:pt x="128" y="266"/>
                    </a:lnTo>
                    <a:lnTo>
                      <a:pt x="130" y="262"/>
                    </a:lnTo>
                    <a:lnTo>
                      <a:pt x="130" y="261"/>
                    </a:lnTo>
                    <a:lnTo>
                      <a:pt x="130" y="259"/>
                    </a:lnTo>
                    <a:lnTo>
                      <a:pt x="130" y="259"/>
                    </a:lnTo>
                    <a:lnTo>
                      <a:pt x="132" y="259"/>
                    </a:lnTo>
                    <a:lnTo>
                      <a:pt x="132" y="257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8" y="256"/>
                    </a:lnTo>
                    <a:lnTo>
                      <a:pt x="125" y="256"/>
                    </a:lnTo>
                    <a:lnTo>
                      <a:pt x="123" y="256"/>
                    </a:lnTo>
                    <a:lnTo>
                      <a:pt x="121" y="256"/>
                    </a:lnTo>
                    <a:lnTo>
                      <a:pt x="120" y="254"/>
                    </a:lnTo>
                    <a:lnTo>
                      <a:pt x="120" y="254"/>
                    </a:lnTo>
                    <a:lnTo>
                      <a:pt x="121" y="252"/>
                    </a:lnTo>
                    <a:lnTo>
                      <a:pt x="123" y="251"/>
                    </a:lnTo>
                    <a:lnTo>
                      <a:pt x="126" y="249"/>
                    </a:lnTo>
                    <a:lnTo>
                      <a:pt x="130" y="249"/>
                    </a:lnTo>
                    <a:lnTo>
                      <a:pt x="132" y="247"/>
                    </a:lnTo>
                    <a:lnTo>
                      <a:pt x="135" y="247"/>
                    </a:lnTo>
                    <a:lnTo>
                      <a:pt x="137" y="247"/>
                    </a:lnTo>
                    <a:lnTo>
                      <a:pt x="138" y="247"/>
                    </a:lnTo>
                    <a:lnTo>
                      <a:pt x="142" y="245"/>
                    </a:lnTo>
                    <a:lnTo>
                      <a:pt x="149" y="244"/>
                    </a:lnTo>
                    <a:lnTo>
                      <a:pt x="154" y="242"/>
                    </a:lnTo>
                    <a:lnTo>
                      <a:pt x="156" y="240"/>
                    </a:lnTo>
                    <a:lnTo>
                      <a:pt x="156" y="242"/>
                    </a:lnTo>
                    <a:lnTo>
                      <a:pt x="157" y="244"/>
                    </a:lnTo>
                    <a:lnTo>
                      <a:pt x="159" y="245"/>
                    </a:lnTo>
                    <a:lnTo>
                      <a:pt x="159" y="245"/>
                    </a:lnTo>
                    <a:lnTo>
                      <a:pt x="161" y="245"/>
                    </a:lnTo>
                    <a:lnTo>
                      <a:pt x="162" y="245"/>
                    </a:lnTo>
                    <a:lnTo>
                      <a:pt x="166" y="245"/>
                    </a:lnTo>
                    <a:lnTo>
                      <a:pt x="168" y="245"/>
                    </a:lnTo>
                    <a:lnTo>
                      <a:pt x="169" y="245"/>
                    </a:lnTo>
                    <a:lnTo>
                      <a:pt x="169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73" y="245"/>
                    </a:lnTo>
                    <a:lnTo>
                      <a:pt x="173" y="242"/>
                    </a:lnTo>
                    <a:lnTo>
                      <a:pt x="173" y="240"/>
                    </a:lnTo>
                    <a:lnTo>
                      <a:pt x="173" y="239"/>
                    </a:lnTo>
                    <a:lnTo>
                      <a:pt x="173" y="239"/>
                    </a:lnTo>
                    <a:lnTo>
                      <a:pt x="169" y="237"/>
                    </a:lnTo>
                    <a:lnTo>
                      <a:pt x="168" y="237"/>
                    </a:lnTo>
                    <a:lnTo>
                      <a:pt x="168" y="235"/>
                    </a:lnTo>
                    <a:lnTo>
                      <a:pt x="168" y="235"/>
                    </a:lnTo>
                    <a:lnTo>
                      <a:pt x="168" y="232"/>
                    </a:lnTo>
                    <a:lnTo>
                      <a:pt x="169" y="228"/>
                    </a:lnTo>
                    <a:lnTo>
                      <a:pt x="171" y="223"/>
                    </a:lnTo>
                    <a:lnTo>
                      <a:pt x="171" y="218"/>
                    </a:lnTo>
                    <a:lnTo>
                      <a:pt x="174" y="213"/>
                    </a:lnTo>
                    <a:lnTo>
                      <a:pt x="176" y="206"/>
                    </a:lnTo>
                    <a:lnTo>
                      <a:pt x="180" y="196"/>
                    </a:lnTo>
                    <a:lnTo>
                      <a:pt x="180" y="194"/>
                    </a:lnTo>
                    <a:lnTo>
                      <a:pt x="181" y="191"/>
                    </a:lnTo>
                    <a:lnTo>
                      <a:pt x="181" y="191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8" y="193"/>
                    </a:lnTo>
                    <a:lnTo>
                      <a:pt x="191" y="194"/>
                    </a:lnTo>
                    <a:lnTo>
                      <a:pt x="193" y="194"/>
                    </a:lnTo>
                    <a:lnTo>
                      <a:pt x="197" y="196"/>
                    </a:lnTo>
                    <a:lnTo>
                      <a:pt x="200" y="196"/>
                    </a:lnTo>
                    <a:lnTo>
                      <a:pt x="202" y="196"/>
                    </a:lnTo>
                    <a:lnTo>
                      <a:pt x="203" y="196"/>
                    </a:lnTo>
                    <a:lnTo>
                      <a:pt x="205" y="196"/>
                    </a:lnTo>
                    <a:lnTo>
                      <a:pt x="210" y="196"/>
                    </a:lnTo>
                    <a:lnTo>
                      <a:pt x="210" y="196"/>
                    </a:lnTo>
                    <a:lnTo>
                      <a:pt x="212" y="196"/>
                    </a:lnTo>
                    <a:lnTo>
                      <a:pt x="214" y="198"/>
                    </a:lnTo>
                    <a:lnTo>
                      <a:pt x="214" y="199"/>
                    </a:lnTo>
                    <a:lnTo>
                      <a:pt x="214" y="201"/>
                    </a:lnTo>
                    <a:lnTo>
                      <a:pt x="215" y="199"/>
                    </a:lnTo>
                    <a:lnTo>
                      <a:pt x="219" y="198"/>
                    </a:lnTo>
                    <a:lnTo>
                      <a:pt x="221" y="196"/>
                    </a:lnTo>
                    <a:lnTo>
                      <a:pt x="222" y="194"/>
                    </a:lnTo>
                    <a:lnTo>
                      <a:pt x="226" y="194"/>
                    </a:lnTo>
                    <a:lnTo>
                      <a:pt x="227" y="194"/>
                    </a:lnTo>
                    <a:lnTo>
                      <a:pt x="229" y="193"/>
                    </a:lnTo>
                    <a:lnTo>
                      <a:pt x="229" y="191"/>
                    </a:lnTo>
                    <a:lnTo>
                      <a:pt x="231" y="189"/>
                    </a:lnTo>
                    <a:lnTo>
                      <a:pt x="231" y="186"/>
                    </a:lnTo>
                    <a:lnTo>
                      <a:pt x="231" y="184"/>
                    </a:lnTo>
                    <a:lnTo>
                      <a:pt x="229" y="182"/>
                    </a:lnTo>
                    <a:lnTo>
                      <a:pt x="229" y="181"/>
                    </a:lnTo>
                    <a:lnTo>
                      <a:pt x="229" y="174"/>
                    </a:lnTo>
                    <a:lnTo>
                      <a:pt x="229" y="170"/>
                    </a:lnTo>
                    <a:lnTo>
                      <a:pt x="229" y="165"/>
                    </a:lnTo>
                    <a:lnTo>
                      <a:pt x="231" y="162"/>
                    </a:lnTo>
                    <a:lnTo>
                      <a:pt x="231" y="160"/>
                    </a:lnTo>
                    <a:lnTo>
                      <a:pt x="233" y="159"/>
                    </a:lnTo>
                    <a:lnTo>
                      <a:pt x="233" y="157"/>
                    </a:lnTo>
                    <a:lnTo>
                      <a:pt x="234" y="155"/>
                    </a:lnTo>
                    <a:lnTo>
                      <a:pt x="239" y="155"/>
                    </a:lnTo>
                    <a:lnTo>
                      <a:pt x="243" y="155"/>
                    </a:lnTo>
                    <a:lnTo>
                      <a:pt x="245" y="153"/>
                    </a:lnTo>
                    <a:lnTo>
                      <a:pt x="246" y="153"/>
                    </a:lnTo>
                    <a:lnTo>
                      <a:pt x="248" y="152"/>
                    </a:lnTo>
                    <a:lnTo>
                      <a:pt x="250" y="150"/>
                    </a:lnTo>
                    <a:lnTo>
                      <a:pt x="251" y="147"/>
                    </a:lnTo>
                    <a:lnTo>
                      <a:pt x="253" y="143"/>
                    </a:lnTo>
                    <a:lnTo>
                      <a:pt x="251" y="140"/>
                    </a:lnTo>
                    <a:lnTo>
                      <a:pt x="251" y="138"/>
                    </a:lnTo>
                    <a:lnTo>
                      <a:pt x="253" y="136"/>
                    </a:lnTo>
                    <a:lnTo>
                      <a:pt x="255" y="136"/>
                    </a:lnTo>
                    <a:lnTo>
                      <a:pt x="257" y="136"/>
                    </a:lnTo>
                    <a:lnTo>
                      <a:pt x="258" y="135"/>
                    </a:lnTo>
                    <a:lnTo>
                      <a:pt x="262" y="136"/>
                    </a:lnTo>
                    <a:lnTo>
                      <a:pt x="263" y="136"/>
                    </a:lnTo>
                    <a:lnTo>
                      <a:pt x="265" y="136"/>
                    </a:lnTo>
                    <a:lnTo>
                      <a:pt x="267" y="136"/>
                    </a:lnTo>
                    <a:lnTo>
                      <a:pt x="267" y="135"/>
                    </a:lnTo>
                    <a:lnTo>
                      <a:pt x="268" y="135"/>
                    </a:lnTo>
                    <a:lnTo>
                      <a:pt x="270" y="135"/>
                    </a:lnTo>
                    <a:lnTo>
                      <a:pt x="272" y="133"/>
                    </a:lnTo>
                    <a:lnTo>
                      <a:pt x="272" y="135"/>
                    </a:lnTo>
                    <a:lnTo>
                      <a:pt x="274" y="135"/>
                    </a:lnTo>
                    <a:lnTo>
                      <a:pt x="272" y="136"/>
                    </a:lnTo>
                    <a:lnTo>
                      <a:pt x="274" y="138"/>
                    </a:lnTo>
                    <a:lnTo>
                      <a:pt x="274" y="138"/>
                    </a:lnTo>
                    <a:lnTo>
                      <a:pt x="274" y="140"/>
                    </a:lnTo>
                    <a:lnTo>
                      <a:pt x="272" y="140"/>
                    </a:lnTo>
                    <a:lnTo>
                      <a:pt x="272" y="141"/>
                    </a:lnTo>
                    <a:lnTo>
                      <a:pt x="272" y="141"/>
                    </a:lnTo>
                    <a:lnTo>
                      <a:pt x="272" y="143"/>
                    </a:lnTo>
                    <a:lnTo>
                      <a:pt x="274" y="145"/>
                    </a:lnTo>
                    <a:lnTo>
                      <a:pt x="275" y="145"/>
                    </a:lnTo>
                    <a:lnTo>
                      <a:pt x="277" y="147"/>
                    </a:lnTo>
                    <a:lnTo>
                      <a:pt x="277" y="147"/>
                    </a:lnTo>
                    <a:lnTo>
                      <a:pt x="277" y="148"/>
                    </a:lnTo>
                    <a:lnTo>
                      <a:pt x="277" y="148"/>
                    </a:lnTo>
                    <a:lnTo>
                      <a:pt x="275" y="150"/>
                    </a:lnTo>
                    <a:lnTo>
                      <a:pt x="275" y="150"/>
                    </a:lnTo>
                    <a:lnTo>
                      <a:pt x="275" y="152"/>
                    </a:lnTo>
                    <a:lnTo>
                      <a:pt x="277" y="152"/>
                    </a:lnTo>
                    <a:lnTo>
                      <a:pt x="279" y="153"/>
                    </a:lnTo>
                    <a:lnTo>
                      <a:pt x="282" y="153"/>
                    </a:lnTo>
                    <a:lnTo>
                      <a:pt x="284" y="155"/>
                    </a:lnTo>
                    <a:lnTo>
                      <a:pt x="286" y="157"/>
                    </a:lnTo>
                    <a:lnTo>
                      <a:pt x="287" y="159"/>
                    </a:lnTo>
                    <a:lnTo>
                      <a:pt x="287" y="162"/>
                    </a:lnTo>
                    <a:lnTo>
                      <a:pt x="289" y="162"/>
                    </a:lnTo>
                    <a:lnTo>
                      <a:pt x="292" y="164"/>
                    </a:lnTo>
                    <a:lnTo>
                      <a:pt x="294" y="165"/>
                    </a:lnTo>
                    <a:lnTo>
                      <a:pt x="294" y="165"/>
                    </a:lnTo>
                    <a:lnTo>
                      <a:pt x="296" y="167"/>
                    </a:lnTo>
                    <a:lnTo>
                      <a:pt x="298" y="167"/>
                    </a:lnTo>
                    <a:lnTo>
                      <a:pt x="299" y="169"/>
                    </a:lnTo>
                    <a:lnTo>
                      <a:pt x="301" y="167"/>
                    </a:lnTo>
                    <a:lnTo>
                      <a:pt x="304" y="167"/>
                    </a:lnTo>
                    <a:lnTo>
                      <a:pt x="306" y="167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0" y="172"/>
                    </a:lnTo>
                    <a:lnTo>
                      <a:pt x="310" y="172"/>
                    </a:lnTo>
                    <a:lnTo>
                      <a:pt x="311" y="172"/>
                    </a:lnTo>
                    <a:lnTo>
                      <a:pt x="313" y="172"/>
                    </a:lnTo>
                    <a:lnTo>
                      <a:pt x="313" y="170"/>
                    </a:lnTo>
                    <a:lnTo>
                      <a:pt x="315" y="170"/>
                    </a:lnTo>
                    <a:lnTo>
                      <a:pt x="316" y="172"/>
                    </a:lnTo>
                    <a:lnTo>
                      <a:pt x="316" y="172"/>
                    </a:lnTo>
                    <a:lnTo>
                      <a:pt x="316" y="174"/>
                    </a:lnTo>
                    <a:lnTo>
                      <a:pt x="318" y="176"/>
                    </a:lnTo>
                    <a:lnTo>
                      <a:pt x="320" y="177"/>
                    </a:lnTo>
                    <a:lnTo>
                      <a:pt x="322" y="177"/>
                    </a:lnTo>
                    <a:lnTo>
                      <a:pt x="322" y="179"/>
                    </a:lnTo>
                    <a:lnTo>
                      <a:pt x="322" y="181"/>
                    </a:lnTo>
                    <a:lnTo>
                      <a:pt x="323" y="181"/>
                    </a:lnTo>
                    <a:lnTo>
                      <a:pt x="323" y="184"/>
                    </a:lnTo>
                    <a:lnTo>
                      <a:pt x="323" y="186"/>
                    </a:lnTo>
                    <a:lnTo>
                      <a:pt x="325" y="187"/>
                    </a:lnTo>
                    <a:lnTo>
                      <a:pt x="325" y="189"/>
                    </a:lnTo>
                    <a:lnTo>
                      <a:pt x="327" y="193"/>
                    </a:lnTo>
                    <a:lnTo>
                      <a:pt x="328" y="196"/>
                    </a:lnTo>
                    <a:lnTo>
                      <a:pt x="330" y="196"/>
                    </a:lnTo>
                    <a:lnTo>
                      <a:pt x="332" y="198"/>
                    </a:lnTo>
                    <a:lnTo>
                      <a:pt x="332" y="199"/>
                    </a:lnTo>
                    <a:lnTo>
                      <a:pt x="334" y="203"/>
                    </a:lnTo>
                    <a:lnTo>
                      <a:pt x="334" y="205"/>
                    </a:lnTo>
                    <a:lnTo>
                      <a:pt x="334" y="206"/>
                    </a:lnTo>
                    <a:lnTo>
                      <a:pt x="334" y="208"/>
                    </a:lnTo>
                    <a:lnTo>
                      <a:pt x="335" y="208"/>
                    </a:lnTo>
                    <a:lnTo>
                      <a:pt x="334" y="213"/>
                    </a:lnTo>
                    <a:lnTo>
                      <a:pt x="332" y="215"/>
                    </a:lnTo>
                    <a:lnTo>
                      <a:pt x="332" y="216"/>
                    </a:lnTo>
                    <a:lnTo>
                      <a:pt x="334" y="218"/>
                    </a:lnTo>
                    <a:lnTo>
                      <a:pt x="334" y="220"/>
                    </a:lnTo>
                    <a:lnTo>
                      <a:pt x="334" y="222"/>
                    </a:lnTo>
                    <a:lnTo>
                      <a:pt x="334" y="223"/>
                    </a:lnTo>
                    <a:lnTo>
                      <a:pt x="332" y="225"/>
                    </a:lnTo>
                    <a:lnTo>
                      <a:pt x="332" y="227"/>
                    </a:lnTo>
                    <a:lnTo>
                      <a:pt x="330" y="227"/>
                    </a:lnTo>
                    <a:lnTo>
                      <a:pt x="328" y="230"/>
                    </a:lnTo>
                    <a:lnTo>
                      <a:pt x="327" y="235"/>
                    </a:lnTo>
                    <a:lnTo>
                      <a:pt x="327" y="237"/>
                    </a:lnTo>
                    <a:lnTo>
                      <a:pt x="328" y="237"/>
                    </a:lnTo>
                    <a:lnTo>
                      <a:pt x="328" y="239"/>
                    </a:lnTo>
                    <a:lnTo>
                      <a:pt x="330" y="240"/>
                    </a:lnTo>
                    <a:lnTo>
                      <a:pt x="332" y="244"/>
                    </a:lnTo>
                    <a:lnTo>
                      <a:pt x="332" y="245"/>
                    </a:lnTo>
                    <a:lnTo>
                      <a:pt x="332" y="245"/>
                    </a:lnTo>
                    <a:lnTo>
                      <a:pt x="334" y="245"/>
                    </a:lnTo>
                    <a:lnTo>
                      <a:pt x="335" y="245"/>
                    </a:lnTo>
                    <a:lnTo>
                      <a:pt x="337" y="245"/>
                    </a:lnTo>
                    <a:lnTo>
                      <a:pt x="339" y="247"/>
                    </a:lnTo>
                    <a:lnTo>
                      <a:pt x="340" y="247"/>
                    </a:lnTo>
                    <a:lnTo>
                      <a:pt x="342" y="247"/>
                    </a:lnTo>
                    <a:lnTo>
                      <a:pt x="344" y="247"/>
                    </a:lnTo>
                    <a:lnTo>
                      <a:pt x="345" y="249"/>
                    </a:lnTo>
                    <a:lnTo>
                      <a:pt x="347" y="249"/>
                    </a:lnTo>
                    <a:lnTo>
                      <a:pt x="351" y="249"/>
                    </a:lnTo>
                    <a:lnTo>
                      <a:pt x="354" y="249"/>
                    </a:lnTo>
                    <a:lnTo>
                      <a:pt x="356" y="249"/>
                    </a:lnTo>
                    <a:lnTo>
                      <a:pt x="361" y="251"/>
                    </a:lnTo>
                    <a:lnTo>
                      <a:pt x="364" y="251"/>
                    </a:lnTo>
                    <a:lnTo>
                      <a:pt x="368" y="249"/>
                    </a:lnTo>
                    <a:lnTo>
                      <a:pt x="371" y="251"/>
                    </a:lnTo>
                    <a:lnTo>
                      <a:pt x="378" y="251"/>
                    </a:lnTo>
                    <a:lnTo>
                      <a:pt x="381" y="252"/>
                    </a:lnTo>
                    <a:lnTo>
                      <a:pt x="385" y="254"/>
                    </a:lnTo>
                    <a:lnTo>
                      <a:pt x="387" y="256"/>
                    </a:lnTo>
                    <a:lnTo>
                      <a:pt x="388" y="257"/>
                    </a:lnTo>
                    <a:lnTo>
                      <a:pt x="390" y="259"/>
                    </a:lnTo>
                    <a:lnTo>
                      <a:pt x="395" y="261"/>
                    </a:lnTo>
                    <a:lnTo>
                      <a:pt x="399" y="264"/>
                    </a:lnTo>
                    <a:lnTo>
                      <a:pt x="400" y="264"/>
                    </a:lnTo>
                    <a:lnTo>
                      <a:pt x="405" y="268"/>
                    </a:lnTo>
                    <a:lnTo>
                      <a:pt x="409" y="269"/>
                    </a:lnTo>
                    <a:lnTo>
                      <a:pt x="412" y="271"/>
                    </a:lnTo>
                    <a:lnTo>
                      <a:pt x="417" y="269"/>
                    </a:lnTo>
                    <a:lnTo>
                      <a:pt x="417" y="271"/>
                    </a:lnTo>
                    <a:lnTo>
                      <a:pt x="417" y="273"/>
                    </a:lnTo>
                    <a:lnTo>
                      <a:pt x="417" y="274"/>
                    </a:lnTo>
                    <a:lnTo>
                      <a:pt x="417" y="276"/>
                    </a:lnTo>
                    <a:lnTo>
                      <a:pt x="417" y="278"/>
                    </a:lnTo>
                    <a:lnTo>
                      <a:pt x="419" y="278"/>
                    </a:lnTo>
                    <a:lnTo>
                      <a:pt x="421" y="278"/>
                    </a:lnTo>
                    <a:lnTo>
                      <a:pt x="421" y="280"/>
                    </a:lnTo>
                    <a:lnTo>
                      <a:pt x="422" y="281"/>
                    </a:lnTo>
                    <a:lnTo>
                      <a:pt x="424" y="286"/>
                    </a:lnTo>
                    <a:lnTo>
                      <a:pt x="428" y="293"/>
                    </a:lnTo>
                    <a:lnTo>
                      <a:pt x="428" y="297"/>
                    </a:lnTo>
                    <a:lnTo>
                      <a:pt x="428" y="298"/>
                    </a:lnTo>
                    <a:lnTo>
                      <a:pt x="431" y="302"/>
                    </a:lnTo>
                    <a:lnTo>
                      <a:pt x="433" y="303"/>
                    </a:lnTo>
                    <a:lnTo>
                      <a:pt x="436" y="305"/>
                    </a:lnTo>
                    <a:lnTo>
                      <a:pt x="436" y="307"/>
                    </a:lnTo>
                    <a:lnTo>
                      <a:pt x="436" y="310"/>
                    </a:lnTo>
                    <a:lnTo>
                      <a:pt x="438" y="310"/>
                    </a:lnTo>
                    <a:lnTo>
                      <a:pt x="441" y="310"/>
                    </a:lnTo>
                    <a:lnTo>
                      <a:pt x="446" y="310"/>
                    </a:lnTo>
                    <a:lnTo>
                      <a:pt x="453" y="309"/>
                    </a:lnTo>
                    <a:lnTo>
                      <a:pt x="464" y="310"/>
                    </a:lnTo>
                    <a:lnTo>
                      <a:pt x="474" y="312"/>
                    </a:lnTo>
                    <a:lnTo>
                      <a:pt x="482" y="314"/>
                    </a:lnTo>
                    <a:lnTo>
                      <a:pt x="486" y="314"/>
                    </a:lnTo>
                    <a:lnTo>
                      <a:pt x="496" y="315"/>
                    </a:lnTo>
                    <a:lnTo>
                      <a:pt x="501" y="314"/>
                    </a:lnTo>
                    <a:lnTo>
                      <a:pt x="506" y="312"/>
                    </a:lnTo>
                    <a:lnTo>
                      <a:pt x="508" y="312"/>
                    </a:lnTo>
                    <a:lnTo>
                      <a:pt x="517" y="314"/>
                    </a:lnTo>
                    <a:lnTo>
                      <a:pt x="522" y="314"/>
                    </a:lnTo>
                    <a:lnTo>
                      <a:pt x="527" y="315"/>
                    </a:lnTo>
                    <a:lnTo>
                      <a:pt x="532" y="315"/>
                    </a:lnTo>
                    <a:lnTo>
                      <a:pt x="535" y="315"/>
                    </a:lnTo>
                    <a:lnTo>
                      <a:pt x="537" y="315"/>
                    </a:lnTo>
                    <a:lnTo>
                      <a:pt x="539" y="317"/>
                    </a:lnTo>
                    <a:lnTo>
                      <a:pt x="539" y="317"/>
                    </a:lnTo>
                    <a:lnTo>
                      <a:pt x="542" y="322"/>
                    </a:lnTo>
                    <a:lnTo>
                      <a:pt x="544" y="324"/>
                    </a:lnTo>
                    <a:lnTo>
                      <a:pt x="547" y="326"/>
                    </a:lnTo>
                    <a:lnTo>
                      <a:pt x="556" y="327"/>
                    </a:lnTo>
                    <a:lnTo>
                      <a:pt x="561" y="327"/>
                    </a:lnTo>
                    <a:lnTo>
                      <a:pt x="566" y="329"/>
                    </a:lnTo>
                    <a:lnTo>
                      <a:pt x="570" y="331"/>
                    </a:lnTo>
                    <a:lnTo>
                      <a:pt x="573" y="332"/>
                    </a:lnTo>
                    <a:lnTo>
                      <a:pt x="578" y="336"/>
                    </a:lnTo>
                    <a:lnTo>
                      <a:pt x="583" y="334"/>
                    </a:lnTo>
                    <a:lnTo>
                      <a:pt x="590" y="334"/>
                    </a:lnTo>
                    <a:lnTo>
                      <a:pt x="594" y="332"/>
                    </a:lnTo>
                    <a:lnTo>
                      <a:pt x="594" y="337"/>
                    </a:lnTo>
                    <a:lnTo>
                      <a:pt x="599" y="339"/>
                    </a:lnTo>
                    <a:lnTo>
                      <a:pt x="600" y="339"/>
                    </a:lnTo>
                    <a:lnTo>
                      <a:pt x="602" y="339"/>
                    </a:lnTo>
                    <a:lnTo>
                      <a:pt x="604" y="339"/>
                    </a:lnTo>
                    <a:lnTo>
                      <a:pt x="606" y="337"/>
                    </a:lnTo>
                    <a:lnTo>
                      <a:pt x="607" y="336"/>
                    </a:lnTo>
                    <a:lnTo>
                      <a:pt x="609" y="336"/>
                    </a:lnTo>
                    <a:lnTo>
                      <a:pt x="612" y="332"/>
                    </a:lnTo>
                    <a:lnTo>
                      <a:pt x="614" y="332"/>
                    </a:lnTo>
                    <a:lnTo>
                      <a:pt x="619" y="329"/>
                    </a:lnTo>
                    <a:lnTo>
                      <a:pt x="628" y="326"/>
                    </a:lnTo>
                    <a:lnTo>
                      <a:pt x="631" y="324"/>
                    </a:lnTo>
                    <a:lnTo>
                      <a:pt x="633" y="324"/>
                    </a:lnTo>
                    <a:lnTo>
                      <a:pt x="635" y="322"/>
                    </a:lnTo>
                    <a:lnTo>
                      <a:pt x="636" y="322"/>
                    </a:lnTo>
                    <a:lnTo>
                      <a:pt x="640" y="322"/>
                    </a:lnTo>
                    <a:lnTo>
                      <a:pt x="643" y="320"/>
                    </a:lnTo>
                    <a:lnTo>
                      <a:pt x="647" y="320"/>
                    </a:lnTo>
                    <a:lnTo>
                      <a:pt x="655" y="319"/>
                    </a:lnTo>
                    <a:lnTo>
                      <a:pt x="657" y="319"/>
                    </a:lnTo>
                    <a:lnTo>
                      <a:pt x="662" y="319"/>
                    </a:lnTo>
                    <a:lnTo>
                      <a:pt x="664" y="319"/>
                    </a:lnTo>
                    <a:lnTo>
                      <a:pt x="667" y="319"/>
                    </a:lnTo>
                    <a:lnTo>
                      <a:pt x="671" y="319"/>
                    </a:lnTo>
                    <a:lnTo>
                      <a:pt x="674" y="319"/>
                    </a:lnTo>
                    <a:lnTo>
                      <a:pt x="677" y="319"/>
                    </a:lnTo>
                    <a:lnTo>
                      <a:pt x="683" y="319"/>
                    </a:lnTo>
                    <a:lnTo>
                      <a:pt x="686" y="319"/>
                    </a:lnTo>
                    <a:lnTo>
                      <a:pt x="688" y="317"/>
                    </a:lnTo>
                    <a:lnTo>
                      <a:pt x="691" y="317"/>
                    </a:lnTo>
                    <a:lnTo>
                      <a:pt x="693" y="315"/>
                    </a:lnTo>
                    <a:lnTo>
                      <a:pt x="696" y="314"/>
                    </a:lnTo>
                    <a:lnTo>
                      <a:pt x="700" y="312"/>
                    </a:lnTo>
                    <a:lnTo>
                      <a:pt x="703" y="312"/>
                    </a:lnTo>
                    <a:lnTo>
                      <a:pt x="705" y="310"/>
                    </a:lnTo>
                    <a:lnTo>
                      <a:pt x="707" y="310"/>
                    </a:lnTo>
                    <a:lnTo>
                      <a:pt x="707" y="309"/>
                    </a:lnTo>
                    <a:lnTo>
                      <a:pt x="708" y="307"/>
                    </a:lnTo>
                    <a:lnTo>
                      <a:pt x="708" y="307"/>
                    </a:lnTo>
                    <a:lnTo>
                      <a:pt x="710" y="303"/>
                    </a:lnTo>
                    <a:lnTo>
                      <a:pt x="712" y="302"/>
                    </a:lnTo>
                    <a:lnTo>
                      <a:pt x="713" y="300"/>
                    </a:lnTo>
                    <a:lnTo>
                      <a:pt x="715" y="298"/>
                    </a:lnTo>
                    <a:lnTo>
                      <a:pt x="717" y="297"/>
                    </a:lnTo>
                    <a:lnTo>
                      <a:pt x="719" y="295"/>
                    </a:lnTo>
                    <a:lnTo>
                      <a:pt x="720" y="293"/>
                    </a:lnTo>
                    <a:lnTo>
                      <a:pt x="722" y="293"/>
                    </a:lnTo>
                    <a:lnTo>
                      <a:pt x="727" y="291"/>
                    </a:lnTo>
                    <a:lnTo>
                      <a:pt x="727" y="291"/>
                    </a:lnTo>
                    <a:lnTo>
                      <a:pt x="729" y="290"/>
                    </a:lnTo>
                    <a:lnTo>
                      <a:pt x="731" y="288"/>
                    </a:lnTo>
                    <a:lnTo>
                      <a:pt x="732" y="288"/>
                    </a:lnTo>
                    <a:lnTo>
                      <a:pt x="732" y="286"/>
                    </a:lnTo>
                    <a:lnTo>
                      <a:pt x="736" y="286"/>
                    </a:lnTo>
                    <a:lnTo>
                      <a:pt x="736" y="285"/>
                    </a:lnTo>
                    <a:lnTo>
                      <a:pt x="736" y="285"/>
                    </a:lnTo>
                    <a:lnTo>
                      <a:pt x="736" y="283"/>
                    </a:lnTo>
                    <a:lnTo>
                      <a:pt x="736" y="281"/>
                    </a:lnTo>
                    <a:lnTo>
                      <a:pt x="734" y="280"/>
                    </a:lnTo>
                    <a:lnTo>
                      <a:pt x="731" y="276"/>
                    </a:lnTo>
                    <a:lnTo>
                      <a:pt x="729" y="274"/>
                    </a:lnTo>
                    <a:lnTo>
                      <a:pt x="729" y="273"/>
                    </a:lnTo>
                    <a:lnTo>
                      <a:pt x="727" y="269"/>
                    </a:lnTo>
                    <a:lnTo>
                      <a:pt x="725" y="269"/>
                    </a:lnTo>
                    <a:lnTo>
                      <a:pt x="725" y="268"/>
                    </a:lnTo>
                    <a:lnTo>
                      <a:pt x="725" y="266"/>
                    </a:lnTo>
                    <a:lnTo>
                      <a:pt x="727" y="264"/>
                    </a:lnTo>
                    <a:lnTo>
                      <a:pt x="727" y="262"/>
                    </a:lnTo>
                    <a:lnTo>
                      <a:pt x="729" y="259"/>
                    </a:lnTo>
                    <a:lnTo>
                      <a:pt x="731" y="256"/>
                    </a:lnTo>
                    <a:lnTo>
                      <a:pt x="731" y="254"/>
                    </a:lnTo>
                    <a:lnTo>
                      <a:pt x="732" y="251"/>
                    </a:lnTo>
                    <a:lnTo>
                      <a:pt x="736" y="249"/>
                    </a:lnTo>
                    <a:lnTo>
                      <a:pt x="737" y="249"/>
                    </a:lnTo>
                    <a:lnTo>
                      <a:pt x="739" y="249"/>
                    </a:lnTo>
                    <a:lnTo>
                      <a:pt x="742" y="249"/>
                    </a:lnTo>
                    <a:lnTo>
                      <a:pt x="746" y="249"/>
                    </a:lnTo>
                    <a:lnTo>
                      <a:pt x="748" y="251"/>
                    </a:lnTo>
                    <a:lnTo>
                      <a:pt x="749" y="252"/>
                    </a:lnTo>
                    <a:lnTo>
                      <a:pt x="751" y="254"/>
                    </a:lnTo>
                    <a:lnTo>
                      <a:pt x="758" y="256"/>
                    </a:lnTo>
                    <a:lnTo>
                      <a:pt x="760" y="256"/>
                    </a:lnTo>
                    <a:lnTo>
                      <a:pt x="763" y="256"/>
                    </a:lnTo>
                    <a:lnTo>
                      <a:pt x="765" y="257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7"/>
                    </a:lnTo>
                    <a:lnTo>
                      <a:pt x="772" y="256"/>
                    </a:lnTo>
                    <a:lnTo>
                      <a:pt x="773" y="254"/>
                    </a:lnTo>
                    <a:lnTo>
                      <a:pt x="775" y="252"/>
                    </a:lnTo>
                    <a:lnTo>
                      <a:pt x="777" y="252"/>
                    </a:lnTo>
                    <a:lnTo>
                      <a:pt x="777" y="251"/>
                    </a:lnTo>
                    <a:lnTo>
                      <a:pt x="778" y="249"/>
                    </a:lnTo>
                    <a:lnTo>
                      <a:pt x="782" y="247"/>
                    </a:lnTo>
                    <a:lnTo>
                      <a:pt x="784" y="245"/>
                    </a:lnTo>
                    <a:lnTo>
                      <a:pt x="785" y="244"/>
                    </a:lnTo>
                    <a:lnTo>
                      <a:pt x="785" y="242"/>
                    </a:lnTo>
                    <a:lnTo>
                      <a:pt x="785" y="240"/>
                    </a:lnTo>
                    <a:lnTo>
                      <a:pt x="787" y="240"/>
                    </a:lnTo>
                    <a:lnTo>
                      <a:pt x="789" y="239"/>
                    </a:lnTo>
                    <a:lnTo>
                      <a:pt x="790" y="239"/>
                    </a:lnTo>
                    <a:lnTo>
                      <a:pt x="794" y="240"/>
                    </a:lnTo>
                    <a:lnTo>
                      <a:pt x="797" y="240"/>
                    </a:lnTo>
                    <a:lnTo>
                      <a:pt x="799" y="240"/>
                    </a:lnTo>
                    <a:lnTo>
                      <a:pt x="804" y="239"/>
                    </a:lnTo>
                    <a:lnTo>
                      <a:pt x="806" y="239"/>
                    </a:lnTo>
                    <a:lnTo>
                      <a:pt x="808" y="239"/>
                    </a:lnTo>
                    <a:lnTo>
                      <a:pt x="809" y="235"/>
                    </a:lnTo>
                    <a:lnTo>
                      <a:pt x="813" y="234"/>
                    </a:lnTo>
                    <a:lnTo>
                      <a:pt x="814" y="232"/>
                    </a:lnTo>
                    <a:lnTo>
                      <a:pt x="816" y="232"/>
                    </a:lnTo>
                    <a:lnTo>
                      <a:pt x="818" y="230"/>
                    </a:lnTo>
                    <a:lnTo>
                      <a:pt x="820" y="228"/>
                    </a:lnTo>
                    <a:lnTo>
                      <a:pt x="818" y="227"/>
                    </a:lnTo>
                    <a:lnTo>
                      <a:pt x="818" y="227"/>
                    </a:lnTo>
                    <a:lnTo>
                      <a:pt x="820" y="225"/>
                    </a:lnTo>
                    <a:lnTo>
                      <a:pt x="821" y="220"/>
                    </a:lnTo>
                    <a:lnTo>
                      <a:pt x="823" y="218"/>
                    </a:lnTo>
                    <a:lnTo>
                      <a:pt x="825" y="218"/>
                    </a:lnTo>
                    <a:lnTo>
                      <a:pt x="825" y="215"/>
                    </a:lnTo>
                    <a:lnTo>
                      <a:pt x="826" y="215"/>
                    </a:lnTo>
                    <a:lnTo>
                      <a:pt x="828" y="215"/>
                    </a:lnTo>
                    <a:lnTo>
                      <a:pt x="830" y="213"/>
                    </a:lnTo>
                    <a:lnTo>
                      <a:pt x="830" y="213"/>
                    </a:lnTo>
                    <a:lnTo>
                      <a:pt x="833" y="213"/>
                    </a:lnTo>
                    <a:lnTo>
                      <a:pt x="837" y="213"/>
                    </a:lnTo>
                    <a:lnTo>
                      <a:pt x="838" y="213"/>
                    </a:lnTo>
                    <a:lnTo>
                      <a:pt x="840" y="213"/>
                    </a:lnTo>
                    <a:lnTo>
                      <a:pt x="840" y="213"/>
                    </a:lnTo>
                    <a:lnTo>
                      <a:pt x="840" y="211"/>
                    </a:lnTo>
                    <a:lnTo>
                      <a:pt x="840" y="208"/>
                    </a:lnTo>
                    <a:lnTo>
                      <a:pt x="842" y="208"/>
                    </a:lnTo>
                    <a:lnTo>
                      <a:pt x="842" y="208"/>
                    </a:lnTo>
                    <a:lnTo>
                      <a:pt x="843" y="206"/>
                    </a:lnTo>
                    <a:lnTo>
                      <a:pt x="845" y="208"/>
                    </a:lnTo>
                    <a:lnTo>
                      <a:pt x="847" y="210"/>
                    </a:lnTo>
                    <a:lnTo>
                      <a:pt x="847" y="210"/>
                    </a:lnTo>
                    <a:lnTo>
                      <a:pt x="849" y="208"/>
                    </a:lnTo>
                    <a:lnTo>
                      <a:pt x="850" y="206"/>
                    </a:lnTo>
                    <a:lnTo>
                      <a:pt x="854" y="205"/>
                    </a:lnTo>
                    <a:lnTo>
                      <a:pt x="855" y="205"/>
                    </a:lnTo>
                    <a:lnTo>
                      <a:pt x="859" y="203"/>
                    </a:lnTo>
                    <a:lnTo>
                      <a:pt x="861" y="205"/>
                    </a:lnTo>
                    <a:lnTo>
                      <a:pt x="864" y="205"/>
                    </a:lnTo>
                    <a:lnTo>
                      <a:pt x="866" y="205"/>
                    </a:lnTo>
                    <a:lnTo>
                      <a:pt x="866" y="205"/>
                    </a:lnTo>
                    <a:lnTo>
                      <a:pt x="867" y="203"/>
                    </a:lnTo>
                    <a:lnTo>
                      <a:pt x="869" y="203"/>
                    </a:lnTo>
                    <a:lnTo>
                      <a:pt x="871" y="203"/>
                    </a:lnTo>
                    <a:lnTo>
                      <a:pt x="873" y="205"/>
                    </a:lnTo>
                    <a:lnTo>
                      <a:pt x="874" y="206"/>
                    </a:lnTo>
                    <a:lnTo>
                      <a:pt x="878" y="206"/>
                    </a:lnTo>
                    <a:lnTo>
                      <a:pt x="881" y="206"/>
                    </a:lnTo>
                    <a:lnTo>
                      <a:pt x="883" y="206"/>
                    </a:lnTo>
                    <a:lnTo>
                      <a:pt x="885" y="206"/>
                    </a:lnTo>
                    <a:lnTo>
                      <a:pt x="886" y="206"/>
                    </a:lnTo>
                    <a:lnTo>
                      <a:pt x="888" y="205"/>
                    </a:lnTo>
                    <a:lnTo>
                      <a:pt x="890" y="203"/>
                    </a:lnTo>
                    <a:lnTo>
                      <a:pt x="888" y="201"/>
                    </a:lnTo>
                    <a:lnTo>
                      <a:pt x="890" y="199"/>
                    </a:lnTo>
                    <a:lnTo>
                      <a:pt x="888" y="198"/>
                    </a:lnTo>
                    <a:lnTo>
                      <a:pt x="886" y="196"/>
                    </a:lnTo>
                    <a:lnTo>
                      <a:pt x="886" y="194"/>
                    </a:lnTo>
                    <a:lnTo>
                      <a:pt x="886" y="193"/>
                    </a:lnTo>
                    <a:lnTo>
                      <a:pt x="885" y="191"/>
                    </a:lnTo>
                    <a:lnTo>
                      <a:pt x="883" y="189"/>
                    </a:lnTo>
                    <a:lnTo>
                      <a:pt x="881" y="189"/>
                    </a:lnTo>
                    <a:lnTo>
                      <a:pt x="879" y="184"/>
                    </a:lnTo>
                    <a:lnTo>
                      <a:pt x="878" y="184"/>
                    </a:lnTo>
                    <a:lnTo>
                      <a:pt x="878" y="184"/>
                    </a:lnTo>
                    <a:lnTo>
                      <a:pt x="878" y="182"/>
                    </a:lnTo>
                    <a:lnTo>
                      <a:pt x="876" y="182"/>
                    </a:lnTo>
                    <a:lnTo>
                      <a:pt x="874" y="181"/>
                    </a:lnTo>
                    <a:lnTo>
                      <a:pt x="874" y="181"/>
                    </a:lnTo>
                    <a:lnTo>
                      <a:pt x="874" y="179"/>
                    </a:lnTo>
                    <a:lnTo>
                      <a:pt x="873" y="177"/>
                    </a:lnTo>
                    <a:lnTo>
                      <a:pt x="873" y="176"/>
                    </a:lnTo>
                    <a:lnTo>
                      <a:pt x="871" y="176"/>
                    </a:lnTo>
                    <a:lnTo>
                      <a:pt x="869" y="176"/>
                    </a:lnTo>
                    <a:lnTo>
                      <a:pt x="867" y="174"/>
                    </a:lnTo>
                    <a:lnTo>
                      <a:pt x="866" y="172"/>
                    </a:lnTo>
                    <a:lnTo>
                      <a:pt x="864" y="169"/>
                    </a:lnTo>
                    <a:lnTo>
                      <a:pt x="862" y="167"/>
                    </a:lnTo>
                    <a:lnTo>
                      <a:pt x="857" y="167"/>
                    </a:lnTo>
                    <a:lnTo>
                      <a:pt x="855" y="167"/>
                    </a:lnTo>
                    <a:lnTo>
                      <a:pt x="854" y="167"/>
                    </a:lnTo>
                    <a:lnTo>
                      <a:pt x="852" y="167"/>
                    </a:lnTo>
                    <a:lnTo>
                      <a:pt x="849" y="167"/>
                    </a:lnTo>
                    <a:lnTo>
                      <a:pt x="849" y="167"/>
                    </a:lnTo>
                    <a:lnTo>
                      <a:pt x="847" y="170"/>
                    </a:lnTo>
                    <a:lnTo>
                      <a:pt x="843" y="172"/>
                    </a:lnTo>
                    <a:lnTo>
                      <a:pt x="842" y="176"/>
                    </a:lnTo>
                    <a:lnTo>
                      <a:pt x="840" y="177"/>
                    </a:lnTo>
                    <a:lnTo>
                      <a:pt x="840" y="177"/>
                    </a:lnTo>
                    <a:lnTo>
                      <a:pt x="838" y="177"/>
                    </a:lnTo>
                    <a:lnTo>
                      <a:pt x="837" y="176"/>
                    </a:lnTo>
                    <a:lnTo>
                      <a:pt x="835" y="172"/>
                    </a:lnTo>
                    <a:lnTo>
                      <a:pt x="831" y="172"/>
                    </a:lnTo>
                    <a:lnTo>
                      <a:pt x="831" y="172"/>
                    </a:lnTo>
                    <a:lnTo>
                      <a:pt x="828" y="170"/>
                    </a:lnTo>
                    <a:lnTo>
                      <a:pt x="826" y="170"/>
                    </a:lnTo>
                    <a:lnTo>
                      <a:pt x="825" y="172"/>
                    </a:lnTo>
                    <a:lnTo>
                      <a:pt x="821" y="172"/>
                    </a:lnTo>
                    <a:lnTo>
                      <a:pt x="820" y="172"/>
                    </a:lnTo>
                    <a:lnTo>
                      <a:pt x="818" y="172"/>
                    </a:lnTo>
                    <a:lnTo>
                      <a:pt x="816" y="174"/>
                    </a:lnTo>
                    <a:lnTo>
                      <a:pt x="814" y="176"/>
                    </a:lnTo>
                    <a:lnTo>
                      <a:pt x="813" y="176"/>
                    </a:lnTo>
                    <a:lnTo>
                      <a:pt x="811" y="176"/>
                    </a:lnTo>
                    <a:lnTo>
                      <a:pt x="809" y="174"/>
                    </a:lnTo>
                    <a:lnTo>
                      <a:pt x="806" y="170"/>
                    </a:lnTo>
                    <a:lnTo>
                      <a:pt x="806" y="169"/>
                    </a:lnTo>
                    <a:lnTo>
                      <a:pt x="804" y="164"/>
                    </a:lnTo>
                    <a:lnTo>
                      <a:pt x="808" y="162"/>
                    </a:lnTo>
                    <a:lnTo>
                      <a:pt x="809" y="160"/>
                    </a:lnTo>
                    <a:lnTo>
                      <a:pt x="809" y="157"/>
                    </a:lnTo>
                    <a:lnTo>
                      <a:pt x="809" y="155"/>
                    </a:lnTo>
                    <a:lnTo>
                      <a:pt x="811" y="150"/>
                    </a:lnTo>
                    <a:lnTo>
                      <a:pt x="813" y="148"/>
                    </a:lnTo>
                    <a:lnTo>
                      <a:pt x="814" y="145"/>
                    </a:lnTo>
                    <a:lnTo>
                      <a:pt x="814" y="143"/>
                    </a:lnTo>
                    <a:lnTo>
                      <a:pt x="816" y="140"/>
                    </a:lnTo>
                    <a:lnTo>
                      <a:pt x="818" y="138"/>
                    </a:lnTo>
                    <a:lnTo>
                      <a:pt x="820" y="133"/>
                    </a:lnTo>
                    <a:lnTo>
                      <a:pt x="821" y="126"/>
                    </a:lnTo>
                    <a:lnTo>
                      <a:pt x="825" y="119"/>
                    </a:lnTo>
                    <a:lnTo>
                      <a:pt x="826" y="114"/>
                    </a:lnTo>
                    <a:lnTo>
                      <a:pt x="831" y="118"/>
                    </a:lnTo>
                    <a:lnTo>
                      <a:pt x="833" y="118"/>
                    </a:lnTo>
                    <a:lnTo>
                      <a:pt x="838" y="121"/>
                    </a:lnTo>
                    <a:lnTo>
                      <a:pt x="842" y="121"/>
                    </a:lnTo>
                    <a:lnTo>
                      <a:pt x="847" y="123"/>
                    </a:lnTo>
                    <a:lnTo>
                      <a:pt x="849" y="123"/>
                    </a:lnTo>
                    <a:lnTo>
                      <a:pt x="850" y="123"/>
                    </a:lnTo>
                    <a:lnTo>
                      <a:pt x="855" y="118"/>
                    </a:lnTo>
                    <a:lnTo>
                      <a:pt x="861" y="114"/>
                    </a:lnTo>
                    <a:lnTo>
                      <a:pt x="867" y="111"/>
                    </a:lnTo>
                    <a:lnTo>
                      <a:pt x="871" y="109"/>
                    </a:lnTo>
                    <a:lnTo>
                      <a:pt x="874" y="109"/>
                    </a:lnTo>
                    <a:lnTo>
                      <a:pt x="876" y="107"/>
                    </a:lnTo>
                    <a:lnTo>
                      <a:pt x="878" y="104"/>
                    </a:lnTo>
                    <a:lnTo>
                      <a:pt x="878" y="101"/>
                    </a:lnTo>
                    <a:lnTo>
                      <a:pt x="878" y="99"/>
                    </a:lnTo>
                    <a:lnTo>
                      <a:pt x="876" y="97"/>
                    </a:lnTo>
                    <a:lnTo>
                      <a:pt x="874" y="97"/>
                    </a:lnTo>
                    <a:lnTo>
                      <a:pt x="876" y="95"/>
                    </a:lnTo>
                    <a:lnTo>
                      <a:pt x="876" y="95"/>
                    </a:lnTo>
                    <a:lnTo>
                      <a:pt x="878" y="92"/>
                    </a:lnTo>
                    <a:lnTo>
                      <a:pt x="878" y="90"/>
                    </a:lnTo>
                    <a:lnTo>
                      <a:pt x="879" y="89"/>
                    </a:lnTo>
                    <a:lnTo>
                      <a:pt x="881" y="85"/>
                    </a:lnTo>
                    <a:lnTo>
                      <a:pt x="881" y="84"/>
                    </a:lnTo>
                    <a:lnTo>
                      <a:pt x="883" y="80"/>
                    </a:lnTo>
                    <a:lnTo>
                      <a:pt x="885" y="78"/>
                    </a:lnTo>
                    <a:lnTo>
                      <a:pt x="886" y="77"/>
                    </a:lnTo>
                    <a:lnTo>
                      <a:pt x="886" y="73"/>
                    </a:lnTo>
                    <a:lnTo>
                      <a:pt x="888" y="72"/>
                    </a:lnTo>
                    <a:lnTo>
                      <a:pt x="890" y="66"/>
                    </a:lnTo>
                    <a:lnTo>
                      <a:pt x="891" y="61"/>
                    </a:lnTo>
                    <a:lnTo>
                      <a:pt x="895" y="56"/>
                    </a:lnTo>
                    <a:lnTo>
                      <a:pt x="900" y="53"/>
                    </a:lnTo>
                    <a:lnTo>
                      <a:pt x="903" y="49"/>
                    </a:lnTo>
                    <a:lnTo>
                      <a:pt x="905" y="46"/>
                    </a:lnTo>
                    <a:lnTo>
                      <a:pt x="905" y="43"/>
                    </a:lnTo>
                    <a:lnTo>
                      <a:pt x="903" y="39"/>
                    </a:lnTo>
                    <a:lnTo>
                      <a:pt x="903" y="36"/>
                    </a:lnTo>
                    <a:lnTo>
                      <a:pt x="905" y="32"/>
                    </a:lnTo>
                    <a:lnTo>
                      <a:pt x="903" y="31"/>
                    </a:lnTo>
                    <a:lnTo>
                      <a:pt x="902" y="29"/>
                    </a:lnTo>
                    <a:lnTo>
                      <a:pt x="898" y="29"/>
                    </a:lnTo>
                    <a:lnTo>
                      <a:pt x="895" y="29"/>
                    </a:lnTo>
                    <a:lnTo>
                      <a:pt x="891" y="29"/>
                    </a:lnTo>
                    <a:lnTo>
                      <a:pt x="891" y="26"/>
                    </a:lnTo>
                    <a:lnTo>
                      <a:pt x="893" y="24"/>
                    </a:lnTo>
                    <a:lnTo>
                      <a:pt x="895" y="22"/>
                    </a:lnTo>
                    <a:lnTo>
                      <a:pt x="898" y="19"/>
                    </a:lnTo>
                    <a:lnTo>
                      <a:pt x="905" y="12"/>
                    </a:lnTo>
                    <a:lnTo>
                      <a:pt x="910" y="9"/>
                    </a:lnTo>
                    <a:lnTo>
                      <a:pt x="917" y="7"/>
                    </a:lnTo>
                    <a:lnTo>
                      <a:pt x="924" y="5"/>
                    </a:lnTo>
                    <a:lnTo>
                      <a:pt x="931" y="3"/>
                    </a:lnTo>
                    <a:lnTo>
                      <a:pt x="936" y="2"/>
                    </a:lnTo>
                    <a:lnTo>
                      <a:pt x="936" y="2"/>
                    </a:lnTo>
                    <a:lnTo>
                      <a:pt x="939" y="2"/>
                    </a:lnTo>
                    <a:lnTo>
                      <a:pt x="943" y="2"/>
                    </a:lnTo>
                    <a:lnTo>
                      <a:pt x="948" y="2"/>
                    </a:lnTo>
                    <a:lnTo>
                      <a:pt x="951" y="0"/>
                    </a:lnTo>
                    <a:lnTo>
                      <a:pt x="955" y="0"/>
                    </a:lnTo>
                    <a:lnTo>
                      <a:pt x="956" y="0"/>
                    </a:lnTo>
                    <a:lnTo>
                      <a:pt x="958" y="0"/>
                    </a:lnTo>
                    <a:lnTo>
                      <a:pt x="958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7" name="Freeform 52"/>
              <p:cNvSpPr>
                <a:spLocks noEditPoints="1"/>
              </p:cNvSpPr>
              <p:nvPr/>
            </p:nvSpPr>
            <p:spPr bwMode="auto">
              <a:xfrm>
                <a:off x="2117" y="2810"/>
                <a:ext cx="234" cy="319"/>
              </a:xfrm>
              <a:custGeom>
                <a:avLst/>
                <a:gdLst>
                  <a:gd name="T0" fmla="*/ 125 w 234"/>
                  <a:gd name="T1" fmla="*/ 28 h 319"/>
                  <a:gd name="T2" fmla="*/ 113 w 234"/>
                  <a:gd name="T3" fmla="*/ 58 h 319"/>
                  <a:gd name="T4" fmla="*/ 118 w 234"/>
                  <a:gd name="T5" fmla="*/ 65 h 319"/>
                  <a:gd name="T6" fmla="*/ 128 w 234"/>
                  <a:gd name="T7" fmla="*/ 86 h 319"/>
                  <a:gd name="T8" fmla="*/ 133 w 234"/>
                  <a:gd name="T9" fmla="*/ 101 h 319"/>
                  <a:gd name="T10" fmla="*/ 159 w 234"/>
                  <a:gd name="T11" fmla="*/ 104 h 319"/>
                  <a:gd name="T12" fmla="*/ 176 w 234"/>
                  <a:gd name="T13" fmla="*/ 111 h 319"/>
                  <a:gd name="T14" fmla="*/ 195 w 234"/>
                  <a:gd name="T15" fmla="*/ 121 h 319"/>
                  <a:gd name="T16" fmla="*/ 224 w 234"/>
                  <a:gd name="T17" fmla="*/ 125 h 319"/>
                  <a:gd name="T18" fmla="*/ 215 w 234"/>
                  <a:gd name="T19" fmla="*/ 150 h 319"/>
                  <a:gd name="T20" fmla="*/ 222 w 234"/>
                  <a:gd name="T21" fmla="*/ 169 h 319"/>
                  <a:gd name="T22" fmla="*/ 217 w 234"/>
                  <a:gd name="T23" fmla="*/ 184 h 319"/>
                  <a:gd name="T24" fmla="*/ 227 w 234"/>
                  <a:gd name="T25" fmla="*/ 193 h 319"/>
                  <a:gd name="T26" fmla="*/ 233 w 234"/>
                  <a:gd name="T27" fmla="*/ 208 h 319"/>
                  <a:gd name="T28" fmla="*/ 229 w 234"/>
                  <a:gd name="T29" fmla="*/ 208 h 319"/>
                  <a:gd name="T30" fmla="*/ 217 w 234"/>
                  <a:gd name="T31" fmla="*/ 201 h 319"/>
                  <a:gd name="T32" fmla="*/ 209 w 234"/>
                  <a:gd name="T33" fmla="*/ 203 h 319"/>
                  <a:gd name="T34" fmla="*/ 186 w 234"/>
                  <a:gd name="T35" fmla="*/ 207 h 319"/>
                  <a:gd name="T36" fmla="*/ 176 w 234"/>
                  <a:gd name="T37" fmla="*/ 218 h 319"/>
                  <a:gd name="T38" fmla="*/ 186 w 234"/>
                  <a:gd name="T39" fmla="*/ 218 h 319"/>
                  <a:gd name="T40" fmla="*/ 190 w 234"/>
                  <a:gd name="T41" fmla="*/ 225 h 319"/>
                  <a:gd name="T42" fmla="*/ 185 w 234"/>
                  <a:gd name="T43" fmla="*/ 225 h 319"/>
                  <a:gd name="T44" fmla="*/ 176 w 234"/>
                  <a:gd name="T45" fmla="*/ 227 h 319"/>
                  <a:gd name="T46" fmla="*/ 178 w 234"/>
                  <a:gd name="T47" fmla="*/ 246 h 319"/>
                  <a:gd name="T48" fmla="*/ 181 w 234"/>
                  <a:gd name="T49" fmla="*/ 254 h 319"/>
                  <a:gd name="T50" fmla="*/ 185 w 234"/>
                  <a:gd name="T51" fmla="*/ 261 h 319"/>
                  <a:gd name="T52" fmla="*/ 178 w 234"/>
                  <a:gd name="T53" fmla="*/ 302 h 319"/>
                  <a:gd name="T54" fmla="*/ 167 w 234"/>
                  <a:gd name="T55" fmla="*/ 312 h 319"/>
                  <a:gd name="T56" fmla="*/ 169 w 234"/>
                  <a:gd name="T57" fmla="*/ 297 h 319"/>
                  <a:gd name="T58" fmla="*/ 166 w 234"/>
                  <a:gd name="T59" fmla="*/ 287 h 319"/>
                  <a:gd name="T60" fmla="*/ 149 w 234"/>
                  <a:gd name="T61" fmla="*/ 283 h 319"/>
                  <a:gd name="T62" fmla="*/ 137 w 234"/>
                  <a:gd name="T63" fmla="*/ 283 h 319"/>
                  <a:gd name="T64" fmla="*/ 121 w 234"/>
                  <a:gd name="T65" fmla="*/ 285 h 319"/>
                  <a:gd name="T66" fmla="*/ 113 w 234"/>
                  <a:gd name="T67" fmla="*/ 276 h 319"/>
                  <a:gd name="T68" fmla="*/ 106 w 234"/>
                  <a:gd name="T69" fmla="*/ 266 h 319"/>
                  <a:gd name="T70" fmla="*/ 94 w 234"/>
                  <a:gd name="T71" fmla="*/ 258 h 319"/>
                  <a:gd name="T72" fmla="*/ 87 w 234"/>
                  <a:gd name="T73" fmla="*/ 247 h 319"/>
                  <a:gd name="T74" fmla="*/ 77 w 234"/>
                  <a:gd name="T75" fmla="*/ 241 h 319"/>
                  <a:gd name="T76" fmla="*/ 58 w 234"/>
                  <a:gd name="T77" fmla="*/ 232 h 319"/>
                  <a:gd name="T78" fmla="*/ 46 w 234"/>
                  <a:gd name="T79" fmla="*/ 234 h 319"/>
                  <a:gd name="T80" fmla="*/ 32 w 234"/>
                  <a:gd name="T81" fmla="*/ 230 h 319"/>
                  <a:gd name="T82" fmla="*/ 20 w 234"/>
                  <a:gd name="T83" fmla="*/ 222 h 319"/>
                  <a:gd name="T84" fmla="*/ 0 w 234"/>
                  <a:gd name="T85" fmla="*/ 208 h 319"/>
                  <a:gd name="T86" fmla="*/ 12 w 234"/>
                  <a:gd name="T87" fmla="*/ 191 h 319"/>
                  <a:gd name="T88" fmla="*/ 24 w 234"/>
                  <a:gd name="T89" fmla="*/ 188 h 319"/>
                  <a:gd name="T90" fmla="*/ 31 w 234"/>
                  <a:gd name="T91" fmla="*/ 178 h 319"/>
                  <a:gd name="T92" fmla="*/ 34 w 234"/>
                  <a:gd name="T93" fmla="*/ 162 h 319"/>
                  <a:gd name="T94" fmla="*/ 32 w 234"/>
                  <a:gd name="T95" fmla="*/ 155 h 319"/>
                  <a:gd name="T96" fmla="*/ 32 w 234"/>
                  <a:gd name="T97" fmla="*/ 135 h 319"/>
                  <a:gd name="T98" fmla="*/ 32 w 234"/>
                  <a:gd name="T99" fmla="*/ 113 h 319"/>
                  <a:gd name="T100" fmla="*/ 25 w 234"/>
                  <a:gd name="T101" fmla="*/ 96 h 319"/>
                  <a:gd name="T102" fmla="*/ 32 w 234"/>
                  <a:gd name="T103" fmla="*/ 92 h 319"/>
                  <a:gd name="T104" fmla="*/ 32 w 234"/>
                  <a:gd name="T105" fmla="*/ 79 h 319"/>
                  <a:gd name="T106" fmla="*/ 41 w 234"/>
                  <a:gd name="T107" fmla="*/ 84 h 319"/>
                  <a:gd name="T108" fmla="*/ 43 w 234"/>
                  <a:gd name="T109" fmla="*/ 77 h 319"/>
                  <a:gd name="T110" fmla="*/ 63 w 234"/>
                  <a:gd name="T111" fmla="*/ 58 h 319"/>
                  <a:gd name="T112" fmla="*/ 65 w 234"/>
                  <a:gd name="T113" fmla="*/ 45 h 319"/>
                  <a:gd name="T114" fmla="*/ 80 w 234"/>
                  <a:gd name="T115" fmla="*/ 26 h 319"/>
                  <a:gd name="T116" fmla="*/ 92 w 234"/>
                  <a:gd name="T117" fmla="*/ 29 h 319"/>
                  <a:gd name="T118" fmla="*/ 126 w 234"/>
                  <a:gd name="T119" fmla="*/ 12 h 319"/>
                  <a:gd name="T120" fmla="*/ 145 w 234"/>
                  <a:gd name="T121" fmla="*/ 0 h 319"/>
                  <a:gd name="T122" fmla="*/ 17 w 234"/>
                  <a:gd name="T123" fmla="*/ 19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" h="319">
                    <a:moveTo>
                      <a:pt x="149" y="12"/>
                    </a:moveTo>
                    <a:lnTo>
                      <a:pt x="149" y="12"/>
                    </a:lnTo>
                    <a:lnTo>
                      <a:pt x="147" y="12"/>
                    </a:lnTo>
                    <a:lnTo>
                      <a:pt x="145" y="14"/>
                    </a:lnTo>
                    <a:lnTo>
                      <a:pt x="140" y="14"/>
                    </a:lnTo>
                    <a:lnTo>
                      <a:pt x="137" y="16"/>
                    </a:lnTo>
                    <a:lnTo>
                      <a:pt x="135" y="17"/>
                    </a:lnTo>
                    <a:lnTo>
                      <a:pt x="132" y="24"/>
                    </a:lnTo>
                    <a:lnTo>
                      <a:pt x="126" y="26"/>
                    </a:lnTo>
                    <a:lnTo>
                      <a:pt x="125" y="28"/>
                    </a:lnTo>
                    <a:lnTo>
                      <a:pt x="125" y="29"/>
                    </a:lnTo>
                    <a:lnTo>
                      <a:pt x="123" y="31"/>
                    </a:lnTo>
                    <a:lnTo>
                      <a:pt x="121" y="34"/>
                    </a:lnTo>
                    <a:lnTo>
                      <a:pt x="120" y="38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6" y="51"/>
                    </a:lnTo>
                    <a:lnTo>
                      <a:pt x="114" y="55"/>
                    </a:lnTo>
                    <a:lnTo>
                      <a:pt x="113" y="57"/>
                    </a:lnTo>
                    <a:lnTo>
                      <a:pt x="113" y="58"/>
                    </a:lnTo>
                    <a:lnTo>
                      <a:pt x="111" y="60"/>
                    </a:lnTo>
                    <a:lnTo>
                      <a:pt x="109" y="62"/>
                    </a:lnTo>
                    <a:lnTo>
                      <a:pt x="109" y="63"/>
                    </a:lnTo>
                    <a:lnTo>
                      <a:pt x="109" y="63"/>
                    </a:lnTo>
                    <a:lnTo>
                      <a:pt x="113" y="63"/>
                    </a:lnTo>
                    <a:lnTo>
                      <a:pt x="114" y="63"/>
                    </a:lnTo>
                    <a:lnTo>
                      <a:pt x="114" y="62"/>
                    </a:lnTo>
                    <a:lnTo>
                      <a:pt x="116" y="62"/>
                    </a:lnTo>
                    <a:lnTo>
                      <a:pt x="118" y="65"/>
                    </a:lnTo>
                    <a:lnTo>
                      <a:pt x="118" y="65"/>
                    </a:lnTo>
                    <a:lnTo>
                      <a:pt x="120" y="65"/>
                    </a:lnTo>
                    <a:lnTo>
                      <a:pt x="120" y="65"/>
                    </a:lnTo>
                    <a:lnTo>
                      <a:pt x="121" y="70"/>
                    </a:lnTo>
                    <a:lnTo>
                      <a:pt x="123" y="74"/>
                    </a:lnTo>
                    <a:lnTo>
                      <a:pt x="125" y="77"/>
                    </a:lnTo>
                    <a:lnTo>
                      <a:pt x="128" y="79"/>
                    </a:lnTo>
                    <a:lnTo>
                      <a:pt x="128" y="80"/>
                    </a:lnTo>
                    <a:lnTo>
                      <a:pt x="128" y="84"/>
                    </a:lnTo>
                    <a:lnTo>
                      <a:pt x="128" y="84"/>
                    </a:lnTo>
                    <a:lnTo>
                      <a:pt x="128" y="86"/>
                    </a:lnTo>
                    <a:lnTo>
                      <a:pt x="126" y="87"/>
                    </a:lnTo>
                    <a:lnTo>
                      <a:pt x="126" y="89"/>
                    </a:lnTo>
                    <a:lnTo>
                      <a:pt x="126" y="91"/>
                    </a:lnTo>
                    <a:lnTo>
                      <a:pt x="126" y="94"/>
                    </a:lnTo>
                    <a:lnTo>
                      <a:pt x="126" y="96"/>
                    </a:lnTo>
                    <a:lnTo>
                      <a:pt x="126" y="96"/>
                    </a:lnTo>
                    <a:lnTo>
                      <a:pt x="128" y="97"/>
                    </a:lnTo>
                    <a:lnTo>
                      <a:pt x="130" y="97"/>
                    </a:lnTo>
                    <a:lnTo>
                      <a:pt x="132" y="97"/>
                    </a:lnTo>
                    <a:lnTo>
                      <a:pt x="133" y="101"/>
                    </a:lnTo>
                    <a:lnTo>
                      <a:pt x="133" y="103"/>
                    </a:lnTo>
                    <a:lnTo>
                      <a:pt x="135" y="104"/>
                    </a:lnTo>
                    <a:lnTo>
                      <a:pt x="138" y="106"/>
                    </a:lnTo>
                    <a:lnTo>
                      <a:pt x="138" y="106"/>
                    </a:lnTo>
                    <a:lnTo>
                      <a:pt x="144" y="104"/>
                    </a:lnTo>
                    <a:lnTo>
                      <a:pt x="145" y="104"/>
                    </a:lnTo>
                    <a:lnTo>
                      <a:pt x="150" y="106"/>
                    </a:lnTo>
                    <a:lnTo>
                      <a:pt x="152" y="106"/>
                    </a:lnTo>
                    <a:lnTo>
                      <a:pt x="154" y="106"/>
                    </a:lnTo>
                    <a:lnTo>
                      <a:pt x="159" y="104"/>
                    </a:lnTo>
                    <a:lnTo>
                      <a:pt x="159" y="104"/>
                    </a:lnTo>
                    <a:lnTo>
                      <a:pt x="161" y="104"/>
                    </a:lnTo>
                    <a:lnTo>
                      <a:pt x="164" y="104"/>
                    </a:lnTo>
                    <a:lnTo>
                      <a:pt x="164" y="106"/>
                    </a:lnTo>
                    <a:lnTo>
                      <a:pt x="166" y="106"/>
                    </a:lnTo>
                    <a:lnTo>
                      <a:pt x="169" y="106"/>
                    </a:lnTo>
                    <a:lnTo>
                      <a:pt x="171" y="106"/>
                    </a:lnTo>
                    <a:lnTo>
                      <a:pt x="171" y="106"/>
                    </a:lnTo>
                    <a:lnTo>
                      <a:pt x="173" y="106"/>
                    </a:lnTo>
                    <a:lnTo>
                      <a:pt x="176" y="111"/>
                    </a:lnTo>
                    <a:lnTo>
                      <a:pt x="179" y="115"/>
                    </a:lnTo>
                    <a:lnTo>
                      <a:pt x="181" y="118"/>
                    </a:lnTo>
                    <a:lnTo>
                      <a:pt x="185" y="121"/>
                    </a:lnTo>
                    <a:lnTo>
                      <a:pt x="185" y="121"/>
                    </a:lnTo>
                    <a:lnTo>
                      <a:pt x="186" y="121"/>
                    </a:lnTo>
                    <a:lnTo>
                      <a:pt x="188" y="121"/>
                    </a:lnTo>
                    <a:lnTo>
                      <a:pt x="188" y="123"/>
                    </a:lnTo>
                    <a:lnTo>
                      <a:pt x="190" y="123"/>
                    </a:lnTo>
                    <a:lnTo>
                      <a:pt x="191" y="121"/>
                    </a:lnTo>
                    <a:lnTo>
                      <a:pt x="195" y="121"/>
                    </a:lnTo>
                    <a:lnTo>
                      <a:pt x="198" y="121"/>
                    </a:lnTo>
                    <a:lnTo>
                      <a:pt x="203" y="121"/>
                    </a:lnTo>
                    <a:lnTo>
                      <a:pt x="210" y="121"/>
                    </a:lnTo>
                    <a:lnTo>
                      <a:pt x="214" y="120"/>
                    </a:lnTo>
                    <a:lnTo>
                      <a:pt x="215" y="120"/>
                    </a:lnTo>
                    <a:lnTo>
                      <a:pt x="217" y="120"/>
                    </a:lnTo>
                    <a:lnTo>
                      <a:pt x="221" y="120"/>
                    </a:lnTo>
                    <a:lnTo>
                      <a:pt x="222" y="121"/>
                    </a:lnTo>
                    <a:lnTo>
                      <a:pt x="222" y="121"/>
                    </a:lnTo>
                    <a:lnTo>
                      <a:pt x="224" y="125"/>
                    </a:lnTo>
                    <a:lnTo>
                      <a:pt x="222" y="126"/>
                    </a:lnTo>
                    <a:lnTo>
                      <a:pt x="221" y="128"/>
                    </a:lnTo>
                    <a:lnTo>
                      <a:pt x="219" y="130"/>
                    </a:lnTo>
                    <a:lnTo>
                      <a:pt x="219" y="133"/>
                    </a:lnTo>
                    <a:lnTo>
                      <a:pt x="219" y="135"/>
                    </a:lnTo>
                    <a:lnTo>
                      <a:pt x="217" y="137"/>
                    </a:lnTo>
                    <a:lnTo>
                      <a:pt x="215" y="138"/>
                    </a:lnTo>
                    <a:lnTo>
                      <a:pt x="215" y="142"/>
                    </a:lnTo>
                    <a:lnTo>
                      <a:pt x="215" y="145"/>
                    </a:lnTo>
                    <a:lnTo>
                      <a:pt x="215" y="150"/>
                    </a:lnTo>
                    <a:lnTo>
                      <a:pt x="215" y="154"/>
                    </a:lnTo>
                    <a:lnTo>
                      <a:pt x="215" y="154"/>
                    </a:lnTo>
                    <a:lnTo>
                      <a:pt x="217" y="155"/>
                    </a:lnTo>
                    <a:lnTo>
                      <a:pt x="215" y="157"/>
                    </a:lnTo>
                    <a:lnTo>
                      <a:pt x="217" y="159"/>
                    </a:lnTo>
                    <a:lnTo>
                      <a:pt x="217" y="161"/>
                    </a:lnTo>
                    <a:lnTo>
                      <a:pt x="219" y="166"/>
                    </a:lnTo>
                    <a:lnTo>
                      <a:pt x="221" y="167"/>
                    </a:lnTo>
                    <a:lnTo>
                      <a:pt x="221" y="167"/>
                    </a:lnTo>
                    <a:lnTo>
                      <a:pt x="222" y="169"/>
                    </a:lnTo>
                    <a:lnTo>
                      <a:pt x="226" y="172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6" y="176"/>
                    </a:lnTo>
                    <a:lnTo>
                      <a:pt x="224" y="176"/>
                    </a:lnTo>
                    <a:lnTo>
                      <a:pt x="222" y="178"/>
                    </a:lnTo>
                    <a:lnTo>
                      <a:pt x="215" y="184"/>
                    </a:lnTo>
                    <a:lnTo>
                      <a:pt x="215" y="184"/>
                    </a:lnTo>
                    <a:lnTo>
                      <a:pt x="215" y="186"/>
                    </a:lnTo>
                    <a:lnTo>
                      <a:pt x="217" y="184"/>
                    </a:lnTo>
                    <a:lnTo>
                      <a:pt x="219" y="186"/>
                    </a:lnTo>
                    <a:lnTo>
                      <a:pt x="221" y="186"/>
                    </a:lnTo>
                    <a:lnTo>
                      <a:pt x="221" y="186"/>
                    </a:lnTo>
                    <a:lnTo>
                      <a:pt x="221" y="188"/>
                    </a:lnTo>
                    <a:lnTo>
                      <a:pt x="221" y="188"/>
                    </a:lnTo>
                    <a:lnTo>
                      <a:pt x="222" y="188"/>
                    </a:lnTo>
                    <a:lnTo>
                      <a:pt x="224" y="190"/>
                    </a:lnTo>
                    <a:lnTo>
                      <a:pt x="226" y="191"/>
                    </a:lnTo>
                    <a:lnTo>
                      <a:pt x="227" y="193"/>
                    </a:lnTo>
                    <a:lnTo>
                      <a:pt x="227" y="193"/>
                    </a:lnTo>
                    <a:lnTo>
                      <a:pt x="227" y="195"/>
                    </a:lnTo>
                    <a:lnTo>
                      <a:pt x="227" y="195"/>
                    </a:lnTo>
                    <a:lnTo>
                      <a:pt x="229" y="198"/>
                    </a:lnTo>
                    <a:lnTo>
                      <a:pt x="229" y="198"/>
                    </a:lnTo>
                    <a:lnTo>
                      <a:pt x="229" y="200"/>
                    </a:lnTo>
                    <a:lnTo>
                      <a:pt x="229" y="201"/>
                    </a:lnTo>
                    <a:lnTo>
                      <a:pt x="229" y="201"/>
                    </a:lnTo>
                    <a:lnTo>
                      <a:pt x="231" y="203"/>
                    </a:lnTo>
                    <a:lnTo>
                      <a:pt x="233" y="207"/>
                    </a:lnTo>
                    <a:lnTo>
                      <a:pt x="233" y="208"/>
                    </a:lnTo>
                    <a:lnTo>
                      <a:pt x="233" y="208"/>
                    </a:lnTo>
                    <a:lnTo>
                      <a:pt x="233" y="212"/>
                    </a:lnTo>
                    <a:lnTo>
                      <a:pt x="234" y="213"/>
                    </a:lnTo>
                    <a:lnTo>
                      <a:pt x="234" y="213"/>
                    </a:lnTo>
                    <a:lnTo>
                      <a:pt x="234" y="215"/>
                    </a:lnTo>
                    <a:lnTo>
                      <a:pt x="231" y="217"/>
                    </a:lnTo>
                    <a:lnTo>
                      <a:pt x="231" y="217"/>
                    </a:lnTo>
                    <a:lnTo>
                      <a:pt x="229" y="215"/>
                    </a:lnTo>
                    <a:lnTo>
                      <a:pt x="229" y="212"/>
                    </a:lnTo>
                    <a:lnTo>
                      <a:pt x="229" y="208"/>
                    </a:lnTo>
                    <a:lnTo>
                      <a:pt x="229" y="207"/>
                    </a:lnTo>
                    <a:lnTo>
                      <a:pt x="227" y="203"/>
                    </a:lnTo>
                    <a:lnTo>
                      <a:pt x="226" y="200"/>
                    </a:lnTo>
                    <a:lnTo>
                      <a:pt x="226" y="200"/>
                    </a:lnTo>
                    <a:lnTo>
                      <a:pt x="224" y="198"/>
                    </a:lnTo>
                    <a:lnTo>
                      <a:pt x="222" y="198"/>
                    </a:lnTo>
                    <a:lnTo>
                      <a:pt x="222" y="198"/>
                    </a:lnTo>
                    <a:lnTo>
                      <a:pt x="221" y="200"/>
                    </a:lnTo>
                    <a:lnTo>
                      <a:pt x="221" y="200"/>
                    </a:lnTo>
                    <a:lnTo>
                      <a:pt x="217" y="201"/>
                    </a:lnTo>
                    <a:lnTo>
                      <a:pt x="215" y="205"/>
                    </a:lnTo>
                    <a:lnTo>
                      <a:pt x="215" y="205"/>
                    </a:lnTo>
                    <a:lnTo>
                      <a:pt x="214" y="205"/>
                    </a:lnTo>
                    <a:lnTo>
                      <a:pt x="212" y="205"/>
                    </a:lnTo>
                    <a:lnTo>
                      <a:pt x="212" y="205"/>
                    </a:lnTo>
                    <a:lnTo>
                      <a:pt x="210" y="203"/>
                    </a:lnTo>
                    <a:lnTo>
                      <a:pt x="210" y="201"/>
                    </a:lnTo>
                    <a:lnTo>
                      <a:pt x="209" y="201"/>
                    </a:lnTo>
                    <a:lnTo>
                      <a:pt x="209" y="201"/>
                    </a:lnTo>
                    <a:lnTo>
                      <a:pt x="209" y="203"/>
                    </a:lnTo>
                    <a:lnTo>
                      <a:pt x="207" y="203"/>
                    </a:lnTo>
                    <a:lnTo>
                      <a:pt x="209" y="205"/>
                    </a:lnTo>
                    <a:lnTo>
                      <a:pt x="209" y="207"/>
                    </a:lnTo>
                    <a:lnTo>
                      <a:pt x="209" y="207"/>
                    </a:lnTo>
                    <a:lnTo>
                      <a:pt x="203" y="207"/>
                    </a:lnTo>
                    <a:lnTo>
                      <a:pt x="200" y="207"/>
                    </a:lnTo>
                    <a:lnTo>
                      <a:pt x="195" y="207"/>
                    </a:lnTo>
                    <a:lnTo>
                      <a:pt x="191" y="207"/>
                    </a:lnTo>
                    <a:lnTo>
                      <a:pt x="186" y="207"/>
                    </a:lnTo>
                    <a:lnTo>
                      <a:pt x="186" y="207"/>
                    </a:lnTo>
                    <a:lnTo>
                      <a:pt x="185" y="205"/>
                    </a:lnTo>
                    <a:lnTo>
                      <a:pt x="183" y="205"/>
                    </a:lnTo>
                    <a:lnTo>
                      <a:pt x="181" y="205"/>
                    </a:lnTo>
                    <a:lnTo>
                      <a:pt x="181" y="205"/>
                    </a:lnTo>
                    <a:lnTo>
                      <a:pt x="179" y="205"/>
                    </a:lnTo>
                    <a:lnTo>
                      <a:pt x="178" y="207"/>
                    </a:lnTo>
                    <a:lnTo>
                      <a:pt x="176" y="207"/>
                    </a:lnTo>
                    <a:lnTo>
                      <a:pt x="176" y="210"/>
                    </a:lnTo>
                    <a:lnTo>
                      <a:pt x="176" y="213"/>
                    </a:lnTo>
                    <a:lnTo>
                      <a:pt x="176" y="218"/>
                    </a:lnTo>
                    <a:lnTo>
                      <a:pt x="178" y="218"/>
                    </a:lnTo>
                    <a:lnTo>
                      <a:pt x="179" y="218"/>
                    </a:lnTo>
                    <a:lnTo>
                      <a:pt x="179" y="218"/>
                    </a:lnTo>
                    <a:lnTo>
                      <a:pt x="181" y="218"/>
                    </a:lnTo>
                    <a:lnTo>
                      <a:pt x="183" y="218"/>
                    </a:lnTo>
                    <a:lnTo>
                      <a:pt x="183" y="218"/>
                    </a:lnTo>
                    <a:lnTo>
                      <a:pt x="185" y="218"/>
                    </a:lnTo>
                    <a:lnTo>
                      <a:pt x="185" y="218"/>
                    </a:lnTo>
                    <a:lnTo>
                      <a:pt x="185" y="218"/>
                    </a:lnTo>
                    <a:lnTo>
                      <a:pt x="186" y="218"/>
                    </a:lnTo>
                    <a:lnTo>
                      <a:pt x="188" y="218"/>
                    </a:lnTo>
                    <a:lnTo>
                      <a:pt x="188" y="220"/>
                    </a:lnTo>
                    <a:lnTo>
                      <a:pt x="188" y="220"/>
                    </a:lnTo>
                    <a:lnTo>
                      <a:pt x="190" y="222"/>
                    </a:lnTo>
                    <a:lnTo>
                      <a:pt x="190" y="222"/>
                    </a:lnTo>
                    <a:lnTo>
                      <a:pt x="190" y="224"/>
                    </a:lnTo>
                    <a:lnTo>
                      <a:pt x="190" y="224"/>
                    </a:lnTo>
                    <a:lnTo>
                      <a:pt x="190" y="225"/>
                    </a:lnTo>
                    <a:lnTo>
                      <a:pt x="190" y="225"/>
                    </a:lnTo>
                    <a:lnTo>
                      <a:pt x="190" y="225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88" y="227"/>
                    </a:lnTo>
                    <a:lnTo>
                      <a:pt x="188" y="227"/>
                    </a:lnTo>
                    <a:lnTo>
                      <a:pt x="188" y="227"/>
                    </a:lnTo>
                    <a:lnTo>
                      <a:pt x="186" y="227"/>
                    </a:lnTo>
                    <a:lnTo>
                      <a:pt x="186" y="227"/>
                    </a:lnTo>
                    <a:lnTo>
                      <a:pt x="186" y="225"/>
                    </a:lnTo>
                    <a:lnTo>
                      <a:pt x="185" y="225"/>
                    </a:lnTo>
                    <a:lnTo>
                      <a:pt x="185" y="225"/>
                    </a:lnTo>
                    <a:lnTo>
                      <a:pt x="183" y="225"/>
                    </a:lnTo>
                    <a:lnTo>
                      <a:pt x="183" y="225"/>
                    </a:lnTo>
                    <a:lnTo>
                      <a:pt x="181" y="225"/>
                    </a:lnTo>
                    <a:lnTo>
                      <a:pt x="181" y="225"/>
                    </a:lnTo>
                    <a:lnTo>
                      <a:pt x="179" y="225"/>
                    </a:lnTo>
                    <a:lnTo>
                      <a:pt x="179" y="227"/>
                    </a:lnTo>
                    <a:lnTo>
                      <a:pt x="179" y="227"/>
                    </a:lnTo>
                    <a:lnTo>
                      <a:pt x="178" y="227"/>
                    </a:lnTo>
                    <a:lnTo>
                      <a:pt x="176" y="227"/>
                    </a:lnTo>
                    <a:lnTo>
                      <a:pt x="176" y="227"/>
                    </a:lnTo>
                    <a:lnTo>
                      <a:pt x="174" y="227"/>
                    </a:lnTo>
                    <a:lnTo>
                      <a:pt x="173" y="227"/>
                    </a:lnTo>
                    <a:lnTo>
                      <a:pt x="173" y="230"/>
                    </a:lnTo>
                    <a:lnTo>
                      <a:pt x="173" y="236"/>
                    </a:lnTo>
                    <a:lnTo>
                      <a:pt x="173" y="239"/>
                    </a:lnTo>
                    <a:lnTo>
                      <a:pt x="173" y="241"/>
                    </a:lnTo>
                    <a:lnTo>
                      <a:pt x="173" y="242"/>
                    </a:lnTo>
                    <a:lnTo>
                      <a:pt x="176" y="244"/>
                    </a:lnTo>
                    <a:lnTo>
                      <a:pt x="178" y="246"/>
                    </a:lnTo>
                    <a:lnTo>
                      <a:pt x="179" y="247"/>
                    </a:lnTo>
                    <a:lnTo>
                      <a:pt x="181" y="247"/>
                    </a:lnTo>
                    <a:lnTo>
                      <a:pt x="181" y="249"/>
                    </a:lnTo>
                    <a:lnTo>
                      <a:pt x="181" y="249"/>
                    </a:lnTo>
                    <a:lnTo>
                      <a:pt x="181" y="251"/>
                    </a:lnTo>
                    <a:lnTo>
                      <a:pt x="181" y="251"/>
                    </a:lnTo>
                    <a:lnTo>
                      <a:pt x="181" y="251"/>
                    </a:lnTo>
                    <a:lnTo>
                      <a:pt x="181" y="253"/>
                    </a:lnTo>
                    <a:lnTo>
                      <a:pt x="181" y="253"/>
                    </a:lnTo>
                    <a:lnTo>
                      <a:pt x="181" y="254"/>
                    </a:lnTo>
                    <a:lnTo>
                      <a:pt x="183" y="254"/>
                    </a:lnTo>
                    <a:lnTo>
                      <a:pt x="183" y="256"/>
                    </a:lnTo>
                    <a:lnTo>
                      <a:pt x="183" y="256"/>
                    </a:lnTo>
                    <a:lnTo>
                      <a:pt x="183" y="256"/>
                    </a:lnTo>
                    <a:lnTo>
                      <a:pt x="185" y="258"/>
                    </a:lnTo>
                    <a:lnTo>
                      <a:pt x="185" y="258"/>
                    </a:lnTo>
                    <a:lnTo>
                      <a:pt x="185" y="258"/>
                    </a:lnTo>
                    <a:lnTo>
                      <a:pt x="185" y="259"/>
                    </a:lnTo>
                    <a:lnTo>
                      <a:pt x="185" y="259"/>
                    </a:lnTo>
                    <a:lnTo>
                      <a:pt x="185" y="261"/>
                    </a:lnTo>
                    <a:lnTo>
                      <a:pt x="186" y="261"/>
                    </a:lnTo>
                    <a:lnTo>
                      <a:pt x="185" y="263"/>
                    </a:lnTo>
                    <a:lnTo>
                      <a:pt x="185" y="266"/>
                    </a:lnTo>
                    <a:lnTo>
                      <a:pt x="185" y="270"/>
                    </a:lnTo>
                    <a:lnTo>
                      <a:pt x="183" y="273"/>
                    </a:lnTo>
                    <a:lnTo>
                      <a:pt x="183" y="276"/>
                    </a:lnTo>
                    <a:lnTo>
                      <a:pt x="181" y="283"/>
                    </a:lnTo>
                    <a:lnTo>
                      <a:pt x="181" y="290"/>
                    </a:lnTo>
                    <a:lnTo>
                      <a:pt x="179" y="295"/>
                    </a:lnTo>
                    <a:lnTo>
                      <a:pt x="178" y="302"/>
                    </a:lnTo>
                    <a:lnTo>
                      <a:pt x="176" y="309"/>
                    </a:lnTo>
                    <a:lnTo>
                      <a:pt x="176" y="314"/>
                    </a:lnTo>
                    <a:lnTo>
                      <a:pt x="174" y="319"/>
                    </a:lnTo>
                    <a:lnTo>
                      <a:pt x="174" y="319"/>
                    </a:lnTo>
                    <a:lnTo>
                      <a:pt x="174" y="317"/>
                    </a:lnTo>
                    <a:lnTo>
                      <a:pt x="173" y="317"/>
                    </a:lnTo>
                    <a:lnTo>
                      <a:pt x="171" y="316"/>
                    </a:lnTo>
                    <a:lnTo>
                      <a:pt x="171" y="314"/>
                    </a:lnTo>
                    <a:lnTo>
                      <a:pt x="169" y="312"/>
                    </a:lnTo>
                    <a:lnTo>
                      <a:pt x="167" y="312"/>
                    </a:lnTo>
                    <a:lnTo>
                      <a:pt x="167" y="311"/>
                    </a:lnTo>
                    <a:lnTo>
                      <a:pt x="167" y="311"/>
                    </a:lnTo>
                    <a:lnTo>
                      <a:pt x="166" y="312"/>
                    </a:lnTo>
                    <a:lnTo>
                      <a:pt x="164" y="312"/>
                    </a:lnTo>
                    <a:lnTo>
                      <a:pt x="164" y="312"/>
                    </a:lnTo>
                    <a:lnTo>
                      <a:pt x="161" y="311"/>
                    </a:lnTo>
                    <a:lnTo>
                      <a:pt x="161" y="311"/>
                    </a:lnTo>
                    <a:lnTo>
                      <a:pt x="162" y="307"/>
                    </a:lnTo>
                    <a:lnTo>
                      <a:pt x="166" y="302"/>
                    </a:lnTo>
                    <a:lnTo>
                      <a:pt x="169" y="297"/>
                    </a:lnTo>
                    <a:lnTo>
                      <a:pt x="171" y="294"/>
                    </a:lnTo>
                    <a:lnTo>
                      <a:pt x="173" y="292"/>
                    </a:lnTo>
                    <a:lnTo>
                      <a:pt x="173" y="290"/>
                    </a:lnTo>
                    <a:lnTo>
                      <a:pt x="173" y="290"/>
                    </a:lnTo>
                    <a:lnTo>
                      <a:pt x="173" y="288"/>
                    </a:lnTo>
                    <a:lnTo>
                      <a:pt x="171" y="288"/>
                    </a:lnTo>
                    <a:lnTo>
                      <a:pt x="169" y="288"/>
                    </a:lnTo>
                    <a:lnTo>
                      <a:pt x="167" y="287"/>
                    </a:lnTo>
                    <a:lnTo>
                      <a:pt x="167" y="287"/>
                    </a:lnTo>
                    <a:lnTo>
                      <a:pt x="166" y="287"/>
                    </a:lnTo>
                    <a:lnTo>
                      <a:pt x="164" y="285"/>
                    </a:lnTo>
                    <a:lnTo>
                      <a:pt x="162" y="285"/>
                    </a:lnTo>
                    <a:lnTo>
                      <a:pt x="162" y="285"/>
                    </a:lnTo>
                    <a:lnTo>
                      <a:pt x="161" y="283"/>
                    </a:lnTo>
                    <a:lnTo>
                      <a:pt x="157" y="282"/>
                    </a:lnTo>
                    <a:lnTo>
                      <a:pt x="156" y="280"/>
                    </a:lnTo>
                    <a:lnTo>
                      <a:pt x="154" y="282"/>
                    </a:lnTo>
                    <a:lnTo>
                      <a:pt x="152" y="282"/>
                    </a:lnTo>
                    <a:lnTo>
                      <a:pt x="150" y="283"/>
                    </a:lnTo>
                    <a:lnTo>
                      <a:pt x="149" y="283"/>
                    </a:lnTo>
                    <a:lnTo>
                      <a:pt x="147" y="283"/>
                    </a:lnTo>
                    <a:lnTo>
                      <a:pt x="147" y="282"/>
                    </a:lnTo>
                    <a:lnTo>
                      <a:pt x="145" y="282"/>
                    </a:lnTo>
                    <a:lnTo>
                      <a:pt x="144" y="282"/>
                    </a:lnTo>
                    <a:lnTo>
                      <a:pt x="142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38" y="282"/>
                    </a:lnTo>
                    <a:lnTo>
                      <a:pt x="137" y="282"/>
                    </a:lnTo>
                    <a:lnTo>
                      <a:pt x="137" y="283"/>
                    </a:lnTo>
                    <a:lnTo>
                      <a:pt x="135" y="283"/>
                    </a:lnTo>
                    <a:lnTo>
                      <a:pt x="133" y="283"/>
                    </a:lnTo>
                    <a:lnTo>
                      <a:pt x="132" y="285"/>
                    </a:lnTo>
                    <a:lnTo>
                      <a:pt x="130" y="285"/>
                    </a:lnTo>
                    <a:lnTo>
                      <a:pt x="128" y="285"/>
                    </a:lnTo>
                    <a:lnTo>
                      <a:pt x="126" y="285"/>
                    </a:lnTo>
                    <a:lnTo>
                      <a:pt x="125" y="283"/>
                    </a:lnTo>
                    <a:lnTo>
                      <a:pt x="123" y="283"/>
                    </a:lnTo>
                    <a:lnTo>
                      <a:pt x="123" y="283"/>
                    </a:lnTo>
                    <a:lnTo>
                      <a:pt x="121" y="285"/>
                    </a:lnTo>
                    <a:lnTo>
                      <a:pt x="120" y="285"/>
                    </a:lnTo>
                    <a:lnTo>
                      <a:pt x="118" y="285"/>
                    </a:lnTo>
                    <a:lnTo>
                      <a:pt x="118" y="285"/>
                    </a:lnTo>
                    <a:lnTo>
                      <a:pt x="116" y="283"/>
                    </a:lnTo>
                    <a:lnTo>
                      <a:pt x="114" y="283"/>
                    </a:lnTo>
                    <a:lnTo>
                      <a:pt x="113" y="282"/>
                    </a:lnTo>
                    <a:lnTo>
                      <a:pt x="113" y="280"/>
                    </a:lnTo>
                    <a:lnTo>
                      <a:pt x="113" y="280"/>
                    </a:lnTo>
                    <a:lnTo>
                      <a:pt x="114" y="278"/>
                    </a:lnTo>
                    <a:lnTo>
                      <a:pt x="113" y="276"/>
                    </a:lnTo>
                    <a:lnTo>
                      <a:pt x="113" y="275"/>
                    </a:lnTo>
                    <a:lnTo>
                      <a:pt x="113" y="273"/>
                    </a:lnTo>
                    <a:lnTo>
                      <a:pt x="113" y="273"/>
                    </a:lnTo>
                    <a:lnTo>
                      <a:pt x="111" y="273"/>
                    </a:lnTo>
                    <a:lnTo>
                      <a:pt x="109" y="273"/>
                    </a:lnTo>
                    <a:lnTo>
                      <a:pt x="108" y="271"/>
                    </a:lnTo>
                    <a:lnTo>
                      <a:pt x="108" y="271"/>
                    </a:lnTo>
                    <a:lnTo>
                      <a:pt x="106" y="270"/>
                    </a:lnTo>
                    <a:lnTo>
                      <a:pt x="108" y="268"/>
                    </a:lnTo>
                    <a:lnTo>
                      <a:pt x="106" y="266"/>
                    </a:lnTo>
                    <a:lnTo>
                      <a:pt x="106" y="265"/>
                    </a:lnTo>
                    <a:lnTo>
                      <a:pt x="104" y="265"/>
                    </a:lnTo>
                    <a:lnTo>
                      <a:pt x="104" y="263"/>
                    </a:lnTo>
                    <a:lnTo>
                      <a:pt x="102" y="261"/>
                    </a:lnTo>
                    <a:lnTo>
                      <a:pt x="101" y="261"/>
                    </a:lnTo>
                    <a:lnTo>
                      <a:pt x="99" y="261"/>
                    </a:lnTo>
                    <a:lnTo>
                      <a:pt x="99" y="259"/>
                    </a:lnTo>
                    <a:lnTo>
                      <a:pt x="97" y="259"/>
                    </a:lnTo>
                    <a:lnTo>
                      <a:pt x="96" y="258"/>
                    </a:lnTo>
                    <a:lnTo>
                      <a:pt x="94" y="258"/>
                    </a:lnTo>
                    <a:lnTo>
                      <a:pt x="92" y="258"/>
                    </a:lnTo>
                    <a:lnTo>
                      <a:pt x="92" y="256"/>
                    </a:lnTo>
                    <a:lnTo>
                      <a:pt x="90" y="254"/>
                    </a:lnTo>
                    <a:lnTo>
                      <a:pt x="90" y="254"/>
                    </a:lnTo>
                    <a:lnTo>
                      <a:pt x="90" y="253"/>
                    </a:lnTo>
                    <a:lnTo>
                      <a:pt x="90" y="253"/>
                    </a:lnTo>
                    <a:lnTo>
                      <a:pt x="89" y="249"/>
                    </a:lnTo>
                    <a:lnTo>
                      <a:pt x="89" y="249"/>
                    </a:lnTo>
                    <a:lnTo>
                      <a:pt x="87" y="247"/>
                    </a:lnTo>
                    <a:lnTo>
                      <a:pt x="87" y="247"/>
                    </a:lnTo>
                    <a:lnTo>
                      <a:pt x="85" y="246"/>
                    </a:lnTo>
                    <a:lnTo>
                      <a:pt x="84" y="246"/>
                    </a:lnTo>
                    <a:lnTo>
                      <a:pt x="82" y="244"/>
                    </a:lnTo>
                    <a:lnTo>
                      <a:pt x="82" y="244"/>
                    </a:lnTo>
                    <a:lnTo>
                      <a:pt x="82" y="242"/>
                    </a:lnTo>
                    <a:lnTo>
                      <a:pt x="80" y="242"/>
                    </a:lnTo>
                    <a:lnTo>
                      <a:pt x="80" y="242"/>
                    </a:lnTo>
                    <a:lnTo>
                      <a:pt x="79" y="242"/>
                    </a:lnTo>
                    <a:lnTo>
                      <a:pt x="79" y="242"/>
                    </a:lnTo>
                    <a:lnTo>
                      <a:pt x="77" y="241"/>
                    </a:lnTo>
                    <a:lnTo>
                      <a:pt x="75" y="239"/>
                    </a:lnTo>
                    <a:lnTo>
                      <a:pt x="75" y="239"/>
                    </a:lnTo>
                    <a:lnTo>
                      <a:pt x="73" y="239"/>
                    </a:lnTo>
                    <a:lnTo>
                      <a:pt x="72" y="241"/>
                    </a:lnTo>
                    <a:lnTo>
                      <a:pt x="68" y="239"/>
                    </a:lnTo>
                    <a:lnTo>
                      <a:pt x="67" y="237"/>
                    </a:lnTo>
                    <a:lnTo>
                      <a:pt x="63" y="237"/>
                    </a:lnTo>
                    <a:lnTo>
                      <a:pt x="61" y="236"/>
                    </a:lnTo>
                    <a:lnTo>
                      <a:pt x="60" y="234"/>
                    </a:lnTo>
                    <a:lnTo>
                      <a:pt x="58" y="232"/>
                    </a:lnTo>
                    <a:lnTo>
                      <a:pt x="58" y="232"/>
                    </a:lnTo>
                    <a:lnTo>
                      <a:pt x="53" y="230"/>
                    </a:lnTo>
                    <a:lnTo>
                      <a:pt x="53" y="230"/>
                    </a:lnTo>
                    <a:lnTo>
                      <a:pt x="51" y="230"/>
                    </a:lnTo>
                    <a:lnTo>
                      <a:pt x="51" y="232"/>
                    </a:lnTo>
                    <a:lnTo>
                      <a:pt x="51" y="232"/>
                    </a:lnTo>
                    <a:lnTo>
                      <a:pt x="51" y="234"/>
                    </a:lnTo>
                    <a:lnTo>
                      <a:pt x="49" y="234"/>
                    </a:lnTo>
                    <a:lnTo>
                      <a:pt x="48" y="234"/>
                    </a:lnTo>
                    <a:lnTo>
                      <a:pt x="46" y="234"/>
                    </a:lnTo>
                    <a:lnTo>
                      <a:pt x="44" y="234"/>
                    </a:lnTo>
                    <a:lnTo>
                      <a:pt x="44" y="234"/>
                    </a:lnTo>
                    <a:lnTo>
                      <a:pt x="44" y="234"/>
                    </a:lnTo>
                    <a:lnTo>
                      <a:pt x="43" y="234"/>
                    </a:lnTo>
                    <a:lnTo>
                      <a:pt x="41" y="234"/>
                    </a:lnTo>
                    <a:lnTo>
                      <a:pt x="39" y="234"/>
                    </a:lnTo>
                    <a:lnTo>
                      <a:pt x="37" y="232"/>
                    </a:lnTo>
                    <a:lnTo>
                      <a:pt x="36" y="232"/>
                    </a:lnTo>
                    <a:lnTo>
                      <a:pt x="34" y="232"/>
                    </a:lnTo>
                    <a:lnTo>
                      <a:pt x="32" y="230"/>
                    </a:lnTo>
                    <a:lnTo>
                      <a:pt x="31" y="230"/>
                    </a:lnTo>
                    <a:lnTo>
                      <a:pt x="31" y="227"/>
                    </a:lnTo>
                    <a:lnTo>
                      <a:pt x="31" y="227"/>
                    </a:lnTo>
                    <a:lnTo>
                      <a:pt x="29" y="225"/>
                    </a:lnTo>
                    <a:lnTo>
                      <a:pt x="27" y="225"/>
                    </a:lnTo>
                    <a:lnTo>
                      <a:pt x="27" y="225"/>
                    </a:lnTo>
                    <a:lnTo>
                      <a:pt x="27" y="224"/>
                    </a:lnTo>
                    <a:lnTo>
                      <a:pt x="25" y="224"/>
                    </a:lnTo>
                    <a:lnTo>
                      <a:pt x="24" y="224"/>
                    </a:lnTo>
                    <a:lnTo>
                      <a:pt x="20" y="222"/>
                    </a:lnTo>
                    <a:lnTo>
                      <a:pt x="17" y="220"/>
                    </a:lnTo>
                    <a:lnTo>
                      <a:pt x="13" y="218"/>
                    </a:lnTo>
                    <a:lnTo>
                      <a:pt x="10" y="215"/>
                    </a:lnTo>
                    <a:lnTo>
                      <a:pt x="8" y="215"/>
                    </a:lnTo>
                    <a:lnTo>
                      <a:pt x="7" y="215"/>
                    </a:lnTo>
                    <a:lnTo>
                      <a:pt x="7" y="213"/>
                    </a:lnTo>
                    <a:lnTo>
                      <a:pt x="5" y="212"/>
                    </a:lnTo>
                    <a:lnTo>
                      <a:pt x="3" y="212"/>
                    </a:lnTo>
                    <a:lnTo>
                      <a:pt x="3" y="210"/>
                    </a:lnTo>
                    <a:lnTo>
                      <a:pt x="0" y="208"/>
                    </a:lnTo>
                    <a:lnTo>
                      <a:pt x="2" y="205"/>
                    </a:lnTo>
                    <a:lnTo>
                      <a:pt x="5" y="203"/>
                    </a:lnTo>
                    <a:lnTo>
                      <a:pt x="10" y="205"/>
                    </a:lnTo>
                    <a:lnTo>
                      <a:pt x="10" y="201"/>
                    </a:lnTo>
                    <a:lnTo>
                      <a:pt x="8" y="200"/>
                    </a:lnTo>
                    <a:lnTo>
                      <a:pt x="8" y="195"/>
                    </a:lnTo>
                    <a:lnTo>
                      <a:pt x="8" y="195"/>
                    </a:lnTo>
                    <a:lnTo>
                      <a:pt x="10" y="193"/>
                    </a:lnTo>
                    <a:lnTo>
                      <a:pt x="12" y="191"/>
                    </a:lnTo>
                    <a:lnTo>
                      <a:pt x="12" y="191"/>
                    </a:lnTo>
                    <a:lnTo>
                      <a:pt x="13" y="191"/>
                    </a:lnTo>
                    <a:lnTo>
                      <a:pt x="15" y="191"/>
                    </a:lnTo>
                    <a:lnTo>
                      <a:pt x="19" y="191"/>
                    </a:lnTo>
                    <a:lnTo>
                      <a:pt x="19" y="191"/>
                    </a:lnTo>
                    <a:lnTo>
                      <a:pt x="20" y="190"/>
                    </a:lnTo>
                    <a:lnTo>
                      <a:pt x="20" y="190"/>
                    </a:lnTo>
                    <a:lnTo>
                      <a:pt x="22" y="190"/>
                    </a:lnTo>
                    <a:lnTo>
                      <a:pt x="22" y="188"/>
                    </a:lnTo>
                    <a:lnTo>
                      <a:pt x="22" y="186"/>
                    </a:lnTo>
                    <a:lnTo>
                      <a:pt x="24" y="188"/>
                    </a:lnTo>
                    <a:lnTo>
                      <a:pt x="24" y="186"/>
                    </a:lnTo>
                    <a:lnTo>
                      <a:pt x="24" y="186"/>
                    </a:lnTo>
                    <a:lnTo>
                      <a:pt x="27" y="184"/>
                    </a:lnTo>
                    <a:lnTo>
                      <a:pt x="27" y="183"/>
                    </a:lnTo>
                    <a:lnTo>
                      <a:pt x="25" y="181"/>
                    </a:lnTo>
                    <a:lnTo>
                      <a:pt x="25" y="181"/>
                    </a:lnTo>
                    <a:lnTo>
                      <a:pt x="27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31" y="178"/>
                    </a:lnTo>
                    <a:lnTo>
                      <a:pt x="32" y="176"/>
                    </a:lnTo>
                    <a:lnTo>
                      <a:pt x="32" y="174"/>
                    </a:lnTo>
                    <a:lnTo>
                      <a:pt x="34" y="172"/>
                    </a:lnTo>
                    <a:lnTo>
                      <a:pt x="34" y="171"/>
                    </a:lnTo>
                    <a:lnTo>
                      <a:pt x="37" y="164"/>
                    </a:lnTo>
                    <a:lnTo>
                      <a:pt x="37" y="164"/>
                    </a:lnTo>
                    <a:lnTo>
                      <a:pt x="36" y="166"/>
                    </a:lnTo>
                    <a:lnTo>
                      <a:pt x="36" y="166"/>
                    </a:lnTo>
                    <a:lnTo>
                      <a:pt x="34" y="164"/>
                    </a:lnTo>
                    <a:lnTo>
                      <a:pt x="34" y="162"/>
                    </a:lnTo>
                    <a:lnTo>
                      <a:pt x="34" y="162"/>
                    </a:lnTo>
                    <a:lnTo>
                      <a:pt x="32" y="164"/>
                    </a:lnTo>
                    <a:lnTo>
                      <a:pt x="31" y="162"/>
                    </a:lnTo>
                    <a:lnTo>
                      <a:pt x="31" y="161"/>
                    </a:lnTo>
                    <a:lnTo>
                      <a:pt x="32" y="159"/>
                    </a:lnTo>
                    <a:lnTo>
                      <a:pt x="32" y="157"/>
                    </a:lnTo>
                    <a:lnTo>
                      <a:pt x="29" y="159"/>
                    </a:lnTo>
                    <a:lnTo>
                      <a:pt x="29" y="157"/>
                    </a:lnTo>
                    <a:lnTo>
                      <a:pt x="31" y="157"/>
                    </a:lnTo>
                    <a:lnTo>
                      <a:pt x="32" y="155"/>
                    </a:lnTo>
                    <a:lnTo>
                      <a:pt x="32" y="155"/>
                    </a:lnTo>
                    <a:lnTo>
                      <a:pt x="34" y="154"/>
                    </a:lnTo>
                    <a:lnTo>
                      <a:pt x="34" y="152"/>
                    </a:lnTo>
                    <a:lnTo>
                      <a:pt x="34" y="14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2"/>
                    </a:lnTo>
                    <a:lnTo>
                      <a:pt x="32" y="140"/>
                    </a:lnTo>
                    <a:lnTo>
                      <a:pt x="32" y="137"/>
                    </a:lnTo>
                    <a:lnTo>
                      <a:pt x="32" y="135"/>
                    </a:lnTo>
                    <a:lnTo>
                      <a:pt x="29" y="133"/>
                    </a:lnTo>
                    <a:lnTo>
                      <a:pt x="34" y="130"/>
                    </a:lnTo>
                    <a:lnTo>
                      <a:pt x="34" y="128"/>
                    </a:lnTo>
                    <a:lnTo>
                      <a:pt x="32" y="125"/>
                    </a:lnTo>
                    <a:lnTo>
                      <a:pt x="31" y="121"/>
                    </a:lnTo>
                    <a:lnTo>
                      <a:pt x="31" y="120"/>
                    </a:lnTo>
                    <a:lnTo>
                      <a:pt x="31" y="120"/>
                    </a:lnTo>
                    <a:lnTo>
                      <a:pt x="32" y="120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1" y="111"/>
                    </a:lnTo>
                    <a:lnTo>
                      <a:pt x="29" y="111"/>
                    </a:lnTo>
                    <a:lnTo>
                      <a:pt x="27" y="108"/>
                    </a:lnTo>
                    <a:lnTo>
                      <a:pt x="27" y="108"/>
                    </a:lnTo>
                    <a:lnTo>
                      <a:pt x="27" y="106"/>
                    </a:lnTo>
                    <a:lnTo>
                      <a:pt x="24" y="103"/>
                    </a:lnTo>
                    <a:lnTo>
                      <a:pt x="22" y="101"/>
                    </a:lnTo>
                    <a:lnTo>
                      <a:pt x="24" y="97"/>
                    </a:lnTo>
                    <a:lnTo>
                      <a:pt x="25" y="96"/>
                    </a:lnTo>
                    <a:lnTo>
                      <a:pt x="25" y="96"/>
                    </a:lnTo>
                    <a:lnTo>
                      <a:pt x="25" y="92"/>
                    </a:lnTo>
                    <a:lnTo>
                      <a:pt x="25" y="92"/>
                    </a:lnTo>
                    <a:lnTo>
                      <a:pt x="25" y="92"/>
                    </a:lnTo>
                    <a:lnTo>
                      <a:pt x="25" y="92"/>
                    </a:lnTo>
                    <a:lnTo>
                      <a:pt x="25" y="92"/>
                    </a:lnTo>
                    <a:lnTo>
                      <a:pt x="27" y="92"/>
                    </a:lnTo>
                    <a:lnTo>
                      <a:pt x="27" y="94"/>
                    </a:lnTo>
                    <a:lnTo>
                      <a:pt x="29" y="94"/>
                    </a:lnTo>
                    <a:lnTo>
                      <a:pt x="29" y="94"/>
                    </a:lnTo>
                    <a:lnTo>
                      <a:pt x="32" y="92"/>
                    </a:lnTo>
                    <a:lnTo>
                      <a:pt x="32" y="91"/>
                    </a:lnTo>
                    <a:lnTo>
                      <a:pt x="32" y="89"/>
                    </a:lnTo>
                    <a:lnTo>
                      <a:pt x="34" y="8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36" y="86"/>
                    </a:lnTo>
                    <a:lnTo>
                      <a:pt x="34" y="82"/>
                    </a:lnTo>
                    <a:lnTo>
                      <a:pt x="32" y="80"/>
                    </a:lnTo>
                    <a:lnTo>
                      <a:pt x="32" y="79"/>
                    </a:lnTo>
                    <a:lnTo>
                      <a:pt x="32" y="79"/>
                    </a:lnTo>
                    <a:lnTo>
                      <a:pt x="31" y="77"/>
                    </a:lnTo>
                    <a:lnTo>
                      <a:pt x="31" y="75"/>
                    </a:lnTo>
                    <a:lnTo>
                      <a:pt x="32" y="74"/>
                    </a:lnTo>
                    <a:lnTo>
                      <a:pt x="32" y="74"/>
                    </a:lnTo>
                    <a:lnTo>
                      <a:pt x="32" y="74"/>
                    </a:lnTo>
                    <a:lnTo>
                      <a:pt x="34" y="77"/>
                    </a:lnTo>
                    <a:lnTo>
                      <a:pt x="37" y="79"/>
                    </a:lnTo>
                    <a:lnTo>
                      <a:pt x="39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43" y="84"/>
                    </a:lnTo>
                    <a:lnTo>
                      <a:pt x="43" y="86"/>
                    </a:lnTo>
                    <a:lnTo>
                      <a:pt x="41" y="86"/>
                    </a:lnTo>
                    <a:lnTo>
                      <a:pt x="41" y="87"/>
                    </a:lnTo>
                    <a:lnTo>
                      <a:pt x="41" y="87"/>
                    </a:lnTo>
                    <a:lnTo>
                      <a:pt x="43" y="87"/>
                    </a:lnTo>
                    <a:lnTo>
                      <a:pt x="44" y="87"/>
                    </a:lnTo>
                    <a:lnTo>
                      <a:pt x="44" y="86"/>
                    </a:lnTo>
                    <a:lnTo>
                      <a:pt x="44" y="80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41" y="75"/>
                    </a:lnTo>
                    <a:lnTo>
                      <a:pt x="41" y="74"/>
                    </a:lnTo>
                    <a:lnTo>
                      <a:pt x="43" y="74"/>
                    </a:lnTo>
                    <a:lnTo>
                      <a:pt x="46" y="74"/>
                    </a:lnTo>
                    <a:lnTo>
                      <a:pt x="53" y="67"/>
                    </a:lnTo>
                    <a:lnTo>
                      <a:pt x="56" y="62"/>
                    </a:lnTo>
                    <a:lnTo>
                      <a:pt x="58" y="60"/>
                    </a:lnTo>
                    <a:lnTo>
                      <a:pt x="61" y="58"/>
                    </a:lnTo>
                    <a:lnTo>
                      <a:pt x="63" y="58"/>
                    </a:lnTo>
                    <a:lnTo>
                      <a:pt x="65" y="58"/>
                    </a:lnTo>
                    <a:lnTo>
                      <a:pt x="67" y="57"/>
                    </a:lnTo>
                    <a:lnTo>
                      <a:pt x="67" y="55"/>
                    </a:lnTo>
                    <a:lnTo>
                      <a:pt x="65" y="53"/>
                    </a:lnTo>
                    <a:lnTo>
                      <a:pt x="67" y="51"/>
                    </a:lnTo>
                    <a:lnTo>
                      <a:pt x="67" y="48"/>
                    </a:lnTo>
                    <a:lnTo>
                      <a:pt x="67" y="45"/>
                    </a:lnTo>
                    <a:lnTo>
                      <a:pt x="68" y="43"/>
                    </a:lnTo>
                    <a:lnTo>
                      <a:pt x="67" y="43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7" y="41"/>
                    </a:lnTo>
                    <a:lnTo>
                      <a:pt x="68" y="38"/>
                    </a:lnTo>
                    <a:lnTo>
                      <a:pt x="70" y="36"/>
                    </a:lnTo>
                    <a:lnTo>
                      <a:pt x="73" y="34"/>
                    </a:lnTo>
                    <a:lnTo>
                      <a:pt x="73" y="33"/>
                    </a:lnTo>
                    <a:lnTo>
                      <a:pt x="75" y="31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9" y="29"/>
                    </a:lnTo>
                    <a:lnTo>
                      <a:pt x="90" y="28"/>
                    </a:lnTo>
                    <a:lnTo>
                      <a:pt x="90" y="29"/>
                    </a:lnTo>
                    <a:lnTo>
                      <a:pt x="89" y="29"/>
                    </a:lnTo>
                    <a:lnTo>
                      <a:pt x="87" y="29"/>
                    </a:lnTo>
                    <a:lnTo>
                      <a:pt x="87" y="31"/>
                    </a:lnTo>
                    <a:lnTo>
                      <a:pt x="89" y="33"/>
                    </a:lnTo>
                    <a:lnTo>
                      <a:pt x="89" y="33"/>
                    </a:lnTo>
                    <a:lnTo>
                      <a:pt x="90" y="33"/>
                    </a:lnTo>
                    <a:lnTo>
                      <a:pt x="92" y="29"/>
                    </a:lnTo>
                    <a:lnTo>
                      <a:pt x="92" y="26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6" y="22"/>
                    </a:lnTo>
                    <a:lnTo>
                      <a:pt x="99" y="22"/>
                    </a:lnTo>
                    <a:lnTo>
                      <a:pt x="101" y="22"/>
                    </a:lnTo>
                    <a:lnTo>
                      <a:pt x="104" y="22"/>
                    </a:lnTo>
                    <a:lnTo>
                      <a:pt x="111" y="22"/>
                    </a:lnTo>
                    <a:lnTo>
                      <a:pt x="121" y="14"/>
                    </a:lnTo>
                    <a:lnTo>
                      <a:pt x="126" y="12"/>
                    </a:lnTo>
                    <a:lnTo>
                      <a:pt x="130" y="11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5" y="4"/>
                    </a:lnTo>
                    <a:lnTo>
                      <a:pt x="137" y="4"/>
                    </a:lnTo>
                    <a:lnTo>
                      <a:pt x="137" y="4"/>
                    </a:lnTo>
                    <a:lnTo>
                      <a:pt x="137" y="4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5" y="0"/>
                    </a:lnTo>
                    <a:lnTo>
                      <a:pt x="150" y="2"/>
                    </a:lnTo>
                    <a:lnTo>
                      <a:pt x="152" y="5"/>
                    </a:lnTo>
                    <a:lnTo>
                      <a:pt x="152" y="7"/>
                    </a:lnTo>
                    <a:lnTo>
                      <a:pt x="149" y="11"/>
                    </a:lnTo>
                    <a:lnTo>
                      <a:pt x="149" y="12"/>
                    </a:lnTo>
                    <a:lnTo>
                      <a:pt x="149" y="12"/>
                    </a:lnTo>
                    <a:close/>
                    <a:moveTo>
                      <a:pt x="19" y="190"/>
                    </a:moveTo>
                    <a:lnTo>
                      <a:pt x="17" y="191"/>
                    </a:lnTo>
                    <a:lnTo>
                      <a:pt x="17" y="190"/>
                    </a:lnTo>
                    <a:lnTo>
                      <a:pt x="17" y="190"/>
                    </a:lnTo>
                    <a:lnTo>
                      <a:pt x="17" y="188"/>
                    </a:lnTo>
                    <a:lnTo>
                      <a:pt x="17" y="188"/>
                    </a:lnTo>
                    <a:lnTo>
                      <a:pt x="19" y="190"/>
                    </a:lnTo>
                    <a:lnTo>
                      <a:pt x="19" y="19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8" name="Freeform 53"/>
              <p:cNvSpPr>
                <a:spLocks/>
              </p:cNvSpPr>
              <p:nvPr/>
            </p:nvSpPr>
            <p:spPr bwMode="auto">
              <a:xfrm>
                <a:off x="1985" y="2834"/>
                <a:ext cx="65" cy="62"/>
              </a:xfrm>
              <a:custGeom>
                <a:avLst/>
                <a:gdLst>
                  <a:gd name="T0" fmla="*/ 45 w 65"/>
                  <a:gd name="T1" fmla="*/ 9 h 62"/>
                  <a:gd name="T2" fmla="*/ 50 w 65"/>
                  <a:gd name="T3" fmla="*/ 17 h 62"/>
                  <a:gd name="T4" fmla="*/ 58 w 65"/>
                  <a:gd name="T5" fmla="*/ 27 h 62"/>
                  <a:gd name="T6" fmla="*/ 63 w 65"/>
                  <a:gd name="T7" fmla="*/ 31 h 62"/>
                  <a:gd name="T8" fmla="*/ 63 w 65"/>
                  <a:gd name="T9" fmla="*/ 33 h 62"/>
                  <a:gd name="T10" fmla="*/ 62 w 65"/>
                  <a:gd name="T11" fmla="*/ 33 h 62"/>
                  <a:gd name="T12" fmla="*/ 58 w 65"/>
                  <a:gd name="T13" fmla="*/ 33 h 62"/>
                  <a:gd name="T14" fmla="*/ 58 w 65"/>
                  <a:gd name="T15" fmla="*/ 34 h 62"/>
                  <a:gd name="T16" fmla="*/ 58 w 65"/>
                  <a:gd name="T17" fmla="*/ 41 h 62"/>
                  <a:gd name="T18" fmla="*/ 62 w 65"/>
                  <a:gd name="T19" fmla="*/ 44 h 62"/>
                  <a:gd name="T20" fmla="*/ 58 w 65"/>
                  <a:gd name="T21" fmla="*/ 46 h 62"/>
                  <a:gd name="T22" fmla="*/ 60 w 65"/>
                  <a:gd name="T23" fmla="*/ 51 h 62"/>
                  <a:gd name="T24" fmla="*/ 56 w 65"/>
                  <a:gd name="T25" fmla="*/ 55 h 62"/>
                  <a:gd name="T26" fmla="*/ 56 w 65"/>
                  <a:gd name="T27" fmla="*/ 56 h 62"/>
                  <a:gd name="T28" fmla="*/ 58 w 65"/>
                  <a:gd name="T29" fmla="*/ 62 h 62"/>
                  <a:gd name="T30" fmla="*/ 53 w 65"/>
                  <a:gd name="T31" fmla="*/ 55 h 62"/>
                  <a:gd name="T32" fmla="*/ 51 w 65"/>
                  <a:gd name="T33" fmla="*/ 50 h 62"/>
                  <a:gd name="T34" fmla="*/ 48 w 65"/>
                  <a:gd name="T35" fmla="*/ 50 h 62"/>
                  <a:gd name="T36" fmla="*/ 51 w 65"/>
                  <a:gd name="T37" fmla="*/ 55 h 62"/>
                  <a:gd name="T38" fmla="*/ 46 w 65"/>
                  <a:gd name="T39" fmla="*/ 53 h 62"/>
                  <a:gd name="T40" fmla="*/ 45 w 65"/>
                  <a:gd name="T41" fmla="*/ 48 h 62"/>
                  <a:gd name="T42" fmla="*/ 45 w 65"/>
                  <a:gd name="T43" fmla="*/ 43 h 62"/>
                  <a:gd name="T44" fmla="*/ 34 w 65"/>
                  <a:gd name="T45" fmla="*/ 36 h 62"/>
                  <a:gd name="T46" fmla="*/ 26 w 65"/>
                  <a:gd name="T47" fmla="*/ 33 h 62"/>
                  <a:gd name="T48" fmla="*/ 24 w 65"/>
                  <a:gd name="T49" fmla="*/ 27 h 62"/>
                  <a:gd name="T50" fmla="*/ 14 w 65"/>
                  <a:gd name="T51" fmla="*/ 21 h 62"/>
                  <a:gd name="T52" fmla="*/ 14 w 65"/>
                  <a:gd name="T53" fmla="*/ 22 h 62"/>
                  <a:gd name="T54" fmla="*/ 19 w 65"/>
                  <a:gd name="T55" fmla="*/ 26 h 62"/>
                  <a:gd name="T56" fmla="*/ 17 w 65"/>
                  <a:gd name="T57" fmla="*/ 31 h 62"/>
                  <a:gd name="T58" fmla="*/ 15 w 65"/>
                  <a:gd name="T59" fmla="*/ 31 h 62"/>
                  <a:gd name="T60" fmla="*/ 5 w 65"/>
                  <a:gd name="T61" fmla="*/ 24 h 62"/>
                  <a:gd name="T62" fmla="*/ 2 w 65"/>
                  <a:gd name="T63" fmla="*/ 16 h 62"/>
                  <a:gd name="T64" fmla="*/ 5 w 65"/>
                  <a:gd name="T65" fmla="*/ 10 h 62"/>
                  <a:gd name="T66" fmla="*/ 2 w 65"/>
                  <a:gd name="T67" fmla="*/ 7 h 62"/>
                  <a:gd name="T68" fmla="*/ 3 w 65"/>
                  <a:gd name="T69" fmla="*/ 5 h 62"/>
                  <a:gd name="T70" fmla="*/ 3 w 65"/>
                  <a:gd name="T71" fmla="*/ 4 h 62"/>
                  <a:gd name="T72" fmla="*/ 5 w 65"/>
                  <a:gd name="T73" fmla="*/ 2 h 62"/>
                  <a:gd name="T74" fmla="*/ 7 w 65"/>
                  <a:gd name="T75" fmla="*/ 2 h 62"/>
                  <a:gd name="T76" fmla="*/ 19 w 65"/>
                  <a:gd name="T77" fmla="*/ 5 h 62"/>
                  <a:gd name="T78" fmla="*/ 24 w 65"/>
                  <a:gd name="T79" fmla="*/ 4 h 62"/>
                  <a:gd name="T80" fmla="*/ 31 w 65"/>
                  <a:gd name="T81" fmla="*/ 5 h 62"/>
                  <a:gd name="T82" fmla="*/ 33 w 65"/>
                  <a:gd name="T83" fmla="*/ 9 h 62"/>
                  <a:gd name="T84" fmla="*/ 39 w 65"/>
                  <a:gd name="T85" fmla="*/ 9 h 62"/>
                  <a:gd name="T86" fmla="*/ 43 w 65"/>
                  <a:gd name="T87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2">
                    <a:moveTo>
                      <a:pt x="45" y="5"/>
                    </a:moveTo>
                    <a:lnTo>
                      <a:pt x="45" y="7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48" y="14"/>
                    </a:lnTo>
                    <a:lnTo>
                      <a:pt x="50" y="17"/>
                    </a:lnTo>
                    <a:lnTo>
                      <a:pt x="53" y="22"/>
                    </a:lnTo>
                    <a:lnTo>
                      <a:pt x="56" y="24"/>
                    </a:lnTo>
                    <a:lnTo>
                      <a:pt x="58" y="27"/>
                    </a:lnTo>
                    <a:lnTo>
                      <a:pt x="60" y="29"/>
                    </a:lnTo>
                    <a:lnTo>
                      <a:pt x="60" y="29"/>
                    </a:lnTo>
                    <a:lnTo>
                      <a:pt x="63" y="31"/>
                    </a:lnTo>
                    <a:lnTo>
                      <a:pt x="65" y="33"/>
                    </a:lnTo>
                    <a:lnTo>
                      <a:pt x="65" y="33"/>
                    </a:lnTo>
                    <a:lnTo>
                      <a:pt x="63" y="33"/>
                    </a:lnTo>
                    <a:lnTo>
                      <a:pt x="63" y="33"/>
                    </a:lnTo>
                    <a:lnTo>
                      <a:pt x="63" y="33"/>
                    </a:lnTo>
                    <a:lnTo>
                      <a:pt x="62" y="33"/>
                    </a:lnTo>
                    <a:lnTo>
                      <a:pt x="60" y="31"/>
                    </a:lnTo>
                    <a:lnTo>
                      <a:pt x="60" y="33"/>
                    </a:lnTo>
                    <a:lnTo>
                      <a:pt x="58" y="33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6" y="38"/>
                    </a:lnTo>
                    <a:lnTo>
                      <a:pt x="56" y="41"/>
                    </a:lnTo>
                    <a:lnTo>
                      <a:pt x="58" y="41"/>
                    </a:lnTo>
                    <a:lnTo>
                      <a:pt x="60" y="43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60" y="51"/>
                    </a:lnTo>
                    <a:lnTo>
                      <a:pt x="60" y="53"/>
                    </a:lnTo>
                    <a:lnTo>
                      <a:pt x="58" y="53"/>
                    </a:lnTo>
                    <a:lnTo>
                      <a:pt x="56" y="5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8" y="58"/>
                    </a:lnTo>
                    <a:lnTo>
                      <a:pt x="58" y="60"/>
                    </a:lnTo>
                    <a:lnTo>
                      <a:pt x="58" y="62"/>
                    </a:lnTo>
                    <a:lnTo>
                      <a:pt x="56" y="58"/>
                    </a:lnTo>
                    <a:lnTo>
                      <a:pt x="55" y="56"/>
                    </a:lnTo>
                    <a:lnTo>
                      <a:pt x="53" y="55"/>
                    </a:lnTo>
                    <a:lnTo>
                      <a:pt x="53" y="53"/>
                    </a:lnTo>
                    <a:lnTo>
                      <a:pt x="53" y="51"/>
                    </a:lnTo>
                    <a:lnTo>
                      <a:pt x="51" y="50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50" y="53"/>
                    </a:lnTo>
                    <a:lnTo>
                      <a:pt x="51" y="53"/>
                    </a:lnTo>
                    <a:lnTo>
                      <a:pt x="51" y="55"/>
                    </a:lnTo>
                    <a:lnTo>
                      <a:pt x="50" y="55"/>
                    </a:lnTo>
                    <a:lnTo>
                      <a:pt x="48" y="53"/>
                    </a:lnTo>
                    <a:lnTo>
                      <a:pt x="46" y="53"/>
                    </a:lnTo>
                    <a:lnTo>
                      <a:pt x="45" y="53"/>
                    </a:lnTo>
                    <a:lnTo>
                      <a:pt x="43" y="50"/>
                    </a:lnTo>
                    <a:lnTo>
                      <a:pt x="45" y="48"/>
                    </a:lnTo>
                    <a:lnTo>
                      <a:pt x="45" y="46"/>
                    </a:lnTo>
                    <a:lnTo>
                      <a:pt x="45" y="44"/>
                    </a:lnTo>
                    <a:lnTo>
                      <a:pt x="45" y="43"/>
                    </a:lnTo>
                    <a:lnTo>
                      <a:pt x="43" y="39"/>
                    </a:lnTo>
                    <a:lnTo>
                      <a:pt x="39" y="38"/>
                    </a:lnTo>
                    <a:lnTo>
                      <a:pt x="34" y="36"/>
                    </a:lnTo>
                    <a:lnTo>
                      <a:pt x="33" y="34"/>
                    </a:lnTo>
                    <a:lnTo>
                      <a:pt x="27" y="33"/>
                    </a:lnTo>
                    <a:lnTo>
                      <a:pt x="26" y="33"/>
                    </a:lnTo>
                    <a:lnTo>
                      <a:pt x="24" y="31"/>
                    </a:lnTo>
                    <a:lnTo>
                      <a:pt x="24" y="29"/>
                    </a:lnTo>
                    <a:lnTo>
                      <a:pt x="24" y="27"/>
                    </a:lnTo>
                    <a:lnTo>
                      <a:pt x="24" y="26"/>
                    </a:lnTo>
                    <a:lnTo>
                      <a:pt x="17" y="21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4" y="22"/>
                    </a:lnTo>
                    <a:lnTo>
                      <a:pt x="15" y="24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21" y="27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27"/>
                    </a:lnTo>
                    <a:lnTo>
                      <a:pt x="5" y="26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9" y="5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31" y="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9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3" y="9"/>
                    </a:lnTo>
                    <a:lnTo>
                      <a:pt x="43" y="7"/>
                    </a:lnTo>
                    <a:lnTo>
                      <a:pt x="45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19" name="Freeform 54"/>
              <p:cNvSpPr>
                <a:spLocks noEditPoints="1"/>
              </p:cNvSpPr>
              <p:nvPr/>
            </p:nvSpPr>
            <p:spPr bwMode="auto">
              <a:xfrm>
                <a:off x="2006" y="2596"/>
                <a:ext cx="205" cy="68"/>
              </a:xfrm>
              <a:custGeom>
                <a:avLst/>
                <a:gdLst>
                  <a:gd name="T0" fmla="*/ 68 w 205"/>
                  <a:gd name="T1" fmla="*/ 1 h 68"/>
                  <a:gd name="T2" fmla="*/ 82 w 205"/>
                  <a:gd name="T3" fmla="*/ 1 h 68"/>
                  <a:gd name="T4" fmla="*/ 90 w 205"/>
                  <a:gd name="T5" fmla="*/ 5 h 68"/>
                  <a:gd name="T6" fmla="*/ 95 w 205"/>
                  <a:gd name="T7" fmla="*/ 6 h 68"/>
                  <a:gd name="T8" fmla="*/ 107 w 205"/>
                  <a:gd name="T9" fmla="*/ 15 h 68"/>
                  <a:gd name="T10" fmla="*/ 118 w 205"/>
                  <a:gd name="T11" fmla="*/ 17 h 68"/>
                  <a:gd name="T12" fmla="*/ 138 w 205"/>
                  <a:gd name="T13" fmla="*/ 29 h 68"/>
                  <a:gd name="T14" fmla="*/ 140 w 205"/>
                  <a:gd name="T15" fmla="*/ 27 h 68"/>
                  <a:gd name="T16" fmla="*/ 148 w 205"/>
                  <a:gd name="T17" fmla="*/ 30 h 68"/>
                  <a:gd name="T18" fmla="*/ 145 w 205"/>
                  <a:gd name="T19" fmla="*/ 34 h 68"/>
                  <a:gd name="T20" fmla="*/ 154 w 205"/>
                  <a:gd name="T21" fmla="*/ 35 h 68"/>
                  <a:gd name="T22" fmla="*/ 157 w 205"/>
                  <a:gd name="T23" fmla="*/ 37 h 68"/>
                  <a:gd name="T24" fmla="*/ 169 w 205"/>
                  <a:gd name="T25" fmla="*/ 42 h 68"/>
                  <a:gd name="T26" fmla="*/ 176 w 205"/>
                  <a:gd name="T27" fmla="*/ 46 h 68"/>
                  <a:gd name="T28" fmla="*/ 174 w 205"/>
                  <a:gd name="T29" fmla="*/ 49 h 68"/>
                  <a:gd name="T30" fmla="*/ 184 w 205"/>
                  <a:gd name="T31" fmla="*/ 51 h 68"/>
                  <a:gd name="T32" fmla="*/ 198 w 205"/>
                  <a:gd name="T33" fmla="*/ 57 h 68"/>
                  <a:gd name="T34" fmla="*/ 205 w 205"/>
                  <a:gd name="T35" fmla="*/ 59 h 68"/>
                  <a:gd name="T36" fmla="*/ 200 w 205"/>
                  <a:gd name="T37" fmla="*/ 63 h 68"/>
                  <a:gd name="T38" fmla="*/ 186 w 205"/>
                  <a:gd name="T39" fmla="*/ 66 h 68"/>
                  <a:gd name="T40" fmla="*/ 184 w 205"/>
                  <a:gd name="T41" fmla="*/ 66 h 68"/>
                  <a:gd name="T42" fmla="*/ 167 w 205"/>
                  <a:gd name="T43" fmla="*/ 64 h 68"/>
                  <a:gd name="T44" fmla="*/ 150 w 205"/>
                  <a:gd name="T45" fmla="*/ 66 h 68"/>
                  <a:gd name="T46" fmla="*/ 147 w 205"/>
                  <a:gd name="T47" fmla="*/ 59 h 68"/>
                  <a:gd name="T48" fmla="*/ 147 w 205"/>
                  <a:gd name="T49" fmla="*/ 52 h 68"/>
                  <a:gd name="T50" fmla="*/ 140 w 205"/>
                  <a:gd name="T51" fmla="*/ 51 h 68"/>
                  <a:gd name="T52" fmla="*/ 123 w 205"/>
                  <a:gd name="T53" fmla="*/ 44 h 68"/>
                  <a:gd name="T54" fmla="*/ 119 w 205"/>
                  <a:gd name="T55" fmla="*/ 34 h 68"/>
                  <a:gd name="T56" fmla="*/ 106 w 205"/>
                  <a:gd name="T57" fmla="*/ 32 h 68"/>
                  <a:gd name="T58" fmla="*/ 85 w 205"/>
                  <a:gd name="T59" fmla="*/ 23 h 68"/>
                  <a:gd name="T60" fmla="*/ 73 w 205"/>
                  <a:gd name="T61" fmla="*/ 22 h 68"/>
                  <a:gd name="T62" fmla="*/ 70 w 205"/>
                  <a:gd name="T63" fmla="*/ 20 h 68"/>
                  <a:gd name="T64" fmla="*/ 58 w 205"/>
                  <a:gd name="T65" fmla="*/ 20 h 68"/>
                  <a:gd name="T66" fmla="*/ 59 w 205"/>
                  <a:gd name="T67" fmla="*/ 15 h 68"/>
                  <a:gd name="T68" fmla="*/ 58 w 205"/>
                  <a:gd name="T69" fmla="*/ 10 h 68"/>
                  <a:gd name="T70" fmla="*/ 37 w 205"/>
                  <a:gd name="T71" fmla="*/ 11 h 68"/>
                  <a:gd name="T72" fmla="*/ 30 w 205"/>
                  <a:gd name="T73" fmla="*/ 18 h 68"/>
                  <a:gd name="T74" fmla="*/ 24 w 205"/>
                  <a:gd name="T75" fmla="*/ 20 h 68"/>
                  <a:gd name="T76" fmla="*/ 17 w 205"/>
                  <a:gd name="T77" fmla="*/ 23 h 68"/>
                  <a:gd name="T78" fmla="*/ 6 w 205"/>
                  <a:gd name="T79" fmla="*/ 29 h 68"/>
                  <a:gd name="T80" fmla="*/ 3 w 205"/>
                  <a:gd name="T81" fmla="*/ 25 h 68"/>
                  <a:gd name="T82" fmla="*/ 6 w 205"/>
                  <a:gd name="T83" fmla="*/ 23 h 68"/>
                  <a:gd name="T84" fmla="*/ 8 w 205"/>
                  <a:gd name="T85" fmla="*/ 18 h 68"/>
                  <a:gd name="T86" fmla="*/ 30 w 205"/>
                  <a:gd name="T87" fmla="*/ 3 h 68"/>
                  <a:gd name="T88" fmla="*/ 53 w 205"/>
                  <a:gd name="T89" fmla="*/ 0 h 68"/>
                  <a:gd name="T90" fmla="*/ 102 w 205"/>
                  <a:gd name="T91" fmla="*/ 10 h 68"/>
                  <a:gd name="T92" fmla="*/ 106 w 205"/>
                  <a:gd name="T93" fmla="*/ 10 h 68"/>
                  <a:gd name="T94" fmla="*/ 124 w 205"/>
                  <a:gd name="T95" fmla="*/ 13 h 68"/>
                  <a:gd name="T96" fmla="*/ 121 w 205"/>
                  <a:gd name="T97" fmla="*/ 15 h 68"/>
                  <a:gd name="T98" fmla="*/ 119 w 205"/>
                  <a:gd name="T99" fmla="*/ 13 h 68"/>
                  <a:gd name="T100" fmla="*/ 126 w 205"/>
                  <a:gd name="T101" fmla="*/ 17 h 68"/>
                  <a:gd name="T102" fmla="*/ 130 w 205"/>
                  <a:gd name="T103" fmla="*/ 17 h 68"/>
                  <a:gd name="T104" fmla="*/ 133 w 205"/>
                  <a:gd name="T105" fmla="*/ 22 h 68"/>
                  <a:gd name="T106" fmla="*/ 131 w 205"/>
                  <a:gd name="T107" fmla="*/ 18 h 68"/>
                  <a:gd name="T108" fmla="*/ 133 w 205"/>
                  <a:gd name="T109" fmla="*/ 22 h 68"/>
                  <a:gd name="T110" fmla="*/ 135 w 205"/>
                  <a:gd name="T111" fmla="*/ 25 h 68"/>
                  <a:gd name="T112" fmla="*/ 135 w 205"/>
                  <a:gd name="T113" fmla="*/ 22 h 68"/>
                  <a:gd name="T114" fmla="*/ 42 w 205"/>
                  <a:gd name="T115" fmla="*/ 34 h 68"/>
                  <a:gd name="T116" fmla="*/ 32 w 205"/>
                  <a:gd name="T117" fmla="*/ 32 h 68"/>
                  <a:gd name="T118" fmla="*/ 35 w 205"/>
                  <a:gd name="T119" fmla="*/ 32 h 68"/>
                  <a:gd name="T120" fmla="*/ 41 w 205"/>
                  <a:gd name="T121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5" h="68">
                    <a:moveTo>
                      <a:pt x="58" y="0"/>
                    </a:moveTo>
                    <a:lnTo>
                      <a:pt x="63" y="1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70" y="1"/>
                    </a:lnTo>
                    <a:lnTo>
                      <a:pt x="71" y="1"/>
                    </a:lnTo>
                    <a:lnTo>
                      <a:pt x="73" y="1"/>
                    </a:lnTo>
                    <a:lnTo>
                      <a:pt x="80" y="1"/>
                    </a:lnTo>
                    <a:lnTo>
                      <a:pt x="82" y="1"/>
                    </a:lnTo>
                    <a:lnTo>
                      <a:pt x="82" y="3"/>
                    </a:lnTo>
                    <a:lnTo>
                      <a:pt x="83" y="3"/>
                    </a:lnTo>
                    <a:lnTo>
                      <a:pt x="85" y="5"/>
                    </a:lnTo>
                    <a:lnTo>
                      <a:pt x="89" y="5"/>
                    </a:lnTo>
                    <a:lnTo>
                      <a:pt x="90" y="5"/>
                    </a:lnTo>
                    <a:lnTo>
                      <a:pt x="92" y="5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7" y="5"/>
                    </a:lnTo>
                    <a:lnTo>
                      <a:pt x="95" y="6"/>
                    </a:lnTo>
                    <a:lnTo>
                      <a:pt x="99" y="8"/>
                    </a:lnTo>
                    <a:lnTo>
                      <a:pt x="102" y="11"/>
                    </a:lnTo>
                    <a:lnTo>
                      <a:pt x="104" y="13"/>
                    </a:lnTo>
                    <a:lnTo>
                      <a:pt x="106" y="15"/>
                    </a:lnTo>
                    <a:lnTo>
                      <a:pt x="107" y="15"/>
                    </a:lnTo>
                    <a:lnTo>
                      <a:pt x="109" y="15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7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8" y="22"/>
                    </a:lnTo>
                    <a:lnTo>
                      <a:pt x="131" y="25"/>
                    </a:lnTo>
                    <a:lnTo>
                      <a:pt x="133" y="25"/>
                    </a:lnTo>
                    <a:lnTo>
                      <a:pt x="138" y="29"/>
                    </a:lnTo>
                    <a:lnTo>
                      <a:pt x="140" y="29"/>
                    </a:lnTo>
                    <a:lnTo>
                      <a:pt x="142" y="29"/>
                    </a:lnTo>
                    <a:lnTo>
                      <a:pt x="140" y="27"/>
                    </a:lnTo>
                    <a:lnTo>
                      <a:pt x="140" y="27"/>
                    </a:lnTo>
                    <a:lnTo>
                      <a:pt x="140" y="27"/>
                    </a:lnTo>
                    <a:lnTo>
                      <a:pt x="142" y="27"/>
                    </a:lnTo>
                    <a:lnTo>
                      <a:pt x="143" y="29"/>
                    </a:lnTo>
                    <a:lnTo>
                      <a:pt x="145" y="30"/>
                    </a:lnTo>
                    <a:lnTo>
                      <a:pt x="147" y="30"/>
                    </a:lnTo>
                    <a:lnTo>
                      <a:pt x="148" y="30"/>
                    </a:lnTo>
                    <a:lnTo>
                      <a:pt x="147" y="32"/>
                    </a:lnTo>
                    <a:lnTo>
                      <a:pt x="145" y="32"/>
                    </a:lnTo>
                    <a:lnTo>
                      <a:pt x="143" y="32"/>
                    </a:lnTo>
                    <a:lnTo>
                      <a:pt x="145" y="34"/>
                    </a:lnTo>
                    <a:lnTo>
                      <a:pt x="145" y="34"/>
                    </a:lnTo>
                    <a:lnTo>
                      <a:pt x="147" y="34"/>
                    </a:lnTo>
                    <a:lnTo>
                      <a:pt x="148" y="34"/>
                    </a:lnTo>
                    <a:lnTo>
                      <a:pt x="148" y="32"/>
                    </a:lnTo>
                    <a:lnTo>
                      <a:pt x="152" y="35"/>
                    </a:lnTo>
                    <a:lnTo>
                      <a:pt x="154" y="35"/>
                    </a:lnTo>
                    <a:lnTo>
                      <a:pt x="154" y="37"/>
                    </a:lnTo>
                    <a:lnTo>
                      <a:pt x="154" y="37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7" y="37"/>
                    </a:lnTo>
                    <a:lnTo>
                      <a:pt x="157" y="39"/>
                    </a:lnTo>
                    <a:lnTo>
                      <a:pt x="159" y="39"/>
                    </a:lnTo>
                    <a:lnTo>
                      <a:pt x="160" y="39"/>
                    </a:lnTo>
                    <a:lnTo>
                      <a:pt x="164" y="39"/>
                    </a:lnTo>
                    <a:lnTo>
                      <a:pt x="169" y="42"/>
                    </a:lnTo>
                    <a:lnTo>
                      <a:pt x="172" y="42"/>
                    </a:lnTo>
                    <a:lnTo>
                      <a:pt x="176" y="42"/>
                    </a:lnTo>
                    <a:lnTo>
                      <a:pt x="178" y="42"/>
                    </a:lnTo>
                    <a:lnTo>
                      <a:pt x="178" y="44"/>
                    </a:lnTo>
                    <a:lnTo>
                      <a:pt x="176" y="46"/>
                    </a:lnTo>
                    <a:lnTo>
                      <a:pt x="176" y="46"/>
                    </a:lnTo>
                    <a:lnTo>
                      <a:pt x="178" y="47"/>
                    </a:lnTo>
                    <a:lnTo>
                      <a:pt x="174" y="47"/>
                    </a:lnTo>
                    <a:lnTo>
                      <a:pt x="174" y="49"/>
                    </a:lnTo>
                    <a:lnTo>
                      <a:pt x="174" y="49"/>
                    </a:lnTo>
                    <a:lnTo>
                      <a:pt x="174" y="51"/>
                    </a:lnTo>
                    <a:lnTo>
                      <a:pt x="176" y="49"/>
                    </a:lnTo>
                    <a:lnTo>
                      <a:pt x="179" y="51"/>
                    </a:lnTo>
                    <a:lnTo>
                      <a:pt x="183" y="51"/>
                    </a:lnTo>
                    <a:lnTo>
                      <a:pt x="184" y="51"/>
                    </a:lnTo>
                    <a:lnTo>
                      <a:pt x="190" y="51"/>
                    </a:lnTo>
                    <a:lnTo>
                      <a:pt x="191" y="51"/>
                    </a:lnTo>
                    <a:lnTo>
                      <a:pt x="195" y="52"/>
                    </a:lnTo>
                    <a:lnTo>
                      <a:pt x="195" y="54"/>
                    </a:lnTo>
                    <a:lnTo>
                      <a:pt x="198" y="57"/>
                    </a:lnTo>
                    <a:lnTo>
                      <a:pt x="201" y="57"/>
                    </a:lnTo>
                    <a:lnTo>
                      <a:pt x="203" y="57"/>
                    </a:lnTo>
                    <a:lnTo>
                      <a:pt x="203" y="57"/>
                    </a:lnTo>
                    <a:lnTo>
                      <a:pt x="205" y="57"/>
                    </a:lnTo>
                    <a:lnTo>
                      <a:pt x="205" y="59"/>
                    </a:lnTo>
                    <a:lnTo>
                      <a:pt x="205" y="59"/>
                    </a:lnTo>
                    <a:lnTo>
                      <a:pt x="205" y="61"/>
                    </a:lnTo>
                    <a:lnTo>
                      <a:pt x="203" y="63"/>
                    </a:lnTo>
                    <a:lnTo>
                      <a:pt x="203" y="63"/>
                    </a:lnTo>
                    <a:lnTo>
                      <a:pt x="200" y="63"/>
                    </a:lnTo>
                    <a:lnTo>
                      <a:pt x="196" y="63"/>
                    </a:lnTo>
                    <a:lnTo>
                      <a:pt x="191" y="64"/>
                    </a:lnTo>
                    <a:lnTo>
                      <a:pt x="190" y="66"/>
                    </a:lnTo>
                    <a:lnTo>
                      <a:pt x="190" y="66"/>
                    </a:lnTo>
                    <a:lnTo>
                      <a:pt x="186" y="66"/>
                    </a:lnTo>
                    <a:lnTo>
                      <a:pt x="186" y="66"/>
                    </a:lnTo>
                    <a:lnTo>
                      <a:pt x="186" y="66"/>
                    </a:lnTo>
                    <a:lnTo>
                      <a:pt x="186" y="64"/>
                    </a:lnTo>
                    <a:lnTo>
                      <a:pt x="186" y="66"/>
                    </a:lnTo>
                    <a:lnTo>
                      <a:pt x="184" y="66"/>
                    </a:lnTo>
                    <a:lnTo>
                      <a:pt x="183" y="66"/>
                    </a:lnTo>
                    <a:lnTo>
                      <a:pt x="178" y="66"/>
                    </a:lnTo>
                    <a:lnTo>
                      <a:pt x="176" y="66"/>
                    </a:lnTo>
                    <a:lnTo>
                      <a:pt x="174" y="66"/>
                    </a:lnTo>
                    <a:lnTo>
                      <a:pt x="167" y="64"/>
                    </a:lnTo>
                    <a:lnTo>
                      <a:pt x="166" y="64"/>
                    </a:lnTo>
                    <a:lnTo>
                      <a:pt x="160" y="66"/>
                    </a:lnTo>
                    <a:lnTo>
                      <a:pt x="155" y="66"/>
                    </a:lnTo>
                    <a:lnTo>
                      <a:pt x="152" y="66"/>
                    </a:lnTo>
                    <a:lnTo>
                      <a:pt x="150" y="66"/>
                    </a:lnTo>
                    <a:lnTo>
                      <a:pt x="147" y="66"/>
                    </a:lnTo>
                    <a:lnTo>
                      <a:pt x="142" y="68"/>
                    </a:lnTo>
                    <a:lnTo>
                      <a:pt x="136" y="68"/>
                    </a:lnTo>
                    <a:lnTo>
                      <a:pt x="140" y="63"/>
                    </a:lnTo>
                    <a:lnTo>
                      <a:pt x="147" y="59"/>
                    </a:lnTo>
                    <a:lnTo>
                      <a:pt x="147" y="57"/>
                    </a:lnTo>
                    <a:lnTo>
                      <a:pt x="148" y="56"/>
                    </a:lnTo>
                    <a:lnTo>
                      <a:pt x="148" y="56"/>
                    </a:lnTo>
                    <a:lnTo>
                      <a:pt x="148" y="54"/>
                    </a:lnTo>
                    <a:lnTo>
                      <a:pt x="147" y="52"/>
                    </a:lnTo>
                    <a:lnTo>
                      <a:pt x="147" y="52"/>
                    </a:lnTo>
                    <a:lnTo>
                      <a:pt x="147" y="51"/>
                    </a:lnTo>
                    <a:lnTo>
                      <a:pt x="143" y="51"/>
                    </a:lnTo>
                    <a:lnTo>
                      <a:pt x="142" y="51"/>
                    </a:lnTo>
                    <a:lnTo>
                      <a:pt x="140" y="51"/>
                    </a:lnTo>
                    <a:lnTo>
                      <a:pt x="135" y="51"/>
                    </a:lnTo>
                    <a:lnTo>
                      <a:pt x="131" y="51"/>
                    </a:lnTo>
                    <a:lnTo>
                      <a:pt x="130" y="49"/>
                    </a:lnTo>
                    <a:lnTo>
                      <a:pt x="124" y="46"/>
                    </a:lnTo>
                    <a:lnTo>
                      <a:pt x="123" y="44"/>
                    </a:lnTo>
                    <a:lnTo>
                      <a:pt x="123" y="44"/>
                    </a:lnTo>
                    <a:lnTo>
                      <a:pt x="121" y="44"/>
                    </a:lnTo>
                    <a:lnTo>
                      <a:pt x="121" y="39"/>
                    </a:lnTo>
                    <a:lnTo>
                      <a:pt x="119" y="35"/>
                    </a:lnTo>
                    <a:lnTo>
                      <a:pt x="119" y="34"/>
                    </a:lnTo>
                    <a:lnTo>
                      <a:pt x="118" y="32"/>
                    </a:lnTo>
                    <a:lnTo>
                      <a:pt x="116" y="32"/>
                    </a:lnTo>
                    <a:lnTo>
                      <a:pt x="109" y="34"/>
                    </a:lnTo>
                    <a:lnTo>
                      <a:pt x="107" y="32"/>
                    </a:lnTo>
                    <a:lnTo>
                      <a:pt x="106" y="32"/>
                    </a:lnTo>
                    <a:lnTo>
                      <a:pt x="94" y="29"/>
                    </a:lnTo>
                    <a:lnTo>
                      <a:pt x="90" y="27"/>
                    </a:lnTo>
                    <a:lnTo>
                      <a:pt x="89" y="27"/>
                    </a:lnTo>
                    <a:lnTo>
                      <a:pt x="87" y="25"/>
                    </a:lnTo>
                    <a:lnTo>
                      <a:pt x="85" y="23"/>
                    </a:lnTo>
                    <a:lnTo>
                      <a:pt x="83" y="22"/>
                    </a:lnTo>
                    <a:lnTo>
                      <a:pt x="83" y="22"/>
                    </a:lnTo>
                    <a:lnTo>
                      <a:pt x="83" y="22"/>
                    </a:lnTo>
                    <a:lnTo>
                      <a:pt x="75" y="23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71" y="20"/>
                    </a:lnTo>
                    <a:lnTo>
                      <a:pt x="70" y="18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68" y="22"/>
                    </a:lnTo>
                    <a:lnTo>
                      <a:pt x="66" y="22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4" y="18"/>
                    </a:lnTo>
                    <a:lnTo>
                      <a:pt x="53" y="17"/>
                    </a:lnTo>
                    <a:lnTo>
                      <a:pt x="54" y="15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41" y="10"/>
                    </a:lnTo>
                    <a:lnTo>
                      <a:pt x="39" y="10"/>
                    </a:lnTo>
                    <a:lnTo>
                      <a:pt x="37" y="11"/>
                    </a:lnTo>
                    <a:lnTo>
                      <a:pt x="35" y="13"/>
                    </a:lnTo>
                    <a:lnTo>
                      <a:pt x="34" y="15"/>
                    </a:lnTo>
                    <a:lnTo>
                      <a:pt x="32" y="17"/>
                    </a:lnTo>
                    <a:lnTo>
                      <a:pt x="32" y="17"/>
                    </a:lnTo>
                    <a:lnTo>
                      <a:pt x="30" y="18"/>
                    </a:lnTo>
                    <a:lnTo>
                      <a:pt x="29" y="18"/>
                    </a:lnTo>
                    <a:lnTo>
                      <a:pt x="25" y="20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18" y="20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3"/>
                    </a:lnTo>
                    <a:lnTo>
                      <a:pt x="15" y="25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3" y="25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23"/>
                    </a:lnTo>
                    <a:lnTo>
                      <a:pt x="10" y="22"/>
                    </a:lnTo>
                    <a:lnTo>
                      <a:pt x="8" y="18"/>
                    </a:lnTo>
                    <a:lnTo>
                      <a:pt x="10" y="17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10"/>
                    </a:lnTo>
                    <a:lnTo>
                      <a:pt x="30" y="3"/>
                    </a:lnTo>
                    <a:lnTo>
                      <a:pt x="32" y="3"/>
                    </a:lnTo>
                    <a:lnTo>
                      <a:pt x="42" y="3"/>
                    </a:lnTo>
                    <a:lnTo>
                      <a:pt x="42" y="1"/>
                    </a:lnTo>
                    <a:lnTo>
                      <a:pt x="47" y="0"/>
                    </a:lnTo>
                    <a:lnTo>
                      <a:pt x="53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  <a:moveTo>
                      <a:pt x="106" y="10"/>
                    </a:moveTo>
                    <a:lnTo>
                      <a:pt x="106" y="10"/>
                    </a:lnTo>
                    <a:lnTo>
                      <a:pt x="102" y="10"/>
                    </a:lnTo>
                    <a:lnTo>
                      <a:pt x="101" y="8"/>
                    </a:lnTo>
                    <a:lnTo>
                      <a:pt x="101" y="6"/>
                    </a:lnTo>
                    <a:lnTo>
                      <a:pt x="101" y="6"/>
                    </a:lnTo>
                    <a:lnTo>
                      <a:pt x="104" y="10"/>
                    </a:lnTo>
                    <a:lnTo>
                      <a:pt x="106" y="10"/>
                    </a:lnTo>
                    <a:close/>
                    <a:moveTo>
                      <a:pt x="119" y="13"/>
                    </a:moveTo>
                    <a:lnTo>
                      <a:pt x="121" y="13"/>
                    </a:lnTo>
                    <a:lnTo>
                      <a:pt x="123" y="13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6" y="15"/>
                    </a:lnTo>
                    <a:lnTo>
                      <a:pt x="124" y="15"/>
                    </a:lnTo>
                    <a:lnTo>
                      <a:pt x="124" y="15"/>
                    </a:lnTo>
                    <a:lnTo>
                      <a:pt x="123" y="15"/>
                    </a:lnTo>
                    <a:lnTo>
                      <a:pt x="121" y="15"/>
                    </a:lnTo>
                    <a:lnTo>
                      <a:pt x="119" y="13"/>
                    </a:lnTo>
                    <a:lnTo>
                      <a:pt x="118" y="13"/>
                    </a:lnTo>
                    <a:lnTo>
                      <a:pt x="118" y="13"/>
                    </a:lnTo>
                    <a:lnTo>
                      <a:pt x="119" y="13"/>
                    </a:lnTo>
                    <a:lnTo>
                      <a:pt x="119" y="13"/>
                    </a:lnTo>
                    <a:close/>
                    <a:moveTo>
                      <a:pt x="131" y="18"/>
                    </a:moveTo>
                    <a:lnTo>
                      <a:pt x="130" y="18"/>
                    </a:lnTo>
                    <a:lnTo>
                      <a:pt x="130" y="17"/>
                    </a:lnTo>
                    <a:lnTo>
                      <a:pt x="128" y="17"/>
                    </a:lnTo>
                    <a:lnTo>
                      <a:pt x="126" y="17"/>
                    </a:lnTo>
                    <a:lnTo>
                      <a:pt x="126" y="15"/>
                    </a:lnTo>
                    <a:lnTo>
                      <a:pt x="126" y="15"/>
                    </a:lnTo>
                    <a:lnTo>
                      <a:pt x="128" y="15"/>
                    </a:lnTo>
                    <a:lnTo>
                      <a:pt x="128" y="1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1" y="18"/>
                    </a:lnTo>
                    <a:lnTo>
                      <a:pt x="131" y="18"/>
                    </a:lnTo>
                    <a:close/>
                    <a:moveTo>
                      <a:pt x="133" y="22"/>
                    </a:moveTo>
                    <a:lnTo>
                      <a:pt x="133" y="22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1" y="18"/>
                    </a:lnTo>
                    <a:lnTo>
                      <a:pt x="131" y="18"/>
                    </a:lnTo>
                    <a:lnTo>
                      <a:pt x="131" y="18"/>
                    </a:lnTo>
                    <a:lnTo>
                      <a:pt x="131" y="18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35" y="20"/>
                    </a:lnTo>
                    <a:lnTo>
                      <a:pt x="133" y="22"/>
                    </a:lnTo>
                    <a:lnTo>
                      <a:pt x="133" y="22"/>
                    </a:lnTo>
                    <a:close/>
                    <a:moveTo>
                      <a:pt x="138" y="25"/>
                    </a:moveTo>
                    <a:lnTo>
                      <a:pt x="136" y="25"/>
                    </a:lnTo>
                    <a:lnTo>
                      <a:pt x="136" y="25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3" y="23"/>
                    </a:lnTo>
                    <a:lnTo>
                      <a:pt x="133" y="22"/>
                    </a:lnTo>
                    <a:lnTo>
                      <a:pt x="135" y="22"/>
                    </a:lnTo>
                    <a:lnTo>
                      <a:pt x="135" y="22"/>
                    </a:lnTo>
                    <a:lnTo>
                      <a:pt x="138" y="23"/>
                    </a:lnTo>
                    <a:lnTo>
                      <a:pt x="138" y="23"/>
                    </a:lnTo>
                    <a:lnTo>
                      <a:pt x="138" y="25"/>
                    </a:lnTo>
                    <a:close/>
                    <a:moveTo>
                      <a:pt x="44" y="32"/>
                    </a:moveTo>
                    <a:lnTo>
                      <a:pt x="42" y="34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4" y="35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4" y="32"/>
                    </a:lnTo>
                    <a:lnTo>
                      <a:pt x="34" y="34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4" y="29"/>
                    </a:lnTo>
                    <a:lnTo>
                      <a:pt x="34" y="27"/>
                    </a:lnTo>
                    <a:lnTo>
                      <a:pt x="35" y="25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1" y="27"/>
                    </a:lnTo>
                    <a:lnTo>
                      <a:pt x="42" y="29"/>
                    </a:lnTo>
                    <a:lnTo>
                      <a:pt x="44" y="32"/>
                    </a:lnTo>
                    <a:lnTo>
                      <a:pt x="44" y="3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0" name="Freeform 55"/>
              <p:cNvSpPr>
                <a:spLocks noEditPoints="1"/>
              </p:cNvSpPr>
              <p:nvPr/>
            </p:nvSpPr>
            <p:spPr bwMode="auto">
              <a:xfrm>
                <a:off x="3149" y="2717"/>
                <a:ext cx="51" cy="47"/>
              </a:xfrm>
              <a:custGeom>
                <a:avLst/>
                <a:gdLst>
                  <a:gd name="T0" fmla="*/ 1 w 51"/>
                  <a:gd name="T1" fmla="*/ 5 h 47"/>
                  <a:gd name="T2" fmla="*/ 0 w 51"/>
                  <a:gd name="T3" fmla="*/ 3 h 47"/>
                  <a:gd name="T4" fmla="*/ 0 w 51"/>
                  <a:gd name="T5" fmla="*/ 1 h 47"/>
                  <a:gd name="T6" fmla="*/ 7 w 51"/>
                  <a:gd name="T7" fmla="*/ 0 h 47"/>
                  <a:gd name="T8" fmla="*/ 7 w 51"/>
                  <a:gd name="T9" fmla="*/ 3 h 47"/>
                  <a:gd name="T10" fmla="*/ 3 w 51"/>
                  <a:gd name="T11" fmla="*/ 5 h 47"/>
                  <a:gd name="T12" fmla="*/ 7 w 51"/>
                  <a:gd name="T13" fmla="*/ 8 h 47"/>
                  <a:gd name="T14" fmla="*/ 5 w 51"/>
                  <a:gd name="T15" fmla="*/ 6 h 47"/>
                  <a:gd name="T16" fmla="*/ 7 w 51"/>
                  <a:gd name="T17" fmla="*/ 5 h 47"/>
                  <a:gd name="T18" fmla="*/ 8 w 51"/>
                  <a:gd name="T19" fmla="*/ 6 h 47"/>
                  <a:gd name="T20" fmla="*/ 8 w 51"/>
                  <a:gd name="T21" fmla="*/ 8 h 47"/>
                  <a:gd name="T22" fmla="*/ 46 w 51"/>
                  <a:gd name="T23" fmla="*/ 11 h 47"/>
                  <a:gd name="T24" fmla="*/ 46 w 51"/>
                  <a:gd name="T25" fmla="*/ 10 h 47"/>
                  <a:gd name="T26" fmla="*/ 46 w 51"/>
                  <a:gd name="T27" fmla="*/ 6 h 47"/>
                  <a:gd name="T28" fmla="*/ 46 w 51"/>
                  <a:gd name="T29" fmla="*/ 10 h 47"/>
                  <a:gd name="T30" fmla="*/ 48 w 51"/>
                  <a:gd name="T31" fmla="*/ 10 h 47"/>
                  <a:gd name="T32" fmla="*/ 25 w 51"/>
                  <a:gd name="T33" fmla="*/ 11 h 47"/>
                  <a:gd name="T34" fmla="*/ 24 w 51"/>
                  <a:gd name="T35" fmla="*/ 13 h 47"/>
                  <a:gd name="T36" fmla="*/ 20 w 51"/>
                  <a:gd name="T37" fmla="*/ 11 h 47"/>
                  <a:gd name="T38" fmla="*/ 18 w 51"/>
                  <a:gd name="T39" fmla="*/ 11 h 47"/>
                  <a:gd name="T40" fmla="*/ 18 w 51"/>
                  <a:gd name="T41" fmla="*/ 10 h 47"/>
                  <a:gd name="T42" fmla="*/ 24 w 51"/>
                  <a:gd name="T43" fmla="*/ 11 h 47"/>
                  <a:gd name="T44" fmla="*/ 46 w 51"/>
                  <a:gd name="T45" fmla="*/ 18 h 47"/>
                  <a:gd name="T46" fmla="*/ 49 w 51"/>
                  <a:gd name="T47" fmla="*/ 18 h 47"/>
                  <a:gd name="T48" fmla="*/ 51 w 51"/>
                  <a:gd name="T49" fmla="*/ 20 h 47"/>
                  <a:gd name="T50" fmla="*/ 51 w 51"/>
                  <a:gd name="T51" fmla="*/ 23 h 47"/>
                  <a:gd name="T52" fmla="*/ 48 w 51"/>
                  <a:gd name="T53" fmla="*/ 23 h 47"/>
                  <a:gd name="T54" fmla="*/ 46 w 51"/>
                  <a:gd name="T55" fmla="*/ 20 h 47"/>
                  <a:gd name="T56" fmla="*/ 36 w 51"/>
                  <a:gd name="T57" fmla="*/ 44 h 47"/>
                  <a:gd name="T58" fmla="*/ 32 w 51"/>
                  <a:gd name="T59" fmla="*/ 44 h 47"/>
                  <a:gd name="T60" fmla="*/ 30 w 51"/>
                  <a:gd name="T61" fmla="*/ 42 h 47"/>
                  <a:gd name="T62" fmla="*/ 30 w 51"/>
                  <a:gd name="T63" fmla="*/ 39 h 47"/>
                  <a:gd name="T64" fmla="*/ 30 w 51"/>
                  <a:gd name="T65" fmla="*/ 37 h 47"/>
                  <a:gd name="T66" fmla="*/ 32 w 51"/>
                  <a:gd name="T67" fmla="*/ 37 h 47"/>
                  <a:gd name="T68" fmla="*/ 34 w 51"/>
                  <a:gd name="T69" fmla="*/ 40 h 47"/>
                  <a:gd name="T70" fmla="*/ 36 w 51"/>
                  <a:gd name="T71" fmla="*/ 44 h 47"/>
                  <a:gd name="T72" fmla="*/ 41 w 51"/>
                  <a:gd name="T73" fmla="*/ 40 h 47"/>
                  <a:gd name="T74" fmla="*/ 41 w 51"/>
                  <a:gd name="T75" fmla="*/ 39 h 47"/>
                  <a:gd name="T76" fmla="*/ 41 w 51"/>
                  <a:gd name="T77" fmla="*/ 37 h 47"/>
                  <a:gd name="T78" fmla="*/ 42 w 51"/>
                  <a:gd name="T79" fmla="*/ 39 h 47"/>
                  <a:gd name="T80" fmla="*/ 41 w 51"/>
                  <a:gd name="T81" fmla="*/ 40 h 47"/>
                  <a:gd name="T82" fmla="*/ 20 w 51"/>
                  <a:gd name="T83" fmla="*/ 46 h 47"/>
                  <a:gd name="T84" fmla="*/ 17 w 51"/>
                  <a:gd name="T85" fmla="*/ 47 h 47"/>
                  <a:gd name="T86" fmla="*/ 15 w 51"/>
                  <a:gd name="T87" fmla="*/ 44 h 47"/>
                  <a:gd name="T88" fmla="*/ 18 w 51"/>
                  <a:gd name="T89" fmla="*/ 42 h 47"/>
                  <a:gd name="T90" fmla="*/ 20 w 51"/>
                  <a:gd name="T91" fmla="*/ 44 h 47"/>
                  <a:gd name="T92" fmla="*/ 20 w 51"/>
                  <a:gd name="T9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47">
                    <a:moveTo>
                      <a:pt x="3" y="5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  <a:moveTo>
                      <a:pt x="8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  <a:moveTo>
                      <a:pt x="48" y="10"/>
                    </a:moveTo>
                    <a:lnTo>
                      <a:pt x="46" y="11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4" y="8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48" y="10"/>
                    </a:lnTo>
                    <a:close/>
                    <a:moveTo>
                      <a:pt x="24" y="11"/>
                    </a:moveTo>
                    <a:lnTo>
                      <a:pt x="25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3"/>
                    </a:lnTo>
                    <a:lnTo>
                      <a:pt x="18" y="11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20" y="11"/>
                    </a:lnTo>
                    <a:lnTo>
                      <a:pt x="24" y="11"/>
                    </a:lnTo>
                    <a:lnTo>
                      <a:pt x="24" y="11"/>
                    </a:lnTo>
                    <a:close/>
                    <a:moveTo>
                      <a:pt x="46" y="18"/>
                    </a:moveTo>
                    <a:lnTo>
                      <a:pt x="48" y="18"/>
                    </a:lnTo>
                    <a:lnTo>
                      <a:pt x="49" y="18"/>
                    </a:lnTo>
                    <a:lnTo>
                      <a:pt x="49" y="18"/>
                    </a:lnTo>
                    <a:lnTo>
                      <a:pt x="51" y="20"/>
                    </a:lnTo>
                    <a:lnTo>
                      <a:pt x="51" y="22"/>
                    </a:lnTo>
                    <a:lnTo>
                      <a:pt x="51" y="23"/>
                    </a:lnTo>
                    <a:lnTo>
                      <a:pt x="48" y="23"/>
                    </a:lnTo>
                    <a:lnTo>
                      <a:pt x="48" y="23"/>
                    </a:lnTo>
                    <a:lnTo>
                      <a:pt x="46" y="23"/>
                    </a:lnTo>
                    <a:lnTo>
                      <a:pt x="46" y="20"/>
                    </a:lnTo>
                    <a:lnTo>
                      <a:pt x="46" y="18"/>
                    </a:lnTo>
                    <a:close/>
                    <a:moveTo>
                      <a:pt x="36" y="44"/>
                    </a:moveTo>
                    <a:lnTo>
                      <a:pt x="36" y="46"/>
                    </a:lnTo>
                    <a:lnTo>
                      <a:pt x="32" y="44"/>
                    </a:lnTo>
                    <a:lnTo>
                      <a:pt x="30" y="44"/>
                    </a:lnTo>
                    <a:lnTo>
                      <a:pt x="30" y="42"/>
                    </a:lnTo>
                    <a:lnTo>
                      <a:pt x="30" y="40"/>
                    </a:lnTo>
                    <a:lnTo>
                      <a:pt x="30" y="39"/>
                    </a:lnTo>
                    <a:lnTo>
                      <a:pt x="30" y="37"/>
                    </a:lnTo>
                    <a:lnTo>
                      <a:pt x="30" y="37"/>
                    </a:lnTo>
                    <a:lnTo>
                      <a:pt x="30" y="37"/>
                    </a:lnTo>
                    <a:lnTo>
                      <a:pt x="32" y="37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4"/>
                    </a:lnTo>
                    <a:lnTo>
                      <a:pt x="36" y="44"/>
                    </a:lnTo>
                    <a:close/>
                    <a:moveTo>
                      <a:pt x="41" y="40"/>
                    </a:moveTo>
                    <a:lnTo>
                      <a:pt x="41" y="40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9"/>
                    </a:lnTo>
                    <a:lnTo>
                      <a:pt x="41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2" y="40"/>
                    </a:lnTo>
                    <a:lnTo>
                      <a:pt x="41" y="40"/>
                    </a:lnTo>
                    <a:lnTo>
                      <a:pt x="41" y="40"/>
                    </a:lnTo>
                    <a:close/>
                    <a:moveTo>
                      <a:pt x="20" y="46"/>
                    </a:moveTo>
                    <a:lnTo>
                      <a:pt x="18" y="47"/>
                    </a:lnTo>
                    <a:lnTo>
                      <a:pt x="17" y="47"/>
                    </a:lnTo>
                    <a:lnTo>
                      <a:pt x="17" y="46"/>
                    </a:lnTo>
                    <a:lnTo>
                      <a:pt x="15" y="44"/>
                    </a:lnTo>
                    <a:lnTo>
                      <a:pt x="17" y="44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0" y="44"/>
                    </a:lnTo>
                    <a:lnTo>
                      <a:pt x="20" y="46"/>
                    </a:lnTo>
                    <a:lnTo>
                      <a:pt x="20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1" name="Freeform 56"/>
              <p:cNvSpPr>
                <a:spLocks/>
              </p:cNvSpPr>
              <p:nvPr/>
            </p:nvSpPr>
            <p:spPr bwMode="auto">
              <a:xfrm>
                <a:off x="2307" y="2812"/>
                <a:ext cx="8" cy="7"/>
              </a:xfrm>
              <a:custGeom>
                <a:avLst/>
                <a:gdLst>
                  <a:gd name="T0" fmla="*/ 8 w 8"/>
                  <a:gd name="T1" fmla="*/ 5 h 7"/>
                  <a:gd name="T2" fmla="*/ 7 w 8"/>
                  <a:gd name="T3" fmla="*/ 7 h 7"/>
                  <a:gd name="T4" fmla="*/ 3 w 8"/>
                  <a:gd name="T5" fmla="*/ 3 h 7"/>
                  <a:gd name="T6" fmla="*/ 0 w 8"/>
                  <a:gd name="T7" fmla="*/ 2 h 7"/>
                  <a:gd name="T8" fmla="*/ 0 w 8"/>
                  <a:gd name="T9" fmla="*/ 0 h 7"/>
                  <a:gd name="T10" fmla="*/ 1 w 8"/>
                  <a:gd name="T11" fmla="*/ 0 h 7"/>
                  <a:gd name="T12" fmla="*/ 1 w 8"/>
                  <a:gd name="T13" fmla="*/ 0 h 7"/>
                  <a:gd name="T14" fmla="*/ 3 w 8"/>
                  <a:gd name="T15" fmla="*/ 2 h 7"/>
                  <a:gd name="T16" fmla="*/ 7 w 8"/>
                  <a:gd name="T17" fmla="*/ 3 h 7"/>
                  <a:gd name="T18" fmla="*/ 8 w 8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">
                    <a:moveTo>
                      <a:pt x="8" y="5"/>
                    </a:moveTo>
                    <a:lnTo>
                      <a:pt x="7" y="7"/>
                    </a:lnTo>
                    <a:lnTo>
                      <a:pt x="3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7" y="3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2" name="Freeform 57"/>
              <p:cNvSpPr>
                <a:spLocks/>
              </p:cNvSpPr>
              <p:nvPr/>
            </p:nvSpPr>
            <p:spPr bwMode="auto">
              <a:xfrm>
                <a:off x="5664" y="324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2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3" name="Freeform 58"/>
              <p:cNvSpPr>
                <a:spLocks/>
              </p:cNvSpPr>
              <p:nvPr/>
            </p:nvSpPr>
            <p:spPr bwMode="auto">
              <a:xfrm>
                <a:off x="4256" y="2321"/>
                <a:ext cx="44" cy="26"/>
              </a:xfrm>
              <a:custGeom>
                <a:avLst/>
                <a:gdLst>
                  <a:gd name="T0" fmla="*/ 41 w 44"/>
                  <a:gd name="T1" fmla="*/ 2 h 26"/>
                  <a:gd name="T2" fmla="*/ 32 w 44"/>
                  <a:gd name="T3" fmla="*/ 9 h 26"/>
                  <a:gd name="T4" fmla="*/ 31 w 44"/>
                  <a:gd name="T5" fmla="*/ 12 h 26"/>
                  <a:gd name="T6" fmla="*/ 31 w 44"/>
                  <a:gd name="T7" fmla="*/ 12 h 26"/>
                  <a:gd name="T8" fmla="*/ 32 w 44"/>
                  <a:gd name="T9" fmla="*/ 15 h 26"/>
                  <a:gd name="T10" fmla="*/ 34 w 44"/>
                  <a:gd name="T11" fmla="*/ 15 h 26"/>
                  <a:gd name="T12" fmla="*/ 34 w 44"/>
                  <a:gd name="T13" fmla="*/ 17 h 26"/>
                  <a:gd name="T14" fmla="*/ 32 w 44"/>
                  <a:gd name="T15" fmla="*/ 17 h 26"/>
                  <a:gd name="T16" fmla="*/ 29 w 44"/>
                  <a:gd name="T17" fmla="*/ 17 h 26"/>
                  <a:gd name="T18" fmla="*/ 29 w 44"/>
                  <a:gd name="T19" fmla="*/ 17 h 26"/>
                  <a:gd name="T20" fmla="*/ 27 w 44"/>
                  <a:gd name="T21" fmla="*/ 17 h 26"/>
                  <a:gd name="T22" fmla="*/ 24 w 44"/>
                  <a:gd name="T23" fmla="*/ 21 h 26"/>
                  <a:gd name="T24" fmla="*/ 22 w 44"/>
                  <a:gd name="T25" fmla="*/ 22 h 26"/>
                  <a:gd name="T26" fmla="*/ 19 w 44"/>
                  <a:gd name="T27" fmla="*/ 22 h 26"/>
                  <a:gd name="T28" fmla="*/ 17 w 44"/>
                  <a:gd name="T29" fmla="*/ 24 h 26"/>
                  <a:gd name="T30" fmla="*/ 15 w 44"/>
                  <a:gd name="T31" fmla="*/ 24 h 26"/>
                  <a:gd name="T32" fmla="*/ 15 w 44"/>
                  <a:gd name="T33" fmla="*/ 24 h 26"/>
                  <a:gd name="T34" fmla="*/ 14 w 44"/>
                  <a:gd name="T35" fmla="*/ 24 h 26"/>
                  <a:gd name="T36" fmla="*/ 14 w 44"/>
                  <a:gd name="T37" fmla="*/ 26 h 26"/>
                  <a:gd name="T38" fmla="*/ 14 w 44"/>
                  <a:gd name="T39" fmla="*/ 26 h 26"/>
                  <a:gd name="T40" fmla="*/ 12 w 44"/>
                  <a:gd name="T41" fmla="*/ 26 h 26"/>
                  <a:gd name="T42" fmla="*/ 12 w 44"/>
                  <a:gd name="T43" fmla="*/ 24 h 26"/>
                  <a:gd name="T44" fmla="*/ 12 w 44"/>
                  <a:gd name="T45" fmla="*/ 24 h 26"/>
                  <a:gd name="T46" fmla="*/ 8 w 44"/>
                  <a:gd name="T47" fmla="*/ 24 h 26"/>
                  <a:gd name="T48" fmla="*/ 8 w 44"/>
                  <a:gd name="T49" fmla="*/ 24 h 26"/>
                  <a:gd name="T50" fmla="*/ 3 w 44"/>
                  <a:gd name="T51" fmla="*/ 22 h 26"/>
                  <a:gd name="T52" fmla="*/ 3 w 44"/>
                  <a:gd name="T53" fmla="*/ 22 h 26"/>
                  <a:gd name="T54" fmla="*/ 2 w 44"/>
                  <a:gd name="T55" fmla="*/ 21 h 26"/>
                  <a:gd name="T56" fmla="*/ 0 w 44"/>
                  <a:gd name="T57" fmla="*/ 17 h 26"/>
                  <a:gd name="T58" fmla="*/ 0 w 44"/>
                  <a:gd name="T59" fmla="*/ 14 h 26"/>
                  <a:gd name="T60" fmla="*/ 2 w 44"/>
                  <a:gd name="T61" fmla="*/ 15 h 26"/>
                  <a:gd name="T62" fmla="*/ 3 w 44"/>
                  <a:gd name="T63" fmla="*/ 14 h 26"/>
                  <a:gd name="T64" fmla="*/ 5 w 44"/>
                  <a:gd name="T65" fmla="*/ 12 h 26"/>
                  <a:gd name="T66" fmla="*/ 7 w 44"/>
                  <a:gd name="T67" fmla="*/ 12 h 26"/>
                  <a:gd name="T68" fmla="*/ 8 w 44"/>
                  <a:gd name="T69" fmla="*/ 12 h 26"/>
                  <a:gd name="T70" fmla="*/ 8 w 44"/>
                  <a:gd name="T71" fmla="*/ 12 h 26"/>
                  <a:gd name="T72" fmla="*/ 12 w 44"/>
                  <a:gd name="T73" fmla="*/ 12 h 26"/>
                  <a:gd name="T74" fmla="*/ 12 w 44"/>
                  <a:gd name="T75" fmla="*/ 10 h 26"/>
                  <a:gd name="T76" fmla="*/ 12 w 44"/>
                  <a:gd name="T77" fmla="*/ 7 h 26"/>
                  <a:gd name="T78" fmla="*/ 15 w 44"/>
                  <a:gd name="T79" fmla="*/ 9 h 26"/>
                  <a:gd name="T80" fmla="*/ 19 w 44"/>
                  <a:gd name="T81" fmla="*/ 9 h 26"/>
                  <a:gd name="T82" fmla="*/ 22 w 44"/>
                  <a:gd name="T83" fmla="*/ 9 h 26"/>
                  <a:gd name="T84" fmla="*/ 25 w 44"/>
                  <a:gd name="T85" fmla="*/ 9 h 26"/>
                  <a:gd name="T86" fmla="*/ 34 w 44"/>
                  <a:gd name="T87" fmla="*/ 5 h 26"/>
                  <a:gd name="T88" fmla="*/ 36 w 44"/>
                  <a:gd name="T89" fmla="*/ 3 h 26"/>
                  <a:gd name="T90" fmla="*/ 37 w 44"/>
                  <a:gd name="T91" fmla="*/ 3 h 26"/>
                  <a:gd name="T92" fmla="*/ 41 w 44"/>
                  <a:gd name="T93" fmla="*/ 2 h 26"/>
                  <a:gd name="T94" fmla="*/ 44 w 44"/>
                  <a:gd name="T95" fmla="*/ 0 h 26"/>
                  <a:gd name="T96" fmla="*/ 41 w 44"/>
                  <a:gd name="T9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" h="26">
                    <a:moveTo>
                      <a:pt x="41" y="2"/>
                    </a:moveTo>
                    <a:lnTo>
                      <a:pt x="32" y="9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2" y="15"/>
                    </a:lnTo>
                    <a:lnTo>
                      <a:pt x="34" y="15"/>
                    </a:lnTo>
                    <a:lnTo>
                      <a:pt x="34" y="17"/>
                    </a:lnTo>
                    <a:lnTo>
                      <a:pt x="32" y="17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27" y="17"/>
                    </a:lnTo>
                    <a:lnTo>
                      <a:pt x="24" y="21"/>
                    </a:lnTo>
                    <a:lnTo>
                      <a:pt x="22" y="22"/>
                    </a:lnTo>
                    <a:lnTo>
                      <a:pt x="19" y="22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5"/>
                    </a:lnTo>
                    <a:lnTo>
                      <a:pt x="3" y="14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5" y="9"/>
                    </a:lnTo>
                    <a:lnTo>
                      <a:pt x="19" y="9"/>
                    </a:lnTo>
                    <a:lnTo>
                      <a:pt x="22" y="9"/>
                    </a:lnTo>
                    <a:lnTo>
                      <a:pt x="25" y="9"/>
                    </a:lnTo>
                    <a:lnTo>
                      <a:pt x="34" y="5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41" y="2"/>
                    </a:lnTo>
                    <a:lnTo>
                      <a:pt x="44" y="0"/>
                    </a:lnTo>
                    <a:lnTo>
                      <a:pt x="41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4" name="Freeform 59"/>
              <p:cNvSpPr>
                <a:spLocks/>
              </p:cNvSpPr>
              <p:nvPr/>
            </p:nvSpPr>
            <p:spPr bwMode="auto">
              <a:xfrm>
                <a:off x="3867" y="1915"/>
                <a:ext cx="130" cy="74"/>
              </a:xfrm>
              <a:custGeom>
                <a:avLst/>
                <a:gdLst>
                  <a:gd name="T0" fmla="*/ 57 w 130"/>
                  <a:gd name="T1" fmla="*/ 4 h 74"/>
                  <a:gd name="T2" fmla="*/ 62 w 130"/>
                  <a:gd name="T3" fmla="*/ 2 h 74"/>
                  <a:gd name="T4" fmla="*/ 64 w 130"/>
                  <a:gd name="T5" fmla="*/ 7 h 74"/>
                  <a:gd name="T6" fmla="*/ 72 w 130"/>
                  <a:gd name="T7" fmla="*/ 11 h 74"/>
                  <a:gd name="T8" fmla="*/ 76 w 130"/>
                  <a:gd name="T9" fmla="*/ 12 h 74"/>
                  <a:gd name="T10" fmla="*/ 84 w 130"/>
                  <a:gd name="T11" fmla="*/ 14 h 74"/>
                  <a:gd name="T12" fmla="*/ 83 w 130"/>
                  <a:gd name="T13" fmla="*/ 16 h 74"/>
                  <a:gd name="T14" fmla="*/ 81 w 130"/>
                  <a:gd name="T15" fmla="*/ 19 h 74"/>
                  <a:gd name="T16" fmla="*/ 86 w 130"/>
                  <a:gd name="T17" fmla="*/ 24 h 74"/>
                  <a:gd name="T18" fmla="*/ 89 w 130"/>
                  <a:gd name="T19" fmla="*/ 28 h 74"/>
                  <a:gd name="T20" fmla="*/ 94 w 130"/>
                  <a:gd name="T21" fmla="*/ 24 h 74"/>
                  <a:gd name="T22" fmla="*/ 93 w 130"/>
                  <a:gd name="T23" fmla="*/ 19 h 74"/>
                  <a:gd name="T24" fmla="*/ 105 w 130"/>
                  <a:gd name="T25" fmla="*/ 24 h 74"/>
                  <a:gd name="T26" fmla="*/ 110 w 130"/>
                  <a:gd name="T27" fmla="*/ 23 h 74"/>
                  <a:gd name="T28" fmla="*/ 106 w 130"/>
                  <a:gd name="T29" fmla="*/ 28 h 74"/>
                  <a:gd name="T30" fmla="*/ 110 w 130"/>
                  <a:gd name="T31" fmla="*/ 31 h 74"/>
                  <a:gd name="T32" fmla="*/ 115 w 130"/>
                  <a:gd name="T33" fmla="*/ 31 h 74"/>
                  <a:gd name="T34" fmla="*/ 117 w 130"/>
                  <a:gd name="T35" fmla="*/ 31 h 74"/>
                  <a:gd name="T36" fmla="*/ 122 w 130"/>
                  <a:gd name="T37" fmla="*/ 33 h 74"/>
                  <a:gd name="T38" fmla="*/ 125 w 130"/>
                  <a:gd name="T39" fmla="*/ 36 h 74"/>
                  <a:gd name="T40" fmla="*/ 130 w 130"/>
                  <a:gd name="T41" fmla="*/ 46 h 74"/>
                  <a:gd name="T42" fmla="*/ 125 w 130"/>
                  <a:gd name="T43" fmla="*/ 46 h 74"/>
                  <a:gd name="T44" fmla="*/ 122 w 130"/>
                  <a:gd name="T45" fmla="*/ 50 h 74"/>
                  <a:gd name="T46" fmla="*/ 117 w 130"/>
                  <a:gd name="T47" fmla="*/ 55 h 74"/>
                  <a:gd name="T48" fmla="*/ 113 w 130"/>
                  <a:gd name="T49" fmla="*/ 60 h 74"/>
                  <a:gd name="T50" fmla="*/ 110 w 130"/>
                  <a:gd name="T51" fmla="*/ 63 h 74"/>
                  <a:gd name="T52" fmla="*/ 100 w 130"/>
                  <a:gd name="T53" fmla="*/ 65 h 74"/>
                  <a:gd name="T54" fmla="*/ 94 w 130"/>
                  <a:gd name="T55" fmla="*/ 72 h 74"/>
                  <a:gd name="T56" fmla="*/ 91 w 130"/>
                  <a:gd name="T57" fmla="*/ 69 h 74"/>
                  <a:gd name="T58" fmla="*/ 86 w 130"/>
                  <a:gd name="T59" fmla="*/ 67 h 74"/>
                  <a:gd name="T60" fmla="*/ 77 w 130"/>
                  <a:gd name="T61" fmla="*/ 67 h 74"/>
                  <a:gd name="T62" fmla="*/ 69 w 130"/>
                  <a:gd name="T63" fmla="*/ 63 h 74"/>
                  <a:gd name="T64" fmla="*/ 60 w 130"/>
                  <a:gd name="T65" fmla="*/ 62 h 74"/>
                  <a:gd name="T66" fmla="*/ 57 w 130"/>
                  <a:gd name="T67" fmla="*/ 60 h 74"/>
                  <a:gd name="T68" fmla="*/ 53 w 130"/>
                  <a:gd name="T69" fmla="*/ 67 h 74"/>
                  <a:gd name="T70" fmla="*/ 48 w 130"/>
                  <a:gd name="T71" fmla="*/ 72 h 74"/>
                  <a:gd name="T72" fmla="*/ 41 w 130"/>
                  <a:gd name="T73" fmla="*/ 72 h 74"/>
                  <a:gd name="T74" fmla="*/ 35 w 130"/>
                  <a:gd name="T75" fmla="*/ 67 h 74"/>
                  <a:gd name="T76" fmla="*/ 29 w 130"/>
                  <a:gd name="T77" fmla="*/ 62 h 74"/>
                  <a:gd name="T78" fmla="*/ 24 w 130"/>
                  <a:gd name="T79" fmla="*/ 58 h 74"/>
                  <a:gd name="T80" fmla="*/ 19 w 130"/>
                  <a:gd name="T81" fmla="*/ 53 h 74"/>
                  <a:gd name="T82" fmla="*/ 12 w 130"/>
                  <a:gd name="T83" fmla="*/ 48 h 74"/>
                  <a:gd name="T84" fmla="*/ 7 w 130"/>
                  <a:gd name="T85" fmla="*/ 41 h 74"/>
                  <a:gd name="T86" fmla="*/ 9 w 130"/>
                  <a:gd name="T87" fmla="*/ 36 h 74"/>
                  <a:gd name="T88" fmla="*/ 7 w 130"/>
                  <a:gd name="T89" fmla="*/ 33 h 74"/>
                  <a:gd name="T90" fmla="*/ 2 w 130"/>
                  <a:gd name="T91" fmla="*/ 26 h 74"/>
                  <a:gd name="T92" fmla="*/ 0 w 130"/>
                  <a:gd name="T93" fmla="*/ 23 h 74"/>
                  <a:gd name="T94" fmla="*/ 4 w 130"/>
                  <a:gd name="T95" fmla="*/ 24 h 74"/>
                  <a:gd name="T96" fmla="*/ 7 w 130"/>
                  <a:gd name="T97" fmla="*/ 21 h 74"/>
                  <a:gd name="T98" fmla="*/ 14 w 130"/>
                  <a:gd name="T99" fmla="*/ 19 h 74"/>
                  <a:gd name="T100" fmla="*/ 17 w 130"/>
                  <a:gd name="T101" fmla="*/ 17 h 74"/>
                  <a:gd name="T102" fmla="*/ 24 w 130"/>
                  <a:gd name="T103" fmla="*/ 14 h 74"/>
                  <a:gd name="T104" fmla="*/ 26 w 130"/>
                  <a:gd name="T105" fmla="*/ 12 h 74"/>
                  <a:gd name="T106" fmla="*/ 29 w 130"/>
                  <a:gd name="T107" fmla="*/ 11 h 74"/>
                  <a:gd name="T108" fmla="*/ 40 w 130"/>
                  <a:gd name="T109" fmla="*/ 7 h 74"/>
                  <a:gd name="T110" fmla="*/ 43 w 130"/>
                  <a:gd name="T111" fmla="*/ 2 h 74"/>
                  <a:gd name="T112" fmla="*/ 43 w 130"/>
                  <a:gd name="T113" fmla="*/ 0 h 74"/>
                  <a:gd name="T114" fmla="*/ 48 w 130"/>
                  <a:gd name="T115" fmla="*/ 2 h 74"/>
                  <a:gd name="T116" fmla="*/ 50 w 130"/>
                  <a:gd name="T117" fmla="*/ 6 h 74"/>
                  <a:gd name="T118" fmla="*/ 53 w 130"/>
                  <a:gd name="T1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0" h="74">
                    <a:moveTo>
                      <a:pt x="53" y="6"/>
                    </a:moveTo>
                    <a:lnTo>
                      <a:pt x="55" y="6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9" y="2"/>
                    </a:lnTo>
                    <a:lnTo>
                      <a:pt x="62" y="2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4" y="7"/>
                    </a:lnTo>
                    <a:lnTo>
                      <a:pt x="64" y="7"/>
                    </a:lnTo>
                    <a:lnTo>
                      <a:pt x="65" y="7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2" y="11"/>
                    </a:lnTo>
                    <a:lnTo>
                      <a:pt x="74" y="11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7" y="12"/>
                    </a:lnTo>
                    <a:lnTo>
                      <a:pt x="81" y="12"/>
                    </a:lnTo>
                    <a:lnTo>
                      <a:pt x="83" y="1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84" y="16"/>
                    </a:lnTo>
                    <a:lnTo>
                      <a:pt x="83" y="16"/>
                    </a:lnTo>
                    <a:lnTo>
                      <a:pt x="83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9"/>
                    </a:lnTo>
                    <a:lnTo>
                      <a:pt x="81" y="19"/>
                    </a:lnTo>
                    <a:lnTo>
                      <a:pt x="81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86" y="24"/>
                    </a:lnTo>
                    <a:lnTo>
                      <a:pt x="88" y="28"/>
                    </a:lnTo>
                    <a:lnTo>
                      <a:pt x="88" y="28"/>
                    </a:lnTo>
                    <a:lnTo>
                      <a:pt x="89" y="28"/>
                    </a:lnTo>
                    <a:lnTo>
                      <a:pt x="89" y="28"/>
                    </a:lnTo>
                    <a:lnTo>
                      <a:pt x="91" y="26"/>
                    </a:lnTo>
                    <a:lnTo>
                      <a:pt x="93" y="26"/>
                    </a:lnTo>
                    <a:lnTo>
                      <a:pt x="93" y="26"/>
                    </a:lnTo>
                    <a:lnTo>
                      <a:pt x="94" y="24"/>
                    </a:lnTo>
                    <a:lnTo>
                      <a:pt x="94" y="24"/>
                    </a:lnTo>
                    <a:lnTo>
                      <a:pt x="93" y="21"/>
                    </a:lnTo>
                    <a:lnTo>
                      <a:pt x="93" y="19"/>
                    </a:lnTo>
                    <a:lnTo>
                      <a:pt x="93" y="19"/>
                    </a:lnTo>
                    <a:lnTo>
                      <a:pt x="94" y="19"/>
                    </a:lnTo>
                    <a:lnTo>
                      <a:pt x="98" y="19"/>
                    </a:lnTo>
                    <a:lnTo>
                      <a:pt x="103" y="24"/>
                    </a:lnTo>
                    <a:lnTo>
                      <a:pt x="105" y="24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3"/>
                    </a:lnTo>
                    <a:lnTo>
                      <a:pt x="110" y="23"/>
                    </a:lnTo>
                    <a:lnTo>
                      <a:pt x="110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6" y="28"/>
                    </a:lnTo>
                    <a:lnTo>
                      <a:pt x="106" y="28"/>
                    </a:lnTo>
                    <a:lnTo>
                      <a:pt x="108" y="28"/>
                    </a:lnTo>
                    <a:lnTo>
                      <a:pt x="110" y="29"/>
                    </a:lnTo>
                    <a:lnTo>
                      <a:pt x="110" y="31"/>
                    </a:lnTo>
                    <a:lnTo>
                      <a:pt x="112" y="31"/>
                    </a:lnTo>
                    <a:lnTo>
                      <a:pt x="112" y="33"/>
                    </a:lnTo>
                    <a:lnTo>
                      <a:pt x="113" y="31"/>
                    </a:lnTo>
                    <a:lnTo>
                      <a:pt x="115" y="31"/>
                    </a:lnTo>
                    <a:lnTo>
                      <a:pt x="115" y="29"/>
                    </a:lnTo>
                    <a:lnTo>
                      <a:pt x="115" y="31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8" y="33"/>
                    </a:lnTo>
                    <a:lnTo>
                      <a:pt x="120" y="33"/>
                    </a:lnTo>
                    <a:lnTo>
                      <a:pt x="120" y="34"/>
                    </a:lnTo>
                    <a:lnTo>
                      <a:pt x="122" y="33"/>
                    </a:lnTo>
                    <a:lnTo>
                      <a:pt x="124" y="34"/>
                    </a:lnTo>
                    <a:lnTo>
                      <a:pt x="125" y="34"/>
                    </a:lnTo>
                    <a:lnTo>
                      <a:pt x="125" y="36"/>
                    </a:lnTo>
                    <a:lnTo>
                      <a:pt x="125" y="36"/>
                    </a:lnTo>
                    <a:lnTo>
                      <a:pt x="125" y="38"/>
                    </a:lnTo>
                    <a:lnTo>
                      <a:pt x="130" y="43"/>
                    </a:lnTo>
                    <a:lnTo>
                      <a:pt x="130" y="45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29" y="46"/>
                    </a:lnTo>
                    <a:lnTo>
                      <a:pt x="127" y="46"/>
                    </a:lnTo>
                    <a:lnTo>
                      <a:pt x="125" y="46"/>
                    </a:lnTo>
                    <a:lnTo>
                      <a:pt x="125" y="46"/>
                    </a:lnTo>
                    <a:lnTo>
                      <a:pt x="124" y="48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22" y="52"/>
                    </a:lnTo>
                    <a:lnTo>
                      <a:pt x="117" y="53"/>
                    </a:lnTo>
                    <a:lnTo>
                      <a:pt x="117" y="53"/>
                    </a:lnTo>
                    <a:lnTo>
                      <a:pt x="117" y="55"/>
                    </a:lnTo>
                    <a:lnTo>
                      <a:pt x="117" y="57"/>
                    </a:lnTo>
                    <a:lnTo>
                      <a:pt x="117" y="58"/>
                    </a:lnTo>
                    <a:lnTo>
                      <a:pt x="115" y="60"/>
                    </a:lnTo>
                    <a:lnTo>
                      <a:pt x="113" y="60"/>
                    </a:lnTo>
                    <a:lnTo>
                      <a:pt x="113" y="60"/>
                    </a:lnTo>
                    <a:lnTo>
                      <a:pt x="112" y="62"/>
                    </a:lnTo>
                    <a:lnTo>
                      <a:pt x="112" y="63"/>
                    </a:lnTo>
                    <a:lnTo>
                      <a:pt x="110" y="63"/>
                    </a:lnTo>
                    <a:lnTo>
                      <a:pt x="106" y="65"/>
                    </a:lnTo>
                    <a:lnTo>
                      <a:pt x="105" y="65"/>
                    </a:lnTo>
                    <a:lnTo>
                      <a:pt x="101" y="65"/>
                    </a:lnTo>
                    <a:lnTo>
                      <a:pt x="100" y="65"/>
                    </a:lnTo>
                    <a:lnTo>
                      <a:pt x="98" y="65"/>
                    </a:lnTo>
                    <a:lnTo>
                      <a:pt x="96" y="67"/>
                    </a:lnTo>
                    <a:lnTo>
                      <a:pt x="94" y="70"/>
                    </a:lnTo>
                    <a:lnTo>
                      <a:pt x="94" y="72"/>
                    </a:lnTo>
                    <a:lnTo>
                      <a:pt x="94" y="72"/>
                    </a:lnTo>
                    <a:lnTo>
                      <a:pt x="93" y="69"/>
                    </a:lnTo>
                    <a:lnTo>
                      <a:pt x="93" y="69"/>
                    </a:lnTo>
                    <a:lnTo>
                      <a:pt x="91" y="69"/>
                    </a:lnTo>
                    <a:lnTo>
                      <a:pt x="89" y="69"/>
                    </a:lnTo>
                    <a:lnTo>
                      <a:pt x="88" y="67"/>
                    </a:lnTo>
                    <a:lnTo>
                      <a:pt x="86" y="67"/>
                    </a:lnTo>
                    <a:lnTo>
                      <a:pt x="86" y="67"/>
                    </a:lnTo>
                    <a:lnTo>
                      <a:pt x="84" y="67"/>
                    </a:lnTo>
                    <a:lnTo>
                      <a:pt x="83" y="69"/>
                    </a:lnTo>
                    <a:lnTo>
                      <a:pt x="81" y="69"/>
                    </a:lnTo>
                    <a:lnTo>
                      <a:pt x="77" y="67"/>
                    </a:lnTo>
                    <a:lnTo>
                      <a:pt x="72" y="65"/>
                    </a:lnTo>
                    <a:lnTo>
                      <a:pt x="72" y="65"/>
                    </a:lnTo>
                    <a:lnTo>
                      <a:pt x="71" y="65"/>
                    </a:lnTo>
                    <a:lnTo>
                      <a:pt x="69" y="63"/>
                    </a:lnTo>
                    <a:lnTo>
                      <a:pt x="64" y="6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59" y="60"/>
                    </a:lnTo>
                    <a:lnTo>
                      <a:pt x="57" y="60"/>
                    </a:lnTo>
                    <a:lnTo>
                      <a:pt x="57" y="62"/>
                    </a:lnTo>
                    <a:lnTo>
                      <a:pt x="55" y="65"/>
                    </a:lnTo>
                    <a:lnTo>
                      <a:pt x="55" y="67"/>
                    </a:lnTo>
                    <a:lnTo>
                      <a:pt x="53" y="67"/>
                    </a:lnTo>
                    <a:lnTo>
                      <a:pt x="53" y="69"/>
                    </a:lnTo>
                    <a:lnTo>
                      <a:pt x="52" y="70"/>
                    </a:lnTo>
                    <a:lnTo>
                      <a:pt x="52" y="72"/>
                    </a:lnTo>
                    <a:lnTo>
                      <a:pt x="48" y="72"/>
                    </a:lnTo>
                    <a:lnTo>
                      <a:pt x="47" y="72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1" y="72"/>
                    </a:lnTo>
                    <a:lnTo>
                      <a:pt x="38" y="72"/>
                    </a:lnTo>
                    <a:lnTo>
                      <a:pt x="38" y="70"/>
                    </a:lnTo>
                    <a:lnTo>
                      <a:pt x="36" y="69"/>
                    </a:lnTo>
                    <a:lnTo>
                      <a:pt x="35" y="67"/>
                    </a:lnTo>
                    <a:lnTo>
                      <a:pt x="35" y="67"/>
                    </a:lnTo>
                    <a:lnTo>
                      <a:pt x="33" y="65"/>
                    </a:lnTo>
                    <a:lnTo>
                      <a:pt x="31" y="63"/>
                    </a:lnTo>
                    <a:lnTo>
                      <a:pt x="29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3" y="57"/>
                    </a:lnTo>
                    <a:lnTo>
                      <a:pt x="21" y="57"/>
                    </a:lnTo>
                    <a:lnTo>
                      <a:pt x="19" y="53"/>
                    </a:lnTo>
                    <a:lnTo>
                      <a:pt x="17" y="52"/>
                    </a:lnTo>
                    <a:lnTo>
                      <a:pt x="14" y="52"/>
                    </a:lnTo>
                    <a:lnTo>
                      <a:pt x="14" y="50"/>
                    </a:lnTo>
                    <a:lnTo>
                      <a:pt x="12" y="48"/>
                    </a:lnTo>
                    <a:lnTo>
                      <a:pt x="11" y="46"/>
                    </a:lnTo>
                    <a:lnTo>
                      <a:pt x="11" y="43"/>
                    </a:lnTo>
                    <a:lnTo>
                      <a:pt x="9" y="41"/>
                    </a:lnTo>
                    <a:lnTo>
                      <a:pt x="7" y="41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7" y="38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7" y="33"/>
                    </a:lnTo>
                    <a:lnTo>
                      <a:pt x="7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6" y="23"/>
                    </a:lnTo>
                    <a:lnTo>
                      <a:pt x="7" y="21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9" y="16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4"/>
                    </a:lnTo>
                    <a:lnTo>
                      <a:pt x="28" y="12"/>
                    </a:lnTo>
                    <a:lnTo>
                      <a:pt x="28" y="11"/>
                    </a:lnTo>
                    <a:lnTo>
                      <a:pt x="29" y="11"/>
                    </a:lnTo>
                    <a:lnTo>
                      <a:pt x="31" y="9"/>
                    </a:lnTo>
                    <a:lnTo>
                      <a:pt x="36" y="9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1" y="6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3" y="6"/>
                    </a:lnTo>
                    <a:lnTo>
                      <a:pt x="53" y="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5" name="Freeform 60"/>
              <p:cNvSpPr>
                <a:spLocks noEditPoints="1"/>
              </p:cNvSpPr>
              <p:nvPr/>
            </p:nvSpPr>
            <p:spPr bwMode="auto">
              <a:xfrm>
                <a:off x="3748" y="1788"/>
                <a:ext cx="176" cy="236"/>
              </a:xfrm>
              <a:custGeom>
                <a:avLst/>
                <a:gdLst>
                  <a:gd name="T0" fmla="*/ 49 w 176"/>
                  <a:gd name="T1" fmla="*/ 5 h 236"/>
                  <a:gd name="T2" fmla="*/ 78 w 176"/>
                  <a:gd name="T3" fmla="*/ 10 h 236"/>
                  <a:gd name="T4" fmla="*/ 94 w 176"/>
                  <a:gd name="T5" fmla="*/ 23 h 236"/>
                  <a:gd name="T6" fmla="*/ 107 w 176"/>
                  <a:gd name="T7" fmla="*/ 35 h 236"/>
                  <a:gd name="T8" fmla="*/ 133 w 176"/>
                  <a:gd name="T9" fmla="*/ 20 h 236"/>
                  <a:gd name="T10" fmla="*/ 157 w 176"/>
                  <a:gd name="T11" fmla="*/ 42 h 236"/>
                  <a:gd name="T12" fmla="*/ 164 w 176"/>
                  <a:gd name="T13" fmla="*/ 63 h 236"/>
                  <a:gd name="T14" fmla="*/ 167 w 176"/>
                  <a:gd name="T15" fmla="*/ 86 h 236"/>
                  <a:gd name="T16" fmla="*/ 171 w 176"/>
                  <a:gd name="T17" fmla="*/ 97 h 236"/>
                  <a:gd name="T18" fmla="*/ 171 w 176"/>
                  <a:gd name="T19" fmla="*/ 112 h 236"/>
                  <a:gd name="T20" fmla="*/ 172 w 176"/>
                  <a:gd name="T21" fmla="*/ 133 h 236"/>
                  <a:gd name="T22" fmla="*/ 166 w 176"/>
                  <a:gd name="T23" fmla="*/ 127 h 236"/>
                  <a:gd name="T24" fmla="*/ 160 w 176"/>
                  <a:gd name="T25" fmla="*/ 133 h 236"/>
                  <a:gd name="T26" fmla="*/ 145 w 176"/>
                  <a:gd name="T27" fmla="*/ 139 h 236"/>
                  <a:gd name="T28" fmla="*/ 136 w 176"/>
                  <a:gd name="T29" fmla="*/ 146 h 236"/>
                  <a:gd name="T30" fmla="*/ 125 w 176"/>
                  <a:gd name="T31" fmla="*/ 151 h 236"/>
                  <a:gd name="T32" fmla="*/ 121 w 176"/>
                  <a:gd name="T33" fmla="*/ 153 h 236"/>
                  <a:gd name="T34" fmla="*/ 128 w 176"/>
                  <a:gd name="T35" fmla="*/ 163 h 236"/>
                  <a:gd name="T36" fmla="*/ 133 w 176"/>
                  <a:gd name="T37" fmla="*/ 177 h 236"/>
                  <a:gd name="T38" fmla="*/ 145 w 176"/>
                  <a:gd name="T39" fmla="*/ 189 h 236"/>
                  <a:gd name="T40" fmla="*/ 152 w 176"/>
                  <a:gd name="T41" fmla="*/ 199 h 236"/>
                  <a:gd name="T42" fmla="*/ 143 w 176"/>
                  <a:gd name="T43" fmla="*/ 208 h 236"/>
                  <a:gd name="T44" fmla="*/ 136 w 176"/>
                  <a:gd name="T45" fmla="*/ 219 h 236"/>
                  <a:gd name="T46" fmla="*/ 138 w 176"/>
                  <a:gd name="T47" fmla="*/ 230 h 236"/>
                  <a:gd name="T48" fmla="*/ 131 w 176"/>
                  <a:gd name="T49" fmla="*/ 226 h 236"/>
                  <a:gd name="T50" fmla="*/ 123 w 176"/>
                  <a:gd name="T51" fmla="*/ 226 h 236"/>
                  <a:gd name="T52" fmla="*/ 102 w 176"/>
                  <a:gd name="T53" fmla="*/ 233 h 236"/>
                  <a:gd name="T54" fmla="*/ 92 w 176"/>
                  <a:gd name="T55" fmla="*/ 230 h 236"/>
                  <a:gd name="T56" fmla="*/ 83 w 176"/>
                  <a:gd name="T57" fmla="*/ 236 h 236"/>
                  <a:gd name="T58" fmla="*/ 77 w 176"/>
                  <a:gd name="T59" fmla="*/ 230 h 236"/>
                  <a:gd name="T60" fmla="*/ 58 w 176"/>
                  <a:gd name="T61" fmla="*/ 226 h 236"/>
                  <a:gd name="T62" fmla="*/ 51 w 176"/>
                  <a:gd name="T63" fmla="*/ 223 h 236"/>
                  <a:gd name="T64" fmla="*/ 51 w 176"/>
                  <a:gd name="T65" fmla="*/ 228 h 236"/>
                  <a:gd name="T66" fmla="*/ 34 w 176"/>
                  <a:gd name="T67" fmla="*/ 228 h 236"/>
                  <a:gd name="T68" fmla="*/ 37 w 176"/>
                  <a:gd name="T69" fmla="*/ 204 h 236"/>
                  <a:gd name="T70" fmla="*/ 37 w 176"/>
                  <a:gd name="T71" fmla="*/ 187 h 236"/>
                  <a:gd name="T72" fmla="*/ 24 w 176"/>
                  <a:gd name="T73" fmla="*/ 184 h 236"/>
                  <a:gd name="T74" fmla="*/ 15 w 176"/>
                  <a:gd name="T75" fmla="*/ 179 h 236"/>
                  <a:gd name="T76" fmla="*/ 12 w 176"/>
                  <a:gd name="T77" fmla="*/ 168 h 236"/>
                  <a:gd name="T78" fmla="*/ 6 w 176"/>
                  <a:gd name="T79" fmla="*/ 158 h 236"/>
                  <a:gd name="T80" fmla="*/ 8 w 176"/>
                  <a:gd name="T81" fmla="*/ 144 h 236"/>
                  <a:gd name="T82" fmla="*/ 3 w 176"/>
                  <a:gd name="T83" fmla="*/ 131 h 236"/>
                  <a:gd name="T84" fmla="*/ 5 w 176"/>
                  <a:gd name="T85" fmla="*/ 124 h 236"/>
                  <a:gd name="T86" fmla="*/ 6 w 176"/>
                  <a:gd name="T87" fmla="*/ 114 h 236"/>
                  <a:gd name="T88" fmla="*/ 5 w 176"/>
                  <a:gd name="T89" fmla="*/ 102 h 236"/>
                  <a:gd name="T90" fmla="*/ 18 w 176"/>
                  <a:gd name="T91" fmla="*/ 98 h 236"/>
                  <a:gd name="T92" fmla="*/ 22 w 176"/>
                  <a:gd name="T93" fmla="*/ 90 h 236"/>
                  <a:gd name="T94" fmla="*/ 17 w 176"/>
                  <a:gd name="T95" fmla="*/ 81 h 236"/>
                  <a:gd name="T96" fmla="*/ 24 w 176"/>
                  <a:gd name="T97" fmla="*/ 69 h 236"/>
                  <a:gd name="T98" fmla="*/ 25 w 176"/>
                  <a:gd name="T99" fmla="*/ 46 h 236"/>
                  <a:gd name="T100" fmla="*/ 47 w 176"/>
                  <a:gd name="T101" fmla="*/ 47 h 236"/>
                  <a:gd name="T102" fmla="*/ 53 w 176"/>
                  <a:gd name="T103" fmla="*/ 39 h 236"/>
                  <a:gd name="T104" fmla="*/ 65 w 176"/>
                  <a:gd name="T105" fmla="*/ 37 h 236"/>
                  <a:gd name="T106" fmla="*/ 54 w 176"/>
                  <a:gd name="T107" fmla="*/ 25 h 236"/>
                  <a:gd name="T108" fmla="*/ 54 w 176"/>
                  <a:gd name="T109" fmla="*/ 5 h 236"/>
                  <a:gd name="T110" fmla="*/ 73 w 176"/>
                  <a:gd name="T111" fmla="*/ 6 h 236"/>
                  <a:gd name="T112" fmla="*/ 51 w 176"/>
                  <a:gd name="T113" fmla="*/ 10 h 236"/>
                  <a:gd name="T114" fmla="*/ 147 w 176"/>
                  <a:gd name="T115" fmla="*/ 23 h 236"/>
                  <a:gd name="T116" fmla="*/ 142 w 176"/>
                  <a:gd name="T117" fmla="*/ 13 h 236"/>
                  <a:gd name="T118" fmla="*/ 148 w 176"/>
                  <a:gd name="T119" fmla="*/ 18 h 236"/>
                  <a:gd name="T120" fmla="*/ 101 w 176"/>
                  <a:gd name="T121" fmla="*/ 17 h 236"/>
                  <a:gd name="T122" fmla="*/ 157 w 176"/>
                  <a:gd name="T123" fmla="*/ 39 h 236"/>
                  <a:gd name="T124" fmla="*/ 160 w 176"/>
                  <a:gd name="T125" fmla="*/ 35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6" h="236">
                    <a:moveTo>
                      <a:pt x="47" y="8"/>
                    </a:moveTo>
                    <a:lnTo>
                      <a:pt x="47" y="8"/>
                    </a:lnTo>
                    <a:lnTo>
                      <a:pt x="47" y="5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9" y="3"/>
                    </a:lnTo>
                    <a:lnTo>
                      <a:pt x="49" y="5"/>
                    </a:lnTo>
                    <a:lnTo>
                      <a:pt x="53" y="5"/>
                    </a:lnTo>
                    <a:lnTo>
                      <a:pt x="53" y="6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  <a:moveTo>
                      <a:pt x="75" y="6"/>
                    </a:moveTo>
                    <a:lnTo>
                      <a:pt x="75" y="8"/>
                    </a:lnTo>
                    <a:lnTo>
                      <a:pt x="78" y="8"/>
                    </a:lnTo>
                    <a:lnTo>
                      <a:pt x="78" y="10"/>
                    </a:lnTo>
                    <a:lnTo>
                      <a:pt x="80" y="11"/>
                    </a:lnTo>
                    <a:lnTo>
                      <a:pt x="80" y="15"/>
                    </a:lnTo>
                    <a:lnTo>
                      <a:pt x="78" y="17"/>
                    </a:lnTo>
                    <a:lnTo>
                      <a:pt x="77" y="18"/>
                    </a:lnTo>
                    <a:lnTo>
                      <a:pt x="82" y="18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7" y="20"/>
                    </a:lnTo>
                    <a:lnTo>
                      <a:pt x="94" y="23"/>
                    </a:lnTo>
                    <a:lnTo>
                      <a:pt x="99" y="22"/>
                    </a:lnTo>
                    <a:lnTo>
                      <a:pt x="99" y="22"/>
                    </a:lnTo>
                    <a:lnTo>
                      <a:pt x="101" y="25"/>
                    </a:lnTo>
                    <a:lnTo>
                      <a:pt x="99" y="29"/>
                    </a:lnTo>
                    <a:lnTo>
                      <a:pt x="95" y="32"/>
                    </a:lnTo>
                    <a:lnTo>
                      <a:pt x="95" y="34"/>
                    </a:lnTo>
                    <a:lnTo>
                      <a:pt x="97" y="34"/>
                    </a:lnTo>
                    <a:lnTo>
                      <a:pt x="101" y="34"/>
                    </a:lnTo>
                    <a:lnTo>
                      <a:pt x="107" y="35"/>
                    </a:lnTo>
                    <a:lnTo>
                      <a:pt x="107" y="35"/>
                    </a:lnTo>
                    <a:lnTo>
                      <a:pt x="113" y="30"/>
                    </a:lnTo>
                    <a:lnTo>
                      <a:pt x="114" y="29"/>
                    </a:lnTo>
                    <a:lnTo>
                      <a:pt x="121" y="29"/>
                    </a:lnTo>
                    <a:lnTo>
                      <a:pt x="121" y="27"/>
                    </a:lnTo>
                    <a:lnTo>
                      <a:pt x="125" y="25"/>
                    </a:lnTo>
                    <a:lnTo>
                      <a:pt x="126" y="23"/>
                    </a:lnTo>
                    <a:lnTo>
                      <a:pt x="130" y="18"/>
                    </a:lnTo>
                    <a:lnTo>
                      <a:pt x="133" y="20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40" y="25"/>
                    </a:lnTo>
                    <a:lnTo>
                      <a:pt x="147" y="30"/>
                    </a:lnTo>
                    <a:lnTo>
                      <a:pt x="152" y="29"/>
                    </a:lnTo>
                    <a:lnTo>
                      <a:pt x="154" y="34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7" y="42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4"/>
                    </a:lnTo>
                    <a:lnTo>
                      <a:pt x="162" y="46"/>
                    </a:lnTo>
                    <a:lnTo>
                      <a:pt x="162" y="49"/>
                    </a:lnTo>
                    <a:lnTo>
                      <a:pt x="164" y="58"/>
                    </a:lnTo>
                    <a:lnTo>
                      <a:pt x="164" y="59"/>
                    </a:lnTo>
                    <a:lnTo>
                      <a:pt x="164" y="59"/>
                    </a:lnTo>
                    <a:lnTo>
                      <a:pt x="164" y="63"/>
                    </a:lnTo>
                    <a:lnTo>
                      <a:pt x="162" y="66"/>
                    </a:lnTo>
                    <a:lnTo>
                      <a:pt x="160" y="66"/>
                    </a:lnTo>
                    <a:lnTo>
                      <a:pt x="159" y="68"/>
                    </a:lnTo>
                    <a:lnTo>
                      <a:pt x="159" y="69"/>
                    </a:lnTo>
                    <a:lnTo>
                      <a:pt x="162" y="73"/>
                    </a:lnTo>
                    <a:lnTo>
                      <a:pt x="167" y="78"/>
                    </a:lnTo>
                    <a:lnTo>
                      <a:pt x="169" y="81"/>
                    </a:lnTo>
                    <a:lnTo>
                      <a:pt x="167" y="85"/>
                    </a:lnTo>
                    <a:lnTo>
                      <a:pt x="167" y="86"/>
                    </a:lnTo>
                    <a:lnTo>
                      <a:pt x="167" y="88"/>
                    </a:lnTo>
                    <a:lnTo>
                      <a:pt x="169" y="88"/>
                    </a:lnTo>
                    <a:lnTo>
                      <a:pt x="169" y="90"/>
                    </a:lnTo>
                    <a:lnTo>
                      <a:pt x="171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1" y="95"/>
                    </a:lnTo>
                    <a:lnTo>
                      <a:pt x="171" y="95"/>
                    </a:lnTo>
                    <a:lnTo>
                      <a:pt x="171" y="97"/>
                    </a:lnTo>
                    <a:lnTo>
                      <a:pt x="171" y="98"/>
                    </a:lnTo>
                    <a:lnTo>
                      <a:pt x="169" y="100"/>
                    </a:lnTo>
                    <a:lnTo>
                      <a:pt x="169" y="104"/>
                    </a:lnTo>
                    <a:lnTo>
                      <a:pt x="169" y="105"/>
                    </a:lnTo>
                    <a:lnTo>
                      <a:pt x="169" y="107"/>
                    </a:lnTo>
                    <a:lnTo>
                      <a:pt x="171" y="109"/>
                    </a:lnTo>
                    <a:lnTo>
                      <a:pt x="171" y="109"/>
                    </a:lnTo>
                    <a:lnTo>
                      <a:pt x="171" y="112"/>
                    </a:lnTo>
                    <a:lnTo>
                      <a:pt x="171" y="112"/>
                    </a:lnTo>
                    <a:lnTo>
                      <a:pt x="174" y="114"/>
                    </a:lnTo>
                    <a:lnTo>
                      <a:pt x="174" y="115"/>
                    </a:lnTo>
                    <a:lnTo>
                      <a:pt x="174" y="117"/>
                    </a:lnTo>
                    <a:lnTo>
                      <a:pt x="176" y="121"/>
                    </a:lnTo>
                    <a:lnTo>
                      <a:pt x="176" y="126"/>
                    </a:lnTo>
                    <a:lnTo>
                      <a:pt x="174" y="127"/>
                    </a:lnTo>
                    <a:lnTo>
                      <a:pt x="172" y="133"/>
                    </a:lnTo>
                    <a:lnTo>
                      <a:pt x="172" y="133"/>
                    </a:lnTo>
                    <a:lnTo>
                      <a:pt x="172" y="133"/>
                    </a:lnTo>
                    <a:lnTo>
                      <a:pt x="171" y="134"/>
                    </a:lnTo>
                    <a:lnTo>
                      <a:pt x="171" y="134"/>
                    </a:lnTo>
                    <a:lnTo>
                      <a:pt x="169" y="133"/>
                    </a:lnTo>
                    <a:lnTo>
                      <a:pt x="169" y="133"/>
                    </a:lnTo>
                    <a:lnTo>
                      <a:pt x="169" y="131"/>
                    </a:lnTo>
                    <a:lnTo>
                      <a:pt x="167" y="131"/>
                    </a:lnTo>
                    <a:lnTo>
                      <a:pt x="167" y="129"/>
                    </a:lnTo>
                    <a:lnTo>
                      <a:pt x="167" y="129"/>
                    </a:lnTo>
                    <a:lnTo>
                      <a:pt x="166" y="127"/>
                    </a:lnTo>
                    <a:lnTo>
                      <a:pt x="164" y="127"/>
                    </a:lnTo>
                    <a:lnTo>
                      <a:pt x="162" y="127"/>
                    </a:lnTo>
                    <a:lnTo>
                      <a:pt x="162" y="127"/>
                    </a:lnTo>
                    <a:lnTo>
                      <a:pt x="162" y="127"/>
                    </a:lnTo>
                    <a:lnTo>
                      <a:pt x="162" y="129"/>
                    </a:lnTo>
                    <a:lnTo>
                      <a:pt x="162" y="129"/>
                    </a:lnTo>
                    <a:lnTo>
                      <a:pt x="164" y="131"/>
                    </a:lnTo>
                    <a:lnTo>
                      <a:pt x="164" y="131"/>
                    </a:lnTo>
                    <a:lnTo>
                      <a:pt x="160" y="133"/>
                    </a:lnTo>
                    <a:lnTo>
                      <a:pt x="159" y="134"/>
                    </a:lnTo>
                    <a:lnTo>
                      <a:pt x="157" y="134"/>
                    </a:lnTo>
                    <a:lnTo>
                      <a:pt x="155" y="136"/>
                    </a:lnTo>
                    <a:lnTo>
                      <a:pt x="150" y="136"/>
                    </a:lnTo>
                    <a:lnTo>
                      <a:pt x="148" y="138"/>
                    </a:lnTo>
                    <a:lnTo>
                      <a:pt x="147" y="138"/>
                    </a:lnTo>
                    <a:lnTo>
                      <a:pt x="147" y="139"/>
                    </a:lnTo>
                    <a:lnTo>
                      <a:pt x="145" y="141"/>
                    </a:lnTo>
                    <a:lnTo>
                      <a:pt x="145" y="139"/>
                    </a:lnTo>
                    <a:lnTo>
                      <a:pt x="145" y="139"/>
                    </a:lnTo>
                    <a:lnTo>
                      <a:pt x="143" y="139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42" y="141"/>
                    </a:lnTo>
                    <a:lnTo>
                      <a:pt x="142" y="143"/>
                    </a:lnTo>
                    <a:lnTo>
                      <a:pt x="138" y="143"/>
                    </a:lnTo>
                    <a:lnTo>
                      <a:pt x="138" y="144"/>
                    </a:lnTo>
                    <a:lnTo>
                      <a:pt x="136" y="146"/>
                    </a:lnTo>
                    <a:lnTo>
                      <a:pt x="136" y="146"/>
                    </a:lnTo>
                    <a:lnTo>
                      <a:pt x="135" y="146"/>
                    </a:lnTo>
                    <a:lnTo>
                      <a:pt x="133" y="146"/>
                    </a:lnTo>
                    <a:lnTo>
                      <a:pt x="131" y="146"/>
                    </a:lnTo>
                    <a:lnTo>
                      <a:pt x="130" y="146"/>
                    </a:lnTo>
                    <a:lnTo>
                      <a:pt x="128" y="146"/>
                    </a:lnTo>
                    <a:lnTo>
                      <a:pt x="126" y="148"/>
                    </a:lnTo>
                    <a:lnTo>
                      <a:pt x="125" y="150"/>
                    </a:lnTo>
                    <a:lnTo>
                      <a:pt x="125" y="151"/>
                    </a:lnTo>
                    <a:lnTo>
                      <a:pt x="123" y="153"/>
                    </a:lnTo>
                    <a:lnTo>
                      <a:pt x="123" y="151"/>
                    </a:lnTo>
                    <a:lnTo>
                      <a:pt x="121" y="150"/>
                    </a:lnTo>
                    <a:lnTo>
                      <a:pt x="121" y="150"/>
                    </a:lnTo>
                    <a:lnTo>
                      <a:pt x="119" y="150"/>
                    </a:lnTo>
                    <a:lnTo>
                      <a:pt x="119" y="150"/>
                    </a:lnTo>
                    <a:lnTo>
                      <a:pt x="119" y="150"/>
                    </a:lnTo>
                    <a:lnTo>
                      <a:pt x="121" y="151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123" y="155"/>
                    </a:lnTo>
                    <a:lnTo>
                      <a:pt x="123" y="156"/>
                    </a:lnTo>
                    <a:lnTo>
                      <a:pt x="126" y="158"/>
                    </a:lnTo>
                    <a:lnTo>
                      <a:pt x="126" y="160"/>
                    </a:lnTo>
                    <a:lnTo>
                      <a:pt x="128" y="161"/>
                    </a:lnTo>
                    <a:lnTo>
                      <a:pt x="128" y="161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126" y="165"/>
                    </a:lnTo>
                    <a:lnTo>
                      <a:pt x="126" y="167"/>
                    </a:lnTo>
                    <a:lnTo>
                      <a:pt x="126" y="167"/>
                    </a:lnTo>
                    <a:lnTo>
                      <a:pt x="126" y="168"/>
                    </a:lnTo>
                    <a:lnTo>
                      <a:pt x="128" y="168"/>
                    </a:lnTo>
                    <a:lnTo>
                      <a:pt x="130" y="170"/>
                    </a:lnTo>
                    <a:lnTo>
                      <a:pt x="130" y="173"/>
                    </a:lnTo>
                    <a:lnTo>
                      <a:pt x="131" y="175"/>
                    </a:lnTo>
                    <a:lnTo>
                      <a:pt x="133" y="177"/>
                    </a:lnTo>
                    <a:lnTo>
                      <a:pt x="133" y="179"/>
                    </a:lnTo>
                    <a:lnTo>
                      <a:pt x="136" y="179"/>
                    </a:lnTo>
                    <a:lnTo>
                      <a:pt x="138" y="180"/>
                    </a:lnTo>
                    <a:lnTo>
                      <a:pt x="140" y="184"/>
                    </a:lnTo>
                    <a:lnTo>
                      <a:pt x="142" y="184"/>
                    </a:lnTo>
                    <a:lnTo>
                      <a:pt x="143" y="185"/>
                    </a:lnTo>
                    <a:lnTo>
                      <a:pt x="143" y="185"/>
                    </a:lnTo>
                    <a:lnTo>
                      <a:pt x="145" y="187"/>
                    </a:lnTo>
                    <a:lnTo>
                      <a:pt x="145" y="189"/>
                    </a:lnTo>
                    <a:lnTo>
                      <a:pt x="145" y="189"/>
                    </a:lnTo>
                    <a:lnTo>
                      <a:pt x="148" y="189"/>
                    </a:lnTo>
                    <a:lnTo>
                      <a:pt x="150" y="190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6"/>
                    </a:lnTo>
                    <a:lnTo>
                      <a:pt x="152" y="197"/>
                    </a:lnTo>
                    <a:lnTo>
                      <a:pt x="154" y="199"/>
                    </a:lnTo>
                    <a:lnTo>
                      <a:pt x="152" y="199"/>
                    </a:lnTo>
                    <a:lnTo>
                      <a:pt x="152" y="201"/>
                    </a:lnTo>
                    <a:lnTo>
                      <a:pt x="150" y="201"/>
                    </a:lnTo>
                    <a:lnTo>
                      <a:pt x="150" y="201"/>
                    </a:lnTo>
                    <a:lnTo>
                      <a:pt x="147" y="199"/>
                    </a:lnTo>
                    <a:lnTo>
                      <a:pt x="147" y="201"/>
                    </a:lnTo>
                    <a:lnTo>
                      <a:pt x="147" y="201"/>
                    </a:lnTo>
                    <a:lnTo>
                      <a:pt x="145" y="206"/>
                    </a:lnTo>
                    <a:lnTo>
                      <a:pt x="145" y="206"/>
                    </a:lnTo>
                    <a:lnTo>
                      <a:pt x="143" y="208"/>
                    </a:lnTo>
                    <a:lnTo>
                      <a:pt x="142" y="208"/>
                    </a:lnTo>
                    <a:lnTo>
                      <a:pt x="140" y="208"/>
                    </a:lnTo>
                    <a:lnTo>
                      <a:pt x="138" y="209"/>
                    </a:lnTo>
                    <a:lnTo>
                      <a:pt x="135" y="211"/>
                    </a:lnTo>
                    <a:lnTo>
                      <a:pt x="133" y="213"/>
                    </a:lnTo>
                    <a:lnTo>
                      <a:pt x="133" y="213"/>
                    </a:lnTo>
                    <a:lnTo>
                      <a:pt x="133" y="214"/>
                    </a:lnTo>
                    <a:lnTo>
                      <a:pt x="135" y="216"/>
                    </a:lnTo>
                    <a:lnTo>
                      <a:pt x="136" y="219"/>
                    </a:lnTo>
                    <a:lnTo>
                      <a:pt x="136" y="221"/>
                    </a:lnTo>
                    <a:lnTo>
                      <a:pt x="136" y="223"/>
                    </a:lnTo>
                    <a:lnTo>
                      <a:pt x="135" y="225"/>
                    </a:lnTo>
                    <a:lnTo>
                      <a:pt x="136" y="225"/>
                    </a:lnTo>
                    <a:lnTo>
                      <a:pt x="136" y="225"/>
                    </a:lnTo>
                    <a:lnTo>
                      <a:pt x="138" y="225"/>
                    </a:lnTo>
                    <a:lnTo>
                      <a:pt x="138" y="226"/>
                    </a:lnTo>
                    <a:lnTo>
                      <a:pt x="138" y="228"/>
                    </a:lnTo>
                    <a:lnTo>
                      <a:pt x="138" y="230"/>
                    </a:lnTo>
                    <a:lnTo>
                      <a:pt x="138" y="231"/>
                    </a:lnTo>
                    <a:lnTo>
                      <a:pt x="136" y="231"/>
                    </a:lnTo>
                    <a:lnTo>
                      <a:pt x="135" y="230"/>
                    </a:lnTo>
                    <a:lnTo>
                      <a:pt x="133" y="230"/>
                    </a:lnTo>
                    <a:lnTo>
                      <a:pt x="133" y="228"/>
                    </a:lnTo>
                    <a:lnTo>
                      <a:pt x="133" y="228"/>
                    </a:lnTo>
                    <a:lnTo>
                      <a:pt x="133" y="228"/>
                    </a:lnTo>
                    <a:lnTo>
                      <a:pt x="133" y="226"/>
                    </a:lnTo>
                    <a:lnTo>
                      <a:pt x="131" y="226"/>
                    </a:lnTo>
                    <a:lnTo>
                      <a:pt x="130" y="226"/>
                    </a:lnTo>
                    <a:lnTo>
                      <a:pt x="128" y="226"/>
                    </a:lnTo>
                    <a:lnTo>
                      <a:pt x="128" y="226"/>
                    </a:lnTo>
                    <a:lnTo>
                      <a:pt x="126" y="226"/>
                    </a:lnTo>
                    <a:lnTo>
                      <a:pt x="125" y="225"/>
                    </a:lnTo>
                    <a:lnTo>
                      <a:pt x="123" y="225"/>
                    </a:lnTo>
                    <a:lnTo>
                      <a:pt x="123" y="225"/>
                    </a:lnTo>
                    <a:lnTo>
                      <a:pt x="123" y="225"/>
                    </a:lnTo>
                    <a:lnTo>
                      <a:pt x="123" y="226"/>
                    </a:lnTo>
                    <a:lnTo>
                      <a:pt x="121" y="228"/>
                    </a:lnTo>
                    <a:lnTo>
                      <a:pt x="113" y="228"/>
                    </a:lnTo>
                    <a:lnTo>
                      <a:pt x="111" y="230"/>
                    </a:lnTo>
                    <a:lnTo>
                      <a:pt x="107" y="230"/>
                    </a:lnTo>
                    <a:lnTo>
                      <a:pt x="107" y="231"/>
                    </a:lnTo>
                    <a:lnTo>
                      <a:pt x="106" y="231"/>
                    </a:lnTo>
                    <a:lnTo>
                      <a:pt x="104" y="233"/>
                    </a:lnTo>
                    <a:lnTo>
                      <a:pt x="102" y="233"/>
                    </a:lnTo>
                    <a:lnTo>
                      <a:pt x="102" y="233"/>
                    </a:lnTo>
                    <a:lnTo>
                      <a:pt x="102" y="233"/>
                    </a:lnTo>
                    <a:lnTo>
                      <a:pt x="101" y="233"/>
                    </a:lnTo>
                    <a:lnTo>
                      <a:pt x="99" y="233"/>
                    </a:lnTo>
                    <a:lnTo>
                      <a:pt x="99" y="233"/>
                    </a:lnTo>
                    <a:lnTo>
                      <a:pt x="97" y="231"/>
                    </a:lnTo>
                    <a:lnTo>
                      <a:pt x="97" y="231"/>
                    </a:lnTo>
                    <a:lnTo>
                      <a:pt x="97" y="230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89" y="230"/>
                    </a:lnTo>
                    <a:lnTo>
                      <a:pt x="89" y="230"/>
                    </a:lnTo>
                    <a:lnTo>
                      <a:pt x="89" y="230"/>
                    </a:lnTo>
                    <a:lnTo>
                      <a:pt x="87" y="233"/>
                    </a:lnTo>
                    <a:lnTo>
                      <a:pt x="87" y="235"/>
                    </a:lnTo>
                    <a:lnTo>
                      <a:pt x="85" y="236"/>
                    </a:lnTo>
                    <a:lnTo>
                      <a:pt x="85" y="236"/>
                    </a:lnTo>
                    <a:lnTo>
                      <a:pt x="83" y="236"/>
                    </a:lnTo>
                    <a:lnTo>
                      <a:pt x="83" y="236"/>
                    </a:lnTo>
                    <a:lnTo>
                      <a:pt x="83" y="235"/>
                    </a:lnTo>
                    <a:lnTo>
                      <a:pt x="83" y="235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0" y="231"/>
                    </a:lnTo>
                    <a:lnTo>
                      <a:pt x="80" y="230"/>
                    </a:lnTo>
                    <a:lnTo>
                      <a:pt x="77" y="230"/>
                    </a:lnTo>
                    <a:lnTo>
                      <a:pt x="75" y="228"/>
                    </a:lnTo>
                    <a:lnTo>
                      <a:pt x="75" y="230"/>
                    </a:lnTo>
                    <a:lnTo>
                      <a:pt x="73" y="230"/>
                    </a:lnTo>
                    <a:lnTo>
                      <a:pt x="71" y="230"/>
                    </a:lnTo>
                    <a:lnTo>
                      <a:pt x="71" y="230"/>
                    </a:lnTo>
                    <a:lnTo>
                      <a:pt x="68" y="228"/>
                    </a:lnTo>
                    <a:lnTo>
                      <a:pt x="65" y="226"/>
                    </a:lnTo>
                    <a:lnTo>
                      <a:pt x="63" y="226"/>
                    </a:lnTo>
                    <a:lnTo>
                      <a:pt x="58" y="226"/>
                    </a:lnTo>
                    <a:lnTo>
                      <a:pt x="58" y="226"/>
                    </a:lnTo>
                    <a:lnTo>
                      <a:pt x="58" y="225"/>
                    </a:lnTo>
                    <a:lnTo>
                      <a:pt x="56" y="225"/>
                    </a:lnTo>
                    <a:lnTo>
                      <a:pt x="56" y="225"/>
                    </a:lnTo>
                    <a:lnTo>
                      <a:pt x="56" y="225"/>
                    </a:lnTo>
                    <a:lnTo>
                      <a:pt x="56" y="225"/>
                    </a:lnTo>
                    <a:lnTo>
                      <a:pt x="53" y="223"/>
                    </a:lnTo>
                    <a:lnTo>
                      <a:pt x="53" y="223"/>
                    </a:lnTo>
                    <a:lnTo>
                      <a:pt x="51" y="223"/>
                    </a:lnTo>
                    <a:lnTo>
                      <a:pt x="49" y="225"/>
                    </a:lnTo>
                    <a:lnTo>
                      <a:pt x="49" y="225"/>
                    </a:lnTo>
                    <a:lnTo>
                      <a:pt x="49" y="226"/>
                    </a:lnTo>
                    <a:lnTo>
                      <a:pt x="49" y="226"/>
                    </a:lnTo>
                    <a:lnTo>
                      <a:pt x="53" y="226"/>
                    </a:lnTo>
                    <a:lnTo>
                      <a:pt x="53" y="226"/>
                    </a:lnTo>
                    <a:lnTo>
                      <a:pt x="53" y="226"/>
                    </a:lnTo>
                    <a:lnTo>
                      <a:pt x="53" y="226"/>
                    </a:lnTo>
                    <a:lnTo>
                      <a:pt x="51" y="228"/>
                    </a:lnTo>
                    <a:lnTo>
                      <a:pt x="51" y="228"/>
                    </a:lnTo>
                    <a:lnTo>
                      <a:pt x="49" y="228"/>
                    </a:lnTo>
                    <a:lnTo>
                      <a:pt x="49" y="228"/>
                    </a:lnTo>
                    <a:lnTo>
                      <a:pt x="47" y="228"/>
                    </a:lnTo>
                    <a:lnTo>
                      <a:pt x="46" y="228"/>
                    </a:lnTo>
                    <a:lnTo>
                      <a:pt x="42" y="228"/>
                    </a:lnTo>
                    <a:lnTo>
                      <a:pt x="41" y="228"/>
                    </a:lnTo>
                    <a:lnTo>
                      <a:pt x="36" y="228"/>
                    </a:lnTo>
                    <a:lnTo>
                      <a:pt x="34" y="228"/>
                    </a:lnTo>
                    <a:lnTo>
                      <a:pt x="34" y="228"/>
                    </a:lnTo>
                    <a:lnTo>
                      <a:pt x="32" y="226"/>
                    </a:lnTo>
                    <a:lnTo>
                      <a:pt x="32" y="223"/>
                    </a:lnTo>
                    <a:lnTo>
                      <a:pt x="34" y="219"/>
                    </a:lnTo>
                    <a:lnTo>
                      <a:pt x="34" y="216"/>
                    </a:lnTo>
                    <a:lnTo>
                      <a:pt x="34" y="214"/>
                    </a:lnTo>
                    <a:lnTo>
                      <a:pt x="34" y="213"/>
                    </a:lnTo>
                    <a:lnTo>
                      <a:pt x="36" y="208"/>
                    </a:lnTo>
                    <a:lnTo>
                      <a:pt x="37" y="204"/>
                    </a:lnTo>
                    <a:lnTo>
                      <a:pt x="37" y="201"/>
                    </a:lnTo>
                    <a:lnTo>
                      <a:pt x="39" y="197"/>
                    </a:lnTo>
                    <a:lnTo>
                      <a:pt x="41" y="196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44" y="189"/>
                    </a:lnTo>
                    <a:lnTo>
                      <a:pt x="42" y="189"/>
                    </a:lnTo>
                    <a:lnTo>
                      <a:pt x="41" y="187"/>
                    </a:lnTo>
                    <a:lnTo>
                      <a:pt x="37" y="187"/>
                    </a:lnTo>
                    <a:lnTo>
                      <a:pt x="34" y="185"/>
                    </a:lnTo>
                    <a:lnTo>
                      <a:pt x="32" y="185"/>
                    </a:lnTo>
                    <a:lnTo>
                      <a:pt x="30" y="184"/>
                    </a:lnTo>
                    <a:lnTo>
                      <a:pt x="30" y="184"/>
                    </a:lnTo>
                    <a:lnTo>
                      <a:pt x="29" y="184"/>
                    </a:lnTo>
                    <a:lnTo>
                      <a:pt x="25" y="184"/>
                    </a:lnTo>
                    <a:lnTo>
                      <a:pt x="25" y="184"/>
                    </a:lnTo>
                    <a:lnTo>
                      <a:pt x="24" y="184"/>
                    </a:lnTo>
                    <a:lnTo>
                      <a:pt x="24" y="184"/>
                    </a:lnTo>
                    <a:lnTo>
                      <a:pt x="22" y="184"/>
                    </a:lnTo>
                    <a:lnTo>
                      <a:pt x="22" y="182"/>
                    </a:lnTo>
                    <a:lnTo>
                      <a:pt x="22" y="182"/>
                    </a:lnTo>
                    <a:lnTo>
                      <a:pt x="20" y="182"/>
                    </a:lnTo>
                    <a:lnTo>
                      <a:pt x="20" y="182"/>
                    </a:lnTo>
                    <a:lnTo>
                      <a:pt x="18" y="182"/>
                    </a:lnTo>
                    <a:lnTo>
                      <a:pt x="18" y="184"/>
                    </a:lnTo>
                    <a:lnTo>
                      <a:pt x="17" y="184"/>
                    </a:lnTo>
                    <a:lnTo>
                      <a:pt x="15" y="179"/>
                    </a:lnTo>
                    <a:lnTo>
                      <a:pt x="13" y="179"/>
                    </a:lnTo>
                    <a:lnTo>
                      <a:pt x="13" y="177"/>
                    </a:lnTo>
                    <a:lnTo>
                      <a:pt x="13" y="177"/>
                    </a:lnTo>
                    <a:lnTo>
                      <a:pt x="12" y="175"/>
                    </a:lnTo>
                    <a:lnTo>
                      <a:pt x="10" y="173"/>
                    </a:lnTo>
                    <a:lnTo>
                      <a:pt x="10" y="175"/>
                    </a:lnTo>
                    <a:lnTo>
                      <a:pt x="10" y="172"/>
                    </a:lnTo>
                    <a:lnTo>
                      <a:pt x="10" y="170"/>
                    </a:lnTo>
                    <a:lnTo>
                      <a:pt x="12" y="168"/>
                    </a:lnTo>
                    <a:lnTo>
                      <a:pt x="12" y="168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2" y="165"/>
                    </a:lnTo>
                    <a:lnTo>
                      <a:pt x="12" y="163"/>
                    </a:lnTo>
                    <a:lnTo>
                      <a:pt x="10" y="163"/>
                    </a:lnTo>
                    <a:lnTo>
                      <a:pt x="8" y="161"/>
                    </a:lnTo>
                    <a:lnTo>
                      <a:pt x="6" y="161"/>
                    </a:lnTo>
                    <a:lnTo>
                      <a:pt x="6" y="158"/>
                    </a:lnTo>
                    <a:lnTo>
                      <a:pt x="5" y="156"/>
                    </a:lnTo>
                    <a:lnTo>
                      <a:pt x="5" y="155"/>
                    </a:lnTo>
                    <a:lnTo>
                      <a:pt x="5" y="155"/>
                    </a:lnTo>
                    <a:lnTo>
                      <a:pt x="5" y="155"/>
                    </a:lnTo>
                    <a:lnTo>
                      <a:pt x="6" y="151"/>
                    </a:lnTo>
                    <a:lnTo>
                      <a:pt x="10" y="150"/>
                    </a:lnTo>
                    <a:lnTo>
                      <a:pt x="10" y="146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6" y="143"/>
                    </a:lnTo>
                    <a:lnTo>
                      <a:pt x="6" y="143"/>
                    </a:lnTo>
                    <a:lnTo>
                      <a:pt x="6" y="141"/>
                    </a:lnTo>
                    <a:lnTo>
                      <a:pt x="8" y="141"/>
                    </a:lnTo>
                    <a:lnTo>
                      <a:pt x="6" y="139"/>
                    </a:lnTo>
                    <a:lnTo>
                      <a:pt x="5" y="138"/>
                    </a:lnTo>
                    <a:lnTo>
                      <a:pt x="3" y="136"/>
                    </a:lnTo>
                    <a:lnTo>
                      <a:pt x="3" y="136"/>
                    </a:lnTo>
                    <a:lnTo>
                      <a:pt x="3" y="131"/>
                    </a:lnTo>
                    <a:lnTo>
                      <a:pt x="3" y="129"/>
                    </a:lnTo>
                    <a:lnTo>
                      <a:pt x="1" y="129"/>
                    </a:lnTo>
                    <a:lnTo>
                      <a:pt x="1" y="129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1" y="127"/>
                    </a:lnTo>
                    <a:lnTo>
                      <a:pt x="3" y="126"/>
                    </a:lnTo>
                    <a:lnTo>
                      <a:pt x="5" y="124"/>
                    </a:lnTo>
                    <a:lnTo>
                      <a:pt x="5" y="124"/>
                    </a:lnTo>
                    <a:lnTo>
                      <a:pt x="5" y="122"/>
                    </a:lnTo>
                    <a:lnTo>
                      <a:pt x="5" y="122"/>
                    </a:lnTo>
                    <a:lnTo>
                      <a:pt x="5" y="122"/>
                    </a:lnTo>
                    <a:lnTo>
                      <a:pt x="5" y="121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6" y="114"/>
                    </a:lnTo>
                    <a:lnTo>
                      <a:pt x="6" y="114"/>
                    </a:lnTo>
                    <a:lnTo>
                      <a:pt x="6" y="112"/>
                    </a:lnTo>
                    <a:lnTo>
                      <a:pt x="5" y="110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1" y="105"/>
                    </a:lnTo>
                    <a:lnTo>
                      <a:pt x="1" y="104"/>
                    </a:lnTo>
                    <a:lnTo>
                      <a:pt x="3" y="102"/>
                    </a:lnTo>
                    <a:lnTo>
                      <a:pt x="5" y="102"/>
                    </a:lnTo>
                    <a:lnTo>
                      <a:pt x="5" y="102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12" y="102"/>
                    </a:lnTo>
                    <a:lnTo>
                      <a:pt x="13" y="102"/>
                    </a:lnTo>
                    <a:lnTo>
                      <a:pt x="17" y="100"/>
                    </a:lnTo>
                    <a:lnTo>
                      <a:pt x="18" y="10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17" y="97"/>
                    </a:lnTo>
                    <a:lnTo>
                      <a:pt x="17" y="95"/>
                    </a:lnTo>
                    <a:lnTo>
                      <a:pt x="17" y="95"/>
                    </a:lnTo>
                    <a:lnTo>
                      <a:pt x="17" y="95"/>
                    </a:lnTo>
                    <a:lnTo>
                      <a:pt x="18" y="93"/>
                    </a:lnTo>
                    <a:lnTo>
                      <a:pt x="20" y="93"/>
                    </a:lnTo>
                    <a:lnTo>
                      <a:pt x="22" y="92"/>
                    </a:lnTo>
                    <a:lnTo>
                      <a:pt x="22" y="90"/>
                    </a:lnTo>
                    <a:lnTo>
                      <a:pt x="24" y="86"/>
                    </a:lnTo>
                    <a:lnTo>
                      <a:pt x="24" y="86"/>
                    </a:lnTo>
                    <a:lnTo>
                      <a:pt x="22" y="85"/>
                    </a:lnTo>
                    <a:lnTo>
                      <a:pt x="22" y="83"/>
                    </a:lnTo>
                    <a:lnTo>
                      <a:pt x="20" y="83"/>
                    </a:lnTo>
                    <a:lnTo>
                      <a:pt x="18" y="83"/>
                    </a:lnTo>
                    <a:lnTo>
                      <a:pt x="17" y="83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7" y="80"/>
                    </a:lnTo>
                    <a:lnTo>
                      <a:pt x="17" y="80"/>
                    </a:lnTo>
                    <a:lnTo>
                      <a:pt x="17" y="80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22" y="78"/>
                    </a:lnTo>
                    <a:lnTo>
                      <a:pt x="24" y="78"/>
                    </a:lnTo>
                    <a:lnTo>
                      <a:pt x="24" y="75"/>
                    </a:lnTo>
                    <a:lnTo>
                      <a:pt x="24" y="69"/>
                    </a:lnTo>
                    <a:lnTo>
                      <a:pt x="25" y="68"/>
                    </a:lnTo>
                    <a:lnTo>
                      <a:pt x="25" y="66"/>
                    </a:lnTo>
                    <a:lnTo>
                      <a:pt x="25" y="61"/>
                    </a:lnTo>
                    <a:lnTo>
                      <a:pt x="25" y="58"/>
                    </a:lnTo>
                    <a:lnTo>
                      <a:pt x="25" y="56"/>
                    </a:lnTo>
                    <a:lnTo>
                      <a:pt x="24" y="54"/>
                    </a:lnTo>
                    <a:lnTo>
                      <a:pt x="24" y="51"/>
                    </a:lnTo>
                    <a:lnTo>
                      <a:pt x="24" y="49"/>
                    </a:lnTo>
                    <a:lnTo>
                      <a:pt x="25" y="46"/>
                    </a:lnTo>
                    <a:lnTo>
                      <a:pt x="27" y="44"/>
                    </a:lnTo>
                    <a:lnTo>
                      <a:pt x="34" y="44"/>
                    </a:lnTo>
                    <a:lnTo>
                      <a:pt x="41" y="44"/>
                    </a:lnTo>
                    <a:lnTo>
                      <a:pt x="44" y="49"/>
                    </a:lnTo>
                    <a:lnTo>
                      <a:pt x="44" y="51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47" y="51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9" y="49"/>
                    </a:lnTo>
                    <a:lnTo>
                      <a:pt x="51" y="49"/>
                    </a:lnTo>
                    <a:lnTo>
                      <a:pt x="51" y="54"/>
                    </a:lnTo>
                    <a:lnTo>
                      <a:pt x="51" y="49"/>
                    </a:lnTo>
                    <a:lnTo>
                      <a:pt x="51" y="46"/>
                    </a:lnTo>
                    <a:lnTo>
                      <a:pt x="51" y="40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58" y="39"/>
                    </a:lnTo>
                    <a:lnTo>
                      <a:pt x="65" y="39"/>
                    </a:lnTo>
                    <a:lnTo>
                      <a:pt x="66" y="40"/>
                    </a:lnTo>
                    <a:lnTo>
                      <a:pt x="71" y="47"/>
                    </a:lnTo>
                    <a:lnTo>
                      <a:pt x="73" y="49"/>
                    </a:lnTo>
                    <a:lnTo>
                      <a:pt x="75" y="49"/>
                    </a:lnTo>
                    <a:lnTo>
                      <a:pt x="73" y="47"/>
                    </a:lnTo>
                    <a:lnTo>
                      <a:pt x="66" y="39"/>
                    </a:lnTo>
                    <a:lnTo>
                      <a:pt x="65" y="37"/>
                    </a:lnTo>
                    <a:lnTo>
                      <a:pt x="61" y="37"/>
                    </a:lnTo>
                    <a:lnTo>
                      <a:pt x="59" y="37"/>
                    </a:lnTo>
                    <a:lnTo>
                      <a:pt x="59" y="35"/>
                    </a:lnTo>
                    <a:lnTo>
                      <a:pt x="59" y="34"/>
                    </a:lnTo>
                    <a:lnTo>
                      <a:pt x="59" y="25"/>
                    </a:lnTo>
                    <a:lnTo>
                      <a:pt x="58" y="25"/>
                    </a:lnTo>
                    <a:lnTo>
                      <a:pt x="56" y="23"/>
                    </a:lnTo>
                    <a:lnTo>
                      <a:pt x="56" y="25"/>
                    </a:lnTo>
                    <a:lnTo>
                      <a:pt x="54" y="25"/>
                    </a:lnTo>
                    <a:lnTo>
                      <a:pt x="53" y="22"/>
                    </a:lnTo>
                    <a:lnTo>
                      <a:pt x="54" y="22"/>
                    </a:lnTo>
                    <a:lnTo>
                      <a:pt x="58" y="20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6" y="11"/>
                    </a:lnTo>
                    <a:lnTo>
                      <a:pt x="54" y="8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8" y="5"/>
                    </a:lnTo>
                    <a:lnTo>
                      <a:pt x="59" y="5"/>
                    </a:lnTo>
                    <a:lnTo>
                      <a:pt x="65" y="6"/>
                    </a:lnTo>
                    <a:lnTo>
                      <a:pt x="65" y="8"/>
                    </a:lnTo>
                    <a:lnTo>
                      <a:pt x="66" y="8"/>
                    </a:lnTo>
                    <a:lnTo>
                      <a:pt x="70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5" y="6"/>
                    </a:lnTo>
                    <a:close/>
                    <a:moveTo>
                      <a:pt x="53" y="11"/>
                    </a:moveTo>
                    <a:lnTo>
                      <a:pt x="53" y="11"/>
                    </a:lnTo>
                    <a:lnTo>
                      <a:pt x="49" y="11"/>
                    </a:lnTo>
                    <a:lnTo>
                      <a:pt x="49" y="11"/>
                    </a:lnTo>
                    <a:lnTo>
                      <a:pt x="49" y="10"/>
                    </a:lnTo>
                    <a:lnTo>
                      <a:pt x="51" y="10"/>
                    </a:lnTo>
                    <a:lnTo>
                      <a:pt x="51" y="10"/>
                    </a:lnTo>
                    <a:lnTo>
                      <a:pt x="53" y="10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50" y="22"/>
                    </a:moveTo>
                    <a:lnTo>
                      <a:pt x="152" y="23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7" y="23"/>
                    </a:lnTo>
                    <a:lnTo>
                      <a:pt x="145" y="25"/>
                    </a:lnTo>
                    <a:lnTo>
                      <a:pt x="145" y="27"/>
                    </a:lnTo>
                    <a:lnTo>
                      <a:pt x="142" y="23"/>
                    </a:lnTo>
                    <a:lnTo>
                      <a:pt x="140" y="22"/>
                    </a:lnTo>
                    <a:lnTo>
                      <a:pt x="140" y="22"/>
                    </a:lnTo>
                    <a:lnTo>
                      <a:pt x="142" y="17"/>
                    </a:lnTo>
                    <a:lnTo>
                      <a:pt x="142" y="17"/>
                    </a:lnTo>
                    <a:lnTo>
                      <a:pt x="142" y="15"/>
                    </a:lnTo>
                    <a:lnTo>
                      <a:pt x="142" y="13"/>
                    </a:lnTo>
                    <a:lnTo>
                      <a:pt x="143" y="11"/>
                    </a:lnTo>
                    <a:lnTo>
                      <a:pt x="145" y="11"/>
                    </a:lnTo>
                    <a:lnTo>
                      <a:pt x="147" y="13"/>
                    </a:lnTo>
                    <a:lnTo>
                      <a:pt x="147" y="13"/>
                    </a:lnTo>
                    <a:lnTo>
                      <a:pt x="150" y="15"/>
                    </a:lnTo>
                    <a:lnTo>
                      <a:pt x="150" y="17"/>
                    </a:lnTo>
                    <a:lnTo>
                      <a:pt x="150" y="17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48" y="20"/>
                    </a:lnTo>
                    <a:lnTo>
                      <a:pt x="150" y="22"/>
                    </a:lnTo>
                    <a:lnTo>
                      <a:pt x="150" y="22"/>
                    </a:lnTo>
                    <a:close/>
                    <a:moveTo>
                      <a:pt x="104" y="20"/>
                    </a:moveTo>
                    <a:lnTo>
                      <a:pt x="102" y="20"/>
                    </a:lnTo>
                    <a:lnTo>
                      <a:pt x="101" y="20"/>
                    </a:lnTo>
                    <a:lnTo>
                      <a:pt x="99" y="18"/>
                    </a:lnTo>
                    <a:lnTo>
                      <a:pt x="101" y="17"/>
                    </a:lnTo>
                    <a:lnTo>
                      <a:pt x="101" y="17"/>
                    </a:lnTo>
                    <a:lnTo>
                      <a:pt x="104" y="18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4" y="20"/>
                    </a:lnTo>
                    <a:close/>
                    <a:moveTo>
                      <a:pt x="160" y="35"/>
                    </a:moveTo>
                    <a:lnTo>
                      <a:pt x="160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57" y="39"/>
                    </a:lnTo>
                    <a:lnTo>
                      <a:pt x="155" y="39"/>
                    </a:lnTo>
                    <a:lnTo>
                      <a:pt x="155" y="35"/>
                    </a:lnTo>
                    <a:lnTo>
                      <a:pt x="155" y="34"/>
                    </a:lnTo>
                    <a:lnTo>
                      <a:pt x="154" y="34"/>
                    </a:lnTo>
                    <a:lnTo>
                      <a:pt x="154" y="32"/>
                    </a:lnTo>
                    <a:lnTo>
                      <a:pt x="154" y="30"/>
                    </a:lnTo>
                    <a:lnTo>
                      <a:pt x="154" y="30"/>
                    </a:lnTo>
                    <a:lnTo>
                      <a:pt x="157" y="34"/>
                    </a:lnTo>
                    <a:lnTo>
                      <a:pt x="160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6" name="Freeform 61"/>
              <p:cNvSpPr>
                <a:spLocks/>
              </p:cNvSpPr>
              <p:nvPr/>
            </p:nvSpPr>
            <p:spPr bwMode="auto">
              <a:xfrm>
                <a:off x="4437" y="2805"/>
                <a:ext cx="33" cy="34"/>
              </a:xfrm>
              <a:custGeom>
                <a:avLst/>
                <a:gdLst>
                  <a:gd name="T0" fmla="*/ 29 w 33"/>
                  <a:gd name="T1" fmla="*/ 24 h 34"/>
                  <a:gd name="T2" fmla="*/ 28 w 33"/>
                  <a:gd name="T3" fmla="*/ 26 h 34"/>
                  <a:gd name="T4" fmla="*/ 26 w 33"/>
                  <a:gd name="T5" fmla="*/ 29 h 34"/>
                  <a:gd name="T6" fmla="*/ 22 w 33"/>
                  <a:gd name="T7" fmla="*/ 33 h 34"/>
                  <a:gd name="T8" fmla="*/ 22 w 33"/>
                  <a:gd name="T9" fmla="*/ 33 h 34"/>
                  <a:gd name="T10" fmla="*/ 21 w 33"/>
                  <a:gd name="T11" fmla="*/ 33 h 34"/>
                  <a:gd name="T12" fmla="*/ 19 w 33"/>
                  <a:gd name="T13" fmla="*/ 33 h 34"/>
                  <a:gd name="T14" fmla="*/ 17 w 33"/>
                  <a:gd name="T15" fmla="*/ 33 h 34"/>
                  <a:gd name="T16" fmla="*/ 16 w 33"/>
                  <a:gd name="T17" fmla="*/ 31 h 34"/>
                  <a:gd name="T18" fmla="*/ 14 w 33"/>
                  <a:gd name="T19" fmla="*/ 33 h 34"/>
                  <a:gd name="T20" fmla="*/ 12 w 33"/>
                  <a:gd name="T21" fmla="*/ 33 h 34"/>
                  <a:gd name="T22" fmla="*/ 9 w 33"/>
                  <a:gd name="T23" fmla="*/ 34 h 34"/>
                  <a:gd name="T24" fmla="*/ 7 w 33"/>
                  <a:gd name="T25" fmla="*/ 34 h 34"/>
                  <a:gd name="T26" fmla="*/ 5 w 33"/>
                  <a:gd name="T27" fmla="*/ 34 h 34"/>
                  <a:gd name="T28" fmla="*/ 4 w 33"/>
                  <a:gd name="T29" fmla="*/ 34 h 34"/>
                  <a:gd name="T30" fmla="*/ 2 w 33"/>
                  <a:gd name="T31" fmla="*/ 34 h 34"/>
                  <a:gd name="T32" fmla="*/ 2 w 33"/>
                  <a:gd name="T33" fmla="*/ 29 h 34"/>
                  <a:gd name="T34" fmla="*/ 0 w 33"/>
                  <a:gd name="T35" fmla="*/ 26 h 34"/>
                  <a:gd name="T36" fmla="*/ 0 w 33"/>
                  <a:gd name="T37" fmla="*/ 22 h 34"/>
                  <a:gd name="T38" fmla="*/ 2 w 33"/>
                  <a:gd name="T39" fmla="*/ 21 h 34"/>
                  <a:gd name="T40" fmla="*/ 2 w 33"/>
                  <a:gd name="T41" fmla="*/ 19 h 34"/>
                  <a:gd name="T42" fmla="*/ 5 w 33"/>
                  <a:gd name="T43" fmla="*/ 17 h 34"/>
                  <a:gd name="T44" fmla="*/ 5 w 33"/>
                  <a:gd name="T45" fmla="*/ 16 h 34"/>
                  <a:gd name="T46" fmla="*/ 9 w 33"/>
                  <a:gd name="T47" fmla="*/ 10 h 34"/>
                  <a:gd name="T48" fmla="*/ 10 w 33"/>
                  <a:gd name="T49" fmla="*/ 7 h 34"/>
                  <a:gd name="T50" fmla="*/ 12 w 33"/>
                  <a:gd name="T51" fmla="*/ 5 h 34"/>
                  <a:gd name="T52" fmla="*/ 14 w 33"/>
                  <a:gd name="T53" fmla="*/ 4 h 34"/>
                  <a:gd name="T54" fmla="*/ 14 w 33"/>
                  <a:gd name="T55" fmla="*/ 4 h 34"/>
                  <a:gd name="T56" fmla="*/ 14 w 33"/>
                  <a:gd name="T57" fmla="*/ 4 h 34"/>
                  <a:gd name="T58" fmla="*/ 19 w 33"/>
                  <a:gd name="T59" fmla="*/ 7 h 34"/>
                  <a:gd name="T60" fmla="*/ 19 w 33"/>
                  <a:gd name="T61" fmla="*/ 7 h 34"/>
                  <a:gd name="T62" fmla="*/ 21 w 33"/>
                  <a:gd name="T63" fmla="*/ 5 h 34"/>
                  <a:gd name="T64" fmla="*/ 21 w 33"/>
                  <a:gd name="T65" fmla="*/ 4 h 34"/>
                  <a:gd name="T66" fmla="*/ 22 w 33"/>
                  <a:gd name="T67" fmla="*/ 2 h 34"/>
                  <a:gd name="T68" fmla="*/ 22 w 33"/>
                  <a:gd name="T69" fmla="*/ 2 h 34"/>
                  <a:gd name="T70" fmla="*/ 24 w 33"/>
                  <a:gd name="T71" fmla="*/ 0 h 34"/>
                  <a:gd name="T72" fmla="*/ 28 w 33"/>
                  <a:gd name="T73" fmla="*/ 0 h 34"/>
                  <a:gd name="T74" fmla="*/ 28 w 33"/>
                  <a:gd name="T75" fmla="*/ 0 h 34"/>
                  <a:gd name="T76" fmla="*/ 31 w 33"/>
                  <a:gd name="T77" fmla="*/ 5 h 34"/>
                  <a:gd name="T78" fmla="*/ 31 w 33"/>
                  <a:gd name="T79" fmla="*/ 7 h 34"/>
                  <a:gd name="T80" fmla="*/ 33 w 33"/>
                  <a:gd name="T81" fmla="*/ 10 h 34"/>
                  <a:gd name="T82" fmla="*/ 33 w 33"/>
                  <a:gd name="T83" fmla="*/ 12 h 34"/>
                  <a:gd name="T84" fmla="*/ 31 w 33"/>
                  <a:gd name="T85" fmla="*/ 14 h 34"/>
                  <a:gd name="T86" fmla="*/ 29 w 33"/>
                  <a:gd name="T87" fmla="*/ 14 h 34"/>
                  <a:gd name="T88" fmla="*/ 26 w 33"/>
                  <a:gd name="T89" fmla="*/ 17 h 34"/>
                  <a:gd name="T90" fmla="*/ 21 w 33"/>
                  <a:gd name="T91" fmla="*/ 19 h 34"/>
                  <a:gd name="T92" fmla="*/ 17 w 33"/>
                  <a:gd name="T93" fmla="*/ 22 h 34"/>
                  <a:gd name="T94" fmla="*/ 16 w 33"/>
                  <a:gd name="T95" fmla="*/ 22 h 34"/>
                  <a:gd name="T96" fmla="*/ 16 w 33"/>
                  <a:gd name="T97" fmla="*/ 24 h 34"/>
                  <a:gd name="T98" fmla="*/ 17 w 33"/>
                  <a:gd name="T99" fmla="*/ 24 h 34"/>
                  <a:gd name="T100" fmla="*/ 17 w 33"/>
                  <a:gd name="T101" fmla="*/ 24 h 34"/>
                  <a:gd name="T102" fmla="*/ 21 w 33"/>
                  <a:gd name="T103" fmla="*/ 22 h 34"/>
                  <a:gd name="T104" fmla="*/ 22 w 33"/>
                  <a:gd name="T105" fmla="*/ 22 h 34"/>
                  <a:gd name="T106" fmla="*/ 26 w 33"/>
                  <a:gd name="T107" fmla="*/ 22 h 34"/>
                  <a:gd name="T108" fmla="*/ 28 w 33"/>
                  <a:gd name="T109" fmla="*/ 22 h 34"/>
                  <a:gd name="T110" fmla="*/ 29 w 33"/>
                  <a:gd name="T111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" h="34">
                    <a:moveTo>
                      <a:pt x="29" y="24"/>
                    </a:moveTo>
                    <a:lnTo>
                      <a:pt x="28" y="26"/>
                    </a:lnTo>
                    <a:lnTo>
                      <a:pt x="26" y="29"/>
                    </a:lnTo>
                    <a:lnTo>
                      <a:pt x="22" y="33"/>
                    </a:lnTo>
                    <a:lnTo>
                      <a:pt x="22" y="33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7" y="33"/>
                    </a:lnTo>
                    <a:lnTo>
                      <a:pt x="16" y="31"/>
                    </a:lnTo>
                    <a:lnTo>
                      <a:pt x="14" y="33"/>
                    </a:lnTo>
                    <a:lnTo>
                      <a:pt x="12" y="33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5" y="34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2" y="21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5" y="16"/>
                    </a:lnTo>
                    <a:lnTo>
                      <a:pt x="9" y="10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1" y="5"/>
                    </a:lnTo>
                    <a:lnTo>
                      <a:pt x="31" y="7"/>
                    </a:lnTo>
                    <a:lnTo>
                      <a:pt x="33" y="10"/>
                    </a:lnTo>
                    <a:lnTo>
                      <a:pt x="33" y="12"/>
                    </a:lnTo>
                    <a:lnTo>
                      <a:pt x="31" y="14"/>
                    </a:lnTo>
                    <a:lnTo>
                      <a:pt x="29" y="14"/>
                    </a:lnTo>
                    <a:lnTo>
                      <a:pt x="26" y="17"/>
                    </a:lnTo>
                    <a:lnTo>
                      <a:pt x="21" y="19"/>
                    </a:lnTo>
                    <a:lnTo>
                      <a:pt x="17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7" y="24"/>
                    </a:lnTo>
                    <a:lnTo>
                      <a:pt x="21" y="22"/>
                    </a:lnTo>
                    <a:lnTo>
                      <a:pt x="22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9" y="2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7" name="Freeform 62"/>
              <p:cNvSpPr>
                <a:spLocks noEditPoints="1"/>
              </p:cNvSpPr>
              <p:nvPr/>
            </p:nvSpPr>
            <p:spPr bwMode="auto">
              <a:xfrm>
                <a:off x="3792" y="1695"/>
                <a:ext cx="135" cy="106"/>
              </a:xfrm>
              <a:custGeom>
                <a:avLst/>
                <a:gdLst>
                  <a:gd name="T0" fmla="*/ 26 w 135"/>
                  <a:gd name="T1" fmla="*/ 99 h 106"/>
                  <a:gd name="T2" fmla="*/ 14 w 135"/>
                  <a:gd name="T3" fmla="*/ 98 h 106"/>
                  <a:gd name="T4" fmla="*/ 9 w 135"/>
                  <a:gd name="T5" fmla="*/ 89 h 106"/>
                  <a:gd name="T6" fmla="*/ 0 w 135"/>
                  <a:gd name="T7" fmla="*/ 74 h 106"/>
                  <a:gd name="T8" fmla="*/ 0 w 135"/>
                  <a:gd name="T9" fmla="*/ 40 h 106"/>
                  <a:gd name="T10" fmla="*/ 9 w 135"/>
                  <a:gd name="T11" fmla="*/ 43 h 106"/>
                  <a:gd name="T12" fmla="*/ 17 w 135"/>
                  <a:gd name="T13" fmla="*/ 35 h 106"/>
                  <a:gd name="T14" fmla="*/ 21 w 135"/>
                  <a:gd name="T15" fmla="*/ 26 h 106"/>
                  <a:gd name="T16" fmla="*/ 9 w 135"/>
                  <a:gd name="T17" fmla="*/ 36 h 106"/>
                  <a:gd name="T18" fmla="*/ 3 w 135"/>
                  <a:gd name="T19" fmla="*/ 31 h 106"/>
                  <a:gd name="T20" fmla="*/ 17 w 135"/>
                  <a:gd name="T21" fmla="*/ 21 h 106"/>
                  <a:gd name="T22" fmla="*/ 34 w 135"/>
                  <a:gd name="T23" fmla="*/ 6 h 106"/>
                  <a:gd name="T24" fmla="*/ 45 w 135"/>
                  <a:gd name="T25" fmla="*/ 4 h 106"/>
                  <a:gd name="T26" fmla="*/ 45 w 135"/>
                  <a:gd name="T27" fmla="*/ 19 h 106"/>
                  <a:gd name="T28" fmla="*/ 41 w 135"/>
                  <a:gd name="T29" fmla="*/ 40 h 106"/>
                  <a:gd name="T30" fmla="*/ 53 w 135"/>
                  <a:gd name="T31" fmla="*/ 45 h 106"/>
                  <a:gd name="T32" fmla="*/ 46 w 135"/>
                  <a:gd name="T33" fmla="*/ 53 h 106"/>
                  <a:gd name="T34" fmla="*/ 39 w 135"/>
                  <a:gd name="T35" fmla="*/ 65 h 106"/>
                  <a:gd name="T36" fmla="*/ 34 w 135"/>
                  <a:gd name="T37" fmla="*/ 67 h 106"/>
                  <a:gd name="T38" fmla="*/ 31 w 135"/>
                  <a:gd name="T39" fmla="*/ 74 h 106"/>
                  <a:gd name="T40" fmla="*/ 29 w 135"/>
                  <a:gd name="T41" fmla="*/ 86 h 106"/>
                  <a:gd name="T42" fmla="*/ 29 w 135"/>
                  <a:gd name="T43" fmla="*/ 94 h 106"/>
                  <a:gd name="T44" fmla="*/ 31 w 135"/>
                  <a:gd name="T45" fmla="*/ 99 h 106"/>
                  <a:gd name="T46" fmla="*/ 57 w 135"/>
                  <a:gd name="T47" fmla="*/ 14 h 106"/>
                  <a:gd name="T48" fmla="*/ 86 w 135"/>
                  <a:gd name="T49" fmla="*/ 67 h 106"/>
                  <a:gd name="T50" fmla="*/ 81 w 135"/>
                  <a:gd name="T51" fmla="*/ 74 h 106"/>
                  <a:gd name="T52" fmla="*/ 82 w 135"/>
                  <a:gd name="T53" fmla="*/ 84 h 106"/>
                  <a:gd name="T54" fmla="*/ 75 w 135"/>
                  <a:gd name="T55" fmla="*/ 98 h 106"/>
                  <a:gd name="T56" fmla="*/ 69 w 135"/>
                  <a:gd name="T57" fmla="*/ 93 h 106"/>
                  <a:gd name="T58" fmla="*/ 62 w 135"/>
                  <a:gd name="T59" fmla="*/ 87 h 106"/>
                  <a:gd name="T60" fmla="*/ 57 w 135"/>
                  <a:gd name="T61" fmla="*/ 75 h 106"/>
                  <a:gd name="T62" fmla="*/ 57 w 135"/>
                  <a:gd name="T63" fmla="*/ 69 h 106"/>
                  <a:gd name="T64" fmla="*/ 63 w 135"/>
                  <a:gd name="T65" fmla="*/ 64 h 106"/>
                  <a:gd name="T66" fmla="*/ 69 w 135"/>
                  <a:gd name="T67" fmla="*/ 70 h 106"/>
                  <a:gd name="T68" fmla="*/ 72 w 135"/>
                  <a:gd name="T69" fmla="*/ 67 h 106"/>
                  <a:gd name="T70" fmla="*/ 79 w 135"/>
                  <a:gd name="T71" fmla="*/ 57 h 106"/>
                  <a:gd name="T72" fmla="*/ 86 w 135"/>
                  <a:gd name="T73" fmla="*/ 60 h 106"/>
                  <a:gd name="T74" fmla="*/ 48 w 135"/>
                  <a:gd name="T75" fmla="*/ 69 h 106"/>
                  <a:gd name="T76" fmla="*/ 46 w 135"/>
                  <a:gd name="T77" fmla="*/ 62 h 106"/>
                  <a:gd name="T78" fmla="*/ 48 w 135"/>
                  <a:gd name="T79" fmla="*/ 69 h 106"/>
                  <a:gd name="T80" fmla="*/ 86 w 135"/>
                  <a:gd name="T81" fmla="*/ 72 h 106"/>
                  <a:gd name="T82" fmla="*/ 87 w 135"/>
                  <a:gd name="T83" fmla="*/ 74 h 106"/>
                  <a:gd name="T84" fmla="*/ 51 w 135"/>
                  <a:gd name="T85" fmla="*/ 86 h 106"/>
                  <a:gd name="T86" fmla="*/ 41 w 135"/>
                  <a:gd name="T87" fmla="*/ 91 h 106"/>
                  <a:gd name="T88" fmla="*/ 33 w 135"/>
                  <a:gd name="T89" fmla="*/ 77 h 106"/>
                  <a:gd name="T90" fmla="*/ 46 w 135"/>
                  <a:gd name="T91" fmla="*/ 75 h 106"/>
                  <a:gd name="T92" fmla="*/ 134 w 135"/>
                  <a:gd name="T93" fmla="*/ 94 h 106"/>
                  <a:gd name="T94" fmla="*/ 134 w 135"/>
                  <a:gd name="T95" fmla="*/ 89 h 106"/>
                  <a:gd name="T96" fmla="*/ 50 w 135"/>
                  <a:gd name="T97" fmla="*/ 103 h 106"/>
                  <a:gd name="T98" fmla="*/ 51 w 135"/>
                  <a:gd name="T99" fmla="*/ 93 h 106"/>
                  <a:gd name="T100" fmla="*/ 50 w 135"/>
                  <a:gd name="T101" fmla="*/ 103 h 106"/>
                  <a:gd name="T102" fmla="*/ 33 w 135"/>
                  <a:gd name="T103" fmla="*/ 98 h 106"/>
                  <a:gd name="T104" fmla="*/ 36 w 135"/>
                  <a:gd name="T105" fmla="*/ 98 h 106"/>
                  <a:gd name="T106" fmla="*/ 81 w 135"/>
                  <a:gd name="T107" fmla="*/ 96 h 106"/>
                  <a:gd name="T108" fmla="*/ 79 w 135"/>
                  <a:gd name="T109" fmla="*/ 94 h 106"/>
                  <a:gd name="T110" fmla="*/ 84 w 135"/>
                  <a:gd name="T111" fmla="*/ 94 h 106"/>
                  <a:gd name="T112" fmla="*/ 45 w 135"/>
                  <a:gd name="T113" fmla="*/ 99 h 106"/>
                  <a:gd name="T114" fmla="*/ 43 w 135"/>
                  <a:gd name="T115" fmla="*/ 98 h 106"/>
                  <a:gd name="T116" fmla="*/ 62 w 135"/>
                  <a:gd name="T117" fmla="*/ 98 h 106"/>
                  <a:gd name="T118" fmla="*/ 70 w 135"/>
                  <a:gd name="T119" fmla="*/ 104 h 106"/>
                  <a:gd name="T120" fmla="*/ 57 w 135"/>
                  <a:gd name="T121" fmla="*/ 9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5" h="106">
                    <a:moveTo>
                      <a:pt x="31" y="99"/>
                    </a:moveTo>
                    <a:lnTo>
                      <a:pt x="31" y="99"/>
                    </a:lnTo>
                    <a:lnTo>
                      <a:pt x="29" y="99"/>
                    </a:lnTo>
                    <a:lnTo>
                      <a:pt x="29" y="99"/>
                    </a:lnTo>
                    <a:lnTo>
                      <a:pt x="26" y="99"/>
                    </a:lnTo>
                    <a:lnTo>
                      <a:pt x="22" y="101"/>
                    </a:lnTo>
                    <a:lnTo>
                      <a:pt x="21" y="101"/>
                    </a:lnTo>
                    <a:lnTo>
                      <a:pt x="21" y="99"/>
                    </a:lnTo>
                    <a:lnTo>
                      <a:pt x="15" y="98"/>
                    </a:lnTo>
                    <a:lnTo>
                      <a:pt x="14" y="98"/>
                    </a:lnTo>
                    <a:lnTo>
                      <a:pt x="10" y="98"/>
                    </a:lnTo>
                    <a:lnTo>
                      <a:pt x="10" y="98"/>
                    </a:lnTo>
                    <a:lnTo>
                      <a:pt x="10" y="94"/>
                    </a:lnTo>
                    <a:lnTo>
                      <a:pt x="10" y="93"/>
                    </a:lnTo>
                    <a:lnTo>
                      <a:pt x="9" y="89"/>
                    </a:lnTo>
                    <a:lnTo>
                      <a:pt x="10" y="89"/>
                    </a:lnTo>
                    <a:lnTo>
                      <a:pt x="10" y="84"/>
                    </a:lnTo>
                    <a:lnTo>
                      <a:pt x="9" y="81"/>
                    </a:lnTo>
                    <a:lnTo>
                      <a:pt x="3" y="77"/>
                    </a:lnTo>
                    <a:lnTo>
                      <a:pt x="0" y="74"/>
                    </a:lnTo>
                    <a:lnTo>
                      <a:pt x="0" y="64"/>
                    </a:lnTo>
                    <a:lnTo>
                      <a:pt x="2" y="62"/>
                    </a:lnTo>
                    <a:lnTo>
                      <a:pt x="0" y="55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3" y="40"/>
                    </a:lnTo>
                    <a:lnTo>
                      <a:pt x="7" y="41"/>
                    </a:lnTo>
                    <a:lnTo>
                      <a:pt x="9" y="41"/>
                    </a:lnTo>
                    <a:lnTo>
                      <a:pt x="9" y="43"/>
                    </a:lnTo>
                    <a:lnTo>
                      <a:pt x="10" y="43"/>
                    </a:lnTo>
                    <a:lnTo>
                      <a:pt x="10" y="41"/>
                    </a:lnTo>
                    <a:lnTo>
                      <a:pt x="12" y="40"/>
                    </a:lnTo>
                    <a:lnTo>
                      <a:pt x="14" y="35"/>
                    </a:lnTo>
                    <a:lnTo>
                      <a:pt x="17" y="35"/>
                    </a:lnTo>
                    <a:lnTo>
                      <a:pt x="17" y="33"/>
                    </a:lnTo>
                    <a:lnTo>
                      <a:pt x="19" y="35"/>
                    </a:lnTo>
                    <a:lnTo>
                      <a:pt x="21" y="36"/>
                    </a:lnTo>
                    <a:lnTo>
                      <a:pt x="21" y="33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7" y="26"/>
                    </a:lnTo>
                    <a:lnTo>
                      <a:pt x="14" y="29"/>
                    </a:lnTo>
                    <a:lnTo>
                      <a:pt x="12" y="36"/>
                    </a:lnTo>
                    <a:lnTo>
                      <a:pt x="9" y="36"/>
                    </a:lnTo>
                    <a:lnTo>
                      <a:pt x="7" y="38"/>
                    </a:lnTo>
                    <a:lnTo>
                      <a:pt x="3" y="36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3" y="31"/>
                    </a:lnTo>
                    <a:lnTo>
                      <a:pt x="5" y="26"/>
                    </a:lnTo>
                    <a:lnTo>
                      <a:pt x="9" y="23"/>
                    </a:lnTo>
                    <a:lnTo>
                      <a:pt x="14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22" y="21"/>
                    </a:lnTo>
                    <a:lnTo>
                      <a:pt x="24" y="19"/>
                    </a:lnTo>
                    <a:lnTo>
                      <a:pt x="27" y="18"/>
                    </a:lnTo>
                    <a:lnTo>
                      <a:pt x="33" y="9"/>
                    </a:lnTo>
                    <a:lnTo>
                      <a:pt x="34" y="6"/>
                    </a:lnTo>
                    <a:lnTo>
                      <a:pt x="41" y="4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5" y="2"/>
                    </a:lnTo>
                    <a:lnTo>
                      <a:pt x="45" y="4"/>
                    </a:lnTo>
                    <a:lnTo>
                      <a:pt x="45" y="6"/>
                    </a:lnTo>
                    <a:lnTo>
                      <a:pt x="46" y="11"/>
                    </a:lnTo>
                    <a:lnTo>
                      <a:pt x="46" y="12"/>
                    </a:lnTo>
                    <a:lnTo>
                      <a:pt x="46" y="18"/>
                    </a:lnTo>
                    <a:lnTo>
                      <a:pt x="45" y="19"/>
                    </a:lnTo>
                    <a:lnTo>
                      <a:pt x="43" y="24"/>
                    </a:lnTo>
                    <a:lnTo>
                      <a:pt x="41" y="26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1" y="40"/>
                    </a:lnTo>
                    <a:lnTo>
                      <a:pt x="43" y="41"/>
                    </a:lnTo>
                    <a:lnTo>
                      <a:pt x="45" y="43"/>
                    </a:lnTo>
                    <a:lnTo>
                      <a:pt x="51" y="43"/>
                    </a:lnTo>
                    <a:lnTo>
                      <a:pt x="53" y="43"/>
                    </a:lnTo>
                    <a:lnTo>
                      <a:pt x="53" y="45"/>
                    </a:lnTo>
                    <a:lnTo>
                      <a:pt x="53" y="48"/>
                    </a:lnTo>
                    <a:lnTo>
                      <a:pt x="51" y="50"/>
                    </a:lnTo>
                    <a:lnTo>
                      <a:pt x="50" y="52"/>
                    </a:lnTo>
                    <a:lnTo>
                      <a:pt x="48" y="53"/>
                    </a:lnTo>
                    <a:lnTo>
                      <a:pt x="46" y="53"/>
                    </a:lnTo>
                    <a:lnTo>
                      <a:pt x="45" y="52"/>
                    </a:lnTo>
                    <a:lnTo>
                      <a:pt x="43" y="52"/>
                    </a:lnTo>
                    <a:lnTo>
                      <a:pt x="41" y="53"/>
                    </a:lnTo>
                    <a:lnTo>
                      <a:pt x="39" y="60"/>
                    </a:lnTo>
                    <a:lnTo>
                      <a:pt x="39" y="65"/>
                    </a:lnTo>
                    <a:lnTo>
                      <a:pt x="39" y="65"/>
                    </a:lnTo>
                    <a:lnTo>
                      <a:pt x="38" y="65"/>
                    </a:lnTo>
                    <a:lnTo>
                      <a:pt x="36" y="65"/>
                    </a:lnTo>
                    <a:lnTo>
                      <a:pt x="34" y="65"/>
                    </a:lnTo>
                    <a:lnTo>
                      <a:pt x="34" y="67"/>
                    </a:lnTo>
                    <a:lnTo>
                      <a:pt x="36" y="69"/>
                    </a:lnTo>
                    <a:lnTo>
                      <a:pt x="36" y="69"/>
                    </a:lnTo>
                    <a:lnTo>
                      <a:pt x="34" y="70"/>
                    </a:lnTo>
                    <a:lnTo>
                      <a:pt x="33" y="72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7" y="77"/>
                    </a:lnTo>
                    <a:lnTo>
                      <a:pt x="29" y="81"/>
                    </a:lnTo>
                    <a:lnTo>
                      <a:pt x="29" y="82"/>
                    </a:lnTo>
                    <a:lnTo>
                      <a:pt x="29" y="86"/>
                    </a:lnTo>
                    <a:lnTo>
                      <a:pt x="29" y="87"/>
                    </a:lnTo>
                    <a:lnTo>
                      <a:pt x="26" y="91"/>
                    </a:lnTo>
                    <a:lnTo>
                      <a:pt x="26" y="93"/>
                    </a:lnTo>
                    <a:lnTo>
                      <a:pt x="27" y="93"/>
                    </a:lnTo>
                    <a:lnTo>
                      <a:pt x="29" y="94"/>
                    </a:lnTo>
                    <a:lnTo>
                      <a:pt x="29" y="94"/>
                    </a:lnTo>
                    <a:lnTo>
                      <a:pt x="31" y="96"/>
                    </a:lnTo>
                    <a:lnTo>
                      <a:pt x="31" y="96"/>
                    </a:lnTo>
                    <a:lnTo>
                      <a:pt x="31" y="99"/>
                    </a:lnTo>
                    <a:lnTo>
                      <a:pt x="31" y="99"/>
                    </a:lnTo>
                    <a:close/>
                    <a:moveTo>
                      <a:pt x="57" y="18"/>
                    </a:moveTo>
                    <a:lnTo>
                      <a:pt x="55" y="18"/>
                    </a:lnTo>
                    <a:lnTo>
                      <a:pt x="53" y="16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8" y="14"/>
                    </a:lnTo>
                    <a:lnTo>
                      <a:pt x="57" y="16"/>
                    </a:lnTo>
                    <a:lnTo>
                      <a:pt x="57" y="18"/>
                    </a:lnTo>
                    <a:lnTo>
                      <a:pt x="57" y="18"/>
                    </a:lnTo>
                    <a:close/>
                    <a:moveTo>
                      <a:pt x="86" y="67"/>
                    </a:moveTo>
                    <a:lnTo>
                      <a:pt x="86" y="70"/>
                    </a:lnTo>
                    <a:lnTo>
                      <a:pt x="84" y="72"/>
                    </a:lnTo>
                    <a:lnTo>
                      <a:pt x="84" y="72"/>
                    </a:lnTo>
                    <a:lnTo>
                      <a:pt x="82" y="74"/>
                    </a:lnTo>
                    <a:lnTo>
                      <a:pt x="81" y="74"/>
                    </a:lnTo>
                    <a:lnTo>
                      <a:pt x="79" y="75"/>
                    </a:lnTo>
                    <a:lnTo>
                      <a:pt x="79" y="79"/>
                    </a:lnTo>
                    <a:lnTo>
                      <a:pt x="79" y="81"/>
                    </a:lnTo>
                    <a:lnTo>
                      <a:pt x="82" y="81"/>
                    </a:lnTo>
                    <a:lnTo>
                      <a:pt x="82" y="84"/>
                    </a:lnTo>
                    <a:lnTo>
                      <a:pt x="81" y="86"/>
                    </a:lnTo>
                    <a:lnTo>
                      <a:pt x="75" y="87"/>
                    </a:lnTo>
                    <a:lnTo>
                      <a:pt x="75" y="93"/>
                    </a:lnTo>
                    <a:lnTo>
                      <a:pt x="75" y="94"/>
                    </a:lnTo>
                    <a:lnTo>
                      <a:pt x="75" y="98"/>
                    </a:lnTo>
                    <a:lnTo>
                      <a:pt x="75" y="101"/>
                    </a:lnTo>
                    <a:lnTo>
                      <a:pt x="72" y="101"/>
                    </a:lnTo>
                    <a:lnTo>
                      <a:pt x="69" y="98"/>
                    </a:lnTo>
                    <a:lnTo>
                      <a:pt x="69" y="96"/>
                    </a:lnTo>
                    <a:lnTo>
                      <a:pt x="69" y="93"/>
                    </a:lnTo>
                    <a:lnTo>
                      <a:pt x="69" y="91"/>
                    </a:lnTo>
                    <a:lnTo>
                      <a:pt x="67" y="87"/>
                    </a:lnTo>
                    <a:lnTo>
                      <a:pt x="63" y="87"/>
                    </a:lnTo>
                    <a:lnTo>
                      <a:pt x="63" y="87"/>
                    </a:lnTo>
                    <a:lnTo>
                      <a:pt x="62" y="87"/>
                    </a:lnTo>
                    <a:lnTo>
                      <a:pt x="60" y="87"/>
                    </a:lnTo>
                    <a:lnTo>
                      <a:pt x="58" y="84"/>
                    </a:lnTo>
                    <a:lnTo>
                      <a:pt x="58" y="79"/>
                    </a:lnTo>
                    <a:lnTo>
                      <a:pt x="58" y="75"/>
                    </a:lnTo>
                    <a:lnTo>
                      <a:pt x="57" y="75"/>
                    </a:lnTo>
                    <a:lnTo>
                      <a:pt x="57" y="74"/>
                    </a:lnTo>
                    <a:lnTo>
                      <a:pt x="57" y="74"/>
                    </a:lnTo>
                    <a:lnTo>
                      <a:pt x="55" y="72"/>
                    </a:lnTo>
                    <a:lnTo>
                      <a:pt x="55" y="70"/>
                    </a:lnTo>
                    <a:lnTo>
                      <a:pt x="57" y="69"/>
                    </a:lnTo>
                    <a:lnTo>
                      <a:pt x="60" y="70"/>
                    </a:lnTo>
                    <a:lnTo>
                      <a:pt x="60" y="69"/>
                    </a:lnTo>
                    <a:lnTo>
                      <a:pt x="62" y="69"/>
                    </a:lnTo>
                    <a:lnTo>
                      <a:pt x="63" y="65"/>
                    </a:lnTo>
                    <a:lnTo>
                      <a:pt x="63" y="64"/>
                    </a:lnTo>
                    <a:lnTo>
                      <a:pt x="63" y="62"/>
                    </a:lnTo>
                    <a:lnTo>
                      <a:pt x="67" y="62"/>
                    </a:lnTo>
                    <a:lnTo>
                      <a:pt x="69" y="64"/>
                    </a:lnTo>
                    <a:lnTo>
                      <a:pt x="69" y="67"/>
                    </a:lnTo>
                    <a:lnTo>
                      <a:pt x="69" y="70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72" y="69"/>
                    </a:lnTo>
                    <a:lnTo>
                      <a:pt x="72" y="67"/>
                    </a:lnTo>
                    <a:lnTo>
                      <a:pt x="72" y="67"/>
                    </a:lnTo>
                    <a:lnTo>
                      <a:pt x="74" y="6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5" y="58"/>
                    </a:lnTo>
                    <a:lnTo>
                      <a:pt x="79" y="57"/>
                    </a:lnTo>
                    <a:lnTo>
                      <a:pt x="81" y="57"/>
                    </a:lnTo>
                    <a:lnTo>
                      <a:pt x="82" y="57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2"/>
                    </a:lnTo>
                    <a:lnTo>
                      <a:pt x="84" y="64"/>
                    </a:lnTo>
                    <a:lnTo>
                      <a:pt x="86" y="67"/>
                    </a:lnTo>
                    <a:lnTo>
                      <a:pt x="86" y="67"/>
                    </a:lnTo>
                    <a:close/>
                    <a:moveTo>
                      <a:pt x="48" y="69"/>
                    </a:moveTo>
                    <a:lnTo>
                      <a:pt x="46" y="69"/>
                    </a:lnTo>
                    <a:lnTo>
                      <a:pt x="46" y="69"/>
                    </a:lnTo>
                    <a:lnTo>
                      <a:pt x="46" y="65"/>
                    </a:lnTo>
                    <a:lnTo>
                      <a:pt x="46" y="64"/>
                    </a:lnTo>
                    <a:lnTo>
                      <a:pt x="46" y="62"/>
                    </a:lnTo>
                    <a:lnTo>
                      <a:pt x="46" y="60"/>
                    </a:lnTo>
                    <a:lnTo>
                      <a:pt x="48" y="64"/>
                    </a:lnTo>
                    <a:lnTo>
                      <a:pt x="48" y="65"/>
                    </a:lnTo>
                    <a:lnTo>
                      <a:pt x="48" y="67"/>
                    </a:lnTo>
                    <a:lnTo>
                      <a:pt x="48" y="69"/>
                    </a:lnTo>
                    <a:close/>
                    <a:moveTo>
                      <a:pt x="87" y="74"/>
                    </a:moveTo>
                    <a:lnTo>
                      <a:pt x="86" y="75"/>
                    </a:lnTo>
                    <a:lnTo>
                      <a:pt x="84" y="75"/>
                    </a:lnTo>
                    <a:lnTo>
                      <a:pt x="84" y="74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7" y="72"/>
                    </a:lnTo>
                    <a:lnTo>
                      <a:pt x="87" y="74"/>
                    </a:lnTo>
                    <a:lnTo>
                      <a:pt x="87" y="74"/>
                    </a:lnTo>
                    <a:close/>
                    <a:moveTo>
                      <a:pt x="48" y="74"/>
                    </a:moveTo>
                    <a:lnTo>
                      <a:pt x="50" y="75"/>
                    </a:lnTo>
                    <a:lnTo>
                      <a:pt x="50" y="79"/>
                    </a:lnTo>
                    <a:lnTo>
                      <a:pt x="51" y="84"/>
                    </a:lnTo>
                    <a:lnTo>
                      <a:pt x="51" y="86"/>
                    </a:lnTo>
                    <a:lnTo>
                      <a:pt x="51" y="87"/>
                    </a:lnTo>
                    <a:lnTo>
                      <a:pt x="51" y="89"/>
                    </a:lnTo>
                    <a:lnTo>
                      <a:pt x="48" y="93"/>
                    </a:lnTo>
                    <a:lnTo>
                      <a:pt x="45" y="93"/>
                    </a:lnTo>
                    <a:lnTo>
                      <a:pt x="41" y="91"/>
                    </a:lnTo>
                    <a:lnTo>
                      <a:pt x="36" y="89"/>
                    </a:lnTo>
                    <a:lnTo>
                      <a:pt x="34" y="87"/>
                    </a:lnTo>
                    <a:lnTo>
                      <a:pt x="34" y="86"/>
                    </a:lnTo>
                    <a:lnTo>
                      <a:pt x="33" y="82"/>
                    </a:lnTo>
                    <a:lnTo>
                      <a:pt x="33" y="77"/>
                    </a:lnTo>
                    <a:lnTo>
                      <a:pt x="36" y="75"/>
                    </a:lnTo>
                    <a:lnTo>
                      <a:pt x="41" y="74"/>
                    </a:lnTo>
                    <a:lnTo>
                      <a:pt x="43" y="74"/>
                    </a:lnTo>
                    <a:lnTo>
                      <a:pt x="45" y="75"/>
                    </a:lnTo>
                    <a:lnTo>
                      <a:pt x="46" y="75"/>
                    </a:lnTo>
                    <a:lnTo>
                      <a:pt x="48" y="74"/>
                    </a:lnTo>
                    <a:lnTo>
                      <a:pt x="48" y="74"/>
                    </a:lnTo>
                    <a:lnTo>
                      <a:pt x="48" y="74"/>
                    </a:lnTo>
                    <a:close/>
                    <a:moveTo>
                      <a:pt x="134" y="94"/>
                    </a:moveTo>
                    <a:lnTo>
                      <a:pt x="134" y="94"/>
                    </a:lnTo>
                    <a:lnTo>
                      <a:pt x="130" y="93"/>
                    </a:lnTo>
                    <a:lnTo>
                      <a:pt x="125" y="91"/>
                    </a:lnTo>
                    <a:lnTo>
                      <a:pt x="127" y="86"/>
                    </a:lnTo>
                    <a:lnTo>
                      <a:pt x="127" y="84"/>
                    </a:lnTo>
                    <a:lnTo>
                      <a:pt x="134" y="89"/>
                    </a:lnTo>
                    <a:lnTo>
                      <a:pt x="135" y="91"/>
                    </a:lnTo>
                    <a:lnTo>
                      <a:pt x="134" y="94"/>
                    </a:lnTo>
                    <a:lnTo>
                      <a:pt x="134" y="94"/>
                    </a:lnTo>
                    <a:close/>
                    <a:moveTo>
                      <a:pt x="50" y="103"/>
                    </a:moveTo>
                    <a:lnTo>
                      <a:pt x="50" y="103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1" y="93"/>
                    </a:lnTo>
                    <a:lnTo>
                      <a:pt x="53" y="89"/>
                    </a:lnTo>
                    <a:lnTo>
                      <a:pt x="55" y="89"/>
                    </a:lnTo>
                    <a:lnTo>
                      <a:pt x="53" y="93"/>
                    </a:lnTo>
                    <a:lnTo>
                      <a:pt x="50" y="101"/>
                    </a:lnTo>
                    <a:lnTo>
                      <a:pt x="50" y="103"/>
                    </a:lnTo>
                    <a:lnTo>
                      <a:pt x="50" y="103"/>
                    </a:lnTo>
                    <a:close/>
                    <a:moveTo>
                      <a:pt x="38" y="98"/>
                    </a:moveTo>
                    <a:lnTo>
                      <a:pt x="34" y="98"/>
                    </a:lnTo>
                    <a:lnTo>
                      <a:pt x="34" y="98"/>
                    </a:lnTo>
                    <a:lnTo>
                      <a:pt x="33" y="98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33" y="93"/>
                    </a:lnTo>
                    <a:lnTo>
                      <a:pt x="36" y="94"/>
                    </a:lnTo>
                    <a:lnTo>
                      <a:pt x="36" y="98"/>
                    </a:lnTo>
                    <a:lnTo>
                      <a:pt x="38" y="98"/>
                    </a:lnTo>
                    <a:lnTo>
                      <a:pt x="38" y="98"/>
                    </a:lnTo>
                    <a:close/>
                    <a:moveTo>
                      <a:pt x="84" y="96"/>
                    </a:moveTo>
                    <a:lnTo>
                      <a:pt x="84" y="96"/>
                    </a:lnTo>
                    <a:lnTo>
                      <a:pt x="81" y="96"/>
                    </a:lnTo>
                    <a:lnTo>
                      <a:pt x="77" y="98"/>
                    </a:lnTo>
                    <a:lnTo>
                      <a:pt x="77" y="98"/>
                    </a:lnTo>
                    <a:lnTo>
                      <a:pt x="77" y="96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79" y="94"/>
                    </a:lnTo>
                    <a:lnTo>
                      <a:pt x="79" y="93"/>
                    </a:lnTo>
                    <a:lnTo>
                      <a:pt x="81" y="93"/>
                    </a:lnTo>
                    <a:lnTo>
                      <a:pt x="82" y="93"/>
                    </a:lnTo>
                    <a:lnTo>
                      <a:pt x="84" y="94"/>
                    </a:lnTo>
                    <a:lnTo>
                      <a:pt x="84" y="94"/>
                    </a:lnTo>
                    <a:lnTo>
                      <a:pt x="84" y="96"/>
                    </a:lnTo>
                    <a:lnTo>
                      <a:pt x="84" y="96"/>
                    </a:lnTo>
                    <a:close/>
                    <a:moveTo>
                      <a:pt x="45" y="99"/>
                    </a:moveTo>
                    <a:lnTo>
                      <a:pt x="45" y="99"/>
                    </a:lnTo>
                    <a:lnTo>
                      <a:pt x="43" y="99"/>
                    </a:lnTo>
                    <a:lnTo>
                      <a:pt x="39" y="96"/>
                    </a:lnTo>
                    <a:lnTo>
                      <a:pt x="39" y="96"/>
                    </a:lnTo>
                    <a:lnTo>
                      <a:pt x="41" y="96"/>
                    </a:lnTo>
                    <a:lnTo>
                      <a:pt x="43" y="98"/>
                    </a:lnTo>
                    <a:lnTo>
                      <a:pt x="43" y="98"/>
                    </a:lnTo>
                    <a:lnTo>
                      <a:pt x="46" y="99"/>
                    </a:lnTo>
                    <a:lnTo>
                      <a:pt x="45" y="99"/>
                    </a:lnTo>
                    <a:lnTo>
                      <a:pt x="45" y="99"/>
                    </a:lnTo>
                    <a:close/>
                    <a:moveTo>
                      <a:pt x="62" y="98"/>
                    </a:moveTo>
                    <a:lnTo>
                      <a:pt x="65" y="99"/>
                    </a:lnTo>
                    <a:lnTo>
                      <a:pt x="67" y="99"/>
                    </a:lnTo>
                    <a:lnTo>
                      <a:pt x="69" y="101"/>
                    </a:lnTo>
                    <a:lnTo>
                      <a:pt x="70" y="101"/>
                    </a:lnTo>
                    <a:lnTo>
                      <a:pt x="70" y="104"/>
                    </a:lnTo>
                    <a:lnTo>
                      <a:pt x="69" y="106"/>
                    </a:lnTo>
                    <a:lnTo>
                      <a:pt x="67" y="106"/>
                    </a:lnTo>
                    <a:lnTo>
                      <a:pt x="63" y="106"/>
                    </a:lnTo>
                    <a:lnTo>
                      <a:pt x="55" y="101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60" y="96"/>
                    </a:lnTo>
                    <a:lnTo>
                      <a:pt x="62" y="9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8" name="Freeform 63"/>
              <p:cNvSpPr>
                <a:spLocks/>
              </p:cNvSpPr>
              <p:nvPr/>
            </p:nvSpPr>
            <p:spPr bwMode="auto">
              <a:xfrm>
                <a:off x="2454" y="2747"/>
                <a:ext cx="5" cy="9"/>
              </a:xfrm>
              <a:custGeom>
                <a:avLst/>
                <a:gdLst>
                  <a:gd name="T0" fmla="*/ 5 w 5"/>
                  <a:gd name="T1" fmla="*/ 9 h 9"/>
                  <a:gd name="T2" fmla="*/ 3 w 5"/>
                  <a:gd name="T3" fmla="*/ 9 h 9"/>
                  <a:gd name="T4" fmla="*/ 2 w 5"/>
                  <a:gd name="T5" fmla="*/ 5 h 9"/>
                  <a:gd name="T6" fmla="*/ 0 w 5"/>
                  <a:gd name="T7" fmla="*/ 4 h 9"/>
                  <a:gd name="T8" fmla="*/ 2 w 5"/>
                  <a:gd name="T9" fmla="*/ 2 h 9"/>
                  <a:gd name="T10" fmla="*/ 2 w 5"/>
                  <a:gd name="T11" fmla="*/ 0 h 9"/>
                  <a:gd name="T12" fmla="*/ 3 w 5"/>
                  <a:gd name="T13" fmla="*/ 2 h 9"/>
                  <a:gd name="T14" fmla="*/ 5 w 5"/>
                  <a:gd name="T15" fmla="*/ 4 h 9"/>
                  <a:gd name="T16" fmla="*/ 5 w 5"/>
                  <a:gd name="T17" fmla="*/ 5 h 9"/>
                  <a:gd name="T18" fmla="*/ 5 w 5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3" y="9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29" name="Freeform 64"/>
              <p:cNvSpPr>
                <a:spLocks/>
              </p:cNvSpPr>
              <p:nvPr/>
            </p:nvSpPr>
            <p:spPr bwMode="auto">
              <a:xfrm>
                <a:off x="2252" y="2662"/>
                <a:ext cx="70" cy="46"/>
              </a:xfrm>
              <a:custGeom>
                <a:avLst/>
                <a:gdLst>
                  <a:gd name="T0" fmla="*/ 5 w 70"/>
                  <a:gd name="T1" fmla="*/ 34 h 46"/>
                  <a:gd name="T2" fmla="*/ 5 w 70"/>
                  <a:gd name="T3" fmla="*/ 32 h 46"/>
                  <a:gd name="T4" fmla="*/ 2 w 70"/>
                  <a:gd name="T5" fmla="*/ 29 h 46"/>
                  <a:gd name="T6" fmla="*/ 0 w 70"/>
                  <a:gd name="T7" fmla="*/ 27 h 46"/>
                  <a:gd name="T8" fmla="*/ 3 w 70"/>
                  <a:gd name="T9" fmla="*/ 26 h 46"/>
                  <a:gd name="T10" fmla="*/ 5 w 70"/>
                  <a:gd name="T11" fmla="*/ 22 h 46"/>
                  <a:gd name="T12" fmla="*/ 5 w 70"/>
                  <a:gd name="T13" fmla="*/ 20 h 46"/>
                  <a:gd name="T14" fmla="*/ 5 w 70"/>
                  <a:gd name="T15" fmla="*/ 17 h 46"/>
                  <a:gd name="T16" fmla="*/ 7 w 70"/>
                  <a:gd name="T17" fmla="*/ 15 h 46"/>
                  <a:gd name="T18" fmla="*/ 5 w 70"/>
                  <a:gd name="T19" fmla="*/ 14 h 46"/>
                  <a:gd name="T20" fmla="*/ 7 w 70"/>
                  <a:gd name="T21" fmla="*/ 10 h 46"/>
                  <a:gd name="T22" fmla="*/ 5 w 70"/>
                  <a:gd name="T23" fmla="*/ 5 h 46"/>
                  <a:gd name="T24" fmla="*/ 5 w 70"/>
                  <a:gd name="T25" fmla="*/ 3 h 46"/>
                  <a:gd name="T26" fmla="*/ 7 w 70"/>
                  <a:gd name="T27" fmla="*/ 2 h 46"/>
                  <a:gd name="T28" fmla="*/ 9 w 70"/>
                  <a:gd name="T29" fmla="*/ 0 h 46"/>
                  <a:gd name="T30" fmla="*/ 14 w 70"/>
                  <a:gd name="T31" fmla="*/ 2 h 46"/>
                  <a:gd name="T32" fmla="*/ 19 w 70"/>
                  <a:gd name="T33" fmla="*/ 0 h 46"/>
                  <a:gd name="T34" fmla="*/ 22 w 70"/>
                  <a:gd name="T35" fmla="*/ 0 h 46"/>
                  <a:gd name="T36" fmla="*/ 26 w 70"/>
                  <a:gd name="T37" fmla="*/ 3 h 46"/>
                  <a:gd name="T38" fmla="*/ 29 w 70"/>
                  <a:gd name="T39" fmla="*/ 3 h 46"/>
                  <a:gd name="T40" fmla="*/ 32 w 70"/>
                  <a:gd name="T41" fmla="*/ 5 h 46"/>
                  <a:gd name="T42" fmla="*/ 36 w 70"/>
                  <a:gd name="T43" fmla="*/ 5 h 46"/>
                  <a:gd name="T44" fmla="*/ 39 w 70"/>
                  <a:gd name="T45" fmla="*/ 5 h 46"/>
                  <a:gd name="T46" fmla="*/ 41 w 70"/>
                  <a:gd name="T47" fmla="*/ 9 h 46"/>
                  <a:gd name="T48" fmla="*/ 44 w 70"/>
                  <a:gd name="T49" fmla="*/ 12 h 46"/>
                  <a:gd name="T50" fmla="*/ 53 w 70"/>
                  <a:gd name="T51" fmla="*/ 14 h 46"/>
                  <a:gd name="T52" fmla="*/ 51 w 70"/>
                  <a:gd name="T53" fmla="*/ 15 h 46"/>
                  <a:gd name="T54" fmla="*/ 46 w 70"/>
                  <a:gd name="T55" fmla="*/ 14 h 46"/>
                  <a:gd name="T56" fmla="*/ 46 w 70"/>
                  <a:gd name="T57" fmla="*/ 17 h 46"/>
                  <a:gd name="T58" fmla="*/ 51 w 70"/>
                  <a:gd name="T59" fmla="*/ 17 h 46"/>
                  <a:gd name="T60" fmla="*/ 55 w 70"/>
                  <a:gd name="T61" fmla="*/ 19 h 46"/>
                  <a:gd name="T62" fmla="*/ 60 w 70"/>
                  <a:gd name="T63" fmla="*/ 19 h 46"/>
                  <a:gd name="T64" fmla="*/ 68 w 70"/>
                  <a:gd name="T65" fmla="*/ 24 h 46"/>
                  <a:gd name="T66" fmla="*/ 70 w 70"/>
                  <a:gd name="T67" fmla="*/ 27 h 46"/>
                  <a:gd name="T68" fmla="*/ 68 w 70"/>
                  <a:gd name="T69" fmla="*/ 31 h 46"/>
                  <a:gd name="T70" fmla="*/ 67 w 70"/>
                  <a:gd name="T71" fmla="*/ 32 h 46"/>
                  <a:gd name="T72" fmla="*/ 65 w 70"/>
                  <a:gd name="T73" fmla="*/ 34 h 46"/>
                  <a:gd name="T74" fmla="*/ 63 w 70"/>
                  <a:gd name="T75" fmla="*/ 34 h 46"/>
                  <a:gd name="T76" fmla="*/ 62 w 70"/>
                  <a:gd name="T77" fmla="*/ 32 h 46"/>
                  <a:gd name="T78" fmla="*/ 56 w 70"/>
                  <a:gd name="T79" fmla="*/ 31 h 46"/>
                  <a:gd name="T80" fmla="*/ 51 w 70"/>
                  <a:gd name="T81" fmla="*/ 31 h 46"/>
                  <a:gd name="T82" fmla="*/ 46 w 70"/>
                  <a:gd name="T83" fmla="*/ 31 h 46"/>
                  <a:gd name="T84" fmla="*/ 41 w 70"/>
                  <a:gd name="T85" fmla="*/ 31 h 46"/>
                  <a:gd name="T86" fmla="*/ 38 w 70"/>
                  <a:gd name="T87" fmla="*/ 32 h 46"/>
                  <a:gd name="T88" fmla="*/ 36 w 70"/>
                  <a:gd name="T89" fmla="*/ 34 h 46"/>
                  <a:gd name="T90" fmla="*/ 27 w 70"/>
                  <a:gd name="T91" fmla="*/ 34 h 46"/>
                  <a:gd name="T92" fmla="*/ 24 w 70"/>
                  <a:gd name="T93" fmla="*/ 32 h 46"/>
                  <a:gd name="T94" fmla="*/ 19 w 70"/>
                  <a:gd name="T95" fmla="*/ 32 h 46"/>
                  <a:gd name="T96" fmla="*/ 19 w 70"/>
                  <a:gd name="T97" fmla="*/ 34 h 46"/>
                  <a:gd name="T98" fmla="*/ 17 w 70"/>
                  <a:gd name="T99" fmla="*/ 38 h 46"/>
                  <a:gd name="T100" fmla="*/ 14 w 70"/>
                  <a:gd name="T101" fmla="*/ 44 h 46"/>
                  <a:gd name="T102" fmla="*/ 12 w 70"/>
                  <a:gd name="T103" fmla="*/ 46 h 46"/>
                  <a:gd name="T104" fmla="*/ 9 w 70"/>
                  <a:gd name="T105" fmla="*/ 44 h 46"/>
                  <a:gd name="T106" fmla="*/ 7 w 70"/>
                  <a:gd name="T107" fmla="*/ 43 h 46"/>
                  <a:gd name="T108" fmla="*/ 7 w 70"/>
                  <a:gd name="T109" fmla="*/ 39 h 46"/>
                  <a:gd name="T110" fmla="*/ 5 w 70"/>
                  <a:gd name="T11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0" h="46">
                    <a:moveTo>
                      <a:pt x="5" y="38"/>
                    </a:moveTo>
                    <a:lnTo>
                      <a:pt x="5" y="34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3" y="31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5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3" y="19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41" y="7"/>
                    </a:lnTo>
                    <a:lnTo>
                      <a:pt x="41" y="9"/>
                    </a:lnTo>
                    <a:lnTo>
                      <a:pt x="43" y="12"/>
                    </a:lnTo>
                    <a:lnTo>
                      <a:pt x="44" y="12"/>
                    </a:lnTo>
                    <a:lnTo>
                      <a:pt x="51" y="12"/>
                    </a:lnTo>
                    <a:lnTo>
                      <a:pt x="53" y="14"/>
                    </a:lnTo>
                    <a:lnTo>
                      <a:pt x="53" y="14"/>
                    </a:lnTo>
                    <a:lnTo>
                      <a:pt x="51" y="15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46" y="15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51" y="17"/>
                    </a:lnTo>
                    <a:lnTo>
                      <a:pt x="53" y="17"/>
                    </a:lnTo>
                    <a:lnTo>
                      <a:pt x="55" y="19"/>
                    </a:lnTo>
                    <a:lnTo>
                      <a:pt x="58" y="19"/>
                    </a:lnTo>
                    <a:lnTo>
                      <a:pt x="60" y="19"/>
                    </a:lnTo>
                    <a:lnTo>
                      <a:pt x="65" y="20"/>
                    </a:lnTo>
                    <a:lnTo>
                      <a:pt x="68" y="24"/>
                    </a:lnTo>
                    <a:lnTo>
                      <a:pt x="70" y="26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7" y="32"/>
                    </a:lnTo>
                    <a:lnTo>
                      <a:pt x="65" y="32"/>
                    </a:lnTo>
                    <a:lnTo>
                      <a:pt x="65" y="34"/>
                    </a:lnTo>
                    <a:lnTo>
                      <a:pt x="63" y="34"/>
                    </a:lnTo>
                    <a:lnTo>
                      <a:pt x="63" y="34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60" y="31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1" y="31"/>
                    </a:lnTo>
                    <a:lnTo>
                      <a:pt x="48" y="31"/>
                    </a:lnTo>
                    <a:lnTo>
                      <a:pt x="46" y="31"/>
                    </a:lnTo>
                    <a:lnTo>
                      <a:pt x="43" y="29"/>
                    </a:lnTo>
                    <a:lnTo>
                      <a:pt x="41" y="31"/>
                    </a:lnTo>
                    <a:lnTo>
                      <a:pt x="39" y="31"/>
                    </a:lnTo>
                    <a:lnTo>
                      <a:pt x="38" y="32"/>
                    </a:lnTo>
                    <a:lnTo>
                      <a:pt x="36" y="32"/>
                    </a:lnTo>
                    <a:lnTo>
                      <a:pt x="36" y="34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2"/>
                    </a:lnTo>
                    <a:lnTo>
                      <a:pt x="24" y="32"/>
                    </a:lnTo>
                    <a:lnTo>
                      <a:pt x="21" y="32"/>
                    </a:lnTo>
                    <a:lnTo>
                      <a:pt x="19" y="32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9" y="36"/>
                    </a:lnTo>
                    <a:lnTo>
                      <a:pt x="17" y="38"/>
                    </a:lnTo>
                    <a:lnTo>
                      <a:pt x="15" y="41"/>
                    </a:lnTo>
                    <a:lnTo>
                      <a:pt x="14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4"/>
                    </a:lnTo>
                    <a:lnTo>
                      <a:pt x="9" y="44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1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5" y="3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0" name="Freeform 65"/>
              <p:cNvSpPr>
                <a:spLocks/>
              </p:cNvSpPr>
              <p:nvPr/>
            </p:nvSpPr>
            <p:spPr bwMode="auto">
              <a:xfrm>
                <a:off x="3469" y="2287"/>
                <a:ext cx="397" cy="394"/>
              </a:xfrm>
              <a:custGeom>
                <a:avLst/>
                <a:gdLst>
                  <a:gd name="T0" fmla="*/ 328 w 397"/>
                  <a:gd name="T1" fmla="*/ 12 h 394"/>
                  <a:gd name="T2" fmla="*/ 326 w 397"/>
                  <a:gd name="T3" fmla="*/ 19 h 394"/>
                  <a:gd name="T4" fmla="*/ 326 w 397"/>
                  <a:gd name="T5" fmla="*/ 34 h 394"/>
                  <a:gd name="T6" fmla="*/ 325 w 397"/>
                  <a:gd name="T7" fmla="*/ 51 h 394"/>
                  <a:gd name="T8" fmla="*/ 320 w 397"/>
                  <a:gd name="T9" fmla="*/ 63 h 394"/>
                  <a:gd name="T10" fmla="*/ 311 w 397"/>
                  <a:gd name="T11" fmla="*/ 77 h 394"/>
                  <a:gd name="T12" fmla="*/ 318 w 397"/>
                  <a:gd name="T13" fmla="*/ 92 h 394"/>
                  <a:gd name="T14" fmla="*/ 330 w 397"/>
                  <a:gd name="T15" fmla="*/ 109 h 394"/>
                  <a:gd name="T16" fmla="*/ 342 w 397"/>
                  <a:gd name="T17" fmla="*/ 128 h 394"/>
                  <a:gd name="T18" fmla="*/ 349 w 397"/>
                  <a:gd name="T19" fmla="*/ 159 h 394"/>
                  <a:gd name="T20" fmla="*/ 352 w 397"/>
                  <a:gd name="T21" fmla="*/ 172 h 394"/>
                  <a:gd name="T22" fmla="*/ 356 w 397"/>
                  <a:gd name="T23" fmla="*/ 206 h 394"/>
                  <a:gd name="T24" fmla="*/ 356 w 397"/>
                  <a:gd name="T25" fmla="*/ 230 h 394"/>
                  <a:gd name="T26" fmla="*/ 349 w 397"/>
                  <a:gd name="T27" fmla="*/ 244 h 394"/>
                  <a:gd name="T28" fmla="*/ 359 w 397"/>
                  <a:gd name="T29" fmla="*/ 264 h 394"/>
                  <a:gd name="T30" fmla="*/ 366 w 397"/>
                  <a:gd name="T31" fmla="*/ 281 h 394"/>
                  <a:gd name="T32" fmla="*/ 390 w 397"/>
                  <a:gd name="T33" fmla="*/ 288 h 394"/>
                  <a:gd name="T34" fmla="*/ 366 w 397"/>
                  <a:gd name="T35" fmla="*/ 320 h 394"/>
                  <a:gd name="T36" fmla="*/ 311 w 397"/>
                  <a:gd name="T37" fmla="*/ 356 h 394"/>
                  <a:gd name="T38" fmla="*/ 284 w 397"/>
                  <a:gd name="T39" fmla="*/ 378 h 394"/>
                  <a:gd name="T40" fmla="*/ 251 w 397"/>
                  <a:gd name="T41" fmla="*/ 390 h 394"/>
                  <a:gd name="T42" fmla="*/ 231 w 397"/>
                  <a:gd name="T43" fmla="*/ 394 h 394"/>
                  <a:gd name="T44" fmla="*/ 227 w 397"/>
                  <a:gd name="T45" fmla="*/ 389 h 394"/>
                  <a:gd name="T46" fmla="*/ 229 w 397"/>
                  <a:gd name="T47" fmla="*/ 384 h 394"/>
                  <a:gd name="T48" fmla="*/ 224 w 397"/>
                  <a:gd name="T49" fmla="*/ 375 h 394"/>
                  <a:gd name="T50" fmla="*/ 210 w 397"/>
                  <a:gd name="T51" fmla="*/ 370 h 394"/>
                  <a:gd name="T52" fmla="*/ 198 w 397"/>
                  <a:gd name="T53" fmla="*/ 365 h 394"/>
                  <a:gd name="T54" fmla="*/ 190 w 397"/>
                  <a:gd name="T55" fmla="*/ 355 h 394"/>
                  <a:gd name="T56" fmla="*/ 172 w 397"/>
                  <a:gd name="T57" fmla="*/ 341 h 394"/>
                  <a:gd name="T58" fmla="*/ 135 w 397"/>
                  <a:gd name="T59" fmla="*/ 314 h 394"/>
                  <a:gd name="T60" fmla="*/ 97 w 397"/>
                  <a:gd name="T61" fmla="*/ 288 h 394"/>
                  <a:gd name="T62" fmla="*/ 65 w 397"/>
                  <a:gd name="T63" fmla="*/ 264 h 394"/>
                  <a:gd name="T64" fmla="*/ 42 w 397"/>
                  <a:gd name="T65" fmla="*/ 251 h 394"/>
                  <a:gd name="T66" fmla="*/ 22 w 397"/>
                  <a:gd name="T67" fmla="*/ 237 h 394"/>
                  <a:gd name="T68" fmla="*/ 0 w 397"/>
                  <a:gd name="T69" fmla="*/ 222 h 394"/>
                  <a:gd name="T70" fmla="*/ 0 w 397"/>
                  <a:gd name="T71" fmla="*/ 196 h 394"/>
                  <a:gd name="T72" fmla="*/ 6 w 397"/>
                  <a:gd name="T73" fmla="*/ 186 h 394"/>
                  <a:gd name="T74" fmla="*/ 24 w 397"/>
                  <a:gd name="T75" fmla="*/ 176 h 394"/>
                  <a:gd name="T76" fmla="*/ 30 w 397"/>
                  <a:gd name="T77" fmla="*/ 172 h 394"/>
                  <a:gd name="T78" fmla="*/ 41 w 397"/>
                  <a:gd name="T79" fmla="*/ 170 h 394"/>
                  <a:gd name="T80" fmla="*/ 44 w 397"/>
                  <a:gd name="T81" fmla="*/ 167 h 394"/>
                  <a:gd name="T82" fmla="*/ 61 w 397"/>
                  <a:gd name="T83" fmla="*/ 164 h 394"/>
                  <a:gd name="T84" fmla="*/ 78 w 397"/>
                  <a:gd name="T85" fmla="*/ 150 h 394"/>
                  <a:gd name="T86" fmla="*/ 95 w 397"/>
                  <a:gd name="T87" fmla="*/ 141 h 394"/>
                  <a:gd name="T88" fmla="*/ 94 w 397"/>
                  <a:gd name="T89" fmla="*/ 138 h 394"/>
                  <a:gd name="T90" fmla="*/ 94 w 397"/>
                  <a:gd name="T91" fmla="*/ 131 h 394"/>
                  <a:gd name="T92" fmla="*/ 95 w 397"/>
                  <a:gd name="T93" fmla="*/ 126 h 394"/>
                  <a:gd name="T94" fmla="*/ 111 w 397"/>
                  <a:gd name="T95" fmla="*/ 118 h 394"/>
                  <a:gd name="T96" fmla="*/ 125 w 397"/>
                  <a:gd name="T97" fmla="*/ 116 h 394"/>
                  <a:gd name="T98" fmla="*/ 143 w 397"/>
                  <a:gd name="T99" fmla="*/ 116 h 394"/>
                  <a:gd name="T100" fmla="*/ 145 w 397"/>
                  <a:gd name="T101" fmla="*/ 106 h 394"/>
                  <a:gd name="T102" fmla="*/ 137 w 397"/>
                  <a:gd name="T103" fmla="*/ 94 h 394"/>
                  <a:gd name="T104" fmla="*/ 133 w 397"/>
                  <a:gd name="T105" fmla="*/ 77 h 394"/>
                  <a:gd name="T106" fmla="*/ 133 w 397"/>
                  <a:gd name="T107" fmla="*/ 61 h 394"/>
                  <a:gd name="T108" fmla="*/ 130 w 397"/>
                  <a:gd name="T109" fmla="*/ 55 h 394"/>
                  <a:gd name="T110" fmla="*/ 135 w 397"/>
                  <a:gd name="T111" fmla="*/ 46 h 394"/>
                  <a:gd name="T112" fmla="*/ 159 w 397"/>
                  <a:gd name="T113" fmla="*/ 31 h 394"/>
                  <a:gd name="T114" fmla="*/ 172 w 397"/>
                  <a:gd name="T115" fmla="*/ 22 h 394"/>
                  <a:gd name="T116" fmla="*/ 212 w 397"/>
                  <a:gd name="T117" fmla="*/ 12 h 394"/>
                  <a:gd name="T118" fmla="*/ 258 w 397"/>
                  <a:gd name="T119" fmla="*/ 5 h 394"/>
                  <a:gd name="T120" fmla="*/ 277 w 397"/>
                  <a:gd name="T121" fmla="*/ 9 h 394"/>
                  <a:gd name="T122" fmla="*/ 299 w 397"/>
                  <a:gd name="T123" fmla="*/ 5 h 394"/>
                  <a:gd name="T124" fmla="*/ 316 w 397"/>
                  <a:gd name="T125" fmla="*/ 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7" h="394">
                    <a:moveTo>
                      <a:pt x="332" y="5"/>
                    </a:moveTo>
                    <a:lnTo>
                      <a:pt x="332" y="5"/>
                    </a:lnTo>
                    <a:lnTo>
                      <a:pt x="332" y="7"/>
                    </a:lnTo>
                    <a:lnTo>
                      <a:pt x="330" y="9"/>
                    </a:lnTo>
                    <a:lnTo>
                      <a:pt x="328" y="9"/>
                    </a:lnTo>
                    <a:lnTo>
                      <a:pt x="328" y="12"/>
                    </a:lnTo>
                    <a:lnTo>
                      <a:pt x="325" y="14"/>
                    </a:lnTo>
                    <a:lnTo>
                      <a:pt x="325" y="14"/>
                    </a:lnTo>
                    <a:lnTo>
                      <a:pt x="325" y="15"/>
                    </a:lnTo>
                    <a:lnTo>
                      <a:pt x="326" y="15"/>
                    </a:lnTo>
                    <a:lnTo>
                      <a:pt x="326" y="17"/>
                    </a:lnTo>
                    <a:lnTo>
                      <a:pt x="326" y="19"/>
                    </a:lnTo>
                    <a:lnTo>
                      <a:pt x="326" y="22"/>
                    </a:lnTo>
                    <a:lnTo>
                      <a:pt x="326" y="26"/>
                    </a:lnTo>
                    <a:lnTo>
                      <a:pt x="325" y="29"/>
                    </a:lnTo>
                    <a:lnTo>
                      <a:pt x="325" y="31"/>
                    </a:lnTo>
                    <a:lnTo>
                      <a:pt x="326" y="34"/>
                    </a:lnTo>
                    <a:lnTo>
                      <a:pt x="326" y="34"/>
                    </a:lnTo>
                    <a:lnTo>
                      <a:pt x="326" y="36"/>
                    </a:lnTo>
                    <a:lnTo>
                      <a:pt x="326" y="41"/>
                    </a:lnTo>
                    <a:lnTo>
                      <a:pt x="326" y="43"/>
                    </a:lnTo>
                    <a:lnTo>
                      <a:pt x="328" y="46"/>
                    </a:lnTo>
                    <a:lnTo>
                      <a:pt x="326" y="48"/>
                    </a:lnTo>
                    <a:lnTo>
                      <a:pt x="325" y="51"/>
                    </a:lnTo>
                    <a:lnTo>
                      <a:pt x="325" y="55"/>
                    </a:lnTo>
                    <a:lnTo>
                      <a:pt x="325" y="56"/>
                    </a:lnTo>
                    <a:lnTo>
                      <a:pt x="325" y="58"/>
                    </a:lnTo>
                    <a:lnTo>
                      <a:pt x="323" y="60"/>
                    </a:lnTo>
                    <a:lnTo>
                      <a:pt x="321" y="61"/>
                    </a:lnTo>
                    <a:lnTo>
                      <a:pt x="320" y="63"/>
                    </a:lnTo>
                    <a:lnTo>
                      <a:pt x="318" y="63"/>
                    </a:lnTo>
                    <a:lnTo>
                      <a:pt x="316" y="68"/>
                    </a:lnTo>
                    <a:lnTo>
                      <a:pt x="311" y="70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7"/>
                    </a:lnTo>
                    <a:lnTo>
                      <a:pt x="311" y="80"/>
                    </a:lnTo>
                    <a:lnTo>
                      <a:pt x="313" y="84"/>
                    </a:lnTo>
                    <a:lnTo>
                      <a:pt x="315" y="89"/>
                    </a:lnTo>
                    <a:lnTo>
                      <a:pt x="315" y="90"/>
                    </a:lnTo>
                    <a:lnTo>
                      <a:pt x="316" y="90"/>
                    </a:lnTo>
                    <a:lnTo>
                      <a:pt x="318" y="92"/>
                    </a:lnTo>
                    <a:lnTo>
                      <a:pt x="321" y="94"/>
                    </a:lnTo>
                    <a:lnTo>
                      <a:pt x="323" y="95"/>
                    </a:lnTo>
                    <a:lnTo>
                      <a:pt x="325" y="97"/>
                    </a:lnTo>
                    <a:lnTo>
                      <a:pt x="326" y="102"/>
                    </a:lnTo>
                    <a:lnTo>
                      <a:pt x="326" y="106"/>
                    </a:lnTo>
                    <a:lnTo>
                      <a:pt x="330" y="109"/>
                    </a:lnTo>
                    <a:lnTo>
                      <a:pt x="333" y="112"/>
                    </a:lnTo>
                    <a:lnTo>
                      <a:pt x="337" y="114"/>
                    </a:lnTo>
                    <a:lnTo>
                      <a:pt x="340" y="116"/>
                    </a:lnTo>
                    <a:lnTo>
                      <a:pt x="340" y="118"/>
                    </a:lnTo>
                    <a:lnTo>
                      <a:pt x="342" y="123"/>
                    </a:lnTo>
                    <a:lnTo>
                      <a:pt x="342" y="128"/>
                    </a:lnTo>
                    <a:lnTo>
                      <a:pt x="344" y="133"/>
                    </a:lnTo>
                    <a:lnTo>
                      <a:pt x="345" y="138"/>
                    </a:lnTo>
                    <a:lnTo>
                      <a:pt x="347" y="145"/>
                    </a:lnTo>
                    <a:lnTo>
                      <a:pt x="347" y="148"/>
                    </a:lnTo>
                    <a:lnTo>
                      <a:pt x="349" y="153"/>
                    </a:lnTo>
                    <a:lnTo>
                      <a:pt x="349" y="159"/>
                    </a:lnTo>
                    <a:lnTo>
                      <a:pt x="347" y="159"/>
                    </a:lnTo>
                    <a:lnTo>
                      <a:pt x="345" y="160"/>
                    </a:lnTo>
                    <a:lnTo>
                      <a:pt x="347" y="164"/>
                    </a:lnTo>
                    <a:lnTo>
                      <a:pt x="350" y="167"/>
                    </a:lnTo>
                    <a:lnTo>
                      <a:pt x="352" y="170"/>
                    </a:lnTo>
                    <a:lnTo>
                      <a:pt x="352" y="172"/>
                    </a:lnTo>
                    <a:lnTo>
                      <a:pt x="354" y="177"/>
                    </a:lnTo>
                    <a:lnTo>
                      <a:pt x="356" y="181"/>
                    </a:lnTo>
                    <a:lnTo>
                      <a:pt x="356" y="182"/>
                    </a:lnTo>
                    <a:lnTo>
                      <a:pt x="356" y="186"/>
                    </a:lnTo>
                    <a:lnTo>
                      <a:pt x="356" y="194"/>
                    </a:lnTo>
                    <a:lnTo>
                      <a:pt x="356" y="206"/>
                    </a:lnTo>
                    <a:lnTo>
                      <a:pt x="357" y="211"/>
                    </a:lnTo>
                    <a:lnTo>
                      <a:pt x="356" y="216"/>
                    </a:lnTo>
                    <a:lnTo>
                      <a:pt x="354" y="222"/>
                    </a:lnTo>
                    <a:lnTo>
                      <a:pt x="354" y="223"/>
                    </a:lnTo>
                    <a:lnTo>
                      <a:pt x="356" y="227"/>
                    </a:lnTo>
                    <a:lnTo>
                      <a:pt x="356" y="230"/>
                    </a:lnTo>
                    <a:lnTo>
                      <a:pt x="357" y="232"/>
                    </a:lnTo>
                    <a:lnTo>
                      <a:pt x="357" y="235"/>
                    </a:lnTo>
                    <a:lnTo>
                      <a:pt x="356" y="237"/>
                    </a:lnTo>
                    <a:lnTo>
                      <a:pt x="352" y="240"/>
                    </a:lnTo>
                    <a:lnTo>
                      <a:pt x="349" y="242"/>
                    </a:lnTo>
                    <a:lnTo>
                      <a:pt x="349" y="244"/>
                    </a:lnTo>
                    <a:lnTo>
                      <a:pt x="347" y="245"/>
                    </a:lnTo>
                    <a:lnTo>
                      <a:pt x="349" y="247"/>
                    </a:lnTo>
                    <a:lnTo>
                      <a:pt x="350" y="252"/>
                    </a:lnTo>
                    <a:lnTo>
                      <a:pt x="354" y="257"/>
                    </a:lnTo>
                    <a:lnTo>
                      <a:pt x="359" y="264"/>
                    </a:lnTo>
                    <a:lnTo>
                      <a:pt x="359" y="264"/>
                    </a:lnTo>
                    <a:lnTo>
                      <a:pt x="359" y="269"/>
                    </a:lnTo>
                    <a:lnTo>
                      <a:pt x="361" y="274"/>
                    </a:lnTo>
                    <a:lnTo>
                      <a:pt x="362" y="278"/>
                    </a:lnTo>
                    <a:lnTo>
                      <a:pt x="364" y="280"/>
                    </a:lnTo>
                    <a:lnTo>
                      <a:pt x="364" y="280"/>
                    </a:lnTo>
                    <a:lnTo>
                      <a:pt x="366" y="281"/>
                    </a:lnTo>
                    <a:lnTo>
                      <a:pt x="368" y="281"/>
                    </a:lnTo>
                    <a:lnTo>
                      <a:pt x="373" y="280"/>
                    </a:lnTo>
                    <a:lnTo>
                      <a:pt x="380" y="283"/>
                    </a:lnTo>
                    <a:lnTo>
                      <a:pt x="388" y="285"/>
                    </a:lnTo>
                    <a:lnTo>
                      <a:pt x="388" y="285"/>
                    </a:lnTo>
                    <a:lnTo>
                      <a:pt x="390" y="288"/>
                    </a:lnTo>
                    <a:lnTo>
                      <a:pt x="393" y="293"/>
                    </a:lnTo>
                    <a:lnTo>
                      <a:pt x="395" y="298"/>
                    </a:lnTo>
                    <a:lnTo>
                      <a:pt x="397" y="302"/>
                    </a:lnTo>
                    <a:lnTo>
                      <a:pt x="386" y="309"/>
                    </a:lnTo>
                    <a:lnTo>
                      <a:pt x="376" y="314"/>
                    </a:lnTo>
                    <a:lnTo>
                      <a:pt x="366" y="320"/>
                    </a:lnTo>
                    <a:lnTo>
                      <a:pt x="357" y="327"/>
                    </a:lnTo>
                    <a:lnTo>
                      <a:pt x="347" y="332"/>
                    </a:lnTo>
                    <a:lnTo>
                      <a:pt x="337" y="339"/>
                    </a:lnTo>
                    <a:lnTo>
                      <a:pt x="326" y="346"/>
                    </a:lnTo>
                    <a:lnTo>
                      <a:pt x="316" y="351"/>
                    </a:lnTo>
                    <a:lnTo>
                      <a:pt x="311" y="356"/>
                    </a:lnTo>
                    <a:lnTo>
                      <a:pt x="306" y="360"/>
                    </a:lnTo>
                    <a:lnTo>
                      <a:pt x="301" y="363"/>
                    </a:lnTo>
                    <a:lnTo>
                      <a:pt x="296" y="368"/>
                    </a:lnTo>
                    <a:lnTo>
                      <a:pt x="292" y="372"/>
                    </a:lnTo>
                    <a:lnTo>
                      <a:pt x="287" y="377"/>
                    </a:lnTo>
                    <a:lnTo>
                      <a:pt x="284" y="378"/>
                    </a:lnTo>
                    <a:lnTo>
                      <a:pt x="279" y="384"/>
                    </a:lnTo>
                    <a:lnTo>
                      <a:pt x="277" y="385"/>
                    </a:lnTo>
                    <a:lnTo>
                      <a:pt x="270" y="387"/>
                    </a:lnTo>
                    <a:lnTo>
                      <a:pt x="263" y="387"/>
                    </a:lnTo>
                    <a:lnTo>
                      <a:pt x="256" y="389"/>
                    </a:lnTo>
                    <a:lnTo>
                      <a:pt x="251" y="390"/>
                    </a:lnTo>
                    <a:lnTo>
                      <a:pt x="248" y="390"/>
                    </a:lnTo>
                    <a:lnTo>
                      <a:pt x="241" y="392"/>
                    </a:lnTo>
                    <a:lnTo>
                      <a:pt x="238" y="392"/>
                    </a:lnTo>
                    <a:lnTo>
                      <a:pt x="232" y="394"/>
                    </a:lnTo>
                    <a:lnTo>
                      <a:pt x="232" y="394"/>
                    </a:lnTo>
                    <a:lnTo>
                      <a:pt x="231" y="394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2"/>
                    </a:lnTo>
                    <a:lnTo>
                      <a:pt x="227" y="392"/>
                    </a:lnTo>
                    <a:lnTo>
                      <a:pt x="226" y="390"/>
                    </a:lnTo>
                    <a:lnTo>
                      <a:pt x="227" y="389"/>
                    </a:lnTo>
                    <a:lnTo>
                      <a:pt x="227" y="389"/>
                    </a:lnTo>
                    <a:lnTo>
                      <a:pt x="227" y="387"/>
                    </a:lnTo>
                    <a:lnTo>
                      <a:pt x="229" y="387"/>
                    </a:lnTo>
                    <a:lnTo>
                      <a:pt x="229" y="387"/>
                    </a:lnTo>
                    <a:lnTo>
                      <a:pt x="229" y="385"/>
                    </a:lnTo>
                    <a:lnTo>
                      <a:pt x="229" y="384"/>
                    </a:lnTo>
                    <a:lnTo>
                      <a:pt x="229" y="382"/>
                    </a:lnTo>
                    <a:lnTo>
                      <a:pt x="229" y="378"/>
                    </a:lnTo>
                    <a:lnTo>
                      <a:pt x="229" y="378"/>
                    </a:lnTo>
                    <a:lnTo>
                      <a:pt x="229" y="378"/>
                    </a:lnTo>
                    <a:lnTo>
                      <a:pt x="227" y="377"/>
                    </a:lnTo>
                    <a:lnTo>
                      <a:pt x="224" y="375"/>
                    </a:lnTo>
                    <a:lnTo>
                      <a:pt x="222" y="375"/>
                    </a:lnTo>
                    <a:lnTo>
                      <a:pt x="220" y="373"/>
                    </a:lnTo>
                    <a:lnTo>
                      <a:pt x="219" y="373"/>
                    </a:lnTo>
                    <a:lnTo>
                      <a:pt x="214" y="373"/>
                    </a:lnTo>
                    <a:lnTo>
                      <a:pt x="214" y="372"/>
                    </a:lnTo>
                    <a:lnTo>
                      <a:pt x="210" y="370"/>
                    </a:lnTo>
                    <a:lnTo>
                      <a:pt x="208" y="368"/>
                    </a:lnTo>
                    <a:lnTo>
                      <a:pt x="203" y="368"/>
                    </a:lnTo>
                    <a:lnTo>
                      <a:pt x="202" y="368"/>
                    </a:lnTo>
                    <a:lnTo>
                      <a:pt x="200" y="366"/>
                    </a:lnTo>
                    <a:lnTo>
                      <a:pt x="200" y="366"/>
                    </a:lnTo>
                    <a:lnTo>
                      <a:pt x="198" y="365"/>
                    </a:lnTo>
                    <a:lnTo>
                      <a:pt x="198" y="363"/>
                    </a:lnTo>
                    <a:lnTo>
                      <a:pt x="198" y="361"/>
                    </a:lnTo>
                    <a:lnTo>
                      <a:pt x="191" y="360"/>
                    </a:lnTo>
                    <a:lnTo>
                      <a:pt x="190" y="358"/>
                    </a:lnTo>
                    <a:lnTo>
                      <a:pt x="190" y="356"/>
                    </a:lnTo>
                    <a:lnTo>
                      <a:pt x="190" y="355"/>
                    </a:lnTo>
                    <a:lnTo>
                      <a:pt x="190" y="353"/>
                    </a:lnTo>
                    <a:lnTo>
                      <a:pt x="190" y="351"/>
                    </a:lnTo>
                    <a:lnTo>
                      <a:pt x="188" y="351"/>
                    </a:lnTo>
                    <a:lnTo>
                      <a:pt x="186" y="349"/>
                    </a:lnTo>
                    <a:lnTo>
                      <a:pt x="179" y="344"/>
                    </a:lnTo>
                    <a:lnTo>
                      <a:pt x="172" y="341"/>
                    </a:lnTo>
                    <a:lnTo>
                      <a:pt x="167" y="336"/>
                    </a:lnTo>
                    <a:lnTo>
                      <a:pt x="161" y="332"/>
                    </a:lnTo>
                    <a:lnTo>
                      <a:pt x="154" y="327"/>
                    </a:lnTo>
                    <a:lnTo>
                      <a:pt x="149" y="322"/>
                    </a:lnTo>
                    <a:lnTo>
                      <a:pt x="142" y="319"/>
                    </a:lnTo>
                    <a:lnTo>
                      <a:pt x="135" y="314"/>
                    </a:lnTo>
                    <a:lnTo>
                      <a:pt x="130" y="310"/>
                    </a:lnTo>
                    <a:lnTo>
                      <a:pt x="123" y="305"/>
                    </a:lnTo>
                    <a:lnTo>
                      <a:pt x="116" y="300"/>
                    </a:lnTo>
                    <a:lnTo>
                      <a:pt x="111" y="297"/>
                    </a:lnTo>
                    <a:lnTo>
                      <a:pt x="104" y="291"/>
                    </a:lnTo>
                    <a:lnTo>
                      <a:pt x="97" y="288"/>
                    </a:lnTo>
                    <a:lnTo>
                      <a:pt x="92" y="283"/>
                    </a:lnTo>
                    <a:lnTo>
                      <a:pt x="85" y="278"/>
                    </a:lnTo>
                    <a:lnTo>
                      <a:pt x="80" y="274"/>
                    </a:lnTo>
                    <a:lnTo>
                      <a:pt x="73" y="271"/>
                    </a:lnTo>
                    <a:lnTo>
                      <a:pt x="70" y="268"/>
                    </a:lnTo>
                    <a:lnTo>
                      <a:pt x="65" y="264"/>
                    </a:lnTo>
                    <a:lnTo>
                      <a:pt x="61" y="261"/>
                    </a:lnTo>
                    <a:lnTo>
                      <a:pt x="58" y="259"/>
                    </a:lnTo>
                    <a:lnTo>
                      <a:pt x="54" y="257"/>
                    </a:lnTo>
                    <a:lnTo>
                      <a:pt x="51" y="256"/>
                    </a:lnTo>
                    <a:lnTo>
                      <a:pt x="48" y="252"/>
                    </a:lnTo>
                    <a:lnTo>
                      <a:pt x="42" y="251"/>
                    </a:lnTo>
                    <a:lnTo>
                      <a:pt x="39" y="247"/>
                    </a:lnTo>
                    <a:lnTo>
                      <a:pt x="36" y="245"/>
                    </a:lnTo>
                    <a:lnTo>
                      <a:pt x="32" y="244"/>
                    </a:lnTo>
                    <a:lnTo>
                      <a:pt x="29" y="240"/>
                    </a:lnTo>
                    <a:lnTo>
                      <a:pt x="25" y="239"/>
                    </a:lnTo>
                    <a:lnTo>
                      <a:pt x="22" y="237"/>
                    </a:lnTo>
                    <a:lnTo>
                      <a:pt x="18" y="234"/>
                    </a:lnTo>
                    <a:lnTo>
                      <a:pt x="15" y="232"/>
                    </a:lnTo>
                    <a:lnTo>
                      <a:pt x="10" y="228"/>
                    </a:lnTo>
                    <a:lnTo>
                      <a:pt x="6" y="227"/>
                    </a:lnTo>
                    <a:lnTo>
                      <a:pt x="3" y="225"/>
                    </a:lnTo>
                    <a:lnTo>
                      <a:pt x="0" y="222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199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3" y="189"/>
                    </a:lnTo>
                    <a:lnTo>
                      <a:pt x="5" y="188"/>
                    </a:lnTo>
                    <a:lnTo>
                      <a:pt x="6" y="186"/>
                    </a:lnTo>
                    <a:lnTo>
                      <a:pt x="8" y="186"/>
                    </a:lnTo>
                    <a:lnTo>
                      <a:pt x="13" y="182"/>
                    </a:lnTo>
                    <a:lnTo>
                      <a:pt x="13" y="181"/>
                    </a:lnTo>
                    <a:lnTo>
                      <a:pt x="18" y="177"/>
                    </a:lnTo>
                    <a:lnTo>
                      <a:pt x="20" y="177"/>
                    </a:lnTo>
                    <a:lnTo>
                      <a:pt x="24" y="176"/>
                    </a:lnTo>
                    <a:lnTo>
                      <a:pt x="24" y="176"/>
                    </a:lnTo>
                    <a:lnTo>
                      <a:pt x="25" y="174"/>
                    </a:lnTo>
                    <a:lnTo>
                      <a:pt x="27" y="172"/>
                    </a:lnTo>
                    <a:lnTo>
                      <a:pt x="29" y="172"/>
                    </a:lnTo>
                    <a:lnTo>
                      <a:pt x="29" y="172"/>
                    </a:lnTo>
                    <a:lnTo>
                      <a:pt x="30" y="172"/>
                    </a:lnTo>
                    <a:lnTo>
                      <a:pt x="36" y="172"/>
                    </a:lnTo>
                    <a:lnTo>
                      <a:pt x="37" y="172"/>
                    </a:lnTo>
                    <a:lnTo>
                      <a:pt x="39" y="172"/>
                    </a:lnTo>
                    <a:lnTo>
                      <a:pt x="41" y="172"/>
                    </a:lnTo>
                    <a:lnTo>
                      <a:pt x="41" y="172"/>
                    </a:lnTo>
                    <a:lnTo>
                      <a:pt x="41" y="170"/>
                    </a:lnTo>
                    <a:lnTo>
                      <a:pt x="41" y="169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8" y="167"/>
                    </a:lnTo>
                    <a:lnTo>
                      <a:pt x="48" y="167"/>
                    </a:lnTo>
                    <a:lnTo>
                      <a:pt x="51" y="167"/>
                    </a:lnTo>
                    <a:lnTo>
                      <a:pt x="56" y="165"/>
                    </a:lnTo>
                    <a:lnTo>
                      <a:pt x="60" y="165"/>
                    </a:lnTo>
                    <a:lnTo>
                      <a:pt x="61" y="164"/>
                    </a:lnTo>
                    <a:lnTo>
                      <a:pt x="65" y="162"/>
                    </a:lnTo>
                    <a:lnTo>
                      <a:pt x="66" y="160"/>
                    </a:lnTo>
                    <a:lnTo>
                      <a:pt x="70" y="155"/>
                    </a:lnTo>
                    <a:lnTo>
                      <a:pt x="72" y="153"/>
                    </a:lnTo>
                    <a:lnTo>
                      <a:pt x="75" y="152"/>
                    </a:lnTo>
                    <a:lnTo>
                      <a:pt x="78" y="150"/>
                    </a:lnTo>
                    <a:lnTo>
                      <a:pt x="80" y="150"/>
                    </a:lnTo>
                    <a:lnTo>
                      <a:pt x="84" y="148"/>
                    </a:lnTo>
                    <a:lnTo>
                      <a:pt x="87" y="145"/>
                    </a:lnTo>
                    <a:lnTo>
                      <a:pt x="90" y="143"/>
                    </a:lnTo>
                    <a:lnTo>
                      <a:pt x="92" y="143"/>
                    </a:lnTo>
                    <a:lnTo>
                      <a:pt x="95" y="141"/>
                    </a:lnTo>
                    <a:lnTo>
                      <a:pt x="95" y="141"/>
                    </a:lnTo>
                    <a:lnTo>
                      <a:pt x="97" y="141"/>
                    </a:lnTo>
                    <a:lnTo>
                      <a:pt x="97" y="140"/>
                    </a:lnTo>
                    <a:lnTo>
                      <a:pt x="95" y="138"/>
                    </a:lnTo>
                    <a:lnTo>
                      <a:pt x="95" y="138"/>
                    </a:lnTo>
                    <a:lnTo>
                      <a:pt x="94" y="138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4" y="133"/>
                    </a:lnTo>
                    <a:lnTo>
                      <a:pt x="94" y="131"/>
                    </a:lnTo>
                    <a:lnTo>
                      <a:pt x="94" y="130"/>
                    </a:lnTo>
                    <a:lnTo>
                      <a:pt x="92" y="128"/>
                    </a:lnTo>
                    <a:lnTo>
                      <a:pt x="92" y="128"/>
                    </a:lnTo>
                    <a:lnTo>
                      <a:pt x="94" y="126"/>
                    </a:lnTo>
                    <a:lnTo>
                      <a:pt x="94" y="126"/>
                    </a:lnTo>
                    <a:lnTo>
                      <a:pt x="95" y="126"/>
                    </a:lnTo>
                    <a:lnTo>
                      <a:pt x="97" y="126"/>
                    </a:lnTo>
                    <a:lnTo>
                      <a:pt x="101" y="124"/>
                    </a:lnTo>
                    <a:lnTo>
                      <a:pt x="109" y="123"/>
                    </a:lnTo>
                    <a:lnTo>
                      <a:pt x="109" y="121"/>
                    </a:lnTo>
                    <a:lnTo>
                      <a:pt x="109" y="119"/>
                    </a:lnTo>
                    <a:lnTo>
                      <a:pt x="111" y="118"/>
                    </a:lnTo>
                    <a:lnTo>
                      <a:pt x="111" y="118"/>
                    </a:lnTo>
                    <a:lnTo>
                      <a:pt x="111" y="118"/>
                    </a:lnTo>
                    <a:lnTo>
                      <a:pt x="114" y="116"/>
                    </a:lnTo>
                    <a:lnTo>
                      <a:pt x="118" y="116"/>
                    </a:lnTo>
                    <a:lnTo>
                      <a:pt x="119" y="116"/>
                    </a:lnTo>
                    <a:lnTo>
                      <a:pt x="125" y="116"/>
                    </a:lnTo>
                    <a:lnTo>
                      <a:pt x="126" y="116"/>
                    </a:lnTo>
                    <a:lnTo>
                      <a:pt x="131" y="116"/>
                    </a:lnTo>
                    <a:lnTo>
                      <a:pt x="135" y="116"/>
                    </a:lnTo>
                    <a:lnTo>
                      <a:pt x="138" y="116"/>
                    </a:lnTo>
                    <a:lnTo>
                      <a:pt x="142" y="116"/>
                    </a:lnTo>
                    <a:lnTo>
                      <a:pt x="143" y="116"/>
                    </a:lnTo>
                    <a:lnTo>
                      <a:pt x="143" y="114"/>
                    </a:lnTo>
                    <a:lnTo>
                      <a:pt x="142" y="112"/>
                    </a:lnTo>
                    <a:lnTo>
                      <a:pt x="143" y="111"/>
                    </a:lnTo>
                    <a:lnTo>
                      <a:pt x="145" y="109"/>
                    </a:lnTo>
                    <a:lnTo>
                      <a:pt x="147" y="107"/>
                    </a:lnTo>
                    <a:lnTo>
                      <a:pt x="145" y="106"/>
                    </a:lnTo>
                    <a:lnTo>
                      <a:pt x="143" y="106"/>
                    </a:lnTo>
                    <a:lnTo>
                      <a:pt x="142" y="104"/>
                    </a:lnTo>
                    <a:lnTo>
                      <a:pt x="140" y="102"/>
                    </a:lnTo>
                    <a:lnTo>
                      <a:pt x="138" y="101"/>
                    </a:lnTo>
                    <a:lnTo>
                      <a:pt x="138" y="99"/>
                    </a:lnTo>
                    <a:lnTo>
                      <a:pt x="137" y="94"/>
                    </a:lnTo>
                    <a:lnTo>
                      <a:pt x="135" y="92"/>
                    </a:lnTo>
                    <a:lnTo>
                      <a:pt x="135" y="89"/>
                    </a:lnTo>
                    <a:lnTo>
                      <a:pt x="135" y="84"/>
                    </a:lnTo>
                    <a:lnTo>
                      <a:pt x="133" y="80"/>
                    </a:lnTo>
                    <a:lnTo>
                      <a:pt x="133" y="78"/>
                    </a:lnTo>
                    <a:lnTo>
                      <a:pt x="133" y="77"/>
                    </a:lnTo>
                    <a:lnTo>
                      <a:pt x="135" y="73"/>
                    </a:lnTo>
                    <a:lnTo>
                      <a:pt x="133" y="70"/>
                    </a:lnTo>
                    <a:lnTo>
                      <a:pt x="131" y="65"/>
                    </a:lnTo>
                    <a:lnTo>
                      <a:pt x="133" y="63"/>
                    </a:lnTo>
                    <a:lnTo>
                      <a:pt x="133" y="63"/>
                    </a:lnTo>
                    <a:lnTo>
                      <a:pt x="133" y="61"/>
                    </a:lnTo>
                    <a:lnTo>
                      <a:pt x="131" y="60"/>
                    </a:lnTo>
                    <a:lnTo>
                      <a:pt x="131" y="60"/>
                    </a:lnTo>
                    <a:lnTo>
                      <a:pt x="131" y="58"/>
                    </a:lnTo>
                    <a:lnTo>
                      <a:pt x="131" y="56"/>
                    </a:lnTo>
                    <a:lnTo>
                      <a:pt x="131" y="56"/>
                    </a:lnTo>
                    <a:lnTo>
                      <a:pt x="130" y="55"/>
                    </a:lnTo>
                    <a:lnTo>
                      <a:pt x="126" y="51"/>
                    </a:lnTo>
                    <a:lnTo>
                      <a:pt x="125" y="49"/>
                    </a:lnTo>
                    <a:lnTo>
                      <a:pt x="125" y="48"/>
                    </a:lnTo>
                    <a:lnTo>
                      <a:pt x="128" y="48"/>
                    </a:lnTo>
                    <a:lnTo>
                      <a:pt x="130" y="48"/>
                    </a:lnTo>
                    <a:lnTo>
                      <a:pt x="135" y="46"/>
                    </a:lnTo>
                    <a:lnTo>
                      <a:pt x="138" y="43"/>
                    </a:lnTo>
                    <a:lnTo>
                      <a:pt x="142" y="41"/>
                    </a:lnTo>
                    <a:lnTo>
                      <a:pt x="143" y="39"/>
                    </a:lnTo>
                    <a:lnTo>
                      <a:pt x="145" y="36"/>
                    </a:lnTo>
                    <a:lnTo>
                      <a:pt x="149" y="34"/>
                    </a:lnTo>
                    <a:lnTo>
                      <a:pt x="159" y="31"/>
                    </a:lnTo>
                    <a:lnTo>
                      <a:pt x="161" y="31"/>
                    </a:lnTo>
                    <a:lnTo>
                      <a:pt x="162" y="31"/>
                    </a:lnTo>
                    <a:lnTo>
                      <a:pt x="166" y="31"/>
                    </a:lnTo>
                    <a:lnTo>
                      <a:pt x="167" y="29"/>
                    </a:lnTo>
                    <a:lnTo>
                      <a:pt x="169" y="26"/>
                    </a:lnTo>
                    <a:lnTo>
                      <a:pt x="172" y="22"/>
                    </a:lnTo>
                    <a:lnTo>
                      <a:pt x="176" y="20"/>
                    </a:lnTo>
                    <a:lnTo>
                      <a:pt x="181" y="19"/>
                    </a:lnTo>
                    <a:lnTo>
                      <a:pt x="184" y="17"/>
                    </a:lnTo>
                    <a:lnTo>
                      <a:pt x="191" y="14"/>
                    </a:lnTo>
                    <a:lnTo>
                      <a:pt x="205" y="14"/>
                    </a:lnTo>
                    <a:lnTo>
                      <a:pt x="212" y="12"/>
                    </a:lnTo>
                    <a:lnTo>
                      <a:pt x="217" y="12"/>
                    </a:lnTo>
                    <a:lnTo>
                      <a:pt x="222" y="9"/>
                    </a:lnTo>
                    <a:lnTo>
                      <a:pt x="224" y="9"/>
                    </a:lnTo>
                    <a:lnTo>
                      <a:pt x="234" y="9"/>
                    </a:lnTo>
                    <a:lnTo>
                      <a:pt x="239" y="5"/>
                    </a:lnTo>
                    <a:lnTo>
                      <a:pt x="258" y="5"/>
                    </a:lnTo>
                    <a:lnTo>
                      <a:pt x="260" y="7"/>
                    </a:lnTo>
                    <a:lnTo>
                      <a:pt x="263" y="7"/>
                    </a:lnTo>
                    <a:lnTo>
                      <a:pt x="267" y="10"/>
                    </a:lnTo>
                    <a:lnTo>
                      <a:pt x="268" y="12"/>
                    </a:lnTo>
                    <a:lnTo>
                      <a:pt x="270" y="10"/>
                    </a:lnTo>
                    <a:lnTo>
                      <a:pt x="277" y="9"/>
                    </a:lnTo>
                    <a:lnTo>
                      <a:pt x="284" y="7"/>
                    </a:lnTo>
                    <a:lnTo>
                      <a:pt x="287" y="5"/>
                    </a:lnTo>
                    <a:lnTo>
                      <a:pt x="289" y="2"/>
                    </a:lnTo>
                    <a:lnTo>
                      <a:pt x="291" y="2"/>
                    </a:lnTo>
                    <a:lnTo>
                      <a:pt x="292" y="3"/>
                    </a:lnTo>
                    <a:lnTo>
                      <a:pt x="299" y="5"/>
                    </a:lnTo>
                    <a:lnTo>
                      <a:pt x="304" y="5"/>
                    </a:lnTo>
                    <a:lnTo>
                      <a:pt x="306" y="3"/>
                    </a:lnTo>
                    <a:lnTo>
                      <a:pt x="304" y="0"/>
                    </a:lnTo>
                    <a:lnTo>
                      <a:pt x="309" y="2"/>
                    </a:lnTo>
                    <a:lnTo>
                      <a:pt x="313" y="3"/>
                    </a:lnTo>
                    <a:lnTo>
                      <a:pt x="316" y="5"/>
                    </a:lnTo>
                    <a:lnTo>
                      <a:pt x="318" y="7"/>
                    </a:lnTo>
                    <a:lnTo>
                      <a:pt x="323" y="5"/>
                    </a:lnTo>
                    <a:lnTo>
                      <a:pt x="332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1" name="Freeform 66"/>
              <p:cNvSpPr>
                <a:spLocks noEditPoints="1"/>
              </p:cNvSpPr>
              <p:nvPr/>
            </p:nvSpPr>
            <p:spPr bwMode="auto">
              <a:xfrm>
                <a:off x="1876" y="3022"/>
                <a:ext cx="314" cy="122"/>
              </a:xfrm>
              <a:custGeom>
                <a:avLst/>
                <a:gdLst>
                  <a:gd name="T0" fmla="*/ 308 w 314"/>
                  <a:gd name="T1" fmla="*/ 29 h 122"/>
                  <a:gd name="T2" fmla="*/ 313 w 314"/>
                  <a:gd name="T3" fmla="*/ 35 h 122"/>
                  <a:gd name="T4" fmla="*/ 314 w 314"/>
                  <a:gd name="T5" fmla="*/ 46 h 122"/>
                  <a:gd name="T6" fmla="*/ 311 w 314"/>
                  <a:gd name="T7" fmla="*/ 47 h 122"/>
                  <a:gd name="T8" fmla="*/ 297 w 314"/>
                  <a:gd name="T9" fmla="*/ 68 h 122"/>
                  <a:gd name="T10" fmla="*/ 277 w 314"/>
                  <a:gd name="T11" fmla="*/ 78 h 122"/>
                  <a:gd name="T12" fmla="*/ 260 w 314"/>
                  <a:gd name="T13" fmla="*/ 88 h 122"/>
                  <a:gd name="T14" fmla="*/ 258 w 314"/>
                  <a:gd name="T15" fmla="*/ 92 h 122"/>
                  <a:gd name="T16" fmla="*/ 254 w 314"/>
                  <a:gd name="T17" fmla="*/ 92 h 122"/>
                  <a:gd name="T18" fmla="*/ 253 w 314"/>
                  <a:gd name="T19" fmla="*/ 99 h 122"/>
                  <a:gd name="T20" fmla="*/ 249 w 314"/>
                  <a:gd name="T21" fmla="*/ 105 h 122"/>
                  <a:gd name="T22" fmla="*/ 248 w 314"/>
                  <a:gd name="T23" fmla="*/ 112 h 122"/>
                  <a:gd name="T24" fmla="*/ 244 w 314"/>
                  <a:gd name="T25" fmla="*/ 119 h 122"/>
                  <a:gd name="T26" fmla="*/ 239 w 314"/>
                  <a:gd name="T27" fmla="*/ 121 h 122"/>
                  <a:gd name="T28" fmla="*/ 232 w 314"/>
                  <a:gd name="T29" fmla="*/ 114 h 122"/>
                  <a:gd name="T30" fmla="*/ 224 w 314"/>
                  <a:gd name="T31" fmla="*/ 110 h 122"/>
                  <a:gd name="T32" fmla="*/ 215 w 314"/>
                  <a:gd name="T33" fmla="*/ 112 h 122"/>
                  <a:gd name="T34" fmla="*/ 213 w 314"/>
                  <a:gd name="T35" fmla="*/ 107 h 122"/>
                  <a:gd name="T36" fmla="*/ 215 w 314"/>
                  <a:gd name="T37" fmla="*/ 104 h 122"/>
                  <a:gd name="T38" fmla="*/ 219 w 314"/>
                  <a:gd name="T39" fmla="*/ 99 h 122"/>
                  <a:gd name="T40" fmla="*/ 219 w 314"/>
                  <a:gd name="T41" fmla="*/ 93 h 122"/>
                  <a:gd name="T42" fmla="*/ 217 w 314"/>
                  <a:gd name="T43" fmla="*/ 90 h 122"/>
                  <a:gd name="T44" fmla="*/ 225 w 314"/>
                  <a:gd name="T45" fmla="*/ 80 h 122"/>
                  <a:gd name="T46" fmla="*/ 225 w 314"/>
                  <a:gd name="T47" fmla="*/ 66 h 122"/>
                  <a:gd name="T48" fmla="*/ 222 w 314"/>
                  <a:gd name="T49" fmla="*/ 71 h 122"/>
                  <a:gd name="T50" fmla="*/ 215 w 314"/>
                  <a:gd name="T51" fmla="*/ 78 h 122"/>
                  <a:gd name="T52" fmla="*/ 205 w 314"/>
                  <a:gd name="T53" fmla="*/ 68 h 122"/>
                  <a:gd name="T54" fmla="*/ 207 w 314"/>
                  <a:gd name="T55" fmla="*/ 53 h 122"/>
                  <a:gd name="T56" fmla="*/ 213 w 314"/>
                  <a:gd name="T57" fmla="*/ 39 h 122"/>
                  <a:gd name="T58" fmla="*/ 213 w 314"/>
                  <a:gd name="T59" fmla="*/ 34 h 122"/>
                  <a:gd name="T60" fmla="*/ 222 w 314"/>
                  <a:gd name="T61" fmla="*/ 15 h 122"/>
                  <a:gd name="T62" fmla="*/ 231 w 314"/>
                  <a:gd name="T63" fmla="*/ 8 h 122"/>
                  <a:gd name="T64" fmla="*/ 246 w 314"/>
                  <a:gd name="T65" fmla="*/ 0 h 122"/>
                  <a:gd name="T66" fmla="*/ 258 w 314"/>
                  <a:gd name="T67" fmla="*/ 8 h 122"/>
                  <a:gd name="T68" fmla="*/ 268 w 314"/>
                  <a:gd name="T69" fmla="*/ 13 h 122"/>
                  <a:gd name="T70" fmla="*/ 275 w 314"/>
                  <a:gd name="T71" fmla="*/ 20 h 122"/>
                  <a:gd name="T72" fmla="*/ 285 w 314"/>
                  <a:gd name="T73" fmla="*/ 22 h 122"/>
                  <a:gd name="T74" fmla="*/ 292 w 314"/>
                  <a:gd name="T75" fmla="*/ 22 h 122"/>
                  <a:gd name="T76" fmla="*/ 299 w 314"/>
                  <a:gd name="T77" fmla="*/ 20 h 122"/>
                  <a:gd name="T78" fmla="*/ 309 w 314"/>
                  <a:gd name="T79" fmla="*/ 27 h 122"/>
                  <a:gd name="T80" fmla="*/ 244 w 314"/>
                  <a:gd name="T81" fmla="*/ 1 h 122"/>
                  <a:gd name="T82" fmla="*/ 11 w 314"/>
                  <a:gd name="T83" fmla="*/ 34 h 122"/>
                  <a:gd name="T84" fmla="*/ 13 w 314"/>
                  <a:gd name="T85" fmla="*/ 44 h 122"/>
                  <a:gd name="T86" fmla="*/ 3 w 314"/>
                  <a:gd name="T87" fmla="*/ 42 h 122"/>
                  <a:gd name="T88" fmla="*/ 5 w 314"/>
                  <a:gd name="T89" fmla="*/ 32 h 122"/>
                  <a:gd name="T90" fmla="*/ 1 w 314"/>
                  <a:gd name="T91" fmla="*/ 25 h 122"/>
                  <a:gd name="T92" fmla="*/ 20 w 314"/>
                  <a:gd name="T93" fmla="*/ 34 h 122"/>
                  <a:gd name="T94" fmla="*/ 18 w 314"/>
                  <a:gd name="T95" fmla="*/ 30 h 122"/>
                  <a:gd name="T96" fmla="*/ 0 w 314"/>
                  <a:gd name="T97" fmla="*/ 35 h 122"/>
                  <a:gd name="T98" fmla="*/ 5 w 314"/>
                  <a:gd name="T99" fmla="*/ 35 h 122"/>
                  <a:gd name="T100" fmla="*/ 22 w 314"/>
                  <a:gd name="T101" fmla="*/ 37 h 122"/>
                  <a:gd name="T102" fmla="*/ 23 w 314"/>
                  <a:gd name="T103" fmla="*/ 41 h 122"/>
                  <a:gd name="T104" fmla="*/ 39 w 314"/>
                  <a:gd name="T105" fmla="*/ 44 h 122"/>
                  <a:gd name="T106" fmla="*/ 44 w 314"/>
                  <a:gd name="T107" fmla="*/ 41 h 122"/>
                  <a:gd name="T108" fmla="*/ 22 w 314"/>
                  <a:gd name="T109" fmla="*/ 53 h 122"/>
                  <a:gd name="T110" fmla="*/ 22 w 314"/>
                  <a:gd name="T111" fmla="*/ 53 h 122"/>
                  <a:gd name="T112" fmla="*/ 217 w 314"/>
                  <a:gd name="T113" fmla="*/ 83 h 122"/>
                  <a:gd name="T114" fmla="*/ 225 w 314"/>
                  <a:gd name="T115" fmla="*/ 7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4" h="122">
                    <a:moveTo>
                      <a:pt x="313" y="29"/>
                    </a:moveTo>
                    <a:lnTo>
                      <a:pt x="313" y="29"/>
                    </a:lnTo>
                    <a:lnTo>
                      <a:pt x="311" y="29"/>
                    </a:lnTo>
                    <a:lnTo>
                      <a:pt x="309" y="30"/>
                    </a:lnTo>
                    <a:lnTo>
                      <a:pt x="308" y="29"/>
                    </a:lnTo>
                    <a:lnTo>
                      <a:pt x="308" y="29"/>
                    </a:lnTo>
                    <a:lnTo>
                      <a:pt x="308" y="30"/>
                    </a:lnTo>
                    <a:lnTo>
                      <a:pt x="308" y="30"/>
                    </a:lnTo>
                    <a:lnTo>
                      <a:pt x="309" y="32"/>
                    </a:lnTo>
                    <a:lnTo>
                      <a:pt x="309" y="32"/>
                    </a:lnTo>
                    <a:lnTo>
                      <a:pt x="311" y="34"/>
                    </a:lnTo>
                    <a:lnTo>
                      <a:pt x="313" y="35"/>
                    </a:lnTo>
                    <a:lnTo>
                      <a:pt x="314" y="37"/>
                    </a:lnTo>
                    <a:lnTo>
                      <a:pt x="314" y="37"/>
                    </a:lnTo>
                    <a:lnTo>
                      <a:pt x="314" y="39"/>
                    </a:lnTo>
                    <a:lnTo>
                      <a:pt x="313" y="41"/>
                    </a:lnTo>
                    <a:lnTo>
                      <a:pt x="314" y="44"/>
                    </a:lnTo>
                    <a:lnTo>
                      <a:pt x="314" y="46"/>
                    </a:lnTo>
                    <a:lnTo>
                      <a:pt x="313" y="46"/>
                    </a:lnTo>
                    <a:lnTo>
                      <a:pt x="313" y="46"/>
                    </a:lnTo>
                    <a:lnTo>
                      <a:pt x="311" y="44"/>
                    </a:lnTo>
                    <a:lnTo>
                      <a:pt x="311" y="44"/>
                    </a:lnTo>
                    <a:lnTo>
                      <a:pt x="311" y="46"/>
                    </a:lnTo>
                    <a:lnTo>
                      <a:pt x="311" y="47"/>
                    </a:lnTo>
                    <a:lnTo>
                      <a:pt x="309" y="53"/>
                    </a:lnTo>
                    <a:lnTo>
                      <a:pt x="308" y="56"/>
                    </a:lnTo>
                    <a:lnTo>
                      <a:pt x="306" y="58"/>
                    </a:lnTo>
                    <a:lnTo>
                      <a:pt x="304" y="59"/>
                    </a:lnTo>
                    <a:lnTo>
                      <a:pt x="302" y="63"/>
                    </a:lnTo>
                    <a:lnTo>
                      <a:pt x="297" y="68"/>
                    </a:lnTo>
                    <a:lnTo>
                      <a:pt x="296" y="70"/>
                    </a:lnTo>
                    <a:lnTo>
                      <a:pt x="292" y="71"/>
                    </a:lnTo>
                    <a:lnTo>
                      <a:pt x="290" y="73"/>
                    </a:lnTo>
                    <a:lnTo>
                      <a:pt x="287" y="75"/>
                    </a:lnTo>
                    <a:lnTo>
                      <a:pt x="284" y="76"/>
                    </a:lnTo>
                    <a:lnTo>
                      <a:pt x="277" y="78"/>
                    </a:lnTo>
                    <a:lnTo>
                      <a:pt x="273" y="80"/>
                    </a:lnTo>
                    <a:lnTo>
                      <a:pt x="270" y="82"/>
                    </a:lnTo>
                    <a:lnTo>
                      <a:pt x="268" y="82"/>
                    </a:lnTo>
                    <a:lnTo>
                      <a:pt x="265" y="83"/>
                    </a:lnTo>
                    <a:lnTo>
                      <a:pt x="263" y="85"/>
                    </a:lnTo>
                    <a:lnTo>
                      <a:pt x="260" y="88"/>
                    </a:lnTo>
                    <a:lnTo>
                      <a:pt x="260" y="88"/>
                    </a:lnTo>
                    <a:lnTo>
                      <a:pt x="258" y="90"/>
                    </a:lnTo>
                    <a:lnTo>
                      <a:pt x="258" y="92"/>
                    </a:lnTo>
                    <a:lnTo>
                      <a:pt x="258" y="92"/>
                    </a:lnTo>
                    <a:lnTo>
                      <a:pt x="258" y="92"/>
                    </a:lnTo>
                    <a:lnTo>
                      <a:pt x="258" y="92"/>
                    </a:lnTo>
                    <a:lnTo>
                      <a:pt x="258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4" y="92"/>
                    </a:lnTo>
                    <a:lnTo>
                      <a:pt x="254" y="92"/>
                    </a:lnTo>
                    <a:lnTo>
                      <a:pt x="254" y="92"/>
                    </a:lnTo>
                    <a:lnTo>
                      <a:pt x="253" y="95"/>
                    </a:lnTo>
                    <a:lnTo>
                      <a:pt x="253" y="97"/>
                    </a:lnTo>
                    <a:lnTo>
                      <a:pt x="253" y="97"/>
                    </a:lnTo>
                    <a:lnTo>
                      <a:pt x="253" y="99"/>
                    </a:lnTo>
                    <a:lnTo>
                      <a:pt x="253" y="100"/>
                    </a:lnTo>
                    <a:lnTo>
                      <a:pt x="251" y="100"/>
                    </a:lnTo>
                    <a:lnTo>
                      <a:pt x="251" y="102"/>
                    </a:lnTo>
                    <a:lnTo>
                      <a:pt x="251" y="102"/>
                    </a:lnTo>
                    <a:lnTo>
                      <a:pt x="251" y="104"/>
                    </a:lnTo>
                    <a:lnTo>
                      <a:pt x="249" y="105"/>
                    </a:lnTo>
                    <a:lnTo>
                      <a:pt x="249" y="107"/>
                    </a:lnTo>
                    <a:lnTo>
                      <a:pt x="248" y="109"/>
                    </a:lnTo>
                    <a:lnTo>
                      <a:pt x="248" y="110"/>
                    </a:lnTo>
                    <a:lnTo>
                      <a:pt x="249" y="110"/>
                    </a:lnTo>
                    <a:lnTo>
                      <a:pt x="249" y="112"/>
                    </a:lnTo>
                    <a:lnTo>
                      <a:pt x="248" y="112"/>
                    </a:lnTo>
                    <a:lnTo>
                      <a:pt x="248" y="114"/>
                    </a:lnTo>
                    <a:lnTo>
                      <a:pt x="248" y="114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7"/>
                    </a:lnTo>
                    <a:lnTo>
                      <a:pt x="244" y="119"/>
                    </a:lnTo>
                    <a:lnTo>
                      <a:pt x="244" y="119"/>
                    </a:lnTo>
                    <a:lnTo>
                      <a:pt x="243" y="119"/>
                    </a:lnTo>
                    <a:lnTo>
                      <a:pt x="243" y="121"/>
                    </a:lnTo>
                    <a:lnTo>
                      <a:pt x="241" y="121"/>
                    </a:lnTo>
                    <a:lnTo>
                      <a:pt x="241" y="122"/>
                    </a:lnTo>
                    <a:lnTo>
                      <a:pt x="239" y="121"/>
                    </a:lnTo>
                    <a:lnTo>
                      <a:pt x="237" y="121"/>
                    </a:lnTo>
                    <a:lnTo>
                      <a:pt x="236" y="121"/>
                    </a:lnTo>
                    <a:lnTo>
                      <a:pt x="234" y="119"/>
                    </a:lnTo>
                    <a:lnTo>
                      <a:pt x="234" y="117"/>
                    </a:lnTo>
                    <a:lnTo>
                      <a:pt x="232" y="116"/>
                    </a:lnTo>
                    <a:lnTo>
                      <a:pt x="232" y="114"/>
                    </a:lnTo>
                    <a:lnTo>
                      <a:pt x="231" y="112"/>
                    </a:lnTo>
                    <a:lnTo>
                      <a:pt x="231" y="112"/>
                    </a:lnTo>
                    <a:lnTo>
                      <a:pt x="229" y="112"/>
                    </a:lnTo>
                    <a:lnTo>
                      <a:pt x="227" y="112"/>
                    </a:lnTo>
                    <a:lnTo>
                      <a:pt x="225" y="110"/>
                    </a:lnTo>
                    <a:lnTo>
                      <a:pt x="224" y="110"/>
                    </a:lnTo>
                    <a:lnTo>
                      <a:pt x="222" y="109"/>
                    </a:lnTo>
                    <a:lnTo>
                      <a:pt x="220" y="109"/>
                    </a:lnTo>
                    <a:lnTo>
                      <a:pt x="219" y="109"/>
                    </a:lnTo>
                    <a:lnTo>
                      <a:pt x="219" y="109"/>
                    </a:lnTo>
                    <a:lnTo>
                      <a:pt x="217" y="110"/>
                    </a:lnTo>
                    <a:lnTo>
                      <a:pt x="215" y="112"/>
                    </a:lnTo>
                    <a:lnTo>
                      <a:pt x="215" y="112"/>
                    </a:lnTo>
                    <a:lnTo>
                      <a:pt x="213" y="110"/>
                    </a:lnTo>
                    <a:lnTo>
                      <a:pt x="213" y="110"/>
                    </a:lnTo>
                    <a:lnTo>
                      <a:pt x="215" y="109"/>
                    </a:lnTo>
                    <a:lnTo>
                      <a:pt x="217" y="107"/>
                    </a:lnTo>
                    <a:lnTo>
                      <a:pt x="213" y="107"/>
                    </a:lnTo>
                    <a:lnTo>
                      <a:pt x="213" y="105"/>
                    </a:lnTo>
                    <a:lnTo>
                      <a:pt x="213" y="105"/>
                    </a:lnTo>
                    <a:lnTo>
                      <a:pt x="213" y="104"/>
                    </a:lnTo>
                    <a:lnTo>
                      <a:pt x="213" y="104"/>
                    </a:lnTo>
                    <a:lnTo>
                      <a:pt x="215" y="102"/>
                    </a:lnTo>
                    <a:lnTo>
                      <a:pt x="215" y="104"/>
                    </a:lnTo>
                    <a:lnTo>
                      <a:pt x="217" y="104"/>
                    </a:lnTo>
                    <a:lnTo>
                      <a:pt x="217" y="102"/>
                    </a:lnTo>
                    <a:lnTo>
                      <a:pt x="219" y="102"/>
                    </a:lnTo>
                    <a:lnTo>
                      <a:pt x="219" y="100"/>
                    </a:lnTo>
                    <a:lnTo>
                      <a:pt x="219" y="100"/>
                    </a:lnTo>
                    <a:lnTo>
                      <a:pt x="219" y="99"/>
                    </a:lnTo>
                    <a:lnTo>
                      <a:pt x="219" y="99"/>
                    </a:lnTo>
                    <a:lnTo>
                      <a:pt x="219" y="97"/>
                    </a:lnTo>
                    <a:lnTo>
                      <a:pt x="219" y="97"/>
                    </a:lnTo>
                    <a:lnTo>
                      <a:pt x="219" y="95"/>
                    </a:lnTo>
                    <a:lnTo>
                      <a:pt x="219" y="95"/>
                    </a:lnTo>
                    <a:lnTo>
                      <a:pt x="219" y="93"/>
                    </a:lnTo>
                    <a:lnTo>
                      <a:pt x="219" y="93"/>
                    </a:lnTo>
                    <a:lnTo>
                      <a:pt x="217" y="92"/>
                    </a:lnTo>
                    <a:lnTo>
                      <a:pt x="217" y="92"/>
                    </a:lnTo>
                    <a:lnTo>
                      <a:pt x="217" y="92"/>
                    </a:lnTo>
                    <a:lnTo>
                      <a:pt x="217" y="92"/>
                    </a:lnTo>
                    <a:lnTo>
                      <a:pt x="217" y="90"/>
                    </a:lnTo>
                    <a:lnTo>
                      <a:pt x="220" y="90"/>
                    </a:lnTo>
                    <a:lnTo>
                      <a:pt x="220" y="88"/>
                    </a:lnTo>
                    <a:lnTo>
                      <a:pt x="222" y="88"/>
                    </a:lnTo>
                    <a:lnTo>
                      <a:pt x="224" y="87"/>
                    </a:lnTo>
                    <a:lnTo>
                      <a:pt x="224" y="85"/>
                    </a:lnTo>
                    <a:lnTo>
                      <a:pt x="225" y="80"/>
                    </a:lnTo>
                    <a:lnTo>
                      <a:pt x="229" y="76"/>
                    </a:lnTo>
                    <a:lnTo>
                      <a:pt x="227" y="75"/>
                    </a:lnTo>
                    <a:lnTo>
                      <a:pt x="225" y="71"/>
                    </a:lnTo>
                    <a:lnTo>
                      <a:pt x="225" y="68"/>
                    </a:lnTo>
                    <a:lnTo>
                      <a:pt x="225" y="66"/>
                    </a:lnTo>
                    <a:lnTo>
                      <a:pt x="225" y="66"/>
                    </a:lnTo>
                    <a:lnTo>
                      <a:pt x="225" y="68"/>
                    </a:lnTo>
                    <a:lnTo>
                      <a:pt x="225" y="73"/>
                    </a:lnTo>
                    <a:lnTo>
                      <a:pt x="224" y="75"/>
                    </a:lnTo>
                    <a:lnTo>
                      <a:pt x="224" y="76"/>
                    </a:lnTo>
                    <a:lnTo>
                      <a:pt x="222" y="75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20" y="75"/>
                    </a:lnTo>
                    <a:lnTo>
                      <a:pt x="219" y="76"/>
                    </a:lnTo>
                    <a:lnTo>
                      <a:pt x="219" y="78"/>
                    </a:lnTo>
                    <a:lnTo>
                      <a:pt x="217" y="78"/>
                    </a:lnTo>
                    <a:lnTo>
                      <a:pt x="215" y="78"/>
                    </a:lnTo>
                    <a:lnTo>
                      <a:pt x="213" y="76"/>
                    </a:lnTo>
                    <a:lnTo>
                      <a:pt x="210" y="73"/>
                    </a:lnTo>
                    <a:lnTo>
                      <a:pt x="207" y="71"/>
                    </a:lnTo>
                    <a:lnTo>
                      <a:pt x="205" y="70"/>
                    </a:lnTo>
                    <a:lnTo>
                      <a:pt x="205" y="70"/>
                    </a:lnTo>
                    <a:lnTo>
                      <a:pt x="205" y="68"/>
                    </a:lnTo>
                    <a:lnTo>
                      <a:pt x="207" y="68"/>
                    </a:lnTo>
                    <a:lnTo>
                      <a:pt x="208" y="66"/>
                    </a:lnTo>
                    <a:lnTo>
                      <a:pt x="208" y="63"/>
                    </a:lnTo>
                    <a:lnTo>
                      <a:pt x="208" y="61"/>
                    </a:lnTo>
                    <a:lnTo>
                      <a:pt x="207" y="58"/>
                    </a:lnTo>
                    <a:lnTo>
                      <a:pt x="207" y="53"/>
                    </a:lnTo>
                    <a:lnTo>
                      <a:pt x="207" y="51"/>
                    </a:lnTo>
                    <a:lnTo>
                      <a:pt x="205" y="47"/>
                    </a:lnTo>
                    <a:lnTo>
                      <a:pt x="207" y="46"/>
                    </a:lnTo>
                    <a:lnTo>
                      <a:pt x="210" y="44"/>
                    </a:lnTo>
                    <a:lnTo>
                      <a:pt x="212" y="42"/>
                    </a:lnTo>
                    <a:lnTo>
                      <a:pt x="213" y="39"/>
                    </a:lnTo>
                    <a:lnTo>
                      <a:pt x="213" y="37"/>
                    </a:lnTo>
                    <a:lnTo>
                      <a:pt x="215" y="39"/>
                    </a:lnTo>
                    <a:lnTo>
                      <a:pt x="217" y="39"/>
                    </a:lnTo>
                    <a:lnTo>
                      <a:pt x="215" y="37"/>
                    </a:lnTo>
                    <a:lnTo>
                      <a:pt x="213" y="35"/>
                    </a:lnTo>
                    <a:lnTo>
                      <a:pt x="213" y="34"/>
                    </a:lnTo>
                    <a:lnTo>
                      <a:pt x="217" y="30"/>
                    </a:lnTo>
                    <a:lnTo>
                      <a:pt x="219" y="29"/>
                    </a:lnTo>
                    <a:lnTo>
                      <a:pt x="220" y="27"/>
                    </a:lnTo>
                    <a:lnTo>
                      <a:pt x="222" y="24"/>
                    </a:lnTo>
                    <a:lnTo>
                      <a:pt x="222" y="18"/>
                    </a:lnTo>
                    <a:lnTo>
                      <a:pt x="222" y="15"/>
                    </a:lnTo>
                    <a:lnTo>
                      <a:pt x="220" y="12"/>
                    </a:lnTo>
                    <a:lnTo>
                      <a:pt x="222" y="12"/>
                    </a:lnTo>
                    <a:lnTo>
                      <a:pt x="225" y="10"/>
                    </a:lnTo>
                    <a:lnTo>
                      <a:pt x="227" y="10"/>
                    </a:lnTo>
                    <a:lnTo>
                      <a:pt x="227" y="8"/>
                    </a:lnTo>
                    <a:lnTo>
                      <a:pt x="231" y="8"/>
                    </a:lnTo>
                    <a:lnTo>
                      <a:pt x="232" y="6"/>
                    </a:lnTo>
                    <a:lnTo>
                      <a:pt x="237" y="5"/>
                    </a:lnTo>
                    <a:lnTo>
                      <a:pt x="244" y="3"/>
                    </a:lnTo>
                    <a:lnTo>
                      <a:pt x="246" y="1"/>
                    </a:lnTo>
                    <a:lnTo>
                      <a:pt x="244" y="0"/>
                    </a:lnTo>
                    <a:lnTo>
                      <a:pt x="246" y="0"/>
                    </a:lnTo>
                    <a:lnTo>
                      <a:pt x="248" y="1"/>
                    </a:lnTo>
                    <a:lnTo>
                      <a:pt x="248" y="3"/>
                    </a:lnTo>
                    <a:lnTo>
                      <a:pt x="249" y="3"/>
                    </a:lnTo>
                    <a:lnTo>
                      <a:pt x="251" y="3"/>
                    </a:lnTo>
                    <a:lnTo>
                      <a:pt x="254" y="6"/>
                    </a:lnTo>
                    <a:lnTo>
                      <a:pt x="258" y="8"/>
                    </a:lnTo>
                    <a:lnTo>
                      <a:pt x="261" y="10"/>
                    </a:lnTo>
                    <a:lnTo>
                      <a:pt x="265" y="12"/>
                    </a:lnTo>
                    <a:lnTo>
                      <a:pt x="266" y="10"/>
                    </a:lnTo>
                    <a:lnTo>
                      <a:pt x="268" y="12"/>
                    </a:lnTo>
                    <a:lnTo>
                      <a:pt x="268" y="13"/>
                    </a:lnTo>
                    <a:lnTo>
                      <a:pt x="268" y="13"/>
                    </a:lnTo>
                    <a:lnTo>
                      <a:pt x="270" y="13"/>
                    </a:lnTo>
                    <a:lnTo>
                      <a:pt x="272" y="15"/>
                    </a:lnTo>
                    <a:lnTo>
                      <a:pt x="272" y="15"/>
                    </a:lnTo>
                    <a:lnTo>
                      <a:pt x="272" y="18"/>
                    </a:lnTo>
                    <a:lnTo>
                      <a:pt x="273" y="18"/>
                    </a:lnTo>
                    <a:lnTo>
                      <a:pt x="275" y="20"/>
                    </a:lnTo>
                    <a:lnTo>
                      <a:pt x="277" y="20"/>
                    </a:lnTo>
                    <a:lnTo>
                      <a:pt x="278" y="20"/>
                    </a:lnTo>
                    <a:lnTo>
                      <a:pt x="280" y="22"/>
                    </a:lnTo>
                    <a:lnTo>
                      <a:pt x="282" y="22"/>
                    </a:lnTo>
                    <a:lnTo>
                      <a:pt x="284" y="22"/>
                    </a:lnTo>
                    <a:lnTo>
                      <a:pt x="285" y="22"/>
                    </a:lnTo>
                    <a:lnTo>
                      <a:pt x="285" y="22"/>
                    </a:lnTo>
                    <a:lnTo>
                      <a:pt x="285" y="22"/>
                    </a:lnTo>
                    <a:lnTo>
                      <a:pt x="287" y="22"/>
                    </a:lnTo>
                    <a:lnTo>
                      <a:pt x="289" y="22"/>
                    </a:lnTo>
                    <a:lnTo>
                      <a:pt x="290" y="22"/>
                    </a:lnTo>
                    <a:lnTo>
                      <a:pt x="292" y="22"/>
                    </a:lnTo>
                    <a:lnTo>
                      <a:pt x="292" y="20"/>
                    </a:lnTo>
                    <a:lnTo>
                      <a:pt x="292" y="20"/>
                    </a:lnTo>
                    <a:lnTo>
                      <a:pt x="292" y="18"/>
                    </a:lnTo>
                    <a:lnTo>
                      <a:pt x="294" y="18"/>
                    </a:lnTo>
                    <a:lnTo>
                      <a:pt x="294" y="18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01" y="22"/>
                    </a:lnTo>
                    <a:lnTo>
                      <a:pt x="302" y="24"/>
                    </a:lnTo>
                    <a:lnTo>
                      <a:pt x="304" y="25"/>
                    </a:lnTo>
                    <a:lnTo>
                      <a:pt x="308" y="25"/>
                    </a:lnTo>
                    <a:lnTo>
                      <a:pt x="309" y="27"/>
                    </a:lnTo>
                    <a:lnTo>
                      <a:pt x="313" y="29"/>
                    </a:lnTo>
                    <a:lnTo>
                      <a:pt x="313" y="29"/>
                    </a:lnTo>
                    <a:close/>
                    <a:moveTo>
                      <a:pt x="244" y="3"/>
                    </a:moveTo>
                    <a:lnTo>
                      <a:pt x="243" y="3"/>
                    </a:lnTo>
                    <a:lnTo>
                      <a:pt x="243" y="1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44" y="3"/>
                    </a:lnTo>
                    <a:close/>
                    <a:moveTo>
                      <a:pt x="6" y="27"/>
                    </a:moveTo>
                    <a:lnTo>
                      <a:pt x="8" y="27"/>
                    </a:lnTo>
                    <a:lnTo>
                      <a:pt x="8" y="30"/>
                    </a:lnTo>
                    <a:lnTo>
                      <a:pt x="11" y="34"/>
                    </a:lnTo>
                    <a:lnTo>
                      <a:pt x="13" y="37"/>
                    </a:lnTo>
                    <a:lnTo>
                      <a:pt x="11" y="37"/>
                    </a:lnTo>
                    <a:lnTo>
                      <a:pt x="11" y="37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13" y="44"/>
                    </a:lnTo>
                    <a:lnTo>
                      <a:pt x="10" y="46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3" y="42"/>
                    </a:lnTo>
                    <a:lnTo>
                      <a:pt x="5" y="41"/>
                    </a:lnTo>
                    <a:lnTo>
                      <a:pt x="8" y="39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7"/>
                    </a:lnTo>
                    <a:lnTo>
                      <a:pt x="3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5"/>
                    </a:lnTo>
                    <a:lnTo>
                      <a:pt x="3" y="25"/>
                    </a:lnTo>
                    <a:lnTo>
                      <a:pt x="5" y="24"/>
                    </a:lnTo>
                    <a:lnTo>
                      <a:pt x="6" y="25"/>
                    </a:lnTo>
                    <a:lnTo>
                      <a:pt x="6" y="27"/>
                    </a:lnTo>
                    <a:lnTo>
                      <a:pt x="6" y="27"/>
                    </a:lnTo>
                    <a:close/>
                    <a:moveTo>
                      <a:pt x="20" y="34"/>
                    </a:moveTo>
                    <a:lnTo>
                      <a:pt x="18" y="34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  <a:moveTo>
                      <a:pt x="3" y="35"/>
                    </a:moveTo>
                    <a:lnTo>
                      <a:pt x="1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5" y="32"/>
                    </a:lnTo>
                    <a:lnTo>
                      <a:pt x="5" y="35"/>
                    </a:lnTo>
                    <a:lnTo>
                      <a:pt x="3" y="35"/>
                    </a:lnTo>
                    <a:close/>
                    <a:moveTo>
                      <a:pt x="23" y="41"/>
                    </a:moveTo>
                    <a:lnTo>
                      <a:pt x="23" y="41"/>
                    </a:lnTo>
                    <a:lnTo>
                      <a:pt x="20" y="39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5" y="35"/>
                    </a:lnTo>
                    <a:lnTo>
                      <a:pt x="27" y="37"/>
                    </a:lnTo>
                    <a:lnTo>
                      <a:pt x="27" y="39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3" y="41"/>
                    </a:lnTo>
                    <a:lnTo>
                      <a:pt x="23" y="41"/>
                    </a:lnTo>
                    <a:close/>
                    <a:moveTo>
                      <a:pt x="42" y="44"/>
                    </a:moveTo>
                    <a:lnTo>
                      <a:pt x="39" y="44"/>
                    </a:lnTo>
                    <a:lnTo>
                      <a:pt x="39" y="44"/>
                    </a:lnTo>
                    <a:lnTo>
                      <a:pt x="39" y="44"/>
                    </a:lnTo>
                    <a:lnTo>
                      <a:pt x="39" y="44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2" y="41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6" y="41"/>
                    </a:lnTo>
                    <a:lnTo>
                      <a:pt x="44" y="42"/>
                    </a:lnTo>
                    <a:lnTo>
                      <a:pt x="42" y="42"/>
                    </a:lnTo>
                    <a:lnTo>
                      <a:pt x="42" y="44"/>
                    </a:lnTo>
                    <a:close/>
                    <a:moveTo>
                      <a:pt x="22" y="53"/>
                    </a:moveTo>
                    <a:lnTo>
                      <a:pt x="22" y="53"/>
                    </a:lnTo>
                    <a:lnTo>
                      <a:pt x="20" y="51"/>
                    </a:lnTo>
                    <a:lnTo>
                      <a:pt x="22" y="49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3" y="51"/>
                    </a:lnTo>
                    <a:lnTo>
                      <a:pt x="22" y="53"/>
                    </a:lnTo>
                    <a:lnTo>
                      <a:pt x="22" y="53"/>
                    </a:lnTo>
                    <a:close/>
                    <a:moveTo>
                      <a:pt x="220" y="83"/>
                    </a:moveTo>
                    <a:lnTo>
                      <a:pt x="220" y="83"/>
                    </a:lnTo>
                    <a:lnTo>
                      <a:pt x="219" y="83"/>
                    </a:lnTo>
                    <a:lnTo>
                      <a:pt x="217" y="83"/>
                    </a:lnTo>
                    <a:lnTo>
                      <a:pt x="217" y="83"/>
                    </a:lnTo>
                    <a:lnTo>
                      <a:pt x="219" y="80"/>
                    </a:lnTo>
                    <a:lnTo>
                      <a:pt x="219" y="80"/>
                    </a:lnTo>
                    <a:lnTo>
                      <a:pt x="220" y="78"/>
                    </a:lnTo>
                    <a:lnTo>
                      <a:pt x="222" y="78"/>
                    </a:lnTo>
                    <a:lnTo>
                      <a:pt x="224" y="78"/>
                    </a:lnTo>
                    <a:lnTo>
                      <a:pt x="225" y="78"/>
                    </a:lnTo>
                    <a:lnTo>
                      <a:pt x="222" y="80"/>
                    </a:lnTo>
                    <a:lnTo>
                      <a:pt x="222" y="80"/>
                    </a:lnTo>
                    <a:lnTo>
                      <a:pt x="220" y="82"/>
                    </a:lnTo>
                    <a:lnTo>
                      <a:pt x="220" y="83"/>
                    </a:lnTo>
                    <a:lnTo>
                      <a:pt x="220" y="8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2" name="Freeform 67"/>
              <p:cNvSpPr>
                <a:spLocks/>
              </p:cNvSpPr>
              <p:nvPr/>
            </p:nvSpPr>
            <p:spPr bwMode="auto">
              <a:xfrm>
                <a:off x="4110" y="2413"/>
                <a:ext cx="233" cy="206"/>
              </a:xfrm>
              <a:custGeom>
                <a:avLst/>
                <a:gdLst>
                  <a:gd name="T0" fmla="*/ 185 w 233"/>
                  <a:gd name="T1" fmla="*/ 15 h 206"/>
                  <a:gd name="T2" fmla="*/ 189 w 233"/>
                  <a:gd name="T3" fmla="*/ 27 h 206"/>
                  <a:gd name="T4" fmla="*/ 195 w 233"/>
                  <a:gd name="T5" fmla="*/ 46 h 206"/>
                  <a:gd name="T6" fmla="*/ 190 w 233"/>
                  <a:gd name="T7" fmla="*/ 65 h 206"/>
                  <a:gd name="T8" fmla="*/ 185 w 233"/>
                  <a:gd name="T9" fmla="*/ 84 h 206"/>
                  <a:gd name="T10" fmla="*/ 171 w 233"/>
                  <a:gd name="T11" fmla="*/ 75 h 206"/>
                  <a:gd name="T12" fmla="*/ 163 w 233"/>
                  <a:gd name="T13" fmla="*/ 63 h 206"/>
                  <a:gd name="T14" fmla="*/ 156 w 233"/>
                  <a:gd name="T15" fmla="*/ 50 h 206"/>
                  <a:gd name="T16" fmla="*/ 151 w 233"/>
                  <a:gd name="T17" fmla="*/ 38 h 206"/>
                  <a:gd name="T18" fmla="*/ 148 w 233"/>
                  <a:gd name="T19" fmla="*/ 44 h 206"/>
                  <a:gd name="T20" fmla="*/ 153 w 233"/>
                  <a:gd name="T21" fmla="*/ 55 h 206"/>
                  <a:gd name="T22" fmla="*/ 156 w 233"/>
                  <a:gd name="T23" fmla="*/ 65 h 206"/>
                  <a:gd name="T24" fmla="*/ 163 w 233"/>
                  <a:gd name="T25" fmla="*/ 77 h 206"/>
                  <a:gd name="T26" fmla="*/ 170 w 233"/>
                  <a:gd name="T27" fmla="*/ 87 h 206"/>
                  <a:gd name="T28" fmla="*/ 175 w 233"/>
                  <a:gd name="T29" fmla="*/ 96 h 206"/>
                  <a:gd name="T30" fmla="*/ 180 w 233"/>
                  <a:gd name="T31" fmla="*/ 111 h 206"/>
                  <a:gd name="T32" fmla="*/ 195 w 233"/>
                  <a:gd name="T33" fmla="*/ 142 h 206"/>
                  <a:gd name="T34" fmla="*/ 211 w 233"/>
                  <a:gd name="T35" fmla="*/ 164 h 206"/>
                  <a:gd name="T36" fmla="*/ 209 w 233"/>
                  <a:gd name="T37" fmla="*/ 167 h 206"/>
                  <a:gd name="T38" fmla="*/ 209 w 233"/>
                  <a:gd name="T39" fmla="*/ 181 h 206"/>
                  <a:gd name="T40" fmla="*/ 216 w 233"/>
                  <a:gd name="T41" fmla="*/ 191 h 206"/>
                  <a:gd name="T42" fmla="*/ 233 w 233"/>
                  <a:gd name="T43" fmla="*/ 206 h 206"/>
                  <a:gd name="T44" fmla="*/ 214 w 233"/>
                  <a:gd name="T45" fmla="*/ 206 h 206"/>
                  <a:gd name="T46" fmla="*/ 190 w 233"/>
                  <a:gd name="T47" fmla="*/ 206 h 206"/>
                  <a:gd name="T48" fmla="*/ 165 w 233"/>
                  <a:gd name="T49" fmla="*/ 206 h 206"/>
                  <a:gd name="T50" fmla="*/ 139 w 233"/>
                  <a:gd name="T51" fmla="*/ 206 h 206"/>
                  <a:gd name="T52" fmla="*/ 130 w 233"/>
                  <a:gd name="T53" fmla="*/ 203 h 206"/>
                  <a:gd name="T54" fmla="*/ 127 w 233"/>
                  <a:gd name="T55" fmla="*/ 206 h 206"/>
                  <a:gd name="T56" fmla="*/ 108 w 233"/>
                  <a:gd name="T57" fmla="*/ 206 h 206"/>
                  <a:gd name="T58" fmla="*/ 79 w 233"/>
                  <a:gd name="T59" fmla="*/ 206 h 206"/>
                  <a:gd name="T60" fmla="*/ 50 w 233"/>
                  <a:gd name="T61" fmla="*/ 206 h 206"/>
                  <a:gd name="T62" fmla="*/ 21 w 233"/>
                  <a:gd name="T63" fmla="*/ 206 h 206"/>
                  <a:gd name="T64" fmla="*/ 5 w 233"/>
                  <a:gd name="T65" fmla="*/ 198 h 206"/>
                  <a:gd name="T66" fmla="*/ 5 w 233"/>
                  <a:gd name="T67" fmla="*/ 179 h 206"/>
                  <a:gd name="T68" fmla="*/ 5 w 233"/>
                  <a:gd name="T69" fmla="*/ 160 h 206"/>
                  <a:gd name="T70" fmla="*/ 5 w 233"/>
                  <a:gd name="T71" fmla="*/ 142 h 206"/>
                  <a:gd name="T72" fmla="*/ 5 w 233"/>
                  <a:gd name="T73" fmla="*/ 123 h 206"/>
                  <a:gd name="T74" fmla="*/ 5 w 233"/>
                  <a:gd name="T75" fmla="*/ 104 h 206"/>
                  <a:gd name="T76" fmla="*/ 5 w 233"/>
                  <a:gd name="T77" fmla="*/ 84 h 206"/>
                  <a:gd name="T78" fmla="*/ 5 w 233"/>
                  <a:gd name="T79" fmla="*/ 65 h 206"/>
                  <a:gd name="T80" fmla="*/ 4 w 233"/>
                  <a:gd name="T81" fmla="*/ 51 h 206"/>
                  <a:gd name="T82" fmla="*/ 0 w 233"/>
                  <a:gd name="T83" fmla="*/ 34 h 206"/>
                  <a:gd name="T84" fmla="*/ 4 w 233"/>
                  <a:gd name="T85" fmla="*/ 24 h 206"/>
                  <a:gd name="T86" fmla="*/ 4 w 233"/>
                  <a:gd name="T87" fmla="*/ 14 h 206"/>
                  <a:gd name="T88" fmla="*/ 5 w 233"/>
                  <a:gd name="T89" fmla="*/ 4 h 206"/>
                  <a:gd name="T90" fmla="*/ 11 w 233"/>
                  <a:gd name="T91" fmla="*/ 4 h 206"/>
                  <a:gd name="T92" fmla="*/ 40 w 233"/>
                  <a:gd name="T93" fmla="*/ 5 h 206"/>
                  <a:gd name="T94" fmla="*/ 60 w 233"/>
                  <a:gd name="T95" fmla="*/ 10 h 206"/>
                  <a:gd name="T96" fmla="*/ 83 w 233"/>
                  <a:gd name="T97" fmla="*/ 19 h 206"/>
                  <a:gd name="T98" fmla="*/ 91 w 233"/>
                  <a:gd name="T99" fmla="*/ 17 h 206"/>
                  <a:gd name="T100" fmla="*/ 105 w 233"/>
                  <a:gd name="T101" fmla="*/ 9 h 206"/>
                  <a:gd name="T102" fmla="*/ 108 w 233"/>
                  <a:gd name="T103" fmla="*/ 5 h 206"/>
                  <a:gd name="T104" fmla="*/ 118 w 233"/>
                  <a:gd name="T105" fmla="*/ 4 h 206"/>
                  <a:gd name="T106" fmla="*/ 122 w 233"/>
                  <a:gd name="T107" fmla="*/ 5 h 206"/>
                  <a:gd name="T108" fmla="*/ 125 w 233"/>
                  <a:gd name="T109" fmla="*/ 2 h 206"/>
                  <a:gd name="T110" fmla="*/ 139 w 233"/>
                  <a:gd name="T111" fmla="*/ 4 h 206"/>
                  <a:gd name="T112" fmla="*/ 139 w 233"/>
                  <a:gd name="T113" fmla="*/ 4 h 206"/>
                  <a:gd name="T114" fmla="*/ 141 w 233"/>
                  <a:gd name="T115" fmla="*/ 10 h 206"/>
                  <a:gd name="T116" fmla="*/ 146 w 233"/>
                  <a:gd name="T117" fmla="*/ 10 h 206"/>
                  <a:gd name="T118" fmla="*/ 146 w 233"/>
                  <a:gd name="T119" fmla="*/ 9 h 206"/>
                  <a:gd name="T120" fmla="*/ 156 w 233"/>
                  <a:gd name="T121" fmla="*/ 12 h 206"/>
                  <a:gd name="T122" fmla="*/ 163 w 233"/>
                  <a:gd name="T123" fmla="*/ 14 h 206"/>
                  <a:gd name="T124" fmla="*/ 182 w 233"/>
                  <a:gd name="T125" fmla="*/ 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3" h="206">
                    <a:moveTo>
                      <a:pt x="182" y="9"/>
                    </a:moveTo>
                    <a:lnTo>
                      <a:pt x="183" y="9"/>
                    </a:lnTo>
                    <a:lnTo>
                      <a:pt x="183" y="10"/>
                    </a:lnTo>
                    <a:lnTo>
                      <a:pt x="185" y="15"/>
                    </a:lnTo>
                    <a:lnTo>
                      <a:pt x="187" y="19"/>
                    </a:lnTo>
                    <a:lnTo>
                      <a:pt x="189" y="24"/>
                    </a:lnTo>
                    <a:lnTo>
                      <a:pt x="189" y="26"/>
                    </a:lnTo>
                    <a:lnTo>
                      <a:pt x="189" y="27"/>
                    </a:lnTo>
                    <a:lnTo>
                      <a:pt x="192" y="33"/>
                    </a:lnTo>
                    <a:lnTo>
                      <a:pt x="194" y="38"/>
                    </a:lnTo>
                    <a:lnTo>
                      <a:pt x="194" y="41"/>
                    </a:lnTo>
                    <a:lnTo>
                      <a:pt x="195" y="46"/>
                    </a:lnTo>
                    <a:lnTo>
                      <a:pt x="195" y="48"/>
                    </a:lnTo>
                    <a:lnTo>
                      <a:pt x="195" y="50"/>
                    </a:lnTo>
                    <a:lnTo>
                      <a:pt x="194" y="53"/>
                    </a:lnTo>
                    <a:lnTo>
                      <a:pt x="190" y="65"/>
                    </a:lnTo>
                    <a:lnTo>
                      <a:pt x="187" y="73"/>
                    </a:lnTo>
                    <a:lnTo>
                      <a:pt x="187" y="79"/>
                    </a:lnTo>
                    <a:lnTo>
                      <a:pt x="187" y="80"/>
                    </a:lnTo>
                    <a:lnTo>
                      <a:pt x="185" y="84"/>
                    </a:lnTo>
                    <a:lnTo>
                      <a:pt x="183" y="85"/>
                    </a:lnTo>
                    <a:lnTo>
                      <a:pt x="180" y="84"/>
                    </a:lnTo>
                    <a:lnTo>
                      <a:pt x="175" y="80"/>
                    </a:lnTo>
                    <a:lnTo>
                      <a:pt x="171" y="75"/>
                    </a:lnTo>
                    <a:lnTo>
                      <a:pt x="168" y="72"/>
                    </a:lnTo>
                    <a:lnTo>
                      <a:pt x="165" y="68"/>
                    </a:lnTo>
                    <a:lnTo>
                      <a:pt x="163" y="65"/>
                    </a:lnTo>
                    <a:lnTo>
                      <a:pt x="163" y="63"/>
                    </a:lnTo>
                    <a:lnTo>
                      <a:pt x="161" y="60"/>
                    </a:lnTo>
                    <a:lnTo>
                      <a:pt x="161" y="58"/>
                    </a:lnTo>
                    <a:lnTo>
                      <a:pt x="158" y="53"/>
                    </a:lnTo>
                    <a:lnTo>
                      <a:pt x="156" y="50"/>
                    </a:lnTo>
                    <a:lnTo>
                      <a:pt x="154" y="50"/>
                    </a:lnTo>
                    <a:lnTo>
                      <a:pt x="154" y="48"/>
                    </a:lnTo>
                    <a:lnTo>
                      <a:pt x="153" y="41"/>
                    </a:lnTo>
                    <a:lnTo>
                      <a:pt x="151" y="38"/>
                    </a:lnTo>
                    <a:lnTo>
                      <a:pt x="149" y="39"/>
                    </a:lnTo>
                    <a:lnTo>
                      <a:pt x="149" y="41"/>
                    </a:lnTo>
                    <a:lnTo>
                      <a:pt x="148" y="43"/>
                    </a:lnTo>
                    <a:lnTo>
                      <a:pt x="148" y="44"/>
                    </a:lnTo>
                    <a:lnTo>
                      <a:pt x="148" y="48"/>
                    </a:lnTo>
                    <a:lnTo>
                      <a:pt x="151" y="51"/>
                    </a:lnTo>
                    <a:lnTo>
                      <a:pt x="153" y="51"/>
                    </a:lnTo>
                    <a:lnTo>
                      <a:pt x="153" y="55"/>
                    </a:lnTo>
                    <a:lnTo>
                      <a:pt x="153" y="60"/>
                    </a:lnTo>
                    <a:lnTo>
                      <a:pt x="153" y="60"/>
                    </a:lnTo>
                    <a:lnTo>
                      <a:pt x="156" y="63"/>
                    </a:lnTo>
                    <a:lnTo>
                      <a:pt x="156" y="65"/>
                    </a:lnTo>
                    <a:lnTo>
                      <a:pt x="156" y="67"/>
                    </a:lnTo>
                    <a:lnTo>
                      <a:pt x="158" y="68"/>
                    </a:lnTo>
                    <a:lnTo>
                      <a:pt x="160" y="72"/>
                    </a:lnTo>
                    <a:lnTo>
                      <a:pt x="163" y="77"/>
                    </a:lnTo>
                    <a:lnTo>
                      <a:pt x="166" y="80"/>
                    </a:lnTo>
                    <a:lnTo>
                      <a:pt x="170" y="82"/>
                    </a:lnTo>
                    <a:lnTo>
                      <a:pt x="170" y="84"/>
                    </a:lnTo>
                    <a:lnTo>
                      <a:pt x="170" y="87"/>
                    </a:lnTo>
                    <a:lnTo>
                      <a:pt x="170" y="89"/>
                    </a:lnTo>
                    <a:lnTo>
                      <a:pt x="171" y="92"/>
                    </a:lnTo>
                    <a:lnTo>
                      <a:pt x="173" y="96"/>
                    </a:lnTo>
                    <a:lnTo>
                      <a:pt x="175" y="96"/>
                    </a:lnTo>
                    <a:lnTo>
                      <a:pt x="177" y="97"/>
                    </a:lnTo>
                    <a:lnTo>
                      <a:pt x="177" y="101"/>
                    </a:lnTo>
                    <a:lnTo>
                      <a:pt x="178" y="109"/>
                    </a:lnTo>
                    <a:lnTo>
                      <a:pt x="180" y="111"/>
                    </a:lnTo>
                    <a:lnTo>
                      <a:pt x="185" y="123"/>
                    </a:lnTo>
                    <a:lnTo>
                      <a:pt x="190" y="130"/>
                    </a:lnTo>
                    <a:lnTo>
                      <a:pt x="192" y="135"/>
                    </a:lnTo>
                    <a:lnTo>
                      <a:pt x="195" y="142"/>
                    </a:lnTo>
                    <a:lnTo>
                      <a:pt x="202" y="155"/>
                    </a:lnTo>
                    <a:lnTo>
                      <a:pt x="206" y="160"/>
                    </a:lnTo>
                    <a:lnTo>
                      <a:pt x="207" y="162"/>
                    </a:lnTo>
                    <a:lnTo>
                      <a:pt x="211" y="164"/>
                    </a:lnTo>
                    <a:lnTo>
                      <a:pt x="213" y="167"/>
                    </a:lnTo>
                    <a:lnTo>
                      <a:pt x="211" y="167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71"/>
                    </a:lnTo>
                    <a:lnTo>
                      <a:pt x="207" y="177"/>
                    </a:lnTo>
                    <a:lnTo>
                      <a:pt x="209" y="181"/>
                    </a:lnTo>
                    <a:lnTo>
                      <a:pt x="211" y="188"/>
                    </a:lnTo>
                    <a:lnTo>
                      <a:pt x="213" y="189"/>
                    </a:lnTo>
                    <a:lnTo>
                      <a:pt x="214" y="191"/>
                    </a:lnTo>
                    <a:lnTo>
                      <a:pt x="216" y="191"/>
                    </a:lnTo>
                    <a:lnTo>
                      <a:pt x="221" y="194"/>
                    </a:lnTo>
                    <a:lnTo>
                      <a:pt x="225" y="198"/>
                    </a:lnTo>
                    <a:lnTo>
                      <a:pt x="233" y="205"/>
                    </a:lnTo>
                    <a:lnTo>
                      <a:pt x="233" y="206"/>
                    </a:lnTo>
                    <a:lnTo>
                      <a:pt x="233" y="206"/>
                    </a:lnTo>
                    <a:lnTo>
                      <a:pt x="228" y="206"/>
                    </a:lnTo>
                    <a:lnTo>
                      <a:pt x="221" y="206"/>
                    </a:lnTo>
                    <a:lnTo>
                      <a:pt x="214" y="206"/>
                    </a:lnTo>
                    <a:lnTo>
                      <a:pt x="209" y="206"/>
                    </a:lnTo>
                    <a:lnTo>
                      <a:pt x="202" y="206"/>
                    </a:lnTo>
                    <a:lnTo>
                      <a:pt x="195" y="206"/>
                    </a:lnTo>
                    <a:lnTo>
                      <a:pt x="190" y="206"/>
                    </a:lnTo>
                    <a:lnTo>
                      <a:pt x="183" y="206"/>
                    </a:lnTo>
                    <a:lnTo>
                      <a:pt x="177" y="206"/>
                    </a:lnTo>
                    <a:lnTo>
                      <a:pt x="171" y="206"/>
                    </a:lnTo>
                    <a:lnTo>
                      <a:pt x="165" y="206"/>
                    </a:lnTo>
                    <a:lnTo>
                      <a:pt x="158" y="206"/>
                    </a:lnTo>
                    <a:lnTo>
                      <a:pt x="153" y="206"/>
                    </a:lnTo>
                    <a:lnTo>
                      <a:pt x="146" y="206"/>
                    </a:lnTo>
                    <a:lnTo>
                      <a:pt x="139" y="206"/>
                    </a:lnTo>
                    <a:lnTo>
                      <a:pt x="134" y="206"/>
                    </a:lnTo>
                    <a:lnTo>
                      <a:pt x="129" y="206"/>
                    </a:lnTo>
                    <a:lnTo>
                      <a:pt x="130" y="205"/>
                    </a:lnTo>
                    <a:lnTo>
                      <a:pt x="130" y="203"/>
                    </a:lnTo>
                    <a:lnTo>
                      <a:pt x="130" y="203"/>
                    </a:lnTo>
                    <a:lnTo>
                      <a:pt x="129" y="203"/>
                    </a:lnTo>
                    <a:lnTo>
                      <a:pt x="129" y="203"/>
                    </a:lnTo>
                    <a:lnTo>
                      <a:pt x="127" y="206"/>
                    </a:lnTo>
                    <a:lnTo>
                      <a:pt x="125" y="206"/>
                    </a:lnTo>
                    <a:lnTo>
                      <a:pt x="124" y="206"/>
                    </a:lnTo>
                    <a:lnTo>
                      <a:pt x="115" y="206"/>
                    </a:lnTo>
                    <a:lnTo>
                      <a:pt x="108" y="206"/>
                    </a:lnTo>
                    <a:lnTo>
                      <a:pt x="101" y="206"/>
                    </a:lnTo>
                    <a:lnTo>
                      <a:pt x="93" y="206"/>
                    </a:lnTo>
                    <a:lnTo>
                      <a:pt x="86" y="206"/>
                    </a:lnTo>
                    <a:lnTo>
                      <a:pt x="79" y="206"/>
                    </a:lnTo>
                    <a:lnTo>
                      <a:pt x="72" y="206"/>
                    </a:lnTo>
                    <a:lnTo>
                      <a:pt x="64" y="206"/>
                    </a:lnTo>
                    <a:lnTo>
                      <a:pt x="57" y="206"/>
                    </a:lnTo>
                    <a:lnTo>
                      <a:pt x="50" y="206"/>
                    </a:lnTo>
                    <a:lnTo>
                      <a:pt x="41" y="206"/>
                    </a:lnTo>
                    <a:lnTo>
                      <a:pt x="35" y="206"/>
                    </a:lnTo>
                    <a:lnTo>
                      <a:pt x="28" y="206"/>
                    </a:lnTo>
                    <a:lnTo>
                      <a:pt x="21" y="206"/>
                    </a:lnTo>
                    <a:lnTo>
                      <a:pt x="12" y="206"/>
                    </a:lnTo>
                    <a:lnTo>
                      <a:pt x="5" y="206"/>
                    </a:lnTo>
                    <a:lnTo>
                      <a:pt x="5" y="203"/>
                    </a:lnTo>
                    <a:lnTo>
                      <a:pt x="5" y="198"/>
                    </a:lnTo>
                    <a:lnTo>
                      <a:pt x="5" y="193"/>
                    </a:lnTo>
                    <a:lnTo>
                      <a:pt x="5" y="188"/>
                    </a:lnTo>
                    <a:lnTo>
                      <a:pt x="5" y="184"/>
                    </a:lnTo>
                    <a:lnTo>
                      <a:pt x="5" y="179"/>
                    </a:lnTo>
                    <a:lnTo>
                      <a:pt x="5" y="174"/>
                    </a:lnTo>
                    <a:lnTo>
                      <a:pt x="5" y="169"/>
                    </a:lnTo>
                    <a:lnTo>
                      <a:pt x="5" y="165"/>
                    </a:lnTo>
                    <a:lnTo>
                      <a:pt x="5" y="160"/>
                    </a:lnTo>
                    <a:lnTo>
                      <a:pt x="5" y="155"/>
                    </a:lnTo>
                    <a:lnTo>
                      <a:pt x="5" y="150"/>
                    </a:lnTo>
                    <a:lnTo>
                      <a:pt x="5" y="147"/>
                    </a:lnTo>
                    <a:lnTo>
                      <a:pt x="5" y="142"/>
                    </a:lnTo>
                    <a:lnTo>
                      <a:pt x="5" y="137"/>
                    </a:lnTo>
                    <a:lnTo>
                      <a:pt x="5" y="131"/>
                    </a:lnTo>
                    <a:lnTo>
                      <a:pt x="5" y="128"/>
                    </a:lnTo>
                    <a:lnTo>
                      <a:pt x="5" y="123"/>
                    </a:lnTo>
                    <a:lnTo>
                      <a:pt x="5" y="118"/>
                    </a:lnTo>
                    <a:lnTo>
                      <a:pt x="5" y="113"/>
                    </a:lnTo>
                    <a:lnTo>
                      <a:pt x="5" y="108"/>
                    </a:lnTo>
                    <a:lnTo>
                      <a:pt x="5" y="104"/>
                    </a:lnTo>
                    <a:lnTo>
                      <a:pt x="5" y="99"/>
                    </a:lnTo>
                    <a:lnTo>
                      <a:pt x="5" y="94"/>
                    </a:lnTo>
                    <a:lnTo>
                      <a:pt x="5" y="89"/>
                    </a:lnTo>
                    <a:lnTo>
                      <a:pt x="5" y="84"/>
                    </a:lnTo>
                    <a:lnTo>
                      <a:pt x="5" y="79"/>
                    </a:lnTo>
                    <a:lnTo>
                      <a:pt x="5" y="75"/>
                    </a:lnTo>
                    <a:lnTo>
                      <a:pt x="5" y="70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4" y="51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4" y="17"/>
                    </a:lnTo>
                    <a:lnTo>
                      <a:pt x="4" y="14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1" y="4"/>
                    </a:lnTo>
                    <a:lnTo>
                      <a:pt x="14" y="4"/>
                    </a:lnTo>
                    <a:lnTo>
                      <a:pt x="23" y="2"/>
                    </a:lnTo>
                    <a:lnTo>
                      <a:pt x="35" y="4"/>
                    </a:lnTo>
                    <a:lnTo>
                      <a:pt x="40" y="5"/>
                    </a:lnTo>
                    <a:lnTo>
                      <a:pt x="48" y="7"/>
                    </a:lnTo>
                    <a:lnTo>
                      <a:pt x="55" y="10"/>
                    </a:lnTo>
                    <a:lnTo>
                      <a:pt x="57" y="10"/>
                    </a:lnTo>
                    <a:lnTo>
                      <a:pt x="60" y="10"/>
                    </a:lnTo>
                    <a:lnTo>
                      <a:pt x="64" y="12"/>
                    </a:lnTo>
                    <a:lnTo>
                      <a:pt x="74" y="14"/>
                    </a:lnTo>
                    <a:lnTo>
                      <a:pt x="79" y="15"/>
                    </a:lnTo>
                    <a:lnTo>
                      <a:pt x="83" y="19"/>
                    </a:lnTo>
                    <a:lnTo>
                      <a:pt x="84" y="19"/>
                    </a:lnTo>
                    <a:lnTo>
                      <a:pt x="86" y="19"/>
                    </a:lnTo>
                    <a:lnTo>
                      <a:pt x="88" y="17"/>
                    </a:lnTo>
                    <a:lnTo>
                      <a:pt x="91" y="17"/>
                    </a:lnTo>
                    <a:lnTo>
                      <a:pt x="94" y="15"/>
                    </a:lnTo>
                    <a:lnTo>
                      <a:pt x="101" y="10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10" y="5"/>
                    </a:lnTo>
                    <a:lnTo>
                      <a:pt x="113" y="5"/>
                    </a:lnTo>
                    <a:lnTo>
                      <a:pt x="120" y="2"/>
                    </a:lnTo>
                    <a:lnTo>
                      <a:pt x="118" y="4"/>
                    </a:lnTo>
                    <a:lnTo>
                      <a:pt x="113" y="5"/>
                    </a:lnTo>
                    <a:lnTo>
                      <a:pt x="115" y="5"/>
                    </a:lnTo>
                    <a:lnTo>
                      <a:pt x="118" y="5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2" y="2"/>
                    </a:lnTo>
                    <a:lnTo>
                      <a:pt x="124" y="2"/>
                    </a:lnTo>
                    <a:lnTo>
                      <a:pt x="125" y="2"/>
                    </a:lnTo>
                    <a:lnTo>
                      <a:pt x="130" y="5"/>
                    </a:lnTo>
                    <a:lnTo>
                      <a:pt x="132" y="5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4"/>
                    </a:lnTo>
                    <a:lnTo>
                      <a:pt x="142" y="7"/>
                    </a:lnTo>
                    <a:lnTo>
                      <a:pt x="142" y="7"/>
                    </a:lnTo>
                    <a:lnTo>
                      <a:pt x="139" y="4"/>
                    </a:lnTo>
                    <a:lnTo>
                      <a:pt x="137" y="5"/>
                    </a:lnTo>
                    <a:lnTo>
                      <a:pt x="136" y="9"/>
                    </a:lnTo>
                    <a:lnTo>
                      <a:pt x="139" y="10"/>
                    </a:lnTo>
                    <a:lnTo>
                      <a:pt x="141" y="10"/>
                    </a:lnTo>
                    <a:lnTo>
                      <a:pt x="142" y="12"/>
                    </a:lnTo>
                    <a:lnTo>
                      <a:pt x="142" y="14"/>
                    </a:lnTo>
                    <a:lnTo>
                      <a:pt x="144" y="12"/>
                    </a:lnTo>
                    <a:lnTo>
                      <a:pt x="146" y="10"/>
                    </a:lnTo>
                    <a:lnTo>
                      <a:pt x="146" y="9"/>
                    </a:lnTo>
                    <a:lnTo>
                      <a:pt x="144" y="9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51" y="12"/>
                    </a:lnTo>
                    <a:lnTo>
                      <a:pt x="153" y="14"/>
                    </a:lnTo>
                    <a:lnTo>
                      <a:pt x="153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3" y="14"/>
                    </a:lnTo>
                    <a:lnTo>
                      <a:pt x="166" y="12"/>
                    </a:lnTo>
                    <a:lnTo>
                      <a:pt x="173" y="12"/>
                    </a:lnTo>
                    <a:lnTo>
                      <a:pt x="177" y="10"/>
                    </a:lnTo>
                    <a:lnTo>
                      <a:pt x="182" y="9"/>
                    </a:lnTo>
                    <a:lnTo>
                      <a:pt x="182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3" name="Freeform 68"/>
              <p:cNvSpPr>
                <a:spLocks noEditPoints="1"/>
              </p:cNvSpPr>
              <p:nvPr/>
            </p:nvSpPr>
            <p:spPr bwMode="auto">
              <a:xfrm>
                <a:off x="4056" y="1626"/>
                <a:ext cx="121" cy="76"/>
              </a:xfrm>
              <a:custGeom>
                <a:avLst/>
                <a:gdLst>
                  <a:gd name="T0" fmla="*/ 121 w 121"/>
                  <a:gd name="T1" fmla="*/ 8 h 76"/>
                  <a:gd name="T2" fmla="*/ 118 w 121"/>
                  <a:gd name="T3" fmla="*/ 12 h 76"/>
                  <a:gd name="T4" fmla="*/ 113 w 121"/>
                  <a:gd name="T5" fmla="*/ 20 h 76"/>
                  <a:gd name="T6" fmla="*/ 107 w 121"/>
                  <a:gd name="T7" fmla="*/ 30 h 76"/>
                  <a:gd name="T8" fmla="*/ 107 w 121"/>
                  <a:gd name="T9" fmla="*/ 47 h 76"/>
                  <a:gd name="T10" fmla="*/ 111 w 121"/>
                  <a:gd name="T11" fmla="*/ 59 h 76"/>
                  <a:gd name="T12" fmla="*/ 113 w 121"/>
                  <a:gd name="T13" fmla="*/ 64 h 76"/>
                  <a:gd name="T14" fmla="*/ 107 w 121"/>
                  <a:gd name="T15" fmla="*/ 68 h 76"/>
                  <a:gd name="T16" fmla="*/ 106 w 121"/>
                  <a:gd name="T17" fmla="*/ 75 h 76"/>
                  <a:gd name="T18" fmla="*/ 99 w 121"/>
                  <a:gd name="T19" fmla="*/ 75 h 76"/>
                  <a:gd name="T20" fmla="*/ 89 w 121"/>
                  <a:gd name="T21" fmla="*/ 76 h 76"/>
                  <a:gd name="T22" fmla="*/ 80 w 121"/>
                  <a:gd name="T23" fmla="*/ 68 h 76"/>
                  <a:gd name="T24" fmla="*/ 73 w 121"/>
                  <a:gd name="T25" fmla="*/ 63 h 76"/>
                  <a:gd name="T26" fmla="*/ 65 w 121"/>
                  <a:gd name="T27" fmla="*/ 58 h 76"/>
                  <a:gd name="T28" fmla="*/ 65 w 121"/>
                  <a:gd name="T29" fmla="*/ 59 h 76"/>
                  <a:gd name="T30" fmla="*/ 56 w 121"/>
                  <a:gd name="T31" fmla="*/ 59 h 76"/>
                  <a:gd name="T32" fmla="*/ 48 w 121"/>
                  <a:gd name="T33" fmla="*/ 64 h 76"/>
                  <a:gd name="T34" fmla="*/ 51 w 121"/>
                  <a:gd name="T35" fmla="*/ 49 h 76"/>
                  <a:gd name="T36" fmla="*/ 48 w 121"/>
                  <a:gd name="T37" fmla="*/ 46 h 76"/>
                  <a:gd name="T38" fmla="*/ 41 w 121"/>
                  <a:gd name="T39" fmla="*/ 49 h 76"/>
                  <a:gd name="T40" fmla="*/ 32 w 121"/>
                  <a:gd name="T41" fmla="*/ 39 h 76"/>
                  <a:gd name="T42" fmla="*/ 34 w 121"/>
                  <a:gd name="T43" fmla="*/ 30 h 76"/>
                  <a:gd name="T44" fmla="*/ 30 w 121"/>
                  <a:gd name="T45" fmla="*/ 25 h 76"/>
                  <a:gd name="T46" fmla="*/ 30 w 121"/>
                  <a:gd name="T47" fmla="*/ 20 h 76"/>
                  <a:gd name="T48" fmla="*/ 37 w 121"/>
                  <a:gd name="T49" fmla="*/ 13 h 76"/>
                  <a:gd name="T50" fmla="*/ 48 w 121"/>
                  <a:gd name="T51" fmla="*/ 5 h 76"/>
                  <a:gd name="T52" fmla="*/ 70 w 121"/>
                  <a:gd name="T53" fmla="*/ 1 h 76"/>
                  <a:gd name="T54" fmla="*/ 75 w 121"/>
                  <a:gd name="T55" fmla="*/ 0 h 76"/>
                  <a:gd name="T56" fmla="*/ 97 w 121"/>
                  <a:gd name="T57" fmla="*/ 6 h 76"/>
                  <a:gd name="T58" fmla="*/ 118 w 121"/>
                  <a:gd name="T59" fmla="*/ 5 h 76"/>
                  <a:gd name="T60" fmla="*/ 17 w 121"/>
                  <a:gd name="T61" fmla="*/ 30 h 76"/>
                  <a:gd name="T62" fmla="*/ 12 w 121"/>
                  <a:gd name="T63" fmla="*/ 34 h 76"/>
                  <a:gd name="T64" fmla="*/ 5 w 121"/>
                  <a:gd name="T65" fmla="*/ 27 h 76"/>
                  <a:gd name="T66" fmla="*/ 13 w 121"/>
                  <a:gd name="T67" fmla="*/ 20 h 76"/>
                  <a:gd name="T68" fmla="*/ 17 w 121"/>
                  <a:gd name="T69" fmla="*/ 22 h 76"/>
                  <a:gd name="T70" fmla="*/ 20 w 121"/>
                  <a:gd name="T71" fmla="*/ 29 h 76"/>
                  <a:gd name="T72" fmla="*/ 22 w 121"/>
                  <a:gd name="T73" fmla="*/ 37 h 76"/>
                  <a:gd name="T74" fmla="*/ 29 w 121"/>
                  <a:gd name="T75" fmla="*/ 39 h 76"/>
                  <a:gd name="T76" fmla="*/ 15 w 121"/>
                  <a:gd name="T77" fmla="*/ 37 h 76"/>
                  <a:gd name="T78" fmla="*/ 27 w 121"/>
                  <a:gd name="T79" fmla="*/ 42 h 76"/>
                  <a:gd name="T80" fmla="*/ 22 w 121"/>
                  <a:gd name="T81" fmla="*/ 46 h 76"/>
                  <a:gd name="T82" fmla="*/ 17 w 121"/>
                  <a:gd name="T83" fmla="*/ 51 h 76"/>
                  <a:gd name="T84" fmla="*/ 6 w 121"/>
                  <a:gd name="T85" fmla="*/ 58 h 76"/>
                  <a:gd name="T86" fmla="*/ 1 w 121"/>
                  <a:gd name="T87" fmla="*/ 61 h 76"/>
                  <a:gd name="T88" fmla="*/ 5 w 121"/>
                  <a:gd name="T89" fmla="*/ 52 h 76"/>
                  <a:gd name="T90" fmla="*/ 0 w 121"/>
                  <a:gd name="T91" fmla="*/ 49 h 76"/>
                  <a:gd name="T92" fmla="*/ 0 w 121"/>
                  <a:gd name="T93" fmla="*/ 41 h 76"/>
                  <a:gd name="T94" fmla="*/ 5 w 121"/>
                  <a:gd name="T95" fmla="*/ 41 h 76"/>
                  <a:gd name="T96" fmla="*/ 12 w 121"/>
                  <a:gd name="T97" fmla="*/ 3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76">
                    <a:moveTo>
                      <a:pt x="118" y="5"/>
                    </a:moveTo>
                    <a:lnTo>
                      <a:pt x="119" y="6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19" y="10"/>
                    </a:lnTo>
                    <a:lnTo>
                      <a:pt x="119" y="10"/>
                    </a:lnTo>
                    <a:lnTo>
                      <a:pt x="118" y="10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6" y="13"/>
                    </a:lnTo>
                    <a:lnTo>
                      <a:pt x="114" y="15"/>
                    </a:lnTo>
                    <a:lnTo>
                      <a:pt x="113" y="20"/>
                    </a:lnTo>
                    <a:lnTo>
                      <a:pt x="111" y="25"/>
                    </a:lnTo>
                    <a:lnTo>
                      <a:pt x="107" y="27"/>
                    </a:lnTo>
                    <a:lnTo>
                      <a:pt x="107" y="29"/>
                    </a:lnTo>
                    <a:lnTo>
                      <a:pt x="107" y="30"/>
                    </a:lnTo>
                    <a:lnTo>
                      <a:pt x="106" y="32"/>
                    </a:lnTo>
                    <a:lnTo>
                      <a:pt x="109" y="44"/>
                    </a:lnTo>
                    <a:lnTo>
                      <a:pt x="109" y="46"/>
                    </a:lnTo>
                    <a:lnTo>
                      <a:pt x="107" y="47"/>
                    </a:lnTo>
                    <a:lnTo>
                      <a:pt x="107" y="49"/>
                    </a:lnTo>
                    <a:lnTo>
                      <a:pt x="107" y="51"/>
                    </a:lnTo>
                    <a:lnTo>
                      <a:pt x="109" y="54"/>
                    </a:lnTo>
                    <a:lnTo>
                      <a:pt x="111" y="59"/>
                    </a:lnTo>
                    <a:lnTo>
                      <a:pt x="111" y="61"/>
                    </a:lnTo>
                    <a:lnTo>
                      <a:pt x="113" y="63"/>
                    </a:lnTo>
                    <a:lnTo>
                      <a:pt x="113" y="63"/>
                    </a:lnTo>
                    <a:lnTo>
                      <a:pt x="113" y="64"/>
                    </a:lnTo>
                    <a:lnTo>
                      <a:pt x="113" y="64"/>
                    </a:lnTo>
                    <a:lnTo>
                      <a:pt x="113" y="64"/>
                    </a:lnTo>
                    <a:lnTo>
                      <a:pt x="109" y="66"/>
                    </a:lnTo>
                    <a:lnTo>
                      <a:pt x="107" y="68"/>
                    </a:lnTo>
                    <a:lnTo>
                      <a:pt x="107" y="69"/>
                    </a:lnTo>
                    <a:lnTo>
                      <a:pt x="106" y="71"/>
                    </a:lnTo>
                    <a:lnTo>
                      <a:pt x="106" y="73"/>
                    </a:lnTo>
                    <a:lnTo>
                      <a:pt x="106" y="75"/>
                    </a:lnTo>
                    <a:lnTo>
                      <a:pt x="106" y="76"/>
                    </a:lnTo>
                    <a:lnTo>
                      <a:pt x="104" y="76"/>
                    </a:lnTo>
                    <a:lnTo>
                      <a:pt x="102" y="76"/>
                    </a:lnTo>
                    <a:lnTo>
                      <a:pt x="99" y="75"/>
                    </a:lnTo>
                    <a:lnTo>
                      <a:pt x="97" y="73"/>
                    </a:lnTo>
                    <a:lnTo>
                      <a:pt x="97" y="73"/>
                    </a:lnTo>
                    <a:lnTo>
                      <a:pt x="95" y="75"/>
                    </a:lnTo>
                    <a:lnTo>
                      <a:pt x="89" y="76"/>
                    </a:lnTo>
                    <a:lnTo>
                      <a:pt x="89" y="76"/>
                    </a:lnTo>
                    <a:lnTo>
                      <a:pt x="85" y="73"/>
                    </a:lnTo>
                    <a:lnTo>
                      <a:pt x="83" y="71"/>
                    </a:lnTo>
                    <a:lnTo>
                      <a:pt x="80" y="68"/>
                    </a:lnTo>
                    <a:lnTo>
                      <a:pt x="80" y="66"/>
                    </a:lnTo>
                    <a:lnTo>
                      <a:pt x="78" y="64"/>
                    </a:lnTo>
                    <a:lnTo>
                      <a:pt x="75" y="64"/>
                    </a:lnTo>
                    <a:lnTo>
                      <a:pt x="73" y="63"/>
                    </a:lnTo>
                    <a:lnTo>
                      <a:pt x="73" y="63"/>
                    </a:lnTo>
                    <a:lnTo>
                      <a:pt x="71" y="61"/>
                    </a:lnTo>
                    <a:lnTo>
                      <a:pt x="66" y="58"/>
                    </a:lnTo>
                    <a:lnTo>
                      <a:pt x="65" y="58"/>
                    </a:lnTo>
                    <a:lnTo>
                      <a:pt x="65" y="58"/>
                    </a:lnTo>
                    <a:lnTo>
                      <a:pt x="65" y="59"/>
                    </a:lnTo>
                    <a:lnTo>
                      <a:pt x="65" y="59"/>
                    </a:lnTo>
                    <a:lnTo>
                      <a:pt x="65" y="59"/>
                    </a:lnTo>
                    <a:lnTo>
                      <a:pt x="63" y="58"/>
                    </a:lnTo>
                    <a:lnTo>
                      <a:pt x="61" y="58"/>
                    </a:lnTo>
                    <a:lnTo>
                      <a:pt x="58" y="59"/>
                    </a:lnTo>
                    <a:lnTo>
                      <a:pt x="56" y="59"/>
                    </a:lnTo>
                    <a:lnTo>
                      <a:pt x="56" y="59"/>
                    </a:lnTo>
                    <a:lnTo>
                      <a:pt x="49" y="63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48" y="63"/>
                    </a:lnTo>
                    <a:lnTo>
                      <a:pt x="49" y="56"/>
                    </a:lnTo>
                    <a:lnTo>
                      <a:pt x="49" y="49"/>
                    </a:lnTo>
                    <a:lnTo>
                      <a:pt x="51" y="49"/>
                    </a:lnTo>
                    <a:lnTo>
                      <a:pt x="51" y="49"/>
                    </a:lnTo>
                    <a:lnTo>
                      <a:pt x="51" y="46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46" y="47"/>
                    </a:lnTo>
                    <a:lnTo>
                      <a:pt x="46" y="49"/>
                    </a:lnTo>
                    <a:lnTo>
                      <a:pt x="42" y="49"/>
                    </a:lnTo>
                    <a:lnTo>
                      <a:pt x="41" y="49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1"/>
                    </a:lnTo>
                    <a:lnTo>
                      <a:pt x="32" y="39"/>
                    </a:lnTo>
                    <a:lnTo>
                      <a:pt x="30" y="35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30" y="25"/>
                    </a:lnTo>
                    <a:lnTo>
                      <a:pt x="30" y="23"/>
                    </a:lnTo>
                    <a:lnTo>
                      <a:pt x="32" y="23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2" y="18"/>
                    </a:lnTo>
                    <a:lnTo>
                      <a:pt x="30" y="15"/>
                    </a:lnTo>
                    <a:lnTo>
                      <a:pt x="34" y="13"/>
                    </a:lnTo>
                    <a:lnTo>
                      <a:pt x="37" y="13"/>
                    </a:lnTo>
                    <a:lnTo>
                      <a:pt x="42" y="12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8" y="5"/>
                    </a:lnTo>
                    <a:lnTo>
                      <a:pt x="53" y="6"/>
                    </a:lnTo>
                    <a:lnTo>
                      <a:pt x="58" y="3"/>
                    </a:lnTo>
                    <a:lnTo>
                      <a:pt x="68" y="3"/>
                    </a:lnTo>
                    <a:lnTo>
                      <a:pt x="70" y="1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1" y="0"/>
                    </a:lnTo>
                    <a:lnTo>
                      <a:pt x="75" y="0"/>
                    </a:lnTo>
                    <a:lnTo>
                      <a:pt x="89" y="1"/>
                    </a:lnTo>
                    <a:lnTo>
                      <a:pt x="90" y="1"/>
                    </a:lnTo>
                    <a:lnTo>
                      <a:pt x="95" y="5"/>
                    </a:lnTo>
                    <a:lnTo>
                      <a:pt x="97" y="6"/>
                    </a:lnTo>
                    <a:lnTo>
                      <a:pt x="104" y="6"/>
                    </a:lnTo>
                    <a:lnTo>
                      <a:pt x="116" y="8"/>
                    </a:lnTo>
                    <a:lnTo>
                      <a:pt x="118" y="5"/>
                    </a:lnTo>
                    <a:lnTo>
                      <a:pt x="118" y="5"/>
                    </a:lnTo>
                    <a:lnTo>
                      <a:pt x="118" y="5"/>
                    </a:lnTo>
                    <a:close/>
                    <a:moveTo>
                      <a:pt x="20" y="29"/>
                    </a:moveTo>
                    <a:lnTo>
                      <a:pt x="18" y="30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3" y="34"/>
                    </a:lnTo>
                    <a:lnTo>
                      <a:pt x="12" y="34"/>
                    </a:lnTo>
                    <a:lnTo>
                      <a:pt x="12" y="32"/>
                    </a:lnTo>
                    <a:lnTo>
                      <a:pt x="10" y="29"/>
                    </a:lnTo>
                    <a:lnTo>
                      <a:pt x="8" y="27"/>
                    </a:lnTo>
                    <a:lnTo>
                      <a:pt x="5" y="27"/>
                    </a:lnTo>
                    <a:lnTo>
                      <a:pt x="3" y="25"/>
                    </a:lnTo>
                    <a:lnTo>
                      <a:pt x="12" y="23"/>
                    </a:lnTo>
                    <a:lnTo>
                      <a:pt x="12" y="2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17" y="22"/>
                    </a:lnTo>
                    <a:lnTo>
                      <a:pt x="20" y="23"/>
                    </a:lnTo>
                    <a:lnTo>
                      <a:pt x="22" y="25"/>
                    </a:lnTo>
                    <a:lnTo>
                      <a:pt x="22" y="29"/>
                    </a:lnTo>
                    <a:lnTo>
                      <a:pt x="20" y="29"/>
                    </a:lnTo>
                    <a:lnTo>
                      <a:pt x="20" y="29"/>
                    </a:lnTo>
                    <a:close/>
                    <a:moveTo>
                      <a:pt x="29" y="39"/>
                    </a:moveTo>
                    <a:lnTo>
                      <a:pt x="27" y="41"/>
                    </a:lnTo>
                    <a:lnTo>
                      <a:pt x="22" y="37"/>
                    </a:lnTo>
                    <a:lnTo>
                      <a:pt x="24" y="35"/>
                    </a:lnTo>
                    <a:lnTo>
                      <a:pt x="25" y="35"/>
                    </a:lnTo>
                    <a:lnTo>
                      <a:pt x="29" y="35"/>
                    </a:lnTo>
                    <a:lnTo>
                      <a:pt x="29" y="39"/>
                    </a:lnTo>
                    <a:lnTo>
                      <a:pt x="29" y="39"/>
                    </a:lnTo>
                    <a:lnTo>
                      <a:pt x="29" y="39"/>
                    </a:lnTo>
                    <a:close/>
                    <a:moveTo>
                      <a:pt x="13" y="37"/>
                    </a:moveTo>
                    <a:lnTo>
                      <a:pt x="15" y="37"/>
                    </a:lnTo>
                    <a:lnTo>
                      <a:pt x="17" y="37"/>
                    </a:lnTo>
                    <a:lnTo>
                      <a:pt x="18" y="37"/>
                    </a:lnTo>
                    <a:lnTo>
                      <a:pt x="20" y="37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7" y="49"/>
                    </a:lnTo>
                    <a:lnTo>
                      <a:pt x="17" y="51"/>
                    </a:lnTo>
                    <a:lnTo>
                      <a:pt x="12" y="51"/>
                    </a:lnTo>
                    <a:lnTo>
                      <a:pt x="10" y="51"/>
                    </a:lnTo>
                    <a:lnTo>
                      <a:pt x="8" y="54"/>
                    </a:lnTo>
                    <a:lnTo>
                      <a:pt x="6" y="58"/>
                    </a:lnTo>
                    <a:lnTo>
                      <a:pt x="5" y="61"/>
                    </a:lnTo>
                    <a:lnTo>
                      <a:pt x="3" y="61"/>
                    </a:lnTo>
                    <a:lnTo>
                      <a:pt x="3" y="61"/>
                    </a:lnTo>
                    <a:lnTo>
                      <a:pt x="1" y="61"/>
                    </a:lnTo>
                    <a:lnTo>
                      <a:pt x="1" y="59"/>
                    </a:lnTo>
                    <a:lnTo>
                      <a:pt x="5" y="56"/>
                    </a:lnTo>
                    <a:lnTo>
                      <a:pt x="6" y="54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46"/>
                    </a:lnTo>
                    <a:lnTo>
                      <a:pt x="0" y="41"/>
                    </a:lnTo>
                    <a:lnTo>
                      <a:pt x="1" y="41"/>
                    </a:lnTo>
                    <a:lnTo>
                      <a:pt x="3" y="41"/>
                    </a:lnTo>
                    <a:lnTo>
                      <a:pt x="3" y="42"/>
                    </a:lnTo>
                    <a:lnTo>
                      <a:pt x="5" y="41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8" y="39"/>
                    </a:lnTo>
                    <a:lnTo>
                      <a:pt x="12" y="37"/>
                    </a:lnTo>
                    <a:lnTo>
                      <a:pt x="13" y="37"/>
                    </a:lnTo>
                    <a:lnTo>
                      <a:pt x="13" y="37"/>
                    </a:lnTo>
                    <a:lnTo>
                      <a:pt x="13" y="3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4" name="Freeform 69"/>
              <p:cNvSpPr>
                <a:spLocks/>
              </p:cNvSpPr>
              <p:nvPr/>
            </p:nvSpPr>
            <p:spPr bwMode="auto">
              <a:xfrm>
                <a:off x="3308" y="2502"/>
                <a:ext cx="161" cy="141"/>
              </a:xfrm>
              <a:custGeom>
                <a:avLst/>
                <a:gdLst>
                  <a:gd name="T0" fmla="*/ 161 w 161"/>
                  <a:gd name="T1" fmla="*/ 15 h 141"/>
                  <a:gd name="T2" fmla="*/ 161 w 161"/>
                  <a:gd name="T3" fmla="*/ 29 h 141"/>
                  <a:gd name="T4" fmla="*/ 157 w 161"/>
                  <a:gd name="T5" fmla="*/ 34 h 141"/>
                  <a:gd name="T6" fmla="*/ 147 w 161"/>
                  <a:gd name="T7" fmla="*/ 34 h 141"/>
                  <a:gd name="T8" fmla="*/ 135 w 161"/>
                  <a:gd name="T9" fmla="*/ 34 h 141"/>
                  <a:gd name="T10" fmla="*/ 125 w 161"/>
                  <a:gd name="T11" fmla="*/ 34 h 141"/>
                  <a:gd name="T12" fmla="*/ 114 w 161"/>
                  <a:gd name="T13" fmla="*/ 34 h 141"/>
                  <a:gd name="T14" fmla="*/ 102 w 161"/>
                  <a:gd name="T15" fmla="*/ 34 h 141"/>
                  <a:gd name="T16" fmla="*/ 97 w 161"/>
                  <a:gd name="T17" fmla="*/ 37 h 141"/>
                  <a:gd name="T18" fmla="*/ 97 w 161"/>
                  <a:gd name="T19" fmla="*/ 46 h 141"/>
                  <a:gd name="T20" fmla="*/ 97 w 161"/>
                  <a:gd name="T21" fmla="*/ 54 h 141"/>
                  <a:gd name="T22" fmla="*/ 97 w 161"/>
                  <a:gd name="T23" fmla="*/ 63 h 141"/>
                  <a:gd name="T24" fmla="*/ 97 w 161"/>
                  <a:gd name="T25" fmla="*/ 71 h 141"/>
                  <a:gd name="T26" fmla="*/ 97 w 161"/>
                  <a:gd name="T27" fmla="*/ 80 h 141"/>
                  <a:gd name="T28" fmla="*/ 97 w 161"/>
                  <a:gd name="T29" fmla="*/ 87 h 141"/>
                  <a:gd name="T30" fmla="*/ 90 w 161"/>
                  <a:gd name="T31" fmla="*/ 90 h 141"/>
                  <a:gd name="T32" fmla="*/ 84 w 161"/>
                  <a:gd name="T33" fmla="*/ 94 h 141"/>
                  <a:gd name="T34" fmla="*/ 75 w 161"/>
                  <a:gd name="T35" fmla="*/ 99 h 141"/>
                  <a:gd name="T36" fmla="*/ 75 w 161"/>
                  <a:gd name="T37" fmla="*/ 104 h 141"/>
                  <a:gd name="T38" fmla="*/ 77 w 161"/>
                  <a:gd name="T39" fmla="*/ 111 h 141"/>
                  <a:gd name="T40" fmla="*/ 77 w 161"/>
                  <a:gd name="T41" fmla="*/ 117 h 141"/>
                  <a:gd name="T42" fmla="*/ 77 w 161"/>
                  <a:gd name="T43" fmla="*/ 126 h 141"/>
                  <a:gd name="T44" fmla="*/ 75 w 161"/>
                  <a:gd name="T45" fmla="*/ 131 h 141"/>
                  <a:gd name="T46" fmla="*/ 61 w 161"/>
                  <a:gd name="T47" fmla="*/ 131 h 141"/>
                  <a:gd name="T48" fmla="*/ 48 w 161"/>
                  <a:gd name="T49" fmla="*/ 131 h 141"/>
                  <a:gd name="T50" fmla="*/ 36 w 161"/>
                  <a:gd name="T51" fmla="*/ 131 h 141"/>
                  <a:gd name="T52" fmla="*/ 22 w 161"/>
                  <a:gd name="T53" fmla="*/ 131 h 141"/>
                  <a:gd name="T54" fmla="*/ 8 w 161"/>
                  <a:gd name="T55" fmla="*/ 131 h 141"/>
                  <a:gd name="T56" fmla="*/ 2 w 161"/>
                  <a:gd name="T57" fmla="*/ 134 h 141"/>
                  <a:gd name="T58" fmla="*/ 0 w 161"/>
                  <a:gd name="T59" fmla="*/ 141 h 141"/>
                  <a:gd name="T60" fmla="*/ 2 w 161"/>
                  <a:gd name="T61" fmla="*/ 129 h 141"/>
                  <a:gd name="T62" fmla="*/ 7 w 161"/>
                  <a:gd name="T63" fmla="*/ 112 h 141"/>
                  <a:gd name="T64" fmla="*/ 15 w 161"/>
                  <a:gd name="T65" fmla="*/ 100 h 141"/>
                  <a:gd name="T66" fmla="*/ 17 w 161"/>
                  <a:gd name="T67" fmla="*/ 95 h 141"/>
                  <a:gd name="T68" fmla="*/ 22 w 161"/>
                  <a:gd name="T69" fmla="*/ 85 h 141"/>
                  <a:gd name="T70" fmla="*/ 24 w 161"/>
                  <a:gd name="T71" fmla="*/ 80 h 141"/>
                  <a:gd name="T72" fmla="*/ 20 w 161"/>
                  <a:gd name="T73" fmla="*/ 83 h 141"/>
                  <a:gd name="T74" fmla="*/ 24 w 161"/>
                  <a:gd name="T75" fmla="*/ 76 h 141"/>
                  <a:gd name="T76" fmla="*/ 39 w 161"/>
                  <a:gd name="T77" fmla="*/ 65 h 141"/>
                  <a:gd name="T78" fmla="*/ 43 w 161"/>
                  <a:gd name="T79" fmla="*/ 51 h 141"/>
                  <a:gd name="T80" fmla="*/ 48 w 161"/>
                  <a:gd name="T81" fmla="*/ 39 h 141"/>
                  <a:gd name="T82" fmla="*/ 51 w 161"/>
                  <a:gd name="T83" fmla="*/ 29 h 141"/>
                  <a:gd name="T84" fmla="*/ 60 w 161"/>
                  <a:gd name="T85" fmla="*/ 24 h 141"/>
                  <a:gd name="T86" fmla="*/ 68 w 161"/>
                  <a:gd name="T87" fmla="*/ 15 h 141"/>
                  <a:gd name="T88" fmla="*/ 75 w 161"/>
                  <a:gd name="T89" fmla="*/ 0 h 141"/>
                  <a:gd name="T90" fmla="*/ 159 w 161"/>
                  <a:gd name="T91" fmla="*/ 0 h 141"/>
                  <a:gd name="T92" fmla="*/ 161 w 161"/>
                  <a:gd name="T93" fmla="*/ 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" h="141">
                    <a:moveTo>
                      <a:pt x="161" y="7"/>
                    </a:moveTo>
                    <a:lnTo>
                      <a:pt x="161" y="10"/>
                    </a:lnTo>
                    <a:lnTo>
                      <a:pt x="161" y="15"/>
                    </a:lnTo>
                    <a:lnTo>
                      <a:pt x="161" y="19"/>
                    </a:lnTo>
                    <a:lnTo>
                      <a:pt x="161" y="24"/>
                    </a:lnTo>
                    <a:lnTo>
                      <a:pt x="161" y="29"/>
                    </a:lnTo>
                    <a:lnTo>
                      <a:pt x="161" y="32"/>
                    </a:lnTo>
                    <a:lnTo>
                      <a:pt x="161" y="34"/>
                    </a:lnTo>
                    <a:lnTo>
                      <a:pt x="157" y="34"/>
                    </a:lnTo>
                    <a:lnTo>
                      <a:pt x="154" y="34"/>
                    </a:lnTo>
                    <a:lnTo>
                      <a:pt x="150" y="34"/>
                    </a:lnTo>
                    <a:lnTo>
                      <a:pt x="147" y="34"/>
                    </a:lnTo>
                    <a:lnTo>
                      <a:pt x="142" y="34"/>
                    </a:lnTo>
                    <a:lnTo>
                      <a:pt x="138" y="34"/>
                    </a:lnTo>
                    <a:lnTo>
                      <a:pt x="135" y="34"/>
                    </a:lnTo>
                    <a:lnTo>
                      <a:pt x="132" y="34"/>
                    </a:lnTo>
                    <a:lnTo>
                      <a:pt x="128" y="34"/>
                    </a:lnTo>
                    <a:lnTo>
                      <a:pt x="125" y="34"/>
                    </a:lnTo>
                    <a:lnTo>
                      <a:pt x="121" y="34"/>
                    </a:lnTo>
                    <a:lnTo>
                      <a:pt x="118" y="34"/>
                    </a:lnTo>
                    <a:lnTo>
                      <a:pt x="114" y="34"/>
                    </a:lnTo>
                    <a:lnTo>
                      <a:pt x="111" y="34"/>
                    </a:lnTo>
                    <a:lnTo>
                      <a:pt x="108" y="34"/>
                    </a:lnTo>
                    <a:lnTo>
                      <a:pt x="102" y="34"/>
                    </a:lnTo>
                    <a:lnTo>
                      <a:pt x="99" y="34"/>
                    </a:lnTo>
                    <a:lnTo>
                      <a:pt x="97" y="34"/>
                    </a:lnTo>
                    <a:lnTo>
                      <a:pt x="97" y="37"/>
                    </a:lnTo>
                    <a:lnTo>
                      <a:pt x="97" y="41"/>
                    </a:lnTo>
                    <a:lnTo>
                      <a:pt x="97" y="42"/>
                    </a:lnTo>
                    <a:lnTo>
                      <a:pt x="97" y="46"/>
                    </a:lnTo>
                    <a:lnTo>
                      <a:pt x="97" y="49"/>
                    </a:lnTo>
                    <a:lnTo>
                      <a:pt x="97" y="51"/>
                    </a:lnTo>
                    <a:lnTo>
                      <a:pt x="97" y="54"/>
                    </a:lnTo>
                    <a:lnTo>
                      <a:pt x="97" y="58"/>
                    </a:lnTo>
                    <a:lnTo>
                      <a:pt x="97" y="59"/>
                    </a:lnTo>
                    <a:lnTo>
                      <a:pt x="97" y="63"/>
                    </a:lnTo>
                    <a:lnTo>
                      <a:pt x="97" y="66"/>
                    </a:lnTo>
                    <a:lnTo>
                      <a:pt x="97" y="68"/>
                    </a:lnTo>
                    <a:lnTo>
                      <a:pt x="97" y="71"/>
                    </a:lnTo>
                    <a:lnTo>
                      <a:pt x="97" y="75"/>
                    </a:lnTo>
                    <a:lnTo>
                      <a:pt x="97" y="76"/>
                    </a:lnTo>
                    <a:lnTo>
                      <a:pt x="97" y="80"/>
                    </a:lnTo>
                    <a:lnTo>
                      <a:pt x="97" y="83"/>
                    </a:lnTo>
                    <a:lnTo>
                      <a:pt x="97" y="85"/>
                    </a:lnTo>
                    <a:lnTo>
                      <a:pt x="97" y="87"/>
                    </a:lnTo>
                    <a:lnTo>
                      <a:pt x="96" y="88"/>
                    </a:lnTo>
                    <a:lnTo>
                      <a:pt x="92" y="90"/>
                    </a:lnTo>
                    <a:lnTo>
                      <a:pt x="90" y="90"/>
                    </a:lnTo>
                    <a:lnTo>
                      <a:pt x="87" y="92"/>
                    </a:lnTo>
                    <a:lnTo>
                      <a:pt x="85" y="92"/>
                    </a:lnTo>
                    <a:lnTo>
                      <a:pt x="84" y="94"/>
                    </a:lnTo>
                    <a:lnTo>
                      <a:pt x="80" y="95"/>
                    </a:lnTo>
                    <a:lnTo>
                      <a:pt x="77" y="97"/>
                    </a:lnTo>
                    <a:lnTo>
                      <a:pt x="75" y="99"/>
                    </a:lnTo>
                    <a:lnTo>
                      <a:pt x="75" y="100"/>
                    </a:lnTo>
                    <a:lnTo>
                      <a:pt x="75" y="102"/>
                    </a:lnTo>
                    <a:lnTo>
                      <a:pt x="75" y="104"/>
                    </a:lnTo>
                    <a:lnTo>
                      <a:pt x="75" y="105"/>
                    </a:lnTo>
                    <a:lnTo>
                      <a:pt x="77" y="107"/>
                    </a:lnTo>
                    <a:lnTo>
                      <a:pt x="77" y="111"/>
                    </a:lnTo>
                    <a:lnTo>
                      <a:pt x="77" y="112"/>
                    </a:lnTo>
                    <a:lnTo>
                      <a:pt x="77" y="116"/>
                    </a:lnTo>
                    <a:lnTo>
                      <a:pt x="77" y="117"/>
                    </a:lnTo>
                    <a:lnTo>
                      <a:pt x="77" y="121"/>
                    </a:lnTo>
                    <a:lnTo>
                      <a:pt x="77" y="124"/>
                    </a:lnTo>
                    <a:lnTo>
                      <a:pt x="77" y="126"/>
                    </a:lnTo>
                    <a:lnTo>
                      <a:pt x="77" y="129"/>
                    </a:lnTo>
                    <a:lnTo>
                      <a:pt x="77" y="131"/>
                    </a:lnTo>
                    <a:lnTo>
                      <a:pt x="75" y="131"/>
                    </a:lnTo>
                    <a:lnTo>
                      <a:pt x="70" y="131"/>
                    </a:lnTo>
                    <a:lnTo>
                      <a:pt x="67" y="131"/>
                    </a:lnTo>
                    <a:lnTo>
                      <a:pt x="61" y="131"/>
                    </a:lnTo>
                    <a:lnTo>
                      <a:pt x="56" y="131"/>
                    </a:lnTo>
                    <a:lnTo>
                      <a:pt x="53" y="131"/>
                    </a:lnTo>
                    <a:lnTo>
                      <a:pt x="48" y="131"/>
                    </a:lnTo>
                    <a:lnTo>
                      <a:pt x="44" y="131"/>
                    </a:lnTo>
                    <a:lnTo>
                      <a:pt x="39" y="131"/>
                    </a:lnTo>
                    <a:lnTo>
                      <a:pt x="36" y="131"/>
                    </a:lnTo>
                    <a:lnTo>
                      <a:pt x="31" y="131"/>
                    </a:lnTo>
                    <a:lnTo>
                      <a:pt x="25" y="131"/>
                    </a:lnTo>
                    <a:lnTo>
                      <a:pt x="22" y="131"/>
                    </a:lnTo>
                    <a:lnTo>
                      <a:pt x="17" y="131"/>
                    </a:lnTo>
                    <a:lnTo>
                      <a:pt x="13" y="131"/>
                    </a:lnTo>
                    <a:lnTo>
                      <a:pt x="8" y="131"/>
                    </a:lnTo>
                    <a:lnTo>
                      <a:pt x="5" y="131"/>
                    </a:lnTo>
                    <a:lnTo>
                      <a:pt x="2" y="131"/>
                    </a:lnTo>
                    <a:lnTo>
                      <a:pt x="2" y="134"/>
                    </a:lnTo>
                    <a:lnTo>
                      <a:pt x="0" y="138"/>
                    </a:lnTo>
                    <a:lnTo>
                      <a:pt x="0" y="140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3" y="119"/>
                    </a:lnTo>
                    <a:lnTo>
                      <a:pt x="5" y="114"/>
                    </a:lnTo>
                    <a:lnTo>
                      <a:pt x="7" y="112"/>
                    </a:lnTo>
                    <a:lnTo>
                      <a:pt x="10" y="111"/>
                    </a:lnTo>
                    <a:lnTo>
                      <a:pt x="13" y="105"/>
                    </a:lnTo>
                    <a:lnTo>
                      <a:pt x="15" y="100"/>
                    </a:lnTo>
                    <a:lnTo>
                      <a:pt x="17" y="99"/>
                    </a:lnTo>
                    <a:lnTo>
                      <a:pt x="17" y="97"/>
                    </a:lnTo>
                    <a:lnTo>
                      <a:pt x="17" y="95"/>
                    </a:lnTo>
                    <a:lnTo>
                      <a:pt x="19" y="92"/>
                    </a:lnTo>
                    <a:lnTo>
                      <a:pt x="20" y="88"/>
                    </a:lnTo>
                    <a:lnTo>
                      <a:pt x="22" y="85"/>
                    </a:lnTo>
                    <a:lnTo>
                      <a:pt x="24" y="82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2" y="82"/>
                    </a:lnTo>
                    <a:lnTo>
                      <a:pt x="20" y="83"/>
                    </a:lnTo>
                    <a:lnTo>
                      <a:pt x="20" y="82"/>
                    </a:lnTo>
                    <a:lnTo>
                      <a:pt x="22" y="80"/>
                    </a:lnTo>
                    <a:lnTo>
                      <a:pt x="24" y="76"/>
                    </a:lnTo>
                    <a:lnTo>
                      <a:pt x="29" y="75"/>
                    </a:lnTo>
                    <a:lnTo>
                      <a:pt x="36" y="66"/>
                    </a:lnTo>
                    <a:lnTo>
                      <a:pt x="39" y="65"/>
                    </a:lnTo>
                    <a:lnTo>
                      <a:pt x="41" y="61"/>
                    </a:lnTo>
                    <a:lnTo>
                      <a:pt x="43" y="58"/>
                    </a:lnTo>
                    <a:lnTo>
                      <a:pt x="43" y="51"/>
                    </a:lnTo>
                    <a:lnTo>
                      <a:pt x="43" y="48"/>
                    </a:lnTo>
                    <a:lnTo>
                      <a:pt x="44" y="44"/>
                    </a:lnTo>
                    <a:lnTo>
                      <a:pt x="48" y="39"/>
                    </a:lnTo>
                    <a:lnTo>
                      <a:pt x="49" y="36"/>
                    </a:lnTo>
                    <a:lnTo>
                      <a:pt x="49" y="30"/>
                    </a:lnTo>
                    <a:lnTo>
                      <a:pt x="51" y="29"/>
                    </a:lnTo>
                    <a:lnTo>
                      <a:pt x="53" y="29"/>
                    </a:lnTo>
                    <a:lnTo>
                      <a:pt x="56" y="25"/>
                    </a:lnTo>
                    <a:lnTo>
                      <a:pt x="60" y="24"/>
                    </a:lnTo>
                    <a:lnTo>
                      <a:pt x="65" y="20"/>
                    </a:lnTo>
                    <a:lnTo>
                      <a:pt x="67" y="19"/>
                    </a:lnTo>
                    <a:lnTo>
                      <a:pt x="68" y="15"/>
                    </a:lnTo>
                    <a:lnTo>
                      <a:pt x="70" y="10"/>
                    </a:lnTo>
                    <a:lnTo>
                      <a:pt x="73" y="3"/>
                    </a:lnTo>
                    <a:lnTo>
                      <a:pt x="75" y="0"/>
                    </a:lnTo>
                    <a:lnTo>
                      <a:pt x="159" y="0"/>
                    </a:lnTo>
                    <a:lnTo>
                      <a:pt x="159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1" y="3"/>
                    </a:lnTo>
                    <a:lnTo>
                      <a:pt x="161" y="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5" name="Freeform 70"/>
              <p:cNvSpPr>
                <a:spLocks noEditPoints="1"/>
              </p:cNvSpPr>
              <p:nvPr/>
            </p:nvSpPr>
            <p:spPr bwMode="auto">
              <a:xfrm>
                <a:off x="4335" y="2701"/>
                <a:ext cx="130" cy="111"/>
              </a:xfrm>
              <a:custGeom>
                <a:avLst/>
                <a:gdLst>
                  <a:gd name="T0" fmla="*/ 124 w 130"/>
                  <a:gd name="T1" fmla="*/ 106 h 111"/>
                  <a:gd name="T2" fmla="*/ 121 w 130"/>
                  <a:gd name="T3" fmla="*/ 111 h 111"/>
                  <a:gd name="T4" fmla="*/ 114 w 130"/>
                  <a:gd name="T5" fmla="*/ 109 h 111"/>
                  <a:gd name="T6" fmla="*/ 109 w 130"/>
                  <a:gd name="T7" fmla="*/ 102 h 111"/>
                  <a:gd name="T8" fmla="*/ 100 w 130"/>
                  <a:gd name="T9" fmla="*/ 92 h 111"/>
                  <a:gd name="T10" fmla="*/ 85 w 130"/>
                  <a:gd name="T11" fmla="*/ 77 h 111"/>
                  <a:gd name="T12" fmla="*/ 73 w 130"/>
                  <a:gd name="T13" fmla="*/ 70 h 111"/>
                  <a:gd name="T14" fmla="*/ 65 w 130"/>
                  <a:gd name="T15" fmla="*/ 68 h 111"/>
                  <a:gd name="T16" fmla="*/ 58 w 130"/>
                  <a:gd name="T17" fmla="*/ 68 h 111"/>
                  <a:gd name="T18" fmla="*/ 53 w 130"/>
                  <a:gd name="T19" fmla="*/ 67 h 111"/>
                  <a:gd name="T20" fmla="*/ 46 w 130"/>
                  <a:gd name="T21" fmla="*/ 70 h 111"/>
                  <a:gd name="T22" fmla="*/ 35 w 130"/>
                  <a:gd name="T23" fmla="*/ 67 h 111"/>
                  <a:gd name="T24" fmla="*/ 30 w 130"/>
                  <a:gd name="T25" fmla="*/ 65 h 111"/>
                  <a:gd name="T26" fmla="*/ 25 w 130"/>
                  <a:gd name="T27" fmla="*/ 70 h 111"/>
                  <a:gd name="T28" fmla="*/ 22 w 130"/>
                  <a:gd name="T29" fmla="*/ 75 h 111"/>
                  <a:gd name="T30" fmla="*/ 13 w 130"/>
                  <a:gd name="T31" fmla="*/ 70 h 111"/>
                  <a:gd name="T32" fmla="*/ 10 w 130"/>
                  <a:gd name="T33" fmla="*/ 74 h 111"/>
                  <a:gd name="T34" fmla="*/ 3 w 130"/>
                  <a:gd name="T35" fmla="*/ 74 h 111"/>
                  <a:gd name="T36" fmla="*/ 0 w 130"/>
                  <a:gd name="T37" fmla="*/ 56 h 111"/>
                  <a:gd name="T38" fmla="*/ 6 w 130"/>
                  <a:gd name="T39" fmla="*/ 43 h 111"/>
                  <a:gd name="T40" fmla="*/ 10 w 130"/>
                  <a:gd name="T41" fmla="*/ 31 h 111"/>
                  <a:gd name="T42" fmla="*/ 12 w 130"/>
                  <a:gd name="T43" fmla="*/ 22 h 111"/>
                  <a:gd name="T44" fmla="*/ 15 w 130"/>
                  <a:gd name="T45" fmla="*/ 19 h 111"/>
                  <a:gd name="T46" fmla="*/ 20 w 130"/>
                  <a:gd name="T47" fmla="*/ 17 h 111"/>
                  <a:gd name="T48" fmla="*/ 23 w 130"/>
                  <a:gd name="T49" fmla="*/ 12 h 111"/>
                  <a:gd name="T50" fmla="*/ 29 w 130"/>
                  <a:gd name="T51" fmla="*/ 10 h 111"/>
                  <a:gd name="T52" fmla="*/ 32 w 130"/>
                  <a:gd name="T53" fmla="*/ 9 h 111"/>
                  <a:gd name="T54" fmla="*/ 35 w 130"/>
                  <a:gd name="T55" fmla="*/ 9 h 111"/>
                  <a:gd name="T56" fmla="*/ 37 w 130"/>
                  <a:gd name="T57" fmla="*/ 5 h 111"/>
                  <a:gd name="T58" fmla="*/ 41 w 130"/>
                  <a:gd name="T59" fmla="*/ 0 h 111"/>
                  <a:gd name="T60" fmla="*/ 53 w 130"/>
                  <a:gd name="T61" fmla="*/ 26 h 111"/>
                  <a:gd name="T62" fmla="*/ 59 w 130"/>
                  <a:gd name="T63" fmla="*/ 48 h 111"/>
                  <a:gd name="T64" fmla="*/ 65 w 130"/>
                  <a:gd name="T65" fmla="*/ 56 h 111"/>
                  <a:gd name="T66" fmla="*/ 66 w 130"/>
                  <a:gd name="T67" fmla="*/ 51 h 111"/>
                  <a:gd name="T68" fmla="*/ 70 w 130"/>
                  <a:gd name="T69" fmla="*/ 55 h 111"/>
                  <a:gd name="T70" fmla="*/ 78 w 130"/>
                  <a:gd name="T71" fmla="*/ 60 h 111"/>
                  <a:gd name="T72" fmla="*/ 92 w 130"/>
                  <a:gd name="T73" fmla="*/ 67 h 111"/>
                  <a:gd name="T74" fmla="*/ 114 w 130"/>
                  <a:gd name="T75" fmla="*/ 91 h 111"/>
                  <a:gd name="T76" fmla="*/ 123 w 130"/>
                  <a:gd name="T77" fmla="*/ 101 h 111"/>
                  <a:gd name="T78" fmla="*/ 130 w 130"/>
                  <a:gd name="T79" fmla="*/ 104 h 111"/>
                  <a:gd name="T80" fmla="*/ 70 w 130"/>
                  <a:gd name="T81" fmla="*/ 39 h 111"/>
                  <a:gd name="T82" fmla="*/ 70 w 130"/>
                  <a:gd name="T83" fmla="*/ 38 h 111"/>
                  <a:gd name="T84" fmla="*/ 73 w 130"/>
                  <a:gd name="T85" fmla="*/ 46 h 111"/>
                  <a:gd name="T86" fmla="*/ 75 w 130"/>
                  <a:gd name="T87" fmla="*/ 48 h 111"/>
                  <a:gd name="T88" fmla="*/ 68 w 130"/>
                  <a:gd name="T89" fmla="*/ 46 h 111"/>
                  <a:gd name="T90" fmla="*/ 70 w 130"/>
                  <a:gd name="T91" fmla="*/ 45 h 111"/>
                  <a:gd name="T92" fmla="*/ 70 w 130"/>
                  <a:gd name="T93" fmla="*/ 43 h 111"/>
                  <a:gd name="T94" fmla="*/ 71 w 130"/>
                  <a:gd name="T95" fmla="*/ 4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0" h="111">
                    <a:moveTo>
                      <a:pt x="130" y="104"/>
                    </a:moveTo>
                    <a:lnTo>
                      <a:pt x="126" y="104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23" y="108"/>
                    </a:lnTo>
                    <a:lnTo>
                      <a:pt x="123" y="109"/>
                    </a:lnTo>
                    <a:lnTo>
                      <a:pt x="121" y="111"/>
                    </a:lnTo>
                    <a:lnTo>
                      <a:pt x="121" y="111"/>
                    </a:lnTo>
                    <a:lnTo>
                      <a:pt x="116" y="108"/>
                    </a:lnTo>
                    <a:lnTo>
                      <a:pt x="116" y="108"/>
                    </a:lnTo>
                    <a:lnTo>
                      <a:pt x="116" y="108"/>
                    </a:lnTo>
                    <a:lnTo>
                      <a:pt x="114" y="109"/>
                    </a:lnTo>
                    <a:lnTo>
                      <a:pt x="112" y="108"/>
                    </a:lnTo>
                    <a:lnTo>
                      <a:pt x="112" y="104"/>
                    </a:lnTo>
                    <a:lnTo>
                      <a:pt x="111" y="102"/>
                    </a:lnTo>
                    <a:lnTo>
                      <a:pt x="109" y="102"/>
                    </a:lnTo>
                    <a:lnTo>
                      <a:pt x="107" y="101"/>
                    </a:lnTo>
                    <a:lnTo>
                      <a:pt x="104" y="97"/>
                    </a:lnTo>
                    <a:lnTo>
                      <a:pt x="102" y="94"/>
                    </a:lnTo>
                    <a:lnTo>
                      <a:pt x="100" y="92"/>
                    </a:lnTo>
                    <a:lnTo>
                      <a:pt x="95" y="89"/>
                    </a:lnTo>
                    <a:lnTo>
                      <a:pt x="90" y="84"/>
                    </a:lnTo>
                    <a:lnTo>
                      <a:pt x="87" y="79"/>
                    </a:lnTo>
                    <a:lnTo>
                      <a:pt x="85" y="77"/>
                    </a:lnTo>
                    <a:lnTo>
                      <a:pt x="83" y="75"/>
                    </a:lnTo>
                    <a:lnTo>
                      <a:pt x="78" y="75"/>
                    </a:lnTo>
                    <a:lnTo>
                      <a:pt x="77" y="72"/>
                    </a:lnTo>
                    <a:lnTo>
                      <a:pt x="73" y="70"/>
                    </a:lnTo>
                    <a:lnTo>
                      <a:pt x="71" y="70"/>
                    </a:lnTo>
                    <a:lnTo>
                      <a:pt x="70" y="70"/>
                    </a:lnTo>
                    <a:lnTo>
                      <a:pt x="66" y="70"/>
                    </a:lnTo>
                    <a:lnTo>
                      <a:pt x="65" y="68"/>
                    </a:lnTo>
                    <a:lnTo>
                      <a:pt x="63" y="68"/>
                    </a:lnTo>
                    <a:lnTo>
                      <a:pt x="61" y="68"/>
                    </a:lnTo>
                    <a:lnTo>
                      <a:pt x="59" y="68"/>
                    </a:lnTo>
                    <a:lnTo>
                      <a:pt x="58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3" y="68"/>
                    </a:lnTo>
                    <a:lnTo>
                      <a:pt x="53" y="67"/>
                    </a:lnTo>
                    <a:lnTo>
                      <a:pt x="51" y="67"/>
                    </a:lnTo>
                    <a:lnTo>
                      <a:pt x="51" y="67"/>
                    </a:lnTo>
                    <a:lnTo>
                      <a:pt x="49" y="67"/>
                    </a:lnTo>
                    <a:lnTo>
                      <a:pt x="46" y="70"/>
                    </a:lnTo>
                    <a:lnTo>
                      <a:pt x="41" y="70"/>
                    </a:lnTo>
                    <a:lnTo>
                      <a:pt x="39" y="70"/>
                    </a:lnTo>
                    <a:lnTo>
                      <a:pt x="37" y="70"/>
                    </a:lnTo>
                    <a:lnTo>
                      <a:pt x="35" y="67"/>
                    </a:lnTo>
                    <a:lnTo>
                      <a:pt x="34" y="65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0" y="65"/>
                    </a:lnTo>
                    <a:lnTo>
                      <a:pt x="30" y="63"/>
                    </a:lnTo>
                    <a:lnTo>
                      <a:pt x="29" y="62"/>
                    </a:lnTo>
                    <a:lnTo>
                      <a:pt x="27" y="65"/>
                    </a:lnTo>
                    <a:lnTo>
                      <a:pt x="25" y="70"/>
                    </a:lnTo>
                    <a:lnTo>
                      <a:pt x="23" y="72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18" y="72"/>
                    </a:lnTo>
                    <a:lnTo>
                      <a:pt x="17" y="70"/>
                    </a:lnTo>
                    <a:lnTo>
                      <a:pt x="15" y="70"/>
                    </a:lnTo>
                    <a:lnTo>
                      <a:pt x="13" y="70"/>
                    </a:lnTo>
                    <a:lnTo>
                      <a:pt x="13" y="72"/>
                    </a:lnTo>
                    <a:lnTo>
                      <a:pt x="13" y="74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8" y="72"/>
                    </a:lnTo>
                    <a:lnTo>
                      <a:pt x="5" y="74"/>
                    </a:lnTo>
                    <a:lnTo>
                      <a:pt x="3" y="74"/>
                    </a:lnTo>
                    <a:lnTo>
                      <a:pt x="3" y="74"/>
                    </a:lnTo>
                    <a:lnTo>
                      <a:pt x="1" y="68"/>
                    </a:lnTo>
                    <a:lnTo>
                      <a:pt x="1" y="65"/>
                    </a:lnTo>
                    <a:lnTo>
                      <a:pt x="1" y="60"/>
                    </a:lnTo>
                    <a:lnTo>
                      <a:pt x="0" y="56"/>
                    </a:lnTo>
                    <a:lnTo>
                      <a:pt x="3" y="55"/>
                    </a:lnTo>
                    <a:lnTo>
                      <a:pt x="3" y="51"/>
                    </a:lnTo>
                    <a:lnTo>
                      <a:pt x="5" y="45"/>
                    </a:lnTo>
                    <a:lnTo>
                      <a:pt x="6" y="43"/>
                    </a:lnTo>
                    <a:lnTo>
                      <a:pt x="8" y="39"/>
                    </a:lnTo>
                    <a:lnTo>
                      <a:pt x="8" y="38"/>
                    </a:lnTo>
                    <a:lnTo>
                      <a:pt x="10" y="34"/>
                    </a:lnTo>
                    <a:lnTo>
                      <a:pt x="10" y="31"/>
                    </a:lnTo>
                    <a:lnTo>
                      <a:pt x="10" y="27"/>
                    </a:lnTo>
                    <a:lnTo>
                      <a:pt x="10" y="26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7" y="19"/>
                    </a:lnTo>
                    <a:lnTo>
                      <a:pt x="18" y="19"/>
                    </a:lnTo>
                    <a:lnTo>
                      <a:pt x="20" y="19"/>
                    </a:lnTo>
                    <a:lnTo>
                      <a:pt x="20" y="17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4" y="9"/>
                    </a:lnTo>
                    <a:lnTo>
                      <a:pt x="34" y="9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9" y="4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7" y="10"/>
                    </a:lnTo>
                    <a:lnTo>
                      <a:pt x="51" y="17"/>
                    </a:lnTo>
                    <a:lnTo>
                      <a:pt x="53" y="26"/>
                    </a:lnTo>
                    <a:lnTo>
                      <a:pt x="54" y="36"/>
                    </a:lnTo>
                    <a:lnTo>
                      <a:pt x="56" y="41"/>
                    </a:lnTo>
                    <a:lnTo>
                      <a:pt x="58" y="43"/>
                    </a:lnTo>
                    <a:lnTo>
                      <a:pt x="59" y="48"/>
                    </a:lnTo>
                    <a:lnTo>
                      <a:pt x="61" y="50"/>
                    </a:lnTo>
                    <a:lnTo>
                      <a:pt x="61" y="50"/>
                    </a:lnTo>
                    <a:lnTo>
                      <a:pt x="63" y="55"/>
                    </a:lnTo>
                    <a:lnTo>
                      <a:pt x="65" y="56"/>
                    </a:lnTo>
                    <a:lnTo>
                      <a:pt x="66" y="55"/>
                    </a:lnTo>
                    <a:lnTo>
                      <a:pt x="66" y="55"/>
                    </a:lnTo>
                    <a:lnTo>
                      <a:pt x="65" y="53"/>
                    </a:lnTo>
                    <a:lnTo>
                      <a:pt x="66" y="51"/>
                    </a:lnTo>
                    <a:lnTo>
                      <a:pt x="66" y="50"/>
                    </a:lnTo>
                    <a:lnTo>
                      <a:pt x="68" y="51"/>
                    </a:lnTo>
                    <a:lnTo>
                      <a:pt x="70" y="53"/>
                    </a:lnTo>
                    <a:lnTo>
                      <a:pt x="70" y="55"/>
                    </a:lnTo>
                    <a:lnTo>
                      <a:pt x="71" y="56"/>
                    </a:lnTo>
                    <a:lnTo>
                      <a:pt x="73" y="58"/>
                    </a:lnTo>
                    <a:lnTo>
                      <a:pt x="75" y="60"/>
                    </a:lnTo>
                    <a:lnTo>
                      <a:pt x="78" y="60"/>
                    </a:lnTo>
                    <a:lnTo>
                      <a:pt x="80" y="60"/>
                    </a:lnTo>
                    <a:lnTo>
                      <a:pt x="82" y="62"/>
                    </a:lnTo>
                    <a:lnTo>
                      <a:pt x="85" y="65"/>
                    </a:lnTo>
                    <a:lnTo>
                      <a:pt x="92" y="67"/>
                    </a:lnTo>
                    <a:lnTo>
                      <a:pt x="97" y="74"/>
                    </a:lnTo>
                    <a:lnTo>
                      <a:pt x="100" y="79"/>
                    </a:lnTo>
                    <a:lnTo>
                      <a:pt x="112" y="87"/>
                    </a:lnTo>
                    <a:lnTo>
                      <a:pt x="114" y="91"/>
                    </a:lnTo>
                    <a:lnTo>
                      <a:pt x="116" y="94"/>
                    </a:lnTo>
                    <a:lnTo>
                      <a:pt x="118" y="94"/>
                    </a:lnTo>
                    <a:lnTo>
                      <a:pt x="121" y="97"/>
                    </a:lnTo>
                    <a:lnTo>
                      <a:pt x="123" y="101"/>
                    </a:lnTo>
                    <a:lnTo>
                      <a:pt x="126" y="102"/>
                    </a:lnTo>
                    <a:lnTo>
                      <a:pt x="126" y="101"/>
                    </a:lnTo>
                    <a:lnTo>
                      <a:pt x="128" y="102"/>
                    </a:lnTo>
                    <a:lnTo>
                      <a:pt x="130" y="104"/>
                    </a:lnTo>
                    <a:lnTo>
                      <a:pt x="130" y="104"/>
                    </a:lnTo>
                    <a:close/>
                    <a:moveTo>
                      <a:pt x="70" y="38"/>
                    </a:moveTo>
                    <a:lnTo>
                      <a:pt x="71" y="39"/>
                    </a:lnTo>
                    <a:lnTo>
                      <a:pt x="70" y="39"/>
                    </a:lnTo>
                    <a:lnTo>
                      <a:pt x="70" y="39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8"/>
                    </a:lnTo>
                    <a:close/>
                    <a:moveTo>
                      <a:pt x="71" y="46"/>
                    </a:moveTo>
                    <a:lnTo>
                      <a:pt x="73" y="46"/>
                    </a:lnTo>
                    <a:lnTo>
                      <a:pt x="73" y="46"/>
                    </a:lnTo>
                    <a:lnTo>
                      <a:pt x="73" y="46"/>
                    </a:lnTo>
                    <a:lnTo>
                      <a:pt x="73" y="45"/>
                    </a:lnTo>
                    <a:lnTo>
                      <a:pt x="77" y="46"/>
                    </a:lnTo>
                    <a:lnTo>
                      <a:pt x="77" y="48"/>
                    </a:lnTo>
                    <a:lnTo>
                      <a:pt x="75" y="48"/>
                    </a:lnTo>
                    <a:lnTo>
                      <a:pt x="73" y="48"/>
                    </a:lnTo>
                    <a:lnTo>
                      <a:pt x="71" y="48"/>
                    </a:lnTo>
                    <a:lnTo>
                      <a:pt x="68" y="48"/>
                    </a:lnTo>
                    <a:lnTo>
                      <a:pt x="68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5"/>
                    </a:lnTo>
                    <a:lnTo>
                      <a:pt x="68" y="45"/>
                    </a:lnTo>
                    <a:lnTo>
                      <a:pt x="68" y="43"/>
                    </a:lnTo>
                    <a:lnTo>
                      <a:pt x="68" y="43"/>
                    </a:lnTo>
                    <a:lnTo>
                      <a:pt x="70" y="43"/>
                    </a:lnTo>
                    <a:lnTo>
                      <a:pt x="68" y="41"/>
                    </a:lnTo>
                    <a:lnTo>
                      <a:pt x="70" y="41"/>
                    </a:lnTo>
                    <a:lnTo>
                      <a:pt x="71" y="43"/>
                    </a:lnTo>
                    <a:lnTo>
                      <a:pt x="71" y="43"/>
                    </a:lnTo>
                    <a:lnTo>
                      <a:pt x="71" y="46"/>
                    </a:lnTo>
                    <a:lnTo>
                      <a:pt x="71" y="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6" name="Freeform 71"/>
              <p:cNvSpPr>
                <a:spLocks noEditPoints="1"/>
              </p:cNvSpPr>
              <p:nvPr/>
            </p:nvSpPr>
            <p:spPr bwMode="auto">
              <a:xfrm>
                <a:off x="3287" y="2120"/>
                <a:ext cx="431" cy="382"/>
              </a:xfrm>
              <a:custGeom>
                <a:avLst/>
                <a:gdLst>
                  <a:gd name="T0" fmla="*/ 322 w 431"/>
                  <a:gd name="T1" fmla="*/ 15 h 382"/>
                  <a:gd name="T2" fmla="*/ 324 w 431"/>
                  <a:gd name="T3" fmla="*/ 19 h 382"/>
                  <a:gd name="T4" fmla="*/ 337 w 431"/>
                  <a:gd name="T5" fmla="*/ 26 h 382"/>
                  <a:gd name="T6" fmla="*/ 348 w 431"/>
                  <a:gd name="T7" fmla="*/ 29 h 382"/>
                  <a:gd name="T8" fmla="*/ 361 w 431"/>
                  <a:gd name="T9" fmla="*/ 26 h 382"/>
                  <a:gd name="T10" fmla="*/ 377 w 431"/>
                  <a:gd name="T11" fmla="*/ 31 h 382"/>
                  <a:gd name="T12" fmla="*/ 380 w 431"/>
                  <a:gd name="T13" fmla="*/ 34 h 382"/>
                  <a:gd name="T14" fmla="*/ 394 w 431"/>
                  <a:gd name="T15" fmla="*/ 36 h 382"/>
                  <a:gd name="T16" fmla="*/ 406 w 431"/>
                  <a:gd name="T17" fmla="*/ 34 h 382"/>
                  <a:gd name="T18" fmla="*/ 409 w 431"/>
                  <a:gd name="T19" fmla="*/ 43 h 382"/>
                  <a:gd name="T20" fmla="*/ 389 w 431"/>
                  <a:gd name="T21" fmla="*/ 65 h 382"/>
                  <a:gd name="T22" fmla="*/ 363 w 431"/>
                  <a:gd name="T23" fmla="*/ 82 h 382"/>
                  <a:gd name="T24" fmla="*/ 343 w 431"/>
                  <a:gd name="T25" fmla="*/ 111 h 382"/>
                  <a:gd name="T26" fmla="*/ 339 w 431"/>
                  <a:gd name="T27" fmla="*/ 138 h 382"/>
                  <a:gd name="T28" fmla="*/ 334 w 431"/>
                  <a:gd name="T29" fmla="*/ 155 h 382"/>
                  <a:gd name="T30" fmla="*/ 305 w 431"/>
                  <a:gd name="T31" fmla="*/ 174 h 382"/>
                  <a:gd name="T32" fmla="*/ 279 w 431"/>
                  <a:gd name="T33" fmla="*/ 176 h 382"/>
                  <a:gd name="T34" fmla="*/ 247 w 431"/>
                  <a:gd name="T35" fmla="*/ 187 h 382"/>
                  <a:gd name="T36" fmla="*/ 235 w 431"/>
                  <a:gd name="T37" fmla="*/ 189 h 382"/>
                  <a:gd name="T38" fmla="*/ 228 w 431"/>
                  <a:gd name="T39" fmla="*/ 174 h 382"/>
                  <a:gd name="T40" fmla="*/ 216 w 431"/>
                  <a:gd name="T41" fmla="*/ 165 h 382"/>
                  <a:gd name="T42" fmla="*/ 209 w 431"/>
                  <a:gd name="T43" fmla="*/ 148 h 382"/>
                  <a:gd name="T44" fmla="*/ 207 w 431"/>
                  <a:gd name="T45" fmla="*/ 135 h 382"/>
                  <a:gd name="T46" fmla="*/ 214 w 431"/>
                  <a:gd name="T47" fmla="*/ 119 h 382"/>
                  <a:gd name="T48" fmla="*/ 212 w 431"/>
                  <a:gd name="T49" fmla="*/ 106 h 382"/>
                  <a:gd name="T50" fmla="*/ 214 w 431"/>
                  <a:gd name="T51" fmla="*/ 92 h 382"/>
                  <a:gd name="T52" fmla="*/ 218 w 431"/>
                  <a:gd name="T53" fmla="*/ 80 h 382"/>
                  <a:gd name="T54" fmla="*/ 226 w 431"/>
                  <a:gd name="T55" fmla="*/ 63 h 382"/>
                  <a:gd name="T56" fmla="*/ 223 w 431"/>
                  <a:gd name="T57" fmla="*/ 54 h 382"/>
                  <a:gd name="T58" fmla="*/ 218 w 431"/>
                  <a:gd name="T59" fmla="*/ 48 h 382"/>
                  <a:gd name="T60" fmla="*/ 206 w 431"/>
                  <a:gd name="T61" fmla="*/ 51 h 382"/>
                  <a:gd name="T62" fmla="*/ 192 w 431"/>
                  <a:gd name="T63" fmla="*/ 51 h 382"/>
                  <a:gd name="T64" fmla="*/ 190 w 431"/>
                  <a:gd name="T65" fmla="*/ 43 h 382"/>
                  <a:gd name="T66" fmla="*/ 178 w 431"/>
                  <a:gd name="T67" fmla="*/ 44 h 382"/>
                  <a:gd name="T68" fmla="*/ 180 w 431"/>
                  <a:gd name="T69" fmla="*/ 34 h 382"/>
                  <a:gd name="T70" fmla="*/ 175 w 431"/>
                  <a:gd name="T71" fmla="*/ 26 h 382"/>
                  <a:gd name="T72" fmla="*/ 182 w 431"/>
                  <a:gd name="T73" fmla="*/ 12 h 382"/>
                  <a:gd name="T74" fmla="*/ 195 w 431"/>
                  <a:gd name="T75" fmla="*/ 2 h 382"/>
                  <a:gd name="T76" fmla="*/ 221 w 431"/>
                  <a:gd name="T77" fmla="*/ 5 h 382"/>
                  <a:gd name="T78" fmla="*/ 266 w 431"/>
                  <a:gd name="T79" fmla="*/ 10 h 382"/>
                  <a:gd name="T80" fmla="*/ 293 w 431"/>
                  <a:gd name="T81" fmla="*/ 8 h 382"/>
                  <a:gd name="T82" fmla="*/ 431 w 431"/>
                  <a:gd name="T83" fmla="*/ 101 h 382"/>
                  <a:gd name="T84" fmla="*/ 431 w 431"/>
                  <a:gd name="T85" fmla="*/ 99 h 382"/>
                  <a:gd name="T86" fmla="*/ 414 w 431"/>
                  <a:gd name="T87" fmla="*/ 106 h 382"/>
                  <a:gd name="T88" fmla="*/ 401 w 431"/>
                  <a:gd name="T89" fmla="*/ 109 h 382"/>
                  <a:gd name="T90" fmla="*/ 402 w 431"/>
                  <a:gd name="T91" fmla="*/ 101 h 382"/>
                  <a:gd name="T92" fmla="*/ 409 w 431"/>
                  <a:gd name="T93" fmla="*/ 102 h 382"/>
                  <a:gd name="T94" fmla="*/ 378 w 431"/>
                  <a:gd name="T95" fmla="*/ 119 h 382"/>
                  <a:gd name="T96" fmla="*/ 375 w 431"/>
                  <a:gd name="T97" fmla="*/ 129 h 382"/>
                  <a:gd name="T98" fmla="*/ 84 w 431"/>
                  <a:gd name="T99" fmla="*/ 355 h 382"/>
                  <a:gd name="T100" fmla="*/ 91 w 431"/>
                  <a:gd name="T101" fmla="*/ 349 h 382"/>
                  <a:gd name="T102" fmla="*/ 4 w 431"/>
                  <a:gd name="T103" fmla="*/ 355 h 382"/>
                  <a:gd name="T104" fmla="*/ 76 w 431"/>
                  <a:gd name="T105" fmla="*/ 370 h 382"/>
                  <a:gd name="T106" fmla="*/ 81 w 431"/>
                  <a:gd name="T107" fmla="*/ 358 h 382"/>
                  <a:gd name="T108" fmla="*/ 34 w 431"/>
                  <a:gd name="T109" fmla="*/ 365 h 382"/>
                  <a:gd name="T110" fmla="*/ 28 w 431"/>
                  <a:gd name="T111" fmla="*/ 366 h 382"/>
                  <a:gd name="T112" fmla="*/ 17 w 431"/>
                  <a:gd name="T113" fmla="*/ 373 h 382"/>
                  <a:gd name="T114" fmla="*/ 19 w 431"/>
                  <a:gd name="T115" fmla="*/ 373 h 382"/>
                  <a:gd name="T116" fmla="*/ 46 w 431"/>
                  <a:gd name="T117" fmla="*/ 378 h 382"/>
                  <a:gd name="T118" fmla="*/ 53 w 431"/>
                  <a:gd name="T119" fmla="*/ 370 h 382"/>
                  <a:gd name="T120" fmla="*/ 5 w 431"/>
                  <a:gd name="T121" fmla="*/ 378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" h="382">
                    <a:moveTo>
                      <a:pt x="313" y="10"/>
                    </a:moveTo>
                    <a:lnTo>
                      <a:pt x="313" y="10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7" y="14"/>
                    </a:lnTo>
                    <a:lnTo>
                      <a:pt x="319" y="14"/>
                    </a:lnTo>
                    <a:lnTo>
                      <a:pt x="320" y="14"/>
                    </a:lnTo>
                    <a:lnTo>
                      <a:pt x="322" y="14"/>
                    </a:lnTo>
                    <a:lnTo>
                      <a:pt x="322" y="15"/>
                    </a:lnTo>
                    <a:lnTo>
                      <a:pt x="322" y="17"/>
                    </a:lnTo>
                    <a:lnTo>
                      <a:pt x="320" y="17"/>
                    </a:lnTo>
                    <a:lnTo>
                      <a:pt x="320" y="19"/>
                    </a:lnTo>
                    <a:lnTo>
                      <a:pt x="320" y="19"/>
                    </a:lnTo>
                    <a:lnTo>
                      <a:pt x="322" y="20"/>
                    </a:lnTo>
                    <a:lnTo>
                      <a:pt x="322" y="20"/>
                    </a:lnTo>
                    <a:lnTo>
                      <a:pt x="322" y="20"/>
                    </a:lnTo>
                    <a:lnTo>
                      <a:pt x="322" y="19"/>
                    </a:lnTo>
                    <a:lnTo>
                      <a:pt x="324" y="19"/>
                    </a:lnTo>
                    <a:lnTo>
                      <a:pt x="324" y="19"/>
                    </a:lnTo>
                    <a:lnTo>
                      <a:pt x="324" y="19"/>
                    </a:lnTo>
                    <a:lnTo>
                      <a:pt x="324" y="19"/>
                    </a:lnTo>
                    <a:lnTo>
                      <a:pt x="325" y="20"/>
                    </a:lnTo>
                    <a:lnTo>
                      <a:pt x="331" y="22"/>
                    </a:lnTo>
                    <a:lnTo>
                      <a:pt x="332" y="22"/>
                    </a:lnTo>
                    <a:lnTo>
                      <a:pt x="334" y="22"/>
                    </a:lnTo>
                    <a:lnTo>
                      <a:pt x="334" y="22"/>
                    </a:lnTo>
                    <a:lnTo>
                      <a:pt x="337" y="26"/>
                    </a:lnTo>
                    <a:lnTo>
                      <a:pt x="337" y="26"/>
                    </a:lnTo>
                    <a:lnTo>
                      <a:pt x="339" y="26"/>
                    </a:lnTo>
                    <a:lnTo>
                      <a:pt x="341" y="26"/>
                    </a:lnTo>
                    <a:lnTo>
                      <a:pt x="343" y="26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4" y="26"/>
                    </a:lnTo>
                    <a:lnTo>
                      <a:pt x="346" y="27"/>
                    </a:lnTo>
                    <a:lnTo>
                      <a:pt x="348" y="29"/>
                    </a:lnTo>
                    <a:lnTo>
                      <a:pt x="348" y="29"/>
                    </a:lnTo>
                    <a:lnTo>
                      <a:pt x="353" y="27"/>
                    </a:lnTo>
                    <a:lnTo>
                      <a:pt x="353" y="29"/>
                    </a:lnTo>
                    <a:lnTo>
                      <a:pt x="354" y="29"/>
                    </a:lnTo>
                    <a:lnTo>
                      <a:pt x="356" y="29"/>
                    </a:lnTo>
                    <a:lnTo>
                      <a:pt x="358" y="29"/>
                    </a:lnTo>
                    <a:lnTo>
                      <a:pt x="361" y="29"/>
                    </a:lnTo>
                    <a:lnTo>
                      <a:pt x="361" y="29"/>
                    </a:lnTo>
                    <a:lnTo>
                      <a:pt x="361" y="26"/>
                    </a:lnTo>
                    <a:lnTo>
                      <a:pt x="361" y="26"/>
                    </a:lnTo>
                    <a:lnTo>
                      <a:pt x="361" y="24"/>
                    </a:lnTo>
                    <a:lnTo>
                      <a:pt x="363" y="26"/>
                    </a:lnTo>
                    <a:lnTo>
                      <a:pt x="368" y="26"/>
                    </a:lnTo>
                    <a:lnTo>
                      <a:pt x="370" y="27"/>
                    </a:lnTo>
                    <a:lnTo>
                      <a:pt x="372" y="27"/>
                    </a:lnTo>
                    <a:lnTo>
                      <a:pt x="373" y="29"/>
                    </a:lnTo>
                    <a:lnTo>
                      <a:pt x="375" y="29"/>
                    </a:lnTo>
                    <a:lnTo>
                      <a:pt x="377" y="31"/>
                    </a:lnTo>
                    <a:lnTo>
                      <a:pt x="375" y="32"/>
                    </a:lnTo>
                    <a:lnTo>
                      <a:pt x="377" y="32"/>
                    </a:lnTo>
                    <a:lnTo>
                      <a:pt x="377" y="34"/>
                    </a:lnTo>
                    <a:lnTo>
                      <a:pt x="377" y="34"/>
                    </a:lnTo>
                    <a:lnTo>
                      <a:pt x="377" y="36"/>
                    </a:lnTo>
                    <a:lnTo>
                      <a:pt x="377" y="36"/>
                    </a:lnTo>
                    <a:lnTo>
                      <a:pt x="378" y="36"/>
                    </a:lnTo>
                    <a:lnTo>
                      <a:pt x="378" y="34"/>
                    </a:lnTo>
                    <a:lnTo>
                      <a:pt x="380" y="34"/>
                    </a:lnTo>
                    <a:lnTo>
                      <a:pt x="382" y="34"/>
                    </a:lnTo>
                    <a:lnTo>
                      <a:pt x="384" y="34"/>
                    </a:lnTo>
                    <a:lnTo>
                      <a:pt x="385" y="36"/>
                    </a:lnTo>
                    <a:lnTo>
                      <a:pt x="385" y="36"/>
                    </a:lnTo>
                    <a:lnTo>
                      <a:pt x="387" y="37"/>
                    </a:lnTo>
                    <a:lnTo>
                      <a:pt x="387" y="37"/>
                    </a:lnTo>
                    <a:lnTo>
                      <a:pt x="389" y="36"/>
                    </a:lnTo>
                    <a:lnTo>
                      <a:pt x="390" y="36"/>
                    </a:lnTo>
                    <a:lnTo>
                      <a:pt x="394" y="36"/>
                    </a:lnTo>
                    <a:lnTo>
                      <a:pt x="397" y="37"/>
                    </a:lnTo>
                    <a:lnTo>
                      <a:pt x="399" y="37"/>
                    </a:lnTo>
                    <a:lnTo>
                      <a:pt x="399" y="37"/>
                    </a:lnTo>
                    <a:lnTo>
                      <a:pt x="401" y="36"/>
                    </a:lnTo>
                    <a:lnTo>
                      <a:pt x="401" y="36"/>
                    </a:lnTo>
                    <a:lnTo>
                      <a:pt x="401" y="36"/>
                    </a:lnTo>
                    <a:lnTo>
                      <a:pt x="402" y="36"/>
                    </a:lnTo>
                    <a:lnTo>
                      <a:pt x="404" y="34"/>
                    </a:lnTo>
                    <a:lnTo>
                      <a:pt x="406" y="34"/>
                    </a:lnTo>
                    <a:lnTo>
                      <a:pt x="408" y="36"/>
                    </a:lnTo>
                    <a:lnTo>
                      <a:pt x="409" y="36"/>
                    </a:lnTo>
                    <a:lnTo>
                      <a:pt x="411" y="36"/>
                    </a:lnTo>
                    <a:lnTo>
                      <a:pt x="411" y="37"/>
                    </a:lnTo>
                    <a:lnTo>
                      <a:pt x="411" y="37"/>
                    </a:lnTo>
                    <a:lnTo>
                      <a:pt x="413" y="39"/>
                    </a:lnTo>
                    <a:lnTo>
                      <a:pt x="411" y="39"/>
                    </a:lnTo>
                    <a:lnTo>
                      <a:pt x="409" y="39"/>
                    </a:lnTo>
                    <a:lnTo>
                      <a:pt x="409" y="43"/>
                    </a:lnTo>
                    <a:lnTo>
                      <a:pt x="409" y="43"/>
                    </a:lnTo>
                    <a:lnTo>
                      <a:pt x="411" y="44"/>
                    </a:lnTo>
                    <a:lnTo>
                      <a:pt x="411" y="44"/>
                    </a:lnTo>
                    <a:lnTo>
                      <a:pt x="411" y="48"/>
                    </a:lnTo>
                    <a:lnTo>
                      <a:pt x="409" y="49"/>
                    </a:lnTo>
                    <a:lnTo>
                      <a:pt x="406" y="53"/>
                    </a:lnTo>
                    <a:lnTo>
                      <a:pt x="394" y="60"/>
                    </a:lnTo>
                    <a:lnTo>
                      <a:pt x="390" y="63"/>
                    </a:lnTo>
                    <a:lnTo>
                      <a:pt x="389" y="65"/>
                    </a:lnTo>
                    <a:lnTo>
                      <a:pt x="378" y="66"/>
                    </a:lnTo>
                    <a:lnTo>
                      <a:pt x="372" y="70"/>
                    </a:lnTo>
                    <a:lnTo>
                      <a:pt x="368" y="70"/>
                    </a:lnTo>
                    <a:lnTo>
                      <a:pt x="365" y="75"/>
                    </a:lnTo>
                    <a:lnTo>
                      <a:pt x="363" y="77"/>
                    </a:lnTo>
                    <a:lnTo>
                      <a:pt x="365" y="77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3" y="82"/>
                    </a:lnTo>
                    <a:lnTo>
                      <a:pt x="361" y="82"/>
                    </a:lnTo>
                    <a:lnTo>
                      <a:pt x="361" y="82"/>
                    </a:lnTo>
                    <a:lnTo>
                      <a:pt x="360" y="82"/>
                    </a:lnTo>
                    <a:lnTo>
                      <a:pt x="356" y="89"/>
                    </a:lnTo>
                    <a:lnTo>
                      <a:pt x="351" y="94"/>
                    </a:lnTo>
                    <a:lnTo>
                      <a:pt x="349" y="97"/>
                    </a:lnTo>
                    <a:lnTo>
                      <a:pt x="348" y="101"/>
                    </a:lnTo>
                    <a:lnTo>
                      <a:pt x="343" y="109"/>
                    </a:lnTo>
                    <a:lnTo>
                      <a:pt x="343" y="111"/>
                    </a:lnTo>
                    <a:lnTo>
                      <a:pt x="344" y="121"/>
                    </a:lnTo>
                    <a:lnTo>
                      <a:pt x="346" y="123"/>
                    </a:lnTo>
                    <a:lnTo>
                      <a:pt x="348" y="124"/>
                    </a:lnTo>
                    <a:lnTo>
                      <a:pt x="351" y="126"/>
                    </a:lnTo>
                    <a:lnTo>
                      <a:pt x="353" y="128"/>
                    </a:lnTo>
                    <a:lnTo>
                      <a:pt x="351" y="129"/>
                    </a:lnTo>
                    <a:lnTo>
                      <a:pt x="348" y="131"/>
                    </a:lnTo>
                    <a:lnTo>
                      <a:pt x="341" y="135"/>
                    </a:lnTo>
                    <a:lnTo>
                      <a:pt x="339" y="138"/>
                    </a:lnTo>
                    <a:lnTo>
                      <a:pt x="337" y="141"/>
                    </a:lnTo>
                    <a:lnTo>
                      <a:pt x="336" y="143"/>
                    </a:lnTo>
                    <a:lnTo>
                      <a:pt x="336" y="147"/>
                    </a:lnTo>
                    <a:lnTo>
                      <a:pt x="334" y="148"/>
                    </a:lnTo>
                    <a:lnTo>
                      <a:pt x="334" y="150"/>
                    </a:lnTo>
                    <a:lnTo>
                      <a:pt x="332" y="152"/>
                    </a:lnTo>
                    <a:lnTo>
                      <a:pt x="332" y="153"/>
                    </a:lnTo>
                    <a:lnTo>
                      <a:pt x="334" y="155"/>
                    </a:lnTo>
                    <a:lnTo>
                      <a:pt x="334" y="155"/>
                    </a:lnTo>
                    <a:lnTo>
                      <a:pt x="332" y="157"/>
                    </a:lnTo>
                    <a:lnTo>
                      <a:pt x="331" y="157"/>
                    </a:lnTo>
                    <a:lnTo>
                      <a:pt x="324" y="157"/>
                    </a:lnTo>
                    <a:lnTo>
                      <a:pt x="317" y="160"/>
                    </a:lnTo>
                    <a:lnTo>
                      <a:pt x="313" y="165"/>
                    </a:lnTo>
                    <a:lnTo>
                      <a:pt x="312" y="172"/>
                    </a:lnTo>
                    <a:lnTo>
                      <a:pt x="308" y="176"/>
                    </a:lnTo>
                    <a:lnTo>
                      <a:pt x="307" y="176"/>
                    </a:lnTo>
                    <a:lnTo>
                      <a:pt x="305" y="174"/>
                    </a:lnTo>
                    <a:lnTo>
                      <a:pt x="301" y="174"/>
                    </a:lnTo>
                    <a:lnTo>
                      <a:pt x="298" y="174"/>
                    </a:lnTo>
                    <a:lnTo>
                      <a:pt x="298" y="176"/>
                    </a:lnTo>
                    <a:lnTo>
                      <a:pt x="295" y="177"/>
                    </a:lnTo>
                    <a:lnTo>
                      <a:pt x="293" y="176"/>
                    </a:lnTo>
                    <a:lnTo>
                      <a:pt x="288" y="176"/>
                    </a:lnTo>
                    <a:lnTo>
                      <a:pt x="286" y="176"/>
                    </a:lnTo>
                    <a:lnTo>
                      <a:pt x="283" y="177"/>
                    </a:lnTo>
                    <a:lnTo>
                      <a:pt x="279" y="176"/>
                    </a:lnTo>
                    <a:lnTo>
                      <a:pt x="276" y="176"/>
                    </a:lnTo>
                    <a:lnTo>
                      <a:pt x="266" y="177"/>
                    </a:lnTo>
                    <a:lnTo>
                      <a:pt x="264" y="177"/>
                    </a:lnTo>
                    <a:lnTo>
                      <a:pt x="262" y="179"/>
                    </a:lnTo>
                    <a:lnTo>
                      <a:pt x="259" y="182"/>
                    </a:lnTo>
                    <a:lnTo>
                      <a:pt x="254" y="182"/>
                    </a:lnTo>
                    <a:lnTo>
                      <a:pt x="250" y="184"/>
                    </a:lnTo>
                    <a:lnTo>
                      <a:pt x="248" y="186"/>
                    </a:lnTo>
                    <a:lnTo>
                      <a:pt x="247" y="187"/>
                    </a:lnTo>
                    <a:lnTo>
                      <a:pt x="245" y="191"/>
                    </a:lnTo>
                    <a:lnTo>
                      <a:pt x="245" y="191"/>
                    </a:lnTo>
                    <a:lnTo>
                      <a:pt x="245" y="189"/>
                    </a:lnTo>
                    <a:lnTo>
                      <a:pt x="243" y="191"/>
                    </a:lnTo>
                    <a:lnTo>
                      <a:pt x="243" y="193"/>
                    </a:lnTo>
                    <a:lnTo>
                      <a:pt x="242" y="193"/>
                    </a:lnTo>
                    <a:lnTo>
                      <a:pt x="240" y="193"/>
                    </a:lnTo>
                    <a:lnTo>
                      <a:pt x="236" y="191"/>
                    </a:lnTo>
                    <a:lnTo>
                      <a:pt x="235" y="189"/>
                    </a:lnTo>
                    <a:lnTo>
                      <a:pt x="233" y="189"/>
                    </a:lnTo>
                    <a:lnTo>
                      <a:pt x="230" y="186"/>
                    </a:lnTo>
                    <a:lnTo>
                      <a:pt x="230" y="184"/>
                    </a:lnTo>
                    <a:lnTo>
                      <a:pt x="228" y="181"/>
                    </a:lnTo>
                    <a:lnTo>
                      <a:pt x="228" y="181"/>
                    </a:lnTo>
                    <a:lnTo>
                      <a:pt x="228" y="179"/>
                    </a:lnTo>
                    <a:lnTo>
                      <a:pt x="226" y="179"/>
                    </a:lnTo>
                    <a:lnTo>
                      <a:pt x="226" y="177"/>
                    </a:lnTo>
                    <a:lnTo>
                      <a:pt x="228" y="174"/>
                    </a:lnTo>
                    <a:lnTo>
                      <a:pt x="228" y="172"/>
                    </a:lnTo>
                    <a:lnTo>
                      <a:pt x="230" y="172"/>
                    </a:lnTo>
                    <a:lnTo>
                      <a:pt x="228" y="172"/>
                    </a:lnTo>
                    <a:lnTo>
                      <a:pt x="226" y="174"/>
                    </a:lnTo>
                    <a:lnTo>
                      <a:pt x="224" y="170"/>
                    </a:lnTo>
                    <a:lnTo>
                      <a:pt x="216" y="165"/>
                    </a:lnTo>
                    <a:lnTo>
                      <a:pt x="218" y="164"/>
                    </a:lnTo>
                    <a:lnTo>
                      <a:pt x="218" y="164"/>
                    </a:lnTo>
                    <a:lnTo>
                      <a:pt x="216" y="165"/>
                    </a:lnTo>
                    <a:lnTo>
                      <a:pt x="214" y="165"/>
                    </a:lnTo>
                    <a:lnTo>
                      <a:pt x="211" y="165"/>
                    </a:lnTo>
                    <a:lnTo>
                      <a:pt x="206" y="165"/>
                    </a:lnTo>
                    <a:lnTo>
                      <a:pt x="206" y="160"/>
                    </a:lnTo>
                    <a:lnTo>
                      <a:pt x="204" y="157"/>
                    </a:lnTo>
                    <a:lnTo>
                      <a:pt x="204" y="157"/>
                    </a:lnTo>
                    <a:lnTo>
                      <a:pt x="206" y="153"/>
                    </a:lnTo>
                    <a:lnTo>
                      <a:pt x="207" y="152"/>
                    </a:lnTo>
                    <a:lnTo>
                      <a:pt x="209" y="148"/>
                    </a:lnTo>
                    <a:lnTo>
                      <a:pt x="211" y="147"/>
                    </a:lnTo>
                    <a:lnTo>
                      <a:pt x="212" y="145"/>
                    </a:lnTo>
                    <a:lnTo>
                      <a:pt x="214" y="145"/>
                    </a:lnTo>
                    <a:lnTo>
                      <a:pt x="214" y="143"/>
                    </a:lnTo>
                    <a:lnTo>
                      <a:pt x="216" y="141"/>
                    </a:lnTo>
                    <a:lnTo>
                      <a:pt x="214" y="141"/>
                    </a:lnTo>
                    <a:lnTo>
                      <a:pt x="212" y="141"/>
                    </a:lnTo>
                    <a:lnTo>
                      <a:pt x="207" y="135"/>
                    </a:lnTo>
                    <a:lnTo>
                      <a:pt x="207" y="135"/>
                    </a:lnTo>
                    <a:lnTo>
                      <a:pt x="209" y="133"/>
                    </a:lnTo>
                    <a:lnTo>
                      <a:pt x="209" y="129"/>
                    </a:lnTo>
                    <a:lnTo>
                      <a:pt x="209" y="129"/>
                    </a:lnTo>
                    <a:lnTo>
                      <a:pt x="211" y="128"/>
                    </a:lnTo>
                    <a:lnTo>
                      <a:pt x="212" y="126"/>
                    </a:lnTo>
                    <a:lnTo>
                      <a:pt x="214" y="124"/>
                    </a:lnTo>
                    <a:lnTo>
                      <a:pt x="214" y="123"/>
                    </a:lnTo>
                    <a:lnTo>
                      <a:pt x="214" y="121"/>
                    </a:lnTo>
                    <a:lnTo>
                      <a:pt x="214" y="119"/>
                    </a:lnTo>
                    <a:lnTo>
                      <a:pt x="211" y="118"/>
                    </a:lnTo>
                    <a:lnTo>
                      <a:pt x="209" y="114"/>
                    </a:lnTo>
                    <a:lnTo>
                      <a:pt x="207" y="111"/>
                    </a:lnTo>
                    <a:lnTo>
                      <a:pt x="207" y="111"/>
                    </a:lnTo>
                    <a:lnTo>
                      <a:pt x="206" y="109"/>
                    </a:lnTo>
                    <a:lnTo>
                      <a:pt x="204" y="106"/>
                    </a:lnTo>
                    <a:lnTo>
                      <a:pt x="204" y="106"/>
                    </a:lnTo>
                    <a:lnTo>
                      <a:pt x="206" y="106"/>
                    </a:lnTo>
                    <a:lnTo>
                      <a:pt x="212" y="106"/>
                    </a:lnTo>
                    <a:lnTo>
                      <a:pt x="214" y="104"/>
                    </a:lnTo>
                    <a:lnTo>
                      <a:pt x="214" y="104"/>
                    </a:lnTo>
                    <a:lnTo>
                      <a:pt x="214" y="102"/>
                    </a:lnTo>
                    <a:lnTo>
                      <a:pt x="216" y="99"/>
                    </a:lnTo>
                    <a:lnTo>
                      <a:pt x="216" y="97"/>
                    </a:lnTo>
                    <a:lnTo>
                      <a:pt x="216" y="95"/>
                    </a:lnTo>
                    <a:lnTo>
                      <a:pt x="214" y="94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16" y="90"/>
                    </a:lnTo>
                    <a:lnTo>
                      <a:pt x="218" y="90"/>
                    </a:lnTo>
                    <a:lnTo>
                      <a:pt x="218" y="89"/>
                    </a:lnTo>
                    <a:lnTo>
                      <a:pt x="218" y="87"/>
                    </a:lnTo>
                    <a:lnTo>
                      <a:pt x="218" y="87"/>
                    </a:lnTo>
                    <a:lnTo>
                      <a:pt x="218" y="85"/>
                    </a:lnTo>
                    <a:lnTo>
                      <a:pt x="218" y="85"/>
                    </a:lnTo>
                    <a:lnTo>
                      <a:pt x="218" y="82"/>
                    </a:lnTo>
                    <a:lnTo>
                      <a:pt x="218" y="80"/>
                    </a:lnTo>
                    <a:lnTo>
                      <a:pt x="218" y="78"/>
                    </a:lnTo>
                    <a:lnTo>
                      <a:pt x="218" y="75"/>
                    </a:lnTo>
                    <a:lnTo>
                      <a:pt x="216" y="72"/>
                    </a:lnTo>
                    <a:lnTo>
                      <a:pt x="216" y="72"/>
                    </a:lnTo>
                    <a:lnTo>
                      <a:pt x="216" y="70"/>
                    </a:lnTo>
                    <a:lnTo>
                      <a:pt x="219" y="70"/>
                    </a:lnTo>
                    <a:lnTo>
                      <a:pt x="221" y="66"/>
                    </a:lnTo>
                    <a:lnTo>
                      <a:pt x="223" y="65"/>
                    </a:lnTo>
                    <a:lnTo>
                      <a:pt x="226" y="63"/>
                    </a:lnTo>
                    <a:lnTo>
                      <a:pt x="228" y="60"/>
                    </a:lnTo>
                    <a:lnTo>
                      <a:pt x="230" y="60"/>
                    </a:lnTo>
                    <a:lnTo>
                      <a:pt x="230" y="58"/>
                    </a:lnTo>
                    <a:lnTo>
                      <a:pt x="230" y="58"/>
                    </a:lnTo>
                    <a:lnTo>
                      <a:pt x="230" y="56"/>
                    </a:lnTo>
                    <a:lnTo>
                      <a:pt x="228" y="56"/>
                    </a:lnTo>
                    <a:lnTo>
                      <a:pt x="226" y="54"/>
                    </a:lnTo>
                    <a:lnTo>
                      <a:pt x="224" y="54"/>
                    </a:lnTo>
                    <a:lnTo>
                      <a:pt x="223" y="54"/>
                    </a:lnTo>
                    <a:lnTo>
                      <a:pt x="223" y="54"/>
                    </a:lnTo>
                    <a:lnTo>
                      <a:pt x="223" y="51"/>
                    </a:lnTo>
                    <a:lnTo>
                      <a:pt x="223" y="49"/>
                    </a:lnTo>
                    <a:lnTo>
                      <a:pt x="223" y="49"/>
                    </a:lnTo>
                    <a:lnTo>
                      <a:pt x="221" y="48"/>
                    </a:lnTo>
                    <a:lnTo>
                      <a:pt x="219" y="48"/>
                    </a:lnTo>
                    <a:lnTo>
                      <a:pt x="219" y="48"/>
                    </a:lnTo>
                    <a:lnTo>
                      <a:pt x="218" y="48"/>
                    </a:lnTo>
                    <a:lnTo>
                      <a:pt x="218" y="48"/>
                    </a:lnTo>
                    <a:lnTo>
                      <a:pt x="214" y="48"/>
                    </a:lnTo>
                    <a:lnTo>
                      <a:pt x="212" y="48"/>
                    </a:lnTo>
                    <a:lnTo>
                      <a:pt x="211" y="48"/>
                    </a:lnTo>
                    <a:lnTo>
                      <a:pt x="211" y="48"/>
                    </a:lnTo>
                    <a:lnTo>
                      <a:pt x="211" y="48"/>
                    </a:lnTo>
                    <a:lnTo>
                      <a:pt x="211" y="48"/>
                    </a:lnTo>
                    <a:lnTo>
                      <a:pt x="211" y="49"/>
                    </a:lnTo>
                    <a:lnTo>
                      <a:pt x="209" y="49"/>
                    </a:lnTo>
                    <a:lnTo>
                      <a:pt x="206" y="51"/>
                    </a:lnTo>
                    <a:lnTo>
                      <a:pt x="204" y="51"/>
                    </a:lnTo>
                    <a:lnTo>
                      <a:pt x="202" y="49"/>
                    </a:lnTo>
                    <a:lnTo>
                      <a:pt x="202" y="49"/>
                    </a:lnTo>
                    <a:lnTo>
                      <a:pt x="200" y="49"/>
                    </a:lnTo>
                    <a:lnTo>
                      <a:pt x="197" y="49"/>
                    </a:lnTo>
                    <a:lnTo>
                      <a:pt x="197" y="49"/>
                    </a:lnTo>
                    <a:lnTo>
                      <a:pt x="195" y="51"/>
                    </a:lnTo>
                    <a:lnTo>
                      <a:pt x="194" y="51"/>
                    </a:lnTo>
                    <a:lnTo>
                      <a:pt x="192" y="51"/>
                    </a:lnTo>
                    <a:lnTo>
                      <a:pt x="192" y="51"/>
                    </a:lnTo>
                    <a:lnTo>
                      <a:pt x="192" y="51"/>
                    </a:lnTo>
                    <a:lnTo>
                      <a:pt x="190" y="49"/>
                    </a:lnTo>
                    <a:lnTo>
                      <a:pt x="190" y="48"/>
                    </a:lnTo>
                    <a:lnTo>
                      <a:pt x="192" y="46"/>
                    </a:lnTo>
                    <a:lnTo>
                      <a:pt x="192" y="46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0" y="43"/>
                    </a:lnTo>
                    <a:lnTo>
                      <a:pt x="190" y="43"/>
                    </a:lnTo>
                    <a:lnTo>
                      <a:pt x="188" y="44"/>
                    </a:lnTo>
                    <a:lnTo>
                      <a:pt x="185" y="44"/>
                    </a:lnTo>
                    <a:lnTo>
                      <a:pt x="183" y="46"/>
                    </a:lnTo>
                    <a:lnTo>
                      <a:pt x="182" y="46"/>
                    </a:lnTo>
                    <a:lnTo>
                      <a:pt x="180" y="48"/>
                    </a:lnTo>
                    <a:lnTo>
                      <a:pt x="178" y="48"/>
                    </a:lnTo>
                    <a:lnTo>
                      <a:pt x="178" y="48"/>
                    </a:lnTo>
                    <a:lnTo>
                      <a:pt x="178" y="44"/>
                    </a:lnTo>
                    <a:lnTo>
                      <a:pt x="180" y="41"/>
                    </a:lnTo>
                    <a:lnTo>
                      <a:pt x="182" y="39"/>
                    </a:lnTo>
                    <a:lnTo>
                      <a:pt x="182" y="39"/>
                    </a:lnTo>
                    <a:lnTo>
                      <a:pt x="180" y="39"/>
                    </a:lnTo>
                    <a:lnTo>
                      <a:pt x="180" y="37"/>
                    </a:lnTo>
                    <a:lnTo>
                      <a:pt x="180" y="37"/>
                    </a:lnTo>
                    <a:lnTo>
                      <a:pt x="182" y="36"/>
                    </a:lnTo>
                    <a:lnTo>
                      <a:pt x="180" y="36"/>
                    </a:lnTo>
                    <a:lnTo>
                      <a:pt x="180" y="34"/>
                    </a:lnTo>
                    <a:lnTo>
                      <a:pt x="180" y="32"/>
                    </a:lnTo>
                    <a:lnTo>
                      <a:pt x="180" y="31"/>
                    </a:lnTo>
                    <a:lnTo>
                      <a:pt x="180" y="31"/>
                    </a:lnTo>
                    <a:lnTo>
                      <a:pt x="177" y="31"/>
                    </a:lnTo>
                    <a:lnTo>
                      <a:pt x="175" y="31"/>
                    </a:lnTo>
                    <a:lnTo>
                      <a:pt x="175" y="29"/>
                    </a:lnTo>
                    <a:lnTo>
                      <a:pt x="177" y="27"/>
                    </a:lnTo>
                    <a:lnTo>
                      <a:pt x="177" y="26"/>
                    </a:lnTo>
                    <a:lnTo>
                      <a:pt x="175" y="26"/>
                    </a:lnTo>
                    <a:lnTo>
                      <a:pt x="173" y="24"/>
                    </a:lnTo>
                    <a:lnTo>
                      <a:pt x="173" y="22"/>
                    </a:lnTo>
                    <a:lnTo>
                      <a:pt x="171" y="20"/>
                    </a:lnTo>
                    <a:lnTo>
                      <a:pt x="171" y="20"/>
                    </a:lnTo>
                    <a:lnTo>
                      <a:pt x="173" y="15"/>
                    </a:lnTo>
                    <a:lnTo>
                      <a:pt x="175" y="15"/>
                    </a:lnTo>
                    <a:lnTo>
                      <a:pt x="175" y="14"/>
                    </a:lnTo>
                    <a:lnTo>
                      <a:pt x="178" y="12"/>
                    </a:lnTo>
                    <a:lnTo>
                      <a:pt x="182" y="12"/>
                    </a:lnTo>
                    <a:lnTo>
                      <a:pt x="185" y="12"/>
                    </a:lnTo>
                    <a:lnTo>
                      <a:pt x="187" y="10"/>
                    </a:lnTo>
                    <a:lnTo>
                      <a:pt x="188" y="10"/>
                    </a:lnTo>
                    <a:lnTo>
                      <a:pt x="190" y="8"/>
                    </a:lnTo>
                    <a:lnTo>
                      <a:pt x="190" y="8"/>
                    </a:lnTo>
                    <a:lnTo>
                      <a:pt x="190" y="7"/>
                    </a:lnTo>
                    <a:lnTo>
                      <a:pt x="190" y="5"/>
                    </a:lnTo>
                    <a:lnTo>
                      <a:pt x="192" y="3"/>
                    </a:lnTo>
                    <a:lnTo>
                      <a:pt x="195" y="2"/>
                    </a:lnTo>
                    <a:lnTo>
                      <a:pt x="197" y="2"/>
                    </a:lnTo>
                    <a:lnTo>
                      <a:pt x="200" y="0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7" y="2"/>
                    </a:lnTo>
                    <a:lnTo>
                      <a:pt x="209" y="5"/>
                    </a:lnTo>
                    <a:lnTo>
                      <a:pt x="212" y="7"/>
                    </a:lnTo>
                    <a:lnTo>
                      <a:pt x="216" y="5"/>
                    </a:lnTo>
                    <a:lnTo>
                      <a:pt x="221" y="5"/>
                    </a:lnTo>
                    <a:lnTo>
                      <a:pt x="224" y="5"/>
                    </a:lnTo>
                    <a:lnTo>
                      <a:pt x="230" y="5"/>
                    </a:lnTo>
                    <a:lnTo>
                      <a:pt x="231" y="5"/>
                    </a:lnTo>
                    <a:lnTo>
                      <a:pt x="236" y="3"/>
                    </a:lnTo>
                    <a:lnTo>
                      <a:pt x="240" y="5"/>
                    </a:lnTo>
                    <a:lnTo>
                      <a:pt x="247" y="7"/>
                    </a:lnTo>
                    <a:lnTo>
                      <a:pt x="250" y="7"/>
                    </a:lnTo>
                    <a:lnTo>
                      <a:pt x="262" y="10"/>
                    </a:lnTo>
                    <a:lnTo>
                      <a:pt x="266" y="10"/>
                    </a:lnTo>
                    <a:lnTo>
                      <a:pt x="272" y="8"/>
                    </a:lnTo>
                    <a:lnTo>
                      <a:pt x="274" y="7"/>
                    </a:lnTo>
                    <a:lnTo>
                      <a:pt x="276" y="8"/>
                    </a:lnTo>
                    <a:lnTo>
                      <a:pt x="279" y="7"/>
                    </a:lnTo>
                    <a:lnTo>
                      <a:pt x="281" y="7"/>
                    </a:lnTo>
                    <a:lnTo>
                      <a:pt x="283" y="8"/>
                    </a:lnTo>
                    <a:lnTo>
                      <a:pt x="289" y="10"/>
                    </a:lnTo>
                    <a:lnTo>
                      <a:pt x="293" y="8"/>
                    </a:lnTo>
                    <a:lnTo>
                      <a:pt x="293" y="8"/>
                    </a:lnTo>
                    <a:lnTo>
                      <a:pt x="298" y="10"/>
                    </a:lnTo>
                    <a:lnTo>
                      <a:pt x="303" y="12"/>
                    </a:lnTo>
                    <a:lnTo>
                      <a:pt x="307" y="12"/>
                    </a:lnTo>
                    <a:lnTo>
                      <a:pt x="310" y="12"/>
                    </a:lnTo>
                    <a:lnTo>
                      <a:pt x="313" y="10"/>
                    </a:lnTo>
                    <a:lnTo>
                      <a:pt x="313" y="10"/>
                    </a:lnTo>
                    <a:lnTo>
                      <a:pt x="313" y="10"/>
                    </a:lnTo>
                    <a:close/>
                    <a:moveTo>
                      <a:pt x="431" y="101"/>
                    </a:moveTo>
                    <a:lnTo>
                      <a:pt x="431" y="101"/>
                    </a:lnTo>
                    <a:lnTo>
                      <a:pt x="425" y="99"/>
                    </a:lnTo>
                    <a:lnTo>
                      <a:pt x="423" y="99"/>
                    </a:lnTo>
                    <a:lnTo>
                      <a:pt x="423" y="97"/>
                    </a:lnTo>
                    <a:lnTo>
                      <a:pt x="423" y="95"/>
                    </a:lnTo>
                    <a:lnTo>
                      <a:pt x="423" y="95"/>
                    </a:lnTo>
                    <a:lnTo>
                      <a:pt x="426" y="95"/>
                    </a:lnTo>
                    <a:lnTo>
                      <a:pt x="430" y="95"/>
                    </a:lnTo>
                    <a:lnTo>
                      <a:pt x="431" y="99"/>
                    </a:lnTo>
                    <a:lnTo>
                      <a:pt x="431" y="99"/>
                    </a:lnTo>
                    <a:lnTo>
                      <a:pt x="431" y="101"/>
                    </a:lnTo>
                    <a:lnTo>
                      <a:pt x="431" y="101"/>
                    </a:lnTo>
                    <a:close/>
                    <a:moveTo>
                      <a:pt x="409" y="102"/>
                    </a:moveTo>
                    <a:lnTo>
                      <a:pt x="411" y="102"/>
                    </a:lnTo>
                    <a:lnTo>
                      <a:pt x="413" y="102"/>
                    </a:lnTo>
                    <a:lnTo>
                      <a:pt x="414" y="102"/>
                    </a:lnTo>
                    <a:lnTo>
                      <a:pt x="414" y="102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3" y="107"/>
                    </a:lnTo>
                    <a:lnTo>
                      <a:pt x="413" y="111"/>
                    </a:lnTo>
                    <a:lnTo>
                      <a:pt x="411" y="112"/>
                    </a:lnTo>
                    <a:lnTo>
                      <a:pt x="409" y="114"/>
                    </a:lnTo>
                    <a:lnTo>
                      <a:pt x="408" y="114"/>
                    </a:lnTo>
                    <a:lnTo>
                      <a:pt x="404" y="112"/>
                    </a:lnTo>
                    <a:lnTo>
                      <a:pt x="402" y="112"/>
                    </a:lnTo>
                    <a:lnTo>
                      <a:pt x="402" y="111"/>
                    </a:lnTo>
                    <a:lnTo>
                      <a:pt x="401" y="109"/>
                    </a:lnTo>
                    <a:lnTo>
                      <a:pt x="401" y="109"/>
                    </a:lnTo>
                    <a:lnTo>
                      <a:pt x="399" y="107"/>
                    </a:lnTo>
                    <a:lnTo>
                      <a:pt x="399" y="109"/>
                    </a:lnTo>
                    <a:lnTo>
                      <a:pt x="397" y="109"/>
                    </a:lnTo>
                    <a:lnTo>
                      <a:pt x="396" y="109"/>
                    </a:lnTo>
                    <a:lnTo>
                      <a:pt x="394" y="109"/>
                    </a:lnTo>
                    <a:lnTo>
                      <a:pt x="394" y="107"/>
                    </a:lnTo>
                    <a:lnTo>
                      <a:pt x="394" y="107"/>
                    </a:lnTo>
                    <a:lnTo>
                      <a:pt x="402" y="101"/>
                    </a:lnTo>
                    <a:lnTo>
                      <a:pt x="404" y="99"/>
                    </a:lnTo>
                    <a:lnTo>
                      <a:pt x="409" y="97"/>
                    </a:lnTo>
                    <a:lnTo>
                      <a:pt x="409" y="97"/>
                    </a:lnTo>
                    <a:lnTo>
                      <a:pt x="409" y="99"/>
                    </a:lnTo>
                    <a:lnTo>
                      <a:pt x="409" y="99"/>
                    </a:lnTo>
                    <a:lnTo>
                      <a:pt x="409" y="101"/>
                    </a:lnTo>
                    <a:lnTo>
                      <a:pt x="409" y="101"/>
                    </a:lnTo>
                    <a:lnTo>
                      <a:pt x="409" y="101"/>
                    </a:lnTo>
                    <a:lnTo>
                      <a:pt x="409" y="102"/>
                    </a:lnTo>
                    <a:close/>
                    <a:moveTo>
                      <a:pt x="377" y="124"/>
                    </a:moveTo>
                    <a:lnTo>
                      <a:pt x="375" y="124"/>
                    </a:lnTo>
                    <a:lnTo>
                      <a:pt x="373" y="124"/>
                    </a:lnTo>
                    <a:lnTo>
                      <a:pt x="372" y="124"/>
                    </a:lnTo>
                    <a:lnTo>
                      <a:pt x="373" y="123"/>
                    </a:lnTo>
                    <a:lnTo>
                      <a:pt x="373" y="123"/>
                    </a:lnTo>
                    <a:lnTo>
                      <a:pt x="373" y="121"/>
                    </a:lnTo>
                    <a:lnTo>
                      <a:pt x="375" y="119"/>
                    </a:lnTo>
                    <a:lnTo>
                      <a:pt x="378" y="119"/>
                    </a:lnTo>
                    <a:lnTo>
                      <a:pt x="380" y="119"/>
                    </a:lnTo>
                    <a:lnTo>
                      <a:pt x="380" y="121"/>
                    </a:lnTo>
                    <a:lnTo>
                      <a:pt x="377" y="123"/>
                    </a:lnTo>
                    <a:lnTo>
                      <a:pt x="377" y="124"/>
                    </a:lnTo>
                    <a:lnTo>
                      <a:pt x="377" y="124"/>
                    </a:lnTo>
                    <a:close/>
                    <a:moveTo>
                      <a:pt x="378" y="129"/>
                    </a:moveTo>
                    <a:lnTo>
                      <a:pt x="378" y="129"/>
                    </a:lnTo>
                    <a:lnTo>
                      <a:pt x="377" y="129"/>
                    </a:lnTo>
                    <a:lnTo>
                      <a:pt x="375" y="129"/>
                    </a:lnTo>
                    <a:lnTo>
                      <a:pt x="375" y="129"/>
                    </a:lnTo>
                    <a:lnTo>
                      <a:pt x="375" y="128"/>
                    </a:lnTo>
                    <a:lnTo>
                      <a:pt x="377" y="128"/>
                    </a:lnTo>
                    <a:lnTo>
                      <a:pt x="377" y="129"/>
                    </a:lnTo>
                    <a:lnTo>
                      <a:pt x="378" y="129"/>
                    </a:lnTo>
                    <a:lnTo>
                      <a:pt x="378" y="129"/>
                    </a:lnTo>
                    <a:lnTo>
                      <a:pt x="378" y="129"/>
                    </a:lnTo>
                    <a:close/>
                    <a:moveTo>
                      <a:pt x="86" y="355"/>
                    </a:moveTo>
                    <a:lnTo>
                      <a:pt x="84" y="355"/>
                    </a:lnTo>
                    <a:lnTo>
                      <a:pt x="82" y="355"/>
                    </a:lnTo>
                    <a:lnTo>
                      <a:pt x="82" y="351"/>
                    </a:lnTo>
                    <a:lnTo>
                      <a:pt x="84" y="351"/>
                    </a:lnTo>
                    <a:lnTo>
                      <a:pt x="86" y="349"/>
                    </a:lnTo>
                    <a:lnTo>
                      <a:pt x="89" y="349"/>
                    </a:lnTo>
                    <a:lnTo>
                      <a:pt x="89" y="348"/>
                    </a:lnTo>
                    <a:lnTo>
                      <a:pt x="89" y="346"/>
                    </a:lnTo>
                    <a:lnTo>
                      <a:pt x="91" y="348"/>
                    </a:lnTo>
                    <a:lnTo>
                      <a:pt x="91" y="349"/>
                    </a:lnTo>
                    <a:lnTo>
                      <a:pt x="89" y="351"/>
                    </a:lnTo>
                    <a:lnTo>
                      <a:pt x="88" y="353"/>
                    </a:lnTo>
                    <a:lnTo>
                      <a:pt x="86" y="355"/>
                    </a:lnTo>
                    <a:lnTo>
                      <a:pt x="86" y="355"/>
                    </a:lnTo>
                    <a:close/>
                    <a:moveTo>
                      <a:pt x="5" y="363"/>
                    </a:moveTo>
                    <a:lnTo>
                      <a:pt x="5" y="363"/>
                    </a:lnTo>
                    <a:lnTo>
                      <a:pt x="5" y="361"/>
                    </a:lnTo>
                    <a:lnTo>
                      <a:pt x="4" y="358"/>
                    </a:lnTo>
                    <a:lnTo>
                      <a:pt x="4" y="355"/>
                    </a:lnTo>
                    <a:lnTo>
                      <a:pt x="7" y="355"/>
                    </a:lnTo>
                    <a:lnTo>
                      <a:pt x="7" y="356"/>
                    </a:lnTo>
                    <a:lnTo>
                      <a:pt x="9" y="358"/>
                    </a:lnTo>
                    <a:lnTo>
                      <a:pt x="7" y="358"/>
                    </a:lnTo>
                    <a:lnTo>
                      <a:pt x="7" y="360"/>
                    </a:lnTo>
                    <a:lnTo>
                      <a:pt x="7" y="361"/>
                    </a:lnTo>
                    <a:lnTo>
                      <a:pt x="5" y="363"/>
                    </a:lnTo>
                    <a:lnTo>
                      <a:pt x="5" y="363"/>
                    </a:lnTo>
                    <a:close/>
                    <a:moveTo>
                      <a:pt x="76" y="370"/>
                    </a:moveTo>
                    <a:lnTo>
                      <a:pt x="74" y="373"/>
                    </a:lnTo>
                    <a:lnTo>
                      <a:pt x="70" y="372"/>
                    </a:lnTo>
                    <a:lnTo>
                      <a:pt x="70" y="372"/>
                    </a:lnTo>
                    <a:lnTo>
                      <a:pt x="72" y="372"/>
                    </a:lnTo>
                    <a:lnTo>
                      <a:pt x="76" y="368"/>
                    </a:lnTo>
                    <a:lnTo>
                      <a:pt x="77" y="365"/>
                    </a:lnTo>
                    <a:lnTo>
                      <a:pt x="79" y="360"/>
                    </a:lnTo>
                    <a:lnTo>
                      <a:pt x="79" y="358"/>
                    </a:lnTo>
                    <a:lnTo>
                      <a:pt x="81" y="358"/>
                    </a:lnTo>
                    <a:lnTo>
                      <a:pt x="82" y="358"/>
                    </a:lnTo>
                    <a:lnTo>
                      <a:pt x="82" y="358"/>
                    </a:lnTo>
                    <a:lnTo>
                      <a:pt x="82" y="358"/>
                    </a:lnTo>
                    <a:lnTo>
                      <a:pt x="82" y="361"/>
                    </a:lnTo>
                    <a:lnTo>
                      <a:pt x="82" y="365"/>
                    </a:lnTo>
                    <a:lnTo>
                      <a:pt x="81" y="368"/>
                    </a:lnTo>
                    <a:lnTo>
                      <a:pt x="76" y="370"/>
                    </a:lnTo>
                    <a:lnTo>
                      <a:pt x="76" y="370"/>
                    </a:lnTo>
                    <a:close/>
                    <a:moveTo>
                      <a:pt x="34" y="365"/>
                    </a:moveTo>
                    <a:lnTo>
                      <a:pt x="33" y="370"/>
                    </a:lnTo>
                    <a:lnTo>
                      <a:pt x="31" y="372"/>
                    </a:lnTo>
                    <a:lnTo>
                      <a:pt x="31" y="373"/>
                    </a:lnTo>
                    <a:lnTo>
                      <a:pt x="29" y="373"/>
                    </a:lnTo>
                    <a:lnTo>
                      <a:pt x="26" y="370"/>
                    </a:lnTo>
                    <a:lnTo>
                      <a:pt x="24" y="368"/>
                    </a:lnTo>
                    <a:lnTo>
                      <a:pt x="24" y="366"/>
                    </a:lnTo>
                    <a:lnTo>
                      <a:pt x="26" y="365"/>
                    </a:lnTo>
                    <a:lnTo>
                      <a:pt x="28" y="366"/>
                    </a:lnTo>
                    <a:lnTo>
                      <a:pt x="31" y="365"/>
                    </a:lnTo>
                    <a:lnTo>
                      <a:pt x="31" y="365"/>
                    </a:lnTo>
                    <a:lnTo>
                      <a:pt x="34" y="361"/>
                    </a:lnTo>
                    <a:lnTo>
                      <a:pt x="40" y="361"/>
                    </a:lnTo>
                    <a:lnTo>
                      <a:pt x="40" y="363"/>
                    </a:lnTo>
                    <a:lnTo>
                      <a:pt x="34" y="365"/>
                    </a:lnTo>
                    <a:lnTo>
                      <a:pt x="34" y="365"/>
                    </a:lnTo>
                    <a:close/>
                    <a:moveTo>
                      <a:pt x="19" y="373"/>
                    </a:moveTo>
                    <a:lnTo>
                      <a:pt x="17" y="373"/>
                    </a:lnTo>
                    <a:lnTo>
                      <a:pt x="17" y="373"/>
                    </a:lnTo>
                    <a:lnTo>
                      <a:pt x="16" y="372"/>
                    </a:lnTo>
                    <a:lnTo>
                      <a:pt x="16" y="370"/>
                    </a:lnTo>
                    <a:lnTo>
                      <a:pt x="17" y="370"/>
                    </a:lnTo>
                    <a:lnTo>
                      <a:pt x="17" y="370"/>
                    </a:lnTo>
                    <a:lnTo>
                      <a:pt x="19" y="370"/>
                    </a:lnTo>
                    <a:lnTo>
                      <a:pt x="21" y="372"/>
                    </a:lnTo>
                    <a:lnTo>
                      <a:pt x="21" y="372"/>
                    </a:lnTo>
                    <a:lnTo>
                      <a:pt x="19" y="373"/>
                    </a:lnTo>
                    <a:lnTo>
                      <a:pt x="19" y="373"/>
                    </a:lnTo>
                    <a:close/>
                    <a:moveTo>
                      <a:pt x="53" y="370"/>
                    </a:moveTo>
                    <a:lnTo>
                      <a:pt x="53" y="372"/>
                    </a:lnTo>
                    <a:lnTo>
                      <a:pt x="53" y="373"/>
                    </a:lnTo>
                    <a:lnTo>
                      <a:pt x="53" y="377"/>
                    </a:lnTo>
                    <a:lnTo>
                      <a:pt x="52" y="378"/>
                    </a:lnTo>
                    <a:lnTo>
                      <a:pt x="50" y="378"/>
                    </a:lnTo>
                    <a:lnTo>
                      <a:pt x="48" y="378"/>
                    </a:lnTo>
                    <a:lnTo>
                      <a:pt x="46" y="378"/>
                    </a:lnTo>
                    <a:lnTo>
                      <a:pt x="45" y="377"/>
                    </a:lnTo>
                    <a:lnTo>
                      <a:pt x="45" y="373"/>
                    </a:lnTo>
                    <a:lnTo>
                      <a:pt x="46" y="372"/>
                    </a:lnTo>
                    <a:lnTo>
                      <a:pt x="48" y="370"/>
                    </a:lnTo>
                    <a:lnTo>
                      <a:pt x="52" y="370"/>
                    </a:lnTo>
                    <a:lnTo>
                      <a:pt x="52" y="370"/>
                    </a:lnTo>
                    <a:lnTo>
                      <a:pt x="53" y="370"/>
                    </a:lnTo>
                    <a:lnTo>
                      <a:pt x="53" y="370"/>
                    </a:lnTo>
                    <a:lnTo>
                      <a:pt x="53" y="370"/>
                    </a:lnTo>
                    <a:close/>
                    <a:moveTo>
                      <a:pt x="5" y="378"/>
                    </a:moveTo>
                    <a:lnTo>
                      <a:pt x="4" y="382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78"/>
                    </a:lnTo>
                    <a:lnTo>
                      <a:pt x="2" y="378"/>
                    </a:lnTo>
                    <a:lnTo>
                      <a:pt x="4" y="377"/>
                    </a:lnTo>
                    <a:lnTo>
                      <a:pt x="5" y="378"/>
                    </a:lnTo>
                    <a:lnTo>
                      <a:pt x="5" y="37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7" name="Freeform 72"/>
              <p:cNvSpPr>
                <a:spLocks/>
              </p:cNvSpPr>
              <p:nvPr/>
            </p:nvSpPr>
            <p:spPr bwMode="auto">
              <a:xfrm>
                <a:off x="4270" y="2763"/>
                <a:ext cx="287" cy="219"/>
              </a:xfrm>
              <a:custGeom>
                <a:avLst/>
                <a:gdLst>
                  <a:gd name="T0" fmla="*/ 116 w 287"/>
                  <a:gd name="T1" fmla="*/ 5 h 219"/>
                  <a:gd name="T2" fmla="*/ 119 w 287"/>
                  <a:gd name="T3" fmla="*/ 8 h 219"/>
                  <a:gd name="T4" fmla="*/ 130 w 287"/>
                  <a:gd name="T5" fmla="*/ 6 h 219"/>
                  <a:gd name="T6" fmla="*/ 142 w 287"/>
                  <a:gd name="T7" fmla="*/ 10 h 219"/>
                  <a:gd name="T8" fmla="*/ 155 w 287"/>
                  <a:gd name="T9" fmla="*/ 22 h 219"/>
                  <a:gd name="T10" fmla="*/ 172 w 287"/>
                  <a:gd name="T11" fmla="*/ 39 h 219"/>
                  <a:gd name="T12" fmla="*/ 179 w 287"/>
                  <a:gd name="T13" fmla="*/ 47 h 219"/>
                  <a:gd name="T14" fmla="*/ 169 w 287"/>
                  <a:gd name="T15" fmla="*/ 61 h 219"/>
                  <a:gd name="T16" fmla="*/ 169 w 287"/>
                  <a:gd name="T17" fmla="*/ 76 h 219"/>
                  <a:gd name="T18" fmla="*/ 179 w 287"/>
                  <a:gd name="T19" fmla="*/ 75 h 219"/>
                  <a:gd name="T20" fmla="*/ 188 w 287"/>
                  <a:gd name="T21" fmla="*/ 75 h 219"/>
                  <a:gd name="T22" fmla="*/ 188 w 287"/>
                  <a:gd name="T23" fmla="*/ 78 h 219"/>
                  <a:gd name="T24" fmla="*/ 186 w 287"/>
                  <a:gd name="T25" fmla="*/ 85 h 219"/>
                  <a:gd name="T26" fmla="*/ 191 w 287"/>
                  <a:gd name="T27" fmla="*/ 95 h 219"/>
                  <a:gd name="T28" fmla="*/ 200 w 287"/>
                  <a:gd name="T29" fmla="*/ 105 h 219"/>
                  <a:gd name="T30" fmla="*/ 210 w 287"/>
                  <a:gd name="T31" fmla="*/ 114 h 219"/>
                  <a:gd name="T32" fmla="*/ 234 w 287"/>
                  <a:gd name="T33" fmla="*/ 122 h 219"/>
                  <a:gd name="T34" fmla="*/ 266 w 287"/>
                  <a:gd name="T35" fmla="*/ 133 h 219"/>
                  <a:gd name="T36" fmla="*/ 282 w 287"/>
                  <a:gd name="T37" fmla="*/ 138 h 219"/>
                  <a:gd name="T38" fmla="*/ 258 w 287"/>
                  <a:gd name="T39" fmla="*/ 162 h 219"/>
                  <a:gd name="T40" fmla="*/ 232 w 287"/>
                  <a:gd name="T41" fmla="*/ 189 h 219"/>
                  <a:gd name="T42" fmla="*/ 212 w 287"/>
                  <a:gd name="T43" fmla="*/ 192 h 219"/>
                  <a:gd name="T44" fmla="*/ 201 w 287"/>
                  <a:gd name="T45" fmla="*/ 194 h 219"/>
                  <a:gd name="T46" fmla="*/ 189 w 287"/>
                  <a:gd name="T47" fmla="*/ 202 h 219"/>
                  <a:gd name="T48" fmla="*/ 172 w 287"/>
                  <a:gd name="T49" fmla="*/ 208 h 219"/>
                  <a:gd name="T50" fmla="*/ 160 w 287"/>
                  <a:gd name="T51" fmla="*/ 211 h 219"/>
                  <a:gd name="T52" fmla="*/ 154 w 287"/>
                  <a:gd name="T53" fmla="*/ 209 h 219"/>
                  <a:gd name="T54" fmla="*/ 135 w 287"/>
                  <a:gd name="T55" fmla="*/ 211 h 219"/>
                  <a:gd name="T56" fmla="*/ 124 w 287"/>
                  <a:gd name="T57" fmla="*/ 219 h 219"/>
                  <a:gd name="T58" fmla="*/ 107 w 287"/>
                  <a:gd name="T59" fmla="*/ 218 h 219"/>
                  <a:gd name="T60" fmla="*/ 92 w 287"/>
                  <a:gd name="T61" fmla="*/ 213 h 219"/>
                  <a:gd name="T62" fmla="*/ 73 w 287"/>
                  <a:gd name="T63" fmla="*/ 201 h 219"/>
                  <a:gd name="T64" fmla="*/ 58 w 287"/>
                  <a:gd name="T65" fmla="*/ 201 h 219"/>
                  <a:gd name="T66" fmla="*/ 53 w 287"/>
                  <a:gd name="T67" fmla="*/ 192 h 219"/>
                  <a:gd name="T68" fmla="*/ 53 w 287"/>
                  <a:gd name="T69" fmla="*/ 184 h 219"/>
                  <a:gd name="T70" fmla="*/ 44 w 287"/>
                  <a:gd name="T71" fmla="*/ 184 h 219"/>
                  <a:gd name="T72" fmla="*/ 41 w 287"/>
                  <a:gd name="T73" fmla="*/ 180 h 219"/>
                  <a:gd name="T74" fmla="*/ 35 w 287"/>
                  <a:gd name="T75" fmla="*/ 168 h 219"/>
                  <a:gd name="T76" fmla="*/ 30 w 287"/>
                  <a:gd name="T77" fmla="*/ 156 h 219"/>
                  <a:gd name="T78" fmla="*/ 20 w 287"/>
                  <a:gd name="T79" fmla="*/ 146 h 219"/>
                  <a:gd name="T80" fmla="*/ 11 w 287"/>
                  <a:gd name="T81" fmla="*/ 139 h 219"/>
                  <a:gd name="T82" fmla="*/ 0 w 287"/>
                  <a:gd name="T83" fmla="*/ 136 h 219"/>
                  <a:gd name="T84" fmla="*/ 5 w 287"/>
                  <a:gd name="T85" fmla="*/ 126 h 219"/>
                  <a:gd name="T86" fmla="*/ 15 w 287"/>
                  <a:gd name="T87" fmla="*/ 124 h 219"/>
                  <a:gd name="T88" fmla="*/ 20 w 287"/>
                  <a:gd name="T89" fmla="*/ 121 h 219"/>
                  <a:gd name="T90" fmla="*/ 20 w 287"/>
                  <a:gd name="T91" fmla="*/ 105 h 219"/>
                  <a:gd name="T92" fmla="*/ 25 w 287"/>
                  <a:gd name="T93" fmla="*/ 92 h 219"/>
                  <a:gd name="T94" fmla="*/ 27 w 287"/>
                  <a:gd name="T95" fmla="*/ 80 h 219"/>
                  <a:gd name="T96" fmla="*/ 34 w 287"/>
                  <a:gd name="T97" fmla="*/ 80 h 219"/>
                  <a:gd name="T98" fmla="*/ 37 w 287"/>
                  <a:gd name="T99" fmla="*/ 73 h 219"/>
                  <a:gd name="T100" fmla="*/ 41 w 287"/>
                  <a:gd name="T101" fmla="*/ 59 h 219"/>
                  <a:gd name="T102" fmla="*/ 51 w 287"/>
                  <a:gd name="T103" fmla="*/ 44 h 219"/>
                  <a:gd name="T104" fmla="*/ 59 w 287"/>
                  <a:gd name="T105" fmla="*/ 40 h 219"/>
                  <a:gd name="T106" fmla="*/ 63 w 287"/>
                  <a:gd name="T107" fmla="*/ 29 h 219"/>
                  <a:gd name="T108" fmla="*/ 66 w 287"/>
                  <a:gd name="T109" fmla="*/ 17 h 219"/>
                  <a:gd name="T110" fmla="*/ 75 w 287"/>
                  <a:gd name="T111" fmla="*/ 12 h 219"/>
                  <a:gd name="T112" fmla="*/ 80 w 287"/>
                  <a:gd name="T113" fmla="*/ 8 h 219"/>
                  <a:gd name="T114" fmla="*/ 87 w 287"/>
                  <a:gd name="T115" fmla="*/ 13 h 219"/>
                  <a:gd name="T116" fmla="*/ 95 w 287"/>
                  <a:gd name="T117" fmla="*/ 1 h 219"/>
                  <a:gd name="T118" fmla="*/ 100 w 287"/>
                  <a:gd name="T119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7" h="219">
                    <a:moveTo>
                      <a:pt x="104" y="8"/>
                    </a:moveTo>
                    <a:lnTo>
                      <a:pt x="106" y="8"/>
                    </a:lnTo>
                    <a:lnTo>
                      <a:pt x="111" y="8"/>
                    </a:lnTo>
                    <a:lnTo>
                      <a:pt x="114" y="5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118" y="5"/>
                    </a:lnTo>
                    <a:lnTo>
                      <a:pt x="118" y="6"/>
                    </a:lnTo>
                    <a:lnTo>
                      <a:pt x="119" y="8"/>
                    </a:lnTo>
                    <a:lnTo>
                      <a:pt x="119" y="8"/>
                    </a:lnTo>
                    <a:lnTo>
                      <a:pt x="123" y="6"/>
                    </a:lnTo>
                    <a:lnTo>
                      <a:pt x="124" y="6"/>
                    </a:lnTo>
                    <a:lnTo>
                      <a:pt x="126" y="6"/>
                    </a:lnTo>
                    <a:lnTo>
                      <a:pt x="128" y="6"/>
                    </a:lnTo>
                    <a:lnTo>
                      <a:pt x="130" y="6"/>
                    </a:lnTo>
                    <a:lnTo>
                      <a:pt x="131" y="8"/>
                    </a:lnTo>
                    <a:lnTo>
                      <a:pt x="135" y="8"/>
                    </a:lnTo>
                    <a:lnTo>
                      <a:pt x="136" y="8"/>
                    </a:lnTo>
                    <a:lnTo>
                      <a:pt x="138" y="8"/>
                    </a:lnTo>
                    <a:lnTo>
                      <a:pt x="142" y="10"/>
                    </a:lnTo>
                    <a:lnTo>
                      <a:pt x="145" y="13"/>
                    </a:lnTo>
                    <a:lnTo>
                      <a:pt x="148" y="13"/>
                    </a:lnTo>
                    <a:lnTo>
                      <a:pt x="150" y="15"/>
                    </a:lnTo>
                    <a:lnTo>
                      <a:pt x="152" y="17"/>
                    </a:lnTo>
                    <a:lnTo>
                      <a:pt x="155" y="22"/>
                    </a:lnTo>
                    <a:lnTo>
                      <a:pt x="160" y="27"/>
                    </a:lnTo>
                    <a:lnTo>
                      <a:pt x="165" y="30"/>
                    </a:lnTo>
                    <a:lnTo>
                      <a:pt x="167" y="32"/>
                    </a:lnTo>
                    <a:lnTo>
                      <a:pt x="169" y="35"/>
                    </a:lnTo>
                    <a:lnTo>
                      <a:pt x="172" y="39"/>
                    </a:lnTo>
                    <a:lnTo>
                      <a:pt x="174" y="40"/>
                    </a:lnTo>
                    <a:lnTo>
                      <a:pt x="176" y="40"/>
                    </a:lnTo>
                    <a:lnTo>
                      <a:pt x="177" y="42"/>
                    </a:lnTo>
                    <a:lnTo>
                      <a:pt x="177" y="46"/>
                    </a:lnTo>
                    <a:lnTo>
                      <a:pt x="179" y="47"/>
                    </a:lnTo>
                    <a:lnTo>
                      <a:pt x="177" y="49"/>
                    </a:lnTo>
                    <a:lnTo>
                      <a:pt x="176" y="52"/>
                    </a:lnTo>
                    <a:lnTo>
                      <a:pt x="172" y="58"/>
                    </a:lnTo>
                    <a:lnTo>
                      <a:pt x="172" y="59"/>
                    </a:lnTo>
                    <a:lnTo>
                      <a:pt x="169" y="61"/>
                    </a:lnTo>
                    <a:lnTo>
                      <a:pt x="169" y="63"/>
                    </a:lnTo>
                    <a:lnTo>
                      <a:pt x="167" y="64"/>
                    </a:lnTo>
                    <a:lnTo>
                      <a:pt x="167" y="68"/>
                    </a:lnTo>
                    <a:lnTo>
                      <a:pt x="169" y="71"/>
                    </a:lnTo>
                    <a:lnTo>
                      <a:pt x="169" y="76"/>
                    </a:lnTo>
                    <a:lnTo>
                      <a:pt x="171" y="76"/>
                    </a:lnTo>
                    <a:lnTo>
                      <a:pt x="172" y="76"/>
                    </a:lnTo>
                    <a:lnTo>
                      <a:pt x="174" y="76"/>
                    </a:lnTo>
                    <a:lnTo>
                      <a:pt x="176" y="76"/>
                    </a:lnTo>
                    <a:lnTo>
                      <a:pt x="179" y="75"/>
                    </a:lnTo>
                    <a:lnTo>
                      <a:pt x="181" y="75"/>
                    </a:lnTo>
                    <a:lnTo>
                      <a:pt x="183" y="73"/>
                    </a:lnTo>
                    <a:lnTo>
                      <a:pt x="184" y="75"/>
                    </a:lnTo>
                    <a:lnTo>
                      <a:pt x="186" y="75"/>
                    </a:lnTo>
                    <a:lnTo>
                      <a:pt x="188" y="75"/>
                    </a:lnTo>
                    <a:lnTo>
                      <a:pt x="189" y="75"/>
                    </a:lnTo>
                    <a:lnTo>
                      <a:pt x="189" y="75"/>
                    </a:lnTo>
                    <a:lnTo>
                      <a:pt x="189" y="76"/>
                    </a:lnTo>
                    <a:lnTo>
                      <a:pt x="189" y="78"/>
                    </a:lnTo>
                    <a:lnTo>
                      <a:pt x="188" y="78"/>
                    </a:lnTo>
                    <a:lnTo>
                      <a:pt x="188" y="80"/>
                    </a:lnTo>
                    <a:lnTo>
                      <a:pt x="184" y="83"/>
                    </a:lnTo>
                    <a:lnTo>
                      <a:pt x="184" y="83"/>
                    </a:lnTo>
                    <a:lnTo>
                      <a:pt x="186" y="83"/>
                    </a:lnTo>
                    <a:lnTo>
                      <a:pt x="186" y="85"/>
                    </a:lnTo>
                    <a:lnTo>
                      <a:pt x="188" y="88"/>
                    </a:lnTo>
                    <a:lnTo>
                      <a:pt x="188" y="90"/>
                    </a:lnTo>
                    <a:lnTo>
                      <a:pt x="189" y="90"/>
                    </a:lnTo>
                    <a:lnTo>
                      <a:pt x="189" y="92"/>
                    </a:lnTo>
                    <a:lnTo>
                      <a:pt x="191" y="95"/>
                    </a:lnTo>
                    <a:lnTo>
                      <a:pt x="193" y="97"/>
                    </a:lnTo>
                    <a:lnTo>
                      <a:pt x="195" y="97"/>
                    </a:lnTo>
                    <a:lnTo>
                      <a:pt x="196" y="98"/>
                    </a:lnTo>
                    <a:lnTo>
                      <a:pt x="198" y="102"/>
                    </a:lnTo>
                    <a:lnTo>
                      <a:pt x="200" y="105"/>
                    </a:lnTo>
                    <a:lnTo>
                      <a:pt x="201" y="107"/>
                    </a:lnTo>
                    <a:lnTo>
                      <a:pt x="203" y="107"/>
                    </a:lnTo>
                    <a:lnTo>
                      <a:pt x="203" y="107"/>
                    </a:lnTo>
                    <a:lnTo>
                      <a:pt x="208" y="110"/>
                    </a:lnTo>
                    <a:lnTo>
                      <a:pt x="210" y="114"/>
                    </a:lnTo>
                    <a:lnTo>
                      <a:pt x="212" y="114"/>
                    </a:lnTo>
                    <a:lnTo>
                      <a:pt x="217" y="115"/>
                    </a:lnTo>
                    <a:lnTo>
                      <a:pt x="224" y="117"/>
                    </a:lnTo>
                    <a:lnTo>
                      <a:pt x="229" y="119"/>
                    </a:lnTo>
                    <a:lnTo>
                      <a:pt x="234" y="122"/>
                    </a:lnTo>
                    <a:lnTo>
                      <a:pt x="241" y="124"/>
                    </a:lnTo>
                    <a:lnTo>
                      <a:pt x="246" y="126"/>
                    </a:lnTo>
                    <a:lnTo>
                      <a:pt x="254" y="129"/>
                    </a:lnTo>
                    <a:lnTo>
                      <a:pt x="261" y="131"/>
                    </a:lnTo>
                    <a:lnTo>
                      <a:pt x="266" y="133"/>
                    </a:lnTo>
                    <a:lnTo>
                      <a:pt x="268" y="133"/>
                    </a:lnTo>
                    <a:lnTo>
                      <a:pt x="275" y="133"/>
                    </a:lnTo>
                    <a:lnTo>
                      <a:pt x="280" y="133"/>
                    </a:lnTo>
                    <a:lnTo>
                      <a:pt x="287" y="133"/>
                    </a:lnTo>
                    <a:lnTo>
                      <a:pt x="282" y="138"/>
                    </a:lnTo>
                    <a:lnTo>
                      <a:pt x="277" y="143"/>
                    </a:lnTo>
                    <a:lnTo>
                      <a:pt x="272" y="148"/>
                    </a:lnTo>
                    <a:lnTo>
                      <a:pt x="268" y="151"/>
                    </a:lnTo>
                    <a:lnTo>
                      <a:pt x="263" y="158"/>
                    </a:lnTo>
                    <a:lnTo>
                      <a:pt x="258" y="162"/>
                    </a:lnTo>
                    <a:lnTo>
                      <a:pt x="253" y="167"/>
                    </a:lnTo>
                    <a:lnTo>
                      <a:pt x="248" y="172"/>
                    </a:lnTo>
                    <a:lnTo>
                      <a:pt x="243" y="179"/>
                    </a:lnTo>
                    <a:lnTo>
                      <a:pt x="239" y="182"/>
                    </a:lnTo>
                    <a:lnTo>
                      <a:pt x="232" y="189"/>
                    </a:lnTo>
                    <a:lnTo>
                      <a:pt x="229" y="192"/>
                    </a:lnTo>
                    <a:lnTo>
                      <a:pt x="229" y="192"/>
                    </a:lnTo>
                    <a:lnTo>
                      <a:pt x="224" y="192"/>
                    </a:lnTo>
                    <a:lnTo>
                      <a:pt x="219" y="192"/>
                    </a:lnTo>
                    <a:lnTo>
                      <a:pt x="212" y="192"/>
                    </a:lnTo>
                    <a:lnTo>
                      <a:pt x="210" y="192"/>
                    </a:lnTo>
                    <a:lnTo>
                      <a:pt x="208" y="192"/>
                    </a:lnTo>
                    <a:lnTo>
                      <a:pt x="208" y="192"/>
                    </a:lnTo>
                    <a:lnTo>
                      <a:pt x="203" y="194"/>
                    </a:lnTo>
                    <a:lnTo>
                      <a:pt x="201" y="194"/>
                    </a:lnTo>
                    <a:lnTo>
                      <a:pt x="198" y="196"/>
                    </a:lnTo>
                    <a:lnTo>
                      <a:pt x="195" y="197"/>
                    </a:lnTo>
                    <a:lnTo>
                      <a:pt x="191" y="199"/>
                    </a:lnTo>
                    <a:lnTo>
                      <a:pt x="191" y="201"/>
                    </a:lnTo>
                    <a:lnTo>
                      <a:pt x="189" y="202"/>
                    </a:lnTo>
                    <a:lnTo>
                      <a:pt x="189" y="204"/>
                    </a:lnTo>
                    <a:lnTo>
                      <a:pt x="188" y="204"/>
                    </a:lnTo>
                    <a:lnTo>
                      <a:pt x="179" y="206"/>
                    </a:lnTo>
                    <a:lnTo>
                      <a:pt x="177" y="206"/>
                    </a:lnTo>
                    <a:lnTo>
                      <a:pt x="172" y="208"/>
                    </a:lnTo>
                    <a:lnTo>
                      <a:pt x="171" y="209"/>
                    </a:lnTo>
                    <a:lnTo>
                      <a:pt x="171" y="209"/>
                    </a:lnTo>
                    <a:lnTo>
                      <a:pt x="167" y="209"/>
                    </a:lnTo>
                    <a:lnTo>
                      <a:pt x="162" y="211"/>
                    </a:lnTo>
                    <a:lnTo>
                      <a:pt x="160" y="211"/>
                    </a:lnTo>
                    <a:lnTo>
                      <a:pt x="159" y="211"/>
                    </a:lnTo>
                    <a:lnTo>
                      <a:pt x="157" y="211"/>
                    </a:lnTo>
                    <a:lnTo>
                      <a:pt x="155" y="211"/>
                    </a:lnTo>
                    <a:lnTo>
                      <a:pt x="155" y="209"/>
                    </a:lnTo>
                    <a:lnTo>
                      <a:pt x="154" y="209"/>
                    </a:lnTo>
                    <a:lnTo>
                      <a:pt x="150" y="206"/>
                    </a:lnTo>
                    <a:lnTo>
                      <a:pt x="148" y="204"/>
                    </a:lnTo>
                    <a:lnTo>
                      <a:pt x="145" y="206"/>
                    </a:lnTo>
                    <a:lnTo>
                      <a:pt x="140" y="208"/>
                    </a:lnTo>
                    <a:lnTo>
                      <a:pt x="135" y="211"/>
                    </a:lnTo>
                    <a:lnTo>
                      <a:pt x="131" y="213"/>
                    </a:lnTo>
                    <a:lnTo>
                      <a:pt x="130" y="214"/>
                    </a:lnTo>
                    <a:lnTo>
                      <a:pt x="128" y="218"/>
                    </a:lnTo>
                    <a:lnTo>
                      <a:pt x="124" y="219"/>
                    </a:lnTo>
                    <a:lnTo>
                      <a:pt x="124" y="219"/>
                    </a:lnTo>
                    <a:lnTo>
                      <a:pt x="119" y="219"/>
                    </a:lnTo>
                    <a:lnTo>
                      <a:pt x="118" y="219"/>
                    </a:lnTo>
                    <a:lnTo>
                      <a:pt x="114" y="219"/>
                    </a:lnTo>
                    <a:lnTo>
                      <a:pt x="111" y="218"/>
                    </a:lnTo>
                    <a:lnTo>
                      <a:pt x="107" y="218"/>
                    </a:lnTo>
                    <a:lnTo>
                      <a:pt x="104" y="218"/>
                    </a:lnTo>
                    <a:lnTo>
                      <a:pt x="100" y="216"/>
                    </a:lnTo>
                    <a:lnTo>
                      <a:pt x="97" y="216"/>
                    </a:lnTo>
                    <a:lnTo>
                      <a:pt x="95" y="214"/>
                    </a:lnTo>
                    <a:lnTo>
                      <a:pt x="92" y="213"/>
                    </a:lnTo>
                    <a:lnTo>
                      <a:pt x="87" y="209"/>
                    </a:lnTo>
                    <a:lnTo>
                      <a:pt x="83" y="208"/>
                    </a:lnTo>
                    <a:lnTo>
                      <a:pt x="80" y="204"/>
                    </a:lnTo>
                    <a:lnTo>
                      <a:pt x="75" y="202"/>
                    </a:lnTo>
                    <a:lnTo>
                      <a:pt x="73" y="201"/>
                    </a:lnTo>
                    <a:lnTo>
                      <a:pt x="73" y="201"/>
                    </a:lnTo>
                    <a:lnTo>
                      <a:pt x="68" y="201"/>
                    </a:lnTo>
                    <a:lnTo>
                      <a:pt x="63" y="201"/>
                    </a:lnTo>
                    <a:lnTo>
                      <a:pt x="59" y="201"/>
                    </a:lnTo>
                    <a:lnTo>
                      <a:pt x="58" y="201"/>
                    </a:lnTo>
                    <a:lnTo>
                      <a:pt x="56" y="201"/>
                    </a:lnTo>
                    <a:lnTo>
                      <a:pt x="56" y="197"/>
                    </a:lnTo>
                    <a:lnTo>
                      <a:pt x="54" y="196"/>
                    </a:lnTo>
                    <a:lnTo>
                      <a:pt x="53" y="194"/>
                    </a:lnTo>
                    <a:lnTo>
                      <a:pt x="53" y="192"/>
                    </a:lnTo>
                    <a:lnTo>
                      <a:pt x="53" y="189"/>
                    </a:lnTo>
                    <a:lnTo>
                      <a:pt x="53" y="187"/>
                    </a:lnTo>
                    <a:lnTo>
                      <a:pt x="53" y="187"/>
                    </a:lnTo>
                    <a:lnTo>
                      <a:pt x="53" y="185"/>
                    </a:lnTo>
                    <a:lnTo>
                      <a:pt x="53" y="184"/>
                    </a:lnTo>
                    <a:lnTo>
                      <a:pt x="47" y="182"/>
                    </a:lnTo>
                    <a:lnTo>
                      <a:pt x="46" y="182"/>
                    </a:lnTo>
                    <a:lnTo>
                      <a:pt x="46" y="184"/>
                    </a:lnTo>
                    <a:lnTo>
                      <a:pt x="44" y="184"/>
                    </a:lnTo>
                    <a:lnTo>
                      <a:pt x="44" y="184"/>
                    </a:lnTo>
                    <a:lnTo>
                      <a:pt x="42" y="182"/>
                    </a:lnTo>
                    <a:lnTo>
                      <a:pt x="42" y="182"/>
                    </a:lnTo>
                    <a:lnTo>
                      <a:pt x="44" y="180"/>
                    </a:lnTo>
                    <a:lnTo>
                      <a:pt x="42" y="180"/>
                    </a:lnTo>
                    <a:lnTo>
                      <a:pt x="41" y="180"/>
                    </a:lnTo>
                    <a:lnTo>
                      <a:pt x="39" y="177"/>
                    </a:lnTo>
                    <a:lnTo>
                      <a:pt x="39" y="175"/>
                    </a:lnTo>
                    <a:lnTo>
                      <a:pt x="37" y="173"/>
                    </a:lnTo>
                    <a:lnTo>
                      <a:pt x="37" y="170"/>
                    </a:lnTo>
                    <a:lnTo>
                      <a:pt x="35" y="168"/>
                    </a:lnTo>
                    <a:lnTo>
                      <a:pt x="35" y="165"/>
                    </a:lnTo>
                    <a:lnTo>
                      <a:pt x="34" y="160"/>
                    </a:lnTo>
                    <a:lnTo>
                      <a:pt x="32" y="158"/>
                    </a:lnTo>
                    <a:lnTo>
                      <a:pt x="30" y="158"/>
                    </a:lnTo>
                    <a:lnTo>
                      <a:pt x="30" y="156"/>
                    </a:lnTo>
                    <a:lnTo>
                      <a:pt x="29" y="155"/>
                    </a:lnTo>
                    <a:lnTo>
                      <a:pt x="23" y="153"/>
                    </a:lnTo>
                    <a:lnTo>
                      <a:pt x="23" y="151"/>
                    </a:lnTo>
                    <a:lnTo>
                      <a:pt x="20" y="148"/>
                    </a:lnTo>
                    <a:lnTo>
                      <a:pt x="20" y="146"/>
                    </a:lnTo>
                    <a:lnTo>
                      <a:pt x="18" y="144"/>
                    </a:lnTo>
                    <a:lnTo>
                      <a:pt x="18" y="144"/>
                    </a:lnTo>
                    <a:lnTo>
                      <a:pt x="17" y="143"/>
                    </a:lnTo>
                    <a:lnTo>
                      <a:pt x="13" y="139"/>
                    </a:lnTo>
                    <a:lnTo>
                      <a:pt x="11" y="139"/>
                    </a:lnTo>
                    <a:lnTo>
                      <a:pt x="10" y="139"/>
                    </a:lnTo>
                    <a:lnTo>
                      <a:pt x="6" y="138"/>
                    </a:lnTo>
                    <a:lnTo>
                      <a:pt x="5" y="138"/>
                    </a:lnTo>
                    <a:lnTo>
                      <a:pt x="1" y="136"/>
                    </a:lnTo>
                    <a:lnTo>
                      <a:pt x="0" y="136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1" y="133"/>
                    </a:lnTo>
                    <a:lnTo>
                      <a:pt x="3" y="129"/>
                    </a:lnTo>
                    <a:lnTo>
                      <a:pt x="5" y="126"/>
                    </a:lnTo>
                    <a:lnTo>
                      <a:pt x="5" y="124"/>
                    </a:lnTo>
                    <a:lnTo>
                      <a:pt x="8" y="124"/>
                    </a:lnTo>
                    <a:lnTo>
                      <a:pt x="10" y="124"/>
                    </a:lnTo>
                    <a:lnTo>
                      <a:pt x="11" y="124"/>
                    </a:lnTo>
                    <a:lnTo>
                      <a:pt x="15" y="124"/>
                    </a:lnTo>
                    <a:lnTo>
                      <a:pt x="18" y="124"/>
                    </a:lnTo>
                    <a:lnTo>
                      <a:pt x="18" y="124"/>
                    </a:lnTo>
                    <a:lnTo>
                      <a:pt x="20" y="122"/>
                    </a:lnTo>
                    <a:lnTo>
                      <a:pt x="20" y="122"/>
                    </a:lnTo>
                    <a:lnTo>
                      <a:pt x="20" y="121"/>
                    </a:lnTo>
                    <a:lnTo>
                      <a:pt x="20" y="119"/>
                    </a:lnTo>
                    <a:lnTo>
                      <a:pt x="20" y="114"/>
                    </a:lnTo>
                    <a:lnTo>
                      <a:pt x="20" y="110"/>
                    </a:lnTo>
                    <a:lnTo>
                      <a:pt x="20" y="105"/>
                    </a:lnTo>
                    <a:lnTo>
                      <a:pt x="20" y="105"/>
                    </a:lnTo>
                    <a:lnTo>
                      <a:pt x="20" y="104"/>
                    </a:lnTo>
                    <a:lnTo>
                      <a:pt x="22" y="100"/>
                    </a:lnTo>
                    <a:lnTo>
                      <a:pt x="22" y="97"/>
                    </a:lnTo>
                    <a:lnTo>
                      <a:pt x="22" y="97"/>
                    </a:lnTo>
                    <a:lnTo>
                      <a:pt x="25" y="92"/>
                    </a:lnTo>
                    <a:lnTo>
                      <a:pt x="25" y="92"/>
                    </a:lnTo>
                    <a:lnTo>
                      <a:pt x="25" y="90"/>
                    </a:lnTo>
                    <a:lnTo>
                      <a:pt x="23" y="85"/>
                    </a:lnTo>
                    <a:lnTo>
                      <a:pt x="25" y="81"/>
                    </a:lnTo>
                    <a:lnTo>
                      <a:pt x="27" y="80"/>
                    </a:lnTo>
                    <a:lnTo>
                      <a:pt x="29" y="78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32" y="80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35" y="80"/>
                    </a:lnTo>
                    <a:lnTo>
                      <a:pt x="37" y="78"/>
                    </a:lnTo>
                    <a:lnTo>
                      <a:pt x="37" y="76"/>
                    </a:lnTo>
                    <a:lnTo>
                      <a:pt x="37" y="73"/>
                    </a:lnTo>
                    <a:lnTo>
                      <a:pt x="37" y="69"/>
                    </a:lnTo>
                    <a:lnTo>
                      <a:pt x="39" y="68"/>
                    </a:lnTo>
                    <a:lnTo>
                      <a:pt x="39" y="63"/>
                    </a:lnTo>
                    <a:lnTo>
                      <a:pt x="39" y="61"/>
                    </a:lnTo>
                    <a:lnTo>
                      <a:pt x="41" y="59"/>
                    </a:lnTo>
                    <a:lnTo>
                      <a:pt x="42" y="58"/>
                    </a:lnTo>
                    <a:lnTo>
                      <a:pt x="46" y="52"/>
                    </a:lnTo>
                    <a:lnTo>
                      <a:pt x="47" y="51"/>
                    </a:lnTo>
                    <a:lnTo>
                      <a:pt x="49" y="46"/>
                    </a:lnTo>
                    <a:lnTo>
                      <a:pt x="51" y="44"/>
                    </a:lnTo>
                    <a:lnTo>
                      <a:pt x="53" y="42"/>
                    </a:lnTo>
                    <a:lnTo>
                      <a:pt x="54" y="42"/>
                    </a:lnTo>
                    <a:lnTo>
                      <a:pt x="58" y="42"/>
                    </a:lnTo>
                    <a:lnTo>
                      <a:pt x="59" y="42"/>
                    </a:lnTo>
                    <a:lnTo>
                      <a:pt x="59" y="40"/>
                    </a:lnTo>
                    <a:lnTo>
                      <a:pt x="59" y="40"/>
                    </a:lnTo>
                    <a:lnTo>
                      <a:pt x="59" y="39"/>
                    </a:lnTo>
                    <a:lnTo>
                      <a:pt x="61" y="35"/>
                    </a:lnTo>
                    <a:lnTo>
                      <a:pt x="61" y="30"/>
                    </a:lnTo>
                    <a:lnTo>
                      <a:pt x="63" y="29"/>
                    </a:lnTo>
                    <a:lnTo>
                      <a:pt x="63" y="27"/>
                    </a:lnTo>
                    <a:lnTo>
                      <a:pt x="65" y="27"/>
                    </a:lnTo>
                    <a:lnTo>
                      <a:pt x="65" y="23"/>
                    </a:lnTo>
                    <a:lnTo>
                      <a:pt x="66" y="20"/>
                    </a:lnTo>
                    <a:lnTo>
                      <a:pt x="66" y="17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12"/>
                    </a:lnTo>
                    <a:lnTo>
                      <a:pt x="73" y="12"/>
                    </a:lnTo>
                    <a:lnTo>
                      <a:pt x="75" y="12"/>
                    </a:lnTo>
                    <a:lnTo>
                      <a:pt x="77" y="12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8" y="8"/>
                    </a:lnTo>
                    <a:lnTo>
                      <a:pt x="80" y="8"/>
                    </a:lnTo>
                    <a:lnTo>
                      <a:pt x="82" y="8"/>
                    </a:lnTo>
                    <a:lnTo>
                      <a:pt x="83" y="10"/>
                    </a:lnTo>
                    <a:lnTo>
                      <a:pt x="87" y="13"/>
                    </a:lnTo>
                    <a:lnTo>
                      <a:pt x="87" y="13"/>
                    </a:lnTo>
                    <a:lnTo>
                      <a:pt x="87" y="13"/>
                    </a:lnTo>
                    <a:lnTo>
                      <a:pt x="88" y="10"/>
                    </a:lnTo>
                    <a:lnTo>
                      <a:pt x="90" y="8"/>
                    </a:lnTo>
                    <a:lnTo>
                      <a:pt x="92" y="3"/>
                    </a:lnTo>
                    <a:lnTo>
                      <a:pt x="94" y="0"/>
                    </a:lnTo>
                    <a:lnTo>
                      <a:pt x="95" y="1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00" y="5"/>
                    </a:lnTo>
                    <a:lnTo>
                      <a:pt x="102" y="8"/>
                    </a:lnTo>
                    <a:lnTo>
                      <a:pt x="104" y="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8" name="Freeform 73"/>
              <p:cNvSpPr>
                <a:spLocks noEditPoints="1"/>
              </p:cNvSpPr>
              <p:nvPr/>
            </p:nvSpPr>
            <p:spPr bwMode="auto">
              <a:xfrm>
                <a:off x="4032" y="1150"/>
                <a:ext cx="210" cy="469"/>
              </a:xfrm>
              <a:custGeom>
                <a:avLst/>
                <a:gdLst>
                  <a:gd name="T0" fmla="*/ 157 w 210"/>
                  <a:gd name="T1" fmla="*/ 67 h 469"/>
                  <a:gd name="T2" fmla="*/ 171 w 210"/>
                  <a:gd name="T3" fmla="*/ 113 h 469"/>
                  <a:gd name="T4" fmla="*/ 162 w 210"/>
                  <a:gd name="T5" fmla="*/ 160 h 469"/>
                  <a:gd name="T6" fmla="*/ 174 w 210"/>
                  <a:gd name="T7" fmla="*/ 194 h 469"/>
                  <a:gd name="T8" fmla="*/ 178 w 210"/>
                  <a:gd name="T9" fmla="*/ 223 h 469"/>
                  <a:gd name="T10" fmla="*/ 172 w 210"/>
                  <a:gd name="T11" fmla="*/ 244 h 469"/>
                  <a:gd name="T12" fmla="*/ 172 w 210"/>
                  <a:gd name="T13" fmla="*/ 257 h 469"/>
                  <a:gd name="T14" fmla="*/ 181 w 210"/>
                  <a:gd name="T15" fmla="*/ 278 h 469"/>
                  <a:gd name="T16" fmla="*/ 184 w 210"/>
                  <a:gd name="T17" fmla="*/ 307 h 469"/>
                  <a:gd name="T18" fmla="*/ 205 w 210"/>
                  <a:gd name="T19" fmla="*/ 338 h 469"/>
                  <a:gd name="T20" fmla="*/ 198 w 210"/>
                  <a:gd name="T21" fmla="*/ 368 h 469"/>
                  <a:gd name="T22" fmla="*/ 166 w 210"/>
                  <a:gd name="T23" fmla="*/ 411 h 469"/>
                  <a:gd name="T24" fmla="*/ 137 w 210"/>
                  <a:gd name="T25" fmla="*/ 440 h 469"/>
                  <a:gd name="T26" fmla="*/ 114 w 210"/>
                  <a:gd name="T27" fmla="*/ 445 h 469"/>
                  <a:gd name="T28" fmla="*/ 111 w 210"/>
                  <a:gd name="T29" fmla="*/ 445 h 469"/>
                  <a:gd name="T30" fmla="*/ 99 w 210"/>
                  <a:gd name="T31" fmla="*/ 450 h 469"/>
                  <a:gd name="T32" fmla="*/ 77 w 210"/>
                  <a:gd name="T33" fmla="*/ 457 h 469"/>
                  <a:gd name="T34" fmla="*/ 49 w 210"/>
                  <a:gd name="T35" fmla="*/ 467 h 469"/>
                  <a:gd name="T36" fmla="*/ 46 w 210"/>
                  <a:gd name="T37" fmla="*/ 457 h 469"/>
                  <a:gd name="T38" fmla="*/ 36 w 210"/>
                  <a:gd name="T39" fmla="*/ 460 h 469"/>
                  <a:gd name="T40" fmla="*/ 37 w 210"/>
                  <a:gd name="T41" fmla="*/ 452 h 469"/>
                  <a:gd name="T42" fmla="*/ 24 w 210"/>
                  <a:gd name="T43" fmla="*/ 442 h 469"/>
                  <a:gd name="T44" fmla="*/ 15 w 210"/>
                  <a:gd name="T45" fmla="*/ 428 h 469"/>
                  <a:gd name="T46" fmla="*/ 18 w 210"/>
                  <a:gd name="T47" fmla="*/ 402 h 469"/>
                  <a:gd name="T48" fmla="*/ 17 w 210"/>
                  <a:gd name="T49" fmla="*/ 394 h 469"/>
                  <a:gd name="T50" fmla="*/ 10 w 210"/>
                  <a:gd name="T51" fmla="*/ 361 h 469"/>
                  <a:gd name="T52" fmla="*/ 18 w 210"/>
                  <a:gd name="T53" fmla="*/ 334 h 469"/>
                  <a:gd name="T54" fmla="*/ 32 w 210"/>
                  <a:gd name="T55" fmla="*/ 322 h 469"/>
                  <a:gd name="T56" fmla="*/ 48 w 210"/>
                  <a:gd name="T57" fmla="*/ 303 h 469"/>
                  <a:gd name="T58" fmla="*/ 73 w 210"/>
                  <a:gd name="T59" fmla="*/ 268 h 469"/>
                  <a:gd name="T60" fmla="*/ 89 w 210"/>
                  <a:gd name="T61" fmla="*/ 257 h 469"/>
                  <a:gd name="T62" fmla="*/ 90 w 210"/>
                  <a:gd name="T63" fmla="*/ 232 h 469"/>
                  <a:gd name="T64" fmla="*/ 75 w 210"/>
                  <a:gd name="T65" fmla="*/ 217 h 469"/>
                  <a:gd name="T66" fmla="*/ 60 w 210"/>
                  <a:gd name="T67" fmla="*/ 196 h 469"/>
                  <a:gd name="T68" fmla="*/ 63 w 210"/>
                  <a:gd name="T69" fmla="*/ 170 h 469"/>
                  <a:gd name="T70" fmla="*/ 58 w 210"/>
                  <a:gd name="T71" fmla="*/ 148 h 469"/>
                  <a:gd name="T72" fmla="*/ 54 w 210"/>
                  <a:gd name="T73" fmla="*/ 136 h 469"/>
                  <a:gd name="T74" fmla="*/ 58 w 210"/>
                  <a:gd name="T75" fmla="*/ 113 h 469"/>
                  <a:gd name="T76" fmla="*/ 34 w 210"/>
                  <a:gd name="T77" fmla="*/ 85 h 469"/>
                  <a:gd name="T78" fmla="*/ 10 w 210"/>
                  <a:gd name="T79" fmla="*/ 67 h 469"/>
                  <a:gd name="T80" fmla="*/ 8 w 210"/>
                  <a:gd name="T81" fmla="*/ 55 h 469"/>
                  <a:gd name="T82" fmla="*/ 24 w 210"/>
                  <a:gd name="T83" fmla="*/ 49 h 469"/>
                  <a:gd name="T84" fmla="*/ 48 w 210"/>
                  <a:gd name="T85" fmla="*/ 77 h 469"/>
                  <a:gd name="T86" fmla="*/ 73 w 210"/>
                  <a:gd name="T87" fmla="*/ 73 h 469"/>
                  <a:gd name="T88" fmla="*/ 95 w 210"/>
                  <a:gd name="T89" fmla="*/ 63 h 469"/>
                  <a:gd name="T90" fmla="*/ 104 w 210"/>
                  <a:gd name="T91" fmla="*/ 20 h 469"/>
                  <a:gd name="T92" fmla="*/ 126 w 210"/>
                  <a:gd name="T93" fmla="*/ 7 h 469"/>
                  <a:gd name="T94" fmla="*/ 164 w 210"/>
                  <a:gd name="T95" fmla="*/ 20 h 469"/>
                  <a:gd name="T96" fmla="*/ 161 w 210"/>
                  <a:gd name="T97" fmla="*/ 56 h 469"/>
                  <a:gd name="T98" fmla="*/ 82 w 210"/>
                  <a:gd name="T99" fmla="*/ 252 h 469"/>
                  <a:gd name="T100" fmla="*/ 13 w 210"/>
                  <a:gd name="T101" fmla="*/ 332 h 469"/>
                  <a:gd name="T102" fmla="*/ 12 w 210"/>
                  <a:gd name="T103" fmla="*/ 331 h 469"/>
                  <a:gd name="T104" fmla="*/ 13 w 210"/>
                  <a:gd name="T105" fmla="*/ 438 h 469"/>
                  <a:gd name="T106" fmla="*/ 24 w 210"/>
                  <a:gd name="T107" fmla="*/ 443 h 469"/>
                  <a:gd name="T108" fmla="*/ 34 w 210"/>
                  <a:gd name="T109" fmla="*/ 447 h 469"/>
                  <a:gd name="T110" fmla="*/ 29 w 210"/>
                  <a:gd name="T111" fmla="*/ 452 h 469"/>
                  <a:gd name="T112" fmla="*/ 20 w 210"/>
                  <a:gd name="T113" fmla="*/ 455 h 469"/>
                  <a:gd name="T114" fmla="*/ 18 w 210"/>
                  <a:gd name="T115" fmla="*/ 455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0" h="469">
                    <a:moveTo>
                      <a:pt x="161" y="56"/>
                    </a:moveTo>
                    <a:lnTo>
                      <a:pt x="159" y="56"/>
                    </a:lnTo>
                    <a:lnTo>
                      <a:pt x="155" y="60"/>
                    </a:lnTo>
                    <a:lnTo>
                      <a:pt x="152" y="61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55" y="65"/>
                    </a:lnTo>
                    <a:lnTo>
                      <a:pt x="155" y="65"/>
                    </a:lnTo>
                    <a:lnTo>
                      <a:pt x="157" y="67"/>
                    </a:lnTo>
                    <a:lnTo>
                      <a:pt x="157" y="68"/>
                    </a:lnTo>
                    <a:lnTo>
                      <a:pt x="155" y="70"/>
                    </a:lnTo>
                    <a:lnTo>
                      <a:pt x="150" y="82"/>
                    </a:lnTo>
                    <a:lnTo>
                      <a:pt x="150" y="85"/>
                    </a:lnTo>
                    <a:lnTo>
                      <a:pt x="152" y="92"/>
                    </a:lnTo>
                    <a:lnTo>
                      <a:pt x="155" y="101"/>
                    </a:lnTo>
                    <a:lnTo>
                      <a:pt x="162" y="104"/>
                    </a:lnTo>
                    <a:lnTo>
                      <a:pt x="167" y="106"/>
                    </a:lnTo>
                    <a:lnTo>
                      <a:pt x="171" y="113"/>
                    </a:lnTo>
                    <a:lnTo>
                      <a:pt x="176" y="123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9" y="133"/>
                    </a:lnTo>
                    <a:lnTo>
                      <a:pt x="176" y="138"/>
                    </a:lnTo>
                    <a:lnTo>
                      <a:pt x="172" y="143"/>
                    </a:lnTo>
                    <a:lnTo>
                      <a:pt x="167" y="150"/>
                    </a:lnTo>
                    <a:lnTo>
                      <a:pt x="166" y="155"/>
                    </a:lnTo>
                    <a:lnTo>
                      <a:pt x="162" y="160"/>
                    </a:lnTo>
                    <a:lnTo>
                      <a:pt x="162" y="164"/>
                    </a:lnTo>
                    <a:lnTo>
                      <a:pt x="162" y="165"/>
                    </a:lnTo>
                    <a:lnTo>
                      <a:pt x="162" y="167"/>
                    </a:lnTo>
                    <a:lnTo>
                      <a:pt x="166" y="174"/>
                    </a:lnTo>
                    <a:lnTo>
                      <a:pt x="167" y="179"/>
                    </a:lnTo>
                    <a:lnTo>
                      <a:pt x="169" y="182"/>
                    </a:lnTo>
                    <a:lnTo>
                      <a:pt x="171" y="188"/>
                    </a:lnTo>
                    <a:lnTo>
                      <a:pt x="172" y="191"/>
                    </a:lnTo>
                    <a:lnTo>
                      <a:pt x="174" y="194"/>
                    </a:lnTo>
                    <a:lnTo>
                      <a:pt x="174" y="196"/>
                    </a:lnTo>
                    <a:lnTo>
                      <a:pt x="176" y="199"/>
                    </a:lnTo>
                    <a:lnTo>
                      <a:pt x="178" y="203"/>
                    </a:lnTo>
                    <a:lnTo>
                      <a:pt x="179" y="206"/>
                    </a:lnTo>
                    <a:lnTo>
                      <a:pt x="181" y="218"/>
                    </a:lnTo>
                    <a:lnTo>
                      <a:pt x="183" y="220"/>
                    </a:lnTo>
                    <a:lnTo>
                      <a:pt x="181" y="222"/>
                    </a:lnTo>
                    <a:lnTo>
                      <a:pt x="181" y="223"/>
                    </a:lnTo>
                    <a:lnTo>
                      <a:pt x="178" y="223"/>
                    </a:lnTo>
                    <a:lnTo>
                      <a:pt x="174" y="225"/>
                    </a:lnTo>
                    <a:lnTo>
                      <a:pt x="174" y="225"/>
                    </a:lnTo>
                    <a:lnTo>
                      <a:pt x="176" y="228"/>
                    </a:lnTo>
                    <a:lnTo>
                      <a:pt x="174" y="232"/>
                    </a:lnTo>
                    <a:lnTo>
                      <a:pt x="174" y="239"/>
                    </a:lnTo>
                    <a:lnTo>
                      <a:pt x="172" y="242"/>
                    </a:lnTo>
                    <a:lnTo>
                      <a:pt x="172" y="242"/>
                    </a:lnTo>
                    <a:lnTo>
                      <a:pt x="172" y="244"/>
                    </a:lnTo>
                    <a:lnTo>
                      <a:pt x="172" y="244"/>
                    </a:lnTo>
                    <a:lnTo>
                      <a:pt x="176" y="244"/>
                    </a:lnTo>
                    <a:lnTo>
                      <a:pt x="176" y="245"/>
                    </a:lnTo>
                    <a:lnTo>
                      <a:pt x="176" y="247"/>
                    </a:lnTo>
                    <a:lnTo>
                      <a:pt x="176" y="249"/>
                    </a:lnTo>
                    <a:lnTo>
                      <a:pt x="174" y="251"/>
                    </a:lnTo>
                    <a:lnTo>
                      <a:pt x="172" y="252"/>
                    </a:lnTo>
                    <a:lnTo>
                      <a:pt x="172" y="254"/>
                    </a:lnTo>
                    <a:lnTo>
                      <a:pt x="172" y="256"/>
                    </a:lnTo>
                    <a:lnTo>
                      <a:pt x="172" y="257"/>
                    </a:lnTo>
                    <a:lnTo>
                      <a:pt x="174" y="261"/>
                    </a:lnTo>
                    <a:lnTo>
                      <a:pt x="176" y="263"/>
                    </a:lnTo>
                    <a:lnTo>
                      <a:pt x="181" y="264"/>
                    </a:lnTo>
                    <a:lnTo>
                      <a:pt x="183" y="266"/>
                    </a:lnTo>
                    <a:lnTo>
                      <a:pt x="183" y="268"/>
                    </a:lnTo>
                    <a:lnTo>
                      <a:pt x="183" y="269"/>
                    </a:lnTo>
                    <a:lnTo>
                      <a:pt x="179" y="273"/>
                    </a:lnTo>
                    <a:lnTo>
                      <a:pt x="179" y="274"/>
                    </a:lnTo>
                    <a:lnTo>
                      <a:pt x="181" y="278"/>
                    </a:lnTo>
                    <a:lnTo>
                      <a:pt x="183" y="281"/>
                    </a:lnTo>
                    <a:lnTo>
                      <a:pt x="188" y="286"/>
                    </a:lnTo>
                    <a:lnTo>
                      <a:pt x="190" y="288"/>
                    </a:lnTo>
                    <a:lnTo>
                      <a:pt x="190" y="290"/>
                    </a:lnTo>
                    <a:lnTo>
                      <a:pt x="190" y="292"/>
                    </a:lnTo>
                    <a:lnTo>
                      <a:pt x="190" y="295"/>
                    </a:lnTo>
                    <a:lnTo>
                      <a:pt x="190" y="297"/>
                    </a:lnTo>
                    <a:lnTo>
                      <a:pt x="188" y="300"/>
                    </a:lnTo>
                    <a:lnTo>
                      <a:pt x="184" y="307"/>
                    </a:lnTo>
                    <a:lnTo>
                      <a:pt x="179" y="309"/>
                    </a:lnTo>
                    <a:lnTo>
                      <a:pt x="179" y="310"/>
                    </a:lnTo>
                    <a:lnTo>
                      <a:pt x="181" y="312"/>
                    </a:lnTo>
                    <a:lnTo>
                      <a:pt x="188" y="319"/>
                    </a:lnTo>
                    <a:lnTo>
                      <a:pt x="193" y="324"/>
                    </a:lnTo>
                    <a:lnTo>
                      <a:pt x="198" y="329"/>
                    </a:lnTo>
                    <a:lnTo>
                      <a:pt x="203" y="332"/>
                    </a:lnTo>
                    <a:lnTo>
                      <a:pt x="203" y="334"/>
                    </a:lnTo>
                    <a:lnTo>
                      <a:pt x="205" y="338"/>
                    </a:lnTo>
                    <a:lnTo>
                      <a:pt x="207" y="341"/>
                    </a:lnTo>
                    <a:lnTo>
                      <a:pt x="208" y="343"/>
                    </a:lnTo>
                    <a:lnTo>
                      <a:pt x="210" y="344"/>
                    </a:lnTo>
                    <a:lnTo>
                      <a:pt x="210" y="346"/>
                    </a:lnTo>
                    <a:lnTo>
                      <a:pt x="207" y="349"/>
                    </a:lnTo>
                    <a:lnTo>
                      <a:pt x="207" y="355"/>
                    </a:lnTo>
                    <a:lnTo>
                      <a:pt x="205" y="360"/>
                    </a:lnTo>
                    <a:lnTo>
                      <a:pt x="203" y="363"/>
                    </a:lnTo>
                    <a:lnTo>
                      <a:pt x="198" y="368"/>
                    </a:lnTo>
                    <a:lnTo>
                      <a:pt x="191" y="377"/>
                    </a:lnTo>
                    <a:lnTo>
                      <a:pt x="190" y="380"/>
                    </a:lnTo>
                    <a:lnTo>
                      <a:pt x="186" y="384"/>
                    </a:lnTo>
                    <a:lnTo>
                      <a:pt x="179" y="392"/>
                    </a:lnTo>
                    <a:lnTo>
                      <a:pt x="179" y="394"/>
                    </a:lnTo>
                    <a:lnTo>
                      <a:pt x="174" y="401"/>
                    </a:lnTo>
                    <a:lnTo>
                      <a:pt x="172" y="402"/>
                    </a:lnTo>
                    <a:lnTo>
                      <a:pt x="171" y="404"/>
                    </a:lnTo>
                    <a:lnTo>
                      <a:pt x="166" y="411"/>
                    </a:lnTo>
                    <a:lnTo>
                      <a:pt x="161" y="416"/>
                    </a:lnTo>
                    <a:lnTo>
                      <a:pt x="155" y="419"/>
                    </a:lnTo>
                    <a:lnTo>
                      <a:pt x="154" y="423"/>
                    </a:lnTo>
                    <a:lnTo>
                      <a:pt x="152" y="424"/>
                    </a:lnTo>
                    <a:lnTo>
                      <a:pt x="150" y="426"/>
                    </a:lnTo>
                    <a:lnTo>
                      <a:pt x="149" y="426"/>
                    </a:lnTo>
                    <a:lnTo>
                      <a:pt x="145" y="433"/>
                    </a:lnTo>
                    <a:lnTo>
                      <a:pt x="138" y="440"/>
                    </a:lnTo>
                    <a:lnTo>
                      <a:pt x="137" y="440"/>
                    </a:lnTo>
                    <a:lnTo>
                      <a:pt x="135" y="442"/>
                    </a:lnTo>
                    <a:lnTo>
                      <a:pt x="133" y="442"/>
                    </a:lnTo>
                    <a:lnTo>
                      <a:pt x="131" y="443"/>
                    </a:lnTo>
                    <a:lnTo>
                      <a:pt x="126" y="440"/>
                    </a:lnTo>
                    <a:lnTo>
                      <a:pt x="126" y="440"/>
                    </a:lnTo>
                    <a:lnTo>
                      <a:pt x="125" y="442"/>
                    </a:lnTo>
                    <a:lnTo>
                      <a:pt x="121" y="443"/>
                    </a:lnTo>
                    <a:lnTo>
                      <a:pt x="118" y="443"/>
                    </a:lnTo>
                    <a:lnTo>
                      <a:pt x="114" y="445"/>
                    </a:lnTo>
                    <a:lnTo>
                      <a:pt x="113" y="445"/>
                    </a:lnTo>
                    <a:lnTo>
                      <a:pt x="113" y="443"/>
                    </a:lnTo>
                    <a:lnTo>
                      <a:pt x="114" y="440"/>
                    </a:lnTo>
                    <a:lnTo>
                      <a:pt x="114" y="438"/>
                    </a:lnTo>
                    <a:lnTo>
                      <a:pt x="114" y="436"/>
                    </a:lnTo>
                    <a:lnTo>
                      <a:pt x="114" y="436"/>
                    </a:lnTo>
                    <a:lnTo>
                      <a:pt x="113" y="440"/>
                    </a:lnTo>
                    <a:lnTo>
                      <a:pt x="113" y="443"/>
                    </a:lnTo>
                    <a:lnTo>
                      <a:pt x="111" y="445"/>
                    </a:lnTo>
                    <a:lnTo>
                      <a:pt x="107" y="445"/>
                    </a:lnTo>
                    <a:lnTo>
                      <a:pt x="104" y="443"/>
                    </a:lnTo>
                    <a:lnTo>
                      <a:pt x="102" y="443"/>
                    </a:lnTo>
                    <a:lnTo>
                      <a:pt x="104" y="445"/>
                    </a:lnTo>
                    <a:lnTo>
                      <a:pt x="104" y="447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1" y="448"/>
                    </a:lnTo>
                    <a:lnTo>
                      <a:pt x="99" y="450"/>
                    </a:lnTo>
                    <a:lnTo>
                      <a:pt x="97" y="452"/>
                    </a:lnTo>
                    <a:lnTo>
                      <a:pt x="97" y="448"/>
                    </a:lnTo>
                    <a:lnTo>
                      <a:pt x="94" y="450"/>
                    </a:lnTo>
                    <a:lnTo>
                      <a:pt x="92" y="452"/>
                    </a:lnTo>
                    <a:lnTo>
                      <a:pt x="89" y="452"/>
                    </a:lnTo>
                    <a:lnTo>
                      <a:pt x="87" y="453"/>
                    </a:lnTo>
                    <a:lnTo>
                      <a:pt x="83" y="455"/>
                    </a:lnTo>
                    <a:lnTo>
                      <a:pt x="82" y="455"/>
                    </a:lnTo>
                    <a:lnTo>
                      <a:pt x="77" y="457"/>
                    </a:lnTo>
                    <a:lnTo>
                      <a:pt x="75" y="459"/>
                    </a:lnTo>
                    <a:lnTo>
                      <a:pt x="73" y="460"/>
                    </a:lnTo>
                    <a:lnTo>
                      <a:pt x="72" y="460"/>
                    </a:lnTo>
                    <a:lnTo>
                      <a:pt x="65" y="460"/>
                    </a:lnTo>
                    <a:lnTo>
                      <a:pt x="60" y="462"/>
                    </a:lnTo>
                    <a:lnTo>
                      <a:pt x="56" y="462"/>
                    </a:lnTo>
                    <a:lnTo>
                      <a:pt x="54" y="462"/>
                    </a:lnTo>
                    <a:lnTo>
                      <a:pt x="51" y="464"/>
                    </a:lnTo>
                    <a:lnTo>
                      <a:pt x="49" y="467"/>
                    </a:lnTo>
                    <a:lnTo>
                      <a:pt x="46" y="469"/>
                    </a:lnTo>
                    <a:lnTo>
                      <a:pt x="44" y="467"/>
                    </a:lnTo>
                    <a:lnTo>
                      <a:pt x="46" y="465"/>
                    </a:lnTo>
                    <a:lnTo>
                      <a:pt x="48" y="464"/>
                    </a:lnTo>
                    <a:lnTo>
                      <a:pt x="49" y="462"/>
                    </a:lnTo>
                    <a:lnTo>
                      <a:pt x="49" y="460"/>
                    </a:lnTo>
                    <a:lnTo>
                      <a:pt x="48" y="460"/>
                    </a:lnTo>
                    <a:lnTo>
                      <a:pt x="48" y="459"/>
                    </a:lnTo>
                    <a:lnTo>
                      <a:pt x="46" y="457"/>
                    </a:lnTo>
                    <a:lnTo>
                      <a:pt x="44" y="453"/>
                    </a:lnTo>
                    <a:lnTo>
                      <a:pt x="42" y="453"/>
                    </a:lnTo>
                    <a:lnTo>
                      <a:pt x="42" y="453"/>
                    </a:lnTo>
                    <a:lnTo>
                      <a:pt x="42" y="457"/>
                    </a:lnTo>
                    <a:lnTo>
                      <a:pt x="41" y="459"/>
                    </a:lnTo>
                    <a:lnTo>
                      <a:pt x="41" y="459"/>
                    </a:lnTo>
                    <a:lnTo>
                      <a:pt x="39" y="460"/>
                    </a:lnTo>
                    <a:lnTo>
                      <a:pt x="39" y="460"/>
                    </a:lnTo>
                    <a:lnTo>
                      <a:pt x="36" y="460"/>
                    </a:lnTo>
                    <a:lnTo>
                      <a:pt x="34" y="459"/>
                    </a:lnTo>
                    <a:lnTo>
                      <a:pt x="34" y="457"/>
                    </a:lnTo>
                    <a:lnTo>
                      <a:pt x="36" y="455"/>
                    </a:lnTo>
                    <a:lnTo>
                      <a:pt x="36" y="455"/>
                    </a:lnTo>
                    <a:lnTo>
                      <a:pt x="36" y="453"/>
                    </a:lnTo>
                    <a:lnTo>
                      <a:pt x="36" y="453"/>
                    </a:lnTo>
                    <a:lnTo>
                      <a:pt x="37" y="453"/>
                    </a:lnTo>
                    <a:lnTo>
                      <a:pt x="37" y="452"/>
                    </a:lnTo>
                    <a:lnTo>
                      <a:pt x="37" y="452"/>
                    </a:lnTo>
                    <a:lnTo>
                      <a:pt x="36" y="452"/>
                    </a:lnTo>
                    <a:lnTo>
                      <a:pt x="36" y="450"/>
                    </a:lnTo>
                    <a:lnTo>
                      <a:pt x="37" y="447"/>
                    </a:lnTo>
                    <a:lnTo>
                      <a:pt x="37" y="447"/>
                    </a:lnTo>
                    <a:lnTo>
                      <a:pt x="37" y="447"/>
                    </a:lnTo>
                    <a:lnTo>
                      <a:pt x="36" y="447"/>
                    </a:lnTo>
                    <a:lnTo>
                      <a:pt x="30" y="445"/>
                    </a:lnTo>
                    <a:lnTo>
                      <a:pt x="25" y="442"/>
                    </a:lnTo>
                    <a:lnTo>
                      <a:pt x="24" y="442"/>
                    </a:lnTo>
                    <a:lnTo>
                      <a:pt x="22" y="438"/>
                    </a:lnTo>
                    <a:lnTo>
                      <a:pt x="20" y="438"/>
                    </a:lnTo>
                    <a:lnTo>
                      <a:pt x="18" y="442"/>
                    </a:lnTo>
                    <a:lnTo>
                      <a:pt x="17" y="440"/>
                    </a:lnTo>
                    <a:lnTo>
                      <a:pt x="15" y="438"/>
                    </a:lnTo>
                    <a:lnTo>
                      <a:pt x="15" y="436"/>
                    </a:lnTo>
                    <a:lnTo>
                      <a:pt x="15" y="435"/>
                    </a:lnTo>
                    <a:lnTo>
                      <a:pt x="15" y="431"/>
                    </a:lnTo>
                    <a:lnTo>
                      <a:pt x="15" y="428"/>
                    </a:lnTo>
                    <a:lnTo>
                      <a:pt x="13" y="424"/>
                    </a:lnTo>
                    <a:lnTo>
                      <a:pt x="15" y="419"/>
                    </a:lnTo>
                    <a:lnTo>
                      <a:pt x="15" y="418"/>
                    </a:lnTo>
                    <a:lnTo>
                      <a:pt x="17" y="416"/>
                    </a:lnTo>
                    <a:lnTo>
                      <a:pt x="17" y="411"/>
                    </a:lnTo>
                    <a:lnTo>
                      <a:pt x="17" y="406"/>
                    </a:lnTo>
                    <a:lnTo>
                      <a:pt x="17" y="404"/>
                    </a:lnTo>
                    <a:lnTo>
                      <a:pt x="17" y="402"/>
                    </a:lnTo>
                    <a:lnTo>
                      <a:pt x="18" y="402"/>
                    </a:lnTo>
                    <a:lnTo>
                      <a:pt x="18" y="402"/>
                    </a:lnTo>
                    <a:lnTo>
                      <a:pt x="17" y="402"/>
                    </a:lnTo>
                    <a:lnTo>
                      <a:pt x="17" y="401"/>
                    </a:lnTo>
                    <a:lnTo>
                      <a:pt x="17" y="401"/>
                    </a:lnTo>
                    <a:lnTo>
                      <a:pt x="18" y="401"/>
                    </a:lnTo>
                    <a:lnTo>
                      <a:pt x="18" y="399"/>
                    </a:lnTo>
                    <a:lnTo>
                      <a:pt x="18" y="399"/>
                    </a:lnTo>
                    <a:lnTo>
                      <a:pt x="18" y="395"/>
                    </a:lnTo>
                    <a:lnTo>
                      <a:pt x="17" y="394"/>
                    </a:lnTo>
                    <a:lnTo>
                      <a:pt x="17" y="390"/>
                    </a:lnTo>
                    <a:lnTo>
                      <a:pt x="15" y="385"/>
                    </a:lnTo>
                    <a:lnTo>
                      <a:pt x="12" y="384"/>
                    </a:lnTo>
                    <a:lnTo>
                      <a:pt x="13" y="378"/>
                    </a:lnTo>
                    <a:lnTo>
                      <a:pt x="13" y="373"/>
                    </a:lnTo>
                    <a:lnTo>
                      <a:pt x="13" y="372"/>
                    </a:lnTo>
                    <a:lnTo>
                      <a:pt x="13" y="368"/>
                    </a:lnTo>
                    <a:lnTo>
                      <a:pt x="10" y="365"/>
                    </a:lnTo>
                    <a:lnTo>
                      <a:pt x="10" y="361"/>
                    </a:lnTo>
                    <a:lnTo>
                      <a:pt x="8" y="356"/>
                    </a:lnTo>
                    <a:lnTo>
                      <a:pt x="10" y="355"/>
                    </a:lnTo>
                    <a:lnTo>
                      <a:pt x="10" y="351"/>
                    </a:lnTo>
                    <a:lnTo>
                      <a:pt x="12" y="349"/>
                    </a:lnTo>
                    <a:lnTo>
                      <a:pt x="15" y="343"/>
                    </a:lnTo>
                    <a:lnTo>
                      <a:pt x="17" y="339"/>
                    </a:lnTo>
                    <a:lnTo>
                      <a:pt x="20" y="339"/>
                    </a:lnTo>
                    <a:lnTo>
                      <a:pt x="18" y="336"/>
                    </a:lnTo>
                    <a:lnTo>
                      <a:pt x="18" y="334"/>
                    </a:lnTo>
                    <a:lnTo>
                      <a:pt x="17" y="332"/>
                    </a:lnTo>
                    <a:lnTo>
                      <a:pt x="22" y="331"/>
                    </a:lnTo>
                    <a:lnTo>
                      <a:pt x="24" y="332"/>
                    </a:lnTo>
                    <a:lnTo>
                      <a:pt x="29" y="331"/>
                    </a:lnTo>
                    <a:lnTo>
                      <a:pt x="32" y="327"/>
                    </a:lnTo>
                    <a:lnTo>
                      <a:pt x="32" y="326"/>
                    </a:lnTo>
                    <a:lnTo>
                      <a:pt x="32" y="326"/>
                    </a:lnTo>
                    <a:lnTo>
                      <a:pt x="30" y="322"/>
                    </a:lnTo>
                    <a:lnTo>
                      <a:pt x="32" y="322"/>
                    </a:lnTo>
                    <a:lnTo>
                      <a:pt x="32" y="322"/>
                    </a:lnTo>
                    <a:lnTo>
                      <a:pt x="32" y="320"/>
                    </a:lnTo>
                    <a:lnTo>
                      <a:pt x="32" y="319"/>
                    </a:lnTo>
                    <a:lnTo>
                      <a:pt x="34" y="320"/>
                    </a:lnTo>
                    <a:lnTo>
                      <a:pt x="36" y="317"/>
                    </a:lnTo>
                    <a:lnTo>
                      <a:pt x="37" y="314"/>
                    </a:lnTo>
                    <a:lnTo>
                      <a:pt x="41" y="312"/>
                    </a:lnTo>
                    <a:lnTo>
                      <a:pt x="46" y="305"/>
                    </a:lnTo>
                    <a:lnTo>
                      <a:pt x="48" y="303"/>
                    </a:lnTo>
                    <a:lnTo>
                      <a:pt x="51" y="303"/>
                    </a:lnTo>
                    <a:lnTo>
                      <a:pt x="54" y="297"/>
                    </a:lnTo>
                    <a:lnTo>
                      <a:pt x="56" y="297"/>
                    </a:lnTo>
                    <a:lnTo>
                      <a:pt x="58" y="292"/>
                    </a:lnTo>
                    <a:lnTo>
                      <a:pt x="61" y="286"/>
                    </a:lnTo>
                    <a:lnTo>
                      <a:pt x="63" y="286"/>
                    </a:lnTo>
                    <a:lnTo>
                      <a:pt x="65" y="281"/>
                    </a:lnTo>
                    <a:lnTo>
                      <a:pt x="70" y="276"/>
                    </a:lnTo>
                    <a:lnTo>
                      <a:pt x="73" y="268"/>
                    </a:lnTo>
                    <a:lnTo>
                      <a:pt x="75" y="266"/>
                    </a:lnTo>
                    <a:lnTo>
                      <a:pt x="75" y="263"/>
                    </a:lnTo>
                    <a:lnTo>
                      <a:pt x="77" y="263"/>
                    </a:lnTo>
                    <a:lnTo>
                      <a:pt x="78" y="261"/>
                    </a:lnTo>
                    <a:lnTo>
                      <a:pt x="83" y="259"/>
                    </a:lnTo>
                    <a:lnTo>
                      <a:pt x="87" y="259"/>
                    </a:lnTo>
                    <a:lnTo>
                      <a:pt x="89" y="261"/>
                    </a:lnTo>
                    <a:lnTo>
                      <a:pt x="89" y="261"/>
                    </a:lnTo>
                    <a:lnTo>
                      <a:pt x="89" y="257"/>
                    </a:lnTo>
                    <a:lnTo>
                      <a:pt x="89" y="256"/>
                    </a:lnTo>
                    <a:lnTo>
                      <a:pt x="89" y="254"/>
                    </a:lnTo>
                    <a:lnTo>
                      <a:pt x="90" y="254"/>
                    </a:lnTo>
                    <a:lnTo>
                      <a:pt x="90" y="251"/>
                    </a:lnTo>
                    <a:lnTo>
                      <a:pt x="90" y="249"/>
                    </a:lnTo>
                    <a:lnTo>
                      <a:pt x="89" y="247"/>
                    </a:lnTo>
                    <a:lnTo>
                      <a:pt x="90" y="242"/>
                    </a:lnTo>
                    <a:lnTo>
                      <a:pt x="90" y="237"/>
                    </a:lnTo>
                    <a:lnTo>
                      <a:pt x="90" y="232"/>
                    </a:lnTo>
                    <a:lnTo>
                      <a:pt x="89" y="228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8" y="223"/>
                    </a:lnTo>
                    <a:lnTo>
                      <a:pt x="77" y="218"/>
                    </a:lnTo>
                    <a:lnTo>
                      <a:pt x="77" y="215"/>
                    </a:lnTo>
                    <a:lnTo>
                      <a:pt x="77" y="215"/>
                    </a:lnTo>
                    <a:lnTo>
                      <a:pt x="77" y="215"/>
                    </a:lnTo>
                    <a:lnTo>
                      <a:pt x="75" y="217"/>
                    </a:lnTo>
                    <a:lnTo>
                      <a:pt x="73" y="218"/>
                    </a:lnTo>
                    <a:lnTo>
                      <a:pt x="70" y="217"/>
                    </a:lnTo>
                    <a:lnTo>
                      <a:pt x="68" y="217"/>
                    </a:lnTo>
                    <a:lnTo>
                      <a:pt x="66" y="208"/>
                    </a:lnTo>
                    <a:lnTo>
                      <a:pt x="65" y="205"/>
                    </a:lnTo>
                    <a:lnTo>
                      <a:pt x="63" y="201"/>
                    </a:lnTo>
                    <a:lnTo>
                      <a:pt x="60" y="198"/>
                    </a:lnTo>
                    <a:lnTo>
                      <a:pt x="60" y="198"/>
                    </a:lnTo>
                    <a:lnTo>
                      <a:pt x="60" y="196"/>
                    </a:lnTo>
                    <a:lnTo>
                      <a:pt x="60" y="193"/>
                    </a:lnTo>
                    <a:lnTo>
                      <a:pt x="58" y="189"/>
                    </a:lnTo>
                    <a:lnTo>
                      <a:pt x="58" y="186"/>
                    </a:lnTo>
                    <a:lnTo>
                      <a:pt x="60" y="184"/>
                    </a:lnTo>
                    <a:lnTo>
                      <a:pt x="60" y="184"/>
                    </a:lnTo>
                    <a:lnTo>
                      <a:pt x="61" y="181"/>
                    </a:lnTo>
                    <a:lnTo>
                      <a:pt x="63" y="177"/>
                    </a:lnTo>
                    <a:lnTo>
                      <a:pt x="63" y="174"/>
                    </a:lnTo>
                    <a:lnTo>
                      <a:pt x="63" y="170"/>
                    </a:lnTo>
                    <a:lnTo>
                      <a:pt x="65" y="169"/>
                    </a:lnTo>
                    <a:lnTo>
                      <a:pt x="65" y="167"/>
                    </a:lnTo>
                    <a:lnTo>
                      <a:pt x="63" y="165"/>
                    </a:lnTo>
                    <a:lnTo>
                      <a:pt x="63" y="164"/>
                    </a:lnTo>
                    <a:lnTo>
                      <a:pt x="60" y="160"/>
                    </a:lnTo>
                    <a:lnTo>
                      <a:pt x="58" y="157"/>
                    </a:lnTo>
                    <a:lnTo>
                      <a:pt x="58" y="153"/>
                    </a:lnTo>
                    <a:lnTo>
                      <a:pt x="58" y="150"/>
                    </a:lnTo>
                    <a:lnTo>
                      <a:pt x="58" y="148"/>
                    </a:lnTo>
                    <a:lnTo>
                      <a:pt x="58" y="147"/>
                    </a:lnTo>
                    <a:lnTo>
                      <a:pt x="60" y="145"/>
                    </a:lnTo>
                    <a:lnTo>
                      <a:pt x="60" y="143"/>
                    </a:lnTo>
                    <a:lnTo>
                      <a:pt x="60" y="138"/>
                    </a:lnTo>
                    <a:lnTo>
                      <a:pt x="58" y="138"/>
                    </a:lnTo>
                    <a:lnTo>
                      <a:pt x="56" y="138"/>
                    </a:lnTo>
                    <a:lnTo>
                      <a:pt x="54" y="138"/>
                    </a:lnTo>
                    <a:lnTo>
                      <a:pt x="54" y="136"/>
                    </a:lnTo>
                    <a:lnTo>
                      <a:pt x="54" y="136"/>
                    </a:lnTo>
                    <a:lnTo>
                      <a:pt x="54" y="135"/>
                    </a:lnTo>
                    <a:lnTo>
                      <a:pt x="54" y="131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4" y="124"/>
                    </a:lnTo>
                    <a:lnTo>
                      <a:pt x="54" y="119"/>
                    </a:lnTo>
                    <a:lnTo>
                      <a:pt x="54" y="116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4" y="109"/>
                    </a:lnTo>
                    <a:lnTo>
                      <a:pt x="53" y="106"/>
                    </a:lnTo>
                    <a:lnTo>
                      <a:pt x="51" y="102"/>
                    </a:lnTo>
                    <a:lnTo>
                      <a:pt x="49" y="102"/>
                    </a:lnTo>
                    <a:lnTo>
                      <a:pt x="48" y="97"/>
                    </a:lnTo>
                    <a:lnTo>
                      <a:pt x="44" y="94"/>
                    </a:lnTo>
                    <a:lnTo>
                      <a:pt x="42" y="90"/>
                    </a:lnTo>
                    <a:lnTo>
                      <a:pt x="41" y="90"/>
                    </a:lnTo>
                    <a:lnTo>
                      <a:pt x="34" y="85"/>
                    </a:lnTo>
                    <a:lnTo>
                      <a:pt x="30" y="85"/>
                    </a:lnTo>
                    <a:lnTo>
                      <a:pt x="27" y="84"/>
                    </a:lnTo>
                    <a:lnTo>
                      <a:pt x="24" y="80"/>
                    </a:lnTo>
                    <a:lnTo>
                      <a:pt x="20" y="78"/>
                    </a:lnTo>
                    <a:lnTo>
                      <a:pt x="18" y="77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2" y="68"/>
                    </a:lnTo>
                    <a:lnTo>
                      <a:pt x="10" y="67"/>
                    </a:lnTo>
                    <a:lnTo>
                      <a:pt x="5" y="63"/>
                    </a:lnTo>
                    <a:lnTo>
                      <a:pt x="5" y="61"/>
                    </a:lnTo>
                    <a:lnTo>
                      <a:pt x="5" y="60"/>
                    </a:lnTo>
                    <a:lnTo>
                      <a:pt x="5" y="58"/>
                    </a:lnTo>
                    <a:lnTo>
                      <a:pt x="0" y="56"/>
                    </a:lnTo>
                    <a:lnTo>
                      <a:pt x="1" y="55"/>
                    </a:lnTo>
                    <a:lnTo>
                      <a:pt x="5" y="53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10" y="53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10" y="44"/>
                    </a:lnTo>
                    <a:lnTo>
                      <a:pt x="12" y="43"/>
                    </a:lnTo>
                    <a:lnTo>
                      <a:pt x="15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24" y="49"/>
                    </a:lnTo>
                    <a:lnTo>
                      <a:pt x="25" y="55"/>
                    </a:lnTo>
                    <a:lnTo>
                      <a:pt x="27" y="58"/>
                    </a:lnTo>
                    <a:lnTo>
                      <a:pt x="32" y="65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42" y="73"/>
                    </a:lnTo>
                    <a:lnTo>
                      <a:pt x="48" y="75"/>
                    </a:lnTo>
                    <a:lnTo>
                      <a:pt x="48" y="77"/>
                    </a:lnTo>
                    <a:lnTo>
                      <a:pt x="51" y="77"/>
                    </a:lnTo>
                    <a:lnTo>
                      <a:pt x="54" y="75"/>
                    </a:lnTo>
                    <a:lnTo>
                      <a:pt x="60" y="73"/>
                    </a:lnTo>
                    <a:lnTo>
                      <a:pt x="60" y="70"/>
                    </a:lnTo>
                    <a:lnTo>
                      <a:pt x="61" y="68"/>
                    </a:lnTo>
                    <a:lnTo>
                      <a:pt x="65" y="68"/>
                    </a:lnTo>
                    <a:lnTo>
                      <a:pt x="68" y="70"/>
                    </a:lnTo>
                    <a:lnTo>
                      <a:pt x="72" y="73"/>
                    </a:lnTo>
                    <a:lnTo>
                      <a:pt x="73" y="73"/>
                    </a:lnTo>
                    <a:lnTo>
                      <a:pt x="78" y="77"/>
                    </a:lnTo>
                    <a:lnTo>
                      <a:pt x="80" y="78"/>
                    </a:lnTo>
                    <a:lnTo>
                      <a:pt x="83" y="78"/>
                    </a:lnTo>
                    <a:lnTo>
                      <a:pt x="85" y="77"/>
                    </a:lnTo>
                    <a:lnTo>
                      <a:pt x="87" y="70"/>
                    </a:lnTo>
                    <a:lnTo>
                      <a:pt x="89" y="67"/>
                    </a:lnTo>
                    <a:lnTo>
                      <a:pt x="90" y="65"/>
                    </a:lnTo>
                    <a:lnTo>
                      <a:pt x="94" y="63"/>
                    </a:lnTo>
                    <a:lnTo>
                      <a:pt x="95" y="63"/>
                    </a:lnTo>
                    <a:lnTo>
                      <a:pt x="95" y="61"/>
                    </a:lnTo>
                    <a:lnTo>
                      <a:pt x="99" y="58"/>
                    </a:lnTo>
                    <a:lnTo>
                      <a:pt x="99" y="53"/>
                    </a:lnTo>
                    <a:lnTo>
                      <a:pt x="99" y="44"/>
                    </a:lnTo>
                    <a:lnTo>
                      <a:pt x="99" y="43"/>
                    </a:lnTo>
                    <a:lnTo>
                      <a:pt x="101" y="38"/>
                    </a:lnTo>
                    <a:lnTo>
                      <a:pt x="102" y="26"/>
                    </a:lnTo>
                    <a:lnTo>
                      <a:pt x="104" y="22"/>
                    </a:lnTo>
                    <a:lnTo>
                      <a:pt x="104" y="20"/>
                    </a:lnTo>
                    <a:lnTo>
                      <a:pt x="106" y="19"/>
                    </a:lnTo>
                    <a:lnTo>
                      <a:pt x="109" y="15"/>
                    </a:lnTo>
                    <a:lnTo>
                      <a:pt x="113" y="7"/>
                    </a:lnTo>
                    <a:lnTo>
                      <a:pt x="114" y="7"/>
                    </a:lnTo>
                    <a:lnTo>
                      <a:pt x="118" y="7"/>
                    </a:lnTo>
                    <a:lnTo>
                      <a:pt x="121" y="7"/>
                    </a:lnTo>
                    <a:lnTo>
                      <a:pt x="125" y="9"/>
                    </a:lnTo>
                    <a:lnTo>
                      <a:pt x="125" y="9"/>
                    </a:lnTo>
                    <a:lnTo>
                      <a:pt x="126" y="7"/>
                    </a:lnTo>
                    <a:lnTo>
                      <a:pt x="130" y="5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40" y="0"/>
                    </a:lnTo>
                    <a:lnTo>
                      <a:pt x="142" y="5"/>
                    </a:lnTo>
                    <a:lnTo>
                      <a:pt x="147" y="10"/>
                    </a:lnTo>
                    <a:lnTo>
                      <a:pt x="150" y="12"/>
                    </a:lnTo>
                    <a:lnTo>
                      <a:pt x="157" y="17"/>
                    </a:lnTo>
                    <a:lnTo>
                      <a:pt x="164" y="20"/>
                    </a:lnTo>
                    <a:lnTo>
                      <a:pt x="167" y="32"/>
                    </a:lnTo>
                    <a:lnTo>
                      <a:pt x="166" y="36"/>
                    </a:lnTo>
                    <a:lnTo>
                      <a:pt x="164" y="38"/>
                    </a:lnTo>
                    <a:lnTo>
                      <a:pt x="161" y="43"/>
                    </a:lnTo>
                    <a:lnTo>
                      <a:pt x="157" y="48"/>
                    </a:lnTo>
                    <a:lnTo>
                      <a:pt x="157" y="51"/>
                    </a:lnTo>
                    <a:lnTo>
                      <a:pt x="159" y="55"/>
                    </a:lnTo>
                    <a:lnTo>
                      <a:pt x="161" y="56"/>
                    </a:lnTo>
                    <a:lnTo>
                      <a:pt x="161" y="56"/>
                    </a:lnTo>
                    <a:close/>
                    <a:moveTo>
                      <a:pt x="82" y="254"/>
                    </a:moveTo>
                    <a:lnTo>
                      <a:pt x="78" y="256"/>
                    </a:lnTo>
                    <a:lnTo>
                      <a:pt x="77" y="254"/>
                    </a:lnTo>
                    <a:lnTo>
                      <a:pt x="75" y="252"/>
                    </a:lnTo>
                    <a:lnTo>
                      <a:pt x="77" y="251"/>
                    </a:lnTo>
                    <a:lnTo>
                      <a:pt x="80" y="249"/>
                    </a:lnTo>
                    <a:lnTo>
                      <a:pt x="83" y="251"/>
                    </a:lnTo>
                    <a:lnTo>
                      <a:pt x="83" y="252"/>
                    </a:lnTo>
                    <a:lnTo>
                      <a:pt x="82" y="252"/>
                    </a:lnTo>
                    <a:lnTo>
                      <a:pt x="82" y="254"/>
                    </a:lnTo>
                    <a:close/>
                    <a:moveTo>
                      <a:pt x="12" y="331"/>
                    </a:moveTo>
                    <a:lnTo>
                      <a:pt x="12" y="331"/>
                    </a:lnTo>
                    <a:lnTo>
                      <a:pt x="13" y="331"/>
                    </a:lnTo>
                    <a:lnTo>
                      <a:pt x="13" y="329"/>
                    </a:lnTo>
                    <a:lnTo>
                      <a:pt x="15" y="331"/>
                    </a:lnTo>
                    <a:lnTo>
                      <a:pt x="15" y="332"/>
                    </a:lnTo>
                    <a:lnTo>
                      <a:pt x="15" y="332"/>
                    </a:lnTo>
                    <a:lnTo>
                      <a:pt x="13" y="332"/>
                    </a:lnTo>
                    <a:lnTo>
                      <a:pt x="13" y="334"/>
                    </a:lnTo>
                    <a:lnTo>
                      <a:pt x="13" y="334"/>
                    </a:lnTo>
                    <a:lnTo>
                      <a:pt x="12" y="334"/>
                    </a:lnTo>
                    <a:lnTo>
                      <a:pt x="10" y="332"/>
                    </a:lnTo>
                    <a:lnTo>
                      <a:pt x="8" y="329"/>
                    </a:lnTo>
                    <a:lnTo>
                      <a:pt x="12" y="329"/>
                    </a:lnTo>
                    <a:lnTo>
                      <a:pt x="12" y="331"/>
                    </a:lnTo>
                    <a:lnTo>
                      <a:pt x="12" y="331"/>
                    </a:lnTo>
                    <a:lnTo>
                      <a:pt x="12" y="331"/>
                    </a:lnTo>
                    <a:close/>
                    <a:moveTo>
                      <a:pt x="15" y="442"/>
                    </a:moveTo>
                    <a:lnTo>
                      <a:pt x="15" y="443"/>
                    </a:lnTo>
                    <a:lnTo>
                      <a:pt x="13" y="442"/>
                    </a:lnTo>
                    <a:lnTo>
                      <a:pt x="13" y="443"/>
                    </a:lnTo>
                    <a:lnTo>
                      <a:pt x="12" y="442"/>
                    </a:lnTo>
                    <a:lnTo>
                      <a:pt x="12" y="438"/>
                    </a:lnTo>
                    <a:lnTo>
                      <a:pt x="12" y="436"/>
                    </a:lnTo>
                    <a:lnTo>
                      <a:pt x="12" y="436"/>
                    </a:lnTo>
                    <a:lnTo>
                      <a:pt x="13" y="438"/>
                    </a:lnTo>
                    <a:lnTo>
                      <a:pt x="15" y="442"/>
                    </a:lnTo>
                    <a:lnTo>
                      <a:pt x="15" y="442"/>
                    </a:lnTo>
                    <a:close/>
                    <a:moveTo>
                      <a:pt x="25" y="448"/>
                    </a:moveTo>
                    <a:lnTo>
                      <a:pt x="25" y="448"/>
                    </a:lnTo>
                    <a:lnTo>
                      <a:pt x="24" y="447"/>
                    </a:lnTo>
                    <a:lnTo>
                      <a:pt x="22" y="445"/>
                    </a:lnTo>
                    <a:lnTo>
                      <a:pt x="24" y="445"/>
                    </a:lnTo>
                    <a:lnTo>
                      <a:pt x="24" y="443"/>
                    </a:lnTo>
                    <a:lnTo>
                      <a:pt x="24" y="443"/>
                    </a:lnTo>
                    <a:lnTo>
                      <a:pt x="24" y="445"/>
                    </a:lnTo>
                    <a:lnTo>
                      <a:pt x="25" y="445"/>
                    </a:lnTo>
                    <a:lnTo>
                      <a:pt x="25" y="447"/>
                    </a:lnTo>
                    <a:lnTo>
                      <a:pt x="25" y="447"/>
                    </a:lnTo>
                    <a:lnTo>
                      <a:pt x="25" y="448"/>
                    </a:lnTo>
                    <a:lnTo>
                      <a:pt x="25" y="448"/>
                    </a:lnTo>
                    <a:close/>
                    <a:moveTo>
                      <a:pt x="30" y="447"/>
                    </a:moveTo>
                    <a:lnTo>
                      <a:pt x="32" y="448"/>
                    </a:lnTo>
                    <a:lnTo>
                      <a:pt x="34" y="447"/>
                    </a:lnTo>
                    <a:lnTo>
                      <a:pt x="34" y="450"/>
                    </a:lnTo>
                    <a:lnTo>
                      <a:pt x="32" y="450"/>
                    </a:lnTo>
                    <a:lnTo>
                      <a:pt x="32" y="452"/>
                    </a:lnTo>
                    <a:lnTo>
                      <a:pt x="32" y="453"/>
                    </a:lnTo>
                    <a:lnTo>
                      <a:pt x="34" y="455"/>
                    </a:lnTo>
                    <a:lnTo>
                      <a:pt x="30" y="455"/>
                    </a:lnTo>
                    <a:lnTo>
                      <a:pt x="30" y="453"/>
                    </a:lnTo>
                    <a:lnTo>
                      <a:pt x="30" y="452"/>
                    </a:lnTo>
                    <a:lnTo>
                      <a:pt x="29" y="452"/>
                    </a:lnTo>
                    <a:lnTo>
                      <a:pt x="27" y="450"/>
                    </a:lnTo>
                    <a:lnTo>
                      <a:pt x="29" y="448"/>
                    </a:lnTo>
                    <a:lnTo>
                      <a:pt x="29" y="447"/>
                    </a:lnTo>
                    <a:lnTo>
                      <a:pt x="30" y="447"/>
                    </a:lnTo>
                    <a:lnTo>
                      <a:pt x="30" y="447"/>
                    </a:lnTo>
                    <a:close/>
                    <a:moveTo>
                      <a:pt x="24" y="455"/>
                    </a:moveTo>
                    <a:lnTo>
                      <a:pt x="22" y="457"/>
                    </a:lnTo>
                    <a:lnTo>
                      <a:pt x="20" y="457"/>
                    </a:lnTo>
                    <a:lnTo>
                      <a:pt x="20" y="455"/>
                    </a:lnTo>
                    <a:lnTo>
                      <a:pt x="22" y="453"/>
                    </a:lnTo>
                    <a:lnTo>
                      <a:pt x="24" y="453"/>
                    </a:lnTo>
                    <a:lnTo>
                      <a:pt x="24" y="455"/>
                    </a:lnTo>
                    <a:lnTo>
                      <a:pt x="24" y="455"/>
                    </a:lnTo>
                    <a:close/>
                    <a:moveTo>
                      <a:pt x="18" y="457"/>
                    </a:moveTo>
                    <a:lnTo>
                      <a:pt x="17" y="457"/>
                    </a:lnTo>
                    <a:lnTo>
                      <a:pt x="17" y="457"/>
                    </a:lnTo>
                    <a:lnTo>
                      <a:pt x="17" y="455"/>
                    </a:lnTo>
                    <a:lnTo>
                      <a:pt x="18" y="455"/>
                    </a:lnTo>
                    <a:lnTo>
                      <a:pt x="18" y="455"/>
                    </a:lnTo>
                    <a:lnTo>
                      <a:pt x="20" y="455"/>
                    </a:lnTo>
                    <a:lnTo>
                      <a:pt x="18" y="457"/>
                    </a:lnTo>
                    <a:lnTo>
                      <a:pt x="18" y="4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39" name="Freeform 74"/>
              <p:cNvSpPr>
                <a:spLocks noEditPoints="1"/>
              </p:cNvSpPr>
              <p:nvPr/>
            </p:nvSpPr>
            <p:spPr bwMode="auto">
              <a:xfrm>
                <a:off x="6989" y="3288"/>
                <a:ext cx="138" cy="184"/>
              </a:xfrm>
              <a:custGeom>
                <a:avLst/>
                <a:gdLst>
                  <a:gd name="T0" fmla="*/ 48 w 138"/>
                  <a:gd name="T1" fmla="*/ 0 h 184"/>
                  <a:gd name="T2" fmla="*/ 49 w 138"/>
                  <a:gd name="T3" fmla="*/ 0 h 184"/>
                  <a:gd name="T4" fmla="*/ 106 w 138"/>
                  <a:gd name="T5" fmla="*/ 71 h 184"/>
                  <a:gd name="T6" fmla="*/ 104 w 138"/>
                  <a:gd name="T7" fmla="*/ 80 h 184"/>
                  <a:gd name="T8" fmla="*/ 106 w 138"/>
                  <a:gd name="T9" fmla="*/ 78 h 184"/>
                  <a:gd name="T10" fmla="*/ 125 w 138"/>
                  <a:gd name="T11" fmla="*/ 93 h 184"/>
                  <a:gd name="T12" fmla="*/ 125 w 138"/>
                  <a:gd name="T13" fmla="*/ 92 h 184"/>
                  <a:gd name="T14" fmla="*/ 138 w 138"/>
                  <a:gd name="T15" fmla="*/ 107 h 184"/>
                  <a:gd name="T16" fmla="*/ 138 w 138"/>
                  <a:gd name="T17" fmla="*/ 107 h 184"/>
                  <a:gd name="T18" fmla="*/ 123 w 138"/>
                  <a:gd name="T19" fmla="*/ 109 h 184"/>
                  <a:gd name="T20" fmla="*/ 125 w 138"/>
                  <a:gd name="T21" fmla="*/ 109 h 184"/>
                  <a:gd name="T22" fmla="*/ 128 w 138"/>
                  <a:gd name="T23" fmla="*/ 112 h 184"/>
                  <a:gd name="T24" fmla="*/ 109 w 138"/>
                  <a:gd name="T25" fmla="*/ 127 h 184"/>
                  <a:gd name="T26" fmla="*/ 107 w 138"/>
                  <a:gd name="T27" fmla="*/ 129 h 184"/>
                  <a:gd name="T28" fmla="*/ 107 w 138"/>
                  <a:gd name="T29" fmla="*/ 127 h 184"/>
                  <a:gd name="T30" fmla="*/ 133 w 138"/>
                  <a:gd name="T31" fmla="*/ 133 h 184"/>
                  <a:gd name="T32" fmla="*/ 131 w 138"/>
                  <a:gd name="T33" fmla="*/ 131 h 184"/>
                  <a:gd name="T34" fmla="*/ 131 w 138"/>
                  <a:gd name="T35" fmla="*/ 133 h 184"/>
                  <a:gd name="T36" fmla="*/ 130 w 138"/>
                  <a:gd name="T37" fmla="*/ 163 h 184"/>
                  <a:gd name="T38" fmla="*/ 130 w 138"/>
                  <a:gd name="T39" fmla="*/ 162 h 184"/>
                  <a:gd name="T40" fmla="*/ 130 w 138"/>
                  <a:gd name="T41" fmla="*/ 163 h 184"/>
                  <a:gd name="T42" fmla="*/ 97 w 138"/>
                  <a:gd name="T43" fmla="*/ 80 h 184"/>
                  <a:gd name="T44" fmla="*/ 102 w 138"/>
                  <a:gd name="T45" fmla="*/ 80 h 184"/>
                  <a:gd name="T46" fmla="*/ 102 w 138"/>
                  <a:gd name="T47" fmla="*/ 83 h 184"/>
                  <a:gd name="T48" fmla="*/ 94 w 138"/>
                  <a:gd name="T49" fmla="*/ 85 h 184"/>
                  <a:gd name="T50" fmla="*/ 89 w 138"/>
                  <a:gd name="T51" fmla="*/ 83 h 184"/>
                  <a:gd name="T52" fmla="*/ 82 w 138"/>
                  <a:gd name="T53" fmla="*/ 88 h 184"/>
                  <a:gd name="T54" fmla="*/ 75 w 138"/>
                  <a:gd name="T55" fmla="*/ 85 h 184"/>
                  <a:gd name="T56" fmla="*/ 78 w 138"/>
                  <a:gd name="T57" fmla="*/ 81 h 184"/>
                  <a:gd name="T58" fmla="*/ 85 w 138"/>
                  <a:gd name="T59" fmla="*/ 78 h 184"/>
                  <a:gd name="T60" fmla="*/ 94 w 138"/>
                  <a:gd name="T61" fmla="*/ 75 h 184"/>
                  <a:gd name="T62" fmla="*/ 102 w 138"/>
                  <a:gd name="T63" fmla="*/ 73 h 184"/>
                  <a:gd name="T64" fmla="*/ 104 w 138"/>
                  <a:gd name="T65" fmla="*/ 80 h 184"/>
                  <a:gd name="T66" fmla="*/ 106 w 138"/>
                  <a:gd name="T67" fmla="*/ 83 h 184"/>
                  <a:gd name="T68" fmla="*/ 102 w 138"/>
                  <a:gd name="T69" fmla="*/ 88 h 184"/>
                  <a:gd name="T70" fmla="*/ 107 w 138"/>
                  <a:gd name="T71" fmla="*/ 83 h 184"/>
                  <a:gd name="T72" fmla="*/ 51 w 138"/>
                  <a:gd name="T73" fmla="*/ 90 h 184"/>
                  <a:gd name="T74" fmla="*/ 94 w 138"/>
                  <a:gd name="T75" fmla="*/ 97 h 184"/>
                  <a:gd name="T76" fmla="*/ 94 w 138"/>
                  <a:gd name="T77" fmla="*/ 95 h 184"/>
                  <a:gd name="T78" fmla="*/ 72 w 138"/>
                  <a:gd name="T79" fmla="*/ 97 h 184"/>
                  <a:gd name="T80" fmla="*/ 77 w 138"/>
                  <a:gd name="T81" fmla="*/ 102 h 184"/>
                  <a:gd name="T82" fmla="*/ 78 w 138"/>
                  <a:gd name="T83" fmla="*/ 110 h 184"/>
                  <a:gd name="T84" fmla="*/ 72 w 138"/>
                  <a:gd name="T85" fmla="*/ 112 h 184"/>
                  <a:gd name="T86" fmla="*/ 61 w 138"/>
                  <a:gd name="T87" fmla="*/ 114 h 184"/>
                  <a:gd name="T88" fmla="*/ 53 w 138"/>
                  <a:gd name="T89" fmla="*/ 109 h 184"/>
                  <a:gd name="T90" fmla="*/ 54 w 138"/>
                  <a:gd name="T91" fmla="*/ 104 h 184"/>
                  <a:gd name="T92" fmla="*/ 54 w 138"/>
                  <a:gd name="T93" fmla="*/ 102 h 184"/>
                  <a:gd name="T94" fmla="*/ 68 w 138"/>
                  <a:gd name="T95" fmla="*/ 95 h 184"/>
                  <a:gd name="T96" fmla="*/ 82 w 138"/>
                  <a:gd name="T97" fmla="*/ 104 h 184"/>
                  <a:gd name="T98" fmla="*/ 82 w 138"/>
                  <a:gd name="T99" fmla="*/ 102 h 184"/>
                  <a:gd name="T100" fmla="*/ 90 w 138"/>
                  <a:gd name="T101" fmla="*/ 109 h 184"/>
                  <a:gd name="T102" fmla="*/ 92 w 138"/>
                  <a:gd name="T103" fmla="*/ 110 h 184"/>
                  <a:gd name="T104" fmla="*/ 73 w 138"/>
                  <a:gd name="T105" fmla="*/ 129 h 184"/>
                  <a:gd name="T106" fmla="*/ 70 w 138"/>
                  <a:gd name="T107" fmla="*/ 131 h 184"/>
                  <a:gd name="T108" fmla="*/ 66 w 138"/>
                  <a:gd name="T109" fmla="*/ 129 h 184"/>
                  <a:gd name="T110" fmla="*/ 73 w 138"/>
                  <a:gd name="T111" fmla="*/ 127 h 184"/>
                  <a:gd name="T112" fmla="*/ 1 w 138"/>
                  <a:gd name="T113" fmla="*/ 184 h 184"/>
                  <a:gd name="T114" fmla="*/ 1 w 138"/>
                  <a:gd name="T115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8" h="184">
                    <a:moveTo>
                      <a:pt x="49" y="0"/>
                    </a:moveTo>
                    <a:lnTo>
                      <a:pt x="48" y="1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  <a:moveTo>
                      <a:pt x="106" y="71"/>
                    </a:moveTo>
                    <a:lnTo>
                      <a:pt x="104" y="73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71"/>
                    </a:lnTo>
                    <a:close/>
                    <a:moveTo>
                      <a:pt x="106" y="78"/>
                    </a:moveTo>
                    <a:lnTo>
                      <a:pt x="104" y="80"/>
                    </a:lnTo>
                    <a:lnTo>
                      <a:pt x="104" y="78"/>
                    </a:lnTo>
                    <a:lnTo>
                      <a:pt x="106" y="78"/>
                    </a:lnTo>
                    <a:lnTo>
                      <a:pt x="106" y="78"/>
                    </a:lnTo>
                    <a:lnTo>
                      <a:pt x="106" y="78"/>
                    </a:lnTo>
                    <a:lnTo>
                      <a:pt x="106" y="78"/>
                    </a:lnTo>
                    <a:lnTo>
                      <a:pt x="106" y="78"/>
                    </a:lnTo>
                    <a:close/>
                    <a:moveTo>
                      <a:pt x="125" y="93"/>
                    </a:moveTo>
                    <a:lnTo>
                      <a:pt x="125" y="95"/>
                    </a:lnTo>
                    <a:lnTo>
                      <a:pt x="123" y="95"/>
                    </a:lnTo>
                    <a:lnTo>
                      <a:pt x="125" y="93"/>
                    </a:lnTo>
                    <a:lnTo>
                      <a:pt x="125" y="93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25" y="92"/>
                    </a:lnTo>
                    <a:lnTo>
                      <a:pt x="125" y="93"/>
                    </a:lnTo>
                    <a:lnTo>
                      <a:pt x="125" y="93"/>
                    </a:lnTo>
                    <a:lnTo>
                      <a:pt x="125" y="93"/>
                    </a:lnTo>
                    <a:lnTo>
                      <a:pt x="125" y="93"/>
                    </a:lnTo>
                    <a:close/>
                    <a:moveTo>
                      <a:pt x="138" y="107"/>
                    </a:moveTo>
                    <a:lnTo>
                      <a:pt x="137" y="109"/>
                    </a:lnTo>
                    <a:lnTo>
                      <a:pt x="137" y="107"/>
                    </a:lnTo>
                    <a:lnTo>
                      <a:pt x="137" y="107"/>
                    </a:lnTo>
                    <a:lnTo>
                      <a:pt x="138" y="107"/>
                    </a:lnTo>
                    <a:lnTo>
                      <a:pt x="138" y="107"/>
                    </a:lnTo>
                    <a:lnTo>
                      <a:pt x="138" y="107"/>
                    </a:lnTo>
                    <a:close/>
                    <a:moveTo>
                      <a:pt x="125" y="109"/>
                    </a:moveTo>
                    <a:lnTo>
                      <a:pt x="123" y="109"/>
                    </a:lnTo>
                    <a:lnTo>
                      <a:pt x="123" y="109"/>
                    </a:lnTo>
                    <a:lnTo>
                      <a:pt x="123" y="109"/>
                    </a:lnTo>
                    <a:lnTo>
                      <a:pt x="123" y="107"/>
                    </a:lnTo>
                    <a:lnTo>
                      <a:pt x="123" y="107"/>
                    </a:lnTo>
                    <a:lnTo>
                      <a:pt x="123" y="107"/>
                    </a:lnTo>
                    <a:lnTo>
                      <a:pt x="125" y="109"/>
                    </a:lnTo>
                    <a:lnTo>
                      <a:pt x="125" y="109"/>
                    </a:lnTo>
                    <a:close/>
                    <a:moveTo>
                      <a:pt x="128" y="114"/>
                    </a:moveTo>
                    <a:lnTo>
                      <a:pt x="128" y="114"/>
                    </a:lnTo>
                    <a:lnTo>
                      <a:pt x="126" y="114"/>
                    </a:lnTo>
                    <a:lnTo>
                      <a:pt x="126" y="112"/>
                    </a:lnTo>
                    <a:lnTo>
                      <a:pt x="128" y="112"/>
                    </a:lnTo>
                    <a:lnTo>
                      <a:pt x="128" y="112"/>
                    </a:lnTo>
                    <a:lnTo>
                      <a:pt x="128" y="114"/>
                    </a:lnTo>
                    <a:lnTo>
                      <a:pt x="128" y="114"/>
                    </a:lnTo>
                    <a:close/>
                    <a:moveTo>
                      <a:pt x="107" y="127"/>
                    </a:moveTo>
                    <a:lnTo>
                      <a:pt x="109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9"/>
                    </a:lnTo>
                    <a:lnTo>
                      <a:pt x="107" y="129"/>
                    </a:lnTo>
                    <a:lnTo>
                      <a:pt x="107" y="129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lnTo>
                      <a:pt x="107" y="127"/>
                    </a:lnTo>
                    <a:close/>
                    <a:moveTo>
                      <a:pt x="133" y="133"/>
                    </a:moveTo>
                    <a:lnTo>
                      <a:pt x="133" y="133"/>
                    </a:lnTo>
                    <a:lnTo>
                      <a:pt x="131" y="133"/>
                    </a:lnTo>
                    <a:lnTo>
                      <a:pt x="131" y="133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1"/>
                    </a:lnTo>
                    <a:lnTo>
                      <a:pt x="131" y="133"/>
                    </a:lnTo>
                    <a:lnTo>
                      <a:pt x="133" y="133"/>
                    </a:lnTo>
                    <a:lnTo>
                      <a:pt x="133" y="133"/>
                    </a:lnTo>
                    <a:lnTo>
                      <a:pt x="133" y="133"/>
                    </a:lnTo>
                    <a:close/>
                    <a:moveTo>
                      <a:pt x="130" y="163"/>
                    </a:moveTo>
                    <a:lnTo>
                      <a:pt x="130" y="163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30" y="162"/>
                    </a:lnTo>
                    <a:lnTo>
                      <a:pt x="128" y="162"/>
                    </a:lnTo>
                    <a:lnTo>
                      <a:pt x="130" y="162"/>
                    </a:lnTo>
                    <a:lnTo>
                      <a:pt x="130" y="162"/>
                    </a:lnTo>
                    <a:lnTo>
                      <a:pt x="130" y="162"/>
                    </a:lnTo>
                    <a:lnTo>
                      <a:pt x="130" y="162"/>
                    </a:lnTo>
                    <a:lnTo>
                      <a:pt x="130" y="163"/>
                    </a:lnTo>
                    <a:lnTo>
                      <a:pt x="130" y="163"/>
                    </a:lnTo>
                    <a:close/>
                    <a:moveTo>
                      <a:pt x="104" y="73"/>
                    </a:moveTo>
                    <a:lnTo>
                      <a:pt x="102" y="75"/>
                    </a:lnTo>
                    <a:lnTo>
                      <a:pt x="101" y="76"/>
                    </a:lnTo>
                    <a:lnTo>
                      <a:pt x="99" y="78"/>
                    </a:lnTo>
                    <a:lnTo>
                      <a:pt x="97" y="80"/>
                    </a:lnTo>
                    <a:lnTo>
                      <a:pt x="95" y="81"/>
                    </a:lnTo>
                    <a:lnTo>
                      <a:pt x="95" y="83"/>
                    </a:lnTo>
                    <a:lnTo>
                      <a:pt x="99" y="81"/>
                    </a:lnTo>
                    <a:lnTo>
                      <a:pt x="101" y="80"/>
                    </a:lnTo>
                    <a:lnTo>
                      <a:pt x="102" y="80"/>
                    </a:lnTo>
                    <a:lnTo>
                      <a:pt x="102" y="80"/>
                    </a:lnTo>
                    <a:lnTo>
                      <a:pt x="102" y="80"/>
                    </a:lnTo>
                    <a:lnTo>
                      <a:pt x="102" y="80"/>
                    </a:lnTo>
                    <a:lnTo>
                      <a:pt x="102" y="81"/>
                    </a:lnTo>
                    <a:lnTo>
                      <a:pt x="102" y="83"/>
                    </a:lnTo>
                    <a:lnTo>
                      <a:pt x="101" y="83"/>
                    </a:lnTo>
                    <a:lnTo>
                      <a:pt x="99" y="83"/>
                    </a:lnTo>
                    <a:lnTo>
                      <a:pt x="97" y="85"/>
                    </a:lnTo>
                    <a:lnTo>
                      <a:pt x="94" y="85"/>
                    </a:lnTo>
                    <a:lnTo>
                      <a:pt x="94" y="85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2" y="83"/>
                    </a:lnTo>
                    <a:lnTo>
                      <a:pt x="90" y="83"/>
                    </a:lnTo>
                    <a:lnTo>
                      <a:pt x="89" y="83"/>
                    </a:lnTo>
                    <a:lnTo>
                      <a:pt x="87" y="85"/>
                    </a:lnTo>
                    <a:lnTo>
                      <a:pt x="85" y="87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82" y="88"/>
                    </a:lnTo>
                    <a:lnTo>
                      <a:pt x="80" y="88"/>
                    </a:lnTo>
                    <a:lnTo>
                      <a:pt x="78" y="87"/>
                    </a:lnTo>
                    <a:lnTo>
                      <a:pt x="78" y="87"/>
                    </a:lnTo>
                    <a:lnTo>
                      <a:pt x="78" y="85"/>
                    </a:lnTo>
                    <a:lnTo>
                      <a:pt x="75" y="85"/>
                    </a:lnTo>
                    <a:lnTo>
                      <a:pt x="77" y="83"/>
                    </a:lnTo>
                    <a:lnTo>
                      <a:pt x="77" y="83"/>
                    </a:lnTo>
                    <a:lnTo>
                      <a:pt x="77" y="81"/>
                    </a:lnTo>
                    <a:lnTo>
                      <a:pt x="77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80" y="81"/>
                    </a:lnTo>
                    <a:lnTo>
                      <a:pt x="82" y="81"/>
                    </a:lnTo>
                    <a:lnTo>
                      <a:pt x="83" y="80"/>
                    </a:lnTo>
                    <a:lnTo>
                      <a:pt x="85" y="78"/>
                    </a:lnTo>
                    <a:lnTo>
                      <a:pt x="87" y="78"/>
                    </a:lnTo>
                    <a:lnTo>
                      <a:pt x="90" y="76"/>
                    </a:lnTo>
                    <a:lnTo>
                      <a:pt x="90" y="76"/>
                    </a:lnTo>
                    <a:lnTo>
                      <a:pt x="92" y="76"/>
                    </a:lnTo>
                    <a:lnTo>
                      <a:pt x="94" y="75"/>
                    </a:lnTo>
                    <a:lnTo>
                      <a:pt x="95" y="75"/>
                    </a:lnTo>
                    <a:lnTo>
                      <a:pt x="97" y="73"/>
                    </a:lnTo>
                    <a:lnTo>
                      <a:pt x="99" y="73"/>
                    </a:lnTo>
                    <a:lnTo>
                      <a:pt x="101" y="73"/>
                    </a:lnTo>
                    <a:lnTo>
                      <a:pt x="102" y="73"/>
                    </a:lnTo>
                    <a:lnTo>
                      <a:pt x="104" y="71"/>
                    </a:lnTo>
                    <a:lnTo>
                      <a:pt x="104" y="73"/>
                    </a:lnTo>
                    <a:lnTo>
                      <a:pt x="104" y="73"/>
                    </a:lnTo>
                    <a:close/>
                    <a:moveTo>
                      <a:pt x="104" y="80"/>
                    </a:move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78"/>
                    </a:lnTo>
                    <a:lnTo>
                      <a:pt x="104" y="80"/>
                    </a:lnTo>
                    <a:close/>
                    <a:moveTo>
                      <a:pt x="107" y="83"/>
                    </a:moveTo>
                    <a:lnTo>
                      <a:pt x="106" y="83"/>
                    </a:lnTo>
                    <a:lnTo>
                      <a:pt x="104" y="85"/>
                    </a:lnTo>
                    <a:lnTo>
                      <a:pt x="104" y="85"/>
                    </a:lnTo>
                    <a:lnTo>
                      <a:pt x="102" y="87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104" y="88"/>
                    </a:lnTo>
                    <a:lnTo>
                      <a:pt x="106" y="87"/>
                    </a:lnTo>
                    <a:lnTo>
                      <a:pt x="107" y="87"/>
                    </a:lnTo>
                    <a:lnTo>
                      <a:pt x="107" y="85"/>
                    </a:lnTo>
                    <a:lnTo>
                      <a:pt x="107" y="83"/>
                    </a:lnTo>
                    <a:lnTo>
                      <a:pt x="107" y="83"/>
                    </a:lnTo>
                    <a:close/>
                    <a:moveTo>
                      <a:pt x="51" y="92"/>
                    </a:moveTo>
                    <a:lnTo>
                      <a:pt x="51" y="92"/>
                    </a:lnTo>
                    <a:lnTo>
                      <a:pt x="51" y="90"/>
                    </a:lnTo>
                    <a:lnTo>
                      <a:pt x="51" y="90"/>
                    </a:lnTo>
                    <a:lnTo>
                      <a:pt x="51" y="90"/>
                    </a:lnTo>
                    <a:lnTo>
                      <a:pt x="53" y="90"/>
                    </a:lnTo>
                    <a:lnTo>
                      <a:pt x="53" y="92"/>
                    </a:lnTo>
                    <a:lnTo>
                      <a:pt x="51" y="92"/>
                    </a:lnTo>
                    <a:close/>
                    <a:moveTo>
                      <a:pt x="94" y="97"/>
                    </a:moveTo>
                    <a:lnTo>
                      <a:pt x="92" y="97"/>
                    </a:lnTo>
                    <a:lnTo>
                      <a:pt x="92" y="93"/>
                    </a:lnTo>
                    <a:lnTo>
                      <a:pt x="94" y="93"/>
                    </a:lnTo>
                    <a:lnTo>
                      <a:pt x="94" y="93"/>
                    </a:lnTo>
                    <a:lnTo>
                      <a:pt x="94" y="95"/>
                    </a:lnTo>
                    <a:lnTo>
                      <a:pt x="94" y="97"/>
                    </a:lnTo>
                    <a:lnTo>
                      <a:pt x="94" y="97"/>
                    </a:lnTo>
                    <a:close/>
                    <a:moveTo>
                      <a:pt x="72" y="97"/>
                    </a:moveTo>
                    <a:lnTo>
                      <a:pt x="72" y="97"/>
                    </a:lnTo>
                    <a:lnTo>
                      <a:pt x="72" y="97"/>
                    </a:lnTo>
                    <a:lnTo>
                      <a:pt x="73" y="97"/>
                    </a:lnTo>
                    <a:lnTo>
                      <a:pt x="73" y="98"/>
                    </a:lnTo>
                    <a:lnTo>
                      <a:pt x="77" y="100"/>
                    </a:lnTo>
                    <a:lnTo>
                      <a:pt x="77" y="102"/>
                    </a:lnTo>
                    <a:lnTo>
                      <a:pt x="77" y="102"/>
                    </a:lnTo>
                    <a:lnTo>
                      <a:pt x="77" y="104"/>
                    </a:lnTo>
                    <a:lnTo>
                      <a:pt x="78" y="105"/>
                    </a:lnTo>
                    <a:lnTo>
                      <a:pt x="78" y="107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75" y="110"/>
                    </a:lnTo>
                    <a:lnTo>
                      <a:pt x="75" y="112"/>
                    </a:lnTo>
                    <a:lnTo>
                      <a:pt x="75" y="110"/>
                    </a:lnTo>
                    <a:lnTo>
                      <a:pt x="73" y="112"/>
                    </a:lnTo>
                    <a:lnTo>
                      <a:pt x="72" y="112"/>
                    </a:lnTo>
                    <a:lnTo>
                      <a:pt x="70" y="114"/>
                    </a:lnTo>
                    <a:lnTo>
                      <a:pt x="68" y="114"/>
                    </a:lnTo>
                    <a:lnTo>
                      <a:pt x="65" y="114"/>
                    </a:lnTo>
                    <a:lnTo>
                      <a:pt x="63" y="114"/>
                    </a:lnTo>
                    <a:lnTo>
                      <a:pt x="61" y="114"/>
                    </a:lnTo>
                    <a:lnTo>
                      <a:pt x="60" y="112"/>
                    </a:lnTo>
                    <a:lnTo>
                      <a:pt x="56" y="112"/>
                    </a:lnTo>
                    <a:lnTo>
                      <a:pt x="54" y="110"/>
                    </a:lnTo>
                    <a:lnTo>
                      <a:pt x="53" y="110"/>
                    </a:lnTo>
                    <a:lnTo>
                      <a:pt x="53" y="109"/>
                    </a:lnTo>
                    <a:lnTo>
                      <a:pt x="51" y="107"/>
                    </a:lnTo>
                    <a:lnTo>
                      <a:pt x="53" y="105"/>
                    </a:lnTo>
                    <a:lnTo>
                      <a:pt x="53" y="105"/>
                    </a:lnTo>
                    <a:lnTo>
                      <a:pt x="54" y="105"/>
                    </a:lnTo>
                    <a:lnTo>
                      <a:pt x="54" y="104"/>
                    </a:lnTo>
                    <a:lnTo>
                      <a:pt x="54" y="104"/>
                    </a:lnTo>
                    <a:lnTo>
                      <a:pt x="54" y="104"/>
                    </a:lnTo>
                    <a:lnTo>
                      <a:pt x="54" y="104"/>
                    </a:lnTo>
                    <a:lnTo>
                      <a:pt x="54" y="102"/>
                    </a:lnTo>
                    <a:lnTo>
                      <a:pt x="54" y="102"/>
                    </a:lnTo>
                    <a:lnTo>
                      <a:pt x="56" y="100"/>
                    </a:lnTo>
                    <a:lnTo>
                      <a:pt x="58" y="98"/>
                    </a:lnTo>
                    <a:lnTo>
                      <a:pt x="63" y="97"/>
                    </a:lnTo>
                    <a:lnTo>
                      <a:pt x="65" y="97"/>
                    </a:lnTo>
                    <a:lnTo>
                      <a:pt x="68" y="95"/>
                    </a:lnTo>
                    <a:lnTo>
                      <a:pt x="70" y="95"/>
                    </a:lnTo>
                    <a:lnTo>
                      <a:pt x="72" y="95"/>
                    </a:lnTo>
                    <a:lnTo>
                      <a:pt x="72" y="97"/>
                    </a:lnTo>
                    <a:lnTo>
                      <a:pt x="72" y="97"/>
                    </a:lnTo>
                    <a:close/>
                    <a:moveTo>
                      <a:pt x="82" y="104"/>
                    </a:moveTo>
                    <a:lnTo>
                      <a:pt x="82" y="104"/>
                    </a:lnTo>
                    <a:lnTo>
                      <a:pt x="80" y="102"/>
                    </a:lnTo>
                    <a:lnTo>
                      <a:pt x="82" y="102"/>
                    </a:lnTo>
                    <a:lnTo>
                      <a:pt x="82" y="102"/>
                    </a:lnTo>
                    <a:lnTo>
                      <a:pt x="82" y="102"/>
                    </a:lnTo>
                    <a:lnTo>
                      <a:pt x="82" y="104"/>
                    </a:lnTo>
                    <a:lnTo>
                      <a:pt x="82" y="104"/>
                    </a:lnTo>
                    <a:close/>
                    <a:moveTo>
                      <a:pt x="92" y="110"/>
                    </a:moveTo>
                    <a:lnTo>
                      <a:pt x="92" y="110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07"/>
                    </a:lnTo>
                    <a:lnTo>
                      <a:pt x="92" y="109"/>
                    </a:lnTo>
                    <a:lnTo>
                      <a:pt x="92" y="110"/>
                    </a:lnTo>
                    <a:lnTo>
                      <a:pt x="92" y="110"/>
                    </a:lnTo>
                    <a:lnTo>
                      <a:pt x="92" y="110"/>
                    </a:lnTo>
                    <a:close/>
                    <a:moveTo>
                      <a:pt x="75" y="127"/>
                    </a:moveTo>
                    <a:lnTo>
                      <a:pt x="75" y="129"/>
                    </a:lnTo>
                    <a:lnTo>
                      <a:pt x="73" y="129"/>
                    </a:lnTo>
                    <a:lnTo>
                      <a:pt x="72" y="129"/>
                    </a:lnTo>
                    <a:lnTo>
                      <a:pt x="72" y="129"/>
                    </a:lnTo>
                    <a:lnTo>
                      <a:pt x="70" y="131"/>
                    </a:lnTo>
                    <a:lnTo>
                      <a:pt x="70" y="131"/>
                    </a:lnTo>
                    <a:lnTo>
                      <a:pt x="70" y="131"/>
                    </a:lnTo>
                    <a:lnTo>
                      <a:pt x="70" y="131"/>
                    </a:lnTo>
                    <a:lnTo>
                      <a:pt x="66" y="133"/>
                    </a:lnTo>
                    <a:lnTo>
                      <a:pt x="65" y="131"/>
                    </a:lnTo>
                    <a:lnTo>
                      <a:pt x="66" y="131"/>
                    </a:lnTo>
                    <a:lnTo>
                      <a:pt x="66" y="129"/>
                    </a:lnTo>
                    <a:lnTo>
                      <a:pt x="68" y="131"/>
                    </a:lnTo>
                    <a:lnTo>
                      <a:pt x="70" y="129"/>
                    </a:lnTo>
                    <a:lnTo>
                      <a:pt x="70" y="127"/>
                    </a:lnTo>
                    <a:lnTo>
                      <a:pt x="72" y="127"/>
                    </a:lnTo>
                    <a:lnTo>
                      <a:pt x="73" y="127"/>
                    </a:lnTo>
                    <a:lnTo>
                      <a:pt x="75" y="127"/>
                    </a:lnTo>
                    <a:lnTo>
                      <a:pt x="75" y="127"/>
                    </a:lnTo>
                    <a:lnTo>
                      <a:pt x="75" y="127"/>
                    </a:lnTo>
                    <a:close/>
                    <a:moveTo>
                      <a:pt x="1" y="184"/>
                    </a:moveTo>
                    <a:lnTo>
                      <a:pt x="1" y="184"/>
                    </a:lnTo>
                    <a:lnTo>
                      <a:pt x="1" y="184"/>
                    </a:lnTo>
                    <a:lnTo>
                      <a:pt x="0" y="184"/>
                    </a:lnTo>
                    <a:lnTo>
                      <a:pt x="1" y="182"/>
                    </a:lnTo>
                    <a:lnTo>
                      <a:pt x="1" y="184"/>
                    </a:lnTo>
                    <a:lnTo>
                      <a:pt x="1" y="18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0" name="Freeform 75"/>
              <p:cNvSpPr>
                <a:spLocks noEditPoints="1"/>
              </p:cNvSpPr>
              <p:nvPr/>
            </p:nvSpPr>
            <p:spPr bwMode="auto">
              <a:xfrm>
                <a:off x="2461" y="4189"/>
                <a:ext cx="65" cy="33"/>
              </a:xfrm>
              <a:custGeom>
                <a:avLst/>
                <a:gdLst>
                  <a:gd name="T0" fmla="*/ 51 w 65"/>
                  <a:gd name="T1" fmla="*/ 2 h 33"/>
                  <a:gd name="T2" fmla="*/ 53 w 65"/>
                  <a:gd name="T3" fmla="*/ 5 h 33"/>
                  <a:gd name="T4" fmla="*/ 51 w 65"/>
                  <a:gd name="T5" fmla="*/ 7 h 33"/>
                  <a:gd name="T6" fmla="*/ 56 w 65"/>
                  <a:gd name="T7" fmla="*/ 11 h 33"/>
                  <a:gd name="T8" fmla="*/ 55 w 65"/>
                  <a:gd name="T9" fmla="*/ 5 h 33"/>
                  <a:gd name="T10" fmla="*/ 61 w 65"/>
                  <a:gd name="T11" fmla="*/ 4 h 33"/>
                  <a:gd name="T12" fmla="*/ 61 w 65"/>
                  <a:gd name="T13" fmla="*/ 9 h 33"/>
                  <a:gd name="T14" fmla="*/ 65 w 65"/>
                  <a:gd name="T15" fmla="*/ 12 h 33"/>
                  <a:gd name="T16" fmla="*/ 60 w 65"/>
                  <a:gd name="T17" fmla="*/ 16 h 33"/>
                  <a:gd name="T18" fmla="*/ 55 w 65"/>
                  <a:gd name="T19" fmla="*/ 19 h 33"/>
                  <a:gd name="T20" fmla="*/ 48 w 65"/>
                  <a:gd name="T21" fmla="*/ 24 h 33"/>
                  <a:gd name="T22" fmla="*/ 37 w 65"/>
                  <a:gd name="T23" fmla="*/ 24 h 33"/>
                  <a:gd name="T24" fmla="*/ 36 w 65"/>
                  <a:gd name="T25" fmla="*/ 29 h 33"/>
                  <a:gd name="T26" fmla="*/ 31 w 65"/>
                  <a:gd name="T27" fmla="*/ 31 h 33"/>
                  <a:gd name="T28" fmla="*/ 31 w 65"/>
                  <a:gd name="T29" fmla="*/ 22 h 33"/>
                  <a:gd name="T30" fmla="*/ 36 w 65"/>
                  <a:gd name="T31" fmla="*/ 14 h 33"/>
                  <a:gd name="T32" fmla="*/ 41 w 65"/>
                  <a:gd name="T33" fmla="*/ 14 h 33"/>
                  <a:gd name="T34" fmla="*/ 39 w 65"/>
                  <a:gd name="T35" fmla="*/ 7 h 33"/>
                  <a:gd name="T36" fmla="*/ 44 w 65"/>
                  <a:gd name="T37" fmla="*/ 0 h 33"/>
                  <a:gd name="T38" fmla="*/ 17 w 65"/>
                  <a:gd name="T39" fmla="*/ 4 h 33"/>
                  <a:gd name="T40" fmla="*/ 19 w 65"/>
                  <a:gd name="T41" fmla="*/ 0 h 33"/>
                  <a:gd name="T42" fmla="*/ 20 w 65"/>
                  <a:gd name="T43" fmla="*/ 4 h 33"/>
                  <a:gd name="T44" fmla="*/ 19 w 65"/>
                  <a:gd name="T45" fmla="*/ 7 h 33"/>
                  <a:gd name="T46" fmla="*/ 25 w 65"/>
                  <a:gd name="T47" fmla="*/ 4 h 33"/>
                  <a:gd name="T48" fmla="*/ 32 w 65"/>
                  <a:gd name="T49" fmla="*/ 4 h 33"/>
                  <a:gd name="T50" fmla="*/ 36 w 65"/>
                  <a:gd name="T51" fmla="*/ 4 h 33"/>
                  <a:gd name="T52" fmla="*/ 34 w 65"/>
                  <a:gd name="T53" fmla="*/ 7 h 33"/>
                  <a:gd name="T54" fmla="*/ 31 w 65"/>
                  <a:gd name="T55" fmla="*/ 11 h 33"/>
                  <a:gd name="T56" fmla="*/ 24 w 65"/>
                  <a:gd name="T57" fmla="*/ 22 h 33"/>
                  <a:gd name="T58" fmla="*/ 19 w 65"/>
                  <a:gd name="T59" fmla="*/ 22 h 33"/>
                  <a:gd name="T60" fmla="*/ 15 w 65"/>
                  <a:gd name="T61" fmla="*/ 28 h 33"/>
                  <a:gd name="T62" fmla="*/ 13 w 65"/>
                  <a:gd name="T63" fmla="*/ 28 h 33"/>
                  <a:gd name="T64" fmla="*/ 7 w 65"/>
                  <a:gd name="T65" fmla="*/ 28 h 33"/>
                  <a:gd name="T66" fmla="*/ 10 w 65"/>
                  <a:gd name="T67" fmla="*/ 21 h 33"/>
                  <a:gd name="T68" fmla="*/ 17 w 65"/>
                  <a:gd name="T69" fmla="*/ 17 h 33"/>
                  <a:gd name="T70" fmla="*/ 17 w 65"/>
                  <a:gd name="T71" fmla="*/ 14 h 33"/>
                  <a:gd name="T72" fmla="*/ 12 w 65"/>
                  <a:gd name="T73" fmla="*/ 16 h 33"/>
                  <a:gd name="T74" fmla="*/ 13 w 65"/>
                  <a:gd name="T75" fmla="*/ 14 h 33"/>
                  <a:gd name="T76" fmla="*/ 17 w 65"/>
                  <a:gd name="T77" fmla="*/ 11 h 33"/>
                  <a:gd name="T78" fmla="*/ 12 w 65"/>
                  <a:gd name="T79" fmla="*/ 5 h 33"/>
                  <a:gd name="T80" fmla="*/ 12 w 65"/>
                  <a:gd name="T81" fmla="*/ 4 h 33"/>
                  <a:gd name="T82" fmla="*/ 17 w 65"/>
                  <a:gd name="T83" fmla="*/ 5 h 33"/>
                  <a:gd name="T84" fmla="*/ 5 w 65"/>
                  <a:gd name="T85" fmla="*/ 16 h 33"/>
                  <a:gd name="T86" fmla="*/ 1 w 65"/>
                  <a:gd name="T87" fmla="*/ 21 h 33"/>
                  <a:gd name="T88" fmla="*/ 1 w 65"/>
                  <a:gd name="T89" fmla="*/ 17 h 33"/>
                  <a:gd name="T90" fmla="*/ 53 w 65"/>
                  <a:gd name="T91" fmla="*/ 26 h 33"/>
                  <a:gd name="T92" fmla="*/ 51 w 65"/>
                  <a:gd name="T93" fmla="*/ 22 h 33"/>
                  <a:gd name="T94" fmla="*/ 53 w 65"/>
                  <a:gd name="T95" fmla="*/ 22 h 33"/>
                  <a:gd name="T96" fmla="*/ 27 w 65"/>
                  <a:gd name="T97" fmla="*/ 31 h 33"/>
                  <a:gd name="T98" fmla="*/ 25 w 65"/>
                  <a:gd name="T99" fmla="*/ 28 h 33"/>
                  <a:gd name="T100" fmla="*/ 29 w 65"/>
                  <a:gd name="T101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33">
                    <a:moveTo>
                      <a:pt x="44" y="0"/>
                    </a:moveTo>
                    <a:lnTo>
                      <a:pt x="48" y="2"/>
                    </a:lnTo>
                    <a:lnTo>
                      <a:pt x="51" y="2"/>
                    </a:lnTo>
                    <a:lnTo>
                      <a:pt x="53" y="2"/>
                    </a:lnTo>
                    <a:lnTo>
                      <a:pt x="53" y="4"/>
                    </a:lnTo>
                    <a:lnTo>
                      <a:pt x="53" y="5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5" y="9"/>
                    </a:lnTo>
                    <a:lnTo>
                      <a:pt x="56" y="11"/>
                    </a:lnTo>
                    <a:lnTo>
                      <a:pt x="56" y="9"/>
                    </a:lnTo>
                    <a:lnTo>
                      <a:pt x="55" y="7"/>
                    </a:lnTo>
                    <a:lnTo>
                      <a:pt x="55" y="5"/>
                    </a:lnTo>
                    <a:lnTo>
                      <a:pt x="56" y="5"/>
                    </a:lnTo>
                    <a:lnTo>
                      <a:pt x="56" y="4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5" y="7"/>
                    </a:lnTo>
                    <a:lnTo>
                      <a:pt x="61" y="9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5" y="12"/>
                    </a:lnTo>
                    <a:lnTo>
                      <a:pt x="63" y="12"/>
                    </a:lnTo>
                    <a:lnTo>
                      <a:pt x="63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6" y="17"/>
                    </a:lnTo>
                    <a:lnTo>
                      <a:pt x="55" y="19"/>
                    </a:lnTo>
                    <a:lnTo>
                      <a:pt x="48" y="21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8" y="26"/>
                    </a:lnTo>
                    <a:lnTo>
                      <a:pt x="39" y="22"/>
                    </a:lnTo>
                    <a:lnTo>
                      <a:pt x="37" y="24"/>
                    </a:lnTo>
                    <a:lnTo>
                      <a:pt x="39" y="28"/>
                    </a:lnTo>
                    <a:lnTo>
                      <a:pt x="37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4" y="33"/>
                    </a:lnTo>
                    <a:lnTo>
                      <a:pt x="31" y="31"/>
                    </a:lnTo>
                    <a:lnTo>
                      <a:pt x="29" y="28"/>
                    </a:lnTo>
                    <a:lnTo>
                      <a:pt x="29" y="26"/>
                    </a:lnTo>
                    <a:lnTo>
                      <a:pt x="31" y="22"/>
                    </a:lnTo>
                    <a:lnTo>
                      <a:pt x="31" y="21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2"/>
                    </a:lnTo>
                    <a:lnTo>
                      <a:pt x="39" y="11"/>
                    </a:lnTo>
                    <a:lnTo>
                      <a:pt x="39" y="7"/>
                    </a:lnTo>
                    <a:lnTo>
                      <a:pt x="44" y="4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20" y="4"/>
                    </a:moveTo>
                    <a:lnTo>
                      <a:pt x="17" y="4"/>
                    </a:lnTo>
                    <a:lnTo>
                      <a:pt x="17" y="4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  <a:moveTo>
                      <a:pt x="17" y="5"/>
                    </a:moveTo>
                    <a:lnTo>
                      <a:pt x="19" y="7"/>
                    </a:lnTo>
                    <a:lnTo>
                      <a:pt x="22" y="5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7" y="5"/>
                    </a:lnTo>
                    <a:lnTo>
                      <a:pt x="32" y="4"/>
                    </a:lnTo>
                    <a:lnTo>
                      <a:pt x="32" y="5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6" y="5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27" y="17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0" y="22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7" y="26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29"/>
                    </a:lnTo>
                    <a:lnTo>
                      <a:pt x="8" y="29"/>
                    </a:lnTo>
                    <a:lnTo>
                      <a:pt x="7" y="28"/>
                    </a:lnTo>
                    <a:lnTo>
                      <a:pt x="3" y="24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3" y="19"/>
                    </a:lnTo>
                    <a:lnTo>
                      <a:pt x="15" y="17"/>
                    </a:lnTo>
                    <a:lnTo>
                      <a:pt x="17" y="17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1"/>
                    </a:lnTo>
                    <a:lnTo>
                      <a:pt x="13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  <a:moveTo>
                      <a:pt x="3" y="16"/>
                    </a:moveTo>
                    <a:lnTo>
                      <a:pt x="3" y="17"/>
                    </a:lnTo>
                    <a:lnTo>
                      <a:pt x="5" y="16"/>
                    </a:lnTo>
                    <a:lnTo>
                      <a:pt x="5" y="19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3" y="16"/>
                    </a:lnTo>
                    <a:close/>
                    <a:moveTo>
                      <a:pt x="53" y="22"/>
                    </a:moveTo>
                    <a:lnTo>
                      <a:pt x="53" y="26"/>
                    </a:lnTo>
                    <a:lnTo>
                      <a:pt x="51" y="24"/>
                    </a:lnTo>
                    <a:lnTo>
                      <a:pt x="49" y="24"/>
                    </a:lnTo>
                    <a:lnTo>
                      <a:pt x="51" y="22"/>
                    </a:lnTo>
                    <a:lnTo>
                      <a:pt x="51" y="22"/>
                    </a:lnTo>
                    <a:lnTo>
                      <a:pt x="53" y="22"/>
                    </a:lnTo>
                    <a:lnTo>
                      <a:pt x="53" y="22"/>
                    </a:lnTo>
                    <a:close/>
                    <a:moveTo>
                      <a:pt x="29" y="29"/>
                    </a:moveTo>
                    <a:lnTo>
                      <a:pt x="27" y="31"/>
                    </a:lnTo>
                    <a:lnTo>
                      <a:pt x="27" y="31"/>
                    </a:lnTo>
                    <a:lnTo>
                      <a:pt x="25" y="29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1" name="Freeform 76"/>
              <p:cNvSpPr>
                <a:spLocks noEditPoints="1"/>
              </p:cNvSpPr>
              <p:nvPr/>
            </p:nvSpPr>
            <p:spPr bwMode="auto">
              <a:xfrm>
                <a:off x="6287" y="2865"/>
                <a:ext cx="479" cy="83"/>
              </a:xfrm>
              <a:custGeom>
                <a:avLst/>
                <a:gdLst>
                  <a:gd name="T0" fmla="*/ 2 w 479"/>
                  <a:gd name="T1" fmla="*/ 2 h 83"/>
                  <a:gd name="T2" fmla="*/ 2 w 479"/>
                  <a:gd name="T3" fmla="*/ 3 h 83"/>
                  <a:gd name="T4" fmla="*/ 0 w 479"/>
                  <a:gd name="T5" fmla="*/ 3 h 83"/>
                  <a:gd name="T6" fmla="*/ 2 w 479"/>
                  <a:gd name="T7" fmla="*/ 2 h 83"/>
                  <a:gd name="T8" fmla="*/ 2 w 479"/>
                  <a:gd name="T9" fmla="*/ 2 h 83"/>
                  <a:gd name="T10" fmla="*/ 2 w 479"/>
                  <a:gd name="T11" fmla="*/ 0 h 83"/>
                  <a:gd name="T12" fmla="*/ 3 w 479"/>
                  <a:gd name="T13" fmla="*/ 0 h 83"/>
                  <a:gd name="T14" fmla="*/ 3 w 479"/>
                  <a:gd name="T15" fmla="*/ 2 h 83"/>
                  <a:gd name="T16" fmla="*/ 3 w 479"/>
                  <a:gd name="T17" fmla="*/ 2 h 83"/>
                  <a:gd name="T18" fmla="*/ 2 w 479"/>
                  <a:gd name="T19" fmla="*/ 2 h 83"/>
                  <a:gd name="T20" fmla="*/ 2 w 479"/>
                  <a:gd name="T21" fmla="*/ 2 h 83"/>
                  <a:gd name="T22" fmla="*/ 267 w 479"/>
                  <a:gd name="T23" fmla="*/ 42 h 83"/>
                  <a:gd name="T24" fmla="*/ 265 w 479"/>
                  <a:gd name="T25" fmla="*/ 42 h 83"/>
                  <a:gd name="T26" fmla="*/ 265 w 479"/>
                  <a:gd name="T27" fmla="*/ 42 h 83"/>
                  <a:gd name="T28" fmla="*/ 265 w 479"/>
                  <a:gd name="T29" fmla="*/ 41 h 83"/>
                  <a:gd name="T30" fmla="*/ 265 w 479"/>
                  <a:gd name="T31" fmla="*/ 41 h 83"/>
                  <a:gd name="T32" fmla="*/ 267 w 479"/>
                  <a:gd name="T33" fmla="*/ 41 h 83"/>
                  <a:gd name="T34" fmla="*/ 267 w 479"/>
                  <a:gd name="T35" fmla="*/ 41 h 83"/>
                  <a:gd name="T36" fmla="*/ 267 w 479"/>
                  <a:gd name="T37" fmla="*/ 41 h 83"/>
                  <a:gd name="T38" fmla="*/ 267 w 479"/>
                  <a:gd name="T39" fmla="*/ 42 h 83"/>
                  <a:gd name="T40" fmla="*/ 262 w 479"/>
                  <a:gd name="T41" fmla="*/ 44 h 83"/>
                  <a:gd name="T42" fmla="*/ 262 w 479"/>
                  <a:gd name="T43" fmla="*/ 44 h 83"/>
                  <a:gd name="T44" fmla="*/ 260 w 479"/>
                  <a:gd name="T45" fmla="*/ 44 h 83"/>
                  <a:gd name="T46" fmla="*/ 260 w 479"/>
                  <a:gd name="T47" fmla="*/ 44 h 83"/>
                  <a:gd name="T48" fmla="*/ 260 w 479"/>
                  <a:gd name="T49" fmla="*/ 44 h 83"/>
                  <a:gd name="T50" fmla="*/ 260 w 479"/>
                  <a:gd name="T51" fmla="*/ 44 h 83"/>
                  <a:gd name="T52" fmla="*/ 262 w 479"/>
                  <a:gd name="T53" fmla="*/ 42 h 83"/>
                  <a:gd name="T54" fmla="*/ 260 w 479"/>
                  <a:gd name="T55" fmla="*/ 42 h 83"/>
                  <a:gd name="T56" fmla="*/ 262 w 479"/>
                  <a:gd name="T57" fmla="*/ 42 h 83"/>
                  <a:gd name="T58" fmla="*/ 262 w 479"/>
                  <a:gd name="T59" fmla="*/ 42 h 83"/>
                  <a:gd name="T60" fmla="*/ 262 w 479"/>
                  <a:gd name="T61" fmla="*/ 42 h 83"/>
                  <a:gd name="T62" fmla="*/ 262 w 479"/>
                  <a:gd name="T63" fmla="*/ 44 h 83"/>
                  <a:gd name="T64" fmla="*/ 262 w 479"/>
                  <a:gd name="T65" fmla="*/ 44 h 83"/>
                  <a:gd name="T66" fmla="*/ 262 w 479"/>
                  <a:gd name="T67" fmla="*/ 44 h 83"/>
                  <a:gd name="T68" fmla="*/ 390 w 479"/>
                  <a:gd name="T69" fmla="*/ 54 h 83"/>
                  <a:gd name="T70" fmla="*/ 388 w 479"/>
                  <a:gd name="T71" fmla="*/ 54 h 83"/>
                  <a:gd name="T72" fmla="*/ 387 w 479"/>
                  <a:gd name="T73" fmla="*/ 54 h 83"/>
                  <a:gd name="T74" fmla="*/ 387 w 479"/>
                  <a:gd name="T75" fmla="*/ 53 h 83"/>
                  <a:gd name="T76" fmla="*/ 387 w 479"/>
                  <a:gd name="T77" fmla="*/ 53 h 83"/>
                  <a:gd name="T78" fmla="*/ 387 w 479"/>
                  <a:gd name="T79" fmla="*/ 51 h 83"/>
                  <a:gd name="T80" fmla="*/ 387 w 479"/>
                  <a:gd name="T81" fmla="*/ 51 h 83"/>
                  <a:gd name="T82" fmla="*/ 390 w 479"/>
                  <a:gd name="T83" fmla="*/ 51 h 83"/>
                  <a:gd name="T84" fmla="*/ 390 w 479"/>
                  <a:gd name="T85" fmla="*/ 53 h 83"/>
                  <a:gd name="T86" fmla="*/ 390 w 479"/>
                  <a:gd name="T87" fmla="*/ 53 h 83"/>
                  <a:gd name="T88" fmla="*/ 390 w 479"/>
                  <a:gd name="T89" fmla="*/ 54 h 83"/>
                  <a:gd name="T90" fmla="*/ 390 w 479"/>
                  <a:gd name="T91" fmla="*/ 54 h 83"/>
                  <a:gd name="T92" fmla="*/ 479 w 479"/>
                  <a:gd name="T93" fmla="*/ 82 h 83"/>
                  <a:gd name="T94" fmla="*/ 479 w 479"/>
                  <a:gd name="T95" fmla="*/ 83 h 83"/>
                  <a:gd name="T96" fmla="*/ 479 w 479"/>
                  <a:gd name="T97" fmla="*/ 83 h 83"/>
                  <a:gd name="T98" fmla="*/ 479 w 479"/>
                  <a:gd name="T99" fmla="*/ 82 h 83"/>
                  <a:gd name="T100" fmla="*/ 479 w 479"/>
                  <a:gd name="T101" fmla="*/ 82 h 83"/>
                  <a:gd name="T102" fmla="*/ 479 w 479"/>
                  <a:gd name="T103" fmla="*/ 82 h 83"/>
                  <a:gd name="T104" fmla="*/ 479 w 479"/>
                  <a:gd name="T105" fmla="*/ 8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83">
                    <a:moveTo>
                      <a:pt x="2" y="2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267" y="42"/>
                    </a:moveTo>
                    <a:lnTo>
                      <a:pt x="265" y="42"/>
                    </a:lnTo>
                    <a:lnTo>
                      <a:pt x="265" y="42"/>
                    </a:lnTo>
                    <a:lnTo>
                      <a:pt x="265" y="41"/>
                    </a:lnTo>
                    <a:lnTo>
                      <a:pt x="265" y="41"/>
                    </a:lnTo>
                    <a:lnTo>
                      <a:pt x="267" y="41"/>
                    </a:lnTo>
                    <a:lnTo>
                      <a:pt x="267" y="41"/>
                    </a:lnTo>
                    <a:lnTo>
                      <a:pt x="267" y="41"/>
                    </a:lnTo>
                    <a:lnTo>
                      <a:pt x="267" y="42"/>
                    </a:lnTo>
                    <a:close/>
                    <a:moveTo>
                      <a:pt x="262" y="44"/>
                    </a:moveTo>
                    <a:lnTo>
                      <a:pt x="262" y="44"/>
                    </a:lnTo>
                    <a:lnTo>
                      <a:pt x="260" y="44"/>
                    </a:lnTo>
                    <a:lnTo>
                      <a:pt x="260" y="44"/>
                    </a:lnTo>
                    <a:lnTo>
                      <a:pt x="260" y="44"/>
                    </a:lnTo>
                    <a:lnTo>
                      <a:pt x="260" y="44"/>
                    </a:lnTo>
                    <a:lnTo>
                      <a:pt x="262" y="42"/>
                    </a:lnTo>
                    <a:lnTo>
                      <a:pt x="260" y="42"/>
                    </a:lnTo>
                    <a:lnTo>
                      <a:pt x="262" y="42"/>
                    </a:lnTo>
                    <a:lnTo>
                      <a:pt x="262" y="42"/>
                    </a:lnTo>
                    <a:lnTo>
                      <a:pt x="262" y="42"/>
                    </a:lnTo>
                    <a:lnTo>
                      <a:pt x="262" y="44"/>
                    </a:lnTo>
                    <a:lnTo>
                      <a:pt x="262" y="44"/>
                    </a:lnTo>
                    <a:lnTo>
                      <a:pt x="262" y="44"/>
                    </a:lnTo>
                    <a:close/>
                    <a:moveTo>
                      <a:pt x="390" y="54"/>
                    </a:moveTo>
                    <a:lnTo>
                      <a:pt x="388" y="54"/>
                    </a:lnTo>
                    <a:lnTo>
                      <a:pt x="387" y="54"/>
                    </a:lnTo>
                    <a:lnTo>
                      <a:pt x="387" y="53"/>
                    </a:lnTo>
                    <a:lnTo>
                      <a:pt x="387" y="53"/>
                    </a:lnTo>
                    <a:lnTo>
                      <a:pt x="387" y="51"/>
                    </a:lnTo>
                    <a:lnTo>
                      <a:pt x="387" y="51"/>
                    </a:lnTo>
                    <a:lnTo>
                      <a:pt x="390" y="51"/>
                    </a:lnTo>
                    <a:lnTo>
                      <a:pt x="390" y="53"/>
                    </a:lnTo>
                    <a:lnTo>
                      <a:pt x="390" y="53"/>
                    </a:lnTo>
                    <a:lnTo>
                      <a:pt x="390" y="54"/>
                    </a:lnTo>
                    <a:lnTo>
                      <a:pt x="390" y="54"/>
                    </a:lnTo>
                    <a:close/>
                    <a:moveTo>
                      <a:pt x="479" y="82"/>
                    </a:moveTo>
                    <a:lnTo>
                      <a:pt x="479" y="83"/>
                    </a:lnTo>
                    <a:lnTo>
                      <a:pt x="479" y="83"/>
                    </a:lnTo>
                    <a:lnTo>
                      <a:pt x="479" y="82"/>
                    </a:lnTo>
                    <a:lnTo>
                      <a:pt x="479" y="82"/>
                    </a:lnTo>
                    <a:lnTo>
                      <a:pt x="479" y="82"/>
                    </a:lnTo>
                    <a:lnTo>
                      <a:pt x="479" y="8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2" name="Freeform 77"/>
              <p:cNvSpPr>
                <a:spLocks noEditPoints="1"/>
              </p:cNvSpPr>
              <p:nvPr/>
            </p:nvSpPr>
            <p:spPr bwMode="auto">
              <a:xfrm>
                <a:off x="3493" y="1518"/>
                <a:ext cx="20" cy="38"/>
              </a:xfrm>
              <a:custGeom>
                <a:avLst/>
                <a:gdLst>
                  <a:gd name="T0" fmla="*/ 18 w 20"/>
                  <a:gd name="T1" fmla="*/ 7 h 38"/>
                  <a:gd name="T2" fmla="*/ 17 w 20"/>
                  <a:gd name="T3" fmla="*/ 5 h 38"/>
                  <a:gd name="T4" fmla="*/ 17 w 20"/>
                  <a:gd name="T5" fmla="*/ 4 h 38"/>
                  <a:gd name="T6" fmla="*/ 18 w 20"/>
                  <a:gd name="T7" fmla="*/ 2 h 38"/>
                  <a:gd name="T8" fmla="*/ 15 w 20"/>
                  <a:gd name="T9" fmla="*/ 5 h 38"/>
                  <a:gd name="T10" fmla="*/ 13 w 20"/>
                  <a:gd name="T11" fmla="*/ 10 h 38"/>
                  <a:gd name="T12" fmla="*/ 12 w 20"/>
                  <a:gd name="T13" fmla="*/ 9 h 38"/>
                  <a:gd name="T14" fmla="*/ 12 w 20"/>
                  <a:gd name="T15" fmla="*/ 10 h 38"/>
                  <a:gd name="T16" fmla="*/ 13 w 20"/>
                  <a:gd name="T17" fmla="*/ 14 h 38"/>
                  <a:gd name="T18" fmla="*/ 13 w 20"/>
                  <a:gd name="T19" fmla="*/ 16 h 38"/>
                  <a:gd name="T20" fmla="*/ 8 w 20"/>
                  <a:gd name="T21" fmla="*/ 10 h 38"/>
                  <a:gd name="T22" fmla="*/ 8 w 20"/>
                  <a:gd name="T23" fmla="*/ 2 h 38"/>
                  <a:gd name="T24" fmla="*/ 15 w 20"/>
                  <a:gd name="T25" fmla="*/ 5 h 38"/>
                  <a:gd name="T26" fmla="*/ 5 w 20"/>
                  <a:gd name="T27" fmla="*/ 9 h 38"/>
                  <a:gd name="T28" fmla="*/ 6 w 20"/>
                  <a:gd name="T29" fmla="*/ 10 h 38"/>
                  <a:gd name="T30" fmla="*/ 5 w 20"/>
                  <a:gd name="T31" fmla="*/ 12 h 38"/>
                  <a:gd name="T32" fmla="*/ 1 w 20"/>
                  <a:gd name="T33" fmla="*/ 10 h 38"/>
                  <a:gd name="T34" fmla="*/ 1 w 20"/>
                  <a:gd name="T35" fmla="*/ 9 h 38"/>
                  <a:gd name="T36" fmla="*/ 5 w 20"/>
                  <a:gd name="T37" fmla="*/ 9 h 38"/>
                  <a:gd name="T38" fmla="*/ 15 w 20"/>
                  <a:gd name="T39" fmla="*/ 24 h 38"/>
                  <a:gd name="T40" fmla="*/ 13 w 20"/>
                  <a:gd name="T41" fmla="*/ 22 h 38"/>
                  <a:gd name="T42" fmla="*/ 12 w 20"/>
                  <a:gd name="T43" fmla="*/ 21 h 38"/>
                  <a:gd name="T44" fmla="*/ 12 w 20"/>
                  <a:gd name="T45" fmla="*/ 19 h 38"/>
                  <a:gd name="T46" fmla="*/ 15 w 20"/>
                  <a:gd name="T47" fmla="*/ 21 h 38"/>
                  <a:gd name="T48" fmla="*/ 15 w 20"/>
                  <a:gd name="T49" fmla="*/ 22 h 38"/>
                  <a:gd name="T50" fmla="*/ 15 w 20"/>
                  <a:gd name="T51" fmla="*/ 38 h 38"/>
                  <a:gd name="T52" fmla="*/ 13 w 20"/>
                  <a:gd name="T53" fmla="*/ 36 h 38"/>
                  <a:gd name="T54" fmla="*/ 10 w 20"/>
                  <a:gd name="T55" fmla="*/ 31 h 38"/>
                  <a:gd name="T56" fmla="*/ 10 w 20"/>
                  <a:gd name="T57" fmla="*/ 29 h 38"/>
                  <a:gd name="T58" fmla="*/ 13 w 20"/>
                  <a:gd name="T59" fmla="*/ 31 h 38"/>
                  <a:gd name="T60" fmla="*/ 13 w 20"/>
                  <a:gd name="T61" fmla="*/ 33 h 38"/>
                  <a:gd name="T62" fmla="*/ 13 w 20"/>
                  <a:gd name="T63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38">
                    <a:moveTo>
                      <a:pt x="20" y="4"/>
                    </a:moveTo>
                    <a:lnTo>
                      <a:pt x="18" y="7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0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  <a:moveTo>
                      <a:pt x="15" y="5"/>
                    </a:moveTo>
                    <a:lnTo>
                      <a:pt x="15" y="10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8" y="10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  <a:moveTo>
                      <a:pt x="5" y="9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5" y="9"/>
                    </a:lnTo>
                    <a:close/>
                    <a:moveTo>
                      <a:pt x="15" y="22"/>
                    </a:moveTo>
                    <a:lnTo>
                      <a:pt x="15" y="24"/>
                    </a:lnTo>
                    <a:lnTo>
                      <a:pt x="15" y="24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0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5" y="22"/>
                    </a:lnTo>
                    <a:close/>
                    <a:moveTo>
                      <a:pt x="13" y="36"/>
                    </a:moveTo>
                    <a:lnTo>
                      <a:pt x="15" y="38"/>
                    </a:lnTo>
                    <a:lnTo>
                      <a:pt x="13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10" y="31"/>
                    </a:lnTo>
                    <a:lnTo>
                      <a:pt x="10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13" y="31"/>
                    </a:lnTo>
                    <a:lnTo>
                      <a:pt x="13" y="31"/>
                    </a:lnTo>
                    <a:lnTo>
                      <a:pt x="13" y="33"/>
                    </a:lnTo>
                    <a:lnTo>
                      <a:pt x="13" y="34"/>
                    </a:lnTo>
                    <a:lnTo>
                      <a:pt x="13" y="36"/>
                    </a:lnTo>
                    <a:lnTo>
                      <a:pt x="13" y="3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3" name="Freeform 78"/>
              <p:cNvSpPr>
                <a:spLocks noEditPoints="1"/>
              </p:cNvSpPr>
              <p:nvPr/>
            </p:nvSpPr>
            <p:spPr bwMode="auto">
              <a:xfrm>
                <a:off x="3544" y="1914"/>
                <a:ext cx="275" cy="267"/>
              </a:xfrm>
              <a:custGeom>
                <a:avLst/>
                <a:gdLst>
                  <a:gd name="T0" fmla="*/ 156 w 275"/>
                  <a:gd name="T1" fmla="*/ 17 h 267"/>
                  <a:gd name="T2" fmla="*/ 168 w 275"/>
                  <a:gd name="T3" fmla="*/ 22 h 267"/>
                  <a:gd name="T4" fmla="*/ 171 w 275"/>
                  <a:gd name="T5" fmla="*/ 32 h 267"/>
                  <a:gd name="T6" fmla="*/ 185 w 275"/>
                  <a:gd name="T7" fmla="*/ 27 h 267"/>
                  <a:gd name="T8" fmla="*/ 192 w 275"/>
                  <a:gd name="T9" fmla="*/ 41 h 267"/>
                  <a:gd name="T10" fmla="*/ 204 w 275"/>
                  <a:gd name="T11" fmla="*/ 47 h 267"/>
                  <a:gd name="T12" fmla="*/ 214 w 275"/>
                  <a:gd name="T13" fmla="*/ 49 h 267"/>
                  <a:gd name="T14" fmla="*/ 222 w 275"/>
                  <a:gd name="T15" fmla="*/ 56 h 267"/>
                  <a:gd name="T16" fmla="*/ 234 w 275"/>
                  <a:gd name="T17" fmla="*/ 58 h 267"/>
                  <a:gd name="T18" fmla="*/ 245 w 275"/>
                  <a:gd name="T19" fmla="*/ 70 h 267"/>
                  <a:gd name="T20" fmla="*/ 236 w 275"/>
                  <a:gd name="T21" fmla="*/ 100 h 267"/>
                  <a:gd name="T22" fmla="*/ 229 w 275"/>
                  <a:gd name="T23" fmla="*/ 105 h 267"/>
                  <a:gd name="T24" fmla="*/ 226 w 275"/>
                  <a:gd name="T25" fmla="*/ 110 h 267"/>
                  <a:gd name="T26" fmla="*/ 210 w 275"/>
                  <a:gd name="T27" fmla="*/ 129 h 267"/>
                  <a:gd name="T28" fmla="*/ 207 w 275"/>
                  <a:gd name="T29" fmla="*/ 143 h 267"/>
                  <a:gd name="T30" fmla="*/ 217 w 275"/>
                  <a:gd name="T31" fmla="*/ 134 h 267"/>
                  <a:gd name="T32" fmla="*/ 226 w 275"/>
                  <a:gd name="T33" fmla="*/ 146 h 267"/>
                  <a:gd name="T34" fmla="*/ 226 w 275"/>
                  <a:gd name="T35" fmla="*/ 160 h 267"/>
                  <a:gd name="T36" fmla="*/ 221 w 275"/>
                  <a:gd name="T37" fmla="*/ 170 h 267"/>
                  <a:gd name="T38" fmla="*/ 226 w 275"/>
                  <a:gd name="T39" fmla="*/ 179 h 267"/>
                  <a:gd name="T40" fmla="*/ 224 w 275"/>
                  <a:gd name="T41" fmla="*/ 191 h 267"/>
                  <a:gd name="T42" fmla="*/ 238 w 275"/>
                  <a:gd name="T43" fmla="*/ 201 h 267"/>
                  <a:gd name="T44" fmla="*/ 233 w 275"/>
                  <a:gd name="T45" fmla="*/ 208 h 267"/>
                  <a:gd name="T46" fmla="*/ 209 w 275"/>
                  <a:gd name="T47" fmla="*/ 225 h 267"/>
                  <a:gd name="T48" fmla="*/ 188 w 275"/>
                  <a:gd name="T49" fmla="*/ 214 h 267"/>
                  <a:gd name="T50" fmla="*/ 176 w 275"/>
                  <a:gd name="T51" fmla="*/ 214 h 267"/>
                  <a:gd name="T52" fmla="*/ 154 w 275"/>
                  <a:gd name="T53" fmla="*/ 221 h 267"/>
                  <a:gd name="T54" fmla="*/ 147 w 275"/>
                  <a:gd name="T55" fmla="*/ 240 h 267"/>
                  <a:gd name="T56" fmla="*/ 132 w 275"/>
                  <a:gd name="T57" fmla="*/ 242 h 267"/>
                  <a:gd name="T58" fmla="*/ 125 w 275"/>
                  <a:gd name="T59" fmla="*/ 237 h 267"/>
                  <a:gd name="T60" fmla="*/ 106 w 275"/>
                  <a:gd name="T61" fmla="*/ 232 h 267"/>
                  <a:gd name="T62" fmla="*/ 96 w 275"/>
                  <a:gd name="T63" fmla="*/ 233 h 267"/>
                  <a:gd name="T64" fmla="*/ 80 w 275"/>
                  <a:gd name="T65" fmla="*/ 232 h 267"/>
                  <a:gd name="T66" fmla="*/ 67 w 275"/>
                  <a:gd name="T67" fmla="*/ 225 h 267"/>
                  <a:gd name="T68" fmla="*/ 65 w 275"/>
                  <a:gd name="T69" fmla="*/ 220 h 267"/>
                  <a:gd name="T70" fmla="*/ 65 w 275"/>
                  <a:gd name="T71" fmla="*/ 199 h 267"/>
                  <a:gd name="T72" fmla="*/ 70 w 275"/>
                  <a:gd name="T73" fmla="*/ 160 h 267"/>
                  <a:gd name="T74" fmla="*/ 77 w 275"/>
                  <a:gd name="T75" fmla="*/ 162 h 267"/>
                  <a:gd name="T76" fmla="*/ 70 w 275"/>
                  <a:gd name="T77" fmla="*/ 141 h 267"/>
                  <a:gd name="T78" fmla="*/ 51 w 275"/>
                  <a:gd name="T79" fmla="*/ 121 h 267"/>
                  <a:gd name="T80" fmla="*/ 58 w 275"/>
                  <a:gd name="T81" fmla="*/ 112 h 267"/>
                  <a:gd name="T82" fmla="*/ 41 w 275"/>
                  <a:gd name="T83" fmla="*/ 104 h 267"/>
                  <a:gd name="T84" fmla="*/ 29 w 275"/>
                  <a:gd name="T85" fmla="*/ 99 h 267"/>
                  <a:gd name="T86" fmla="*/ 7 w 275"/>
                  <a:gd name="T87" fmla="*/ 92 h 267"/>
                  <a:gd name="T88" fmla="*/ 5 w 275"/>
                  <a:gd name="T89" fmla="*/ 82 h 267"/>
                  <a:gd name="T90" fmla="*/ 0 w 275"/>
                  <a:gd name="T91" fmla="*/ 78 h 267"/>
                  <a:gd name="T92" fmla="*/ 34 w 275"/>
                  <a:gd name="T93" fmla="*/ 68 h 267"/>
                  <a:gd name="T94" fmla="*/ 63 w 275"/>
                  <a:gd name="T95" fmla="*/ 71 h 267"/>
                  <a:gd name="T96" fmla="*/ 58 w 275"/>
                  <a:gd name="T97" fmla="*/ 42 h 267"/>
                  <a:gd name="T98" fmla="*/ 82 w 275"/>
                  <a:gd name="T99" fmla="*/ 51 h 267"/>
                  <a:gd name="T100" fmla="*/ 96 w 275"/>
                  <a:gd name="T101" fmla="*/ 41 h 267"/>
                  <a:gd name="T102" fmla="*/ 123 w 275"/>
                  <a:gd name="T103" fmla="*/ 8 h 267"/>
                  <a:gd name="T104" fmla="*/ 142 w 275"/>
                  <a:gd name="T105" fmla="*/ 7 h 267"/>
                  <a:gd name="T106" fmla="*/ 65 w 275"/>
                  <a:gd name="T107" fmla="*/ 145 h 267"/>
                  <a:gd name="T108" fmla="*/ 275 w 275"/>
                  <a:gd name="T109" fmla="*/ 249 h 267"/>
                  <a:gd name="T110" fmla="*/ 262 w 275"/>
                  <a:gd name="T111" fmla="*/ 266 h 267"/>
                  <a:gd name="T112" fmla="*/ 260 w 275"/>
                  <a:gd name="T113" fmla="*/ 254 h 267"/>
                  <a:gd name="T114" fmla="*/ 257 w 275"/>
                  <a:gd name="T115" fmla="*/ 245 h 267"/>
                  <a:gd name="T116" fmla="*/ 265 w 275"/>
                  <a:gd name="T117" fmla="*/ 235 h 267"/>
                  <a:gd name="T118" fmla="*/ 272 w 275"/>
                  <a:gd name="T119" fmla="*/ 22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5" h="267">
                    <a:moveTo>
                      <a:pt x="147" y="12"/>
                    </a:moveTo>
                    <a:lnTo>
                      <a:pt x="147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2" y="10"/>
                    </a:lnTo>
                    <a:lnTo>
                      <a:pt x="152" y="10"/>
                    </a:lnTo>
                    <a:lnTo>
                      <a:pt x="154" y="12"/>
                    </a:lnTo>
                    <a:lnTo>
                      <a:pt x="154" y="15"/>
                    </a:lnTo>
                    <a:lnTo>
                      <a:pt x="154" y="17"/>
                    </a:lnTo>
                    <a:lnTo>
                      <a:pt x="156" y="17"/>
                    </a:lnTo>
                    <a:lnTo>
                      <a:pt x="159" y="17"/>
                    </a:lnTo>
                    <a:lnTo>
                      <a:pt x="161" y="18"/>
                    </a:lnTo>
                    <a:lnTo>
                      <a:pt x="161" y="18"/>
                    </a:lnTo>
                    <a:lnTo>
                      <a:pt x="163" y="22"/>
                    </a:lnTo>
                    <a:lnTo>
                      <a:pt x="163" y="24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64" y="22"/>
                    </a:lnTo>
                    <a:lnTo>
                      <a:pt x="166" y="22"/>
                    </a:lnTo>
                    <a:lnTo>
                      <a:pt x="168" y="22"/>
                    </a:lnTo>
                    <a:lnTo>
                      <a:pt x="169" y="22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1" y="27"/>
                    </a:lnTo>
                    <a:lnTo>
                      <a:pt x="171" y="29"/>
                    </a:lnTo>
                    <a:lnTo>
                      <a:pt x="171" y="29"/>
                    </a:lnTo>
                    <a:lnTo>
                      <a:pt x="173" y="29"/>
                    </a:lnTo>
                    <a:lnTo>
                      <a:pt x="173" y="30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1" y="34"/>
                    </a:lnTo>
                    <a:lnTo>
                      <a:pt x="171" y="34"/>
                    </a:lnTo>
                    <a:lnTo>
                      <a:pt x="176" y="34"/>
                    </a:lnTo>
                    <a:lnTo>
                      <a:pt x="180" y="34"/>
                    </a:lnTo>
                    <a:lnTo>
                      <a:pt x="181" y="32"/>
                    </a:lnTo>
                    <a:lnTo>
                      <a:pt x="181" y="30"/>
                    </a:lnTo>
                    <a:lnTo>
                      <a:pt x="181" y="29"/>
                    </a:lnTo>
                    <a:lnTo>
                      <a:pt x="183" y="29"/>
                    </a:lnTo>
                    <a:lnTo>
                      <a:pt x="185" y="27"/>
                    </a:lnTo>
                    <a:lnTo>
                      <a:pt x="185" y="29"/>
                    </a:lnTo>
                    <a:lnTo>
                      <a:pt x="183" y="34"/>
                    </a:lnTo>
                    <a:lnTo>
                      <a:pt x="185" y="35"/>
                    </a:lnTo>
                    <a:lnTo>
                      <a:pt x="185" y="37"/>
                    </a:lnTo>
                    <a:lnTo>
                      <a:pt x="185" y="39"/>
                    </a:lnTo>
                    <a:lnTo>
                      <a:pt x="186" y="39"/>
                    </a:lnTo>
                    <a:lnTo>
                      <a:pt x="188" y="39"/>
                    </a:lnTo>
                    <a:lnTo>
                      <a:pt x="188" y="39"/>
                    </a:lnTo>
                    <a:lnTo>
                      <a:pt x="190" y="41"/>
                    </a:lnTo>
                    <a:lnTo>
                      <a:pt x="192" y="41"/>
                    </a:lnTo>
                    <a:lnTo>
                      <a:pt x="193" y="42"/>
                    </a:lnTo>
                    <a:lnTo>
                      <a:pt x="193" y="42"/>
                    </a:lnTo>
                    <a:lnTo>
                      <a:pt x="195" y="44"/>
                    </a:lnTo>
                    <a:lnTo>
                      <a:pt x="197" y="46"/>
                    </a:lnTo>
                    <a:lnTo>
                      <a:pt x="197" y="47"/>
                    </a:lnTo>
                    <a:lnTo>
                      <a:pt x="198" y="47"/>
                    </a:lnTo>
                    <a:lnTo>
                      <a:pt x="200" y="46"/>
                    </a:lnTo>
                    <a:lnTo>
                      <a:pt x="202" y="46"/>
                    </a:lnTo>
                    <a:lnTo>
                      <a:pt x="204" y="46"/>
                    </a:lnTo>
                    <a:lnTo>
                      <a:pt x="204" y="47"/>
                    </a:lnTo>
                    <a:lnTo>
                      <a:pt x="205" y="47"/>
                    </a:lnTo>
                    <a:lnTo>
                      <a:pt x="205" y="47"/>
                    </a:lnTo>
                    <a:lnTo>
                      <a:pt x="205" y="49"/>
                    </a:lnTo>
                    <a:lnTo>
                      <a:pt x="207" y="49"/>
                    </a:lnTo>
                    <a:lnTo>
                      <a:pt x="209" y="49"/>
                    </a:lnTo>
                    <a:lnTo>
                      <a:pt x="209" y="47"/>
                    </a:lnTo>
                    <a:lnTo>
                      <a:pt x="210" y="47"/>
                    </a:lnTo>
                    <a:lnTo>
                      <a:pt x="212" y="47"/>
                    </a:lnTo>
                    <a:lnTo>
                      <a:pt x="212" y="47"/>
                    </a:lnTo>
                    <a:lnTo>
                      <a:pt x="214" y="49"/>
                    </a:lnTo>
                    <a:lnTo>
                      <a:pt x="214" y="47"/>
                    </a:lnTo>
                    <a:lnTo>
                      <a:pt x="216" y="49"/>
                    </a:lnTo>
                    <a:lnTo>
                      <a:pt x="217" y="51"/>
                    </a:lnTo>
                    <a:lnTo>
                      <a:pt x="217" y="51"/>
                    </a:lnTo>
                    <a:lnTo>
                      <a:pt x="217" y="53"/>
                    </a:lnTo>
                    <a:lnTo>
                      <a:pt x="219" y="53"/>
                    </a:lnTo>
                    <a:lnTo>
                      <a:pt x="221" y="58"/>
                    </a:lnTo>
                    <a:lnTo>
                      <a:pt x="222" y="58"/>
                    </a:lnTo>
                    <a:lnTo>
                      <a:pt x="222" y="56"/>
                    </a:lnTo>
                    <a:lnTo>
                      <a:pt x="222" y="56"/>
                    </a:lnTo>
                    <a:lnTo>
                      <a:pt x="224" y="56"/>
                    </a:lnTo>
                    <a:lnTo>
                      <a:pt x="226" y="56"/>
                    </a:lnTo>
                    <a:lnTo>
                      <a:pt x="226" y="56"/>
                    </a:lnTo>
                    <a:lnTo>
                      <a:pt x="226" y="58"/>
                    </a:lnTo>
                    <a:lnTo>
                      <a:pt x="228" y="58"/>
                    </a:lnTo>
                    <a:lnTo>
                      <a:pt x="228" y="58"/>
                    </a:lnTo>
                    <a:lnTo>
                      <a:pt x="228" y="58"/>
                    </a:lnTo>
                    <a:lnTo>
                      <a:pt x="229" y="58"/>
                    </a:lnTo>
                    <a:lnTo>
                      <a:pt x="233" y="58"/>
                    </a:lnTo>
                    <a:lnTo>
                      <a:pt x="234" y="58"/>
                    </a:lnTo>
                    <a:lnTo>
                      <a:pt x="234" y="58"/>
                    </a:lnTo>
                    <a:lnTo>
                      <a:pt x="236" y="59"/>
                    </a:lnTo>
                    <a:lnTo>
                      <a:pt x="238" y="59"/>
                    </a:lnTo>
                    <a:lnTo>
                      <a:pt x="241" y="61"/>
                    </a:lnTo>
                    <a:lnTo>
                      <a:pt x="245" y="61"/>
                    </a:lnTo>
                    <a:lnTo>
                      <a:pt x="246" y="63"/>
                    </a:lnTo>
                    <a:lnTo>
                      <a:pt x="248" y="63"/>
                    </a:lnTo>
                    <a:lnTo>
                      <a:pt x="248" y="64"/>
                    </a:lnTo>
                    <a:lnTo>
                      <a:pt x="248" y="64"/>
                    </a:lnTo>
                    <a:lnTo>
                      <a:pt x="245" y="70"/>
                    </a:lnTo>
                    <a:lnTo>
                      <a:pt x="243" y="71"/>
                    </a:lnTo>
                    <a:lnTo>
                      <a:pt x="241" y="75"/>
                    </a:lnTo>
                    <a:lnTo>
                      <a:pt x="241" y="78"/>
                    </a:lnTo>
                    <a:lnTo>
                      <a:pt x="240" y="82"/>
                    </a:lnTo>
                    <a:lnTo>
                      <a:pt x="238" y="87"/>
                    </a:lnTo>
                    <a:lnTo>
                      <a:pt x="238" y="88"/>
                    </a:lnTo>
                    <a:lnTo>
                      <a:pt x="238" y="90"/>
                    </a:lnTo>
                    <a:lnTo>
                      <a:pt x="238" y="93"/>
                    </a:lnTo>
                    <a:lnTo>
                      <a:pt x="236" y="97"/>
                    </a:lnTo>
                    <a:lnTo>
                      <a:pt x="236" y="100"/>
                    </a:lnTo>
                    <a:lnTo>
                      <a:pt x="238" y="102"/>
                    </a:lnTo>
                    <a:lnTo>
                      <a:pt x="238" y="102"/>
                    </a:lnTo>
                    <a:lnTo>
                      <a:pt x="236" y="104"/>
                    </a:lnTo>
                    <a:lnTo>
                      <a:pt x="234" y="104"/>
                    </a:lnTo>
                    <a:lnTo>
                      <a:pt x="234" y="105"/>
                    </a:lnTo>
                    <a:lnTo>
                      <a:pt x="233" y="107"/>
                    </a:lnTo>
                    <a:lnTo>
                      <a:pt x="231" y="107"/>
                    </a:lnTo>
                    <a:lnTo>
                      <a:pt x="229" y="107"/>
                    </a:lnTo>
                    <a:lnTo>
                      <a:pt x="229" y="105"/>
                    </a:lnTo>
                    <a:lnTo>
                      <a:pt x="229" y="105"/>
                    </a:lnTo>
                    <a:lnTo>
                      <a:pt x="229" y="105"/>
                    </a:lnTo>
                    <a:lnTo>
                      <a:pt x="228" y="105"/>
                    </a:lnTo>
                    <a:lnTo>
                      <a:pt x="226" y="105"/>
                    </a:lnTo>
                    <a:lnTo>
                      <a:pt x="224" y="107"/>
                    </a:lnTo>
                    <a:lnTo>
                      <a:pt x="224" y="109"/>
                    </a:lnTo>
                    <a:lnTo>
                      <a:pt x="226" y="109"/>
                    </a:lnTo>
                    <a:lnTo>
                      <a:pt x="226" y="109"/>
                    </a:lnTo>
                    <a:lnTo>
                      <a:pt x="226" y="109"/>
                    </a:lnTo>
                    <a:lnTo>
                      <a:pt x="226" y="110"/>
                    </a:lnTo>
                    <a:lnTo>
                      <a:pt x="226" y="110"/>
                    </a:lnTo>
                    <a:lnTo>
                      <a:pt x="222" y="114"/>
                    </a:lnTo>
                    <a:lnTo>
                      <a:pt x="221" y="117"/>
                    </a:lnTo>
                    <a:lnTo>
                      <a:pt x="219" y="117"/>
                    </a:lnTo>
                    <a:lnTo>
                      <a:pt x="219" y="119"/>
                    </a:lnTo>
                    <a:lnTo>
                      <a:pt x="216" y="121"/>
                    </a:lnTo>
                    <a:lnTo>
                      <a:pt x="216" y="121"/>
                    </a:lnTo>
                    <a:lnTo>
                      <a:pt x="216" y="124"/>
                    </a:lnTo>
                    <a:lnTo>
                      <a:pt x="216" y="126"/>
                    </a:lnTo>
                    <a:lnTo>
                      <a:pt x="212" y="128"/>
                    </a:lnTo>
                    <a:lnTo>
                      <a:pt x="210" y="129"/>
                    </a:lnTo>
                    <a:lnTo>
                      <a:pt x="209" y="131"/>
                    </a:lnTo>
                    <a:lnTo>
                      <a:pt x="209" y="133"/>
                    </a:lnTo>
                    <a:lnTo>
                      <a:pt x="209" y="134"/>
                    </a:lnTo>
                    <a:lnTo>
                      <a:pt x="209" y="134"/>
                    </a:lnTo>
                    <a:lnTo>
                      <a:pt x="209" y="136"/>
                    </a:lnTo>
                    <a:lnTo>
                      <a:pt x="209" y="138"/>
                    </a:lnTo>
                    <a:lnTo>
                      <a:pt x="209" y="139"/>
                    </a:lnTo>
                    <a:lnTo>
                      <a:pt x="207" y="139"/>
                    </a:lnTo>
                    <a:lnTo>
                      <a:pt x="207" y="141"/>
                    </a:lnTo>
                    <a:lnTo>
                      <a:pt x="207" y="143"/>
                    </a:lnTo>
                    <a:lnTo>
                      <a:pt x="207" y="143"/>
                    </a:lnTo>
                    <a:lnTo>
                      <a:pt x="209" y="143"/>
                    </a:lnTo>
                    <a:lnTo>
                      <a:pt x="210" y="141"/>
                    </a:lnTo>
                    <a:lnTo>
                      <a:pt x="212" y="139"/>
                    </a:lnTo>
                    <a:lnTo>
                      <a:pt x="212" y="138"/>
                    </a:lnTo>
                    <a:lnTo>
                      <a:pt x="210" y="138"/>
                    </a:lnTo>
                    <a:lnTo>
                      <a:pt x="212" y="138"/>
                    </a:lnTo>
                    <a:lnTo>
                      <a:pt x="214" y="136"/>
                    </a:lnTo>
                    <a:lnTo>
                      <a:pt x="216" y="134"/>
                    </a:lnTo>
                    <a:lnTo>
                      <a:pt x="217" y="134"/>
                    </a:lnTo>
                    <a:lnTo>
                      <a:pt x="221" y="134"/>
                    </a:lnTo>
                    <a:lnTo>
                      <a:pt x="222" y="134"/>
                    </a:lnTo>
                    <a:lnTo>
                      <a:pt x="222" y="136"/>
                    </a:lnTo>
                    <a:lnTo>
                      <a:pt x="222" y="138"/>
                    </a:lnTo>
                    <a:lnTo>
                      <a:pt x="222" y="139"/>
                    </a:lnTo>
                    <a:lnTo>
                      <a:pt x="222" y="141"/>
                    </a:lnTo>
                    <a:lnTo>
                      <a:pt x="222" y="143"/>
                    </a:lnTo>
                    <a:lnTo>
                      <a:pt x="224" y="145"/>
                    </a:lnTo>
                    <a:lnTo>
                      <a:pt x="224" y="145"/>
                    </a:lnTo>
                    <a:lnTo>
                      <a:pt x="226" y="146"/>
                    </a:lnTo>
                    <a:lnTo>
                      <a:pt x="226" y="148"/>
                    </a:lnTo>
                    <a:lnTo>
                      <a:pt x="226" y="148"/>
                    </a:lnTo>
                    <a:lnTo>
                      <a:pt x="226" y="150"/>
                    </a:lnTo>
                    <a:lnTo>
                      <a:pt x="222" y="151"/>
                    </a:lnTo>
                    <a:lnTo>
                      <a:pt x="222" y="153"/>
                    </a:lnTo>
                    <a:lnTo>
                      <a:pt x="222" y="153"/>
                    </a:lnTo>
                    <a:lnTo>
                      <a:pt x="222" y="155"/>
                    </a:lnTo>
                    <a:lnTo>
                      <a:pt x="224" y="155"/>
                    </a:lnTo>
                    <a:lnTo>
                      <a:pt x="226" y="158"/>
                    </a:lnTo>
                    <a:lnTo>
                      <a:pt x="226" y="160"/>
                    </a:lnTo>
                    <a:lnTo>
                      <a:pt x="229" y="162"/>
                    </a:lnTo>
                    <a:lnTo>
                      <a:pt x="229" y="163"/>
                    </a:lnTo>
                    <a:lnTo>
                      <a:pt x="229" y="163"/>
                    </a:lnTo>
                    <a:lnTo>
                      <a:pt x="228" y="163"/>
                    </a:lnTo>
                    <a:lnTo>
                      <a:pt x="228" y="167"/>
                    </a:lnTo>
                    <a:lnTo>
                      <a:pt x="228" y="167"/>
                    </a:lnTo>
                    <a:lnTo>
                      <a:pt x="226" y="168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1" y="170"/>
                    </a:lnTo>
                    <a:lnTo>
                      <a:pt x="219" y="170"/>
                    </a:lnTo>
                    <a:lnTo>
                      <a:pt x="219" y="172"/>
                    </a:lnTo>
                    <a:lnTo>
                      <a:pt x="221" y="174"/>
                    </a:lnTo>
                    <a:lnTo>
                      <a:pt x="221" y="174"/>
                    </a:lnTo>
                    <a:lnTo>
                      <a:pt x="221" y="175"/>
                    </a:lnTo>
                    <a:lnTo>
                      <a:pt x="222" y="177"/>
                    </a:lnTo>
                    <a:lnTo>
                      <a:pt x="224" y="177"/>
                    </a:lnTo>
                    <a:lnTo>
                      <a:pt x="226" y="177"/>
                    </a:lnTo>
                    <a:lnTo>
                      <a:pt x="226" y="177"/>
                    </a:lnTo>
                    <a:lnTo>
                      <a:pt x="226" y="179"/>
                    </a:lnTo>
                    <a:lnTo>
                      <a:pt x="228" y="180"/>
                    </a:lnTo>
                    <a:lnTo>
                      <a:pt x="226" y="182"/>
                    </a:lnTo>
                    <a:lnTo>
                      <a:pt x="226" y="182"/>
                    </a:lnTo>
                    <a:lnTo>
                      <a:pt x="224" y="184"/>
                    </a:lnTo>
                    <a:lnTo>
                      <a:pt x="224" y="185"/>
                    </a:lnTo>
                    <a:lnTo>
                      <a:pt x="222" y="187"/>
                    </a:lnTo>
                    <a:lnTo>
                      <a:pt x="224" y="187"/>
                    </a:lnTo>
                    <a:lnTo>
                      <a:pt x="224" y="189"/>
                    </a:lnTo>
                    <a:lnTo>
                      <a:pt x="224" y="191"/>
                    </a:lnTo>
                    <a:lnTo>
                      <a:pt x="224" y="191"/>
                    </a:lnTo>
                    <a:lnTo>
                      <a:pt x="226" y="192"/>
                    </a:lnTo>
                    <a:lnTo>
                      <a:pt x="229" y="196"/>
                    </a:lnTo>
                    <a:lnTo>
                      <a:pt x="233" y="197"/>
                    </a:lnTo>
                    <a:lnTo>
                      <a:pt x="233" y="197"/>
                    </a:lnTo>
                    <a:lnTo>
                      <a:pt x="238" y="196"/>
                    </a:lnTo>
                    <a:lnTo>
                      <a:pt x="238" y="196"/>
                    </a:lnTo>
                    <a:lnTo>
                      <a:pt x="240" y="197"/>
                    </a:lnTo>
                    <a:lnTo>
                      <a:pt x="240" y="197"/>
                    </a:lnTo>
                    <a:lnTo>
                      <a:pt x="238" y="199"/>
                    </a:lnTo>
                    <a:lnTo>
                      <a:pt x="238" y="201"/>
                    </a:lnTo>
                    <a:lnTo>
                      <a:pt x="236" y="203"/>
                    </a:lnTo>
                    <a:lnTo>
                      <a:pt x="236" y="204"/>
                    </a:lnTo>
                    <a:lnTo>
                      <a:pt x="236" y="204"/>
                    </a:lnTo>
                    <a:lnTo>
                      <a:pt x="236" y="206"/>
                    </a:lnTo>
                    <a:lnTo>
                      <a:pt x="234" y="208"/>
                    </a:lnTo>
                    <a:lnTo>
                      <a:pt x="234" y="206"/>
                    </a:lnTo>
                    <a:lnTo>
                      <a:pt x="234" y="206"/>
                    </a:lnTo>
                    <a:lnTo>
                      <a:pt x="234" y="206"/>
                    </a:lnTo>
                    <a:lnTo>
                      <a:pt x="233" y="206"/>
                    </a:lnTo>
                    <a:lnTo>
                      <a:pt x="233" y="208"/>
                    </a:lnTo>
                    <a:lnTo>
                      <a:pt x="231" y="208"/>
                    </a:lnTo>
                    <a:lnTo>
                      <a:pt x="229" y="209"/>
                    </a:lnTo>
                    <a:lnTo>
                      <a:pt x="224" y="214"/>
                    </a:lnTo>
                    <a:lnTo>
                      <a:pt x="221" y="216"/>
                    </a:lnTo>
                    <a:lnTo>
                      <a:pt x="221" y="218"/>
                    </a:lnTo>
                    <a:lnTo>
                      <a:pt x="219" y="220"/>
                    </a:lnTo>
                    <a:lnTo>
                      <a:pt x="217" y="221"/>
                    </a:lnTo>
                    <a:lnTo>
                      <a:pt x="216" y="221"/>
                    </a:lnTo>
                    <a:lnTo>
                      <a:pt x="212" y="223"/>
                    </a:lnTo>
                    <a:lnTo>
                      <a:pt x="209" y="225"/>
                    </a:lnTo>
                    <a:lnTo>
                      <a:pt x="207" y="225"/>
                    </a:lnTo>
                    <a:lnTo>
                      <a:pt x="204" y="225"/>
                    </a:lnTo>
                    <a:lnTo>
                      <a:pt x="200" y="221"/>
                    </a:lnTo>
                    <a:lnTo>
                      <a:pt x="195" y="221"/>
                    </a:lnTo>
                    <a:lnTo>
                      <a:pt x="193" y="218"/>
                    </a:lnTo>
                    <a:lnTo>
                      <a:pt x="192" y="218"/>
                    </a:lnTo>
                    <a:lnTo>
                      <a:pt x="190" y="218"/>
                    </a:lnTo>
                    <a:lnTo>
                      <a:pt x="190" y="216"/>
                    </a:lnTo>
                    <a:lnTo>
                      <a:pt x="188" y="216"/>
                    </a:lnTo>
                    <a:lnTo>
                      <a:pt x="188" y="214"/>
                    </a:lnTo>
                    <a:lnTo>
                      <a:pt x="186" y="216"/>
                    </a:lnTo>
                    <a:lnTo>
                      <a:pt x="186" y="216"/>
                    </a:lnTo>
                    <a:lnTo>
                      <a:pt x="185" y="216"/>
                    </a:lnTo>
                    <a:lnTo>
                      <a:pt x="185" y="216"/>
                    </a:lnTo>
                    <a:lnTo>
                      <a:pt x="185" y="216"/>
                    </a:lnTo>
                    <a:lnTo>
                      <a:pt x="183" y="216"/>
                    </a:lnTo>
                    <a:lnTo>
                      <a:pt x="183" y="216"/>
                    </a:lnTo>
                    <a:lnTo>
                      <a:pt x="181" y="216"/>
                    </a:lnTo>
                    <a:lnTo>
                      <a:pt x="181" y="216"/>
                    </a:lnTo>
                    <a:lnTo>
                      <a:pt x="176" y="214"/>
                    </a:lnTo>
                    <a:lnTo>
                      <a:pt x="176" y="214"/>
                    </a:lnTo>
                    <a:lnTo>
                      <a:pt x="173" y="214"/>
                    </a:lnTo>
                    <a:lnTo>
                      <a:pt x="171" y="213"/>
                    </a:lnTo>
                    <a:lnTo>
                      <a:pt x="171" y="211"/>
                    </a:lnTo>
                    <a:lnTo>
                      <a:pt x="169" y="211"/>
                    </a:lnTo>
                    <a:lnTo>
                      <a:pt x="169" y="211"/>
                    </a:lnTo>
                    <a:lnTo>
                      <a:pt x="166" y="211"/>
                    </a:lnTo>
                    <a:lnTo>
                      <a:pt x="166" y="213"/>
                    </a:lnTo>
                    <a:lnTo>
                      <a:pt x="164" y="214"/>
                    </a:lnTo>
                    <a:lnTo>
                      <a:pt x="154" y="221"/>
                    </a:lnTo>
                    <a:lnTo>
                      <a:pt x="152" y="225"/>
                    </a:lnTo>
                    <a:lnTo>
                      <a:pt x="151" y="228"/>
                    </a:lnTo>
                    <a:lnTo>
                      <a:pt x="151" y="232"/>
                    </a:lnTo>
                    <a:lnTo>
                      <a:pt x="151" y="237"/>
                    </a:lnTo>
                    <a:lnTo>
                      <a:pt x="152" y="240"/>
                    </a:lnTo>
                    <a:lnTo>
                      <a:pt x="154" y="242"/>
                    </a:lnTo>
                    <a:lnTo>
                      <a:pt x="152" y="242"/>
                    </a:lnTo>
                    <a:lnTo>
                      <a:pt x="151" y="242"/>
                    </a:lnTo>
                    <a:lnTo>
                      <a:pt x="149" y="240"/>
                    </a:lnTo>
                    <a:lnTo>
                      <a:pt x="147" y="240"/>
                    </a:lnTo>
                    <a:lnTo>
                      <a:pt x="145" y="242"/>
                    </a:lnTo>
                    <a:lnTo>
                      <a:pt x="144" y="242"/>
                    </a:lnTo>
                    <a:lnTo>
                      <a:pt x="144" y="242"/>
                    </a:lnTo>
                    <a:lnTo>
                      <a:pt x="144" y="242"/>
                    </a:lnTo>
                    <a:lnTo>
                      <a:pt x="142" y="243"/>
                    </a:lnTo>
                    <a:lnTo>
                      <a:pt x="142" y="243"/>
                    </a:lnTo>
                    <a:lnTo>
                      <a:pt x="140" y="243"/>
                    </a:lnTo>
                    <a:lnTo>
                      <a:pt x="137" y="242"/>
                    </a:lnTo>
                    <a:lnTo>
                      <a:pt x="133" y="242"/>
                    </a:lnTo>
                    <a:lnTo>
                      <a:pt x="132" y="242"/>
                    </a:lnTo>
                    <a:lnTo>
                      <a:pt x="130" y="243"/>
                    </a:lnTo>
                    <a:lnTo>
                      <a:pt x="130" y="243"/>
                    </a:lnTo>
                    <a:lnTo>
                      <a:pt x="128" y="242"/>
                    </a:lnTo>
                    <a:lnTo>
                      <a:pt x="128" y="242"/>
                    </a:lnTo>
                    <a:lnTo>
                      <a:pt x="127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5" y="238"/>
                    </a:lnTo>
                    <a:lnTo>
                      <a:pt x="125" y="238"/>
                    </a:lnTo>
                    <a:lnTo>
                      <a:pt x="125" y="237"/>
                    </a:lnTo>
                    <a:lnTo>
                      <a:pt x="121" y="237"/>
                    </a:lnTo>
                    <a:lnTo>
                      <a:pt x="120" y="237"/>
                    </a:lnTo>
                    <a:lnTo>
                      <a:pt x="120" y="237"/>
                    </a:lnTo>
                    <a:lnTo>
                      <a:pt x="120" y="237"/>
                    </a:lnTo>
                    <a:lnTo>
                      <a:pt x="118" y="235"/>
                    </a:lnTo>
                    <a:lnTo>
                      <a:pt x="116" y="235"/>
                    </a:lnTo>
                    <a:lnTo>
                      <a:pt x="115" y="233"/>
                    </a:lnTo>
                    <a:lnTo>
                      <a:pt x="113" y="233"/>
                    </a:lnTo>
                    <a:lnTo>
                      <a:pt x="111" y="232"/>
                    </a:lnTo>
                    <a:lnTo>
                      <a:pt x="106" y="232"/>
                    </a:lnTo>
                    <a:lnTo>
                      <a:pt x="104" y="230"/>
                    </a:lnTo>
                    <a:lnTo>
                      <a:pt x="104" y="232"/>
                    </a:lnTo>
                    <a:lnTo>
                      <a:pt x="104" y="232"/>
                    </a:lnTo>
                    <a:lnTo>
                      <a:pt x="104" y="235"/>
                    </a:lnTo>
                    <a:lnTo>
                      <a:pt x="104" y="235"/>
                    </a:lnTo>
                    <a:lnTo>
                      <a:pt x="101" y="235"/>
                    </a:lnTo>
                    <a:lnTo>
                      <a:pt x="99" y="235"/>
                    </a:lnTo>
                    <a:lnTo>
                      <a:pt x="97" y="235"/>
                    </a:lnTo>
                    <a:lnTo>
                      <a:pt x="96" y="235"/>
                    </a:lnTo>
                    <a:lnTo>
                      <a:pt x="96" y="233"/>
                    </a:lnTo>
                    <a:lnTo>
                      <a:pt x="91" y="235"/>
                    </a:lnTo>
                    <a:lnTo>
                      <a:pt x="91" y="235"/>
                    </a:lnTo>
                    <a:lnTo>
                      <a:pt x="89" y="233"/>
                    </a:lnTo>
                    <a:lnTo>
                      <a:pt x="87" y="232"/>
                    </a:lnTo>
                    <a:lnTo>
                      <a:pt x="87" y="232"/>
                    </a:lnTo>
                    <a:lnTo>
                      <a:pt x="86" y="232"/>
                    </a:lnTo>
                    <a:lnTo>
                      <a:pt x="86" y="232"/>
                    </a:lnTo>
                    <a:lnTo>
                      <a:pt x="84" y="232"/>
                    </a:lnTo>
                    <a:lnTo>
                      <a:pt x="82" y="232"/>
                    </a:lnTo>
                    <a:lnTo>
                      <a:pt x="80" y="232"/>
                    </a:lnTo>
                    <a:lnTo>
                      <a:pt x="80" y="232"/>
                    </a:lnTo>
                    <a:lnTo>
                      <a:pt x="77" y="228"/>
                    </a:lnTo>
                    <a:lnTo>
                      <a:pt x="77" y="228"/>
                    </a:lnTo>
                    <a:lnTo>
                      <a:pt x="75" y="228"/>
                    </a:lnTo>
                    <a:lnTo>
                      <a:pt x="74" y="228"/>
                    </a:lnTo>
                    <a:lnTo>
                      <a:pt x="68" y="226"/>
                    </a:lnTo>
                    <a:lnTo>
                      <a:pt x="67" y="225"/>
                    </a:lnTo>
                    <a:lnTo>
                      <a:pt x="67" y="225"/>
                    </a:lnTo>
                    <a:lnTo>
                      <a:pt x="67" y="225"/>
                    </a:lnTo>
                    <a:lnTo>
                      <a:pt x="67" y="225"/>
                    </a:lnTo>
                    <a:lnTo>
                      <a:pt x="65" y="225"/>
                    </a:lnTo>
                    <a:lnTo>
                      <a:pt x="65" y="226"/>
                    </a:lnTo>
                    <a:lnTo>
                      <a:pt x="65" y="226"/>
                    </a:lnTo>
                    <a:lnTo>
                      <a:pt x="65" y="226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3" y="223"/>
                    </a:lnTo>
                    <a:lnTo>
                      <a:pt x="65" y="223"/>
                    </a:lnTo>
                    <a:lnTo>
                      <a:pt x="65" y="221"/>
                    </a:lnTo>
                    <a:lnTo>
                      <a:pt x="65" y="220"/>
                    </a:lnTo>
                    <a:lnTo>
                      <a:pt x="63" y="220"/>
                    </a:lnTo>
                    <a:lnTo>
                      <a:pt x="62" y="220"/>
                    </a:lnTo>
                    <a:lnTo>
                      <a:pt x="60" y="220"/>
                    </a:lnTo>
                    <a:lnTo>
                      <a:pt x="58" y="218"/>
                    </a:lnTo>
                    <a:lnTo>
                      <a:pt x="58" y="218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60" y="214"/>
                    </a:lnTo>
                    <a:lnTo>
                      <a:pt x="63" y="211"/>
                    </a:lnTo>
                    <a:lnTo>
                      <a:pt x="65" y="199"/>
                    </a:lnTo>
                    <a:lnTo>
                      <a:pt x="68" y="185"/>
                    </a:lnTo>
                    <a:lnTo>
                      <a:pt x="68" y="182"/>
                    </a:lnTo>
                    <a:lnTo>
                      <a:pt x="70" y="182"/>
                    </a:lnTo>
                    <a:lnTo>
                      <a:pt x="70" y="180"/>
                    </a:lnTo>
                    <a:lnTo>
                      <a:pt x="68" y="180"/>
                    </a:lnTo>
                    <a:lnTo>
                      <a:pt x="68" y="182"/>
                    </a:lnTo>
                    <a:lnTo>
                      <a:pt x="68" y="182"/>
                    </a:lnTo>
                    <a:lnTo>
                      <a:pt x="68" y="168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4" y="162"/>
                    </a:lnTo>
                    <a:lnTo>
                      <a:pt x="75" y="163"/>
                    </a:lnTo>
                    <a:lnTo>
                      <a:pt x="77" y="165"/>
                    </a:lnTo>
                    <a:lnTo>
                      <a:pt x="79" y="172"/>
                    </a:lnTo>
                    <a:lnTo>
                      <a:pt x="79" y="172"/>
                    </a:lnTo>
                    <a:lnTo>
                      <a:pt x="80" y="174"/>
                    </a:lnTo>
                    <a:lnTo>
                      <a:pt x="80" y="172"/>
                    </a:lnTo>
                    <a:lnTo>
                      <a:pt x="79" y="172"/>
                    </a:lnTo>
                    <a:lnTo>
                      <a:pt x="77" y="163"/>
                    </a:lnTo>
                    <a:lnTo>
                      <a:pt x="77" y="162"/>
                    </a:lnTo>
                    <a:lnTo>
                      <a:pt x="75" y="158"/>
                    </a:lnTo>
                    <a:lnTo>
                      <a:pt x="68" y="155"/>
                    </a:lnTo>
                    <a:lnTo>
                      <a:pt x="68" y="155"/>
                    </a:lnTo>
                    <a:lnTo>
                      <a:pt x="68" y="153"/>
                    </a:lnTo>
                    <a:lnTo>
                      <a:pt x="70" y="153"/>
                    </a:lnTo>
                    <a:lnTo>
                      <a:pt x="72" y="153"/>
                    </a:lnTo>
                    <a:lnTo>
                      <a:pt x="72" y="153"/>
                    </a:lnTo>
                    <a:lnTo>
                      <a:pt x="72" y="151"/>
                    </a:lnTo>
                    <a:lnTo>
                      <a:pt x="70" y="148"/>
                    </a:lnTo>
                    <a:lnTo>
                      <a:pt x="70" y="141"/>
                    </a:lnTo>
                    <a:lnTo>
                      <a:pt x="70" y="139"/>
                    </a:lnTo>
                    <a:lnTo>
                      <a:pt x="70" y="138"/>
                    </a:lnTo>
                    <a:lnTo>
                      <a:pt x="68" y="138"/>
                    </a:lnTo>
                    <a:lnTo>
                      <a:pt x="67" y="138"/>
                    </a:lnTo>
                    <a:lnTo>
                      <a:pt x="65" y="136"/>
                    </a:lnTo>
                    <a:lnTo>
                      <a:pt x="58" y="133"/>
                    </a:lnTo>
                    <a:lnTo>
                      <a:pt x="55" y="128"/>
                    </a:lnTo>
                    <a:lnTo>
                      <a:pt x="51" y="124"/>
                    </a:lnTo>
                    <a:lnTo>
                      <a:pt x="51" y="122"/>
                    </a:lnTo>
                    <a:lnTo>
                      <a:pt x="51" y="121"/>
                    </a:lnTo>
                    <a:lnTo>
                      <a:pt x="53" y="117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50" y="114"/>
                    </a:lnTo>
                    <a:lnTo>
                      <a:pt x="50" y="112"/>
                    </a:lnTo>
                    <a:lnTo>
                      <a:pt x="51" y="110"/>
                    </a:lnTo>
                    <a:lnTo>
                      <a:pt x="53" y="110"/>
                    </a:lnTo>
                    <a:lnTo>
                      <a:pt x="55" y="112"/>
                    </a:lnTo>
                    <a:lnTo>
                      <a:pt x="56" y="112"/>
                    </a:lnTo>
                    <a:lnTo>
                      <a:pt x="58" y="112"/>
                    </a:lnTo>
                    <a:lnTo>
                      <a:pt x="53" y="110"/>
                    </a:lnTo>
                    <a:lnTo>
                      <a:pt x="46" y="110"/>
                    </a:lnTo>
                    <a:lnTo>
                      <a:pt x="44" y="110"/>
                    </a:lnTo>
                    <a:lnTo>
                      <a:pt x="43" y="110"/>
                    </a:lnTo>
                    <a:lnTo>
                      <a:pt x="43" y="109"/>
                    </a:lnTo>
                    <a:lnTo>
                      <a:pt x="44" y="107"/>
                    </a:lnTo>
                    <a:lnTo>
                      <a:pt x="44" y="105"/>
                    </a:lnTo>
                    <a:lnTo>
                      <a:pt x="44" y="104"/>
                    </a:lnTo>
                    <a:lnTo>
                      <a:pt x="43" y="104"/>
                    </a:lnTo>
                    <a:lnTo>
                      <a:pt x="41" y="104"/>
                    </a:lnTo>
                    <a:lnTo>
                      <a:pt x="38" y="104"/>
                    </a:lnTo>
                    <a:lnTo>
                      <a:pt x="38" y="104"/>
                    </a:lnTo>
                    <a:lnTo>
                      <a:pt x="39" y="102"/>
                    </a:lnTo>
                    <a:lnTo>
                      <a:pt x="38" y="100"/>
                    </a:lnTo>
                    <a:lnTo>
                      <a:pt x="36" y="102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1" y="99"/>
                    </a:lnTo>
                    <a:lnTo>
                      <a:pt x="29" y="99"/>
                    </a:lnTo>
                    <a:lnTo>
                      <a:pt x="29" y="99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6" y="99"/>
                    </a:lnTo>
                    <a:lnTo>
                      <a:pt x="24" y="97"/>
                    </a:lnTo>
                    <a:lnTo>
                      <a:pt x="17" y="95"/>
                    </a:lnTo>
                    <a:lnTo>
                      <a:pt x="14" y="95"/>
                    </a:lnTo>
                    <a:lnTo>
                      <a:pt x="10" y="95"/>
                    </a:lnTo>
                    <a:lnTo>
                      <a:pt x="9" y="95"/>
                    </a:lnTo>
                    <a:lnTo>
                      <a:pt x="7" y="93"/>
                    </a:lnTo>
                    <a:lnTo>
                      <a:pt x="7" y="92"/>
                    </a:lnTo>
                    <a:lnTo>
                      <a:pt x="2" y="90"/>
                    </a:lnTo>
                    <a:lnTo>
                      <a:pt x="3" y="88"/>
                    </a:lnTo>
                    <a:lnTo>
                      <a:pt x="5" y="88"/>
                    </a:lnTo>
                    <a:lnTo>
                      <a:pt x="7" y="87"/>
                    </a:lnTo>
                    <a:lnTo>
                      <a:pt x="9" y="85"/>
                    </a:lnTo>
                    <a:lnTo>
                      <a:pt x="7" y="85"/>
                    </a:lnTo>
                    <a:lnTo>
                      <a:pt x="5" y="83"/>
                    </a:lnTo>
                    <a:lnTo>
                      <a:pt x="5" y="83"/>
                    </a:lnTo>
                    <a:lnTo>
                      <a:pt x="3" y="82"/>
                    </a:lnTo>
                    <a:lnTo>
                      <a:pt x="5" y="82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10" y="82"/>
                    </a:lnTo>
                    <a:lnTo>
                      <a:pt x="9" y="80"/>
                    </a:lnTo>
                    <a:lnTo>
                      <a:pt x="9" y="80"/>
                    </a:lnTo>
                    <a:lnTo>
                      <a:pt x="7" y="80"/>
                    </a:lnTo>
                    <a:lnTo>
                      <a:pt x="5" y="80"/>
                    </a:lnTo>
                    <a:lnTo>
                      <a:pt x="3" y="80"/>
                    </a:lnTo>
                    <a:lnTo>
                      <a:pt x="2" y="8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2" y="75"/>
                    </a:lnTo>
                    <a:lnTo>
                      <a:pt x="5" y="73"/>
                    </a:lnTo>
                    <a:lnTo>
                      <a:pt x="14" y="70"/>
                    </a:lnTo>
                    <a:lnTo>
                      <a:pt x="17" y="71"/>
                    </a:lnTo>
                    <a:lnTo>
                      <a:pt x="20" y="70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9" y="66"/>
                    </a:lnTo>
                    <a:lnTo>
                      <a:pt x="34" y="68"/>
                    </a:lnTo>
                    <a:lnTo>
                      <a:pt x="38" y="73"/>
                    </a:lnTo>
                    <a:lnTo>
                      <a:pt x="39" y="75"/>
                    </a:lnTo>
                    <a:lnTo>
                      <a:pt x="44" y="71"/>
                    </a:lnTo>
                    <a:lnTo>
                      <a:pt x="51" y="71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5" y="70"/>
                    </a:lnTo>
                    <a:lnTo>
                      <a:pt x="56" y="71"/>
                    </a:lnTo>
                    <a:lnTo>
                      <a:pt x="56" y="73"/>
                    </a:lnTo>
                    <a:lnTo>
                      <a:pt x="63" y="71"/>
                    </a:lnTo>
                    <a:lnTo>
                      <a:pt x="65" y="71"/>
                    </a:lnTo>
                    <a:lnTo>
                      <a:pt x="63" y="70"/>
                    </a:lnTo>
                    <a:lnTo>
                      <a:pt x="62" y="68"/>
                    </a:lnTo>
                    <a:lnTo>
                      <a:pt x="62" y="56"/>
                    </a:lnTo>
                    <a:lnTo>
                      <a:pt x="60" y="53"/>
                    </a:lnTo>
                    <a:lnTo>
                      <a:pt x="56" y="47"/>
                    </a:lnTo>
                    <a:lnTo>
                      <a:pt x="56" y="44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8" y="42"/>
                    </a:lnTo>
                    <a:lnTo>
                      <a:pt x="62" y="42"/>
                    </a:lnTo>
                    <a:lnTo>
                      <a:pt x="65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8" y="47"/>
                    </a:lnTo>
                    <a:lnTo>
                      <a:pt x="68" y="49"/>
                    </a:lnTo>
                    <a:lnTo>
                      <a:pt x="70" y="51"/>
                    </a:lnTo>
                    <a:lnTo>
                      <a:pt x="74" y="51"/>
                    </a:lnTo>
                    <a:lnTo>
                      <a:pt x="77" y="51"/>
                    </a:lnTo>
                    <a:lnTo>
                      <a:pt x="82" y="51"/>
                    </a:lnTo>
                    <a:lnTo>
                      <a:pt x="89" y="53"/>
                    </a:lnTo>
                    <a:lnTo>
                      <a:pt x="91" y="53"/>
                    </a:lnTo>
                    <a:lnTo>
                      <a:pt x="94" y="49"/>
                    </a:lnTo>
                    <a:lnTo>
                      <a:pt x="99" y="49"/>
                    </a:lnTo>
                    <a:lnTo>
                      <a:pt x="99" y="47"/>
                    </a:lnTo>
                    <a:lnTo>
                      <a:pt x="97" y="47"/>
                    </a:lnTo>
                    <a:lnTo>
                      <a:pt x="94" y="47"/>
                    </a:lnTo>
                    <a:lnTo>
                      <a:pt x="94" y="46"/>
                    </a:lnTo>
                    <a:lnTo>
                      <a:pt x="94" y="44"/>
                    </a:lnTo>
                    <a:lnTo>
                      <a:pt x="96" y="41"/>
                    </a:lnTo>
                    <a:lnTo>
                      <a:pt x="103" y="35"/>
                    </a:lnTo>
                    <a:lnTo>
                      <a:pt x="109" y="35"/>
                    </a:lnTo>
                    <a:lnTo>
                      <a:pt x="116" y="32"/>
                    </a:lnTo>
                    <a:lnTo>
                      <a:pt x="118" y="30"/>
                    </a:lnTo>
                    <a:lnTo>
                      <a:pt x="121" y="27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24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7"/>
                    </a:lnTo>
                    <a:lnTo>
                      <a:pt x="125" y="5"/>
                    </a:lnTo>
                    <a:lnTo>
                      <a:pt x="128" y="3"/>
                    </a:lnTo>
                    <a:lnTo>
                      <a:pt x="139" y="0"/>
                    </a:lnTo>
                    <a:lnTo>
                      <a:pt x="140" y="0"/>
                    </a:lnTo>
                    <a:lnTo>
                      <a:pt x="140" y="1"/>
                    </a:lnTo>
                    <a:lnTo>
                      <a:pt x="140" y="3"/>
                    </a:lnTo>
                    <a:lnTo>
                      <a:pt x="142" y="3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4" y="8"/>
                    </a:lnTo>
                    <a:lnTo>
                      <a:pt x="145" y="10"/>
                    </a:lnTo>
                    <a:lnTo>
                      <a:pt x="145" y="12"/>
                    </a:lnTo>
                    <a:lnTo>
                      <a:pt x="147" y="12"/>
                    </a:lnTo>
                    <a:lnTo>
                      <a:pt x="147" y="12"/>
                    </a:lnTo>
                    <a:close/>
                    <a:moveTo>
                      <a:pt x="68" y="150"/>
                    </a:moveTo>
                    <a:lnTo>
                      <a:pt x="68" y="151"/>
                    </a:lnTo>
                    <a:lnTo>
                      <a:pt x="67" y="150"/>
                    </a:lnTo>
                    <a:lnTo>
                      <a:pt x="65" y="148"/>
                    </a:lnTo>
                    <a:lnTo>
                      <a:pt x="65" y="145"/>
                    </a:lnTo>
                    <a:lnTo>
                      <a:pt x="65" y="145"/>
                    </a:lnTo>
                    <a:lnTo>
                      <a:pt x="67" y="146"/>
                    </a:lnTo>
                    <a:lnTo>
                      <a:pt x="68" y="150"/>
                    </a:lnTo>
                    <a:lnTo>
                      <a:pt x="68" y="150"/>
                    </a:lnTo>
                    <a:close/>
                    <a:moveTo>
                      <a:pt x="274" y="232"/>
                    </a:moveTo>
                    <a:lnTo>
                      <a:pt x="274" y="235"/>
                    </a:lnTo>
                    <a:lnTo>
                      <a:pt x="274" y="237"/>
                    </a:lnTo>
                    <a:lnTo>
                      <a:pt x="274" y="237"/>
                    </a:lnTo>
                    <a:lnTo>
                      <a:pt x="275" y="238"/>
                    </a:lnTo>
                    <a:lnTo>
                      <a:pt x="275" y="249"/>
                    </a:lnTo>
                    <a:lnTo>
                      <a:pt x="275" y="249"/>
                    </a:lnTo>
                    <a:lnTo>
                      <a:pt x="272" y="254"/>
                    </a:lnTo>
                    <a:lnTo>
                      <a:pt x="272" y="254"/>
                    </a:lnTo>
                    <a:lnTo>
                      <a:pt x="272" y="259"/>
                    </a:lnTo>
                    <a:lnTo>
                      <a:pt x="272" y="260"/>
                    </a:lnTo>
                    <a:lnTo>
                      <a:pt x="270" y="262"/>
                    </a:lnTo>
                    <a:lnTo>
                      <a:pt x="269" y="266"/>
                    </a:lnTo>
                    <a:lnTo>
                      <a:pt x="269" y="267"/>
                    </a:lnTo>
                    <a:lnTo>
                      <a:pt x="265" y="266"/>
                    </a:lnTo>
                    <a:lnTo>
                      <a:pt x="262" y="266"/>
                    </a:lnTo>
                    <a:lnTo>
                      <a:pt x="262" y="264"/>
                    </a:lnTo>
                    <a:lnTo>
                      <a:pt x="260" y="262"/>
                    </a:lnTo>
                    <a:lnTo>
                      <a:pt x="262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0" y="259"/>
                    </a:lnTo>
                    <a:lnTo>
                      <a:pt x="258" y="259"/>
                    </a:lnTo>
                    <a:lnTo>
                      <a:pt x="258" y="257"/>
                    </a:lnTo>
                    <a:lnTo>
                      <a:pt x="260" y="255"/>
                    </a:lnTo>
                    <a:lnTo>
                      <a:pt x="260" y="254"/>
                    </a:lnTo>
                    <a:lnTo>
                      <a:pt x="258" y="254"/>
                    </a:lnTo>
                    <a:lnTo>
                      <a:pt x="257" y="254"/>
                    </a:lnTo>
                    <a:lnTo>
                      <a:pt x="257" y="254"/>
                    </a:lnTo>
                    <a:lnTo>
                      <a:pt x="258" y="252"/>
                    </a:lnTo>
                    <a:lnTo>
                      <a:pt x="258" y="252"/>
                    </a:lnTo>
                    <a:lnTo>
                      <a:pt x="258" y="250"/>
                    </a:lnTo>
                    <a:lnTo>
                      <a:pt x="258" y="249"/>
                    </a:lnTo>
                    <a:lnTo>
                      <a:pt x="257" y="249"/>
                    </a:lnTo>
                    <a:lnTo>
                      <a:pt x="257" y="247"/>
                    </a:lnTo>
                    <a:lnTo>
                      <a:pt x="257" y="245"/>
                    </a:lnTo>
                    <a:lnTo>
                      <a:pt x="258" y="245"/>
                    </a:lnTo>
                    <a:lnTo>
                      <a:pt x="257" y="243"/>
                    </a:lnTo>
                    <a:lnTo>
                      <a:pt x="257" y="243"/>
                    </a:lnTo>
                    <a:lnTo>
                      <a:pt x="257" y="243"/>
                    </a:lnTo>
                    <a:lnTo>
                      <a:pt x="257" y="242"/>
                    </a:lnTo>
                    <a:lnTo>
                      <a:pt x="258" y="242"/>
                    </a:lnTo>
                    <a:lnTo>
                      <a:pt x="258" y="238"/>
                    </a:lnTo>
                    <a:lnTo>
                      <a:pt x="262" y="237"/>
                    </a:lnTo>
                    <a:lnTo>
                      <a:pt x="265" y="235"/>
                    </a:lnTo>
                    <a:lnTo>
                      <a:pt x="265" y="235"/>
                    </a:lnTo>
                    <a:lnTo>
                      <a:pt x="267" y="235"/>
                    </a:lnTo>
                    <a:lnTo>
                      <a:pt x="267" y="233"/>
                    </a:lnTo>
                    <a:lnTo>
                      <a:pt x="269" y="233"/>
                    </a:lnTo>
                    <a:lnTo>
                      <a:pt x="269" y="233"/>
                    </a:lnTo>
                    <a:lnTo>
                      <a:pt x="270" y="235"/>
                    </a:lnTo>
                    <a:lnTo>
                      <a:pt x="270" y="233"/>
                    </a:lnTo>
                    <a:lnTo>
                      <a:pt x="270" y="233"/>
                    </a:lnTo>
                    <a:lnTo>
                      <a:pt x="270" y="232"/>
                    </a:lnTo>
                    <a:lnTo>
                      <a:pt x="270" y="228"/>
                    </a:lnTo>
                    <a:lnTo>
                      <a:pt x="272" y="226"/>
                    </a:lnTo>
                    <a:lnTo>
                      <a:pt x="272" y="226"/>
                    </a:lnTo>
                    <a:lnTo>
                      <a:pt x="274" y="226"/>
                    </a:lnTo>
                    <a:lnTo>
                      <a:pt x="274" y="228"/>
                    </a:lnTo>
                    <a:lnTo>
                      <a:pt x="274" y="230"/>
                    </a:lnTo>
                    <a:lnTo>
                      <a:pt x="274" y="23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4" name="Freeform 79"/>
              <p:cNvSpPr>
                <a:spLocks/>
              </p:cNvSpPr>
              <p:nvPr/>
            </p:nvSpPr>
            <p:spPr bwMode="auto">
              <a:xfrm>
                <a:off x="3802" y="3005"/>
                <a:ext cx="112" cy="119"/>
              </a:xfrm>
              <a:custGeom>
                <a:avLst/>
                <a:gdLst>
                  <a:gd name="T0" fmla="*/ 86 w 112"/>
                  <a:gd name="T1" fmla="*/ 12 h 119"/>
                  <a:gd name="T2" fmla="*/ 88 w 112"/>
                  <a:gd name="T3" fmla="*/ 20 h 119"/>
                  <a:gd name="T4" fmla="*/ 98 w 112"/>
                  <a:gd name="T5" fmla="*/ 17 h 119"/>
                  <a:gd name="T6" fmla="*/ 108 w 112"/>
                  <a:gd name="T7" fmla="*/ 22 h 119"/>
                  <a:gd name="T8" fmla="*/ 112 w 112"/>
                  <a:gd name="T9" fmla="*/ 29 h 119"/>
                  <a:gd name="T10" fmla="*/ 106 w 112"/>
                  <a:gd name="T11" fmla="*/ 34 h 119"/>
                  <a:gd name="T12" fmla="*/ 101 w 112"/>
                  <a:gd name="T13" fmla="*/ 39 h 119"/>
                  <a:gd name="T14" fmla="*/ 101 w 112"/>
                  <a:gd name="T15" fmla="*/ 49 h 119"/>
                  <a:gd name="T16" fmla="*/ 110 w 112"/>
                  <a:gd name="T17" fmla="*/ 52 h 119"/>
                  <a:gd name="T18" fmla="*/ 110 w 112"/>
                  <a:gd name="T19" fmla="*/ 63 h 119"/>
                  <a:gd name="T20" fmla="*/ 110 w 112"/>
                  <a:gd name="T21" fmla="*/ 75 h 119"/>
                  <a:gd name="T22" fmla="*/ 108 w 112"/>
                  <a:gd name="T23" fmla="*/ 81 h 119"/>
                  <a:gd name="T24" fmla="*/ 106 w 112"/>
                  <a:gd name="T25" fmla="*/ 87 h 119"/>
                  <a:gd name="T26" fmla="*/ 103 w 112"/>
                  <a:gd name="T27" fmla="*/ 92 h 119"/>
                  <a:gd name="T28" fmla="*/ 100 w 112"/>
                  <a:gd name="T29" fmla="*/ 87 h 119"/>
                  <a:gd name="T30" fmla="*/ 93 w 112"/>
                  <a:gd name="T31" fmla="*/ 90 h 119"/>
                  <a:gd name="T32" fmla="*/ 81 w 112"/>
                  <a:gd name="T33" fmla="*/ 83 h 119"/>
                  <a:gd name="T34" fmla="*/ 74 w 112"/>
                  <a:gd name="T35" fmla="*/ 80 h 119"/>
                  <a:gd name="T36" fmla="*/ 74 w 112"/>
                  <a:gd name="T37" fmla="*/ 83 h 119"/>
                  <a:gd name="T38" fmla="*/ 64 w 112"/>
                  <a:gd name="T39" fmla="*/ 88 h 119"/>
                  <a:gd name="T40" fmla="*/ 57 w 112"/>
                  <a:gd name="T41" fmla="*/ 88 h 119"/>
                  <a:gd name="T42" fmla="*/ 55 w 112"/>
                  <a:gd name="T43" fmla="*/ 97 h 119"/>
                  <a:gd name="T44" fmla="*/ 60 w 112"/>
                  <a:gd name="T45" fmla="*/ 100 h 119"/>
                  <a:gd name="T46" fmla="*/ 60 w 112"/>
                  <a:gd name="T47" fmla="*/ 105 h 119"/>
                  <a:gd name="T48" fmla="*/ 62 w 112"/>
                  <a:gd name="T49" fmla="*/ 110 h 119"/>
                  <a:gd name="T50" fmla="*/ 62 w 112"/>
                  <a:gd name="T51" fmla="*/ 114 h 119"/>
                  <a:gd name="T52" fmla="*/ 55 w 112"/>
                  <a:gd name="T53" fmla="*/ 110 h 119"/>
                  <a:gd name="T54" fmla="*/ 45 w 112"/>
                  <a:gd name="T55" fmla="*/ 117 h 119"/>
                  <a:gd name="T56" fmla="*/ 33 w 112"/>
                  <a:gd name="T57" fmla="*/ 100 h 119"/>
                  <a:gd name="T58" fmla="*/ 26 w 112"/>
                  <a:gd name="T59" fmla="*/ 93 h 119"/>
                  <a:gd name="T60" fmla="*/ 21 w 112"/>
                  <a:gd name="T61" fmla="*/ 90 h 119"/>
                  <a:gd name="T62" fmla="*/ 17 w 112"/>
                  <a:gd name="T63" fmla="*/ 85 h 119"/>
                  <a:gd name="T64" fmla="*/ 16 w 112"/>
                  <a:gd name="T65" fmla="*/ 81 h 119"/>
                  <a:gd name="T66" fmla="*/ 11 w 112"/>
                  <a:gd name="T67" fmla="*/ 78 h 119"/>
                  <a:gd name="T68" fmla="*/ 12 w 112"/>
                  <a:gd name="T69" fmla="*/ 75 h 119"/>
                  <a:gd name="T70" fmla="*/ 16 w 112"/>
                  <a:gd name="T71" fmla="*/ 73 h 119"/>
                  <a:gd name="T72" fmla="*/ 14 w 112"/>
                  <a:gd name="T73" fmla="*/ 70 h 119"/>
                  <a:gd name="T74" fmla="*/ 7 w 112"/>
                  <a:gd name="T75" fmla="*/ 68 h 119"/>
                  <a:gd name="T76" fmla="*/ 0 w 112"/>
                  <a:gd name="T77" fmla="*/ 54 h 119"/>
                  <a:gd name="T78" fmla="*/ 7 w 112"/>
                  <a:gd name="T79" fmla="*/ 56 h 119"/>
                  <a:gd name="T80" fmla="*/ 12 w 112"/>
                  <a:gd name="T81" fmla="*/ 42 h 119"/>
                  <a:gd name="T82" fmla="*/ 14 w 112"/>
                  <a:gd name="T83" fmla="*/ 41 h 119"/>
                  <a:gd name="T84" fmla="*/ 23 w 112"/>
                  <a:gd name="T85" fmla="*/ 41 h 119"/>
                  <a:gd name="T86" fmla="*/ 16 w 112"/>
                  <a:gd name="T87" fmla="*/ 37 h 119"/>
                  <a:gd name="T88" fmla="*/ 17 w 112"/>
                  <a:gd name="T89" fmla="*/ 30 h 119"/>
                  <a:gd name="T90" fmla="*/ 19 w 112"/>
                  <a:gd name="T91" fmla="*/ 29 h 119"/>
                  <a:gd name="T92" fmla="*/ 21 w 112"/>
                  <a:gd name="T93" fmla="*/ 23 h 119"/>
                  <a:gd name="T94" fmla="*/ 24 w 112"/>
                  <a:gd name="T95" fmla="*/ 25 h 119"/>
                  <a:gd name="T96" fmla="*/ 31 w 112"/>
                  <a:gd name="T97" fmla="*/ 25 h 119"/>
                  <a:gd name="T98" fmla="*/ 52 w 112"/>
                  <a:gd name="T99" fmla="*/ 22 h 119"/>
                  <a:gd name="T100" fmla="*/ 52 w 112"/>
                  <a:gd name="T101" fmla="*/ 3 h 119"/>
                  <a:gd name="T102" fmla="*/ 64 w 112"/>
                  <a:gd name="T103" fmla="*/ 0 h 119"/>
                  <a:gd name="T104" fmla="*/ 76 w 112"/>
                  <a:gd name="T105" fmla="*/ 1 h 119"/>
                  <a:gd name="T106" fmla="*/ 89 w 112"/>
                  <a:gd name="T107" fmla="*/ 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119">
                    <a:moveTo>
                      <a:pt x="89" y="3"/>
                    </a:moveTo>
                    <a:lnTo>
                      <a:pt x="89" y="5"/>
                    </a:lnTo>
                    <a:lnTo>
                      <a:pt x="88" y="6"/>
                    </a:lnTo>
                    <a:lnTo>
                      <a:pt x="86" y="10"/>
                    </a:lnTo>
                    <a:lnTo>
                      <a:pt x="86" y="12"/>
                    </a:lnTo>
                    <a:lnTo>
                      <a:pt x="88" y="15"/>
                    </a:lnTo>
                    <a:lnTo>
                      <a:pt x="88" y="17"/>
                    </a:lnTo>
                    <a:lnTo>
                      <a:pt x="88" y="18"/>
                    </a:lnTo>
                    <a:lnTo>
                      <a:pt x="88" y="18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9" y="20"/>
                    </a:lnTo>
                    <a:lnTo>
                      <a:pt x="91" y="20"/>
                    </a:lnTo>
                    <a:lnTo>
                      <a:pt x="93" y="18"/>
                    </a:lnTo>
                    <a:lnTo>
                      <a:pt x="98" y="17"/>
                    </a:lnTo>
                    <a:lnTo>
                      <a:pt x="100" y="17"/>
                    </a:lnTo>
                    <a:lnTo>
                      <a:pt x="103" y="17"/>
                    </a:lnTo>
                    <a:lnTo>
                      <a:pt x="106" y="18"/>
                    </a:lnTo>
                    <a:lnTo>
                      <a:pt x="106" y="18"/>
                    </a:lnTo>
                    <a:lnTo>
                      <a:pt x="108" y="22"/>
                    </a:lnTo>
                    <a:lnTo>
                      <a:pt x="108" y="23"/>
                    </a:lnTo>
                    <a:lnTo>
                      <a:pt x="110" y="25"/>
                    </a:lnTo>
                    <a:lnTo>
                      <a:pt x="112" y="27"/>
                    </a:lnTo>
                    <a:lnTo>
                      <a:pt x="112" y="27"/>
                    </a:lnTo>
                    <a:lnTo>
                      <a:pt x="112" y="29"/>
                    </a:lnTo>
                    <a:lnTo>
                      <a:pt x="110" y="29"/>
                    </a:lnTo>
                    <a:lnTo>
                      <a:pt x="110" y="30"/>
                    </a:lnTo>
                    <a:lnTo>
                      <a:pt x="108" y="32"/>
                    </a:lnTo>
                    <a:lnTo>
                      <a:pt x="108" y="32"/>
                    </a:lnTo>
                    <a:lnTo>
                      <a:pt x="106" y="34"/>
                    </a:lnTo>
                    <a:lnTo>
                      <a:pt x="105" y="34"/>
                    </a:lnTo>
                    <a:lnTo>
                      <a:pt x="103" y="34"/>
                    </a:lnTo>
                    <a:lnTo>
                      <a:pt x="103" y="35"/>
                    </a:lnTo>
                    <a:lnTo>
                      <a:pt x="101" y="37"/>
                    </a:lnTo>
                    <a:lnTo>
                      <a:pt x="101" y="39"/>
                    </a:lnTo>
                    <a:lnTo>
                      <a:pt x="100" y="41"/>
                    </a:lnTo>
                    <a:lnTo>
                      <a:pt x="101" y="42"/>
                    </a:lnTo>
                    <a:lnTo>
                      <a:pt x="100" y="46"/>
                    </a:lnTo>
                    <a:lnTo>
                      <a:pt x="100" y="47"/>
                    </a:lnTo>
                    <a:lnTo>
                      <a:pt x="101" y="49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5" y="51"/>
                    </a:lnTo>
                    <a:lnTo>
                      <a:pt x="106" y="52"/>
                    </a:lnTo>
                    <a:lnTo>
                      <a:pt x="110" y="52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2" y="56"/>
                    </a:lnTo>
                    <a:lnTo>
                      <a:pt x="112" y="59"/>
                    </a:lnTo>
                    <a:lnTo>
                      <a:pt x="110" y="63"/>
                    </a:lnTo>
                    <a:lnTo>
                      <a:pt x="112" y="64"/>
                    </a:lnTo>
                    <a:lnTo>
                      <a:pt x="112" y="68"/>
                    </a:lnTo>
                    <a:lnTo>
                      <a:pt x="112" y="71"/>
                    </a:lnTo>
                    <a:lnTo>
                      <a:pt x="112" y="73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10" y="76"/>
                    </a:lnTo>
                    <a:lnTo>
                      <a:pt x="110" y="80"/>
                    </a:lnTo>
                    <a:lnTo>
                      <a:pt x="110" y="80"/>
                    </a:lnTo>
                    <a:lnTo>
                      <a:pt x="108" y="81"/>
                    </a:lnTo>
                    <a:lnTo>
                      <a:pt x="108" y="81"/>
                    </a:lnTo>
                    <a:lnTo>
                      <a:pt x="106" y="83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87"/>
                    </a:lnTo>
                    <a:lnTo>
                      <a:pt x="106" y="87"/>
                    </a:lnTo>
                    <a:lnTo>
                      <a:pt x="106" y="88"/>
                    </a:lnTo>
                    <a:lnTo>
                      <a:pt x="105" y="90"/>
                    </a:lnTo>
                    <a:lnTo>
                      <a:pt x="105" y="90"/>
                    </a:lnTo>
                    <a:lnTo>
                      <a:pt x="103" y="92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00" y="88"/>
                    </a:lnTo>
                    <a:lnTo>
                      <a:pt x="100" y="88"/>
                    </a:lnTo>
                    <a:lnTo>
                      <a:pt x="100" y="87"/>
                    </a:lnTo>
                    <a:lnTo>
                      <a:pt x="98" y="85"/>
                    </a:lnTo>
                    <a:lnTo>
                      <a:pt x="98" y="85"/>
                    </a:lnTo>
                    <a:lnTo>
                      <a:pt x="96" y="85"/>
                    </a:lnTo>
                    <a:lnTo>
                      <a:pt x="94" y="87"/>
                    </a:lnTo>
                    <a:lnTo>
                      <a:pt x="93" y="90"/>
                    </a:lnTo>
                    <a:lnTo>
                      <a:pt x="91" y="90"/>
                    </a:lnTo>
                    <a:lnTo>
                      <a:pt x="86" y="88"/>
                    </a:lnTo>
                    <a:lnTo>
                      <a:pt x="82" y="88"/>
                    </a:lnTo>
                    <a:lnTo>
                      <a:pt x="82" y="85"/>
                    </a:lnTo>
                    <a:lnTo>
                      <a:pt x="81" y="83"/>
                    </a:lnTo>
                    <a:lnTo>
                      <a:pt x="79" y="80"/>
                    </a:lnTo>
                    <a:lnTo>
                      <a:pt x="77" y="80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74" y="80"/>
                    </a:lnTo>
                    <a:lnTo>
                      <a:pt x="72" y="80"/>
                    </a:lnTo>
                    <a:lnTo>
                      <a:pt x="72" y="81"/>
                    </a:lnTo>
                    <a:lnTo>
                      <a:pt x="72" y="83"/>
                    </a:lnTo>
                    <a:lnTo>
                      <a:pt x="72" y="83"/>
                    </a:lnTo>
                    <a:lnTo>
                      <a:pt x="74" y="83"/>
                    </a:lnTo>
                    <a:lnTo>
                      <a:pt x="74" y="85"/>
                    </a:lnTo>
                    <a:lnTo>
                      <a:pt x="72" y="87"/>
                    </a:lnTo>
                    <a:lnTo>
                      <a:pt x="72" y="88"/>
                    </a:lnTo>
                    <a:lnTo>
                      <a:pt x="65" y="90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2" y="88"/>
                    </a:lnTo>
                    <a:lnTo>
                      <a:pt x="59" y="90"/>
                    </a:lnTo>
                    <a:lnTo>
                      <a:pt x="59" y="88"/>
                    </a:lnTo>
                    <a:lnTo>
                      <a:pt x="57" y="88"/>
                    </a:lnTo>
                    <a:lnTo>
                      <a:pt x="57" y="88"/>
                    </a:lnTo>
                    <a:lnTo>
                      <a:pt x="57" y="90"/>
                    </a:lnTo>
                    <a:lnTo>
                      <a:pt x="57" y="93"/>
                    </a:lnTo>
                    <a:lnTo>
                      <a:pt x="57" y="95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57" y="99"/>
                    </a:lnTo>
                    <a:lnTo>
                      <a:pt x="59" y="99"/>
                    </a:lnTo>
                    <a:lnTo>
                      <a:pt x="59" y="100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9" y="102"/>
                    </a:lnTo>
                    <a:lnTo>
                      <a:pt x="59" y="104"/>
                    </a:lnTo>
                    <a:lnTo>
                      <a:pt x="59" y="104"/>
                    </a:lnTo>
                    <a:lnTo>
                      <a:pt x="60" y="105"/>
                    </a:lnTo>
                    <a:lnTo>
                      <a:pt x="62" y="105"/>
                    </a:lnTo>
                    <a:lnTo>
                      <a:pt x="64" y="107"/>
                    </a:lnTo>
                    <a:lnTo>
                      <a:pt x="62" y="107"/>
                    </a:lnTo>
                    <a:lnTo>
                      <a:pt x="62" y="109"/>
                    </a:lnTo>
                    <a:lnTo>
                      <a:pt x="62" y="110"/>
                    </a:lnTo>
                    <a:lnTo>
                      <a:pt x="60" y="110"/>
                    </a:lnTo>
                    <a:lnTo>
                      <a:pt x="60" y="112"/>
                    </a:lnTo>
                    <a:lnTo>
                      <a:pt x="62" y="112"/>
                    </a:lnTo>
                    <a:lnTo>
                      <a:pt x="62" y="114"/>
                    </a:lnTo>
                    <a:lnTo>
                      <a:pt x="62" y="114"/>
                    </a:lnTo>
                    <a:lnTo>
                      <a:pt x="60" y="114"/>
                    </a:lnTo>
                    <a:lnTo>
                      <a:pt x="59" y="114"/>
                    </a:lnTo>
                    <a:lnTo>
                      <a:pt x="59" y="114"/>
                    </a:lnTo>
                    <a:lnTo>
                      <a:pt x="55" y="110"/>
                    </a:lnTo>
                    <a:lnTo>
                      <a:pt x="55" y="110"/>
                    </a:lnTo>
                    <a:lnTo>
                      <a:pt x="50" y="112"/>
                    </a:lnTo>
                    <a:lnTo>
                      <a:pt x="50" y="114"/>
                    </a:lnTo>
                    <a:lnTo>
                      <a:pt x="48" y="116"/>
                    </a:lnTo>
                    <a:lnTo>
                      <a:pt x="48" y="119"/>
                    </a:lnTo>
                    <a:lnTo>
                      <a:pt x="45" y="117"/>
                    </a:lnTo>
                    <a:lnTo>
                      <a:pt x="43" y="114"/>
                    </a:lnTo>
                    <a:lnTo>
                      <a:pt x="41" y="112"/>
                    </a:lnTo>
                    <a:lnTo>
                      <a:pt x="38" y="109"/>
                    </a:lnTo>
                    <a:lnTo>
                      <a:pt x="36" y="105"/>
                    </a:lnTo>
                    <a:lnTo>
                      <a:pt x="33" y="100"/>
                    </a:lnTo>
                    <a:lnTo>
                      <a:pt x="26" y="95"/>
                    </a:lnTo>
                    <a:lnTo>
                      <a:pt x="21" y="92"/>
                    </a:lnTo>
                    <a:lnTo>
                      <a:pt x="21" y="90"/>
                    </a:lnTo>
                    <a:lnTo>
                      <a:pt x="21" y="90"/>
                    </a:lnTo>
                    <a:lnTo>
                      <a:pt x="26" y="93"/>
                    </a:lnTo>
                    <a:lnTo>
                      <a:pt x="26" y="93"/>
                    </a:lnTo>
                    <a:lnTo>
                      <a:pt x="28" y="92"/>
                    </a:lnTo>
                    <a:lnTo>
                      <a:pt x="24" y="92"/>
                    </a:lnTo>
                    <a:lnTo>
                      <a:pt x="23" y="90"/>
                    </a:lnTo>
                    <a:lnTo>
                      <a:pt x="21" y="90"/>
                    </a:lnTo>
                    <a:lnTo>
                      <a:pt x="19" y="90"/>
                    </a:lnTo>
                    <a:lnTo>
                      <a:pt x="19" y="88"/>
                    </a:lnTo>
                    <a:lnTo>
                      <a:pt x="17" y="87"/>
                    </a:lnTo>
                    <a:lnTo>
                      <a:pt x="17" y="87"/>
                    </a:lnTo>
                    <a:lnTo>
                      <a:pt x="17" y="85"/>
                    </a:lnTo>
                    <a:lnTo>
                      <a:pt x="14" y="81"/>
                    </a:lnTo>
                    <a:lnTo>
                      <a:pt x="14" y="81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6" y="81"/>
                    </a:lnTo>
                    <a:lnTo>
                      <a:pt x="16" y="80"/>
                    </a:lnTo>
                    <a:lnTo>
                      <a:pt x="16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1" y="78"/>
                    </a:lnTo>
                    <a:lnTo>
                      <a:pt x="12" y="76"/>
                    </a:lnTo>
                    <a:lnTo>
                      <a:pt x="9" y="73"/>
                    </a:lnTo>
                    <a:lnTo>
                      <a:pt x="7" y="70"/>
                    </a:lnTo>
                    <a:lnTo>
                      <a:pt x="7" y="68"/>
                    </a:lnTo>
                    <a:lnTo>
                      <a:pt x="12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6" y="75"/>
                    </a:lnTo>
                    <a:lnTo>
                      <a:pt x="16" y="73"/>
                    </a:lnTo>
                    <a:lnTo>
                      <a:pt x="16" y="73"/>
                    </a:lnTo>
                    <a:lnTo>
                      <a:pt x="14" y="73"/>
                    </a:lnTo>
                    <a:lnTo>
                      <a:pt x="12" y="73"/>
                    </a:lnTo>
                    <a:lnTo>
                      <a:pt x="12" y="73"/>
                    </a:lnTo>
                    <a:lnTo>
                      <a:pt x="12" y="71"/>
                    </a:lnTo>
                    <a:lnTo>
                      <a:pt x="14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1" y="70"/>
                    </a:lnTo>
                    <a:lnTo>
                      <a:pt x="7" y="68"/>
                    </a:lnTo>
                    <a:lnTo>
                      <a:pt x="5" y="64"/>
                    </a:lnTo>
                    <a:lnTo>
                      <a:pt x="5" y="63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0" y="54"/>
                    </a:lnTo>
                    <a:lnTo>
                      <a:pt x="2" y="56"/>
                    </a:lnTo>
                    <a:lnTo>
                      <a:pt x="4" y="58"/>
                    </a:lnTo>
                    <a:lnTo>
                      <a:pt x="5" y="58"/>
                    </a:lnTo>
                    <a:lnTo>
                      <a:pt x="7" y="56"/>
                    </a:lnTo>
                    <a:lnTo>
                      <a:pt x="7" y="56"/>
                    </a:lnTo>
                    <a:lnTo>
                      <a:pt x="9" y="56"/>
                    </a:lnTo>
                    <a:lnTo>
                      <a:pt x="9" y="54"/>
                    </a:lnTo>
                    <a:lnTo>
                      <a:pt x="12" y="51"/>
                    </a:lnTo>
                    <a:lnTo>
                      <a:pt x="12" y="44"/>
                    </a:lnTo>
                    <a:lnTo>
                      <a:pt x="12" y="42"/>
                    </a:lnTo>
                    <a:lnTo>
                      <a:pt x="12" y="39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4" y="41"/>
                    </a:lnTo>
                    <a:lnTo>
                      <a:pt x="16" y="41"/>
                    </a:lnTo>
                    <a:lnTo>
                      <a:pt x="17" y="41"/>
                    </a:lnTo>
                    <a:lnTo>
                      <a:pt x="21" y="42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6" y="41"/>
                    </a:lnTo>
                    <a:lnTo>
                      <a:pt x="24" y="39"/>
                    </a:lnTo>
                    <a:lnTo>
                      <a:pt x="21" y="41"/>
                    </a:lnTo>
                    <a:lnTo>
                      <a:pt x="17" y="39"/>
                    </a:lnTo>
                    <a:lnTo>
                      <a:pt x="16" y="37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2"/>
                    </a:lnTo>
                    <a:lnTo>
                      <a:pt x="16" y="30"/>
                    </a:lnTo>
                    <a:lnTo>
                      <a:pt x="17" y="30"/>
                    </a:lnTo>
                    <a:lnTo>
                      <a:pt x="17" y="32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9" y="29"/>
                    </a:lnTo>
                    <a:lnTo>
                      <a:pt x="17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29" y="25"/>
                    </a:lnTo>
                    <a:lnTo>
                      <a:pt x="31" y="25"/>
                    </a:lnTo>
                    <a:lnTo>
                      <a:pt x="36" y="25"/>
                    </a:lnTo>
                    <a:lnTo>
                      <a:pt x="41" y="25"/>
                    </a:lnTo>
                    <a:lnTo>
                      <a:pt x="48" y="25"/>
                    </a:lnTo>
                    <a:lnTo>
                      <a:pt x="52" y="25"/>
                    </a:lnTo>
                    <a:lnTo>
                      <a:pt x="52" y="22"/>
                    </a:lnTo>
                    <a:lnTo>
                      <a:pt x="52" y="18"/>
                    </a:lnTo>
                    <a:lnTo>
                      <a:pt x="52" y="15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52" y="3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52" y="0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71" y="0"/>
                    </a:lnTo>
                    <a:lnTo>
                      <a:pt x="74" y="0"/>
                    </a:lnTo>
                    <a:lnTo>
                      <a:pt x="76" y="1"/>
                    </a:lnTo>
                    <a:lnTo>
                      <a:pt x="77" y="1"/>
                    </a:lnTo>
                    <a:lnTo>
                      <a:pt x="81" y="1"/>
                    </a:lnTo>
                    <a:lnTo>
                      <a:pt x="86" y="1"/>
                    </a:lnTo>
                    <a:lnTo>
                      <a:pt x="88" y="1"/>
                    </a:lnTo>
                    <a:lnTo>
                      <a:pt x="89" y="1"/>
                    </a:lnTo>
                    <a:lnTo>
                      <a:pt x="89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5" name="Freeform 80"/>
              <p:cNvSpPr>
                <a:spLocks noEditPoints="1"/>
              </p:cNvSpPr>
              <p:nvPr/>
            </p:nvSpPr>
            <p:spPr bwMode="auto">
              <a:xfrm>
                <a:off x="3479" y="1580"/>
                <a:ext cx="190" cy="366"/>
              </a:xfrm>
              <a:custGeom>
                <a:avLst/>
                <a:gdLst>
                  <a:gd name="T0" fmla="*/ 77 w 190"/>
                  <a:gd name="T1" fmla="*/ 264 h 366"/>
                  <a:gd name="T2" fmla="*/ 39 w 190"/>
                  <a:gd name="T3" fmla="*/ 202 h 366"/>
                  <a:gd name="T4" fmla="*/ 51 w 190"/>
                  <a:gd name="T5" fmla="*/ 226 h 366"/>
                  <a:gd name="T6" fmla="*/ 38 w 190"/>
                  <a:gd name="T7" fmla="*/ 240 h 366"/>
                  <a:gd name="T8" fmla="*/ 22 w 190"/>
                  <a:gd name="T9" fmla="*/ 228 h 366"/>
                  <a:gd name="T10" fmla="*/ 5 w 190"/>
                  <a:gd name="T11" fmla="*/ 233 h 366"/>
                  <a:gd name="T12" fmla="*/ 10 w 190"/>
                  <a:gd name="T13" fmla="*/ 218 h 366"/>
                  <a:gd name="T14" fmla="*/ 34 w 190"/>
                  <a:gd name="T15" fmla="*/ 201 h 366"/>
                  <a:gd name="T16" fmla="*/ 58 w 190"/>
                  <a:gd name="T17" fmla="*/ 194 h 366"/>
                  <a:gd name="T18" fmla="*/ 32 w 190"/>
                  <a:gd name="T19" fmla="*/ 185 h 366"/>
                  <a:gd name="T20" fmla="*/ 39 w 190"/>
                  <a:gd name="T21" fmla="*/ 179 h 366"/>
                  <a:gd name="T22" fmla="*/ 36 w 190"/>
                  <a:gd name="T23" fmla="*/ 163 h 366"/>
                  <a:gd name="T24" fmla="*/ 29 w 190"/>
                  <a:gd name="T25" fmla="*/ 155 h 366"/>
                  <a:gd name="T26" fmla="*/ 15 w 190"/>
                  <a:gd name="T27" fmla="*/ 141 h 366"/>
                  <a:gd name="T28" fmla="*/ 15 w 190"/>
                  <a:gd name="T29" fmla="*/ 138 h 366"/>
                  <a:gd name="T30" fmla="*/ 39 w 190"/>
                  <a:gd name="T31" fmla="*/ 131 h 366"/>
                  <a:gd name="T32" fmla="*/ 34 w 190"/>
                  <a:gd name="T33" fmla="*/ 133 h 366"/>
                  <a:gd name="T34" fmla="*/ 36 w 190"/>
                  <a:gd name="T35" fmla="*/ 117 h 366"/>
                  <a:gd name="T36" fmla="*/ 19 w 190"/>
                  <a:gd name="T37" fmla="*/ 117 h 366"/>
                  <a:gd name="T38" fmla="*/ 22 w 190"/>
                  <a:gd name="T39" fmla="*/ 114 h 366"/>
                  <a:gd name="T40" fmla="*/ 20 w 190"/>
                  <a:gd name="T41" fmla="*/ 100 h 366"/>
                  <a:gd name="T42" fmla="*/ 38 w 190"/>
                  <a:gd name="T43" fmla="*/ 88 h 366"/>
                  <a:gd name="T44" fmla="*/ 82 w 190"/>
                  <a:gd name="T45" fmla="*/ 114 h 366"/>
                  <a:gd name="T46" fmla="*/ 123 w 190"/>
                  <a:gd name="T47" fmla="*/ 124 h 366"/>
                  <a:gd name="T48" fmla="*/ 96 w 190"/>
                  <a:gd name="T49" fmla="*/ 162 h 366"/>
                  <a:gd name="T50" fmla="*/ 87 w 190"/>
                  <a:gd name="T51" fmla="*/ 175 h 366"/>
                  <a:gd name="T52" fmla="*/ 142 w 190"/>
                  <a:gd name="T53" fmla="*/ 225 h 366"/>
                  <a:gd name="T54" fmla="*/ 154 w 190"/>
                  <a:gd name="T55" fmla="*/ 252 h 366"/>
                  <a:gd name="T56" fmla="*/ 164 w 190"/>
                  <a:gd name="T57" fmla="*/ 279 h 366"/>
                  <a:gd name="T58" fmla="*/ 188 w 190"/>
                  <a:gd name="T59" fmla="*/ 301 h 366"/>
                  <a:gd name="T60" fmla="*/ 174 w 190"/>
                  <a:gd name="T61" fmla="*/ 318 h 366"/>
                  <a:gd name="T62" fmla="*/ 183 w 190"/>
                  <a:gd name="T63" fmla="*/ 330 h 366"/>
                  <a:gd name="T64" fmla="*/ 135 w 190"/>
                  <a:gd name="T65" fmla="*/ 341 h 366"/>
                  <a:gd name="T66" fmla="*/ 108 w 190"/>
                  <a:gd name="T67" fmla="*/ 347 h 366"/>
                  <a:gd name="T68" fmla="*/ 74 w 190"/>
                  <a:gd name="T69" fmla="*/ 356 h 366"/>
                  <a:gd name="T70" fmla="*/ 55 w 190"/>
                  <a:gd name="T71" fmla="*/ 359 h 366"/>
                  <a:gd name="T72" fmla="*/ 92 w 190"/>
                  <a:gd name="T73" fmla="*/ 330 h 366"/>
                  <a:gd name="T74" fmla="*/ 89 w 190"/>
                  <a:gd name="T75" fmla="*/ 323 h 366"/>
                  <a:gd name="T76" fmla="*/ 58 w 190"/>
                  <a:gd name="T77" fmla="*/ 315 h 366"/>
                  <a:gd name="T78" fmla="*/ 79 w 190"/>
                  <a:gd name="T79" fmla="*/ 286 h 366"/>
                  <a:gd name="T80" fmla="*/ 74 w 190"/>
                  <a:gd name="T81" fmla="*/ 272 h 366"/>
                  <a:gd name="T82" fmla="*/ 103 w 190"/>
                  <a:gd name="T83" fmla="*/ 264 h 366"/>
                  <a:gd name="T84" fmla="*/ 99 w 190"/>
                  <a:gd name="T85" fmla="*/ 237 h 366"/>
                  <a:gd name="T86" fmla="*/ 84 w 190"/>
                  <a:gd name="T87" fmla="*/ 214 h 366"/>
                  <a:gd name="T88" fmla="*/ 62 w 190"/>
                  <a:gd name="T89" fmla="*/ 219 h 366"/>
                  <a:gd name="T90" fmla="*/ 63 w 190"/>
                  <a:gd name="T91" fmla="*/ 179 h 366"/>
                  <a:gd name="T92" fmla="*/ 56 w 190"/>
                  <a:gd name="T93" fmla="*/ 179 h 366"/>
                  <a:gd name="T94" fmla="*/ 48 w 190"/>
                  <a:gd name="T95" fmla="*/ 197 h 366"/>
                  <a:gd name="T96" fmla="*/ 50 w 190"/>
                  <a:gd name="T97" fmla="*/ 167 h 366"/>
                  <a:gd name="T98" fmla="*/ 39 w 190"/>
                  <a:gd name="T99" fmla="*/ 151 h 366"/>
                  <a:gd name="T100" fmla="*/ 48 w 190"/>
                  <a:gd name="T101" fmla="*/ 122 h 366"/>
                  <a:gd name="T102" fmla="*/ 53 w 190"/>
                  <a:gd name="T103" fmla="*/ 100 h 366"/>
                  <a:gd name="T104" fmla="*/ 65 w 190"/>
                  <a:gd name="T105" fmla="*/ 85 h 366"/>
                  <a:gd name="T106" fmla="*/ 97 w 190"/>
                  <a:gd name="T107" fmla="*/ 87 h 366"/>
                  <a:gd name="T108" fmla="*/ 92 w 190"/>
                  <a:gd name="T109" fmla="*/ 71 h 366"/>
                  <a:gd name="T110" fmla="*/ 101 w 190"/>
                  <a:gd name="T111" fmla="*/ 73 h 366"/>
                  <a:gd name="T112" fmla="*/ 97 w 190"/>
                  <a:gd name="T113" fmla="*/ 64 h 366"/>
                  <a:gd name="T114" fmla="*/ 101 w 190"/>
                  <a:gd name="T115" fmla="*/ 59 h 366"/>
                  <a:gd name="T116" fmla="*/ 135 w 190"/>
                  <a:gd name="T117" fmla="*/ 15 h 366"/>
                  <a:gd name="T118" fmla="*/ 130 w 190"/>
                  <a:gd name="T119" fmla="*/ 23 h 366"/>
                  <a:gd name="T120" fmla="*/ 128 w 190"/>
                  <a:gd name="T121" fmla="*/ 12 h 366"/>
                  <a:gd name="T122" fmla="*/ 137 w 190"/>
                  <a:gd name="T123" fmla="*/ 12 h 366"/>
                  <a:gd name="T124" fmla="*/ 142 w 190"/>
                  <a:gd name="T125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" h="366">
                    <a:moveTo>
                      <a:pt x="137" y="346"/>
                    </a:moveTo>
                    <a:lnTo>
                      <a:pt x="135" y="347"/>
                    </a:lnTo>
                    <a:lnTo>
                      <a:pt x="133" y="347"/>
                    </a:lnTo>
                    <a:lnTo>
                      <a:pt x="133" y="349"/>
                    </a:lnTo>
                    <a:lnTo>
                      <a:pt x="133" y="349"/>
                    </a:lnTo>
                    <a:lnTo>
                      <a:pt x="132" y="349"/>
                    </a:lnTo>
                    <a:lnTo>
                      <a:pt x="128" y="346"/>
                    </a:lnTo>
                    <a:lnTo>
                      <a:pt x="127" y="346"/>
                    </a:lnTo>
                    <a:lnTo>
                      <a:pt x="128" y="346"/>
                    </a:lnTo>
                    <a:lnTo>
                      <a:pt x="130" y="344"/>
                    </a:lnTo>
                    <a:lnTo>
                      <a:pt x="132" y="342"/>
                    </a:lnTo>
                    <a:lnTo>
                      <a:pt x="135" y="344"/>
                    </a:lnTo>
                    <a:lnTo>
                      <a:pt x="137" y="346"/>
                    </a:lnTo>
                    <a:lnTo>
                      <a:pt x="137" y="346"/>
                    </a:lnTo>
                    <a:close/>
                    <a:moveTo>
                      <a:pt x="75" y="264"/>
                    </a:moveTo>
                    <a:lnTo>
                      <a:pt x="77" y="264"/>
                    </a:lnTo>
                    <a:lnTo>
                      <a:pt x="79" y="264"/>
                    </a:lnTo>
                    <a:lnTo>
                      <a:pt x="79" y="266"/>
                    </a:lnTo>
                    <a:lnTo>
                      <a:pt x="75" y="267"/>
                    </a:lnTo>
                    <a:lnTo>
                      <a:pt x="75" y="269"/>
                    </a:lnTo>
                    <a:lnTo>
                      <a:pt x="72" y="271"/>
                    </a:lnTo>
                    <a:lnTo>
                      <a:pt x="72" y="269"/>
                    </a:lnTo>
                    <a:lnTo>
                      <a:pt x="70" y="269"/>
                    </a:lnTo>
                    <a:lnTo>
                      <a:pt x="68" y="266"/>
                    </a:lnTo>
                    <a:lnTo>
                      <a:pt x="68" y="262"/>
                    </a:lnTo>
                    <a:lnTo>
                      <a:pt x="70" y="260"/>
                    </a:lnTo>
                    <a:lnTo>
                      <a:pt x="74" y="260"/>
                    </a:lnTo>
                    <a:lnTo>
                      <a:pt x="75" y="264"/>
                    </a:lnTo>
                    <a:lnTo>
                      <a:pt x="75" y="264"/>
                    </a:lnTo>
                    <a:close/>
                    <a:moveTo>
                      <a:pt x="34" y="201"/>
                    </a:moveTo>
                    <a:lnTo>
                      <a:pt x="38" y="202"/>
                    </a:lnTo>
                    <a:lnTo>
                      <a:pt x="39" y="202"/>
                    </a:lnTo>
                    <a:lnTo>
                      <a:pt x="41" y="204"/>
                    </a:lnTo>
                    <a:lnTo>
                      <a:pt x="41" y="208"/>
                    </a:lnTo>
                    <a:lnTo>
                      <a:pt x="44" y="213"/>
                    </a:lnTo>
                    <a:lnTo>
                      <a:pt x="46" y="216"/>
                    </a:lnTo>
                    <a:lnTo>
                      <a:pt x="46" y="218"/>
                    </a:lnTo>
                    <a:lnTo>
                      <a:pt x="46" y="218"/>
                    </a:lnTo>
                    <a:lnTo>
                      <a:pt x="44" y="219"/>
                    </a:lnTo>
                    <a:lnTo>
                      <a:pt x="44" y="221"/>
                    </a:lnTo>
                    <a:lnTo>
                      <a:pt x="44" y="221"/>
                    </a:lnTo>
                    <a:lnTo>
                      <a:pt x="46" y="219"/>
                    </a:lnTo>
                    <a:lnTo>
                      <a:pt x="50" y="221"/>
                    </a:lnTo>
                    <a:lnTo>
                      <a:pt x="51" y="221"/>
                    </a:lnTo>
                    <a:lnTo>
                      <a:pt x="51" y="225"/>
                    </a:lnTo>
                    <a:lnTo>
                      <a:pt x="51" y="226"/>
                    </a:lnTo>
                    <a:lnTo>
                      <a:pt x="51" y="228"/>
                    </a:lnTo>
                    <a:lnTo>
                      <a:pt x="51" y="226"/>
                    </a:lnTo>
                    <a:lnTo>
                      <a:pt x="50" y="225"/>
                    </a:lnTo>
                    <a:lnTo>
                      <a:pt x="50" y="225"/>
                    </a:lnTo>
                    <a:lnTo>
                      <a:pt x="48" y="225"/>
                    </a:lnTo>
                    <a:lnTo>
                      <a:pt x="48" y="226"/>
                    </a:lnTo>
                    <a:lnTo>
                      <a:pt x="48" y="230"/>
                    </a:lnTo>
                    <a:lnTo>
                      <a:pt x="48" y="230"/>
                    </a:lnTo>
                    <a:lnTo>
                      <a:pt x="50" y="230"/>
                    </a:lnTo>
                    <a:lnTo>
                      <a:pt x="50" y="233"/>
                    </a:lnTo>
                    <a:lnTo>
                      <a:pt x="46" y="235"/>
                    </a:lnTo>
                    <a:lnTo>
                      <a:pt x="44" y="235"/>
                    </a:lnTo>
                    <a:lnTo>
                      <a:pt x="44" y="235"/>
                    </a:lnTo>
                    <a:lnTo>
                      <a:pt x="44" y="237"/>
                    </a:lnTo>
                    <a:lnTo>
                      <a:pt x="43" y="240"/>
                    </a:lnTo>
                    <a:lnTo>
                      <a:pt x="41" y="240"/>
                    </a:lnTo>
                    <a:lnTo>
                      <a:pt x="39" y="240"/>
                    </a:lnTo>
                    <a:lnTo>
                      <a:pt x="38" y="240"/>
                    </a:lnTo>
                    <a:lnTo>
                      <a:pt x="36" y="238"/>
                    </a:lnTo>
                    <a:lnTo>
                      <a:pt x="34" y="240"/>
                    </a:lnTo>
                    <a:lnTo>
                      <a:pt x="34" y="240"/>
                    </a:lnTo>
                    <a:lnTo>
                      <a:pt x="32" y="240"/>
                    </a:lnTo>
                    <a:lnTo>
                      <a:pt x="31" y="240"/>
                    </a:lnTo>
                    <a:lnTo>
                      <a:pt x="29" y="240"/>
                    </a:lnTo>
                    <a:lnTo>
                      <a:pt x="29" y="240"/>
                    </a:lnTo>
                    <a:lnTo>
                      <a:pt x="29" y="237"/>
                    </a:lnTo>
                    <a:lnTo>
                      <a:pt x="29" y="237"/>
                    </a:lnTo>
                    <a:lnTo>
                      <a:pt x="27" y="237"/>
                    </a:lnTo>
                    <a:lnTo>
                      <a:pt x="26" y="235"/>
                    </a:lnTo>
                    <a:lnTo>
                      <a:pt x="26" y="233"/>
                    </a:lnTo>
                    <a:lnTo>
                      <a:pt x="24" y="233"/>
                    </a:lnTo>
                    <a:lnTo>
                      <a:pt x="24" y="231"/>
                    </a:lnTo>
                    <a:lnTo>
                      <a:pt x="24" y="230"/>
                    </a:lnTo>
                    <a:lnTo>
                      <a:pt x="22" y="228"/>
                    </a:lnTo>
                    <a:lnTo>
                      <a:pt x="20" y="228"/>
                    </a:lnTo>
                    <a:lnTo>
                      <a:pt x="19" y="230"/>
                    </a:lnTo>
                    <a:lnTo>
                      <a:pt x="19" y="231"/>
                    </a:lnTo>
                    <a:lnTo>
                      <a:pt x="19" y="233"/>
                    </a:lnTo>
                    <a:lnTo>
                      <a:pt x="19" y="235"/>
                    </a:lnTo>
                    <a:lnTo>
                      <a:pt x="19" y="235"/>
                    </a:lnTo>
                    <a:lnTo>
                      <a:pt x="17" y="237"/>
                    </a:lnTo>
                    <a:lnTo>
                      <a:pt x="15" y="238"/>
                    </a:lnTo>
                    <a:lnTo>
                      <a:pt x="15" y="238"/>
                    </a:lnTo>
                    <a:lnTo>
                      <a:pt x="14" y="238"/>
                    </a:lnTo>
                    <a:lnTo>
                      <a:pt x="12" y="238"/>
                    </a:lnTo>
                    <a:lnTo>
                      <a:pt x="10" y="238"/>
                    </a:lnTo>
                    <a:lnTo>
                      <a:pt x="8" y="237"/>
                    </a:lnTo>
                    <a:lnTo>
                      <a:pt x="5" y="235"/>
                    </a:lnTo>
                    <a:lnTo>
                      <a:pt x="5" y="233"/>
                    </a:lnTo>
                    <a:lnTo>
                      <a:pt x="5" y="233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0" y="226"/>
                    </a:lnTo>
                    <a:lnTo>
                      <a:pt x="2" y="225"/>
                    </a:lnTo>
                    <a:lnTo>
                      <a:pt x="7" y="223"/>
                    </a:lnTo>
                    <a:lnTo>
                      <a:pt x="8" y="223"/>
                    </a:lnTo>
                    <a:lnTo>
                      <a:pt x="8" y="221"/>
                    </a:lnTo>
                    <a:lnTo>
                      <a:pt x="7" y="221"/>
                    </a:lnTo>
                    <a:lnTo>
                      <a:pt x="5" y="219"/>
                    </a:lnTo>
                    <a:lnTo>
                      <a:pt x="5" y="219"/>
                    </a:lnTo>
                    <a:lnTo>
                      <a:pt x="5" y="219"/>
                    </a:lnTo>
                    <a:lnTo>
                      <a:pt x="5" y="218"/>
                    </a:lnTo>
                    <a:lnTo>
                      <a:pt x="7" y="218"/>
                    </a:lnTo>
                    <a:lnTo>
                      <a:pt x="8" y="219"/>
                    </a:lnTo>
                    <a:lnTo>
                      <a:pt x="8" y="218"/>
                    </a:lnTo>
                    <a:lnTo>
                      <a:pt x="10" y="218"/>
                    </a:lnTo>
                    <a:lnTo>
                      <a:pt x="12" y="216"/>
                    </a:lnTo>
                    <a:lnTo>
                      <a:pt x="12" y="214"/>
                    </a:lnTo>
                    <a:lnTo>
                      <a:pt x="14" y="213"/>
                    </a:lnTo>
                    <a:lnTo>
                      <a:pt x="14" y="213"/>
                    </a:lnTo>
                    <a:lnTo>
                      <a:pt x="14" y="209"/>
                    </a:lnTo>
                    <a:lnTo>
                      <a:pt x="15" y="208"/>
                    </a:lnTo>
                    <a:lnTo>
                      <a:pt x="19" y="206"/>
                    </a:lnTo>
                    <a:lnTo>
                      <a:pt x="19" y="208"/>
                    </a:lnTo>
                    <a:lnTo>
                      <a:pt x="20" y="208"/>
                    </a:lnTo>
                    <a:lnTo>
                      <a:pt x="22" y="206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6" y="202"/>
                    </a:lnTo>
                    <a:lnTo>
                      <a:pt x="27" y="202"/>
                    </a:lnTo>
                    <a:lnTo>
                      <a:pt x="32" y="201"/>
                    </a:lnTo>
                    <a:lnTo>
                      <a:pt x="34" y="201"/>
                    </a:lnTo>
                    <a:lnTo>
                      <a:pt x="34" y="201"/>
                    </a:lnTo>
                    <a:close/>
                    <a:moveTo>
                      <a:pt x="58" y="194"/>
                    </a:moveTo>
                    <a:lnTo>
                      <a:pt x="56" y="194"/>
                    </a:lnTo>
                    <a:lnTo>
                      <a:pt x="55" y="194"/>
                    </a:lnTo>
                    <a:lnTo>
                      <a:pt x="55" y="194"/>
                    </a:lnTo>
                    <a:lnTo>
                      <a:pt x="53" y="189"/>
                    </a:lnTo>
                    <a:lnTo>
                      <a:pt x="53" y="187"/>
                    </a:lnTo>
                    <a:lnTo>
                      <a:pt x="55" y="185"/>
                    </a:lnTo>
                    <a:lnTo>
                      <a:pt x="55" y="185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8" y="187"/>
                    </a:lnTo>
                    <a:lnTo>
                      <a:pt x="58" y="190"/>
                    </a:lnTo>
                    <a:lnTo>
                      <a:pt x="58" y="192"/>
                    </a:lnTo>
                    <a:lnTo>
                      <a:pt x="58" y="194"/>
                    </a:lnTo>
                    <a:lnTo>
                      <a:pt x="58" y="194"/>
                    </a:lnTo>
                    <a:close/>
                    <a:moveTo>
                      <a:pt x="39" y="179"/>
                    </a:moveTo>
                    <a:lnTo>
                      <a:pt x="39" y="182"/>
                    </a:lnTo>
                    <a:lnTo>
                      <a:pt x="41" y="185"/>
                    </a:lnTo>
                    <a:lnTo>
                      <a:pt x="41" y="185"/>
                    </a:lnTo>
                    <a:lnTo>
                      <a:pt x="39" y="187"/>
                    </a:lnTo>
                    <a:lnTo>
                      <a:pt x="36" y="189"/>
                    </a:lnTo>
                    <a:lnTo>
                      <a:pt x="36" y="189"/>
                    </a:lnTo>
                    <a:lnTo>
                      <a:pt x="36" y="189"/>
                    </a:lnTo>
                    <a:lnTo>
                      <a:pt x="36" y="187"/>
                    </a:lnTo>
                    <a:lnTo>
                      <a:pt x="36" y="185"/>
                    </a:lnTo>
                    <a:lnTo>
                      <a:pt x="36" y="184"/>
                    </a:lnTo>
                    <a:lnTo>
                      <a:pt x="36" y="184"/>
                    </a:lnTo>
                    <a:lnTo>
                      <a:pt x="34" y="184"/>
                    </a:lnTo>
                    <a:lnTo>
                      <a:pt x="32" y="185"/>
                    </a:lnTo>
                    <a:lnTo>
                      <a:pt x="32" y="185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2" y="182"/>
                    </a:lnTo>
                    <a:lnTo>
                      <a:pt x="34" y="180"/>
                    </a:lnTo>
                    <a:lnTo>
                      <a:pt x="34" y="180"/>
                    </a:lnTo>
                    <a:lnTo>
                      <a:pt x="34" y="180"/>
                    </a:lnTo>
                    <a:lnTo>
                      <a:pt x="36" y="180"/>
                    </a:lnTo>
                    <a:lnTo>
                      <a:pt x="38" y="179"/>
                    </a:lnTo>
                    <a:lnTo>
                      <a:pt x="39" y="179"/>
                    </a:lnTo>
                    <a:lnTo>
                      <a:pt x="39" y="179"/>
                    </a:lnTo>
                    <a:close/>
                    <a:moveTo>
                      <a:pt x="43" y="182"/>
                    </a:moveTo>
                    <a:lnTo>
                      <a:pt x="41" y="182"/>
                    </a:lnTo>
                    <a:lnTo>
                      <a:pt x="41" y="182"/>
                    </a:lnTo>
                    <a:lnTo>
                      <a:pt x="41" y="182"/>
                    </a:lnTo>
                    <a:lnTo>
                      <a:pt x="39" y="180"/>
                    </a:lnTo>
                    <a:lnTo>
                      <a:pt x="39" y="179"/>
                    </a:lnTo>
                    <a:lnTo>
                      <a:pt x="41" y="179"/>
                    </a:lnTo>
                    <a:lnTo>
                      <a:pt x="43" y="177"/>
                    </a:lnTo>
                    <a:lnTo>
                      <a:pt x="43" y="175"/>
                    </a:lnTo>
                    <a:lnTo>
                      <a:pt x="43" y="175"/>
                    </a:lnTo>
                    <a:lnTo>
                      <a:pt x="43" y="173"/>
                    </a:lnTo>
                    <a:lnTo>
                      <a:pt x="44" y="172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46" y="175"/>
                    </a:lnTo>
                    <a:lnTo>
                      <a:pt x="43" y="182"/>
                    </a:lnTo>
                    <a:lnTo>
                      <a:pt x="43" y="182"/>
                    </a:lnTo>
                    <a:close/>
                    <a:moveTo>
                      <a:pt x="46" y="163"/>
                    </a:moveTo>
                    <a:lnTo>
                      <a:pt x="38" y="165"/>
                    </a:lnTo>
                    <a:lnTo>
                      <a:pt x="36" y="165"/>
                    </a:lnTo>
                    <a:lnTo>
                      <a:pt x="36" y="165"/>
                    </a:lnTo>
                    <a:lnTo>
                      <a:pt x="36" y="163"/>
                    </a:lnTo>
                    <a:lnTo>
                      <a:pt x="38" y="163"/>
                    </a:lnTo>
                    <a:lnTo>
                      <a:pt x="39" y="158"/>
                    </a:lnTo>
                    <a:lnTo>
                      <a:pt x="36" y="156"/>
                    </a:lnTo>
                    <a:lnTo>
                      <a:pt x="36" y="156"/>
                    </a:lnTo>
                    <a:lnTo>
                      <a:pt x="36" y="155"/>
                    </a:lnTo>
                    <a:lnTo>
                      <a:pt x="36" y="155"/>
                    </a:lnTo>
                    <a:lnTo>
                      <a:pt x="38" y="153"/>
                    </a:lnTo>
                    <a:lnTo>
                      <a:pt x="39" y="153"/>
                    </a:lnTo>
                    <a:lnTo>
                      <a:pt x="39" y="153"/>
                    </a:lnTo>
                    <a:lnTo>
                      <a:pt x="41" y="155"/>
                    </a:lnTo>
                    <a:lnTo>
                      <a:pt x="43" y="156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6" y="163"/>
                    </a:lnTo>
                    <a:lnTo>
                      <a:pt x="46" y="163"/>
                    </a:lnTo>
                    <a:close/>
                    <a:moveTo>
                      <a:pt x="29" y="155"/>
                    </a:moveTo>
                    <a:lnTo>
                      <a:pt x="29" y="155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2" y="153"/>
                    </a:lnTo>
                    <a:lnTo>
                      <a:pt x="32" y="153"/>
                    </a:lnTo>
                    <a:lnTo>
                      <a:pt x="31" y="155"/>
                    </a:lnTo>
                    <a:lnTo>
                      <a:pt x="29" y="155"/>
                    </a:lnTo>
                    <a:lnTo>
                      <a:pt x="29" y="155"/>
                    </a:lnTo>
                    <a:close/>
                    <a:moveTo>
                      <a:pt x="14" y="143"/>
                    </a:moveTo>
                    <a:lnTo>
                      <a:pt x="12" y="143"/>
                    </a:lnTo>
                    <a:lnTo>
                      <a:pt x="12" y="143"/>
                    </a:lnTo>
                    <a:lnTo>
                      <a:pt x="12" y="141"/>
                    </a:lnTo>
                    <a:lnTo>
                      <a:pt x="12" y="141"/>
                    </a:lnTo>
                    <a:lnTo>
                      <a:pt x="14" y="139"/>
                    </a:lnTo>
                    <a:lnTo>
                      <a:pt x="14" y="141"/>
                    </a:lnTo>
                    <a:lnTo>
                      <a:pt x="15" y="141"/>
                    </a:lnTo>
                    <a:lnTo>
                      <a:pt x="14" y="143"/>
                    </a:lnTo>
                    <a:lnTo>
                      <a:pt x="14" y="143"/>
                    </a:lnTo>
                    <a:close/>
                    <a:moveTo>
                      <a:pt x="36" y="143"/>
                    </a:moveTo>
                    <a:lnTo>
                      <a:pt x="36" y="143"/>
                    </a:lnTo>
                    <a:lnTo>
                      <a:pt x="34" y="143"/>
                    </a:lnTo>
                    <a:lnTo>
                      <a:pt x="34" y="141"/>
                    </a:lnTo>
                    <a:lnTo>
                      <a:pt x="32" y="141"/>
                    </a:lnTo>
                    <a:lnTo>
                      <a:pt x="36" y="139"/>
                    </a:lnTo>
                    <a:lnTo>
                      <a:pt x="36" y="139"/>
                    </a:lnTo>
                    <a:lnTo>
                      <a:pt x="36" y="141"/>
                    </a:lnTo>
                    <a:lnTo>
                      <a:pt x="36" y="141"/>
                    </a:lnTo>
                    <a:lnTo>
                      <a:pt x="36" y="143"/>
                    </a:lnTo>
                    <a:lnTo>
                      <a:pt x="36" y="143"/>
                    </a:lnTo>
                    <a:close/>
                    <a:moveTo>
                      <a:pt x="17" y="138"/>
                    </a:moveTo>
                    <a:lnTo>
                      <a:pt x="17" y="138"/>
                    </a:lnTo>
                    <a:lnTo>
                      <a:pt x="15" y="138"/>
                    </a:lnTo>
                    <a:lnTo>
                      <a:pt x="15" y="136"/>
                    </a:lnTo>
                    <a:lnTo>
                      <a:pt x="14" y="134"/>
                    </a:lnTo>
                    <a:lnTo>
                      <a:pt x="14" y="133"/>
                    </a:lnTo>
                    <a:lnTo>
                      <a:pt x="14" y="131"/>
                    </a:lnTo>
                    <a:lnTo>
                      <a:pt x="14" y="127"/>
                    </a:lnTo>
                    <a:lnTo>
                      <a:pt x="17" y="127"/>
                    </a:lnTo>
                    <a:lnTo>
                      <a:pt x="17" y="127"/>
                    </a:lnTo>
                    <a:lnTo>
                      <a:pt x="17" y="136"/>
                    </a:lnTo>
                    <a:lnTo>
                      <a:pt x="17" y="138"/>
                    </a:lnTo>
                    <a:lnTo>
                      <a:pt x="17" y="138"/>
                    </a:lnTo>
                    <a:close/>
                    <a:moveTo>
                      <a:pt x="39" y="122"/>
                    </a:moveTo>
                    <a:lnTo>
                      <a:pt x="39" y="124"/>
                    </a:lnTo>
                    <a:lnTo>
                      <a:pt x="38" y="126"/>
                    </a:lnTo>
                    <a:lnTo>
                      <a:pt x="39" y="129"/>
                    </a:lnTo>
                    <a:lnTo>
                      <a:pt x="39" y="129"/>
                    </a:lnTo>
                    <a:lnTo>
                      <a:pt x="39" y="131"/>
                    </a:lnTo>
                    <a:lnTo>
                      <a:pt x="39" y="131"/>
                    </a:lnTo>
                    <a:lnTo>
                      <a:pt x="44" y="131"/>
                    </a:lnTo>
                    <a:lnTo>
                      <a:pt x="48" y="131"/>
                    </a:lnTo>
                    <a:lnTo>
                      <a:pt x="48" y="133"/>
                    </a:lnTo>
                    <a:lnTo>
                      <a:pt x="48" y="133"/>
                    </a:lnTo>
                    <a:lnTo>
                      <a:pt x="48" y="134"/>
                    </a:lnTo>
                    <a:lnTo>
                      <a:pt x="46" y="136"/>
                    </a:lnTo>
                    <a:lnTo>
                      <a:pt x="43" y="139"/>
                    </a:lnTo>
                    <a:lnTo>
                      <a:pt x="43" y="139"/>
                    </a:lnTo>
                    <a:lnTo>
                      <a:pt x="41" y="139"/>
                    </a:lnTo>
                    <a:lnTo>
                      <a:pt x="41" y="139"/>
                    </a:lnTo>
                    <a:lnTo>
                      <a:pt x="41" y="134"/>
                    </a:lnTo>
                    <a:lnTo>
                      <a:pt x="38" y="134"/>
                    </a:lnTo>
                    <a:lnTo>
                      <a:pt x="36" y="134"/>
                    </a:lnTo>
                    <a:lnTo>
                      <a:pt x="36" y="134"/>
                    </a:lnTo>
                    <a:lnTo>
                      <a:pt x="34" y="133"/>
                    </a:lnTo>
                    <a:lnTo>
                      <a:pt x="32" y="129"/>
                    </a:lnTo>
                    <a:lnTo>
                      <a:pt x="29" y="127"/>
                    </a:lnTo>
                    <a:lnTo>
                      <a:pt x="27" y="126"/>
                    </a:lnTo>
                    <a:lnTo>
                      <a:pt x="27" y="126"/>
                    </a:lnTo>
                    <a:lnTo>
                      <a:pt x="27" y="124"/>
                    </a:lnTo>
                    <a:lnTo>
                      <a:pt x="27" y="124"/>
                    </a:lnTo>
                    <a:lnTo>
                      <a:pt x="29" y="124"/>
                    </a:lnTo>
                    <a:lnTo>
                      <a:pt x="29" y="124"/>
                    </a:lnTo>
                    <a:lnTo>
                      <a:pt x="31" y="122"/>
                    </a:lnTo>
                    <a:lnTo>
                      <a:pt x="31" y="122"/>
                    </a:lnTo>
                    <a:lnTo>
                      <a:pt x="29" y="121"/>
                    </a:lnTo>
                    <a:lnTo>
                      <a:pt x="29" y="121"/>
                    </a:lnTo>
                    <a:lnTo>
                      <a:pt x="34" y="119"/>
                    </a:lnTo>
                    <a:lnTo>
                      <a:pt x="34" y="117"/>
                    </a:lnTo>
                    <a:lnTo>
                      <a:pt x="36" y="117"/>
                    </a:lnTo>
                    <a:lnTo>
                      <a:pt x="36" y="117"/>
                    </a:lnTo>
                    <a:lnTo>
                      <a:pt x="38" y="121"/>
                    </a:lnTo>
                    <a:lnTo>
                      <a:pt x="39" y="122"/>
                    </a:lnTo>
                    <a:lnTo>
                      <a:pt x="39" y="122"/>
                    </a:lnTo>
                    <a:close/>
                    <a:moveTo>
                      <a:pt x="19" y="117"/>
                    </a:moveTo>
                    <a:lnTo>
                      <a:pt x="20" y="119"/>
                    </a:lnTo>
                    <a:lnTo>
                      <a:pt x="19" y="122"/>
                    </a:lnTo>
                    <a:lnTo>
                      <a:pt x="15" y="122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5" y="117"/>
                    </a:lnTo>
                    <a:lnTo>
                      <a:pt x="15" y="117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19" y="117"/>
                    </a:lnTo>
                    <a:close/>
                    <a:moveTo>
                      <a:pt x="38" y="92"/>
                    </a:moveTo>
                    <a:lnTo>
                      <a:pt x="36" y="98"/>
                    </a:lnTo>
                    <a:lnTo>
                      <a:pt x="34" y="98"/>
                    </a:lnTo>
                    <a:lnTo>
                      <a:pt x="34" y="100"/>
                    </a:lnTo>
                    <a:lnTo>
                      <a:pt x="31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4" y="104"/>
                    </a:lnTo>
                    <a:lnTo>
                      <a:pt x="32" y="105"/>
                    </a:lnTo>
                    <a:lnTo>
                      <a:pt x="31" y="107"/>
                    </a:lnTo>
                    <a:lnTo>
                      <a:pt x="29" y="109"/>
                    </a:lnTo>
                    <a:lnTo>
                      <a:pt x="26" y="112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0" y="112"/>
                    </a:lnTo>
                    <a:lnTo>
                      <a:pt x="22" y="110"/>
                    </a:lnTo>
                    <a:lnTo>
                      <a:pt x="24" y="109"/>
                    </a:lnTo>
                    <a:lnTo>
                      <a:pt x="26" y="109"/>
                    </a:lnTo>
                    <a:lnTo>
                      <a:pt x="26" y="107"/>
                    </a:lnTo>
                    <a:lnTo>
                      <a:pt x="22" y="107"/>
                    </a:lnTo>
                    <a:lnTo>
                      <a:pt x="20" y="105"/>
                    </a:lnTo>
                    <a:lnTo>
                      <a:pt x="20" y="105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0" y="100"/>
                    </a:lnTo>
                    <a:lnTo>
                      <a:pt x="20" y="98"/>
                    </a:lnTo>
                    <a:lnTo>
                      <a:pt x="20" y="98"/>
                    </a:lnTo>
                    <a:lnTo>
                      <a:pt x="22" y="97"/>
                    </a:lnTo>
                    <a:lnTo>
                      <a:pt x="22" y="97"/>
                    </a:lnTo>
                    <a:lnTo>
                      <a:pt x="24" y="97"/>
                    </a:lnTo>
                    <a:lnTo>
                      <a:pt x="24" y="98"/>
                    </a:lnTo>
                    <a:lnTo>
                      <a:pt x="26" y="98"/>
                    </a:lnTo>
                    <a:lnTo>
                      <a:pt x="27" y="98"/>
                    </a:lnTo>
                    <a:lnTo>
                      <a:pt x="27" y="98"/>
                    </a:lnTo>
                    <a:lnTo>
                      <a:pt x="26" y="95"/>
                    </a:lnTo>
                    <a:lnTo>
                      <a:pt x="27" y="95"/>
                    </a:lnTo>
                    <a:lnTo>
                      <a:pt x="27" y="93"/>
                    </a:lnTo>
                    <a:lnTo>
                      <a:pt x="31" y="92"/>
                    </a:lnTo>
                    <a:lnTo>
                      <a:pt x="36" y="88"/>
                    </a:lnTo>
                    <a:lnTo>
                      <a:pt x="38" y="87"/>
                    </a:lnTo>
                    <a:lnTo>
                      <a:pt x="38" y="88"/>
                    </a:lnTo>
                    <a:lnTo>
                      <a:pt x="38" y="90"/>
                    </a:lnTo>
                    <a:lnTo>
                      <a:pt x="38" y="92"/>
                    </a:lnTo>
                    <a:lnTo>
                      <a:pt x="38" y="92"/>
                    </a:lnTo>
                    <a:close/>
                    <a:moveTo>
                      <a:pt x="97" y="87"/>
                    </a:moveTo>
                    <a:lnTo>
                      <a:pt x="97" y="90"/>
                    </a:lnTo>
                    <a:lnTo>
                      <a:pt x="97" y="90"/>
                    </a:lnTo>
                    <a:lnTo>
                      <a:pt x="96" y="92"/>
                    </a:lnTo>
                    <a:lnTo>
                      <a:pt x="96" y="93"/>
                    </a:lnTo>
                    <a:lnTo>
                      <a:pt x="91" y="97"/>
                    </a:lnTo>
                    <a:lnTo>
                      <a:pt x="84" y="104"/>
                    </a:lnTo>
                    <a:lnTo>
                      <a:pt x="80" y="107"/>
                    </a:lnTo>
                    <a:lnTo>
                      <a:pt x="79" y="109"/>
                    </a:lnTo>
                    <a:lnTo>
                      <a:pt x="79" y="110"/>
                    </a:lnTo>
                    <a:lnTo>
                      <a:pt x="82" y="110"/>
                    </a:lnTo>
                    <a:lnTo>
                      <a:pt x="82" y="112"/>
                    </a:lnTo>
                    <a:lnTo>
                      <a:pt x="82" y="114"/>
                    </a:lnTo>
                    <a:lnTo>
                      <a:pt x="79" y="117"/>
                    </a:lnTo>
                    <a:lnTo>
                      <a:pt x="77" y="121"/>
                    </a:lnTo>
                    <a:lnTo>
                      <a:pt x="80" y="121"/>
                    </a:lnTo>
                    <a:lnTo>
                      <a:pt x="82" y="119"/>
                    </a:lnTo>
                    <a:lnTo>
                      <a:pt x="87" y="117"/>
                    </a:lnTo>
                    <a:lnTo>
                      <a:pt x="91" y="115"/>
                    </a:lnTo>
                    <a:lnTo>
                      <a:pt x="94" y="115"/>
                    </a:lnTo>
                    <a:lnTo>
                      <a:pt x="97" y="117"/>
                    </a:lnTo>
                    <a:lnTo>
                      <a:pt x="97" y="117"/>
                    </a:lnTo>
                    <a:lnTo>
                      <a:pt x="101" y="117"/>
                    </a:lnTo>
                    <a:lnTo>
                      <a:pt x="103" y="117"/>
                    </a:lnTo>
                    <a:lnTo>
                      <a:pt x="113" y="117"/>
                    </a:lnTo>
                    <a:lnTo>
                      <a:pt x="116" y="115"/>
                    </a:lnTo>
                    <a:lnTo>
                      <a:pt x="120" y="117"/>
                    </a:lnTo>
                    <a:lnTo>
                      <a:pt x="121" y="119"/>
                    </a:lnTo>
                    <a:lnTo>
                      <a:pt x="123" y="124"/>
                    </a:lnTo>
                    <a:lnTo>
                      <a:pt x="123" y="124"/>
                    </a:lnTo>
                    <a:lnTo>
                      <a:pt x="121" y="126"/>
                    </a:lnTo>
                    <a:lnTo>
                      <a:pt x="120" y="129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116" y="136"/>
                    </a:lnTo>
                    <a:lnTo>
                      <a:pt x="116" y="138"/>
                    </a:lnTo>
                    <a:lnTo>
                      <a:pt x="113" y="146"/>
                    </a:lnTo>
                    <a:lnTo>
                      <a:pt x="109" y="150"/>
                    </a:lnTo>
                    <a:lnTo>
                      <a:pt x="109" y="153"/>
                    </a:lnTo>
                    <a:lnTo>
                      <a:pt x="106" y="156"/>
                    </a:lnTo>
                    <a:lnTo>
                      <a:pt x="104" y="158"/>
                    </a:lnTo>
                    <a:lnTo>
                      <a:pt x="103" y="158"/>
                    </a:lnTo>
                    <a:lnTo>
                      <a:pt x="97" y="160"/>
                    </a:lnTo>
                    <a:lnTo>
                      <a:pt x="97" y="162"/>
                    </a:lnTo>
                    <a:lnTo>
                      <a:pt x="96" y="162"/>
                    </a:lnTo>
                    <a:lnTo>
                      <a:pt x="92" y="163"/>
                    </a:lnTo>
                    <a:lnTo>
                      <a:pt x="96" y="163"/>
                    </a:lnTo>
                    <a:lnTo>
                      <a:pt x="97" y="162"/>
                    </a:lnTo>
                    <a:lnTo>
                      <a:pt x="101" y="162"/>
                    </a:lnTo>
                    <a:lnTo>
                      <a:pt x="106" y="165"/>
                    </a:lnTo>
                    <a:lnTo>
                      <a:pt x="106" y="167"/>
                    </a:lnTo>
                    <a:lnTo>
                      <a:pt x="104" y="168"/>
                    </a:lnTo>
                    <a:lnTo>
                      <a:pt x="99" y="168"/>
                    </a:lnTo>
                    <a:lnTo>
                      <a:pt x="96" y="173"/>
                    </a:lnTo>
                    <a:lnTo>
                      <a:pt x="94" y="173"/>
                    </a:lnTo>
                    <a:lnTo>
                      <a:pt x="92" y="175"/>
                    </a:lnTo>
                    <a:lnTo>
                      <a:pt x="91" y="175"/>
                    </a:lnTo>
                    <a:lnTo>
                      <a:pt x="85" y="173"/>
                    </a:lnTo>
                    <a:lnTo>
                      <a:pt x="84" y="172"/>
                    </a:lnTo>
                    <a:lnTo>
                      <a:pt x="85" y="173"/>
                    </a:lnTo>
                    <a:lnTo>
                      <a:pt x="87" y="175"/>
                    </a:lnTo>
                    <a:lnTo>
                      <a:pt x="97" y="177"/>
                    </a:lnTo>
                    <a:lnTo>
                      <a:pt x="99" y="177"/>
                    </a:lnTo>
                    <a:lnTo>
                      <a:pt x="103" y="175"/>
                    </a:lnTo>
                    <a:lnTo>
                      <a:pt x="106" y="175"/>
                    </a:lnTo>
                    <a:lnTo>
                      <a:pt x="115" y="179"/>
                    </a:lnTo>
                    <a:lnTo>
                      <a:pt x="118" y="182"/>
                    </a:lnTo>
                    <a:lnTo>
                      <a:pt x="121" y="187"/>
                    </a:lnTo>
                    <a:lnTo>
                      <a:pt x="123" y="189"/>
                    </a:lnTo>
                    <a:lnTo>
                      <a:pt x="125" y="190"/>
                    </a:lnTo>
                    <a:lnTo>
                      <a:pt x="127" y="192"/>
                    </a:lnTo>
                    <a:lnTo>
                      <a:pt x="127" y="201"/>
                    </a:lnTo>
                    <a:lnTo>
                      <a:pt x="130" y="208"/>
                    </a:lnTo>
                    <a:lnTo>
                      <a:pt x="132" y="216"/>
                    </a:lnTo>
                    <a:lnTo>
                      <a:pt x="133" y="219"/>
                    </a:lnTo>
                    <a:lnTo>
                      <a:pt x="135" y="221"/>
                    </a:lnTo>
                    <a:lnTo>
                      <a:pt x="142" y="225"/>
                    </a:lnTo>
                    <a:lnTo>
                      <a:pt x="144" y="226"/>
                    </a:lnTo>
                    <a:lnTo>
                      <a:pt x="147" y="230"/>
                    </a:lnTo>
                    <a:lnTo>
                      <a:pt x="149" y="233"/>
                    </a:lnTo>
                    <a:lnTo>
                      <a:pt x="152" y="237"/>
                    </a:lnTo>
                    <a:lnTo>
                      <a:pt x="156" y="238"/>
                    </a:lnTo>
                    <a:lnTo>
                      <a:pt x="154" y="240"/>
                    </a:lnTo>
                    <a:lnTo>
                      <a:pt x="152" y="242"/>
                    </a:lnTo>
                    <a:lnTo>
                      <a:pt x="154" y="243"/>
                    </a:lnTo>
                    <a:lnTo>
                      <a:pt x="154" y="247"/>
                    </a:lnTo>
                    <a:lnTo>
                      <a:pt x="157" y="250"/>
                    </a:lnTo>
                    <a:lnTo>
                      <a:pt x="159" y="255"/>
                    </a:lnTo>
                    <a:lnTo>
                      <a:pt x="157" y="254"/>
                    </a:lnTo>
                    <a:lnTo>
                      <a:pt x="157" y="254"/>
                    </a:lnTo>
                    <a:lnTo>
                      <a:pt x="156" y="254"/>
                    </a:lnTo>
                    <a:lnTo>
                      <a:pt x="156" y="254"/>
                    </a:lnTo>
                    <a:lnTo>
                      <a:pt x="154" y="252"/>
                    </a:lnTo>
                    <a:lnTo>
                      <a:pt x="152" y="250"/>
                    </a:lnTo>
                    <a:lnTo>
                      <a:pt x="147" y="252"/>
                    </a:lnTo>
                    <a:lnTo>
                      <a:pt x="145" y="250"/>
                    </a:lnTo>
                    <a:lnTo>
                      <a:pt x="144" y="250"/>
                    </a:lnTo>
                    <a:lnTo>
                      <a:pt x="147" y="252"/>
                    </a:lnTo>
                    <a:lnTo>
                      <a:pt x="151" y="252"/>
                    </a:lnTo>
                    <a:lnTo>
                      <a:pt x="159" y="259"/>
                    </a:lnTo>
                    <a:lnTo>
                      <a:pt x="162" y="264"/>
                    </a:lnTo>
                    <a:lnTo>
                      <a:pt x="164" y="269"/>
                    </a:lnTo>
                    <a:lnTo>
                      <a:pt x="162" y="272"/>
                    </a:lnTo>
                    <a:lnTo>
                      <a:pt x="161" y="274"/>
                    </a:lnTo>
                    <a:lnTo>
                      <a:pt x="159" y="276"/>
                    </a:lnTo>
                    <a:lnTo>
                      <a:pt x="157" y="277"/>
                    </a:lnTo>
                    <a:lnTo>
                      <a:pt x="162" y="281"/>
                    </a:lnTo>
                    <a:lnTo>
                      <a:pt x="162" y="281"/>
                    </a:lnTo>
                    <a:lnTo>
                      <a:pt x="164" y="279"/>
                    </a:lnTo>
                    <a:lnTo>
                      <a:pt x="164" y="279"/>
                    </a:lnTo>
                    <a:lnTo>
                      <a:pt x="166" y="276"/>
                    </a:lnTo>
                    <a:lnTo>
                      <a:pt x="168" y="276"/>
                    </a:lnTo>
                    <a:lnTo>
                      <a:pt x="169" y="276"/>
                    </a:lnTo>
                    <a:lnTo>
                      <a:pt x="173" y="276"/>
                    </a:lnTo>
                    <a:lnTo>
                      <a:pt x="174" y="276"/>
                    </a:lnTo>
                    <a:lnTo>
                      <a:pt x="176" y="276"/>
                    </a:lnTo>
                    <a:lnTo>
                      <a:pt x="181" y="276"/>
                    </a:lnTo>
                    <a:lnTo>
                      <a:pt x="183" y="277"/>
                    </a:lnTo>
                    <a:lnTo>
                      <a:pt x="188" y="283"/>
                    </a:lnTo>
                    <a:lnTo>
                      <a:pt x="190" y="284"/>
                    </a:lnTo>
                    <a:lnTo>
                      <a:pt x="190" y="288"/>
                    </a:lnTo>
                    <a:lnTo>
                      <a:pt x="190" y="291"/>
                    </a:lnTo>
                    <a:lnTo>
                      <a:pt x="190" y="294"/>
                    </a:lnTo>
                    <a:lnTo>
                      <a:pt x="188" y="296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3" y="306"/>
                    </a:lnTo>
                    <a:lnTo>
                      <a:pt x="181" y="306"/>
                    </a:lnTo>
                    <a:lnTo>
                      <a:pt x="181" y="306"/>
                    </a:lnTo>
                    <a:lnTo>
                      <a:pt x="180" y="306"/>
                    </a:lnTo>
                    <a:lnTo>
                      <a:pt x="180" y="306"/>
                    </a:lnTo>
                    <a:lnTo>
                      <a:pt x="181" y="308"/>
                    </a:lnTo>
                    <a:lnTo>
                      <a:pt x="181" y="310"/>
                    </a:lnTo>
                    <a:lnTo>
                      <a:pt x="180" y="312"/>
                    </a:lnTo>
                    <a:lnTo>
                      <a:pt x="178" y="312"/>
                    </a:lnTo>
                    <a:lnTo>
                      <a:pt x="174" y="312"/>
                    </a:lnTo>
                    <a:lnTo>
                      <a:pt x="171" y="313"/>
                    </a:lnTo>
                    <a:lnTo>
                      <a:pt x="174" y="315"/>
                    </a:lnTo>
                    <a:lnTo>
                      <a:pt x="174" y="317"/>
                    </a:lnTo>
                    <a:lnTo>
                      <a:pt x="174" y="318"/>
                    </a:lnTo>
                    <a:lnTo>
                      <a:pt x="173" y="320"/>
                    </a:lnTo>
                    <a:lnTo>
                      <a:pt x="169" y="320"/>
                    </a:lnTo>
                    <a:lnTo>
                      <a:pt x="168" y="320"/>
                    </a:lnTo>
                    <a:lnTo>
                      <a:pt x="166" y="322"/>
                    </a:lnTo>
                    <a:lnTo>
                      <a:pt x="164" y="322"/>
                    </a:lnTo>
                    <a:lnTo>
                      <a:pt x="168" y="322"/>
                    </a:lnTo>
                    <a:lnTo>
                      <a:pt x="168" y="322"/>
                    </a:lnTo>
                    <a:lnTo>
                      <a:pt x="169" y="323"/>
                    </a:lnTo>
                    <a:lnTo>
                      <a:pt x="169" y="325"/>
                    </a:lnTo>
                    <a:lnTo>
                      <a:pt x="174" y="325"/>
                    </a:lnTo>
                    <a:lnTo>
                      <a:pt x="176" y="325"/>
                    </a:lnTo>
                    <a:lnTo>
                      <a:pt x="181" y="325"/>
                    </a:lnTo>
                    <a:lnTo>
                      <a:pt x="183" y="325"/>
                    </a:lnTo>
                    <a:lnTo>
                      <a:pt x="183" y="325"/>
                    </a:lnTo>
                    <a:lnTo>
                      <a:pt x="183" y="327"/>
                    </a:lnTo>
                    <a:lnTo>
                      <a:pt x="183" y="330"/>
                    </a:lnTo>
                    <a:lnTo>
                      <a:pt x="183" y="332"/>
                    </a:lnTo>
                    <a:lnTo>
                      <a:pt x="176" y="335"/>
                    </a:lnTo>
                    <a:lnTo>
                      <a:pt x="176" y="337"/>
                    </a:lnTo>
                    <a:lnTo>
                      <a:pt x="174" y="339"/>
                    </a:lnTo>
                    <a:lnTo>
                      <a:pt x="171" y="339"/>
                    </a:lnTo>
                    <a:lnTo>
                      <a:pt x="169" y="341"/>
                    </a:lnTo>
                    <a:lnTo>
                      <a:pt x="168" y="341"/>
                    </a:lnTo>
                    <a:lnTo>
                      <a:pt x="164" y="342"/>
                    </a:lnTo>
                    <a:lnTo>
                      <a:pt x="162" y="342"/>
                    </a:lnTo>
                    <a:lnTo>
                      <a:pt x="161" y="344"/>
                    </a:lnTo>
                    <a:lnTo>
                      <a:pt x="152" y="342"/>
                    </a:lnTo>
                    <a:lnTo>
                      <a:pt x="149" y="342"/>
                    </a:lnTo>
                    <a:lnTo>
                      <a:pt x="142" y="344"/>
                    </a:lnTo>
                    <a:lnTo>
                      <a:pt x="140" y="344"/>
                    </a:lnTo>
                    <a:lnTo>
                      <a:pt x="137" y="342"/>
                    </a:lnTo>
                    <a:lnTo>
                      <a:pt x="135" y="341"/>
                    </a:lnTo>
                    <a:lnTo>
                      <a:pt x="132" y="341"/>
                    </a:lnTo>
                    <a:lnTo>
                      <a:pt x="130" y="339"/>
                    </a:lnTo>
                    <a:lnTo>
                      <a:pt x="132" y="342"/>
                    </a:lnTo>
                    <a:lnTo>
                      <a:pt x="128" y="344"/>
                    </a:lnTo>
                    <a:lnTo>
                      <a:pt x="127" y="344"/>
                    </a:lnTo>
                    <a:lnTo>
                      <a:pt x="125" y="344"/>
                    </a:lnTo>
                    <a:lnTo>
                      <a:pt x="121" y="346"/>
                    </a:lnTo>
                    <a:lnTo>
                      <a:pt x="118" y="344"/>
                    </a:lnTo>
                    <a:lnTo>
                      <a:pt x="118" y="346"/>
                    </a:lnTo>
                    <a:lnTo>
                      <a:pt x="120" y="347"/>
                    </a:lnTo>
                    <a:lnTo>
                      <a:pt x="118" y="347"/>
                    </a:lnTo>
                    <a:lnTo>
                      <a:pt x="118" y="347"/>
                    </a:lnTo>
                    <a:lnTo>
                      <a:pt x="111" y="347"/>
                    </a:lnTo>
                    <a:lnTo>
                      <a:pt x="111" y="347"/>
                    </a:lnTo>
                    <a:lnTo>
                      <a:pt x="109" y="349"/>
                    </a:lnTo>
                    <a:lnTo>
                      <a:pt x="108" y="347"/>
                    </a:lnTo>
                    <a:lnTo>
                      <a:pt x="106" y="346"/>
                    </a:lnTo>
                    <a:lnTo>
                      <a:pt x="103" y="346"/>
                    </a:lnTo>
                    <a:lnTo>
                      <a:pt x="101" y="344"/>
                    </a:lnTo>
                    <a:lnTo>
                      <a:pt x="99" y="344"/>
                    </a:lnTo>
                    <a:lnTo>
                      <a:pt x="91" y="347"/>
                    </a:lnTo>
                    <a:lnTo>
                      <a:pt x="89" y="349"/>
                    </a:lnTo>
                    <a:lnTo>
                      <a:pt x="89" y="354"/>
                    </a:lnTo>
                    <a:lnTo>
                      <a:pt x="87" y="356"/>
                    </a:lnTo>
                    <a:lnTo>
                      <a:pt x="85" y="359"/>
                    </a:lnTo>
                    <a:lnTo>
                      <a:pt x="84" y="359"/>
                    </a:lnTo>
                    <a:lnTo>
                      <a:pt x="82" y="358"/>
                    </a:lnTo>
                    <a:lnTo>
                      <a:pt x="79" y="356"/>
                    </a:lnTo>
                    <a:lnTo>
                      <a:pt x="77" y="354"/>
                    </a:lnTo>
                    <a:lnTo>
                      <a:pt x="75" y="354"/>
                    </a:lnTo>
                    <a:lnTo>
                      <a:pt x="75" y="354"/>
                    </a:lnTo>
                    <a:lnTo>
                      <a:pt x="74" y="356"/>
                    </a:lnTo>
                    <a:lnTo>
                      <a:pt x="72" y="356"/>
                    </a:lnTo>
                    <a:lnTo>
                      <a:pt x="70" y="356"/>
                    </a:lnTo>
                    <a:lnTo>
                      <a:pt x="67" y="358"/>
                    </a:lnTo>
                    <a:lnTo>
                      <a:pt x="65" y="359"/>
                    </a:lnTo>
                    <a:lnTo>
                      <a:pt x="60" y="361"/>
                    </a:lnTo>
                    <a:lnTo>
                      <a:pt x="60" y="363"/>
                    </a:lnTo>
                    <a:lnTo>
                      <a:pt x="58" y="364"/>
                    </a:lnTo>
                    <a:lnTo>
                      <a:pt x="56" y="366"/>
                    </a:lnTo>
                    <a:lnTo>
                      <a:pt x="55" y="364"/>
                    </a:lnTo>
                    <a:lnTo>
                      <a:pt x="53" y="363"/>
                    </a:lnTo>
                    <a:lnTo>
                      <a:pt x="50" y="364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48" y="363"/>
                    </a:lnTo>
                    <a:lnTo>
                      <a:pt x="50" y="361"/>
                    </a:lnTo>
                    <a:lnTo>
                      <a:pt x="55" y="359"/>
                    </a:lnTo>
                    <a:lnTo>
                      <a:pt x="58" y="356"/>
                    </a:lnTo>
                    <a:lnTo>
                      <a:pt x="60" y="352"/>
                    </a:lnTo>
                    <a:lnTo>
                      <a:pt x="60" y="351"/>
                    </a:lnTo>
                    <a:lnTo>
                      <a:pt x="62" y="351"/>
                    </a:lnTo>
                    <a:lnTo>
                      <a:pt x="63" y="351"/>
                    </a:lnTo>
                    <a:lnTo>
                      <a:pt x="63" y="349"/>
                    </a:lnTo>
                    <a:lnTo>
                      <a:pt x="68" y="342"/>
                    </a:lnTo>
                    <a:lnTo>
                      <a:pt x="68" y="342"/>
                    </a:lnTo>
                    <a:lnTo>
                      <a:pt x="70" y="339"/>
                    </a:lnTo>
                    <a:lnTo>
                      <a:pt x="70" y="337"/>
                    </a:lnTo>
                    <a:lnTo>
                      <a:pt x="74" y="335"/>
                    </a:lnTo>
                    <a:lnTo>
                      <a:pt x="77" y="330"/>
                    </a:lnTo>
                    <a:lnTo>
                      <a:pt x="77" y="330"/>
                    </a:lnTo>
                    <a:lnTo>
                      <a:pt x="82" y="329"/>
                    </a:lnTo>
                    <a:lnTo>
                      <a:pt x="87" y="329"/>
                    </a:lnTo>
                    <a:lnTo>
                      <a:pt x="92" y="330"/>
                    </a:lnTo>
                    <a:lnTo>
                      <a:pt x="94" y="330"/>
                    </a:lnTo>
                    <a:lnTo>
                      <a:pt x="96" y="330"/>
                    </a:lnTo>
                    <a:lnTo>
                      <a:pt x="97" y="329"/>
                    </a:lnTo>
                    <a:lnTo>
                      <a:pt x="101" y="323"/>
                    </a:lnTo>
                    <a:lnTo>
                      <a:pt x="103" y="322"/>
                    </a:lnTo>
                    <a:lnTo>
                      <a:pt x="104" y="320"/>
                    </a:lnTo>
                    <a:lnTo>
                      <a:pt x="108" y="318"/>
                    </a:lnTo>
                    <a:lnTo>
                      <a:pt x="109" y="313"/>
                    </a:lnTo>
                    <a:lnTo>
                      <a:pt x="108" y="315"/>
                    </a:lnTo>
                    <a:lnTo>
                      <a:pt x="106" y="317"/>
                    </a:lnTo>
                    <a:lnTo>
                      <a:pt x="104" y="318"/>
                    </a:lnTo>
                    <a:lnTo>
                      <a:pt x="99" y="320"/>
                    </a:lnTo>
                    <a:lnTo>
                      <a:pt x="97" y="322"/>
                    </a:lnTo>
                    <a:lnTo>
                      <a:pt x="94" y="323"/>
                    </a:lnTo>
                    <a:lnTo>
                      <a:pt x="94" y="325"/>
                    </a:lnTo>
                    <a:lnTo>
                      <a:pt x="89" y="323"/>
                    </a:lnTo>
                    <a:lnTo>
                      <a:pt x="84" y="320"/>
                    </a:lnTo>
                    <a:lnTo>
                      <a:pt x="82" y="318"/>
                    </a:lnTo>
                    <a:lnTo>
                      <a:pt x="80" y="318"/>
                    </a:lnTo>
                    <a:lnTo>
                      <a:pt x="80" y="318"/>
                    </a:lnTo>
                    <a:lnTo>
                      <a:pt x="77" y="318"/>
                    </a:lnTo>
                    <a:lnTo>
                      <a:pt x="75" y="318"/>
                    </a:lnTo>
                    <a:lnTo>
                      <a:pt x="77" y="317"/>
                    </a:lnTo>
                    <a:lnTo>
                      <a:pt x="79" y="317"/>
                    </a:lnTo>
                    <a:lnTo>
                      <a:pt x="75" y="315"/>
                    </a:lnTo>
                    <a:lnTo>
                      <a:pt x="74" y="315"/>
                    </a:lnTo>
                    <a:lnTo>
                      <a:pt x="72" y="313"/>
                    </a:lnTo>
                    <a:lnTo>
                      <a:pt x="70" y="313"/>
                    </a:lnTo>
                    <a:lnTo>
                      <a:pt x="68" y="313"/>
                    </a:lnTo>
                    <a:lnTo>
                      <a:pt x="67" y="315"/>
                    </a:lnTo>
                    <a:lnTo>
                      <a:pt x="63" y="317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8" y="312"/>
                    </a:lnTo>
                    <a:lnTo>
                      <a:pt x="56" y="310"/>
                    </a:lnTo>
                    <a:lnTo>
                      <a:pt x="56" y="310"/>
                    </a:lnTo>
                    <a:lnTo>
                      <a:pt x="56" y="306"/>
                    </a:lnTo>
                    <a:lnTo>
                      <a:pt x="58" y="306"/>
                    </a:lnTo>
                    <a:lnTo>
                      <a:pt x="63" y="305"/>
                    </a:lnTo>
                    <a:lnTo>
                      <a:pt x="68" y="301"/>
                    </a:lnTo>
                    <a:lnTo>
                      <a:pt x="72" y="300"/>
                    </a:lnTo>
                    <a:lnTo>
                      <a:pt x="75" y="296"/>
                    </a:lnTo>
                    <a:lnTo>
                      <a:pt x="77" y="296"/>
                    </a:lnTo>
                    <a:lnTo>
                      <a:pt x="79" y="293"/>
                    </a:lnTo>
                    <a:lnTo>
                      <a:pt x="79" y="291"/>
                    </a:lnTo>
                    <a:lnTo>
                      <a:pt x="80" y="289"/>
                    </a:lnTo>
                    <a:lnTo>
                      <a:pt x="79" y="288"/>
                    </a:lnTo>
                    <a:lnTo>
                      <a:pt x="79" y="286"/>
                    </a:lnTo>
                    <a:lnTo>
                      <a:pt x="79" y="284"/>
                    </a:lnTo>
                    <a:lnTo>
                      <a:pt x="79" y="284"/>
                    </a:lnTo>
                    <a:lnTo>
                      <a:pt x="79" y="283"/>
                    </a:lnTo>
                    <a:lnTo>
                      <a:pt x="77" y="279"/>
                    </a:lnTo>
                    <a:lnTo>
                      <a:pt x="77" y="279"/>
                    </a:lnTo>
                    <a:lnTo>
                      <a:pt x="79" y="277"/>
                    </a:lnTo>
                    <a:lnTo>
                      <a:pt x="75" y="277"/>
                    </a:lnTo>
                    <a:lnTo>
                      <a:pt x="74" y="277"/>
                    </a:lnTo>
                    <a:lnTo>
                      <a:pt x="70" y="279"/>
                    </a:lnTo>
                    <a:lnTo>
                      <a:pt x="68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8" y="277"/>
                    </a:lnTo>
                    <a:lnTo>
                      <a:pt x="70" y="276"/>
                    </a:lnTo>
                    <a:lnTo>
                      <a:pt x="72" y="274"/>
                    </a:lnTo>
                    <a:lnTo>
                      <a:pt x="74" y="272"/>
                    </a:lnTo>
                    <a:lnTo>
                      <a:pt x="74" y="271"/>
                    </a:lnTo>
                    <a:lnTo>
                      <a:pt x="75" y="269"/>
                    </a:lnTo>
                    <a:lnTo>
                      <a:pt x="77" y="267"/>
                    </a:lnTo>
                    <a:lnTo>
                      <a:pt x="84" y="264"/>
                    </a:lnTo>
                    <a:lnTo>
                      <a:pt x="84" y="264"/>
                    </a:lnTo>
                    <a:lnTo>
                      <a:pt x="87" y="266"/>
                    </a:lnTo>
                    <a:lnTo>
                      <a:pt x="89" y="264"/>
                    </a:lnTo>
                    <a:lnTo>
                      <a:pt x="91" y="264"/>
                    </a:lnTo>
                    <a:lnTo>
                      <a:pt x="92" y="264"/>
                    </a:lnTo>
                    <a:lnTo>
                      <a:pt x="97" y="266"/>
                    </a:lnTo>
                    <a:lnTo>
                      <a:pt x="96" y="262"/>
                    </a:lnTo>
                    <a:lnTo>
                      <a:pt x="97" y="260"/>
                    </a:lnTo>
                    <a:lnTo>
                      <a:pt x="101" y="264"/>
                    </a:lnTo>
                    <a:lnTo>
                      <a:pt x="101" y="266"/>
                    </a:lnTo>
                    <a:lnTo>
                      <a:pt x="104" y="264"/>
                    </a:lnTo>
                    <a:lnTo>
                      <a:pt x="103" y="264"/>
                    </a:lnTo>
                    <a:lnTo>
                      <a:pt x="103" y="264"/>
                    </a:lnTo>
                    <a:lnTo>
                      <a:pt x="101" y="264"/>
                    </a:lnTo>
                    <a:lnTo>
                      <a:pt x="99" y="262"/>
                    </a:lnTo>
                    <a:lnTo>
                      <a:pt x="97" y="257"/>
                    </a:lnTo>
                    <a:lnTo>
                      <a:pt x="97" y="255"/>
                    </a:lnTo>
                    <a:lnTo>
                      <a:pt x="99" y="254"/>
                    </a:lnTo>
                    <a:lnTo>
                      <a:pt x="101" y="250"/>
                    </a:lnTo>
                    <a:lnTo>
                      <a:pt x="99" y="250"/>
                    </a:lnTo>
                    <a:lnTo>
                      <a:pt x="99" y="250"/>
                    </a:lnTo>
                    <a:lnTo>
                      <a:pt x="97" y="247"/>
                    </a:lnTo>
                    <a:lnTo>
                      <a:pt x="99" y="245"/>
                    </a:lnTo>
                    <a:lnTo>
                      <a:pt x="101" y="243"/>
                    </a:lnTo>
                    <a:lnTo>
                      <a:pt x="101" y="240"/>
                    </a:lnTo>
                    <a:lnTo>
                      <a:pt x="103" y="238"/>
                    </a:lnTo>
                    <a:lnTo>
                      <a:pt x="101" y="237"/>
                    </a:lnTo>
                    <a:lnTo>
                      <a:pt x="99" y="237"/>
                    </a:lnTo>
                    <a:lnTo>
                      <a:pt x="97" y="237"/>
                    </a:lnTo>
                    <a:lnTo>
                      <a:pt x="97" y="238"/>
                    </a:lnTo>
                    <a:lnTo>
                      <a:pt x="96" y="238"/>
                    </a:lnTo>
                    <a:lnTo>
                      <a:pt x="92" y="235"/>
                    </a:lnTo>
                    <a:lnTo>
                      <a:pt x="91" y="231"/>
                    </a:lnTo>
                    <a:lnTo>
                      <a:pt x="89" y="226"/>
                    </a:lnTo>
                    <a:lnTo>
                      <a:pt x="87" y="223"/>
                    </a:lnTo>
                    <a:lnTo>
                      <a:pt x="91" y="216"/>
                    </a:lnTo>
                    <a:lnTo>
                      <a:pt x="94" y="213"/>
                    </a:lnTo>
                    <a:lnTo>
                      <a:pt x="97" y="211"/>
                    </a:lnTo>
                    <a:lnTo>
                      <a:pt x="97" y="211"/>
                    </a:lnTo>
                    <a:lnTo>
                      <a:pt x="91" y="211"/>
                    </a:lnTo>
                    <a:lnTo>
                      <a:pt x="89" y="211"/>
                    </a:lnTo>
                    <a:lnTo>
                      <a:pt x="85" y="213"/>
                    </a:lnTo>
                    <a:lnTo>
                      <a:pt x="85" y="213"/>
                    </a:lnTo>
                    <a:lnTo>
                      <a:pt x="84" y="214"/>
                    </a:lnTo>
                    <a:lnTo>
                      <a:pt x="82" y="214"/>
                    </a:lnTo>
                    <a:lnTo>
                      <a:pt x="82" y="216"/>
                    </a:lnTo>
                    <a:lnTo>
                      <a:pt x="80" y="216"/>
                    </a:lnTo>
                    <a:lnTo>
                      <a:pt x="79" y="216"/>
                    </a:lnTo>
                    <a:lnTo>
                      <a:pt x="77" y="216"/>
                    </a:lnTo>
                    <a:lnTo>
                      <a:pt x="77" y="216"/>
                    </a:lnTo>
                    <a:lnTo>
                      <a:pt x="75" y="214"/>
                    </a:lnTo>
                    <a:lnTo>
                      <a:pt x="75" y="214"/>
                    </a:lnTo>
                    <a:lnTo>
                      <a:pt x="74" y="214"/>
                    </a:lnTo>
                    <a:lnTo>
                      <a:pt x="72" y="216"/>
                    </a:lnTo>
                    <a:lnTo>
                      <a:pt x="70" y="218"/>
                    </a:lnTo>
                    <a:lnTo>
                      <a:pt x="67" y="216"/>
                    </a:lnTo>
                    <a:lnTo>
                      <a:pt x="63" y="214"/>
                    </a:lnTo>
                    <a:lnTo>
                      <a:pt x="63" y="214"/>
                    </a:lnTo>
                    <a:lnTo>
                      <a:pt x="63" y="216"/>
                    </a:lnTo>
                    <a:lnTo>
                      <a:pt x="62" y="219"/>
                    </a:lnTo>
                    <a:lnTo>
                      <a:pt x="60" y="218"/>
                    </a:lnTo>
                    <a:lnTo>
                      <a:pt x="58" y="214"/>
                    </a:lnTo>
                    <a:lnTo>
                      <a:pt x="58" y="213"/>
                    </a:lnTo>
                    <a:lnTo>
                      <a:pt x="56" y="209"/>
                    </a:lnTo>
                    <a:lnTo>
                      <a:pt x="58" y="209"/>
                    </a:lnTo>
                    <a:lnTo>
                      <a:pt x="60" y="209"/>
                    </a:lnTo>
                    <a:lnTo>
                      <a:pt x="62" y="204"/>
                    </a:lnTo>
                    <a:lnTo>
                      <a:pt x="65" y="197"/>
                    </a:lnTo>
                    <a:lnTo>
                      <a:pt x="67" y="196"/>
                    </a:lnTo>
                    <a:lnTo>
                      <a:pt x="67" y="192"/>
                    </a:lnTo>
                    <a:lnTo>
                      <a:pt x="67" y="190"/>
                    </a:lnTo>
                    <a:lnTo>
                      <a:pt x="67" y="189"/>
                    </a:lnTo>
                    <a:lnTo>
                      <a:pt x="63" y="185"/>
                    </a:lnTo>
                    <a:lnTo>
                      <a:pt x="63" y="184"/>
                    </a:lnTo>
                    <a:lnTo>
                      <a:pt x="63" y="180"/>
                    </a:lnTo>
                    <a:lnTo>
                      <a:pt x="63" y="179"/>
                    </a:lnTo>
                    <a:lnTo>
                      <a:pt x="65" y="177"/>
                    </a:lnTo>
                    <a:lnTo>
                      <a:pt x="68" y="177"/>
                    </a:lnTo>
                    <a:lnTo>
                      <a:pt x="67" y="177"/>
                    </a:lnTo>
                    <a:lnTo>
                      <a:pt x="63" y="173"/>
                    </a:lnTo>
                    <a:lnTo>
                      <a:pt x="63" y="173"/>
                    </a:lnTo>
                    <a:lnTo>
                      <a:pt x="65" y="170"/>
                    </a:lnTo>
                    <a:lnTo>
                      <a:pt x="63" y="170"/>
                    </a:lnTo>
                    <a:lnTo>
                      <a:pt x="63" y="172"/>
                    </a:lnTo>
                    <a:lnTo>
                      <a:pt x="62" y="175"/>
                    </a:lnTo>
                    <a:lnTo>
                      <a:pt x="62" y="175"/>
                    </a:lnTo>
                    <a:lnTo>
                      <a:pt x="58" y="175"/>
                    </a:lnTo>
                    <a:lnTo>
                      <a:pt x="58" y="177"/>
                    </a:lnTo>
                    <a:lnTo>
                      <a:pt x="58" y="179"/>
                    </a:lnTo>
                    <a:lnTo>
                      <a:pt x="56" y="179"/>
                    </a:lnTo>
                    <a:lnTo>
                      <a:pt x="56" y="179"/>
                    </a:lnTo>
                    <a:lnTo>
                      <a:pt x="56" y="179"/>
                    </a:lnTo>
                    <a:lnTo>
                      <a:pt x="56" y="179"/>
                    </a:lnTo>
                    <a:lnTo>
                      <a:pt x="56" y="175"/>
                    </a:lnTo>
                    <a:lnTo>
                      <a:pt x="56" y="173"/>
                    </a:lnTo>
                    <a:lnTo>
                      <a:pt x="56" y="172"/>
                    </a:lnTo>
                    <a:lnTo>
                      <a:pt x="60" y="168"/>
                    </a:lnTo>
                    <a:lnTo>
                      <a:pt x="58" y="168"/>
                    </a:lnTo>
                    <a:lnTo>
                      <a:pt x="55" y="172"/>
                    </a:lnTo>
                    <a:lnTo>
                      <a:pt x="53" y="175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3" y="177"/>
                    </a:lnTo>
                    <a:lnTo>
                      <a:pt x="53" y="182"/>
                    </a:lnTo>
                    <a:lnTo>
                      <a:pt x="53" y="184"/>
                    </a:lnTo>
                    <a:lnTo>
                      <a:pt x="50" y="196"/>
                    </a:lnTo>
                    <a:lnTo>
                      <a:pt x="50" y="197"/>
                    </a:lnTo>
                    <a:lnTo>
                      <a:pt x="48" y="197"/>
                    </a:lnTo>
                    <a:lnTo>
                      <a:pt x="48" y="199"/>
                    </a:lnTo>
                    <a:lnTo>
                      <a:pt x="46" y="197"/>
                    </a:lnTo>
                    <a:lnTo>
                      <a:pt x="46" y="197"/>
                    </a:lnTo>
                    <a:lnTo>
                      <a:pt x="46" y="196"/>
                    </a:lnTo>
                    <a:lnTo>
                      <a:pt x="46" y="194"/>
                    </a:lnTo>
                    <a:lnTo>
                      <a:pt x="48" y="189"/>
                    </a:lnTo>
                    <a:lnTo>
                      <a:pt x="48" y="187"/>
                    </a:lnTo>
                    <a:lnTo>
                      <a:pt x="50" y="185"/>
                    </a:lnTo>
                    <a:lnTo>
                      <a:pt x="51" y="182"/>
                    </a:lnTo>
                    <a:lnTo>
                      <a:pt x="51" y="182"/>
                    </a:lnTo>
                    <a:lnTo>
                      <a:pt x="50" y="182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50" y="173"/>
                    </a:lnTo>
                    <a:lnTo>
                      <a:pt x="50" y="170"/>
                    </a:lnTo>
                    <a:lnTo>
                      <a:pt x="50" y="167"/>
                    </a:lnTo>
                    <a:lnTo>
                      <a:pt x="51" y="163"/>
                    </a:lnTo>
                    <a:lnTo>
                      <a:pt x="53" y="162"/>
                    </a:lnTo>
                    <a:lnTo>
                      <a:pt x="53" y="158"/>
                    </a:lnTo>
                    <a:lnTo>
                      <a:pt x="55" y="156"/>
                    </a:lnTo>
                    <a:lnTo>
                      <a:pt x="55" y="155"/>
                    </a:lnTo>
                    <a:lnTo>
                      <a:pt x="56" y="151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50" y="156"/>
                    </a:lnTo>
                    <a:lnTo>
                      <a:pt x="48" y="156"/>
                    </a:lnTo>
                    <a:lnTo>
                      <a:pt x="46" y="156"/>
                    </a:lnTo>
                    <a:lnTo>
                      <a:pt x="44" y="156"/>
                    </a:lnTo>
                    <a:lnTo>
                      <a:pt x="43" y="155"/>
                    </a:lnTo>
                    <a:lnTo>
                      <a:pt x="43" y="151"/>
                    </a:lnTo>
                    <a:lnTo>
                      <a:pt x="41" y="151"/>
                    </a:lnTo>
                    <a:lnTo>
                      <a:pt x="39" y="151"/>
                    </a:lnTo>
                    <a:lnTo>
                      <a:pt x="39" y="151"/>
                    </a:lnTo>
                    <a:lnTo>
                      <a:pt x="41" y="150"/>
                    </a:lnTo>
                    <a:lnTo>
                      <a:pt x="44" y="148"/>
                    </a:lnTo>
                    <a:lnTo>
                      <a:pt x="46" y="146"/>
                    </a:lnTo>
                    <a:lnTo>
                      <a:pt x="44" y="144"/>
                    </a:lnTo>
                    <a:lnTo>
                      <a:pt x="44" y="144"/>
                    </a:lnTo>
                    <a:lnTo>
                      <a:pt x="46" y="143"/>
                    </a:lnTo>
                    <a:lnTo>
                      <a:pt x="50" y="138"/>
                    </a:lnTo>
                    <a:lnTo>
                      <a:pt x="50" y="133"/>
                    </a:lnTo>
                    <a:lnTo>
                      <a:pt x="48" y="131"/>
                    </a:lnTo>
                    <a:lnTo>
                      <a:pt x="48" y="129"/>
                    </a:lnTo>
                    <a:lnTo>
                      <a:pt x="44" y="127"/>
                    </a:lnTo>
                    <a:lnTo>
                      <a:pt x="44" y="126"/>
                    </a:lnTo>
                    <a:lnTo>
                      <a:pt x="44" y="124"/>
                    </a:lnTo>
                    <a:lnTo>
                      <a:pt x="46" y="124"/>
                    </a:lnTo>
                    <a:lnTo>
                      <a:pt x="48" y="122"/>
                    </a:lnTo>
                    <a:lnTo>
                      <a:pt x="50" y="122"/>
                    </a:lnTo>
                    <a:lnTo>
                      <a:pt x="48" y="121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8" y="114"/>
                    </a:lnTo>
                    <a:lnTo>
                      <a:pt x="48" y="112"/>
                    </a:lnTo>
                    <a:lnTo>
                      <a:pt x="50" y="110"/>
                    </a:lnTo>
                    <a:lnTo>
                      <a:pt x="55" y="110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58" y="110"/>
                    </a:lnTo>
                    <a:lnTo>
                      <a:pt x="56" y="109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3" y="100"/>
                    </a:lnTo>
                    <a:lnTo>
                      <a:pt x="55" y="98"/>
                    </a:lnTo>
                    <a:lnTo>
                      <a:pt x="53" y="98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0" y="97"/>
                    </a:lnTo>
                    <a:lnTo>
                      <a:pt x="60" y="95"/>
                    </a:lnTo>
                    <a:lnTo>
                      <a:pt x="60" y="95"/>
                    </a:lnTo>
                    <a:lnTo>
                      <a:pt x="60" y="93"/>
                    </a:lnTo>
                    <a:lnTo>
                      <a:pt x="58" y="92"/>
                    </a:lnTo>
                    <a:lnTo>
                      <a:pt x="60" y="90"/>
                    </a:lnTo>
                    <a:lnTo>
                      <a:pt x="60" y="88"/>
                    </a:lnTo>
                    <a:lnTo>
                      <a:pt x="60" y="87"/>
                    </a:lnTo>
                    <a:lnTo>
                      <a:pt x="60" y="85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5" y="85"/>
                    </a:lnTo>
                    <a:lnTo>
                      <a:pt x="65" y="85"/>
                    </a:lnTo>
                    <a:lnTo>
                      <a:pt x="67" y="87"/>
                    </a:lnTo>
                    <a:lnTo>
                      <a:pt x="67" y="87"/>
                    </a:lnTo>
                    <a:lnTo>
                      <a:pt x="70" y="85"/>
                    </a:lnTo>
                    <a:lnTo>
                      <a:pt x="70" y="85"/>
                    </a:lnTo>
                    <a:lnTo>
                      <a:pt x="72" y="87"/>
                    </a:lnTo>
                    <a:lnTo>
                      <a:pt x="77" y="85"/>
                    </a:lnTo>
                    <a:lnTo>
                      <a:pt x="82" y="85"/>
                    </a:lnTo>
                    <a:lnTo>
                      <a:pt x="85" y="83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7" y="83"/>
                    </a:lnTo>
                    <a:lnTo>
                      <a:pt x="97" y="83"/>
                    </a:lnTo>
                    <a:lnTo>
                      <a:pt x="97" y="83"/>
                    </a:lnTo>
                    <a:lnTo>
                      <a:pt x="97" y="87"/>
                    </a:lnTo>
                    <a:lnTo>
                      <a:pt x="97" y="87"/>
                    </a:lnTo>
                    <a:close/>
                    <a:moveTo>
                      <a:pt x="101" y="78"/>
                    </a:moveTo>
                    <a:lnTo>
                      <a:pt x="101" y="78"/>
                    </a:lnTo>
                    <a:lnTo>
                      <a:pt x="99" y="78"/>
                    </a:lnTo>
                    <a:lnTo>
                      <a:pt x="99" y="75"/>
                    </a:lnTo>
                    <a:lnTo>
                      <a:pt x="101" y="75"/>
                    </a:lnTo>
                    <a:lnTo>
                      <a:pt x="101" y="75"/>
                    </a:lnTo>
                    <a:lnTo>
                      <a:pt x="101" y="76"/>
                    </a:lnTo>
                    <a:lnTo>
                      <a:pt x="101" y="78"/>
                    </a:lnTo>
                    <a:lnTo>
                      <a:pt x="101" y="78"/>
                    </a:lnTo>
                    <a:close/>
                    <a:moveTo>
                      <a:pt x="96" y="76"/>
                    </a:moveTo>
                    <a:lnTo>
                      <a:pt x="94" y="76"/>
                    </a:lnTo>
                    <a:lnTo>
                      <a:pt x="94" y="76"/>
                    </a:lnTo>
                    <a:lnTo>
                      <a:pt x="92" y="75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5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6" y="76"/>
                    </a:lnTo>
                    <a:close/>
                    <a:moveTo>
                      <a:pt x="97" y="68"/>
                    </a:moveTo>
                    <a:lnTo>
                      <a:pt x="97" y="68"/>
                    </a:lnTo>
                    <a:lnTo>
                      <a:pt x="99" y="68"/>
                    </a:lnTo>
                    <a:lnTo>
                      <a:pt x="101" y="69"/>
                    </a:lnTo>
                    <a:lnTo>
                      <a:pt x="103" y="69"/>
                    </a:lnTo>
                    <a:lnTo>
                      <a:pt x="104" y="71"/>
                    </a:lnTo>
                    <a:lnTo>
                      <a:pt x="103" y="73"/>
                    </a:lnTo>
                    <a:lnTo>
                      <a:pt x="103" y="73"/>
                    </a:lnTo>
                    <a:lnTo>
                      <a:pt x="101" y="73"/>
                    </a:lnTo>
                    <a:lnTo>
                      <a:pt x="99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94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4" y="69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2" y="68"/>
                    </a:lnTo>
                    <a:lnTo>
                      <a:pt x="92" y="66"/>
                    </a:lnTo>
                    <a:lnTo>
                      <a:pt x="92" y="64"/>
                    </a:lnTo>
                    <a:lnTo>
                      <a:pt x="94" y="63"/>
                    </a:lnTo>
                    <a:lnTo>
                      <a:pt x="96" y="64"/>
                    </a:lnTo>
                    <a:lnTo>
                      <a:pt x="97" y="64"/>
                    </a:lnTo>
                    <a:lnTo>
                      <a:pt x="99" y="66"/>
                    </a:lnTo>
                    <a:lnTo>
                      <a:pt x="99" y="66"/>
                    </a:lnTo>
                    <a:lnTo>
                      <a:pt x="97" y="68"/>
                    </a:lnTo>
                    <a:lnTo>
                      <a:pt x="97" y="68"/>
                    </a:lnTo>
                    <a:close/>
                    <a:moveTo>
                      <a:pt x="108" y="61"/>
                    </a:moveTo>
                    <a:lnTo>
                      <a:pt x="106" y="61"/>
                    </a:lnTo>
                    <a:lnTo>
                      <a:pt x="106" y="58"/>
                    </a:lnTo>
                    <a:lnTo>
                      <a:pt x="108" y="58"/>
                    </a:lnTo>
                    <a:lnTo>
                      <a:pt x="111" y="58"/>
                    </a:lnTo>
                    <a:lnTo>
                      <a:pt x="109" y="59"/>
                    </a:lnTo>
                    <a:lnTo>
                      <a:pt x="108" y="61"/>
                    </a:lnTo>
                    <a:lnTo>
                      <a:pt x="108" y="61"/>
                    </a:lnTo>
                    <a:close/>
                    <a:moveTo>
                      <a:pt x="104" y="63"/>
                    </a:moveTo>
                    <a:lnTo>
                      <a:pt x="103" y="63"/>
                    </a:lnTo>
                    <a:lnTo>
                      <a:pt x="103" y="63"/>
                    </a:lnTo>
                    <a:lnTo>
                      <a:pt x="101" y="59"/>
                    </a:lnTo>
                    <a:lnTo>
                      <a:pt x="99" y="59"/>
                    </a:lnTo>
                    <a:lnTo>
                      <a:pt x="99" y="58"/>
                    </a:lnTo>
                    <a:lnTo>
                      <a:pt x="97" y="58"/>
                    </a:lnTo>
                    <a:lnTo>
                      <a:pt x="97" y="56"/>
                    </a:lnTo>
                    <a:lnTo>
                      <a:pt x="99" y="56"/>
                    </a:lnTo>
                    <a:lnTo>
                      <a:pt x="101" y="58"/>
                    </a:lnTo>
                    <a:lnTo>
                      <a:pt x="103" y="59"/>
                    </a:lnTo>
                    <a:lnTo>
                      <a:pt x="104" y="61"/>
                    </a:lnTo>
                    <a:lnTo>
                      <a:pt x="104" y="61"/>
                    </a:lnTo>
                    <a:lnTo>
                      <a:pt x="104" y="63"/>
                    </a:lnTo>
                    <a:lnTo>
                      <a:pt x="104" y="63"/>
                    </a:lnTo>
                    <a:close/>
                    <a:moveTo>
                      <a:pt x="132" y="10"/>
                    </a:moveTo>
                    <a:lnTo>
                      <a:pt x="132" y="13"/>
                    </a:lnTo>
                    <a:lnTo>
                      <a:pt x="133" y="13"/>
                    </a:lnTo>
                    <a:lnTo>
                      <a:pt x="135" y="15"/>
                    </a:lnTo>
                    <a:lnTo>
                      <a:pt x="135" y="15"/>
                    </a:lnTo>
                    <a:lnTo>
                      <a:pt x="137" y="13"/>
                    </a:lnTo>
                    <a:lnTo>
                      <a:pt x="137" y="17"/>
                    </a:lnTo>
                    <a:lnTo>
                      <a:pt x="135" y="23"/>
                    </a:lnTo>
                    <a:lnTo>
                      <a:pt x="135" y="25"/>
                    </a:lnTo>
                    <a:lnTo>
                      <a:pt x="133" y="27"/>
                    </a:lnTo>
                    <a:lnTo>
                      <a:pt x="133" y="27"/>
                    </a:lnTo>
                    <a:lnTo>
                      <a:pt x="133" y="30"/>
                    </a:lnTo>
                    <a:lnTo>
                      <a:pt x="133" y="32"/>
                    </a:lnTo>
                    <a:lnTo>
                      <a:pt x="132" y="35"/>
                    </a:lnTo>
                    <a:lnTo>
                      <a:pt x="132" y="35"/>
                    </a:lnTo>
                    <a:lnTo>
                      <a:pt x="130" y="35"/>
                    </a:lnTo>
                    <a:lnTo>
                      <a:pt x="132" y="30"/>
                    </a:lnTo>
                    <a:lnTo>
                      <a:pt x="132" y="27"/>
                    </a:lnTo>
                    <a:lnTo>
                      <a:pt x="132" y="25"/>
                    </a:lnTo>
                    <a:lnTo>
                      <a:pt x="132" y="23"/>
                    </a:lnTo>
                    <a:lnTo>
                      <a:pt x="130" y="23"/>
                    </a:lnTo>
                    <a:lnTo>
                      <a:pt x="128" y="25"/>
                    </a:lnTo>
                    <a:lnTo>
                      <a:pt x="128" y="23"/>
                    </a:lnTo>
                    <a:lnTo>
                      <a:pt x="128" y="23"/>
                    </a:lnTo>
                    <a:lnTo>
                      <a:pt x="128" y="22"/>
                    </a:lnTo>
                    <a:lnTo>
                      <a:pt x="125" y="22"/>
                    </a:lnTo>
                    <a:lnTo>
                      <a:pt x="125" y="22"/>
                    </a:lnTo>
                    <a:lnTo>
                      <a:pt x="125" y="22"/>
                    </a:lnTo>
                    <a:lnTo>
                      <a:pt x="125" y="20"/>
                    </a:lnTo>
                    <a:lnTo>
                      <a:pt x="127" y="20"/>
                    </a:lnTo>
                    <a:lnTo>
                      <a:pt x="128" y="20"/>
                    </a:lnTo>
                    <a:lnTo>
                      <a:pt x="130" y="18"/>
                    </a:lnTo>
                    <a:lnTo>
                      <a:pt x="128" y="13"/>
                    </a:lnTo>
                    <a:lnTo>
                      <a:pt x="127" y="13"/>
                    </a:lnTo>
                    <a:lnTo>
                      <a:pt x="127" y="12"/>
                    </a:lnTo>
                    <a:lnTo>
                      <a:pt x="127" y="12"/>
                    </a:lnTo>
                    <a:lnTo>
                      <a:pt x="128" y="12"/>
                    </a:lnTo>
                    <a:lnTo>
                      <a:pt x="130" y="8"/>
                    </a:lnTo>
                    <a:lnTo>
                      <a:pt x="130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close/>
                    <a:moveTo>
                      <a:pt x="137" y="12"/>
                    </a:moveTo>
                    <a:lnTo>
                      <a:pt x="137" y="12"/>
                    </a:lnTo>
                    <a:lnTo>
                      <a:pt x="133" y="8"/>
                    </a:lnTo>
                    <a:lnTo>
                      <a:pt x="135" y="3"/>
                    </a:lnTo>
                    <a:lnTo>
                      <a:pt x="137" y="3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8"/>
                    </a:lnTo>
                    <a:lnTo>
                      <a:pt x="137" y="12"/>
                    </a:lnTo>
                    <a:lnTo>
                      <a:pt x="137" y="12"/>
                    </a:lnTo>
                    <a:lnTo>
                      <a:pt x="137" y="12"/>
                    </a:lnTo>
                    <a:close/>
                    <a:moveTo>
                      <a:pt x="142" y="0"/>
                    </a:moveTo>
                    <a:lnTo>
                      <a:pt x="142" y="0"/>
                    </a:lnTo>
                    <a:lnTo>
                      <a:pt x="140" y="3"/>
                    </a:lnTo>
                    <a:lnTo>
                      <a:pt x="140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3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6" name="Freeform 81"/>
              <p:cNvSpPr>
                <a:spLocks/>
              </p:cNvSpPr>
              <p:nvPr/>
            </p:nvSpPr>
            <p:spPr bwMode="auto">
              <a:xfrm>
                <a:off x="4403" y="2125"/>
                <a:ext cx="130" cy="65"/>
              </a:xfrm>
              <a:custGeom>
                <a:avLst/>
                <a:gdLst>
                  <a:gd name="T0" fmla="*/ 123 w 130"/>
                  <a:gd name="T1" fmla="*/ 46 h 65"/>
                  <a:gd name="T2" fmla="*/ 120 w 130"/>
                  <a:gd name="T3" fmla="*/ 48 h 65"/>
                  <a:gd name="T4" fmla="*/ 120 w 130"/>
                  <a:gd name="T5" fmla="*/ 51 h 65"/>
                  <a:gd name="T6" fmla="*/ 121 w 130"/>
                  <a:gd name="T7" fmla="*/ 55 h 65"/>
                  <a:gd name="T8" fmla="*/ 128 w 130"/>
                  <a:gd name="T9" fmla="*/ 58 h 65"/>
                  <a:gd name="T10" fmla="*/ 128 w 130"/>
                  <a:gd name="T11" fmla="*/ 63 h 65"/>
                  <a:gd name="T12" fmla="*/ 125 w 130"/>
                  <a:gd name="T13" fmla="*/ 65 h 65"/>
                  <a:gd name="T14" fmla="*/ 120 w 130"/>
                  <a:gd name="T15" fmla="*/ 61 h 65"/>
                  <a:gd name="T16" fmla="*/ 115 w 130"/>
                  <a:gd name="T17" fmla="*/ 61 h 65"/>
                  <a:gd name="T18" fmla="*/ 111 w 130"/>
                  <a:gd name="T19" fmla="*/ 60 h 65"/>
                  <a:gd name="T20" fmla="*/ 103 w 130"/>
                  <a:gd name="T21" fmla="*/ 56 h 65"/>
                  <a:gd name="T22" fmla="*/ 96 w 130"/>
                  <a:gd name="T23" fmla="*/ 60 h 65"/>
                  <a:gd name="T24" fmla="*/ 94 w 130"/>
                  <a:gd name="T25" fmla="*/ 61 h 65"/>
                  <a:gd name="T26" fmla="*/ 87 w 130"/>
                  <a:gd name="T27" fmla="*/ 61 h 65"/>
                  <a:gd name="T28" fmla="*/ 79 w 130"/>
                  <a:gd name="T29" fmla="*/ 61 h 65"/>
                  <a:gd name="T30" fmla="*/ 72 w 130"/>
                  <a:gd name="T31" fmla="*/ 63 h 65"/>
                  <a:gd name="T32" fmla="*/ 67 w 130"/>
                  <a:gd name="T33" fmla="*/ 63 h 65"/>
                  <a:gd name="T34" fmla="*/ 65 w 130"/>
                  <a:gd name="T35" fmla="*/ 61 h 65"/>
                  <a:gd name="T36" fmla="*/ 62 w 130"/>
                  <a:gd name="T37" fmla="*/ 61 h 65"/>
                  <a:gd name="T38" fmla="*/ 62 w 130"/>
                  <a:gd name="T39" fmla="*/ 60 h 65"/>
                  <a:gd name="T40" fmla="*/ 55 w 130"/>
                  <a:gd name="T41" fmla="*/ 55 h 65"/>
                  <a:gd name="T42" fmla="*/ 53 w 130"/>
                  <a:gd name="T43" fmla="*/ 51 h 65"/>
                  <a:gd name="T44" fmla="*/ 50 w 130"/>
                  <a:gd name="T45" fmla="*/ 53 h 65"/>
                  <a:gd name="T46" fmla="*/ 46 w 130"/>
                  <a:gd name="T47" fmla="*/ 55 h 65"/>
                  <a:gd name="T48" fmla="*/ 41 w 130"/>
                  <a:gd name="T49" fmla="*/ 55 h 65"/>
                  <a:gd name="T50" fmla="*/ 36 w 130"/>
                  <a:gd name="T51" fmla="*/ 56 h 65"/>
                  <a:gd name="T52" fmla="*/ 31 w 130"/>
                  <a:gd name="T53" fmla="*/ 53 h 65"/>
                  <a:gd name="T54" fmla="*/ 34 w 130"/>
                  <a:gd name="T55" fmla="*/ 44 h 65"/>
                  <a:gd name="T56" fmla="*/ 31 w 130"/>
                  <a:gd name="T57" fmla="*/ 31 h 65"/>
                  <a:gd name="T58" fmla="*/ 22 w 130"/>
                  <a:gd name="T59" fmla="*/ 21 h 65"/>
                  <a:gd name="T60" fmla="*/ 12 w 130"/>
                  <a:gd name="T61" fmla="*/ 12 h 65"/>
                  <a:gd name="T62" fmla="*/ 0 w 130"/>
                  <a:gd name="T63" fmla="*/ 5 h 65"/>
                  <a:gd name="T64" fmla="*/ 3 w 130"/>
                  <a:gd name="T65" fmla="*/ 0 h 65"/>
                  <a:gd name="T66" fmla="*/ 14 w 130"/>
                  <a:gd name="T67" fmla="*/ 2 h 65"/>
                  <a:gd name="T68" fmla="*/ 22 w 130"/>
                  <a:gd name="T69" fmla="*/ 5 h 65"/>
                  <a:gd name="T70" fmla="*/ 31 w 130"/>
                  <a:gd name="T71" fmla="*/ 10 h 65"/>
                  <a:gd name="T72" fmla="*/ 41 w 130"/>
                  <a:gd name="T73" fmla="*/ 10 h 65"/>
                  <a:gd name="T74" fmla="*/ 50 w 130"/>
                  <a:gd name="T75" fmla="*/ 12 h 65"/>
                  <a:gd name="T76" fmla="*/ 56 w 130"/>
                  <a:gd name="T77" fmla="*/ 12 h 65"/>
                  <a:gd name="T78" fmla="*/ 60 w 130"/>
                  <a:gd name="T79" fmla="*/ 15 h 65"/>
                  <a:gd name="T80" fmla="*/ 70 w 130"/>
                  <a:gd name="T81" fmla="*/ 21 h 65"/>
                  <a:gd name="T82" fmla="*/ 74 w 130"/>
                  <a:gd name="T83" fmla="*/ 24 h 65"/>
                  <a:gd name="T84" fmla="*/ 74 w 130"/>
                  <a:gd name="T85" fmla="*/ 26 h 65"/>
                  <a:gd name="T86" fmla="*/ 79 w 130"/>
                  <a:gd name="T87" fmla="*/ 26 h 65"/>
                  <a:gd name="T88" fmla="*/ 84 w 130"/>
                  <a:gd name="T89" fmla="*/ 24 h 65"/>
                  <a:gd name="T90" fmla="*/ 91 w 130"/>
                  <a:gd name="T91" fmla="*/ 22 h 65"/>
                  <a:gd name="T92" fmla="*/ 94 w 130"/>
                  <a:gd name="T93" fmla="*/ 22 h 65"/>
                  <a:gd name="T94" fmla="*/ 99 w 130"/>
                  <a:gd name="T95" fmla="*/ 24 h 65"/>
                  <a:gd name="T96" fmla="*/ 104 w 130"/>
                  <a:gd name="T97" fmla="*/ 27 h 65"/>
                  <a:gd name="T98" fmla="*/ 111 w 130"/>
                  <a:gd name="T99" fmla="*/ 29 h 65"/>
                  <a:gd name="T100" fmla="*/ 110 w 130"/>
                  <a:gd name="T101" fmla="*/ 36 h 65"/>
                  <a:gd name="T102" fmla="*/ 113 w 130"/>
                  <a:gd name="T103" fmla="*/ 39 h 65"/>
                  <a:gd name="T104" fmla="*/ 118 w 130"/>
                  <a:gd name="T105" fmla="*/ 41 h 65"/>
                  <a:gd name="T106" fmla="*/ 121 w 130"/>
                  <a:gd name="T107" fmla="*/ 4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0" h="65">
                    <a:moveTo>
                      <a:pt x="125" y="44"/>
                    </a:moveTo>
                    <a:lnTo>
                      <a:pt x="125" y="44"/>
                    </a:lnTo>
                    <a:lnTo>
                      <a:pt x="123" y="46"/>
                    </a:lnTo>
                    <a:lnTo>
                      <a:pt x="121" y="48"/>
                    </a:lnTo>
                    <a:lnTo>
                      <a:pt x="121" y="48"/>
                    </a:lnTo>
                    <a:lnTo>
                      <a:pt x="120" y="48"/>
                    </a:lnTo>
                    <a:lnTo>
                      <a:pt x="120" y="49"/>
                    </a:lnTo>
                    <a:lnTo>
                      <a:pt x="120" y="49"/>
                    </a:lnTo>
                    <a:lnTo>
                      <a:pt x="120" y="51"/>
                    </a:lnTo>
                    <a:lnTo>
                      <a:pt x="120" y="51"/>
                    </a:lnTo>
                    <a:lnTo>
                      <a:pt x="121" y="51"/>
                    </a:lnTo>
                    <a:lnTo>
                      <a:pt x="121" y="55"/>
                    </a:lnTo>
                    <a:lnTo>
                      <a:pt x="123" y="55"/>
                    </a:lnTo>
                    <a:lnTo>
                      <a:pt x="127" y="56"/>
                    </a:lnTo>
                    <a:lnTo>
                      <a:pt x="128" y="58"/>
                    </a:lnTo>
                    <a:lnTo>
                      <a:pt x="130" y="60"/>
                    </a:lnTo>
                    <a:lnTo>
                      <a:pt x="128" y="61"/>
                    </a:lnTo>
                    <a:lnTo>
                      <a:pt x="128" y="63"/>
                    </a:lnTo>
                    <a:lnTo>
                      <a:pt x="127" y="65"/>
                    </a:lnTo>
                    <a:lnTo>
                      <a:pt x="125" y="65"/>
                    </a:lnTo>
                    <a:lnTo>
                      <a:pt x="125" y="65"/>
                    </a:lnTo>
                    <a:lnTo>
                      <a:pt x="123" y="65"/>
                    </a:lnTo>
                    <a:lnTo>
                      <a:pt x="121" y="63"/>
                    </a:lnTo>
                    <a:lnTo>
                      <a:pt x="120" y="61"/>
                    </a:lnTo>
                    <a:lnTo>
                      <a:pt x="118" y="61"/>
                    </a:lnTo>
                    <a:lnTo>
                      <a:pt x="116" y="63"/>
                    </a:lnTo>
                    <a:lnTo>
                      <a:pt x="115" y="61"/>
                    </a:lnTo>
                    <a:lnTo>
                      <a:pt x="113" y="61"/>
                    </a:lnTo>
                    <a:lnTo>
                      <a:pt x="111" y="60"/>
                    </a:lnTo>
                    <a:lnTo>
                      <a:pt x="111" y="60"/>
                    </a:lnTo>
                    <a:lnTo>
                      <a:pt x="111" y="58"/>
                    </a:lnTo>
                    <a:lnTo>
                      <a:pt x="104" y="56"/>
                    </a:lnTo>
                    <a:lnTo>
                      <a:pt x="103" y="56"/>
                    </a:lnTo>
                    <a:lnTo>
                      <a:pt x="101" y="56"/>
                    </a:lnTo>
                    <a:lnTo>
                      <a:pt x="98" y="60"/>
                    </a:lnTo>
                    <a:lnTo>
                      <a:pt x="96" y="60"/>
                    </a:lnTo>
                    <a:lnTo>
                      <a:pt x="94" y="60"/>
                    </a:lnTo>
                    <a:lnTo>
                      <a:pt x="94" y="61"/>
                    </a:lnTo>
                    <a:lnTo>
                      <a:pt x="94" y="61"/>
                    </a:lnTo>
                    <a:lnTo>
                      <a:pt x="94" y="61"/>
                    </a:lnTo>
                    <a:lnTo>
                      <a:pt x="89" y="61"/>
                    </a:lnTo>
                    <a:lnTo>
                      <a:pt x="87" y="61"/>
                    </a:lnTo>
                    <a:lnTo>
                      <a:pt x="82" y="61"/>
                    </a:lnTo>
                    <a:lnTo>
                      <a:pt x="80" y="61"/>
                    </a:lnTo>
                    <a:lnTo>
                      <a:pt x="79" y="61"/>
                    </a:lnTo>
                    <a:lnTo>
                      <a:pt x="77" y="63"/>
                    </a:lnTo>
                    <a:lnTo>
                      <a:pt x="74" y="63"/>
                    </a:lnTo>
                    <a:lnTo>
                      <a:pt x="72" y="63"/>
                    </a:lnTo>
                    <a:lnTo>
                      <a:pt x="68" y="63"/>
                    </a:lnTo>
                    <a:lnTo>
                      <a:pt x="67" y="65"/>
                    </a:lnTo>
                    <a:lnTo>
                      <a:pt x="67" y="63"/>
                    </a:lnTo>
                    <a:lnTo>
                      <a:pt x="67" y="63"/>
                    </a:lnTo>
                    <a:lnTo>
                      <a:pt x="67" y="63"/>
                    </a:lnTo>
                    <a:lnTo>
                      <a:pt x="65" y="61"/>
                    </a:lnTo>
                    <a:lnTo>
                      <a:pt x="63" y="61"/>
                    </a:lnTo>
                    <a:lnTo>
                      <a:pt x="63" y="61"/>
                    </a:lnTo>
                    <a:lnTo>
                      <a:pt x="62" y="61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0" y="58"/>
                    </a:lnTo>
                    <a:lnTo>
                      <a:pt x="56" y="55"/>
                    </a:lnTo>
                    <a:lnTo>
                      <a:pt x="55" y="55"/>
                    </a:lnTo>
                    <a:lnTo>
                      <a:pt x="55" y="53"/>
                    </a:lnTo>
                    <a:lnTo>
                      <a:pt x="55" y="53"/>
                    </a:lnTo>
                    <a:lnTo>
                      <a:pt x="53" y="51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50" y="53"/>
                    </a:lnTo>
                    <a:lnTo>
                      <a:pt x="50" y="55"/>
                    </a:lnTo>
                    <a:lnTo>
                      <a:pt x="48" y="56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3" y="55"/>
                    </a:lnTo>
                    <a:lnTo>
                      <a:pt x="41" y="55"/>
                    </a:lnTo>
                    <a:lnTo>
                      <a:pt x="38" y="55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4" y="55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4" y="49"/>
                    </a:lnTo>
                    <a:lnTo>
                      <a:pt x="34" y="46"/>
                    </a:lnTo>
                    <a:lnTo>
                      <a:pt x="34" y="44"/>
                    </a:lnTo>
                    <a:lnTo>
                      <a:pt x="34" y="43"/>
                    </a:lnTo>
                    <a:lnTo>
                      <a:pt x="32" y="38"/>
                    </a:lnTo>
                    <a:lnTo>
                      <a:pt x="31" y="31"/>
                    </a:lnTo>
                    <a:lnTo>
                      <a:pt x="29" y="24"/>
                    </a:lnTo>
                    <a:lnTo>
                      <a:pt x="29" y="22"/>
                    </a:lnTo>
                    <a:lnTo>
                      <a:pt x="22" y="21"/>
                    </a:lnTo>
                    <a:lnTo>
                      <a:pt x="22" y="17"/>
                    </a:lnTo>
                    <a:lnTo>
                      <a:pt x="17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5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7" y="3"/>
                    </a:lnTo>
                    <a:lnTo>
                      <a:pt x="19" y="5"/>
                    </a:lnTo>
                    <a:lnTo>
                      <a:pt x="22" y="5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8" y="10"/>
                    </a:lnTo>
                    <a:lnTo>
                      <a:pt x="50" y="12"/>
                    </a:lnTo>
                    <a:lnTo>
                      <a:pt x="51" y="12"/>
                    </a:lnTo>
                    <a:lnTo>
                      <a:pt x="55" y="10"/>
                    </a:lnTo>
                    <a:lnTo>
                      <a:pt x="56" y="12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60" y="15"/>
                    </a:lnTo>
                    <a:lnTo>
                      <a:pt x="65" y="19"/>
                    </a:lnTo>
                    <a:lnTo>
                      <a:pt x="70" y="19"/>
                    </a:lnTo>
                    <a:lnTo>
                      <a:pt x="70" y="21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4"/>
                    </a:lnTo>
                    <a:lnTo>
                      <a:pt x="74" y="24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6"/>
                    </a:lnTo>
                    <a:lnTo>
                      <a:pt x="80" y="26"/>
                    </a:lnTo>
                    <a:lnTo>
                      <a:pt x="82" y="24"/>
                    </a:lnTo>
                    <a:lnTo>
                      <a:pt x="84" y="24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6" y="22"/>
                    </a:lnTo>
                    <a:lnTo>
                      <a:pt x="99" y="24"/>
                    </a:lnTo>
                    <a:lnTo>
                      <a:pt x="101" y="24"/>
                    </a:lnTo>
                    <a:lnTo>
                      <a:pt x="101" y="24"/>
                    </a:lnTo>
                    <a:lnTo>
                      <a:pt x="104" y="27"/>
                    </a:lnTo>
                    <a:lnTo>
                      <a:pt x="108" y="27"/>
                    </a:lnTo>
                    <a:lnTo>
                      <a:pt x="110" y="27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110" y="32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1" y="38"/>
                    </a:lnTo>
                    <a:lnTo>
                      <a:pt x="113" y="39"/>
                    </a:lnTo>
                    <a:lnTo>
                      <a:pt x="115" y="39"/>
                    </a:lnTo>
                    <a:lnTo>
                      <a:pt x="115" y="41"/>
                    </a:lnTo>
                    <a:lnTo>
                      <a:pt x="118" y="41"/>
                    </a:lnTo>
                    <a:lnTo>
                      <a:pt x="120" y="41"/>
                    </a:lnTo>
                    <a:lnTo>
                      <a:pt x="120" y="41"/>
                    </a:lnTo>
                    <a:lnTo>
                      <a:pt x="121" y="43"/>
                    </a:lnTo>
                    <a:lnTo>
                      <a:pt x="125" y="44"/>
                    </a:lnTo>
                    <a:lnTo>
                      <a:pt x="125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7" name="Freeform 82"/>
              <p:cNvSpPr>
                <a:spLocks/>
              </p:cNvSpPr>
              <p:nvPr/>
            </p:nvSpPr>
            <p:spPr bwMode="auto">
              <a:xfrm>
                <a:off x="2449" y="2814"/>
                <a:ext cx="3" cy="5"/>
              </a:xfrm>
              <a:custGeom>
                <a:avLst/>
                <a:gdLst>
                  <a:gd name="T0" fmla="*/ 1 w 3"/>
                  <a:gd name="T1" fmla="*/ 5 h 5"/>
                  <a:gd name="T2" fmla="*/ 0 w 3"/>
                  <a:gd name="T3" fmla="*/ 5 h 5"/>
                  <a:gd name="T4" fmla="*/ 0 w 3"/>
                  <a:gd name="T5" fmla="*/ 5 h 5"/>
                  <a:gd name="T6" fmla="*/ 0 w 3"/>
                  <a:gd name="T7" fmla="*/ 3 h 5"/>
                  <a:gd name="T8" fmla="*/ 1 w 3"/>
                  <a:gd name="T9" fmla="*/ 1 h 5"/>
                  <a:gd name="T10" fmla="*/ 1 w 3"/>
                  <a:gd name="T11" fmla="*/ 0 h 5"/>
                  <a:gd name="T12" fmla="*/ 3 w 3"/>
                  <a:gd name="T13" fmla="*/ 0 h 5"/>
                  <a:gd name="T14" fmla="*/ 3 w 3"/>
                  <a:gd name="T15" fmla="*/ 3 h 5"/>
                  <a:gd name="T16" fmla="*/ 1 w 3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8" name="Freeform 83"/>
              <p:cNvSpPr>
                <a:spLocks/>
              </p:cNvSpPr>
              <p:nvPr/>
            </p:nvSpPr>
            <p:spPr bwMode="auto">
              <a:xfrm>
                <a:off x="2586" y="2938"/>
                <a:ext cx="58" cy="70"/>
              </a:xfrm>
              <a:custGeom>
                <a:avLst/>
                <a:gdLst>
                  <a:gd name="T0" fmla="*/ 56 w 58"/>
                  <a:gd name="T1" fmla="*/ 34 h 70"/>
                  <a:gd name="T2" fmla="*/ 54 w 58"/>
                  <a:gd name="T3" fmla="*/ 36 h 70"/>
                  <a:gd name="T4" fmla="*/ 53 w 58"/>
                  <a:gd name="T5" fmla="*/ 38 h 70"/>
                  <a:gd name="T6" fmla="*/ 51 w 58"/>
                  <a:gd name="T7" fmla="*/ 39 h 70"/>
                  <a:gd name="T8" fmla="*/ 51 w 58"/>
                  <a:gd name="T9" fmla="*/ 41 h 70"/>
                  <a:gd name="T10" fmla="*/ 48 w 58"/>
                  <a:gd name="T11" fmla="*/ 46 h 70"/>
                  <a:gd name="T12" fmla="*/ 46 w 58"/>
                  <a:gd name="T13" fmla="*/ 50 h 70"/>
                  <a:gd name="T14" fmla="*/ 44 w 58"/>
                  <a:gd name="T15" fmla="*/ 51 h 70"/>
                  <a:gd name="T16" fmla="*/ 42 w 58"/>
                  <a:gd name="T17" fmla="*/ 55 h 70"/>
                  <a:gd name="T18" fmla="*/ 42 w 58"/>
                  <a:gd name="T19" fmla="*/ 56 h 70"/>
                  <a:gd name="T20" fmla="*/ 41 w 58"/>
                  <a:gd name="T21" fmla="*/ 62 h 70"/>
                  <a:gd name="T22" fmla="*/ 37 w 58"/>
                  <a:gd name="T23" fmla="*/ 65 h 70"/>
                  <a:gd name="T24" fmla="*/ 36 w 58"/>
                  <a:gd name="T25" fmla="*/ 67 h 70"/>
                  <a:gd name="T26" fmla="*/ 34 w 58"/>
                  <a:gd name="T27" fmla="*/ 68 h 70"/>
                  <a:gd name="T28" fmla="*/ 30 w 58"/>
                  <a:gd name="T29" fmla="*/ 70 h 70"/>
                  <a:gd name="T30" fmla="*/ 29 w 58"/>
                  <a:gd name="T31" fmla="*/ 68 h 70"/>
                  <a:gd name="T32" fmla="*/ 27 w 58"/>
                  <a:gd name="T33" fmla="*/ 68 h 70"/>
                  <a:gd name="T34" fmla="*/ 25 w 58"/>
                  <a:gd name="T35" fmla="*/ 67 h 70"/>
                  <a:gd name="T36" fmla="*/ 24 w 58"/>
                  <a:gd name="T37" fmla="*/ 67 h 70"/>
                  <a:gd name="T38" fmla="*/ 20 w 58"/>
                  <a:gd name="T39" fmla="*/ 68 h 70"/>
                  <a:gd name="T40" fmla="*/ 17 w 58"/>
                  <a:gd name="T41" fmla="*/ 67 h 70"/>
                  <a:gd name="T42" fmla="*/ 17 w 58"/>
                  <a:gd name="T43" fmla="*/ 67 h 70"/>
                  <a:gd name="T44" fmla="*/ 15 w 58"/>
                  <a:gd name="T45" fmla="*/ 67 h 70"/>
                  <a:gd name="T46" fmla="*/ 13 w 58"/>
                  <a:gd name="T47" fmla="*/ 68 h 70"/>
                  <a:gd name="T48" fmla="*/ 10 w 58"/>
                  <a:gd name="T49" fmla="*/ 70 h 70"/>
                  <a:gd name="T50" fmla="*/ 8 w 58"/>
                  <a:gd name="T51" fmla="*/ 70 h 70"/>
                  <a:gd name="T52" fmla="*/ 5 w 58"/>
                  <a:gd name="T53" fmla="*/ 68 h 70"/>
                  <a:gd name="T54" fmla="*/ 1 w 58"/>
                  <a:gd name="T55" fmla="*/ 67 h 70"/>
                  <a:gd name="T56" fmla="*/ 0 w 58"/>
                  <a:gd name="T57" fmla="*/ 67 h 70"/>
                  <a:gd name="T58" fmla="*/ 1 w 58"/>
                  <a:gd name="T59" fmla="*/ 67 h 70"/>
                  <a:gd name="T60" fmla="*/ 3 w 58"/>
                  <a:gd name="T61" fmla="*/ 65 h 70"/>
                  <a:gd name="T62" fmla="*/ 7 w 58"/>
                  <a:gd name="T63" fmla="*/ 60 h 70"/>
                  <a:gd name="T64" fmla="*/ 8 w 58"/>
                  <a:gd name="T65" fmla="*/ 56 h 70"/>
                  <a:gd name="T66" fmla="*/ 8 w 58"/>
                  <a:gd name="T67" fmla="*/ 51 h 70"/>
                  <a:gd name="T68" fmla="*/ 12 w 58"/>
                  <a:gd name="T69" fmla="*/ 46 h 70"/>
                  <a:gd name="T70" fmla="*/ 12 w 58"/>
                  <a:gd name="T71" fmla="*/ 43 h 70"/>
                  <a:gd name="T72" fmla="*/ 12 w 58"/>
                  <a:gd name="T73" fmla="*/ 41 h 70"/>
                  <a:gd name="T74" fmla="*/ 10 w 58"/>
                  <a:gd name="T75" fmla="*/ 39 h 70"/>
                  <a:gd name="T76" fmla="*/ 8 w 58"/>
                  <a:gd name="T77" fmla="*/ 38 h 70"/>
                  <a:gd name="T78" fmla="*/ 5 w 58"/>
                  <a:gd name="T79" fmla="*/ 34 h 70"/>
                  <a:gd name="T80" fmla="*/ 5 w 58"/>
                  <a:gd name="T81" fmla="*/ 31 h 70"/>
                  <a:gd name="T82" fmla="*/ 5 w 58"/>
                  <a:gd name="T83" fmla="*/ 29 h 70"/>
                  <a:gd name="T84" fmla="*/ 3 w 58"/>
                  <a:gd name="T85" fmla="*/ 26 h 70"/>
                  <a:gd name="T86" fmla="*/ 5 w 58"/>
                  <a:gd name="T87" fmla="*/ 24 h 70"/>
                  <a:gd name="T88" fmla="*/ 3 w 58"/>
                  <a:gd name="T89" fmla="*/ 21 h 70"/>
                  <a:gd name="T90" fmla="*/ 3 w 58"/>
                  <a:gd name="T91" fmla="*/ 17 h 70"/>
                  <a:gd name="T92" fmla="*/ 3 w 58"/>
                  <a:gd name="T93" fmla="*/ 15 h 70"/>
                  <a:gd name="T94" fmla="*/ 8 w 58"/>
                  <a:gd name="T95" fmla="*/ 10 h 70"/>
                  <a:gd name="T96" fmla="*/ 10 w 58"/>
                  <a:gd name="T97" fmla="*/ 7 h 70"/>
                  <a:gd name="T98" fmla="*/ 13 w 58"/>
                  <a:gd name="T99" fmla="*/ 0 h 70"/>
                  <a:gd name="T100" fmla="*/ 24 w 58"/>
                  <a:gd name="T101" fmla="*/ 5 h 70"/>
                  <a:gd name="T102" fmla="*/ 34 w 58"/>
                  <a:gd name="T103" fmla="*/ 7 h 70"/>
                  <a:gd name="T104" fmla="*/ 42 w 58"/>
                  <a:gd name="T105" fmla="*/ 15 h 70"/>
                  <a:gd name="T106" fmla="*/ 46 w 58"/>
                  <a:gd name="T107" fmla="*/ 17 h 70"/>
                  <a:gd name="T108" fmla="*/ 46 w 58"/>
                  <a:gd name="T109" fmla="*/ 19 h 70"/>
                  <a:gd name="T110" fmla="*/ 51 w 58"/>
                  <a:gd name="T111" fmla="*/ 22 h 70"/>
                  <a:gd name="T112" fmla="*/ 51 w 58"/>
                  <a:gd name="T113" fmla="*/ 26 h 70"/>
                  <a:gd name="T114" fmla="*/ 51 w 58"/>
                  <a:gd name="T115" fmla="*/ 27 h 70"/>
                  <a:gd name="T116" fmla="*/ 53 w 58"/>
                  <a:gd name="T117" fmla="*/ 26 h 70"/>
                  <a:gd name="T118" fmla="*/ 53 w 58"/>
                  <a:gd name="T119" fmla="*/ 22 h 70"/>
                  <a:gd name="T120" fmla="*/ 54 w 58"/>
                  <a:gd name="T121" fmla="*/ 24 h 70"/>
                  <a:gd name="T122" fmla="*/ 58 w 58"/>
                  <a:gd name="T123" fmla="*/ 31 h 70"/>
                  <a:gd name="T124" fmla="*/ 58 w 58"/>
                  <a:gd name="T125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" h="70">
                    <a:moveTo>
                      <a:pt x="58" y="34"/>
                    </a:moveTo>
                    <a:lnTo>
                      <a:pt x="56" y="34"/>
                    </a:lnTo>
                    <a:lnTo>
                      <a:pt x="54" y="34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3" y="38"/>
                    </a:lnTo>
                    <a:lnTo>
                      <a:pt x="53" y="39"/>
                    </a:lnTo>
                    <a:lnTo>
                      <a:pt x="51" y="39"/>
                    </a:lnTo>
                    <a:lnTo>
                      <a:pt x="51" y="41"/>
                    </a:lnTo>
                    <a:lnTo>
                      <a:pt x="51" y="41"/>
                    </a:lnTo>
                    <a:lnTo>
                      <a:pt x="49" y="44"/>
                    </a:lnTo>
                    <a:lnTo>
                      <a:pt x="48" y="46"/>
                    </a:lnTo>
                    <a:lnTo>
                      <a:pt x="46" y="48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4" y="51"/>
                    </a:lnTo>
                    <a:lnTo>
                      <a:pt x="44" y="53"/>
                    </a:lnTo>
                    <a:lnTo>
                      <a:pt x="42" y="55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1" y="60"/>
                    </a:lnTo>
                    <a:lnTo>
                      <a:pt x="41" y="62"/>
                    </a:lnTo>
                    <a:lnTo>
                      <a:pt x="39" y="63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36" y="67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0" y="70"/>
                    </a:lnTo>
                    <a:lnTo>
                      <a:pt x="30" y="68"/>
                    </a:lnTo>
                    <a:lnTo>
                      <a:pt x="29" y="68"/>
                    </a:lnTo>
                    <a:lnTo>
                      <a:pt x="27" y="68"/>
                    </a:lnTo>
                    <a:lnTo>
                      <a:pt x="27" y="68"/>
                    </a:lnTo>
                    <a:lnTo>
                      <a:pt x="25" y="67"/>
                    </a:lnTo>
                    <a:lnTo>
                      <a:pt x="25" y="67"/>
                    </a:lnTo>
                    <a:lnTo>
                      <a:pt x="24" y="67"/>
                    </a:lnTo>
                    <a:lnTo>
                      <a:pt x="24" y="67"/>
                    </a:lnTo>
                    <a:lnTo>
                      <a:pt x="22" y="68"/>
                    </a:lnTo>
                    <a:lnTo>
                      <a:pt x="20" y="68"/>
                    </a:lnTo>
                    <a:lnTo>
                      <a:pt x="18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3" y="68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8" y="70"/>
                    </a:lnTo>
                    <a:lnTo>
                      <a:pt x="7" y="70"/>
                    </a:lnTo>
                    <a:lnTo>
                      <a:pt x="5" y="68"/>
                    </a:lnTo>
                    <a:lnTo>
                      <a:pt x="3" y="68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67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3" y="65"/>
                    </a:lnTo>
                    <a:lnTo>
                      <a:pt x="5" y="63"/>
                    </a:lnTo>
                    <a:lnTo>
                      <a:pt x="7" y="6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3"/>
                    </a:lnTo>
                    <a:lnTo>
                      <a:pt x="8" y="51"/>
                    </a:lnTo>
                    <a:lnTo>
                      <a:pt x="8" y="50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8" y="38"/>
                    </a:lnTo>
                    <a:lnTo>
                      <a:pt x="8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5" y="29"/>
                    </a:lnTo>
                    <a:lnTo>
                      <a:pt x="5" y="27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12"/>
                    </a:lnTo>
                    <a:lnTo>
                      <a:pt x="8" y="10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2" y="2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24" y="5"/>
                    </a:lnTo>
                    <a:lnTo>
                      <a:pt x="27" y="5"/>
                    </a:lnTo>
                    <a:lnTo>
                      <a:pt x="34" y="7"/>
                    </a:lnTo>
                    <a:lnTo>
                      <a:pt x="36" y="10"/>
                    </a:lnTo>
                    <a:lnTo>
                      <a:pt x="42" y="1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9" y="21"/>
                    </a:lnTo>
                    <a:lnTo>
                      <a:pt x="51" y="22"/>
                    </a:lnTo>
                    <a:lnTo>
                      <a:pt x="51" y="24"/>
                    </a:lnTo>
                    <a:lnTo>
                      <a:pt x="51" y="26"/>
                    </a:lnTo>
                    <a:lnTo>
                      <a:pt x="51" y="27"/>
                    </a:lnTo>
                    <a:lnTo>
                      <a:pt x="51" y="27"/>
                    </a:lnTo>
                    <a:lnTo>
                      <a:pt x="51" y="27"/>
                    </a:lnTo>
                    <a:lnTo>
                      <a:pt x="53" y="26"/>
                    </a:lnTo>
                    <a:lnTo>
                      <a:pt x="53" y="24"/>
                    </a:lnTo>
                    <a:lnTo>
                      <a:pt x="53" y="22"/>
                    </a:lnTo>
                    <a:lnTo>
                      <a:pt x="54" y="22"/>
                    </a:lnTo>
                    <a:lnTo>
                      <a:pt x="54" y="24"/>
                    </a:lnTo>
                    <a:lnTo>
                      <a:pt x="56" y="29"/>
                    </a:lnTo>
                    <a:lnTo>
                      <a:pt x="58" y="31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49" name="Freeform 84"/>
              <p:cNvSpPr>
                <a:spLocks/>
              </p:cNvSpPr>
              <p:nvPr/>
            </p:nvSpPr>
            <p:spPr bwMode="auto">
              <a:xfrm>
                <a:off x="3585" y="196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0" name="Freeform 85"/>
              <p:cNvSpPr>
                <a:spLocks/>
              </p:cNvSpPr>
              <p:nvPr/>
            </p:nvSpPr>
            <p:spPr bwMode="auto">
              <a:xfrm>
                <a:off x="3573" y="2836"/>
                <a:ext cx="86" cy="123"/>
              </a:xfrm>
              <a:custGeom>
                <a:avLst/>
                <a:gdLst>
                  <a:gd name="T0" fmla="*/ 62 w 86"/>
                  <a:gd name="T1" fmla="*/ 5 h 123"/>
                  <a:gd name="T2" fmla="*/ 62 w 86"/>
                  <a:gd name="T3" fmla="*/ 10 h 123"/>
                  <a:gd name="T4" fmla="*/ 67 w 86"/>
                  <a:gd name="T5" fmla="*/ 14 h 123"/>
                  <a:gd name="T6" fmla="*/ 70 w 86"/>
                  <a:gd name="T7" fmla="*/ 17 h 123"/>
                  <a:gd name="T8" fmla="*/ 68 w 86"/>
                  <a:gd name="T9" fmla="*/ 27 h 123"/>
                  <a:gd name="T10" fmla="*/ 68 w 86"/>
                  <a:gd name="T11" fmla="*/ 29 h 123"/>
                  <a:gd name="T12" fmla="*/ 68 w 86"/>
                  <a:gd name="T13" fmla="*/ 31 h 123"/>
                  <a:gd name="T14" fmla="*/ 67 w 86"/>
                  <a:gd name="T15" fmla="*/ 32 h 123"/>
                  <a:gd name="T16" fmla="*/ 70 w 86"/>
                  <a:gd name="T17" fmla="*/ 32 h 123"/>
                  <a:gd name="T18" fmla="*/ 72 w 86"/>
                  <a:gd name="T19" fmla="*/ 37 h 123"/>
                  <a:gd name="T20" fmla="*/ 72 w 86"/>
                  <a:gd name="T21" fmla="*/ 44 h 123"/>
                  <a:gd name="T22" fmla="*/ 70 w 86"/>
                  <a:gd name="T23" fmla="*/ 48 h 123"/>
                  <a:gd name="T24" fmla="*/ 75 w 86"/>
                  <a:gd name="T25" fmla="*/ 54 h 123"/>
                  <a:gd name="T26" fmla="*/ 74 w 86"/>
                  <a:gd name="T27" fmla="*/ 65 h 123"/>
                  <a:gd name="T28" fmla="*/ 74 w 86"/>
                  <a:gd name="T29" fmla="*/ 71 h 123"/>
                  <a:gd name="T30" fmla="*/ 74 w 86"/>
                  <a:gd name="T31" fmla="*/ 77 h 123"/>
                  <a:gd name="T32" fmla="*/ 72 w 86"/>
                  <a:gd name="T33" fmla="*/ 80 h 123"/>
                  <a:gd name="T34" fmla="*/ 74 w 86"/>
                  <a:gd name="T35" fmla="*/ 83 h 123"/>
                  <a:gd name="T36" fmla="*/ 77 w 86"/>
                  <a:gd name="T37" fmla="*/ 89 h 123"/>
                  <a:gd name="T38" fmla="*/ 82 w 86"/>
                  <a:gd name="T39" fmla="*/ 92 h 123"/>
                  <a:gd name="T40" fmla="*/ 84 w 86"/>
                  <a:gd name="T41" fmla="*/ 95 h 123"/>
                  <a:gd name="T42" fmla="*/ 82 w 86"/>
                  <a:gd name="T43" fmla="*/ 99 h 123"/>
                  <a:gd name="T44" fmla="*/ 75 w 86"/>
                  <a:gd name="T45" fmla="*/ 102 h 123"/>
                  <a:gd name="T46" fmla="*/ 53 w 86"/>
                  <a:gd name="T47" fmla="*/ 111 h 123"/>
                  <a:gd name="T48" fmla="*/ 34 w 86"/>
                  <a:gd name="T49" fmla="*/ 117 h 123"/>
                  <a:gd name="T50" fmla="*/ 22 w 86"/>
                  <a:gd name="T51" fmla="*/ 123 h 123"/>
                  <a:gd name="T52" fmla="*/ 5 w 86"/>
                  <a:gd name="T53" fmla="*/ 116 h 123"/>
                  <a:gd name="T54" fmla="*/ 5 w 86"/>
                  <a:gd name="T55" fmla="*/ 116 h 123"/>
                  <a:gd name="T56" fmla="*/ 9 w 86"/>
                  <a:gd name="T57" fmla="*/ 114 h 123"/>
                  <a:gd name="T58" fmla="*/ 10 w 86"/>
                  <a:gd name="T59" fmla="*/ 109 h 123"/>
                  <a:gd name="T60" fmla="*/ 5 w 86"/>
                  <a:gd name="T61" fmla="*/ 104 h 123"/>
                  <a:gd name="T62" fmla="*/ 3 w 86"/>
                  <a:gd name="T63" fmla="*/ 97 h 123"/>
                  <a:gd name="T64" fmla="*/ 0 w 86"/>
                  <a:gd name="T65" fmla="*/ 87 h 123"/>
                  <a:gd name="T66" fmla="*/ 2 w 86"/>
                  <a:gd name="T67" fmla="*/ 80 h 123"/>
                  <a:gd name="T68" fmla="*/ 5 w 86"/>
                  <a:gd name="T69" fmla="*/ 75 h 123"/>
                  <a:gd name="T70" fmla="*/ 9 w 86"/>
                  <a:gd name="T71" fmla="*/ 63 h 123"/>
                  <a:gd name="T72" fmla="*/ 12 w 86"/>
                  <a:gd name="T73" fmla="*/ 60 h 123"/>
                  <a:gd name="T74" fmla="*/ 14 w 86"/>
                  <a:gd name="T75" fmla="*/ 58 h 123"/>
                  <a:gd name="T76" fmla="*/ 12 w 86"/>
                  <a:gd name="T77" fmla="*/ 46 h 123"/>
                  <a:gd name="T78" fmla="*/ 10 w 86"/>
                  <a:gd name="T79" fmla="*/ 41 h 123"/>
                  <a:gd name="T80" fmla="*/ 12 w 86"/>
                  <a:gd name="T81" fmla="*/ 36 h 123"/>
                  <a:gd name="T82" fmla="*/ 10 w 86"/>
                  <a:gd name="T83" fmla="*/ 32 h 123"/>
                  <a:gd name="T84" fmla="*/ 10 w 86"/>
                  <a:gd name="T85" fmla="*/ 25 h 123"/>
                  <a:gd name="T86" fmla="*/ 10 w 86"/>
                  <a:gd name="T87" fmla="*/ 17 h 123"/>
                  <a:gd name="T88" fmla="*/ 9 w 86"/>
                  <a:gd name="T89" fmla="*/ 14 h 123"/>
                  <a:gd name="T90" fmla="*/ 7 w 86"/>
                  <a:gd name="T91" fmla="*/ 10 h 123"/>
                  <a:gd name="T92" fmla="*/ 10 w 86"/>
                  <a:gd name="T93" fmla="*/ 2 h 123"/>
                  <a:gd name="T94" fmla="*/ 26 w 86"/>
                  <a:gd name="T95" fmla="*/ 2 h 123"/>
                  <a:gd name="T96" fmla="*/ 39 w 86"/>
                  <a:gd name="T97" fmla="*/ 2 h 123"/>
                  <a:gd name="T98" fmla="*/ 48 w 86"/>
                  <a:gd name="T99" fmla="*/ 2 h 123"/>
                  <a:gd name="T100" fmla="*/ 51 w 86"/>
                  <a:gd name="T101" fmla="*/ 3 h 123"/>
                  <a:gd name="T102" fmla="*/ 55 w 86"/>
                  <a:gd name="T103" fmla="*/ 0 h 123"/>
                  <a:gd name="T104" fmla="*/ 57 w 86"/>
                  <a:gd name="T10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23">
                    <a:moveTo>
                      <a:pt x="62" y="0"/>
                    </a:moveTo>
                    <a:lnTo>
                      <a:pt x="63" y="2"/>
                    </a:lnTo>
                    <a:lnTo>
                      <a:pt x="63" y="2"/>
                    </a:lnTo>
                    <a:lnTo>
                      <a:pt x="62" y="5"/>
                    </a:lnTo>
                    <a:lnTo>
                      <a:pt x="62" y="7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3" y="10"/>
                    </a:lnTo>
                    <a:lnTo>
                      <a:pt x="65" y="12"/>
                    </a:lnTo>
                    <a:lnTo>
                      <a:pt x="65" y="14"/>
                    </a:lnTo>
                    <a:lnTo>
                      <a:pt x="67" y="14"/>
                    </a:lnTo>
                    <a:lnTo>
                      <a:pt x="68" y="15"/>
                    </a:lnTo>
                    <a:lnTo>
                      <a:pt x="70" y="15"/>
                    </a:lnTo>
                    <a:lnTo>
                      <a:pt x="70" y="17"/>
                    </a:lnTo>
                    <a:lnTo>
                      <a:pt x="70" y="17"/>
                    </a:lnTo>
                    <a:lnTo>
                      <a:pt x="70" y="24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2"/>
                    </a:lnTo>
                    <a:lnTo>
                      <a:pt x="67" y="32"/>
                    </a:lnTo>
                    <a:lnTo>
                      <a:pt x="67" y="32"/>
                    </a:lnTo>
                    <a:lnTo>
                      <a:pt x="68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72" y="32"/>
                    </a:lnTo>
                    <a:lnTo>
                      <a:pt x="72" y="34"/>
                    </a:lnTo>
                    <a:lnTo>
                      <a:pt x="74" y="34"/>
                    </a:lnTo>
                    <a:lnTo>
                      <a:pt x="72" y="37"/>
                    </a:lnTo>
                    <a:lnTo>
                      <a:pt x="72" y="39"/>
                    </a:lnTo>
                    <a:lnTo>
                      <a:pt x="72" y="41"/>
                    </a:lnTo>
                    <a:lnTo>
                      <a:pt x="72" y="42"/>
                    </a:lnTo>
                    <a:lnTo>
                      <a:pt x="72" y="44"/>
                    </a:lnTo>
                    <a:lnTo>
                      <a:pt x="72" y="44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72" y="49"/>
                    </a:lnTo>
                    <a:lnTo>
                      <a:pt x="74" y="51"/>
                    </a:lnTo>
                    <a:lnTo>
                      <a:pt x="75" y="53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74" y="56"/>
                    </a:lnTo>
                    <a:lnTo>
                      <a:pt x="74" y="58"/>
                    </a:lnTo>
                    <a:lnTo>
                      <a:pt x="74" y="65"/>
                    </a:lnTo>
                    <a:lnTo>
                      <a:pt x="72" y="68"/>
                    </a:lnTo>
                    <a:lnTo>
                      <a:pt x="72" y="70"/>
                    </a:lnTo>
                    <a:lnTo>
                      <a:pt x="72" y="71"/>
                    </a:lnTo>
                    <a:lnTo>
                      <a:pt x="74" y="71"/>
                    </a:lnTo>
                    <a:lnTo>
                      <a:pt x="74" y="71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4" y="77"/>
                    </a:lnTo>
                    <a:lnTo>
                      <a:pt x="74" y="78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2" y="80"/>
                    </a:lnTo>
                    <a:lnTo>
                      <a:pt x="74" y="82"/>
                    </a:lnTo>
                    <a:lnTo>
                      <a:pt x="72" y="82"/>
                    </a:lnTo>
                    <a:lnTo>
                      <a:pt x="74" y="83"/>
                    </a:lnTo>
                    <a:lnTo>
                      <a:pt x="74" y="83"/>
                    </a:lnTo>
                    <a:lnTo>
                      <a:pt x="75" y="87"/>
                    </a:lnTo>
                    <a:lnTo>
                      <a:pt x="75" y="87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7" y="90"/>
                    </a:lnTo>
                    <a:lnTo>
                      <a:pt x="79" y="90"/>
                    </a:lnTo>
                    <a:lnTo>
                      <a:pt x="80" y="92"/>
                    </a:lnTo>
                    <a:lnTo>
                      <a:pt x="82" y="92"/>
                    </a:lnTo>
                    <a:lnTo>
                      <a:pt x="82" y="94"/>
                    </a:lnTo>
                    <a:lnTo>
                      <a:pt x="82" y="95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86" y="95"/>
                    </a:lnTo>
                    <a:lnTo>
                      <a:pt x="86" y="97"/>
                    </a:lnTo>
                    <a:lnTo>
                      <a:pt x="84" y="97"/>
                    </a:lnTo>
                    <a:lnTo>
                      <a:pt x="82" y="99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7" y="102"/>
                    </a:lnTo>
                    <a:lnTo>
                      <a:pt x="75" y="102"/>
                    </a:lnTo>
                    <a:lnTo>
                      <a:pt x="67" y="104"/>
                    </a:lnTo>
                    <a:lnTo>
                      <a:pt x="60" y="107"/>
                    </a:lnTo>
                    <a:lnTo>
                      <a:pt x="57" y="107"/>
                    </a:lnTo>
                    <a:lnTo>
                      <a:pt x="53" y="111"/>
                    </a:lnTo>
                    <a:lnTo>
                      <a:pt x="50" y="111"/>
                    </a:lnTo>
                    <a:lnTo>
                      <a:pt x="48" y="112"/>
                    </a:lnTo>
                    <a:lnTo>
                      <a:pt x="43" y="114"/>
                    </a:lnTo>
                    <a:lnTo>
                      <a:pt x="34" y="117"/>
                    </a:lnTo>
                    <a:lnTo>
                      <a:pt x="31" y="117"/>
                    </a:lnTo>
                    <a:lnTo>
                      <a:pt x="29" y="119"/>
                    </a:lnTo>
                    <a:lnTo>
                      <a:pt x="24" y="123"/>
                    </a:lnTo>
                    <a:lnTo>
                      <a:pt x="22" y="123"/>
                    </a:lnTo>
                    <a:lnTo>
                      <a:pt x="19" y="119"/>
                    </a:lnTo>
                    <a:lnTo>
                      <a:pt x="17" y="119"/>
                    </a:lnTo>
                    <a:lnTo>
                      <a:pt x="10" y="117"/>
                    </a:lnTo>
                    <a:lnTo>
                      <a:pt x="5" y="116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5" y="116"/>
                    </a:lnTo>
                    <a:lnTo>
                      <a:pt x="5" y="116"/>
                    </a:lnTo>
                    <a:lnTo>
                      <a:pt x="7" y="114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9" y="112"/>
                    </a:lnTo>
                    <a:lnTo>
                      <a:pt x="9" y="111"/>
                    </a:lnTo>
                    <a:lnTo>
                      <a:pt x="10" y="111"/>
                    </a:lnTo>
                    <a:lnTo>
                      <a:pt x="10" y="109"/>
                    </a:lnTo>
                    <a:lnTo>
                      <a:pt x="9" y="106"/>
                    </a:lnTo>
                    <a:lnTo>
                      <a:pt x="9" y="106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3" y="100"/>
                    </a:lnTo>
                    <a:lnTo>
                      <a:pt x="3" y="97"/>
                    </a:lnTo>
                    <a:lnTo>
                      <a:pt x="2" y="92"/>
                    </a:lnTo>
                    <a:lnTo>
                      <a:pt x="0" y="90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0" y="85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2" y="80"/>
                    </a:lnTo>
                    <a:lnTo>
                      <a:pt x="3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5" y="70"/>
                    </a:lnTo>
                    <a:lnTo>
                      <a:pt x="7" y="66"/>
                    </a:lnTo>
                    <a:lnTo>
                      <a:pt x="9" y="65"/>
                    </a:lnTo>
                    <a:lnTo>
                      <a:pt x="9" y="63"/>
                    </a:lnTo>
                    <a:lnTo>
                      <a:pt x="9" y="63"/>
                    </a:lnTo>
                    <a:lnTo>
                      <a:pt x="9" y="61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1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0" y="39"/>
                    </a:lnTo>
                    <a:lnTo>
                      <a:pt x="10" y="37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0" y="29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0" y="24"/>
                    </a:lnTo>
                    <a:lnTo>
                      <a:pt x="9" y="20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0" y="3"/>
                    </a:lnTo>
                    <a:lnTo>
                      <a:pt x="14" y="3"/>
                    </a:lnTo>
                    <a:lnTo>
                      <a:pt x="21" y="3"/>
                    </a:lnTo>
                    <a:lnTo>
                      <a:pt x="26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2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3532" y="230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2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2" name="Freeform 87"/>
              <p:cNvSpPr>
                <a:spLocks noEditPoints="1"/>
              </p:cNvSpPr>
              <p:nvPr/>
            </p:nvSpPr>
            <p:spPr bwMode="auto">
              <a:xfrm>
                <a:off x="2237" y="-106"/>
                <a:ext cx="1179" cy="1725"/>
              </a:xfrm>
              <a:custGeom>
                <a:avLst/>
                <a:gdLst>
                  <a:gd name="T0" fmla="*/ 984 w 1179"/>
                  <a:gd name="T1" fmla="*/ 155 h 1725"/>
                  <a:gd name="T2" fmla="*/ 982 w 1179"/>
                  <a:gd name="T3" fmla="*/ 332 h 1725"/>
                  <a:gd name="T4" fmla="*/ 1102 w 1179"/>
                  <a:gd name="T5" fmla="*/ 267 h 1725"/>
                  <a:gd name="T6" fmla="*/ 1074 w 1179"/>
                  <a:gd name="T7" fmla="*/ 468 h 1725"/>
                  <a:gd name="T8" fmla="*/ 1031 w 1179"/>
                  <a:gd name="T9" fmla="*/ 581 h 1725"/>
                  <a:gd name="T10" fmla="*/ 1025 w 1179"/>
                  <a:gd name="T11" fmla="*/ 731 h 1725"/>
                  <a:gd name="T12" fmla="*/ 973 w 1179"/>
                  <a:gd name="T13" fmla="*/ 797 h 1725"/>
                  <a:gd name="T14" fmla="*/ 1018 w 1179"/>
                  <a:gd name="T15" fmla="*/ 927 h 1725"/>
                  <a:gd name="T16" fmla="*/ 1023 w 1179"/>
                  <a:gd name="T17" fmla="*/ 966 h 1725"/>
                  <a:gd name="T18" fmla="*/ 989 w 1179"/>
                  <a:gd name="T19" fmla="*/ 1012 h 1725"/>
                  <a:gd name="T20" fmla="*/ 898 w 1179"/>
                  <a:gd name="T21" fmla="*/ 1062 h 1725"/>
                  <a:gd name="T22" fmla="*/ 960 w 1179"/>
                  <a:gd name="T23" fmla="*/ 1072 h 1725"/>
                  <a:gd name="T24" fmla="*/ 922 w 1179"/>
                  <a:gd name="T25" fmla="*/ 1086 h 1725"/>
                  <a:gd name="T26" fmla="*/ 982 w 1179"/>
                  <a:gd name="T27" fmla="*/ 1181 h 1725"/>
                  <a:gd name="T28" fmla="*/ 907 w 1179"/>
                  <a:gd name="T29" fmla="*/ 1171 h 1725"/>
                  <a:gd name="T30" fmla="*/ 840 w 1179"/>
                  <a:gd name="T31" fmla="*/ 1234 h 1725"/>
                  <a:gd name="T32" fmla="*/ 965 w 1179"/>
                  <a:gd name="T33" fmla="*/ 1261 h 1725"/>
                  <a:gd name="T34" fmla="*/ 900 w 1179"/>
                  <a:gd name="T35" fmla="*/ 1323 h 1725"/>
                  <a:gd name="T36" fmla="*/ 780 w 1179"/>
                  <a:gd name="T37" fmla="*/ 1353 h 1725"/>
                  <a:gd name="T38" fmla="*/ 718 w 1179"/>
                  <a:gd name="T39" fmla="*/ 1452 h 1725"/>
                  <a:gd name="T40" fmla="*/ 672 w 1179"/>
                  <a:gd name="T41" fmla="*/ 1471 h 1725"/>
                  <a:gd name="T42" fmla="*/ 614 w 1179"/>
                  <a:gd name="T43" fmla="*/ 1507 h 1725"/>
                  <a:gd name="T44" fmla="*/ 609 w 1179"/>
                  <a:gd name="T45" fmla="*/ 1585 h 1725"/>
                  <a:gd name="T46" fmla="*/ 588 w 1179"/>
                  <a:gd name="T47" fmla="*/ 1640 h 1725"/>
                  <a:gd name="T48" fmla="*/ 559 w 1179"/>
                  <a:gd name="T49" fmla="*/ 1723 h 1725"/>
                  <a:gd name="T50" fmla="*/ 521 w 1179"/>
                  <a:gd name="T51" fmla="*/ 1696 h 1725"/>
                  <a:gd name="T52" fmla="*/ 480 w 1179"/>
                  <a:gd name="T53" fmla="*/ 1679 h 1725"/>
                  <a:gd name="T54" fmla="*/ 444 w 1179"/>
                  <a:gd name="T55" fmla="*/ 1634 h 1725"/>
                  <a:gd name="T56" fmla="*/ 427 w 1179"/>
                  <a:gd name="T57" fmla="*/ 1548 h 1725"/>
                  <a:gd name="T58" fmla="*/ 433 w 1179"/>
                  <a:gd name="T59" fmla="*/ 1520 h 1725"/>
                  <a:gd name="T60" fmla="*/ 391 w 1179"/>
                  <a:gd name="T61" fmla="*/ 1500 h 1725"/>
                  <a:gd name="T62" fmla="*/ 402 w 1179"/>
                  <a:gd name="T63" fmla="*/ 1435 h 1725"/>
                  <a:gd name="T64" fmla="*/ 383 w 1179"/>
                  <a:gd name="T65" fmla="*/ 1420 h 1725"/>
                  <a:gd name="T66" fmla="*/ 383 w 1179"/>
                  <a:gd name="T67" fmla="*/ 1377 h 1725"/>
                  <a:gd name="T68" fmla="*/ 385 w 1179"/>
                  <a:gd name="T69" fmla="*/ 1351 h 1725"/>
                  <a:gd name="T70" fmla="*/ 421 w 1179"/>
                  <a:gd name="T71" fmla="*/ 1288 h 1725"/>
                  <a:gd name="T72" fmla="*/ 364 w 1179"/>
                  <a:gd name="T73" fmla="*/ 1212 h 1725"/>
                  <a:gd name="T74" fmla="*/ 398 w 1179"/>
                  <a:gd name="T75" fmla="*/ 1195 h 1725"/>
                  <a:gd name="T76" fmla="*/ 369 w 1179"/>
                  <a:gd name="T77" fmla="*/ 1135 h 1725"/>
                  <a:gd name="T78" fmla="*/ 330 w 1179"/>
                  <a:gd name="T79" fmla="*/ 1169 h 1725"/>
                  <a:gd name="T80" fmla="*/ 338 w 1179"/>
                  <a:gd name="T81" fmla="*/ 1082 h 1725"/>
                  <a:gd name="T82" fmla="*/ 318 w 1179"/>
                  <a:gd name="T83" fmla="*/ 1000 h 1725"/>
                  <a:gd name="T84" fmla="*/ 277 w 1179"/>
                  <a:gd name="T85" fmla="*/ 893 h 1725"/>
                  <a:gd name="T86" fmla="*/ 135 w 1179"/>
                  <a:gd name="T87" fmla="*/ 845 h 1725"/>
                  <a:gd name="T88" fmla="*/ 56 w 1179"/>
                  <a:gd name="T89" fmla="*/ 791 h 1725"/>
                  <a:gd name="T90" fmla="*/ 114 w 1179"/>
                  <a:gd name="T91" fmla="*/ 721 h 1725"/>
                  <a:gd name="T92" fmla="*/ 5 w 1179"/>
                  <a:gd name="T93" fmla="*/ 683 h 1725"/>
                  <a:gd name="T94" fmla="*/ 140 w 1179"/>
                  <a:gd name="T95" fmla="*/ 567 h 1725"/>
                  <a:gd name="T96" fmla="*/ 135 w 1179"/>
                  <a:gd name="T97" fmla="*/ 416 h 1725"/>
                  <a:gd name="T98" fmla="*/ 253 w 1179"/>
                  <a:gd name="T99" fmla="*/ 259 h 1725"/>
                  <a:gd name="T100" fmla="*/ 369 w 1179"/>
                  <a:gd name="T101" fmla="*/ 291 h 1725"/>
                  <a:gd name="T102" fmla="*/ 540 w 1179"/>
                  <a:gd name="T103" fmla="*/ 230 h 1725"/>
                  <a:gd name="T104" fmla="*/ 595 w 1179"/>
                  <a:gd name="T105" fmla="*/ 75 h 1725"/>
                  <a:gd name="T106" fmla="*/ 718 w 1179"/>
                  <a:gd name="T107" fmla="*/ 10 h 1725"/>
                  <a:gd name="T108" fmla="*/ 1037 w 1179"/>
                  <a:gd name="T109" fmla="*/ 252 h 1725"/>
                  <a:gd name="T110" fmla="*/ 1054 w 1179"/>
                  <a:gd name="T111" fmla="*/ 724 h 1725"/>
                  <a:gd name="T112" fmla="*/ 1037 w 1179"/>
                  <a:gd name="T113" fmla="*/ 915 h 1725"/>
                  <a:gd name="T114" fmla="*/ 362 w 1179"/>
                  <a:gd name="T115" fmla="*/ 1195 h 1725"/>
                  <a:gd name="T116" fmla="*/ 862 w 1179"/>
                  <a:gd name="T117" fmla="*/ 1225 h 1725"/>
                  <a:gd name="T118" fmla="*/ 400 w 1179"/>
                  <a:gd name="T119" fmla="*/ 1275 h 1725"/>
                  <a:gd name="T120" fmla="*/ 356 w 1179"/>
                  <a:gd name="T121" fmla="*/ 1263 h 1725"/>
                  <a:gd name="T122" fmla="*/ 687 w 1179"/>
                  <a:gd name="T123" fmla="*/ 1486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79" h="1725">
                    <a:moveTo>
                      <a:pt x="823" y="7"/>
                    </a:moveTo>
                    <a:lnTo>
                      <a:pt x="841" y="17"/>
                    </a:lnTo>
                    <a:lnTo>
                      <a:pt x="852" y="29"/>
                    </a:lnTo>
                    <a:lnTo>
                      <a:pt x="853" y="27"/>
                    </a:lnTo>
                    <a:lnTo>
                      <a:pt x="867" y="32"/>
                    </a:lnTo>
                    <a:lnTo>
                      <a:pt x="879" y="37"/>
                    </a:lnTo>
                    <a:lnTo>
                      <a:pt x="900" y="53"/>
                    </a:lnTo>
                    <a:lnTo>
                      <a:pt x="903" y="56"/>
                    </a:lnTo>
                    <a:lnTo>
                      <a:pt x="901" y="61"/>
                    </a:lnTo>
                    <a:lnTo>
                      <a:pt x="896" y="63"/>
                    </a:lnTo>
                    <a:lnTo>
                      <a:pt x="869" y="68"/>
                    </a:lnTo>
                    <a:lnTo>
                      <a:pt x="821" y="73"/>
                    </a:lnTo>
                    <a:lnTo>
                      <a:pt x="794" y="85"/>
                    </a:lnTo>
                    <a:lnTo>
                      <a:pt x="783" y="85"/>
                    </a:lnTo>
                    <a:lnTo>
                      <a:pt x="783" y="100"/>
                    </a:lnTo>
                    <a:lnTo>
                      <a:pt x="787" y="102"/>
                    </a:lnTo>
                    <a:lnTo>
                      <a:pt x="794" y="100"/>
                    </a:lnTo>
                    <a:lnTo>
                      <a:pt x="814" y="83"/>
                    </a:lnTo>
                    <a:lnTo>
                      <a:pt x="823" y="82"/>
                    </a:lnTo>
                    <a:lnTo>
                      <a:pt x="838" y="82"/>
                    </a:lnTo>
                    <a:lnTo>
                      <a:pt x="859" y="88"/>
                    </a:lnTo>
                    <a:lnTo>
                      <a:pt x="865" y="87"/>
                    </a:lnTo>
                    <a:lnTo>
                      <a:pt x="879" y="88"/>
                    </a:lnTo>
                    <a:lnTo>
                      <a:pt x="896" y="83"/>
                    </a:lnTo>
                    <a:lnTo>
                      <a:pt x="917" y="73"/>
                    </a:lnTo>
                    <a:lnTo>
                      <a:pt x="922" y="95"/>
                    </a:lnTo>
                    <a:lnTo>
                      <a:pt x="929" y="117"/>
                    </a:lnTo>
                    <a:lnTo>
                      <a:pt x="934" y="116"/>
                    </a:lnTo>
                    <a:lnTo>
                      <a:pt x="939" y="116"/>
                    </a:lnTo>
                    <a:lnTo>
                      <a:pt x="941" y="124"/>
                    </a:lnTo>
                    <a:lnTo>
                      <a:pt x="944" y="126"/>
                    </a:lnTo>
                    <a:lnTo>
                      <a:pt x="949" y="124"/>
                    </a:lnTo>
                    <a:lnTo>
                      <a:pt x="966" y="131"/>
                    </a:lnTo>
                    <a:lnTo>
                      <a:pt x="978" y="141"/>
                    </a:lnTo>
                    <a:lnTo>
                      <a:pt x="982" y="146"/>
                    </a:lnTo>
                    <a:lnTo>
                      <a:pt x="984" y="155"/>
                    </a:lnTo>
                    <a:lnTo>
                      <a:pt x="985" y="160"/>
                    </a:lnTo>
                    <a:lnTo>
                      <a:pt x="984" y="167"/>
                    </a:lnTo>
                    <a:lnTo>
                      <a:pt x="977" y="180"/>
                    </a:lnTo>
                    <a:lnTo>
                      <a:pt x="966" y="191"/>
                    </a:lnTo>
                    <a:lnTo>
                      <a:pt x="954" y="199"/>
                    </a:lnTo>
                    <a:lnTo>
                      <a:pt x="941" y="204"/>
                    </a:lnTo>
                    <a:lnTo>
                      <a:pt x="831" y="223"/>
                    </a:lnTo>
                    <a:lnTo>
                      <a:pt x="826" y="226"/>
                    </a:lnTo>
                    <a:lnTo>
                      <a:pt x="824" y="238"/>
                    </a:lnTo>
                    <a:lnTo>
                      <a:pt x="826" y="252"/>
                    </a:lnTo>
                    <a:lnTo>
                      <a:pt x="831" y="254"/>
                    </a:lnTo>
                    <a:lnTo>
                      <a:pt x="843" y="245"/>
                    </a:lnTo>
                    <a:lnTo>
                      <a:pt x="864" y="238"/>
                    </a:lnTo>
                    <a:lnTo>
                      <a:pt x="879" y="238"/>
                    </a:lnTo>
                    <a:lnTo>
                      <a:pt x="915" y="245"/>
                    </a:lnTo>
                    <a:lnTo>
                      <a:pt x="927" y="261"/>
                    </a:lnTo>
                    <a:lnTo>
                      <a:pt x="932" y="286"/>
                    </a:lnTo>
                    <a:lnTo>
                      <a:pt x="944" y="281"/>
                    </a:lnTo>
                    <a:lnTo>
                      <a:pt x="948" y="276"/>
                    </a:lnTo>
                    <a:lnTo>
                      <a:pt x="949" y="269"/>
                    </a:lnTo>
                    <a:lnTo>
                      <a:pt x="951" y="261"/>
                    </a:lnTo>
                    <a:lnTo>
                      <a:pt x="953" y="252"/>
                    </a:lnTo>
                    <a:lnTo>
                      <a:pt x="953" y="247"/>
                    </a:lnTo>
                    <a:lnTo>
                      <a:pt x="954" y="243"/>
                    </a:lnTo>
                    <a:lnTo>
                      <a:pt x="958" y="242"/>
                    </a:lnTo>
                    <a:lnTo>
                      <a:pt x="965" y="238"/>
                    </a:lnTo>
                    <a:lnTo>
                      <a:pt x="984" y="235"/>
                    </a:lnTo>
                    <a:lnTo>
                      <a:pt x="989" y="235"/>
                    </a:lnTo>
                    <a:lnTo>
                      <a:pt x="992" y="247"/>
                    </a:lnTo>
                    <a:lnTo>
                      <a:pt x="992" y="254"/>
                    </a:lnTo>
                    <a:lnTo>
                      <a:pt x="994" y="262"/>
                    </a:lnTo>
                    <a:lnTo>
                      <a:pt x="992" y="274"/>
                    </a:lnTo>
                    <a:lnTo>
                      <a:pt x="992" y="286"/>
                    </a:lnTo>
                    <a:lnTo>
                      <a:pt x="990" y="298"/>
                    </a:lnTo>
                    <a:lnTo>
                      <a:pt x="985" y="320"/>
                    </a:lnTo>
                    <a:lnTo>
                      <a:pt x="982" y="332"/>
                    </a:lnTo>
                    <a:lnTo>
                      <a:pt x="977" y="339"/>
                    </a:lnTo>
                    <a:lnTo>
                      <a:pt x="968" y="358"/>
                    </a:lnTo>
                    <a:lnTo>
                      <a:pt x="965" y="363"/>
                    </a:lnTo>
                    <a:lnTo>
                      <a:pt x="956" y="383"/>
                    </a:lnTo>
                    <a:lnTo>
                      <a:pt x="953" y="393"/>
                    </a:lnTo>
                    <a:lnTo>
                      <a:pt x="953" y="400"/>
                    </a:lnTo>
                    <a:lnTo>
                      <a:pt x="954" y="402"/>
                    </a:lnTo>
                    <a:lnTo>
                      <a:pt x="958" y="395"/>
                    </a:lnTo>
                    <a:lnTo>
                      <a:pt x="958" y="390"/>
                    </a:lnTo>
                    <a:lnTo>
                      <a:pt x="960" y="385"/>
                    </a:lnTo>
                    <a:lnTo>
                      <a:pt x="975" y="373"/>
                    </a:lnTo>
                    <a:lnTo>
                      <a:pt x="977" y="368"/>
                    </a:lnTo>
                    <a:lnTo>
                      <a:pt x="987" y="353"/>
                    </a:lnTo>
                    <a:lnTo>
                      <a:pt x="992" y="347"/>
                    </a:lnTo>
                    <a:lnTo>
                      <a:pt x="997" y="341"/>
                    </a:lnTo>
                    <a:lnTo>
                      <a:pt x="1001" y="336"/>
                    </a:lnTo>
                    <a:lnTo>
                      <a:pt x="1014" y="303"/>
                    </a:lnTo>
                    <a:lnTo>
                      <a:pt x="1021" y="293"/>
                    </a:lnTo>
                    <a:lnTo>
                      <a:pt x="1030" y="293"/>
                    </a:lnTo>
                    <a:lnTo>
                      <a:pt x="1031" y="310"/>
                    </a:lnTo>
                    <a:lnTo>
                      <a:pt x="1040" y="313"/>
                    </a:lnTo>
                    <a:lnTo>
                      <a:pt x="1043" y="312"/>
                    </a:lnTo>
                    <a:lnTo>
                      <a:pt x="1050" y="317"/>
                    </a:lnTo>
                    <a:lnTo>
                      <a:pt x="1054" y="320"/>
                    </a:lnTo>
                    <a:lnTo>
                      <a:pt x="1059" y="322"/>
                    </a:lnTo>
                    <a:lnTo>
                      <a:pt x="1064" y="325"/>
                    </a:lnTo>
                    <a:lnTo>
                      <a:pt x="1067" y="320"/>
                    </a:lnTo>
                    <a:lnTo>
                      <a:pt x="1069" y="318"/>
                    </a:lnTo>
                    <a:lnTo>
                      <a:pt x="1073" y="307"/>
                    </a:lnTo>
                    <a:lnTo>
                      <a:pt x="1079" y="295"/>
                    </a:lnTo>
                    <a:lnTo>
                      <a:pt x="1084" y="283"/>
                    </a:lnTo>
                    <a:lnTo>
                      <a:pt x="1086" y="279"/>
                    </a:lnTo>
                    <a:lnTo>
                      <a:pt x="1090" y="276"/>
                    </a:lnTo>
                    <a:lnTo>
                      <a:pt x="1091" y="274"/>
                    </a:lnTo>
                    <a:lnTo>
                      <a:pt x="1100" y="267"/>
                    </a:lnTo>
                    <a:lnTo>
                      <a:pt x="1102" y="267"/>
                    </a:lnTo>
                    <a:lnTo>
                      <a:pt x="1107" y="269"/>
                    </a:lnTo>
                    <a:lnTo>
                      <a:pt x="1126" y="271"/>
                    </a:lnTo>
                    <a:lnTo>
                      <a:pt x="1136" y="274"/>
                    </a:lnTo>
                    <a:lnTo>
                      <a:pt x="1150" y="283"/>
                    </a:lnTo>
                    <a:lnTo>
                      <a:pt x="1160" y="288"/>
                    </a:lnTo>
                    <a:lnTo>
                      <a:pt x="1165" y="293"/>
                    </a:lnTo>
                    <a:lnTo>
                      <a:pt x="1172" y="301"/>
                    </a:lnTo>
                    <a:lnTo>
                      <a:pt x="1177" y="312"/>
                    </a:lnTo>
                    <a:lnTo>
                      <a:pt x="1179" y="315"/>
                    </a:lnTo>
                    <a:lnTo>
                      <a:pt x="1179" y="317"/>
                    </a:lnTo>
                    <a:lnTo>
                      <a:pt x="1177" y="322"/>
                    </a:lnTo>
                    <a:lnTo>
                      <a:pt x="1163" y="336"/>
                    </a:lnTo>
                    <a:lnTo>
                      <a:pt x="1160" y="346"/>
                    </a:lnTo>
                    <a:lnTo>
                      <a:pt x="1146" y="365"/>
                    </a:lnTo>
                    <a:lnTo>
                      <a:pt x="1141" y="370"/>
                    </a:lnTo>
                    <a:lnTo>
                      <a:pt x="1134" y="373"/>
                    </a:lnTo>
                    <a:lnTo>
                      <a:pt x="1126" y="373"/>
                    </a:lnTo>
                    <a:lnTo>
                      <a:pt x="1120" y="376"/>
                    </a:lnTo>
                    <a:lnTo>
                      <a:pt x="1120" y="378"/>
                    </a:lnTo>
                    <a:lnTo>
                      <a:pt x="1124" y="385"/>
                    </a:lnTo>
                    <a:lnTo>
                      <a:pt x="1126" y="390"/>
                    </a:lnTo>
                    <a:lnTo>
                      <a:pt x="1126" y="395"/>
                    </a:lnTo>
                    <a:lnTo>
                      <a:pt x="1122" y="402"/>
                    </a:lnTo>
                    <a:lnTo>
                      <a:pt x="1120" y="404"/>
                    </a:lnTo>
                    <a:lnTo>
                      <a:pt x="1107" y="409"/>
                    </a:lnTo>
                    <a:lnTo>
                      <a:pt x="1100" y="417"/>
                    </a:lnTo>
                    <a:lnTo>
                      <a:pt x="1091" y="417"/>
                    </a:lnTo>
                    <a:lnTo>
                      <a:pt x="1084" y="417"/>
                    </a:lnTo>
                    <a:lnTo>
                      <a:pt x="1076" y="426"/>
                    </a:lnTo>
                    <a:lnTo>
                      <a:pt x="1079" y="433"/>
                    </a:lnTo>
                    <a:lnTo>
                      <a:pt x="1083" y="436"/>
                    </a:lnTo>
                    <a:lnTo>
                      <a:pt x="1093" y="443"/>
                    </a:lnTo>
                    <a:lnTo>
                      <a:pt x="1093" y="446"/>
                    </a:lnTo>
                    <a:lnTo>
                      <a:pt x="1088" y="453"/>
                    </a:lnTo>
                    <a:lnTo>
                      <a:pt x="1081" y="463"/>
                    </a:lnTo>
                    <a:lnTo>
                      <a:pt x="1074" y="468"/>
                    </a:lnTo>
                    <a:lnTo>
                      <a:pt x="1073" y="470"/>
                    </a:lnTo>
                    <a:lnTo>
                      <a:pt x="1069" y="468"/>
                    </a:lnTo>
                    <a:lnTo>
                      <a:pt x="1066" y="468"/>
                    </a:lnTo>
                    <a:lnTo>
                      <a:pt x="1059" y="472"/>
                    </a:lnTo>
                    <a:lnTo>
                      <a:pt x="1052" y="472"/>
                    </a:lnTo>
                    <a:lnTo>
                      <a:pt x="1040" y="468"/>
                    </a:lnTo>
                    <a:lnTo>
                      <a:pt x="1033" y="463"/>
                    </a:lnTo>
                    <a:lnTo>
                      <a:pt x="1030" y="462"/>
                    </a:lnTo>
                    <a:lnTo>
                      <a:pt x="1025" y="462"/>
                    </a:lnTo>
                    <a:lnTo>
                      <a:pt x="1025" y="463"/>
                    </a:lnTo>
                    <a:lnTo>
                      <a:pt x="1018" y="475"/>
                    </a:lnTo>
                    <a:lnTo>
                      <a:pt x="1014" y="482"/>
                    </a:lnTo>
                    <a:lnTo>
                      <a:pt x="1011" y="489"/>
                    </a:lnTo>
                    <a:lnTo>
                      <a:pt x="1011" y="497"/>
                    </a:lnTo>
                    <a:lnTo>
                      <a:pt x="1011" y="506"/>
                    </a:lnTo>
                    <a:lnTo>
                      <a:pt x="1013" y="513"/>
                    </a:lnTo>
                    <a:lnTo>
                      <a:pt x="1013" y="516"/>
                    </a:lnTo>
                    <a:lnTo>
                      <a:pt x="1014" y="518"/>
                    </a:lnTo>
                    <a:lnTo>
                      <a:pt x="1018" y="518"/>
                    </a:lnTo>
                    <a:lnTo>
                      <a:pt x="1023" y="518"/>
                    </a:lnTo>
                    <a:lnTo>
                      <a:pt x="1026" y="518"/>
                    </a:lnTo>
                    <a:lnTo>
                      <a:pt x="1026" y="520"/>
                    </a:lnTo>
                    <a:lnTo>
                      <a:pt x="1028" y="525"/>
                    </a:lnTo>
                    <a:lnTo>
                      <a:pt x="1028" y="530"/>
                    </a:lnTo>
                    <a:lnTo>
                      <a:pt x="1026" y="537"/>
                    </a:lnTo>
                    <a:lnTo>
                      <a:pt x="1026" y="545"/>
                    </a:lnTo>
                    <a:lnTo>
                      <a:pt x="1025" y="555"/>
                    </a:lnTo>
                    <a:lnTo>
                      <a:pt x="1026" y="561"/>
                    </a:lnTo>
                    <a:lnTo>
                      <a:pt x="1028" y="562"/>
                    </a:lnTo>
                    <a:lnTo>
                      <a:pt x="1030" y="561"/>
                    </a:lnTo>
                    <a:lnTo>
                      <a:pt x="1031" y="562"/>
                    </a:lnTo>
                    <a:lnTo>
                      <a:pt x="1031" y="566"/>
                    </a:lnTo>
                    <a:lnTo>
                      <a:pt x="1033" y="571"/>
                    </a:lnTo>
                    <a:lnTo>
                      <a:pt x="1035" y="574"/>
                    </a:lnTo>
                    <a:lnTo>
                      <a:pt x="1033" y="578"/>
                    </a:lnTo>
                    <a:lnTo>
                      <a:pt x="1031" y="581"/>
                    </a:lnTo>
                    <a:lnTo>
                      <a:pt x="1028" y="583"/>
                    </a:lnTo>
                    <a:lnTo>
                      <a:pt x="1019" y="590"/>
                    </a:lnTo>
                    <a:lnTo>
                      <a:pt x="1019" y="591"/>
                    </a:lnTo>
                    <a:lnTo>
                      <a:pt x="1018" y="595"/>
                    </a:lnTo>
                    <a:lnTo>
                      <a:pt x="1018" y="600"/>
                    </a:lnTo>
                    <a:lnTo>
                      <a:pt x="1016" y="605"/>
                    </a:lnTo>
                    <a:lnTo>
                      <a:pt x="1014" y="608"/>
                    </a:lnTo>
                    <a:lnTo>
                      <a:pt x="1013" y="612"/>
                    </a:lnTo>
                    <a:lnTo>
                      <a:pt x="1011" y="613"/>
                    </a:lnTo>
                    <a:lnTo>
                      <a:pt x="1007" y="613"/>
                    </a:lnTo>
                    <a:lnTo>
                      <a:pt x="1002" y="615"/>
                    </a:lnTo>
                    <a:lnTo>
                      <a:pt x="992" y="630"/>
                    </a:lnTo>
                    <a:lnTo>
                      <a:pt x="992" y="630"/>
                    </a:lnTo>
                    <a:lnTo>
                      <a:pt x="996" y="636"/>
                    </a:lnTo>
                    <a:lnTo>
                      <a:pt x="996" y="639"/>
                    </a:lnTo>
                    <a:lnTo>
                      <a:pt x="992" y="656"/>
                    </a:lnTo>
                    <a:lnTo>
                      <a:pt x="990" y="665"/>
                    </a:lnTo>
                    <a:lnTo>
                      <a:pt x="989" y="676"/>
                    </a:lnTo>
                    <a:lnTo>
                      <a:pt x="987" y="685"/>
                    </a:lnTo>
                    <a:lnTo>
                      <a:pt x="985" y="694"/>
                    </a:lnTo>
                    <a:lnTo>
                      <a:pt x="984" y="702"/>
                    </a:lnTo>
                    <a:lnTo>
                      <a:pt x="980" y="711"/>
                    </a:lnTo>
                    <a:lnTo>
                      <a:pt x="982" y="719"/>
                    </a:lnTo>
                    <a:lnTo>
                      <a:pt x="984" y="724"/>
                    </a:lnTo>
                    <a:lnTo>
                      <a:pt x="989" y="719"/>
                    </a:lnTo>
                    <a:lnTo>
                      <a:pt x="992" y="705"/>
                    </a:lnTo>
                    <a:lnTo>
                      <a:pt x="997" y="700"/>
                    </a:lnTo>
                    <a:lnTo>
                      <a:pt x="1004" y="702"/>
                    </a:lnTo>
                    <a:lnTo>
                      <a:pt x="1007" y="704"/>
                    </a:lnTo>
                    <a:lnTo>
                      <a:pt x="1014" y="711"/>
                    </a:lnTo>
                    <a:lnTo>
                      <a:pt x="1019" y="714"/>
                    </a:lnTo>
                    <a:lnTo>
                      <a:pt x="1025" y="717"/>
                    </a:lnTo>
                    <a:lnTo>
                      <a:pt x="1026" y="721"/>
                    </a:lnTo>
                    <a:lnTo>
                      <a:pt x="1028" y="726"/>
                    </a:lnTo>
                    <a:lnTo>
                      <a:pt x="1028" y="729"/>
                    </a:lnTo>
                    <a:lnTo>
                      <a:pt x="1025" y="731"/>
                    </a:lnTo>
                    <a:lnTo>
                      <a:pt x="1023" y="731"/>
                    </a:lnTo>
                    <a:lnTo>
                      <a:pt x="1016" y="722"/>
                    </a:lnTo>
                    <a:lnTo>
                      <a:pt x="1011" y="721"/>
                    </a:lnTo>
                    <a:lnTo>
                      <a:pt x="1006" y="722"/>
                    </a:lnTo>
                    <a:lnTo>
                      <a:pt x="1001" y="726"/>
                    </a:lnTo>
                    <a:lnTo>
                      <a:pt x="1006" y="741"/>
                    </a:lnTo>
                    <a:lnTo>
                      <a:pt x="1009" y="748"/>
                    </a:lnTo>
                    <a:lnTo>
                      <a:pt x="1018" y="751"/>
                    </a:lnTo>
                    <a:lnTo>
                      <a:pt x="1023" y="755"/>
                    </a:lnTo>
                    <a:lnTo>
                      <a:pt x="1025" y="760"/>
                    </a:lnTo>
                    <a:lnTo>
                      <a:pt x="1028" y="762"/>
                    </a:lnTo>
                    <a:lnTo>
                      <a:pt x="1031" y="760"/>
                    </a:lnTo>
                    <a:lnTo>
                      <a:pt x="1035" y="757"/>
                    </a:lnTo>
                    <a:lnTo>
                      <a:pt x="1042" y="757"/>
                    </a:lnTo>
                    <a:lnTo>
                      <a:pt x="1045" y="758"/>
                    </a:lnTo>
                    <a:lnTo>
                      <a:pt x="1047" y="762"/>
                    </a:lnTo>
                    <a:lnTo>
                      <a:pt x="1047" y="769"/>
                    </a:lnTo>
                    <a:lnTo>
                      <a:pt x="1047" y="779"/>
                    </a:lnTo>
                    <a:lnTo>
                      <a:pt x="1047" y="787"/>
                    </a:lnTo>
                    <a:lnTo>
                      <a:pt x="1045" y="792"/>
                    </a:lnTo>
                    <a:lnTo>
                      <a:pt x="1043" y="799"/>
                    </a:lnTo>
                    <a:lnTo>
                      <a:pt x="1042" y="801"/>
                    </a:lnTo>
                    <a:lnTo>
                      <a:pt x="1038" y="799"/>
                    </a:lnTo>
                    <a:lnTo>
                      <a:pt x="1037" y="799"/>
                    </a:lnTo>
                    <a:lnTo>
                      <a:pt x="1033" y="796"/>
                    </a:lnTo>
                    <a:lnTo>
                      <a:pt x="1031" y="794"/>
                    </a:lnTo>
                    <a:lnTo>
                      <a:pt x="1025" y="792"/>
                    </a:lnTo>
                    <a:lnTo>
                      <a:pt x="1018" y="787"/>
                    </a:lnTo>
                    <a:lnTo>
                      <a:pt x="1013" y="787"/>
                    </a:lnTo>
                    <a:lnTo>
                      <a:pt x="1006" y="787"/>
                    </a:lnTo>
                    <a:lnTo>
                      <a:pt x="996" y="791"/>
                    </a:lnTo>
                    <a:lnTo>
                      <a:pt x="996" y="794"/>
                    </a:lnTo>
                    <a:lnTo>
                      <a:pt x="984" y="806"/>
                    </a:lnTo>
                    <a:lnTo>
                      <a:pt x="980" y="806"/>
                    </a:lnTo>
                    <a:lnTo>
                      <a:pt x="977" y="803"/>
                    </a:lnTo>
                    <a:lnTo>
                      <a:pt x="973" y="797"/>
                    </a:lnTo>
                    <a:lnTo>
                      <a:pt x="970" y="797"/>
                    </a:lnTo>
                    <a:lnTo>
                      <a:pt x="965" y="803"/>
                    </a:lnTo>
                    <a:lnTo>
                      <a:pt x="965" y="806"/>
                    </a:lnTo>
                    <a:lnTo>
                      <a:pt x="965" y="808"/>
                    </a:lnTo>
                    <a:lnTo>
                      <a:pt x="968" y="811"/>
                    </a:lnTo>
                    <a:lnTo>
                      <a:pt x="968" y="813"/>
                    </a:lnTo>
                    <a:lnTo>
                      <a:pt x="970" y="815"/>
                    </a:lnTo>
                    <a:lnTo>
                      <a:pt x="977" y="815"/>
                    </a:lnTo>
                    <a:lnTo>
                      <a:pt x="978" y="816"/>
                    </a:lnTo>
                    <a:lnTo>
                      <a:pt x="980" y="830"/>
                    </a:lnTo>
                    <a:lnTo>
                      <a:pt x="984" y="838"/>
                    </a:lnTo>
                    <a:lnTo>
                      <a:pt x="985" y="840"/>
                    </a:lnTo>
                    <a:lnTo>
                      <a:pt x="987" y="842"/>
                    </a:lnTo>
                    <a:lnTo>
                      <a:pt x="992" y="840"/>
                    </a:lnTo>
                    <a:lnTo>
                      <a:pt x="997" y="838"/>
                    </a:lnTo>
                    <a:lnTo>
                      <a:pt x="999" y="840"/>
                    </a:lnTo>
                    <a:lnTo>
                      <a:pt x="1004" y="844"/>
                    </a:lnTo>
                    <a:lnTo>
                      <a:pt x="1006" y="844"/>
                    </a:lnTo>
                    <a:lnTo>
                      <a:pt x="1009" y="844"/>
                    </a:lnTo>
                    <a:lnTo>
                      <a:pt x="1013" y="845"/>
                    </a:lnTo>
                    <a:lnTo>
                      <a:pt x="1018" y="852"/>
                    </a:lnTo>
                    <a:lnTo>
                      <a:pt x="1016" y="862"/>
                    </a:lnTo>
                    <a:lnTo>
                      <a:pt x="1018" y="871"/>
                    </a:lnTo>
                    <a:lnTo>
                      <a:pt x="1023" y="878"/>
                    </a:lnTo>
                    <a:lnTo>
                      <a:pt x="1025" y="881"/>
                    </a:lnTo>
                    <a:lnTo>
                      <a:pt x="1025" y="886"/>
                    </a:lnTo>
                    <a:lnTo>
                      <a:pt x="1025" y="890"/>
                    </a:lnTo>
                    <a:lnTo>
                      <a:pt x="1025" y="893"/>
                    </a:lnTo>
                    <a:lnTo>
                      <a:pt x="1025" y="896"/>
                    </a:lnTo>
                    <a:lnTo>
                      <a:pt x="1026" y="901"/>
                    </a:lnTo>
                    <a:lnTo>
                      <a:pt x="1026" y="910"/>
                    </a:lnTo>
                    <a:lnTo>
                      <a:pt x="1026" y="917"/>
                    </a:lnTo>
                    <a:lnTo>
                      <a:pt x="1025" y="922"/>
                    </a:lnTo>
                    <a:lnTo>
                      <a:pt x="1023" y="925"/>
                    </a:lnTo>
                    <a:lnTo>
                      <a:pt x="1021" y="927"/>
                    </a:lnTo>
                    <a:lnTo>
                      <a:pt x="1018" y="927"/>
                    </a:lnTo>
                    <a:lnTo>
                      <a:pt x="1016" y="924"/>
                    </a:lnTo>
                    <a:lnTo>
                      <a:pt x="1014" y="920"/>
                    </a:lnTo>
                    <a:lnTo>
                      <a:pt x="1011" y="915"/>
                    </a:lnTo>
                    <a:lnTo>
                      <a:pt x="1006" y="915"/>
                    </a:lnTo>
                    <a:lnTo>
                      <a:pt x="997" y="927"/>
                    </a:lnTo>
                    <a:lnTo>
                      <a:pt x="994" y="927"/>
                    </a:lnTo>
                    <a:lnTo>
                      <a:pt x="990" y="929"/>
                    </a:lnTo>
                    <a:lnTo>
                      <a:pt x="987" y="934"/>
                    </a:lnTo>
                    <a:lnTo>
                      <a:pt x="984" y="937"/>
                    </a:lnTo>
                    <a:lnTo>
                      <a:pt x="978" y="936"/>
                    </a:lnTo>
                    <a:lnTo>
                      <a:pt x="972" y="930"/>
                    </a:lnTo>
                    <a:lnTo>
                      <a:pt x="973" y="934"/>
                    </a:lnTo>
                    <a:lnTo>
                      <a:pt x="978" y="939"/>
                    </a:lnTo>
                    <a:lnTo>
                      <a:pt x="980" y="941"/>
                    </a:lnTo>
                    <a:lnTo>
                      <a:pt x="982" y="941"/>
                    </a:lnTo>
                    <a:lnTo>
                      <a:pt x="984" y="941"/>
                    </a:lnTo>
                    <a:lnTo>
                      <a:pt x="987" y="939"/>
                    </a:lnTo>
                    <a:lnTo>
                      <a:pt x="992" y="934"/>
                    </a:lnTo>
                    <a:lnTo>
                      <a:pt x="994" y="932"/>
                    </a:lnTo>
                    <a:lnTo>
                      <a:pt x="996" y="934"/>
                    </a:lnTo>
                    <a:lnTo>
                      <a:pt x="997" y="936"/>
                    </a:lnTo>
                    <a:lnTo>
                      <a:pt x="997" y="939"/>
                    </a:lnTo>
                    <a:lnTo>
                      <a:pt x="999" y="947"/>
                    </a:lnTo>
                    <a:lnTo>
                      <a:pt x="999" y="953"/>
                    </a:lnTo>
                    <a:lnTo>
                      <a:pt x="997" y="958"/>
                    </a:lnTo>
                    <a:lnTo>
                      <a:pt x="996" y="961"/>
                    </a:lnTo>
                    <a:lnTo>
                      <a:pt x="994" y="963"/>
                    </a:lnTo>
                    <a:lnTo>
                      <a:pt x="994" y="965"/>
                    </a:lnTo>
                    <a:lnTo>
                      <a:pt x="997" y="965"/>
                    </a:lnTo>
                    <a:lnTo>
                      <a:pt x="1002" y="959"/>
                    </a:lnTo>
                    <a:lnTo>
                      <a:pt x="1004" y="951"/>
                    </a:lnTo>
                    <a:lnTo>
                      <a:pt x="1006" y="941"/>
                    </a:lnTo>
                    <a:lnTo>
                      <a:pt x="1011" y="937"/>
                    </a:lnTo>
                    <a:lnTo>
                      <a:pt x="1014" y="941"/>
                    </a:lnTo>
                    <a:lnTo>
                      <a:pt x="1018" y="949"/>
                    </a:lnTo>
                    <a:lnTo>
                      <a:pt x="1023" y="966"/>
                    </a:lnTo>
                    <a:lnTo>
                      <a:pt x="1025" y="968"/>
                    </a:lnTo>
                    <a:lnTo>
                      <a:pt x="1028" y="971"/>
                    </a:lnTo>
                    <a:lnTo>
                      <a:pt x="1030" y="976"/>
                    </a:lnTo>
                    <a:lnTo>
                      <a:pt x="1030" y="982"/>
                    </a:lnTo>
                    <a:lnTo>
                      <a:pt x="1028" y="987"/>
                    </a:lnTo>
                    <a:lnTo>
                      <a:pt x="1028" y="988"/>
                    </a:lnTo>
                    <a:lnTo>
                      <a:pt x="1026" y="990"/>
                    </a:lnTo>
                    <a:lnTo>
                      <a:pt x="1025" y="992"/>
                    </a:lnTo>
                    <a:lnTo>
                      <a:pt x="1021" y="992"/>
                    </a:lnTo>
                    <a:lnTo>
                      <a:pt x="1014" y="990"/>
                    </a:lnTo>
                    <a:lnTo>
                      <a:pt x="1009" y="990"/>
                    </a:lnTo>
                    <a:lnTo>
                      <a:pt x="1009" y="997"/>
                    </a:lnTo>
                    <a:lnTo>
                      <a:pt x="1002" y="1000"/>
                    </a:lnTo>
                    <a:lnTo>
                      <a:pt x="992" y="1002"/>
                    </a:lnTo>
                    <a:lnTo>
                      <a:pt x="984" y="999"/>
                    </a:lnTo>
                    <a:lnTo>
                      <a:pt x="977" y="994"/>
                    </a:lnTo>
                    <a:lnTo>
                      <a:pt x="978" y="985"/>
                    </a:lnTo>
                    <a:lnTo>
                      <a:pt x="980" y="976"/>
                    </a:lnTo>
                    <a:lnTo>
                      <a:pt x="977" y="970"/>
                    </a:lnTo>
                    <a:lnTo>
                      <a:pt x="977" y="970"/>
                    </a:lnTo>
                    <a:lnTo>
                      <a:pt x="977" y="980"/>
                    </a:lnTo>
                    <a:lnTo>
                      <a:pt x="977" y="983"/>
                    </a:lnTo>
                    <a:lnTo>
                      <a:pt x="973" y="987"/>
                    </a:lnTo>
                    <a:lnTo>
                      <a:pt x="970" y="988"/>
                    </a:lnTo>
                    <a:lnTo>
                      <a:pt x="970" y="990"/>
                    </a:lnTo>
                    <a:lnTo>
                      <a:pt x="972" y="992"/>
                    </a:lnTo>
                    <a:lnTo>
                      <a:pt x="972" y="994"/>
                    </a:lnTo>
                    <a:lnTo>
                      <a:pt x="972" y="995"/>
                    </a:lnTo>
                    <a:lnTo>
                      <a:pt x="972" y="999"/>
                    </a:lnTo>
                    <a:lnTo>
                      <a:pt x="970" y="1002"/>
                    </a:lnTo>
                    <a:lnTo>
                      <a:pt x="970" y="1004"/>
                    </a:lnTo>
                    <a:lnTo>
                      <a:pt x="970" y="1005"/>
                    </a:lnTo>
                    <a:lnTo>
                      <a:pt x="972" y="1009"/>
                    </a:lnTo>
                    <a:lnTo>
                      <a:pt x="973" y="1011"/>
                    </a:lnTo>
                    <a:lnTo>
                      <a:pt x="977" y="1012"/>
                    </a:lnTo>
                    <a:lnTo>
                      <a:pt x="989" y="1012"/>
                    </a:lnTo>
                    <a:lnTo>
                      <a:pt x="996" y="1014"/>
                    </a:lnTo>
                    <a:lnTo>
                      <a:pt x="1007" y="1021"/>
                    </a:lnTo>
                    <a:lnTo>
                      <a:pt x="1007" y="1022"/>
                    </a:lnTo>
                    <a:lnTo>
                      <a:pt x="1006" y="1034"/>
                    </a:lnTo>
                    <a:lnTo>
                      <a:pt x="1004" y="1045"/>
                    </a:lnTo>
                    <a:lnTo>
                      <a:pt x="1002" y="1046"/>
                    </a:lnTo>
                    <a:lnTo>
                      <a:pt x="989" y="1048"/>
                    </a:lnTo>
                    <a:lnTo>
                      <a:pt x="985" y="1050"/>
                    </a:lnTo>
                    <a:lnTo>
                      <a:pt x="978" y="1055"/>
                    </a:lnTo>
                    <a:lnTo>
                      <a:pt x="973" y="1060"/>
                    </a:lnTo>
                    <a:lnTo>
                      <a:pt x="970" y="1060"/>
                    </a:lnTo>
                    <a:lnTo>
                      <a:pt x="958" y="1055"/>
                    </a:lnTo>
                    <a:lnTo>
                      <a:pt x="953" y="1051"/>
                    </a:lnTo>
                    <a:lnTo>
                      <a:pt x="942" y="1041"/>
                    </a:lnTo>
                    <a:lnTo>
                      <a:pt x="934" y="1026"/>
                    </a:lnTo>
                    <a:lnTo>
                      <a:pt x="930" y="1033"/>
                    </a:lnTo>
                    <a:lnTo>
                      <a:pt x="929" y="1036"/>
                    </a:lnTo>
                    <a:lnTo>
                      <a:pt x="927" y="1038"/>
                    </a:lnTo>
                    <a:lnTo>
                      <a:pt x="925" y="1038"/>
                    </a:lnTo>
                    <a:lnTo>
                      <a:pt x="922" y="1036"/>
                    </a:lnTo>
                    <a:lnTo>
                      <a:pt x="920" y="1034"/>
                    </a:lnTo>
                    <a:lnTo>
                      <a:pt x="917" y="1029"/>
                    </a:lnTo>
                    <a:lnTo>
                      <a:pt x="912" y="1022"/>
                    </a:lnTo>
                    <a:lnTo>
                      <a:pt x="908" y="1021"/>
                    </a:lnTo>
                    <a:lnTo>
                      <a:pt x="908" y="1021"/>
                    </a:lnTo>
                    <a:lnTo>
                      <a:pt x="910" y="1024"/>
                    </a:lnTo>
                    <a:lnTo>
                      <a:pt x="913" y="1028"/>
                    </a:lnTo>
                    <a:lnTo>
                      <a:pt x="920" y="1040"/>
                    </a:lnTo>
                    <a:lnTo>
                      <a:pt x="922" y="1041"/>
                    </a:lnTo>
                    <a:lnTo>
                      <a:pt x="922" y="1043"/>
                    </a:lnTo>
                    <a:lnTo>
                      <a:pt x="919" y="1045"/>
                    </a:lnTo>
                    <a:lnTo>
                      <a:pt x="912" y="1050"/>
                    </a:lnTo>
                    <a:lnTo>
                      <a:pt x="910" y="1051"/>
                    </a:lnTo>
                    <a:lnTo>
                      <a:pt x="905" y="1058"/>
                    </a:lnTo>
                    <a:lnTo>
                      <a:pt x="905" y="1060"/>
                    </a:lnTo>
                    <a:lnTo>
                      <a:pt x="898" y="1062"/>
                    </a:lnTo>
                    <a:lnTo>
                      <a:pt x="896" y="1060"/>
                    </a:lnTo>
                    <a:lnTo>
                      <a:pt x="891" y="1057"/>
                    </a:lnTo>
                    <a:lnTo>
                      <a:pt x="884" y="1055"/>
                    </a:lnTo>
                    <a:lnTo>
                      <a:pt x="881" y="1053"/>
                    </a:lnTo>
                    <a:lnTo>
                      <a:pt x="874" y="1048"/>
                    </a:lnTo>
                    <a:lnTo>
                      <a:pt x="877" y="1053"/>
                    </a:lnTo>
                    <a:lnTo>
                      <a:pt x="888" y="1060"/>
                    </a:lnTo>
                    <a:lnTo>
                      <a:pt x="889" y="1062"/>
                    </a:lnTo>
                    <a:lnTo>
                      <a:pt x="886" y="1065"/>
                    </a:lnTo>
                    <a:lnTo>
                      <a:pt x="886" y="1067"/>
                    </a:lnTo>
                    <a:lnTo>
                      <a:pt x="883" y="1067"/>
                    </a:lnTo>
                    <a:lnTo>
                      <a:pt x="879" y="1065"/>
                    </a:lnTo>
                    <a:lnTo>
                      <a:pt x="876" y="1067"/>
                    </a:lnTo>
                    <a:lnTo>
                      <a:pt x="871" y="1067"/>
                    </a:lnTo>
                    <a:lnTo>
                      <a:pt x="869" y="1069"/>
                    </a:lnTo>
                    <a:lnTo>
                      <a:pt x="871" y="1070"/>
                    </a:lnTo>
                    <a:lnTo>
                      <a:pt x="871" y="1072"/>
                    </a:lnTo>
                    <a:lnTo>
                      <a:pt x="872" y="1074"/>
                    </a:lnTo>
                    <a:lnTo>
                      <a:pt x="874" y="1074"/>
                    </a:lnTo>
                    <a:lnTo>
                      <a:pt x="876" y="1069"/>
                    </a:lnTo>
                    <a:lnTo>
                      <a:pt x="879" y="1069"/>
                    </a:lnTo>
                    <a:lnTo>
                      <a:pt x="884" y="1070"/>
                    </a:lnTo>
                    <a:lnTo>
                      <a:pt x="891" y="1067"/>
                    </a:lnTo>
                    <a:lnTo>
                      <a:pt x="895" y="1065"/>
                    </a:lnTo>
                    <a:lnTo>
                      <a:pt x="898" y="1065"/>
                    </a:lnTo>
                    <a:lnTo>
                      <a:pt x="910" y="1060"/>
                    </a:lnTo>
                    <a:lnTo>
                      <a:pt x="913" y="1053"/>
                    </a:lnTo>
                    <a:lnTo>
                      <a:pt x="917" y="1051"/>
                    </a:lnTo>
                    <a:lnTo>
                      <a:pt x="927" y="1050"/>
                    </a:lnTo>
                    <a:lnTo>
                      <a:pt x="936" y="1050"/>
                    </a:lnTo>
                    <a:lnTo>
                      <a:pt x="939" y="1051"/>
                    </a:lnTo>
                    <a:lnTo>
                      <a:pt x="942" y="1057"/>
                    </a:lnTo>
                    <a:lnTo>
                      <a:pt x="948" y="1060"/>
                    </a:lnTo>
                    <a:lnTo>
                      <a:pt x="953" y="1065"/>
                    </a:lnTo>
                    <a:lnTo>
                      <a:pt x="956" y="1067"/>
                    </a:lnTo>
                    <a:lnTo>
                      <a:pt x="960" y="1072"/>
                    </a:lnTo>
                    <a:lnTo>
                      <a:pt x="968" y="1079"/>
                    </a:lnTo>
                    <a:lnTo>
                      <a:pt x="972" y="1080"/>
                    </a:lnTo>
                    <a:lnTo>
                      <a:pt x="975" y="1084"/>
                    </a:lnTo>
                    <a:lnTo>
                      <a:pt x="975" y="1096"/>
                    </a:lnTo>
                    <a:lnTo>
                      <a:pt x="977" y="1101"/>
                    </a:lnTo>
                    <a:lnTo>
                      <a:pt x="975" y="1116"/>
                    </a:lnTo>
                    <a:lnTo>
                      <a:pt x="970" y="1120"/>
                    </a:lnTo>
                    <a:lnTo>
                      <a:pt x="972" y="1128"/>
                    </a:lnTo>
                    <a:lnTo>
                      <a:pt x="970" y="1133"/>
                    </a:lnTo>
                    <a:lnTo>
                      <a:pt x="966" y="1132"/>
                    </a:lnTo>
                    <a:lnTo>
                      <a:pt x="963" y="1128"/>
                    </a:lnTo>
                    <a:lnTo>
                      <a:pt x="953" y="1121"/>
                    </a:lnTo>
                    <a:lnTo>
                      <a:pt x="944" y="1116"/>
                    </a:lnTo>
                    <a:lnTo>
                      <a:pt x="941" y="1113"/>
                    </a:lnTo>
                    <a:lnTo>
                      <a:pt x="936" y="1109"/>
                    </a:lnTo>
                    <a:lnTo>
                      <a:pt x="930" y="1097"/>
                    </a:lnTo>
                    <a:lnTo>
                      <a:pt x="927" y="1082"/>
                    </a:lnTo>
                    <a:lnTo>
                      <a:pt x="925" y="1075"/>
                    </a:lnTo>
                    <a:lnTo>
                      <a:pt x="922" y="1075"/>
                    </a:lnTo>
                    <a:lnTo>
                      <a:pt x="919" y="1077"/>
                    </a:lnTo>
                    <a:lnTo>
                      <a:pt x="915" y="1079"/>
                    </a:lnTo>
                    <a:lnTo>
                      <a:pt x="913" y="1082"/>
                    </a:lnTo>
                    <a:lnTo>
                      <a:pt x="901" y="1087"/>
                    </a:lnTo>
                    <a:lnTo>
                      <a:pt x="898" y="1091"/>
                    </a:lnTo>
                    <a:lnTo>
                      <a:pt x="895" y="1091"/>
                    </a:lnTo>
                    <a:lnTo>
                      <a:pt x="886" y="1096"/>
                    </a:lnTo>
                    <a:lnTo>
                      <a:pt x="889" y="1099"/>
                    </a:lnTo>
                    <a:lnTo>
                      <a:pt x="891" y="1099"/>
                    </a:lnTo>
                    <a:lnTo>
                      <a:pt x="895" y="1097"/>
                    </a:lnTo>
                    <a:lnTo>
                      <a:pt x="898" y="1096"/>
                    </a:lnTo>
                    <a:lnTo>
                      <a:pt x="905" y="1091"/>
                    </a:lnTo>
                    <a:lnTo>
                      <a:pt x="912" y="1091"/>
                    </a:lnTo>
                    <a:lnTo>
                      <a:pt x="913" y="1087"/>
                    </a:lnTo>
                    <a:lnTo>
                      <a:pt x="919" y="1086"/>
                    </a:lnTo>
                    <a:lnTo>
                      <a:pt x="922" y="1084"/>
                    </a:lnTo>
                    <a:lnTo>
                      <a:pt x="922" y="1086"/>
                    </a:lnTo>
                    <a:lnTo>
                      <a:pt x="924" y="1086"/>
                    </a:lnTo>
                    <a:lnTo>
                      <a:pt x="925" y="1104"/>
                    </a:lnTo>
                    <a:lnTo>
                      <a:pt x="924" y="1109"/>
                    </a:lnTo>
                    <a:lnTo>
                      <a:pt x="922" y="1111"/>
                    </a:lnTo>
                    <a:lnTo>
                      <a:pt x="915" y="1115"/>
                    </a:lnTo>
                    <a:lnTo>
                      <a:pt x="915" y="1116"/>
                    </a:lnTo>
                    <a:lnTo>
                      <a:pt x="917" y="1120"/>
                    </a:lnTo>
                    <a:lnTo>
                      <a:pt x="922" y="1116"/>
                    </a:lnTo>
                    <a:lnTo>
                      <a:pt x="925" y="1115"/>
                    </a:lnTo>
                    <a:lnTo>
                      <a:pt x="927" y="1115"/>
                    </a:lnTo>
                    <a:lnTo>
                      <a:pt x="929" y="1120"/>
                    </a:lnTo>
                    <a:lnTo>
                      <a:pt x="932" y="1121"/>
                    </a:lnTo>
                    <a:lnTo>
                      <a:pt x="941" y="1128"/>
                    </a:lnTo>
                    <a:lnTo>
                      <a:pt x="946" y="1133"/>
                    </a:lnTo>
                    <a:lnTo>
                      <a:pt x="951" y="1137"/>
                    </a:lnTo>
                    <a:lnTo>
                      <a:pt x="958" y="1142"/>
                    </a:lnTo>
                    <a:lnTo>
                      <a:pt x="960" y="1144"/>
                    </a:lnTo>
                    <a:lnTo>
                      <a:pt x="965" y="1145"/>
                    </a:lnTo>
                    <a:lnTo>
                      <a:pt x="966" y="1147"/>
                    </a:lnTo>
                    <a:lnTo>
                      <a:pt x="968" y="1155"/>
                    </a:lnTo>
                    <a:lnTo>
                      <a:pt x="972" y="1157"/>
                    </a:lnTo>
                    <a:lnTo>
                      <a:pt x="977" y="1157"/>
                    </a:lnTo>
                    <a:lnTo>
                      <a:pt x="975" y="1161"/>
                    </a:lnTo>
                    <a:lnTo>
                      <a:pt x="970" y="1167"/>
                    </a:lnTo>
                    <a:lnTo>
                      <a:pt x="966" y="1171"/>
                    </a:lnTo>
                    <a:lnTo>
                      <a:pt x="966" y="1172"/>
                    </a:lnTo>
                    <a:lnTo>
                      <a:pt x="966" y="1174"/>
                    </a:lnTo>
                    <a:lnTo>
                      <a:pt x="966" y="1179"/>
                    </a:lnTo>
                    <a:lnTo>
                      <a:pt x="968" y="1186"/>
                    </a:lnTo>
                    <a:lnTo>
                      <a:pt x="970" y="1179"/>
                    </a:lnTo>
                    <a:lnTo>
                      <a:pt x="970" y="1176"/>
                    </a:lnTo>
                    <a:lnTo>
                      <a:pt x="972" y="1174"/>
                    </a:lnTo>
                    <a:lnTo>
                      <a:pt x="973" y="1174"/>
                    </a:lnTo>
                    <a:lnTo>
                      <a:pt x="977" y="1171"/>
                    </a:lnTo>
                    <a:lnTo>
                      <a:pt x="980" y="1172"/>
                    </a:lnTo>
                    <a:lnTo>
                      <a:pt x="982" y="1181"/>
                    </a:lnTo>
                    <a:lnTo>
                      <a:pt x="982" y="1190"/>
                    </a:lnTo>
                    <a:lnTo>
                      <a:pt x="982" y="1196"/>
                    </a:lnTo>
                    <a:lnTo>
                      <a:pt x="982" y="1207"/>
                    </a:lnTo>
                    <a:lnTo>
                      <a:pt x="982" y="1210"/>
                    </a:lnTo>
                    <a:lnTo>
                      <a:pt x="984" y="1213"/>
                    </a:lnTo>
                    <a:lnTo>
                      <a:pt x="984" y="1225"/>
                    </a:lnTo>
                    <a:lnTo>
                      <a:pt x="985" y="1229"/>
                    </a:lnTo>
                    <a:lnTo>
                      <a:pt x="984" y="1232"/>
                    </a:lnTo>
                    <a:lnTo>
                      <a:pt x="977" y="1234"/>
                    </a:lnTo>
                    <a:lnTo>
                      <a:pt x="975" y="1232"/>
                    </a:lnTo>
                    <a:lnTo>
                      <a:pt x="968" y="1232"/>
                    </a:lnTo>
                    <a:lnTo>
                      <a:pt x="968" y="1230"/>
                    </a:lnTo>
                    <a:lnTo>
                      <a:pt x="968" y="1227"/>
                    </a:lnTo>
                    <a:lnTo>
                      <a:pt x="968" y="1224"/>
                    </a:lnTo>
                    <a:lnTo>
                      <a:pt x="968" y="1222"/>
                    </a:lnTo>
                    <a:lnTo>
                      <a:pt x="968" y="1210"/>
                    </a:lnTo>
                    <a:lnTo>
                      <a:pt x="966" y="1213"/>
                    </a:lnTo>
                    <a:lnTo>
                      <a:pt x="966" y="1215"/>
                    </a:lnTo>
                    <a:lnTo>
                      <a:pt x="965" y="1219"/>
                    </a:lnTo>
                    <a:lnTo>
                      <a:pt x="965" y="1230"/>
                    </a:lnTo>
                    <a:lnTo>
                      <a:pt x="963" y="1234"/>
                    </a:lnTo>
                    <a:lnTo>
                      <a:pt x="958" y="1234"/>
                    </a:lnTo>
                    <a:lnTo>
                      <a:pt x="953" y="1234"/>
                    </a:lnTo>
                    <a:lnTo>
                      <a:pt x="951" y="1234"/>
                    </a:lnTo>
                    <a:lnTo>
                      <a:pt x="942" y="1227"/>
                    </a:lnTo>
                    <a:lnTo>
                      <a:pt x="937" y="1222"/>
                    </a:lnTo>
                    <a:lnTo>
                      <a:pt x="936" y="1213"/>
                    </a:lnTo>
                    <a:lnTo>
                      <a:pt x="934" y="1207"/>
                    </a:lnTo>
                    <a:lnTo>
                      <a:pt x="932" y="1198"/>
                    </a:lnTo>
                    <a:lnTo>
                      <a:pt x="930" y="1193"/>
                    </a:lnTo>
                    <a:lnTo>
                      <a:pt x="927" y="1188"/>
                    </a:lnTo>
                    <a:lnTo>
                      <a:pt x="922" y="1184"/>
                    </a:lnTo>
                    <a:lnTo>
                      <a:pt x="919" y="1181"/>
                    </a:lnTo>
                    <a:lnTo>
                      <a:pt x="913" y="1178"/>
                    </a:lnTo>
                    <a:lnTo>
                      <a:pt x="910" y="1174"/>
                    </a:lnTo>
                    <a:lnTo>
                      <a:pt x="907" y="1171"/>
                    </a:lnTo>
                    <a:lnTo>
                      <a:pt x="901" y="1167"/>
                    </a:lnTo>
                    <a:lnTo>
                      <a:pt x="895" y="1166"/>
                    </a:lnTo>
                    <a:lnTo>
                      <a:pt x="886" y="1167"/>
                    </a:lnTo>
                    <a:lnTo>
                      <a:pt x="879" y="1164"/>
                    </a:lnTo>
                    <a:lnTo>
                      <a:pt x="879" y="1164"/>
                    </a:lnTo>
                    <a:lnTo>
                      <a:pt x="877" y="1166"/>
                    </a:lnTo>
                    <a:lnTo>
                      <a:pt x="877" y="1169"/>
                    </a:lnTo>
                    <a:lnTo>
                      <a:pt x="884" y="1172"/>
                    </a:lnTo>
                    <a:lnTo>
                      <a:pt x="891" y="1172"/>
                    </a:lnTo>
                    <a:lnTo>
                      <a:pt x="898" y="1172"/>
                    </a:lnTo>
                    <a:lnTo>
                      <a:pt x="901" y="1172"/>
                    </a:lnTo>
                    <a:lnTo>
                      <a:pt x="903" y="1176"/>
                    </a:lnTo>
                    <a:lnTo>
                      <a:pt x="905" y="1179"/>
                    </a:lnTo>
                    <a:lnTo>
                      <a:pt x="905" y="1186"/>
                    </a:lnTo>
                    <a:lnTo>
                      <a:pt x="905" y="1191"/>
                    </a:lnTo>
                    <a:lnTo>
                      <a:pt x="900" y="1196"/>
                    </a:lnTo>
                    <a:lnTo>
                      <a:pt x="896" y="1198"/>
                    </a:lnTo>
                    <a:lnTo>
                      <a:pt x="888" y="1203"/>
                    </a:lnTo>
                    <a:lnTo>
                      <a:pt x="886" y="1205"/>
                    </a:lnTo>
                    <a:lnTo>
                      <a:pt x="879" y="1205"/>
                    </a:lnTo>
                    <a:lnTo>
                      <a:pt x="874" y="1205"/>
                    </a:lnTo>
                    <a:lnTo>
                      <a:pt x="867" y="1201"/>
                    </a:lnTo>
                    <a:lnTo>
                      <a:pt x="864" y="1201"/>
                    </a:lnTo>
                    <a:lnTo>
                      <a:pt x="855" y="1201"/>
                    </a:lnTo>
                    <a:lnTo>
                      <a:pt x="853" y="1201"/>
                    </a:lnTo>
                    <a:lnTo>
                      <a:pt x="855" y="1205"/>
                    </a:lnTo>
                    <a:lnTo>
                      <a:pt x="859" y="1207"/>
                    </a:lnTo>
                    <a:lnTo>
                      <a:pt x="860" y="1208"/>
                    </a:lnTo>
                    <a:lnTo>
                      <a:pt x="860" y="1212"/>
                    </a:lnTo>
                    <a:lnTo>
                      <a:pt x="860" y="1215"/>
                    </a:lnTo>
                    <a:lnTo>
                      <a:pt x="859" y="1219"/>
                    </a:lnTo>
                    <a:lnTo>
                      <a:pt x="859" y="1222"/>
                    </a:lnTo>
                    <a:lnTo>
                      <a:pt x="853" y="1227"/>
                    </a:lnTo>
                    <a:lnTo>
                      <a:pt x="850" y="1227"/>
                    </a:lnTo>
                    <a:lnTo>
                      <a:pt x="841" y="1232"/>
                    </a:lnTo>
                    <a:lnTo>
                      <a:pt x="840" y="1234"/>
                    </a:lnTo>
                    <a:lnTo>
                      <a:pt x="843" y="1234"/>
                    </a:lnTo>
                    <a:lnTo>
                      <a:pt x="848" y="1232"/>
                    </a:lnTo>
                    <a:lnTo>
                      <a:pt x="850" y="1232"/>
                    </a:lnTo>
                    <a:lnTo>
                      <a:pt x="860" y="1236"/>
                    </a:lnTo>
                    <a:lnTo>
                      <a:pt x="869" y="1236"/>
                    </a:lnTo>
                    <a:lnTo>
                      <a:pt x="884" y="1232"/>
                    </a:lnTo>
                    <a:lnTo>
                      <a:pt x="886" y="1232"/>
                    </a:lnTo>
                    <a:lnTo>
                      <a:pt x="888" y="1232"/>
                    </a:lnTo>
                    <a:lnTo>
                      <a:pt x="888" y="1234"/>
                    </a:lnTo>
                    <a:lnTo>
                      <a:pt x="889" y="1237"/>
                    </a:lnTo>
                    <a:lnTo>
                      <a:pt x="888" y="1239"/>
                    </a:lnTo>
                    <a:lnTo>
                      <a:pt x="884" y="1241"/>
                    </a:lnTo>
                    <a:lnTo>
                      <a:pt x="879" y="1242"/>
                    </a:lnTo>
                    <a:lnTo>
                      <a:pt x="876" y="1244"/>
                    </a:lnTo>
                    <a:lnTo>
                      <a:pt x="874" y="1247"/>
                    </a:lnTo>
                    <a:lnTo>
                      <a:pt x="869" y="1253"/>
                    </a:lnTo>
                    <a:lnTo>
                      <a:pt x="867" y="1258"/>
                    </a:lnTo>
                    <a:lnTo>
                      <a:pt x="872" y="1259"/>
                    </a:lnTo>
                    <a:lnTo>
                      <a:pt x="874" y="1256"/>
                    </a:lnTo>
                    <a:lnTo>
                      <a:pt x="877" y="1251"/>
                    </a:lnTo>
                    <a:lnTo>
                      <a:pt x="879" y="1247"/>
                    </a:lnTo>
                    <a:lnTo>
                      <a:pt x="884" y="1246"/>
                    </a:lnTo>
                    <a:lnTo>
                      <a:pt x="891" y="1246"/>
                    </a:lnTo>
                    <a:lnTo>
                      <a:pt x="896" y="1246"/>
                    </a:lnTo>
                    <a:lnTo>
                      <a:pt x="907" y="1239"/>
                    </a:lnTo>
                    <a:lnTo>
                      <a:pt x="908" y="1239"/>
                    </a:lnTo>
                    <a:lnTo>
                      <a:pt x="924" y="1242"/>
                    </a:lnTo>
                    <a:lnTo>
                      <a:pt x="937" y="1249"/>
                    </a:lnTo>
                    <a:lnTo>
                      <a:pt x="944" y="1251"/>
                    </a:lnTo>
                    <a:lnTo>
                      <a:pt x="953" y="1253"/>
                    </a:lnTo>
                    <a:lnTo>
                      <a:pt x="970" y="1253"/>
                    </a:lnTo>
                    <a:lnTo>
                      <a:pt x="972" y="1253"/>
                    </a:lnTo>
                    <a:lnTo>
                      <a:pt x="972" y="1254"/>
                    </a:lnTo>
                    <a:lnTo>
                      <a:pt x="970" y="1258"/>
                    </a:lnTo>
                    <a:lnTo>
                      <a:pt x="968" y="1259"/>
                    </a:lnTo>
                    <a:lnTo>
                      <a:pt x="965" y="1261"/>
                    </a:lnTo>
                    <a:lnTo>
                      <a:pt x="961" y="1261"/>
                    </a:lnTo>
                    <a:lnTo>
                      <a:pt x="960" y="1263"/>
                    </a:lnTo>
                    <a:lnTo>
                      <a:pt x="956" y="1265"/>
                    </a:lnTo>
                    <a:lnTo>
                      <a:pt x="954" y="1266"/>
                    </a:lnTo>
                    <a:lnTo>
                      <a:pt x="956" y="1270"/>
                    </a:lnTo>
                    <a:lnTo>
                      <a:pt x="956" y="1270"/>
                    </a:lnTo>
                    <a:lnTo>
                      <a:pt x="953" y="1270"/>
                    </a:lnTo>
                    <a:lnTo>
                      <a:pt x="946" y="1273"/>
                    </a:lnTo>
                    <a:lnTo>
                      <a:pt x="941" y="1273"/>
                    </a:lnTo>
                    <a:lnTo>
                      <a:pt x="941" y="1273"/>
                    </a:lnTo>
                    <a:lnTo>
                      <a:pt x="941" y="1275"/>
                    </a:lnTo>
                    <a:lnTo>
                      <a:pt x="942" y="1276"/>
                    </a:lnTo>
                    <a:lnTo>
                      <a:pt x="942" y="1280"/>
                    </a:lnTo>
                    <a:lnTo>
                      <a:pt x="942" y="1282"/>
                    </a:lnTo>
                    <a:lnTo>
                      <a:pt x="941" y="1283"/>
                    </a:lnTo>
                    <a:lnTo>
                      <a:pt x="939" y="1283"/>
                    </a:lnTo>
                    <a:lnTo>
                      <a:pt x="932" y="1282"/>
                    </a:lnTo>
                    <a:lnTo>
                      <a:pt x="932" y="1282"/>
                    </a:lnTo>
                    <a:lnTo>
                      <a:pt x="932" y="1283"/>
                    </a:lnTo>
                    <a:lnTo>
                      <a:pt x="934" y="1285"/>
                    </a:lnTo>
                    <a:lnTo>
                      <a:pt x="934" y="1288"/>
                    </a:lnTo>
                    <a:lnTo>
                      <a:pt x="932" y="1290"/>
                    </a:lnTo>
                    <a:lnTo>
                      <a:pt x="929" y="1292"/>
                    </a:lnTo>
                    <a:lnTo>
                      <a:pt x="924" y="1297"/>
                    </a:lnTo>
                    <a:lnTo>
                      <a:pt x="920" y="1297"/>
                    </a:lnTo>
                    <a:lnTo>
                      <a:pt x="915" y="1299"/>
                    </a:lnTo>
                    <a:lnTo>
                      <a:pt x="915" y="1300"/>
                    </a:lnTo>
                    <a:lnTo>
                      <a:pt x="917" y="1304"/>
                    </a:lnTo>
                    <a:lnTo>
                      <a:pt x="917" y="1305"/>
                    </a:lnTo>
                    <a:lnTo>
                      <a:pt x="913" y="1309"/>
                    </a:lnTo>
                    <a:lnTo>
                      <a:pt x="908" y="1311"/>
                    </a:lnTo>
                    <a:lnTo>
                      <a:pt x="907" y="1312"/>
                    </a:lnTo>
                    <a:lnTo>
                      <a:pt x="907" y="1316"/>
                    </a:lnTo>
                    <a:lnTo>
                      <a:pt x="907" y="1317"/>
                    </a:lnTo>
                    <a:lnTo>
                      <a:pt x="905" y="1319"/>
                    </a:lnTo>
                    <a:lnTo>
                      <a:pt x="900" y="1323"/>
                    </a:lnTo>
                    <a:lnTo>
                      <a:pt x="896" y="1326"/>
                    </a:lnTo>
                    <a:lnTo>
                      <a:pt x="895" y="1326"/>
                    </a:lnTo>
                    <a:lnTo>
                      <a:pt x="893" y="1329"/>
                    </a:lnTo>
                    <a:lnTo>
                      <a:pt x="889" y="1331"/>
                    </a:lnTo>
                    <a:lnTo>
                      <a:pt x="886" y="1331"/>
                    </a:lnTo>
                    <a:lnTo>
                      <a:pt x="884" y="1331"/>
                    </a:lnTo>
                    <a:lnTo>
                      <a:pt x="879" y="1334"/>
                    </a:lnTo>
                    <a:lnTo>
                      <a:pt x="874" y="1336"/>
                    </a:lnTo>
                    <a:lnTo>
                      <a:pt x="864" y="1340"/>
                    </a:lnTo>
                    <a:lnTo>
                      <a:pt x="859" y="1341"/>
                    </a:lnTo>
                    <a:lnTo>
                      <a:pt x="853" y="1343"/>
                    </a:lnTo>
                    <a:lnTo>
                      <a:pt x="845" y="1346"/>
                    </a:lnTo>
                    <a:lnTo>
                      <a:pt x="840" y="1348"/>
                    </a:lnTo>
                    <a:lnTo>
                      <a:pt x="836" y="1350"/>
                    </a:lnTo>
                    <a:lnTo>
                      <a:pt x="833" y="1351"/>
                    </a:lnTo>
                    <a:lnTo>
                      <a:pt x="828" y="1350"/>
                    </a:lnTo>
                    <a:lnTo>
                      <a:pt x="824" y="1350"/>
                    </a:lnTo>
                    <a:lnTo>
                      <a:pt x="823" y="1350"/>
                    </a:lnTo>
                    <a:lnTo>
                      <a:pt x="821" y="1351"/>
                    </a:lnTo>
                    <a:lnTo>
                      <a:pt x="819" y="1355"/>
                    </a:lnTo>
                    <a:lnTo>
                      <a:pt x="816" y="1357"/>
                    </a:lnTo>
                    <a:lnTo>
                      <a:pt x="809" y="1353"/>
                    </a:lnTo>
                    <a:lnTo>
                      <a:pt x="809" y="1355"/>
                    </a:lnTo>
                    <a:lnTo>
                      <a:pt x="811" y="1357"/>
                    </a:lnTo>
                    <a:lnTo>
                      <a:pt x="811" y="1360"/>
                    </a:lnTo>
                    <a:lnTo>
                      <a:pt x="806" y="1362"/>
                    </a:lnTo>
                    <a:lnTo>
                      <a:pt x="804" y="1362"/>
                    </a:lnTo>
                    <a:lnTo>
                      <a:pt x="800" y="1362"/>
                    </a:lnTo>
                    <a:lnTo>
                      <a:pt x="795" y="1358"/>
                    </a:lnTo>
                    <a:lnTo>
                      <a:pt x="788" y="1353"/>
                    </a:lnTo>
                    <a:lnTo>
                      <a:pt x="782" y="1346"/>
                    </a:lnTo>
                    <a:lnTo>
                      <a:pt x="778" y="1343"/>
                    </a:lnTo>
                    <a:lnTo>
                      <a:pt x="778" y="1346"/>
                    </a:lnTo>
                    <a:lnTo>
                      <a:pt x="778" y="1348"/>
                    </a:lnTo>
                    <a:lnTo>
                      <a:pt x="780" y="1351"/>
                    </a:lnTo>
                    <a:lnTo>
                      <a:pt x="780" y="1353"/>
                    </a:lnTo>
                    <a:lnTo>
                      <a:pt x="780" y="1353"/>
                    </a:lnTo>
                    <a:lnTo>
                      <a:pt x="778" y="1355"/>
                    </a:lnTo>
                    <a:lnTo>
                      <a:pt x="776" y="1355"/>
                    </a:lnTo>
                    <a:lnTo>
                      <a:pt x="776" y="1355"/>
                    </a:lnTo>
                    <a:lnTo>
                      <a:pt x="780" y="1358"/>
                    </a:lnTo>
                    <a:lnTo>
                      <a:pt x="782" y="1362"/>
                    </a:lnTo>
                    <a:lnTo>
                      <a:pt x="780" y="1367"/>
                    </a:lnTo>
                    <a:lnTo>
                      <a:pt x="778" y="1370"/>
                    </a:lnTo>
                    <a:lnTo>
                      <a:pt x="776" y="1372"/>
                    </a:lnTo>
                    <a:lnTo>
                      <a:pt x="775" y="1372"/>
                    </a:lnTo>
                    <a:lnTo>
                      <a:pt x="766" y="1380"/>
                    </a:lnTo>
                    <a:lnTo>
                      <a:pt x="764" y="1382"/>
                    </a:lnTo>
                    <a:lnTo>
                      <a:pt x="763" y="1382"/>
                    </a:lnTo>
                    <a:lnTo>
                      <a:pt x="761" y="1384"/>
                    </a:lnTo>
                    <a:lnTo>
                      <a:pt x="759" y="1392"/>
                    </a:lnTo>
                    <a:lnTo>
                      <a:pt x="758" y="1394"/>
                    </a:lnTo>
                    <a:lnTo>
                      <a:pt x="756" y="1396"/>
                    </a:lnTo>
                    <a:lnTo>
                      <a:pt x="754" y="1398"/>
                    </a:lnTo>
                    <a:lnTo>
                      <a:pt x="754" y="1398"/>
                    </a:lnTo>
                    <a:lnTo>
                      <a:pt x="756" y="1399"/>
                    </a:lnTo>
                    <a:lnTo>
                      <a:pt x="754" y="1403"/>
                    </a:lnTo>
                    <a:lnTo>
                      <a:pt x="753" y="1408"/>
                    </a:lnTo>
                    <a:lnTo>
                      <a:pt x="747" y="1418"/>
                    </a:lnTo>
                    <a:lnTo>
                      <a:pt x="744" y="1428"/>
                    </a:lnTo>
                    <a:lnTo>
                      <a:pt x="742" y="1432"/>
                    </a:lnTo>
                    <a:lnTo>
                      <a:pt x="741" y="1433"/>
                    </a:lnTo>
                    <a:lnTo>
                      <a:pt x="739" y="1433"/>
                    </a:lnTo>
                    <a:lnTo>
                      <a:pt x="737" y="1433"/>
                    </a:lnTo>
                    <a:lnTo>
                      <a:pt x="737" y="1435"/>
                    </a:lnTo>
                    <a:lnTo>
                      <a:pt x="735" y="1438"/>
                    </a:lnTo>
                    <a:lnTo>
                      <a:pt x="734" y="1442"/>
                    </a:lnTo>
                    <a:lnTo>
                      <a:pt x="734" y="1444"/>
                    </a:lnTo>
                    <a:lnTo>
                      <a:pt x="725" y="1450"/>
                    </a:lnTo>
                    <a:lnTo>
                      <a:pt x="723" y="1452"/>
                    </a:lnTo>
                    <a:lnTo>
                      <a:pt x="720" y="1450"/>
                    </a:lnTo>
                    <a:lnTo>
                      <a:pt x="718" y="1452"/>
                    </a:lnTo>
                    <a:lnTo>
                      <a:pt x="713" y="1447"/>
                    </a:lnTo>
                    <a:lnTo>
                      <a:pt x="713" y="1445"/>
                    </a:lnTo>
                    <a:lnTo>
                      <a:pt x="710" y="1442"/>
                    </a:lnTo>
                    <a:lnTo>
                      <a:pt x="710" y="1444"/>
                    </a:lnTo>
                    <a:lnTo>
                      <a:pt x="710" y="1445"/>
                    </a:lnTo>
                    <a:lnTo>
                      <a:pt x="711" y="1447"/>
                    </a:lnTo>
                    <a:lnTo>
                      <a:pt x="711" y="1449"/>
                    </a:lnTo>
                    <a:lnTo>
                      <a:pt x="715" y="1457"/>
                    </a:lnTo>
                    <a:lnTo>
                      <a:pt x="711" y="1459"/>
                    </a:lnTo>
                    <a:lnTo>
                      <a:pt x="710" y="1461"/>
                    </a:lnTo>
                    <a:lnTo>
                      <a:pt x="706" y="1464"/>
                    </a:lnTo>
                    <a:lnTo>
                      <a:pt x="701" y="1469"/>
                    </a:lnTo>
                    <a:lnTo>
                      <a:pt x="699" y="1471"/>
                    </a:lnTo>
                    <a:lnTo>
                      <a:pt x="699" y="1467"/>
                    </a:lnTo>
                    <a:lnTo>
                      <a:pt x="699" y="1466"/>
                    </a:lnTo>
                    <a:lnTo>
                      <a:pt x="698" y="1464"/>
                    </a:lnTo>
                    <a:lnTo>
                      <a:pt x="698" y="1464"/>
                    </a:lnTo>
                    <a:lnTo>
                      <a:pt x="696" y="1466"/>
                    </a:lnTo>
                    <a:lnTo>
                      <a:pt x="694" y="1473"/>
                    </a:lnTo>
                    <a:lnTo>
                      <a:pt x="694" y="1474"/>
                    </a:lnTo>
                    <a:lnTo>
                      <a:pt x="693" y="1473"/>
                    </a:lnTo>
                    <a:lnTo>
                      <a:pt x="691" y="1474"/>
                    </a:lnTo>
                    <a:lnTo>
                      <a:pt x="689" y="1474"/>
                    </a:lnTo>
                    <a:lnTo>
                      <a:pt x="687" y="1471"/>
                    </a:lnTo>
                    <a:lnTo>
                      <a:pt x="687" y="1469"/>
                    </a:lnTo>
                    <a:lnTo>
                      <a:pt x="684" y="1474"/>
                    </a:lnTo>
                    <a:lnTo>
                      <a:pt x="682" y="1474"/>
                    </a:lnTo>
                    <a:lnTo>
                      <a:pt x="682" y="1476"/>
                    </a:lnTo>
                    <a:lnTo>
                      <a:pt x="681" y="1479"/>
                    </a:lnTo>
                    <a:lnTo>
                      <a:pt x="677" y="1481"/>
                    </a:lnTo>
                    <a:lnTo>
                      <a:pt x="676" y="1481"/>
                    </a:lnTo>
                    <a:lnTo>
                      <a:pt x="674" y="1483"/>
                    </a:lnTo>
                    <a:lnTo>
                      <a:pt x="669" y="1481"/>
                    </a:lnTo>
                    <a:lnTo>
                      <a:pt x="669" y="1478"/>
                    </a:lnTo>
                    <a:lnTo>
                      <a:pt x="672" y="1473"/>
                    </a:lnTo>
                    <a:lnTo>
                      <a:pt x="672" y="1471"/>
                    </a:lnTo>
                    <a:lnTo>
                      <a:pt x="672" y="1467"/>
                    </a:lnTo>
                    <a:lnTo>
                      <a:pt x="672" y="1464"/>
                    </a:lnTo>
                    <a:lnTo>
                      <a:pt x="679" y="1454"/>
                    </a:lnTo>
                    <a:lnTo>
                      <a:pt x="682" y="1449"/>
                    </a:lnTo>
                    <a:lnTo>
                      <a:pt x="682" y="1449"/>
                    </a:lnTo>
                    <a:lnTo>
                      <a:pt x="677" y="1447"/>
                    </a:lnTo>
                    <a:lnTo>
                      <a:pt x="672" y="1445"/>
                    </a:lnTo>
                    <a:lnTo>
                      <a:pt x="667" y="1445"/>
                    </a:lnTo>
                    <a:lnTo>
                      <a:pt x="665" y="1445"/>
                    </a:lnTo>
                    <a:lnTo>
                      <a:pt x="669" y="1449"/>
                    </a:lnTo>
                    <a:lnTo>
                      <a:pt x="674" y="1452"/>
                    </a:lnTo>
                    <a:lnTo>
                      <a:pt x="670" y="1454"/>
                    </a:lnTo>
                    <a:lnTo>
                      <a:pt x="669" y="1457"/>
                    </a:lnTo>
                    <a:lnTo>
                      <a:pt x="667" y="1466"/>
                    </a:lnTo>
                    <a:lnTo>
                      <a:pt x="665" y="1467"/>
                    </a:lnTo>
                    <a:lnTo>
                      <a:pt x="662" y="1464"/>
                    </a:lnTo>
                    <a:lnTo>
                      <a:pt x="658" y="1462"/>
                    </a:lnTo>
                    <a:lnTo>
                      <a:pt x="660" y="1467"/>
                    </a:lnTo>
                    <a:lnTo>
                      <a:pt x="665" y="1471"/>
                    </a:lnTo>
                    <a:lnTo>
                      <a:pt x="665" y="1473"/>
                    </a:lnTo>
                    <a:lnTo>
                      <a:pt x="665" y="1478"/>
                    </a:lnTo>
                    <a:lnTo>
                      <a:pt x="657" y="1481"/>
                    </a:lnTo>
                    <a:lnTo>
                      <a:pt x="648" y="1481"/>
                    </a:lnTo>
                    <a:lnTo>
                      <a:pt x="641" y="1483"/>
                    </a:lnTo>
                    <a:lnTo>
                      <a:pt x="631" y="1484"/>
                    </a:lnTo>
                    <a:lnTo>
                      <a:pt x="628" y="1484"/>
                    </a:lnTo>
                    <a:lnTo>
                      <a:pt x="626" y="1486"/>
                    </a:lnTo>
                    <a:lnTo>
                      <a:pt x="636" y="1493"/>
                    </a:lnTo>
                    <a:lnTo>
                      <a:pt x="638" y="1495"/>
                    </a:lnTo>
                    <a:lnTo>
                      <a:pt x="636" y="1496"/>
                    </a:lnTo>
                    <a:lnTo>
                      <a:pt x="634" y="1498"/>
                    </a:lnTo>
                    <a:lnTo>
                      <a:pt x="631" y="1503"/>
                    </a:lnTo>
                    <a:lnTo>
                      <a:pt x="629" y="1505"/>
                    </a:lnTo>
                    <a:lnTo>
                      <a:pt x="626" y="1507"/>
                    </a:lnTo>
                    <a:lnTo>
                      <a:pt x="617" y="1505"/>
                    </a:lnTo>
                    <a:lnTo>
                      <a:pt x="614" y="1507"/>
                    </a:lnTo>
                    <a:lnTo>
                      <a:pt x="609" y="1505"/>
                    </a:lnTo>
                    <a:lnTo>
                      <a:pt x="609" y="1508"/>
                    </a:lnTo>
                    <a:lnTo>
                      <a:pt x="610" y="1510"/>
                    </a:lnTo>
                    <a:lnTo>
                      <a:pt x="612" y="1515"/>
                    </a:lnTo>
                    <a:lnTo>
                      <a:pt x="614" y="1515"/>
                    </a:lnTo>
                    <a:lnTo>
                      <a:pt x="617" y="1513"/>
                    </a:lnTo>
                    <a:lnTo>
                      <a:pt x="621" y="1517"/>
                    </a:lnTo>
                    <a:lnTo>
                      <a:pt x="622" y="1524"/>
                    </a:lnTo>
                    <a:lnTo>
                      <a:pt x="624" y="1527"/>
                    </a:lnTo>
                    <a:lnTo>
                      <a:pt x="626" y="1530"/>
                    </a:lnTo>
                    <a:lnTo>
                      <a:pt x="626" y="1532"/>
                    </a:lnTo>
                    <a:lnTo>
                      <a:pt x="624" y="1536"/>
                    </a:lnTo>
                    <a:lnTo>
                      <a:pt x="621" y="1539"/>
                    </a:lnTo>
                    <a:lnTo>
                      <a:pt x="617" y="1539"/>
                    </a:lnTo>
                    <a:lnTo>
                      <a:pt x="617" y="1542"/>
                    </a:lnTo>
                    <a:lnTo>
                      <a:pt x="616" y="1544"/>
                    </a:lnTo>
                    <a:lnTo>
                      <a:pt x="610" y="1544"/>
                    </a:lnTo>
                    <a:lnTo>
                      <a:pt x="609" y="1542"/>
                    </a:lnTo>
                    <a:lnTo>
                      <a:pt x="607" y="1542"/>
                    </a:lnTo>
                    <a:lnTo>
                      <a:pt x="600" y="1541"/>
                    </a:lnTo>
                    <a:lnTo>
                      <a:pt x="607" y="1546"/>
                    </a:lnTo>
                    <a:lnTo>
                      <a:pt x="610" y="1549"/>
                    </a:lnTo>
                    <a:lnTo>
                      <a:pt x="612" y="1548"/>
                    </a:lnTo>
                    <a:lnTo>
                      <a:pt x="614" y="1548"/>
                    </a:lnTo>
                    <a:lnTo>
                      <a:pt x="619" y="1548"/>
                    </a:lnTo>
                    <a:lnTo>
                      <a:pt x="617" y="1558"/>
                    </a:lnTo>
                    <a:lnTo>
                      <a:pt x="619" y="1565"/>
                    </a:lnTo>
                    <a:lnTo>
                      <a:pt x="619" y="1566"/>
                    </a:lnTo>
                    <a:lnTo>
                      <a:pt x="616" y="1570"/>
                    </a:lnTo>
                    <a:lnTo>
                      <a:pt x="616" y="1575"/>
                    </a:lnTo>
                    <a:lnTo>
                      <a:pt x="612" y="1575"/>
                    </a:lnTo>
                    <a:lnTo>
                      <a:pt x="610" y="1575"/>
                    </a:lnTo>
                    <a:lnTo>
                      <a:pt x="610" y="1580"/>
                    </a:lnTo>
                    <a:lnTo>
                      <a:pt x="609" y="1582"/>
                    </a:lnTo>
                    <a:lnTo>
                      <a:pt x="609" y="1583"/>
                    </a:lnTo>
                    <a:lnTo>
                      <a:pt x="609" y="1585"/>
                    </a:lnTo>
                    <a:lnTo>
                      <a:pt x="607" y="1588"/>
                    </a:lnTo>
                    <a:lnTo>
                      <a:pt x="605" y="1592"/>
                    </a:lnTo>
                    <a:lnTo>
                      <a:pt x="604" y="1594"/>
                    </a:lnTo>
                    <a:lnTo>
                      <a:pt x="602" y="1594"/>
                    </a:lnTo>
                    <a:lnTo>
                      <a:pt x="599" y="1594"/>
                    </a:lnTo>
                    <a:lnTo>
                      <a:pt x="595" y="1594"/>
                    </a:lnTo>
                    <a:lnTo>
                      <a:pt x="592" y="1590"/>
                    </a:lnTo>
                    <a:lnTo>
                      <a:pt x="590" y="1588"/>
                    </a:lnTo>
                    <a:lnTo>
                      <a:pt x="588" y="1588"/>
                    </a:lnTo>
                    <a:lnTo>
                      <a:pt x="588" y="1590"/>
                    </a:lnTo>
                    <a:lnTo>
                      <a:pt x="590" y="1592"/>
                    </a:lnTo>
                    <a:lnTo>
                      <a:pt x="593" y="1595"/>
                    </a:lnTo>
                    <a:lnTo>
                      <a:pt x="599" y="1599"/>
                    </a:lnTo>
                    <a:lnTo>
                      <a:pt x="599" y="1600"/>
                    </a:lnTo>
                    <a:lnTo>
                      <a:pt x="597" y="1602"/>
                    </a:lnTo>
                    <a:lnTo>
                      <a:pt x="593" y="1607"/>
                    </a:lnTo>
                    <a:lnTo>
                      <a:pt x="592" y="1609"/>
                    </a:lnTo>
                    <a:lnTo>
                      <a:pt x="590" y="1609"/>
                    </a:lnTo>
                    <a:lnTo>
                      <a:pt x="587" y="1609"/>
                    </a:lnTo>
                    <a:lnTo>
                      <a:pt x="583" y="1609"/>
                    </a:lnTo>
                    <a:lnTo>
                      <a:pt x="578" y="1609"/>
                    </a:lnTo>
                    <a:lnTo>
                      <a:pt x="576" y="1609"/>
                    </a:lnTo>
                    <a:lnTo>
                      <a:pt x="575" y="1609"/>
                    </a:lnTo>
                    <a:lnTo>
                      <a:pt x="575" y="1611"/>
                    </a:lnTo>
                    <a:lnTo>
                      <a:pt x="580" y="1612"/>
                    </a:lnTo>
                    <a:lnTo>
                      <a:pt x="583" y="1614"/>
                    </a:lnTo>
                    <a:lnTo>
                      <a:pt x="588" y="1616"/>
                    </a:lnTo>
                    <a:lnTo>
                      <a:pt x="588" y="1617"/>
                    </a:lnTo>
                    <a:lnTo>
                      <a:pt x="587" y="1619"/>
                    </a:lnTo>
                    <a:lnTo>
                      <a:pt x="588" y="1623"/>
                    </a:lnTo>
                    <a:lnTo>
                      <a:pt x="587" y="1624"/>
                    </a:lnTo>
                    <a:lnTo>
                      <a:pt x="587" y="1626"/>
                    </a:lnTo>
                    <a:lnTo>
                      <a:pt x="585" y="1633"/>
                    </a:lnTo>
                    <a:lnTo>
                      <a:pt x="587" y="1636"/>
                    </a:lnTo>
                    <a:lnTo>
                      <a:pt x="588" y="1638"/>
                    </a:lnTo>
                    <a:lnTo>
                      <a:pt x="588" y="1640"/>
                    </a:lnTo>
                    <a:lnTo>
                      <a:pt x="590" y="1645"/>
                    </a:lnTo>
                    <a:lnTo>
                      <a:pt x="587" y="1648"/>
                    </a:lnTo>
                    <a:lnTo>
                      <a:pt x="585" y="1648"/>
                    </a:lnTo>
                    <a:lnTo>
                      <a:pt x="581" y="1648"/>
                    </a:lnTo>
                    <a:lnTo>
                      <a:pt x="581" y="1650"/>
                    </a:lnTo>
                    <a:lnTo>
                      <a:pt x="585" y="1651"/>
                    </a:lnTo>
                    <a:lnTo>
                      <a:pt x="585" y="1653"/>
                    </a:lnTo>
                    <a:lnTo>
                      <a:pt x="583" y="1657"/>
                    </a:lnTo>
                    <a:lnTo>
                      <a:pt x="583" y="1663"/>
                    </a:lnTo>
                    <a:lnTo>
                      <a:pt x="580" y="1675"/>
                    </a:lnTo>
                    <a:lnTo>
                      <a:pt x="578" y="1687"/>
                    </a:lnTo>
                    <a:lnTo>
                      <a:pt x="571" y="1698"/>
                    </a:lnTo>
                    <a:lnTo>
                      <a:pt x="569" y="1698"/>
                    </a:lnTo>
                    <a:lnTo>
                      <a:pt x="569" y="1698"/>
                    </a:lnTo>
                    <a:lnTo>
                      <a:pt x="566" y="1698"/>
                    </a:lnTo>
                    <a:lnTo>
                      <a:pt x="561" y="1694"/>
                    </a:lnTo>
                    <a:lnTo>
                      <a:pt x="557" y="1694"/>
                    </a:lnTo>
                    <a:lnTo>
                      <a:pt x="554" y="1694"/>
                    </a:lnTo>
                    <a:lnTo>
                      <a:pt x="554" y="1696"/>
                    </a:lnTo>
                    <a:lnTo>
                      <a:pt x="557" y="1698"/>
                    </a:lnTo>
                    <a:lnTo>
                      <a:pt x="559" y="1698"/>
                    </a:lnTo>
                    <a:lnTo>
                      <a:pt x="563" y="1699"/>
                    </a:lnTo>
                    <a:lnTo>
                      <a:pt x="568" y="1699"/>
                    </a:lnTo>
                    <a:lnTo>
                      <a:pt x="568" y="1703"/>
                    </a:lnTo>
                    <a:lnTo>
                      <a:pt x="569" y="1704"/>
                    </a:lnTo>
                    <a:lnTo>
                      <a:pt x="569" y="1706"/>
                    </a:lnTo>
                    <a:lnTo>
                      <a:pt x="569" y="1708"/>
                    </a:lnTo>
                    <a:lnTo>
                      <a:pt x="569" y="1715"/>
                    </a:lnTo>
                    <a:lnTo>
                      <a:pt x="568" y="1718"/>
                    </a:lnTo>
                    <a:lnTo>
                      <a:pt x="566" y="1720"/>
                    </a:lnTo>
                    <a:lnTo>
                      <a:pt x="561" y="1720"/>
                    </a:lnTo>
                    <a:lnTo>
                      <a:pt x="559" y="1718"/>
                    </a:lnTo>
                    <a:lnTo>
                      <a:pt x="554" y="1716"/>
                    </a:lnTo>
                    <a:lnTo>
                      <a:pt x="554" y="1718"/>
                    </a:lnTo>
                    <a:lnTo>
                      <a:pt x="559" y="1721"/>
                    </a:lnTo>
                    <a:lnTo>
                      <a:pt x="559" y="1723"/>
                    </a:lnTo>
                    <a:lnTo>
                      <a:pt x="559" y="1723"/>
                    </a:lnTo>
                    <a:lnTo>
                      <a:pt x="557" y="1723"/>
                    </a:lnTo>
                    <a:lnTo>
                      <a:pt x="556" y="1725"/>
                    </a:lnTo>
                    <a:lnTo>
                      <a:pt x="551" y="1723"/>
                    </a:lnTo>
                    <a:lnTo>
                      <a:pt x="551" y="1721"/>
                    </a:lnTo>
                    <a:lnTo>
                      <a:pt x="552" y="1720"/>
                    </a:lnTo>
                    <a:lnTo>
                      <a:pt x="551" y="1720"/>
                    </a:lnTo>
                    <a:lnTo>
                      <a:pt x="549" y="1721"/>
                    </a:lnTo>
                    <a:lnTo>
                      <a:pt x="547" y="1721"/>
                    </a:lnTo>
                    <a:lnTo>
                      <a:pt x="545" y="1721"/>
                    </a:lnTo>
                    <a:lnTo>
                      <a:pt x="545" y="1720"/>
                    </a:lnTo>
                    <a:lnTo>
                      <a:pt x="545" y="1716"/>
                    </a:lnTo>
                    <a:lnTo>
                      <a:pt x="545" y="1715"/>
                    </a:lnTo>
                    <a:lnTo>
                      <a:pt x="549" y="1709"/>
                    </a:lnTo>
                    <a:lnTo>
                      <a:pt x="551" y="1708"/>
                    </a:lnTo>
                    <a:lnTo>
                      <a:pt x="549" y="1706"/>
                    </a:lnTo>
                    <a:lnTo>
                      <a:pt x="547" y="1709"/>
                    </a:lnTo>
                    <a:lnTo>
                      <a:pt x="544" y="1713"/>
                    </a:lnTo>
                    <a:lnTo>
                      <a:pt x="544" y="1716"/>
                    </a:lnTo>
                    <a:lnTo>
                      <a:pt x="542" y="1716"/>
                    </a:lnTo>
                    <a:lnTo>
                      <a:pt x="539" y="1715"/>
                    </a:lnTo>
                    <a:lnTo>
                      <a:pt x="527" y="1709"/>
                    </a:lnTo>
                    <a:lnTo>
                      <a:pt x="527" y="1706"/>
                    </a:lnTo>
                    <a:lnTo>
                      <a:pt x="527" y="1703"/>
                    </a:lnTo>
                    <a:lnTo>
                      <a:pt x="530" y="1703"/>
                    </a:lnTo>
                    <a:lnTo>
                      <a:pt x="532" y="1701"/>
                    </a:lnTo>
                    <a:lnTo>
                      <a:pt x="535" y="1699"/>
                    </a:lnTo>
                    <a:lnTo>
                      <a:pt x="537" y="1696"/>
                    </a:lnTo>
                    <a:lnTo>
                      <a:pt x="539" y="1692"/>
                    </a:lnTo>
                    <a:lnTo>
                      <a:pt x="539" y="1691"/>
                    </a:lnTo>
                    <a:lnTo>
                      <a:pt x="532" y="1698"/>
                    </a:lnTo>
                    <a:lnTo>
                      <a:pt x="528" y="1699"/>
                    </a:lnTo>
                    <a:lnTo>
                      <a:pt x="527" y="1699"/>
                    </a:lnTo>
                    <a:lnTo>
                      <a:pt x="527" y="1699"/>
                    </a:lnTo>
                    <a:lnTo>
                      <a:pt x="523" y="1698"/>
                    </a:lnTo>
                    <a:lnTo>
                      <a:pt x="521" y="1696"/>
                    </a:lnTo>
                    <a:lnTo>
                      <a:pt x="516" y="1694"/>
                    </a:lnTo>
                    <a:lnTo>
                      <a:pt x="515" y="1694"/>
                    </a:lnTo>
                    <a:lnTo>
                      <a:pt x="515" y="1694"/>
                    </a:lnTo>
                    <a:lnTo>
                      <a:pt x="513" y="1687"/>
                    </a:lnTo>
                    <a:lnTo>
                      <a:pt x="515" y="1679"/>
                    </a:lnTo>
                    <a:lnTo>
                      <a:pt x="516" y="1677"/>
                    </a:lnTo>
                    <a:lnTo>
                      <a:pt x="518" y="1675"/>
                    </a:lnTo>
                    <a:lnTo>
                      <a:pt x="518" y="1672"/>
                    </a:lnTo>
                    <a:lnTo>
                      <a:pt x="518" y="1670"/>
                    </a:lnTo>
                    <a:lnTo>
                      <a:pt x="516" y="1670"/>
                    </a:lnTo>
                    <a:lnTo>
                      <a:pt x="515" y="1672"/>
                    </a:lnTo>
                    <a:lnTo>
                      <a:pt x="516" y="1674"/>
                    </a:lnTo>
                    <a:lnTo>
                      <a:pt x="515" y="1674"/>
                    </a:lnTo>
                    <a:lnTo>
                      <a:pt x="510" y="1677"/>
                    </a:lnTo>
                    <a:lnTo>
                      <a:pt x="504" y="1680"/>
                    </a:lnTo>
                    <a:lnTo>
                      <a:pt x="501" y="1682"/>
                    </a:lnTo>
                    <a:lnTo>
                      <a:pt x="499" y="1684"/>
                    </a:lnTo>
                    <a:lnTo>
                      <a:pt x="498" y="1686"/>
                    </a:lnTo>
                    <a:lnTo>
                      <a:pt x="496" y="1686"/>
                    </a:lnTo>
                    <a:lnTo>
                      <a:pt x="494" y="1686"/>
                    </a:lnTo>
                    <a:lnTo>
                      <a:pt x="491" y="1687"/>
                    </a:lnTo>
                    <a:lnTo>
                      <a:pt x="489" y="1686"/>
                    </a:lnTo>
                    <a:lnTo>
                      <a:pt x="487" y="1684"/>
                    </a:lnTo>
                    <a:lnTo>
                      <a:pt x="484" y="1684"/>
                    </a:lnTo>
                    <a:lnTo>
                      <a:pt x="482" y="1686"/>
                    </a:lnTo>
                    <a:lnTo>
                      <a:pt x="480" y="1686"/>
                    </a:lnTo>
                    <a:lnTo>
                      <a:pt x="480" y="1686"/>
                    </a:lnTo>
                    <a:lnTo>
                      <a:pt x="482" y="1689"/>
                    </a:lnTo>
                    <a:lnTo>
                      <a:pt x="480" y="1689"/>
                    </a:lnTo>
                    <a:lnTo>
                      <a:pt x="477" y="1689"/>
                    </a:lnTo>
                    <a:lnTo>
                      <a:pt x="475" y="1689"/>
                    </a:lnTo>
                    <a:lnTo>
                      <a:pt x="474" y="1687"/>
                    </a:lnTo>
                    <a:lnTo>
                      <a:pt x="472" y="1686"/>
                    </a:lnTo>
                    <a:lnTo>
                      <a:pt x="472" y="1684"/>
                    </a:lnTo>
                    <a:lnTo>
                      <a:pt x="479" y="1680"/>
                    </a:lnTo>
                    <a:lnTo>
                      <a:pt x="480" y="1679"/>
                    </a:lnTo>
                    <a:lnTo>
                      <a:pt x="479" y="1677"/>
                    </a:lnTo>
                    <a:lnTo>
                      <a:pt x="474" y="1679"/>
                    </a:lnTo>
                    <a:lnTo>
                      <a:pt x="474" y="1677"/>
                    </a:lnTo>
                    <a:lnTo>
                      <a:pt x="468" y="1679"/>
                    </a:lnTo>
                    <a:lnTo>
                      <a:pt x="468" y="1674"/>
                    </a:lnTo>
                    <a:lnTo>
                      <a:pt x="468" y="1672"/>
                    </a:lnTo>
                    <a:lnTo>
                      <a:pt x="468" y="1670"/>
                    </a:lnTo>
                    <a:lnTo>
                      <a:pt x="467" y="1670"/>
                    </a:lnTo>
                    <a:lnTo>
                      <a:pt x="465" y="1669"/>
                    </a:lnTo>
                    <a:lnTo>
                      <a:pt x="465" y="1669"/>
                    </a:lnTo>
                    <a:lnTo>
                      <a:pt x="458" y="1667"/>
                    </a:lnTo>
                    <a:lnTo>
                      <a:pt x="458" y="1665"/>
                    </a:lnTo>
                    <a:lnTo>
                      <a:pt x="458" y="1662"/>
                    </a:lnTo>
                    <a:lnTo>
                      <a:pt x="456" y="1658"/>
                    </a:lnTo>
                    <a:lnTo>
                      <a:pt x="453" y="1657"/>
                    </a:lnTo>
                    <a:lnTo>
                      <a:pt x="451" y="1655"/>
                    </a:lnTo>
                    <a:lnTo>
                      <a:pt x="453" y="1653"/>
                    </a:lnTo>
                    <a:lnTo>
                      <a:pt x="453" y="1651"/>
                    </a:lnTo>
                    <a:lnTo>
                      <a:pt x="453" y="1650"/>
                    </a:lnTo>
                    <a:lnTo>
                      <a:pt x="451" y="1648"/>
                    </a:lnTo>
                    <a:lnTo>
                      <a:pt x="451" y="1648"/>
                    </a:lnTo>
                    <a:lnTo>
                      <a:pt x="450" y="1645"/>
                    </a:lnTo>
                    <a:lnTo>
                      <a:pt x="450" y="1643"/>
                    </a:lnTo>
                    <a:lnTo>
                      <a:pt x="451" y="1641"/>
                    </a:lnTo>
                    <a:lnTo>
                      <a:pt x="455" y="1638"/>
                    </a:lnTo>
                    <a:lnTo>
                      <a:pt x="456" y="1638"/>
                    </a:lnTo>
                    <a:lnTo>
                      <a:pt x="456" y="1636"/>
                    </a:lnTo>
                    <a:lnTo>
                      <a:pt x="460" y="1634"/>
                    </a:lnTo>
                    <a:lnTo>
                      <a:pt x="456" y="1634"/>
                    </a:lnTo>
                    <a:lnTo>
                      <a:pt x="455" y="1634"/>
                    </a:lnTo>
                    <a:lnTo>
                      <a:pt x="453" y="1634"/>
                    </a:lnTo>
                    <a:lnTo>
                      <a:pt x="451" y="1636"/>
                    </a:lnTo>
                    <a:lnTo>
                      <a:pt x="451" y="1638"/>
                    </a:lnTo>
                    <a:lnTo>
                      <a:pt x="446" y="1638"/>
                    </a:lnTo>
                    <a:lnTo>
                      <a:pt x="444" y="1638"/>
                    </a:lnTo>
                    <a:lnTo>
                      <a:pt x="444" y="1634"/>
                    </a:lnTo>
                    <a:lnTo>
                      <a:pt x="444" y="1633"/>
                    </a:lnTo>
                    <a:lnTo>
                      <a:pt x="446" y="1629"/>
                    </a:lnTo>
                    <a:lnTo>
                      <a:pt x="444" y="1628"/>
                    </a:lnTo>
                    <a:lnTo>
                      <a:pt x="441" y="1626"/>
                    </a:lnTo>
                    <a:lnTo>
                      <a:pt x="439" y="1624"/>
                    </a:lnTo>
                    <a:lnTo>
                      <a:pt x="438" y="1623"/>
                    </a:lnTo>
                    <a:lnTo>
                      <a:pt x="434" y="1621"/>
                    </a:lnTo>
                    <a:lnTo>
                      <a:pt x="433" y="1619"/>
                    </a:lnTo>
                    <a:lnTo>
                      <a:pt x="433" y="1619"/>
                    </a:lnTo>
                    <a:lnTo>
                      <a:pt x="433" y="1616"/>
                    </a:lnTo>
                    <a:lnTo>
                      <a:pt x="433" y="1614"/>
                    </a:lnTo>
                    <a:lnTo>
                      <a:pt x="433" y="1611"/>
                    </a:lnTo>
                    <a:lnTo>
                      <a:pt x="433" y="1609"/>
                    </a:lnTo>
                    <a:lnTo>
                      <a:pt x="434" y="1605"/>
                    </a:lnTo>
                    <a:lnTo>
                      <a:pt x="436" y="1600"/>
                    </a:lnTo>
                    <a:lnTo>
                      <a:pt x="443" y="1595"/>
                    </a:lnTo>
                    <a:lnTo>
                      <a:pt x="436" y="1599"/>
                    </a:lnTo>
                    <a:lnTo>
                      <a:pt x="431" y="1604"/>
                    </a:lnTo>
                    <a:lnTo>
                      <a:pt x="431" y="1604"/>
                    </a:lnTo>
                    <a:lnTo>
                      <a:pt x="431" y="1604"/>
                    </a:lnTo>
                    <a:lnTo>
                      <a:pt x="429" y="1599"/>
                    </a:lnTo>
                    <a:lnTo>
                      <a:pt x="427" y="1599"/>
                    </a:lnTo>
                    <a:lnTo>
                      <a:pt x="427" y="1597"/>
                    </a:lnTo>
                    <a:lnTo>
                      <a:pt x="424" y="1595"/>
                    </a:lnTo>
                    <a:lnTo>
                      <a:pt x="422" y="1594"/>
                    </a:lnTo>
                    <a:lnTo>
                      <a:pt x="421" y="1590"/>
                    </a:lnTo>
                    <a:lnTo>
                      <a:pt x="419" y="1587"/>
                    </a:lnTo>
                    <a:lnTo>
                      <a:pt x="415" y="1578"/>
                    </a:lnTo>
                    <a:lnTo>
                      <a:pt x="410" y="1570"/>
                    </a:lnTo>
                    <a:lnTo>
                      <a:pt x="409" y="1565"/>
                    </a:lnTo>
                    <a:lnTo>
                      <a:pt x="410" y="1558"/>
                    </a:lnTo>
                    <a:lnTo>
                      <a:pt x="409" y="1554"/>
                    </a:lnTo>
                    <a:lnTo>
                      <a:pt x="414" y="1551"/>
                    </a:lnTo>
                    <a:lnTo>
                      <a:pt x="421" y="1549"/>
                    </a:lnTo>
                    <a:lnTo>
                      <a:pt x="424" y="1548"/>
                    </a:lnTo>
                    <a:lnTo>
                      <a:pt x="427" y="1548"/>
                    </a:lnTo>
                    <a:lnTo>
                      <a:pt x="431" y="1546"/>
                    </a:lnTo>
                    <a:lnTo>
                      <a:pt x="433" y="1544"/>
                    </a:lnTo>
                    <a:lnTo>
                      <a:pt x="431" y="1546"/>
                    </a:lnTo>
                    <a:lnTo>
                      <a:pt x="429" y="1544"/>
                    </a:lnTo>
                    <a:lnTo>
                      <a:pt x="429" y="1544"/>
                    </a:lnTo>
                    <a:lnTo>
                      <a:pt x="429" y="1542"/>
                    </a:lnTo>
                    <a:lnTo>
                      <a:pt x="429" y="1541"/>
                    </a:lnTo>
                    <a:lnTo>
                      <a:pt x="429" y="1541"/>
                    </a:lnTo>
                    <a:lnTo>
                      <a:pt x="424" y="1544"/>
                    </a:lnTo>
                    <a:lnTo>
                      <a:pt x="417" y="1548"/>
                    </a:lnTo>
                    <a:lnTo>
                      <a:pt x="412" y="1549"/>
                    </a:lnTo>
                    <a:lnTo>
                      <a:pt x="412" y="1549"/>
                    </a:lnTo>
                    <a:lnTo>
                      <a:pt x="410" y="1549"/>
                    </a:lnTo>
                    <a:lnTo>
                      <a:pt x="409" y="1549"/>
                    </a:lnTo>
                    <a:lnTo>
                      <a:pt x="407" y="1549"/>
                    </a:lnTo>
                    <a:lnTo>
                      <a:pt x="405" y="1548"/>
                    </a:lnTo>
                    <a:lnTo>
                      <a:pt x="405" y="1546"/>
                    </a:lnTo>
                    <a:lnTo>
                      <a:pt x="409" y="1541"/>
                    </a:lnTo>
                    <a:lnTo>
                      <a:pt x="412" y="1534"/>
                    </a:lnTo>
                    <a:lnTo>
                      <a:pt x="414" y="1529"/>
                    </a:lnTo>
                    <a:lnTo>
                      <a:pt x="417" y="1529"/>
                    </a:lnTo>
                    <a:lnTo>
                      <a:pt x="421" y="1529"/>
                    </a:lnTo>
                    <a:lnTo>
                      <a:pt x="422" y="1529"/>
                    </a:lnTo>
                    <a:lnTo>
                      <a:pt x="422" y="1527"/>
                    </a:lnTo>
                    <a:lnTo>
                      <a:pt x="422" y="1525"/>
                    </a:lnTo>
                    <a:lnTo>
                      <a:pt x="426" y="1524"/>
                    </a:lnTo>
                    <a:lnTo>
                      <a:pt x="429" y="1524"/>
                    </a:lnTo>
                    <a:lnTo>
                      <a:pt x="431" y="1524"/>
                    </a:lnTo>
                    <a:lnTo>
                      <a:pt x="433" y="1527"/>
                    </a:lnTo>
                    <a:lnTo>
                      <a:pt x="436" y="1532"/>
                    </a:lnTo>
                    <a:lnTo>
                      <a:pt x="438" y="1534"/>
                    </a:lnTo>
                    <a:lnTo>
                      <a:pt x="438" y="1532"/>
                    </a:lnTo>
                    <a:lnTo>
                      <a:pt x="436" y="1529"/>
                    </a:lnTo>
                    <a:lnTo>
                      <a:pt x="436" y="1524"/>
                    </a:lnTo>
                    <a:lnTo>
                      <a:pt x="434" y="1520"/>
                    </a:lnTo>
                    <a:lnTo>
                      <a:pt x="433" y="1520"/>
                    </a:lnTo>
                    <a:lnTo>
                      <a:pt x="427" y="1520"/>
                    </a:lnTo>
                    <a:lnTo>
                      <a:pt x="426" y="1517"/>
                    </a:lnTo>
                    <a:lnTo>
                      <a:pt x="426" y="1515"/>
                    </a:lnTo>
                    <a:lnTo>
                      <a:pt x="426" y="1513"/>
                    </a:lnTo>
                    <a:lnTo>
                      <a:pt x="422" y="1507"/>
                    </a:lnTo>
                    <a:lnTo>
                      <a:pt x="422" y="1505"/>
                    </a:lnTo>
                    <a:lnTo>
                      <a:pt x="421" y="1501"/>
                    </a:lnTo>
                    <a:lnTo>
                      <a:pt x="421" y="1500"/>
                    </a:lnTo>
                    <a:lnTo>
                      <a:pt x="421" y="1505"/>
                    </a:lnTo>
                    <a:lnTo>
                      <a:pt x="422" y="1508"/>
                    </a:lnTo>
                    <a:lnTo>
                      <a:pt x="424" y="1515"/>
                    </a:lnTo>
                    <a:lnTo>
                      <a:pt x="424" y="1519"/>
                    </a:lnTo>
                    <a:lnTo>
                      <a:pt x="424" y="1520"/>
                    </a:lnTo>
                    <a:lnTo>
                      <a:pt x="421" y="1524"/>
                    </a:lnTo>
                    <a:lnTo>
                      <a:pt x="419" y="1525"/>
                    </a:lnTo>
                    <a:lnTo>
                      <a:pt x="415" y="1527"/>
                    </a:lnTo>
                    <a:lnTo>
                      <a:pt x="415" y="1522"/>
                    </a:lnTo>
                    <a:lnTo>
                      <a:pt x="417" y="1519"/>
                    </a:lnTo>
                    <a:lnTo>
                      <a:pt x="414" y="1520"/>
                    </a:lnTo>
                    <a:lnTo>
                      <a:pt x="412" y="1524"/>
                    </a:lnTo>
                    <a:lnTo>
                      <a:pt x="412" y="1527"/>
                    </a:lnTo>
                    <a:lnTo>
                      <a:pt x="410" y="1530"/>
                    </a:lnTo>
                    <a:lnTo>
                      <a:pt x="405" y="1537"/>
                    </a:lnTo>
                    <a:lnTo>
                      <a:pt x="405" y="1542"/>
                    </a:lnTo>
                    <a:lnTo>
                      <a:pt x="403" y="1544"/>
                    </a:lnTo>
                    <a:lnTo>
                      <a:pt x="402" y="1544"/>
                    </a:lnTo>
                    <a:lnTo>
                      <a:pt x="400" y="1542"/>
                    </a:lnTo>
                    <a:lnTo>
                      <a:pt x="398" y="1539"/>
                    </a:lnTo>
                    <a:lnTo>
                      <a:pt x="398" y="1536"/>
                    </a:lnTo>
                    <a:lnTo>
                      <a:pt x="398" y="1527"/>
                    </a:lnTo>
                    <a:lnTo>
                      <a:pt x="398" y="1524"/>
                    </a:lnTo>
                    <a:lnTo>
                      <a:pt x="397" y="1519"/>
                    </a:lnTo>
                    <a:lnTo>
                      <a:pt x="395" y="1507"/>
                    </a:lnTo>
                    <a:lnTo>
                      <a:pt x="395" y="1503"/>
                    </a:lnTo>
                    <a:lnTo>
                      <a:pt x="391" y="1500"/>
                    </a:lnTo>
                    <a:lnTo>
                      <a:pt x="391" y="1500"/>
                    </a:lnTo>
                    <a:lnTo>
                      <a:pt x="390" y="1496"/>
                    </a:lnTo>
                    <a:lnTo>
                      <a:pt x="390" y="1495"/>
                    </a:lnTo>
                    <a:lnTo>
                      <a:pt x="390" y="1493"/>
                    </a:lnTo>
                    <a:lnTo>
                      <a:pt x="391" y="1493"/>
                    </a:lnTo>
                    <a:lnTo>
                      <a:pt x="397" y="1490"/>
                    </a:lnTo>
                    <a:lnTo>
                      <a:pt x="400" y="1486"/>
                    </a:lnTo>
                    <a:lnTo>
                      <a:pt x="405" y="1479"/>
                    </a:lnTo>
                    <a:lnTo>
                      <a:pt x="407" y="1478"/>
                    </a:lnTo>
                    <a:lnTo>
                      <a:pt x="414" y="1476"/>
                    </a:lnTo>
                    <a:lnTo>
                      <a:pt x="417" y="1476"/>
                    </a:lnTo>
                    <a:lnTo>
                      <a:pt x="417" y="1474"/>
                    </a:lnTo>
                    <a:lnTo>
                      <a:pt x="415" y="1474"/>
                    </a:lnTo>
                    <a:lnTo>
                      <a:pt x="412" y="1474"/>
                    </a:lnTo>
                    <a:lnTo>
                      <a:pt x="405" y="1476"/>
                    </a:lnTo>
                    <a:lnTo>
                      <a:pt x="403" y="1478"/>
                    </a:lnTo>
                    <a:lnTo>
                      <a:pt x="402" y="1481"/>
                    </a:lnTo>
                    <a:lnTo>
                      <a:pt x="398" y="1483"/>
                    </a:lnTo>
                    <a:lnTo>
                      <a:pt x="393" y="1488"/>
                    </a:lnTo>
                    <a:lnTo>
                      <a:pt x="390" y="1488"/>
                    </a:lnTo>
                    <a:lnTo>
                      <a:pt x="385" y="1483"/>
                    </a:lnTo>
                    <a:lnTo>
                      <a:pt x="381" y="1484"/>
                    </a:lnTo>
                    <a:lnTo>
                      <a:pt x="378" y="1483"/>
                    </a:lnTo>
                    <a:lnTo>
                      <a:pt x="376" y="1483"/>
                    </a:lnTo>
                    <a:lnTo>
                      <a:pt x="376" y="1474"/>
                    </a:lnTo>
                    <a:lnTo>
                      <a:pt x="378" y="1464"/>
                    </a:lnTo>
                    <a:lnTo>
                      <a:pt x="376" y="1464"/>
                    </a:lnTo>
                    <a:lnTo>
                      <a:pt x="376" y="1464"/>
                    </a:lnTo>
                    <a:lnTo>
                      <a:pt x="374" y="1462"/>
                    </a:lnTo>
                    <a:lnTo>
                      <a:pt x="373" y="1461"/>
                    </a:lnTo>
                    <a:lnTo>
                      <a:pt x="374" y="1461"/>
                    </a:lnTo>
                    <a:lnTo>
                      <a:pt x="379" y="1455"/>
                    </a:lnTo>
                    <a:lnTo>
                      <a:pt x="390" y="1447"/>
                    </a:lnTo>
                    <a:lnTo>
                      <a:pt x="395" y="1444"/>
                    </a:lnTo>
                    <a:lnTo>
                      <a:pt x="397" y="1442"/>
                    </a:lnTo>
                    <a:lnTo>
                      <a:pt x="398" y="1440"/>
                    </a:lnTo>
                    <a:lnTo>
                      <a:pt x="402" y="1435"/>
                    </a:lnTo>
                    <a:lnTo>
                      <a:pt x="402" y="1433"/>
                    </a:lnTo>
                    <a:lnTo>
                      <a:pt x="403" y="1432"/>
                    </a:lnTo>
                    <a:lnTo>
                      <a:pt x="405" y="1432"/>
                    </a:lnTo>
                    <a:lnTo>
                      <a:pt x="409" y="1428"/>
                    </a:lnTo>
                    <a:lnTo>
                      <a:pt x="414" y="1423"/>
                    </a:lnTo>
                    <a:lnTo>
                      <a:pt x="415" y="1421"/>
                    </a:lnTo>
                    <a:lnTo>
                      <a:pt x="414" y="1421"/>
                    </a:lnTo>
                    <a:lnTo>
                      <a:pt x="412" y="1423"/>
                    </a:lnTo>
                    <a:lnTo>
                      <a:pt x="407" y="1428"/>
                    </a:lnTo>
                    <a:lnTo>
                      <a:pt x="403" y="1430"/>
                    </a:lnTo>
                    <a:lnTo>
                      <a:pt x="391" y="1442"/>
                    </a:lnTo>
                    <a:lnTo>
                      <a:pt x="386" y="1447"/>
                    </a:lnTo>
                    <a:lnTo>
                      <a:pt x="385" y="1449"/>
                    </a:lnTo>
                    <a:lnTo>
                      <a:pt x="381" y="1452"/>
                    </a:lnTo>
                    <a:lnTo>
                      <a:pt x="379" y="1454"/>
                    </a:lnTo>
                    <a:lnTo>
                      <a:pt x="378" y="1455"/>
                    </a:lnTo>
                    <a:lnTo>
                      <a:pt x="373" y="1455"/>
                    </a:lnTo>
                    <a:lnTo>
                      <a:pt x="371" y="1457"/>
                    </a:lnTo>
                    <a:lnTo>
                      <a:pt x="369" y="1455"/>
                    </a:lnTo>
                    <a:lnTo>
                      <a:pt x="367" y="1450"/>
                    </a:lnTo>
                    <a:lnTo>
                      <a:pt x="369" y="1447"/>
                    </a:lnTo>
                    <a:lnTo>
                      <a:pt x="367" y="1444"/>
                    </a:lnTo>
                    <a:lnTo>
                      <a:pt x="369" y="1438"/>
                    </a:lnTo>
                    <a:lnTo>
                      <a:pt x="371" y="1435"/>
                    </a:lnTo>
                    <a:lnTo>
                      <a:pt x="373" y="1433"/>
                    </a:lnTo>
                    <a:lnTo>
                      <a:pt x="373" y="1433"/>
                    </a:lnTo>
                    <a:lnTo>
                      <a:pt x="376" y="1430"/>
                    </a:lnTo>
                    <a:lnTo>
                      <a:pt x="378" y="1428"/>
                    </a:lnTo>
                    <a:lnTo>
                      <a:pt x="379" y="1425"/>
                    </a:lnTo>
                    <a:lnTo>
                      <a:pt x="388" y="1423"/>
                    </a:lnTo>
                    <a:lnTo>
                      <a:pt x="390" y="1423"/>
                    </a:lnTo>
                    <a:lnTo>
                      <a:pt x="391" y="1423"/>
                    </a:lnTo>
                    <a:lnTo>
                      <a:pt x="391" y="1421"/>
                    </a:lnTo>
                    <a:lnTo>
                      <a:pt x="391" y="1421"/>
                    </a:lnTo>
                    <a:lnTo>
                      <a:pt x="390" y="1420"/>
                    </a:lnTo>
                    <a:lnTo>
                      <a:pt x="383" y="1420"/>
                    </a:lnTo>
                    <a:lnTo>
                      <a:pt x="376" y="1420"/>
                    </a:lnTo>
                    <a:lnTo>
                      <a:pt x="373" y="1420"/>
                    </a:lnTo>
                    <a:lnTo>
                      <a:pt x="373" y="1420"/>
                    </a:lnTo>
                    <a:lnTo>
                      <a:pt x="369" y="1418"/>
                    </a:lnTo>
                    <a:lnTo>
                      <a:pt x="367" y="1416"/>
                    </a:lnTo>
                    <a:lnTo>
                      <a:pt x="364" y="1409"/>
                    </a:lnTo>
                    <a:lnTo>
                      <a:pt x="366" y="1399"/>
                    </a:lnTo>
                    <a:lnTo>
                      <a:pt x="366" y="1394"/>
                    </a:lnTo>
                    <a:lnTo>
                      <a:pt x="369" y="1391"/>
                    </a:lnTo>
                    <a:lnTo>
                      <a:pt x="373" y="1389"/>
                    </a:lnTo>
                    <a:lnTo>
                      <a:pt x="376" y="1387"/>
                    </a:lnTo>
                    <a:lnTo>
                      <a:pt x="381" y="1382"/>
                    </a:lnTo>
                    <a:lnTo>
                      <a:pt x="386" y="1379"/>
                    </a:lnTo>
                    <a:lnTo>
                      <a:pt x="390" y="1377"/>
                    </a:lnTo>
                    <a:lnTo>
                      <a:pt x="393" y="1379"/>
                    </a:lnTo>
                    <a:lnTo>
                      <a:pt x="402" y="1382"/>
                    </a:lnTo>
                    <a:lnTo>
                      <a:pt x="407" y="1384"/>
                    </a:lnTo>
                    <a:lnTo>
                      <a:pt x="410" y="1382"/>
                    </a:lnTo>
                    <a:lnTo>
                      <a:pt x="415" y="1384"/>
                    </a:lnTo>
                    <a:lnTo>
                      <a:pt x="424" y="1391"/>
                    </a:lnTo>
                    <a:lnTo>
                      <a:pt x="426" y="1389"/>
                    </a:lnTo>
                    <a:lnTo>
                      <a:pt x="426" y="1387"/>
                    </a:lnTo>
                    <a:lnTo>
                      <a:pt x="415" y="1380"/>
                    </a:lnTo>
                    <a:lnTo>
                      <a:pt x="415" y="1379"/>
                    </a:lnTo>
                    <a:lnTo>
                      <a:pt x="419" y="1379"/>
                    </a:lnTo>
                    <a:lnTo>
                      <a:pt x="421" y="1377"/>
                    </a:lnTo>
                    <a:lnTo>
                      <a:pt x="419" y="1375"/>
                    </a:lnTo>
                    <a:lnTo>
                      <a:pt x="412" y="1377"/>
                    </a:lnTo>
                    <a:lnTo>
                      <a:pt x="410" y="1379"/>
                    </a:lnTo>
                    <a:lnTo>
                      <a:pt x="403" y="1379"/>
                    </a:lnTo>
                    <a:lnTo>
                      <a:pt x="400" y="1377"/>
                    </a:lnTo>
                    <a:lnTo>
                      <a:pt x="398" y="1377"/>
                    </a:lnTo>
                    <a:lnTo>
                      <a:pt x="393" y="1374"/>
                    </a:lnTo>
                    <a:lnTo>
                      <a:pt x="390" y="1375"/>
                    </a:lnTo>
                    <a:lnTo>
                      <a:pt x="386" y="1375"/>
                    </a:lnTo>
                    <a:lnTo>
                      <a:pt x="383" y="1377"/>
                    </a:lnTo>
                    <a:lnTo>
                      <a:pt x="381" y="1377"/>
                    </a:lnTo>
                    <a:lnTo>
                      <a:pt x="373" y="1387"/>
                    </a:lnTo>
                    <a:lnTo>
                      <a:pt x="369" y="1389"/>
                    </a:lnTo>
                    <a:lnTo>
                      <a:pt x="366" y="1389"/>
                    </a:lnTo>
                    <a:lnTo>
                      <a:pt x="367" y="1382"/>
                    </a:lnTo>
                    <a:lnTo>
                      <a:pt x="369" y="1380"/>
                    </a:lnTo>
                    <a:lnTo>
                      <a:pt x="369" y="1377"/>
                    </a:lnTo>
                    <a:lnTo>
                      <a:pt x="369" y="1374"/>
                    </a:lnTo>
                    <a:lnTo>
                      <a:pt x="374" y="1367"/>
                    </a:lnTo>
                    <a:lnTo>
                      <a:pt x="376" y="1360"/>
                    </a:lnTo>
                    <a:lnTo>
                      <a:pt x="378" y="1355"/>
                    </a:lnTo>
                    <a:lnTo>
                      <a:pt x="379" y="1355"/>
                    </a:lnTo>
                    <a:lnTo>
                      <a:pt x="383" y="1355"/>
                    </a:lnTo>
                    <a:lnTo>
                      <a:pt x="391" y="1358"/>
                    </a:lnTo>
                    <a:lnTo>
                      <a:pt x="398" y="1362"/>
                    </a:lnTo>
                    <a:lnTo>
                      <a:pt x="403" y="1363"/>
                    </a:lnTo>
                    <a:lnTo>
                      <a:pt x="407" y="1363"/>
                    </a:lnTo>
                    <a:lnTo>
                      <a:pt x="409" y="1362"/>
                    </a:lnTo>
                    <a:lnTo>
                      <a:pt x="410" y="1360"/>
                    </a:lnTo>
                    <a:lnTo>
                      <a:pt x="410" y="1358"/>
                    </a:lnTo>
                    <a:lnTo>
                      <a:pt x="410" y="1355"/>
                    </a:lnTo>
                    <a:lnTo>
                      <a:pt x="412" y="1355"/>
                    </a:lnTo>
                    <a:lnTo>
                      <a:pt x="412" y="1353"/>
                    </a:lnTo>
                    <a:lnTo>
                      <a:pt x="415" y="1348"/>
                    </a:lnTo>
                    <a:lnTo>
                      <a:pt x="415" y="1346"/>
                    </a:lnTo>
                    <a:lnTo>
                      <a:pt x="415" y="1345"/>
                    </a:lnTo>
                    <a:lnTo>
                      <a:pt x="414" y="1345"/>
                    </a:lnTo>
                    <a:lnTo>
                      <a:pt x="410" y="1345"/>
                    </a:lnTo>
                    <a:lnTo>
                      <a:pt x="410" y="1346"/>
                    </a:lnTo>
                    <a:lnTo>
                      <a:pt x="410" y="1346"/>
                    </a:lnTo>
                    <a:lnTo>
                      <a:pt x="407" y="1351"/>
                    </a:lnTo>
                    <a:lnTo>
                      <a:pt x="403" y="1353"/>
                    </a:lnTo>
                    <a:lnTo>
                      <a:pt x="397" y="1355"/>
                    </a:lnTo>
                    <a:lnTo>
                      <a:pt x="393" y="1355"/>
                    </a:lnTo>
                    <a:lnTo>
                      <a:pt x="386" y="1351"/>
                    </a:lnTo>
                    <a:lnTo>
                      <a:pt x="385" y="1351"/>
                    </a:lnTo>
                    <a:lnTo>
                      <a:pt x="385" y="1350"/>
                    </a:lnTo>
                    <a:lnTo>
                      <a:pt x="378" y="1350"/>
                    </a:lnTo>
                    <a:lnTo>
                      <a:pt x="374" y="1350"/>
                    </a:lnTo>
                    <a:lnTo>
                      <a:pt x="373" y="1350"/>
                    </a:lnTo>
                    <a:lnTo>
                      <a:pt x="374" y="1348"/>
                    </a:lnTo>
                    <a:lnTo>
                      <a:pt x="376" y="1345"/>
                    </a:lnTo>
                    <a:lnTo>
                      <a:pt x="379" y="1334"/>
                    </a:lnTo>
                    <a:lnTo>
                      <a:pt x="383" y="1331"/>
                    </a:lnTo>
                    <a:lnTo>
                      <a:pt x="388" y="1329"/>
                    </a:lnTo>
                    <a:lnTo>
                      <a:pt x="393" y="1329"/>
                    </a:lnTo>
                    <a:lnTo>
                      <a:pt x="403" y="1338"/>
                    </a:lnTo>
                    <a:lnTo>
                      <a:pt x="407" y="1338"/>
                    </a:lnTo>
                    <a:lnTo>
                      <a:pt x="410" y="1338"/>
                    </a:lnTo>
                    <a:lnTo>
                      <a:pt x="417" y="1334"/>
                    </a:lnTo>
                    <a:lnTo>
                      <a:pt x="417" y="1333"/>
                    </a:lnTo>
                    <a:lnTo>
                      <a:pt x="421" y="1329"/>
                    </a:lnTo>
                    <a:lnTo>
                      <a:pt x="422" y="1324"/>
                    </a:lnTo>
                    <a:lnTo>
                      <a:pt x="422" y="1323"/>
                    </a:lnTo>
                    <a:lnTo>
                      <a:pt x="419" y="1326"/>
                    </a:lnTo>
                    <a:lnTo>
                      <a:pt x="415" y="1328"/>
                    </a:lnTo>
                    <a:lnTo>
                      <a:pt x="414" y="1328"/>
                    </a:lnTo>
                    <a:lnTo>
                      <a:pt x="415" y="1317"/>
                    </a:lnTo>
                    <a:lnTo>
                      <a:pt x="417" y="1309"/>
                    </a:lnTo>
                    <a:lnTo>
                      <a:pt x="417" y="1307"/>
                    </a:lnTo>
                    <a:lnTo>
                      <a:pt x="422" y="1307"/>
                    </a:lnTo>
                    <a:lnTo>
                      <a:pt x="431" y="1305"/>
                    </a:lnTo>
                    <a:lnTo>
                      <a:pt x="433" y="1304"/>
                    </a:lnTo>
                    <a:lnTo>
                      <a:pt x="433" y="1304"/>
                    </a:lnTo>
                    <a:lnTo>
                      <a:pt x="429" y="1302"/>
                    </a:lnTo>
                    <a:lnTo>
                      <a:pt x="427" y="1300"/>
                    </a:lnTo>
                    <a:lnTo>
                      <a:pt x="426" y="1300"/>
                    </a:lnTo>
                    <a:lnTo>
                      <a:pt x="422" y="1302"/>
                    </a:lnTo>
                    <a:lnTo>
                      <a:pt x="417" y="1302"/>
                    </a:lnTo>
                    <a:lnTo>
                      <a:pt x="417" y="1299"/>
                    </a:lnTo>
                    <a:lnTo>
                      <a:pt x="421" y="1292"/>
                    </a:lnTo>
                    <a:lnTo>
                      <a:pt x="421" y="1288"/>
                    </a:lnTo>
                    <a:lnTo>
                      <a:pt x="422" y="1282"/>
                    </a:lnTo>
                    <a:lnTo>
                      <a:pt x="422" y="1278"/>
                    </a:lnTo>
                    <a:lnTo>
                      <a:pt x="424" y="1275"/>
                    </a:lnTo>
                    <a:lnTo>
                      <a:pt x="429" y="1271"/>
                    </a:lnTo>
                    <a:lnTo>
                      <a:pt x="431" y="1270"/>
                    </a:lnTo>
                    <a:lnTo>
                      <a:pt x="431" y="1268"/>
                    </a:lnTo>
                    <a:lnTo>
                      <a:pt x="429" y="1263"/>
                    </a:lnTo>
                    <a:lnTo>
                      <a:pt x="429" y="1261"/>
                    </a:lnTo>
                    <a:lnTo>
                      <a:pt x="431" y="1259"/>
                    </a:lnTo>
                    <a:lnTo>
                      <a:pt x="433" y="1258"/>
                    </a:lnTo>
                    <a:lnTo>
                      <a:pt x="433" y="1258"/>
                    </a:lnTo>
                    <a:lnTo>
                      <a:pt x="429" y="1256"/>
                    </a:lnTo>
                    <a:lnTo>
                      <a:pt x="426" y="1258"/>
                    </a:lnTo>
                    <a:lnTo>
                      <a:pt x="422" y="1258"/>
                    </a:lnTo>
                    <a:lnTo>
                      <a:pt x="419" y="1256"/>
                    </a:lnTo>
                    <a:lnTo>
                      <a:pt x="417" y="1256"/>
                    </a:lnTo>
                    <a:lnTo>
                      <a:pt x="415" y="1256"/>
                    </a:lnTo>
                    <a:lnTo>
                      <a:pt x="410" y="1259"/>
                    </a:lnTo>
                    <a:lnTo>
                      <a:pt x="409" y="1259"/>
                    </a:lnTo>
                    <a:lnTo>
                      <a:pt x="407" y="1258"/>
                    </a:lnTo>
                    <a:lnTo>
                      <a:pt x="395" y="1256"/>
                    </a:lnTo>
                    <a:lnTo>
                      <a:pt x="393" y="1254"/>
                    </a:lnTo>
                    <a:lnTo>
                      <a:pt x="388" y="1249"/>
                    </a:lnTo>
                    <a:lnTo>
                      <a:pt x="385" y="1246"/>
                    </a:lnTo>
                    <a:lnTo>
                      <a:pt x="379" y="1242"/>
                    </a:lnTo>
                    <a:lnTo>
                      <a:pt x="374" y="1239"/>
                    </a:lnTo>
                    <a:lnTo>
                      <a:pt x="366" y="1237"/>
                    </a:lnTo>
                    <a:lnTo>
                      <a:pt x="361" y="1236"/>
                    </a:lnTo>
                    <a:lnTo>
                      <a:pt x="359" y="1232"/>
                    </a:lnTo>
                    <a:lnTo>
                      <a:pt x="356" y="1227"/>
                    </a:lnTo>
                    <a:lnTo>
                      <a:pt x="352" y="1222"/>
                    </a:lnTo>
                    <a:lnTo>
                      <a:pt x="350" y="1219"/>
                    </a:lnTo>
                    <a:lnTo>
                      <a:pt x="352" y="1215"/>
                    </a:lnTo>
                    <a:lnTo>
                      <a:pt x="356" y="1213"/>
                    </a:lnTo>
                    <a:lnTo>
                      <a:pt x="359" y="1212"/>
                    </a:lnTo>
                    <a:lnTo>
                      <a:pt x="364" y="1212"/>
                    </a:lnTo>
                    <a:lnTo>
                      <a:pt x="367" y="1213"/>
                    </a:lnTo>
                    <a:lnTo>
                      <a:pt x="371" y="1215"/>
                    </a:lnTo>
                    <a:lnTo>
                      <a:pt x="373" y="1215"/>
                    </a:lnTo>
                    <a:lnTo>
                      <a:pt x="379" y="1215"/>
                    </a:lnTo>
                    <a:lnTo>
                      <a:pt x="385" y="1217"/>
                    </a:lnTo>
                    <a:lnTo>
                      <a:pt x="388" y="1217"/>
                    </a:lnTo>
                    <a:lnTo>
                      <a:pt x="391" y="1220"/>
                    </a:lnTo>
                    <a:lnTo>
                      <a:pt x="403" y="1230"/>
                    </a:lnTo>
                    <a:lnTo>
                      <a:pt x="409" y="1234"/>
                    </a:lnTo>
                    <a:lnTo>
                      <a:pt x="410" y="1234"/>
                    </a:lnTo>
                    <a:lnTo>
                      <a:pt x="421" y="1239"/>
                    </a:lnTo>
                    <a:lnTo>
                      <a:pt x="421" y="1239"/>
                    </a:lnTo>
                    <a:lnTo>
                      <a:pt x="426" y="1236"/>
                    </a:lnTo>
                    <a:lnTo>
                      <a:pt x="426" y="1236"/>
                    </a:lnTo>
                    <a:lnTo>
                      <a:pt x="424" y="1234"/>
                    </a:lnTo>
                    <a:lnTo>
                      <a:pt x="421" y="1234"/>
                    </a:lnTo>
                    <a:lnTo>
                      <a:pt x="415" y="1229"/>
                    </a:lnTo>
                    <a:lnTo>
                      <a:pt x="412" y="1225"/>
                    </a:lnTo>
                    <a:lnTo>
                      <a:pt x="412" y="1220"/>
                    </a:lnTo>
                    <a:lnTo>
                      <a:pt x="412" y="1217"/>
                    </a:lnTo>
                    <a:lnTo>
                      <a:pt x="414" y="1215"/>
                    </a:lnTo>
                    <a:lnTo>
                      <a:pt x="414" y="1210"/>
                    </a:lnTo>
                    <a:lnTo>
                      <a:pt x="412" y="1207"/>
                    </a:lnTo>
                    <a:lnTo>
                      <a:pt x="410" y="1207"/>
                    </a:lnTo>
                    <a:lnTo>
                      <a:pt x="405" y="1201"/>
                    </a:lnTo>
                    <a:lnTo>
                      <a:pt x="403" y="1201"/>
                    </a:lnTo>
                    <a:lnTo>
                      <a:pt x="407" y="1200"/>
                    </a:lnTo>
                    <a:lnTo>
                      <a:pt x="409" y="1200"/>
                    </a:lnTo>
                    <a:lnTo>
                      <a:pt x="414" y="1203"/>
                    </a:lnTo>
                    <a:lnTo>
                      <a:pt x="417" y="1203"/>
                    </a:lnTo>
                    <a:lnTo>
                      <a:pt x="419" y="1201"/>
                    </a:lnTo>
                    <a:lnTo>
                      <a:pt x="419" y="1201"/>
                    </a:lnTo>
                    <a:lnTo>
                      <a:pt x="415" y="1198"/>
                    </a:lnTo>
                    <a:lnTo>
                      <a:pt x="412" y="1195"/>
                    </a:lnTo>
                    <a:lnTo>
                      <a:pt x="403" y="1193"/>
                    </a:lnTo>
                    <a:lnTo>
                      <a:pt x="398" y="1195"/>
                    </a:lnTo>
                    <a:lnTo>
                      <a:pt x="395" y="1193"/>
                    </a:lnTo>
                    <a:lnTo>
                      <a:pt x="391" y="1190"/>
                    </a:lnTo>
                    <a:lnTo>
                      <a:pt x="390" y="1190"/>
                    </a:lnTo>
                    <a:lnTo>
                      <a:pt x="385" y="1191"/>
                    </a:lnTo>
                    <a:lnTo>
                      <a:pt x="383" y="1191"/>
                    </a:lnTo>
                    <a:lnTo>
                      <a:pt x="381" y="1191"/>
                    </a:lnTo>
                    <a:lnTo>
                      <a:pt x="378" y="1183"/>
                    </a:lnTo>
                    <a:lnTo>
                      <a:pt x="379" y="1181"/>
                    </a:lnTo>
                    <a:lnTo>
                      <a:pt x="381" y="1179"/>
                    </a:lnTo>
                    <a:lnTo>
                      <a:pt x="381" y="1178"/>
                    </a:lnTo>
                    <a:lnTo>
                      <a:pt x="383" y="1174"/>
                    </a:lnTo>
                    <a:lnTo>
                      <a:pt x="385" y="1171"/>
                    </a:lnTo>
                    <a:lnTo>
                      <a:pt x="400" y="1166"/>
                    </a:lnTo>
                    <a:lnTo>
                      <a:pt x="403" y="1161"/>
                    </a:lnTo>
                    <a:lnTo>
                      <a:pt x="403" y="1161"/>
                    </a:lnTo>
                    <a:lnTo>
                      <a:pt x="402" y="1161"/>
                    </a:lnTo>
                    <a:lnTo>
                      <a:pt x="398" y="1164"/>
                    </a:lnTo>
                    <a:lnTo>
                      <a:pt x="397" y="1164"/>
                    </a:lnTo>
                    <a:lnTo>
                      <a:pt x="386" y="1161"/>
                    </a:lnTo>
                    <a:lnTo>
                      <a:pt x="386" y="1162"/>
                    </a:lnTo>
                    <a:lnTo>
                      <a:pt x="383" y="1166"/>
                    </a:lnTo>
                    <a:lnTo>
                      <a:pt x="378" y="1169"/>
                    </a:lnTo>
                    <a:lnTo>
                      <a:pt x="374" y="1169"/>
                    </a:lnTo>
                    <a:lnTo>
                      <a:pt x="373" y="1167"/>
                    </a:lnTo>
                    <a:lnTo>
                      <a:pt x="371" y="1166"/>
                    </a:lnTo>
                    <a:lnTo>
                      <a:pt x="371" y="1164"/>
                    </a:lnTo>
                    <a:lnTo>
                      <a:pt x="374" y="1161"/>
                    </a:lnTo>
                    <a:lnTo>
                      <a:pt x="376" y="1159"/>
                    </a:lnTo>
                    <a:lnTo>
                      <a:pt x="378" y="1155"/>
                    </a:lnTo>
                    <a:lnTo>
                      <a:pt x="378" y="1154"/>
                    </a:lnTo>
                    <a:lnTo>
                      <a:pt x="374" y="1154"/>
                    </a:lnTo>
                    <a:lnTo>
                      <a:pt x="374" y="1152"/>
                    </a:lnTo>
                    <a:lnTo>
                      <a:pt x="374" y="1149"/>
                    </a:lnTo>
                    <a:lnTo>
                      <a:pt x="373" y="1145"/>
                    </a:lnTo>
                    <a:lnTo>
                      <a:pt x="373" y="1142"/>
                    </a:lnTo>
                    <a:lnTo>
                      <a:pt x="369" y="1135"/>
                    </a:lnTo>
                    <a:lnTo>
                      <a:pt x="367" y="1133"/>
                    </a:lnTo>
                    <a:lnTo>
                      <a:pt x="367" y="1132"/>
                    </a:lnTo>
                    <a:lnTo>
                      <a:pt x="366" y="1123"/>
                    </a:lnTo>
                    <a:lnTo>
                      <a:pt x="366" y="1121"/>
                    </a:lnTo>
                    <a:lnTo>
                      <a:pt x="367" y="1120"/>
                    </a:lnTo>
                    <a:lnTo>
                      <a:pt x="367" y="1118"/>
                    </a:lnTo>
                    <a:lnTo>
                      <a:pt x="362" y="1120"/>
                    </a:lnTo>
                    <a:lnTo>
                      <a:pt x="362" y="1121"/>
                    </a:lnTo>
                    <a:lnTo>
                      <a:pt x="364" y="1123"/>
                    </a:lnTo>
                    <a:lnTo>
                      <a:pt x="364" y="1126"/>
                    </a:lnTo>
                    <a:lnTo>
                      <a:pt x="364" y="1130"/>
                    </a:lnTo>
                    <a:lnTo>
                      <a:pt x="366" y="1133"/>
                    </a:lnTo>
                    <a:lnTo>
                      <a:pt x="367" y="1137"/>
                    </a:lnTo>
                    <a:lnTo>
                      <a:pt x="369" y="1138"/>
                    </a:lnTo>
                    <a:lnTo>
                      <a:pt x="371" y="1142"/>
                    </a:lnTo>
                    <a:lnTo>
                      <a:pt x="371" y="1147"/>
                    </a:lnTo>
                    <a:lnTo>
                      <a:pt x="371" y="1150"/>
                    </a:lnTo>
                    <a:lnTo>
                      <a:pt x="369" y="1154"/>
                    </a:lnTo>
                    <a:lnTo>
                      <a:pt x="367" y="1155"/>
                    </a:lnTo>
                    <a:lnTo>
                      <a:pt x="366" y="1159"/>
                    </a:lnTo>
                    <a:lnTo>
                      <a:pt x="366" y="1161"/>
                    </a:lnTo>
                    <a:lnTo>
                      <a:pt x="364" y="1162"/>
                    </a:lnTo>
                    <a:lnTo>
                      <a:pt x="362" y="1162"/>
                    </a:lnTo>
                    <a:lnTo>
                      <a:pt x="361" y="1162"/>
                    </a:lnTo>
                    <a:lnTo>
                      <a:pt x="362" y="1166"/>
                    </a:lnTo>
                    <a:lnTo>
                      <a:pt x="362" y="1171"/>
                    </a:lnTo>
                    <a:lnTo>
                      <a:pt x="362" y="1174"/>
                    </a:lnTo>
                    <a:lnTo>
                      <a:pt x="359" y="1176"/>
                    </a:lnTo>
                    <a:lnTo>
                      <a:pt x="357" y="1176"/>
                    </a:lnTo>
                    <a:lnTo>
                      <a:pt x="356" y="1179"/>
                    </a:lnTo>
                    <a:lnTo>
                      <a:pt x="349" y="1179"/>
                    </a:lnTo>
                    <a:lnTo>
                      <a:pt x="345" y="1179"/>
                    </a:lnTo>
                    <a:lnTo>
                      <a:pt x="342" y="1178"/>
                    </a:lnTo>
                    <a:lnTo>
                      <a:pt x="335" y="1176"/>
                    </a:lnTo>
                    <a:lnTo>
                      <a:pt x="333" y="1174"/>
                    </a:lnTo>
                    <a:lnTo>
                      <a:pt x="330" y="1169"/>
                    </a:lnTo>
                    <a:lnTo>
                      <a:pt x="330" y="1164"/>
                    </a:lnTo>
                    <a:lnTo>
                      <a:pt x="330" y="1161"/>
                    </a:lnTo>
                    <a:lnTo>
                      <a:pt x="330" y="1157"/>
                    </a:lnTo>
                    <a:lnTo>
                      <a:pt x="332" y="1155"/>
                    </a:lnTo>
                    <a:lnTo>
                      <a:pt x="333" y="1144"/>
                    </a:lnTo>
                    <a:lnTo>
                      <a:pt x="337" y="1135"/>
                    </a:lnTo>
                    <a:lnTo>
                      <a:pt x="342" y="1125"/>
                    </a:lnTo>
                    <a:lnTo>
                      <a:pt x="345" y="1121"/>
                    </a:lnTo>
                    <a:lnTo>
                      <a:pt x="345" y="1120"/>
                    </a:lnTo>
                    <a:lnTo>
                      <a:pt x="345" y="1118"/>
                    </a:lnTo>
                    <a:lnTo>
                      <a:pt x="344" y="1116"/>
                    </a:lnTo>
                    <a:lnTo>
                      <a:pt x="337" y="1128"/>
                    </a:lnTo>
                    <a:lnTo>
                      <a:pt x="332" y="1130"/>
                    </a:lnTo>
                    <a:lnTo>
                      <a:pt x="330" y="1126"/>
                    </a:lnTo>
                    <a:lnTo>
                      <a:pt x="330" y="1123"/>
                    </a:lnTo>
                    <a:lnTo>
                      <a:pt x="332" y="1121"/>
                    </a:lnTo>
                    <a:lnTo>
                      <a:pt x="335" y="1121"/>
                    </a:lnTo>
                    <a:lnTo>
                      <a:pt x="337" y="1120"/>
                    </a:lnTo>
                    <a:lnTo>
                      <a:pt x="333" y="1115"/>
                    </a:lnTo>
                    <a:lnTo>
                      <a:pt x="332" y="1115"/>
                    </a:lnTo>
                    <a:lnTo>
                      <a:pt x="330" y="1113"/>
                    </a:lnTo>
                    <a:lnTo>
                      <a:pt x="333" y="1109"/>
                    </a:lnTo>
                    <a:lnTo>
                      <a:pt x="340" y="1109"/>
                    </a:lnTo>
                    <a:lnTo>
                      <a:pt x="342" y="1108"/>
                    </a:lnTo>
                    <a:lnTo>
                      <a:pt x="344" y="1106"/>
                    </a:lnTo>
                    <a:lnTo>
                      <a:pt x="347" y="1101"/>
                    </a:lnTo>
                    <a:lnTo>
                      <a:pt x="347" y="1097"/>
                    </a:lnTo>
                    <a:lnTo>
                      <a:pt x="347" y="1094"/>
                    </a:lnTo>
                    <a:lnTo>
                      <a:pt x="347" y="1091"/>
                    </a:lnTo>
                    <a:lnTo>
                      <a:pt x="347" y="1089"/>
                    </a:lnTo>
                    <a:lnTo>
                      <a:pt x="347" y="1086"/>
                    </a:lnTo>
                    <a:lnTo>
                      <a:pt x="347" y="1082"/>
                    </a:lnTo>
                    <a:lnTo>
                      <a:pt x="345" y="1080"/>
                    </a:lnTo>
                    <a:lnTo>
                      <a:pt x="340" y="1077"/>
                    </a:lnTo>
                    <a:lnTo>
                      <a:pt x="340" y="1080"/>
                    </a:lnTo>
                    <a:lnTo>
                      <a:pt x="338" y="1082"/>
                    </a:lnTo>
                    <a:lnTo>
                      <a:pt x="337" y="1082"/>
                    </a:lnTo>
                    <a:lnTo>
                      <a:pt x="335" y="1080"/>
                    </a:lnTo>
                    <a:lnTo>
                      <a:pt x="333" y="1080"/>
                    </a:lnTo>
                    <a:lnTo>
                      <a:pt x="332" y="1079"/>
                    </a:lnTo>
                    <a:lnTo>
                      <a:pt x="330" y="1079"/>
                    </a:lnTo>
                    <a:lnTo>
                      <a:pt x="330" y="1077"/>
                    </a:lnTo>
                    <a:lnTo>
                      <a:pt x="328" y="1074"/>
                    </a:lnTo>
                    <a:lnTo>
                      <a:pt x="328" y="1070"/>
                    </a:lnTo>
                    <a:lnTo>
                      <a:pt x="332" y="1069"/>
                    </a:lnTo>
                    <a:lnTo>
                      <a:pt x="333" y="1067"/>
                    </a:lnTo>
                    <a:lnTo>
                      <a:pt x="335" y="1063"/>
                    </a:lnTo>
                    <a:lnTo>
                      <a:pt x="337" y="1060"/>
                    </a:lnTo>
                    <a:lnTo>
                      <a:pt x="337" y="1057"/>
                    </a:lnTo>
                    <a:lnTo>
                      <a:pt x="335" y="1051"/>
                    </a:lnTo>
                    <a:lnTo>
                      <a:pt x="333" y="1046"/>
                    </a:lnTo>
                    <a:lnTo>
                      <a:pt x="330" y="1051"/>
                    </a:lnTo>
                    <a:lnTo>
                      <a:pt x="328" y="1051"/>
                    </a:lnTo>
                    <a:lnTo>
                      <a:pt x="328" y="1050"/>
                    </a:lnTo>
                    <a:lnTo>
                      <a:pt x="326" y="1046"/>
                    </a:lnTo>
                    <a:lnTo>
                      <a:pt x="325" y="1045"/>
                    </a:lnTo>
                    <a:lnTo>
                      <a:pt x="323" y="1041"/>
                    </a:lnTo>
                    <a:lnTo>
                      <a:pt x="321" y="1041"/>
                    </a:lnTo>
                    <a:lnTo>
                      <a:pt x="321" y="1038"/>
                    </a:lnTo>
                    <a:lnTo>
                      <a:pt x="321" y="1036"/>
                    </a:lnTo>
                    <a:lnTo>
                      <a:pt x="323" y="1033"/>
                    </a:lnTo>
                    <a:lnTo>
                      <a:pt x="323" y="1026"/>
                    </a:lnTo>
                    <a:lnTo>
                      <a:pt x="325" y="1028"/>
                    </a:lnTo>
                    <a:lnTo>
                      <a:pt x="326" y="1026"/>
                    </a:lnTo>
                    <a:lnTo>
                      <a:pt x="325" y="1022"/>
                    </a:lnTo>
                    <a:lnTo>
                      <a:pt x="325" y="1017"/>
                    </a:lnTo>
                    <a:lnTo>
                      <a:pt x="323" y="1016"/>
                    </a:lnTo>
                    <a:lnTo>
                      <a:pt x="323" y="1014"/>
                    </a:lnTo>
                    <a:lnTo>
                      <a:pt x="323" y="1012"/>
                    </a:lnTo>
                    <a:lnTo>
                      <a:pt x="321" y="1009"/>
                    </a:lnTo>
                    <a:lnTo>
                      <a:pt x="321" y="1007"/>
                    </a:lnTo>
                    <a:lnTo>
                      <a:pt x="318" y="1000"/>
                    </a:lnTo>
                    <a:lnTo>
                      <a:pt x="318" y="999"/>
                    </a:lnTo>
                    <a:lnTo>
                      <a:pt x="316" y="997"/>
                    </a:lnTo>
                    <a:lnTo>
                      <a:pt x="313" y="997"/>
                    </a:lnTo>
                    <a:lnTo>
                      <a:pt x="311" y="999"/>
                    </a:lnTo>
                    <a:lnTo>
                      <a:pt x="304" y="1000"/>
                    </a:lnTo>
                    <a:lnTo>
                      <a:pt x="301" y="1002"/>
                    </a:lnTo>
                    <a:lnTo>
                      <a:pt x="299" y="1002"/>
                    </a:lnTo>
                    <a:lnTo>
                      <a:pt x="301" y="999"/>
                    </a:lnTo>
                    <a:lnTo>
                      <a:pt x="304" y="997"/>
                    </a:lnTo>
                    <a:lnTo>
                      <a:pt x="309" y="995"/>
                    </a:lnTo>
                    <a:lnTo>
                      <a:pt x="311" y="990"/>
                    </a:lnTo>
                    <a:lnTo>
                      <a:pt x="309" y="987"/>
                    </a:lnTo>
                    <a:lnTo>
                      <a:pt x="311" y="983"/>
                    </a:lnTo>
                    <a:lnTo>
                      <a:pt x="309" y="980"/>
                    </a:lnTo>
                    <a:lnTo>
                      <a:pt x="311" y="978"/>
                    </a:lnTo>
                    <a:lnTo>
                      <a:pt x="314" y="976"/>
                    </a:lnTo>
                    <a:lnTo>
                      <a:pt x="316" y="975"/>
                    </a:lnTo>
                    <a:lnTo>
                      <a:pt x="318" y="973"/>
                    </a:lnTo>
                    <a:lnTo>
                      <a:pt x="313" y="966"/>
                    </a:lnTo>
                    <a:lnTo>
                      <a:pt x="308" y="963"/>
                    </a:lnTo>
                    <a:lnTo>
                      <a:pt x="306" y="961"/>
                    </a:lnTo>
                    <a:lnTo>
                      <a:pt x="304" y="958"/>
                    </a:lnTo>
                    <a:lnTo>
                      <a:pt x="304" y="954"/>
                    </a:lnTo>
                    <a:lnTo>
                      <a:pt x="302" y="951"/>
                    </a:lnTo>
                    <a:lnTo>
                      <a:pt x="301" y="946"/>
                    </a:lnTo>
                    <a:lnTo>
                      <a:pt x="297" y="942"/>
                    </a:lnTo>
                    <a:lnTo>
                      <a:pt x="289" y="936"/>
                    </a:lnTo>
                    <a:lnTo>
                      <a:pt x="285" y="930"/>
                    </a:lnTo>
                    <a:lnTo>
                      <a:pt x="282" y="924"/>
                    </a:lnTo>
                    <a:lnTo>
                      <a:pt x="280" y="920"/>
                    </a:lnTo>
                    <a:lnTo>
                      <a:pt x="280" y="919"/>
                    </a:lnTo>
                    <a:lnTo>
                      <a:pt x="273" y="912"/>
                    </a:lnTo>
                    <a:lnTo>
                      <a:pt x="273" y="910"/>
                    </a:lnTo>
                    <a:lnTo>
                      <a:pt x="279" y="903"/>
                    </a:lnTo>
                    <a:lnTo>
                      <a:pt x="280" y="900"/>
                    </a:lnTo>
                    <a:lnTo>
                      <a:pt x="277" y="893"/>
                    </a:lnTo>
                    <a:lnTo>
                      <a:pt x="275" y="886"/>
                    </a:lnTo>
                    <a:lnTo>
                      <a:pt x="272" y="884"/>
                    </a:lnTo>
                    <a:lnTo>
                      <a:pt x="268" y="883"/>
                    </a:lnTo>
                    <a:lnTo>
                      <a:pt x="263" y="881"/>
                    </a:lnTo>
                    <a:lnTo>
                      <a:pt x="260" y="876"/>
                    </a:lnTo>
                    <a:lnTo>
                      <a:pt x="256" y="872"/>
                    </a:lnTo>
                    <a:lnTo>
                      <a:pt x="251" y="871"/>
                    </a:lnTo>
                    <a:lnTo>
                      <a:pt x="243" y="862"/>
                    </a:lnTo>
                    <a:lnTo>
                      <a:pt x="229" y="854"/>
                    </a:lnTo>
                    <a:lnTo>
                      <a:pt x="224" y="850"/>
                    </a:lnTo>
                    <a:lnTo>
                      <a:pt x="220" y="849"/>
                    </a:lnTo>
                    <a:lnTo>
                      <a:pt x="215" y="847"/>
                    </a:lnTo>
                    <a:lnTo>
                      <a:pt x="205" y="844"/>
                    </a:lnTo>
                    <a:lnTo>
                      <a:pt x="198" y="842"/>
                    </a:lnTo>
                    <a:lnTo>
                      <a:pt x="193" y="842"/>
                    </a:lnTo>
                    <a:lnTo>
                      <a:pt x="191" y="842"/>
                    </a:lnTo>
                    <a:lnTo>
                      <a:pt x="188" y="837"/>
                    </a:lnTo>
                    <a:lnTo>
                      <a:pt x="183" y="833"/>
                    </a:lnTo>
                    <a:lnTo>
                      <a:pt x="179" y="835"/>
                    </a:lnTo>
                    <a:lnTo>
                      <a:pt x="176" y="840"/>
                    </a:lnTo>
                    <a:lnTo>
                      <a:pt x="172" y="845"/>
                    </a:lnTo>
                    <a:lnTo>
                      <a:pt x="171" y="845"/>
                    </a:lnTo>
                    <a:lnTo>
                      <a:pt x="167" y="842"/>
                    </a:lnTo>
                    <a:lnTo>
                      <a:pt x="166" y="838"/>
                    </a:lnTo>
                    <a:lnTo>
                      <a:pt x="164" y="837"/>
                    </a:lnTo>
                    <a:lnTo>
                      <a:pt x="162" y="838"/>
                    </a:lnTo>
                    <a:lnTo>
                      <a:pt x="159" y="842"/>
                    </a:lnTo>
                    <a:lnTo>
                      <a:pt x="155" y="845"/>
                    </a:lnTo>
                    <a:lnTo>
                      <a:pt x="152" y="849"/>
                    </a:lnTo>
                    <a:lnTo>
                      <a:pt x="148" y="850"/>
                    </a:lnTo>
                    <a:lnTo>
                      <a:pt x="143" y="850"/>
                    </a:lnTo>
                    <a:lnTo>
                      <a:pt x="143" y="852"/>
                    </a:lnTo>
                    <a:lnTo>
                      <a:pt x="142" y="852"/>
                    </a:lnTo>
                    <a:lnTo>
                      <a:pt x="138" y="850"/>
                    </a:lnTo>
                    <a:lnTo>
                      <a:pt x="136" y="849"/>
                    </a:lnTo>
                    <a:lnTo>
                      <a:pt x="135" y="845"/>
                    </a:lnTo>
                    <a:lnTo>
                      <a:pt x="133" y="844"/>
                    </a:lnTo>
                    <a:lnTo>
                      <a:pt x="131" y="844"/>
                    </a:lnTo>
                    <a:lnTo>
                      <a:pt x="128" y="845"/>
                    </a:lnTo>
                    <a:lnTo>
                      <a:pt x="124" y="850"/>
                    </a:lnTo>
                    <a:lnTo>
                      <a:pt x="121" y="850"/>
                    </a:lnTo>
                    <a:lnTo>
                      <a:pt x="119" y="850"/>
                    </a:lnTo>
                    <a:lnTo>
                      <a:pt x="118" y="849"/>
                    </a:lnTo>
                    <a:lnTo>
                      <a:pt x="114" y="845"/>
                    </a:lnTo>
                    <a:lnTo>
                      <a:pt x="113" y="845"/>
                    </a:lnTo>
                    <a:lnTo>
                      <a:pt x="111" y="847"/>
                    </a:lnTo>
                    <a:lnTo>
                      <a:pt x="111" y="850"/>
                    </a:lnTo>
                    <a:lnTo>
                      <a:pt x="114" y="859"/>
                    </a:lnTo>
                    <a:lnTo>
                      <a:pt x="118" y="864"/>
                    </a:lnTo>
                    <a:lnTo>
                      <a:pt x="114" y="864"/>
                    </a:lnTo>
                    <a:lnTo>
                      <a:pt x="90" y="857"/>
                    </a:lnTo>
                    <a:lnTo>
                      <a:pt x="87" y="855"/>
                    </a:lnTo>
                    <a:lnTo>
                      <a:pt x="82" y="850"/>
                    </a:lnTo>
                    <a:lnTo>
                      <a:pt x="78" y="847"/>
                    </a:lnTo>
                    <a:lnTo>
                      <a:pt x="71" y="840"/>
                    </a:lnTo>
                    <a:lnTo>
                      <a:pt x="66" y="835"/>
                    </a:lnTo>
                    <a:lnTo>
                      <a:pt x="65" y="832"/>
                    </a:lnTo>
                    <a:lnTo>
                      <a:pt x="65" y="830"/>
                    </a:lnTo>
                    <a:lnTo>
                      <a:pt x="66" y="826"/>
                    </a:lnTo>
                    <a:lnTo>
                      <a:pt x="77" y="816"/>
                    </a:lnTo>
                    <a:lnTo>
                      <a:pt x="80" y="815"/>
                    </a:lnTo>
                    <a:lnTo>
                      <a:pt x="87" y="813"/>
                    </a:lnTo>
                    <a:lnTo>
                      <a:pt x="90" y="811"/>
                    </a:lnTo>
                    <a:lnTo>
                      <a:pt x="90" y="809"/>
                    </a:lnTo>
                    <a:lnTo>
                      <a:pt x="89" y="808"/>
                    </a:lnTo>
                    <a:lnTo>
                      <a:pt x="78" y="808"/>
                    </a:lnTo>
                    <a:lnTo>
                      <a:pt x="68" y="806"/>
                    </a:lnTo>
                    <a:lnTo>
                      <a:pt x="59" y="803"/>
                    </a:lnTo>
                    <a:lnTo>
                      <a:pt x="59" y="801"/>
                    </a:lnTo>
                    <a:lnTo>
                      <a:pt x="58" y="799"/>
                    </a:lnTo>
                    <a:lnTo>
                      <a:pt x="56" y="794"/>
                    </a:lnTo>
                    <a:lnTo>
                      <a:pt x="56" y="791"/>
                    </a:lnTo>
                    <a:lnTo>
                      <a:pt x="58" y="786"/>
                    </a:lnTo>
                    <a:lnTo>
                      <a:pt x="59" y="782"/>
                    </a:lnTo>
                    <a:lnTo>
                      <a:pt x="59" y="780"/>
                    </a:lnTo>
                    <a:lnTo>
                      <a:pt x="49" y="792"/>
                    </a:lnTo>
                    <a:lnTo>
                      <a:pt x="46" y="796"/>
                    </a:lnTo>
                    <a:lnTo>
                      <a:pt x="42" y="796"/>
                    </a:lnTo>
                    <a:lnTo>
                      <a:pt x="41" y="794"/>
                    </a:lnTo>
                    <a:lnTo>
                      <a:pt x="39" y="791"/>
                    </a:lnTo>
                    <a:lnTo>
                      <a:pt x="39" y="789"/>
                    </a:lnTo>
                    <a:lnTo>
                      <a:pt x="39" y="787"/>
                    </a:lnTo>
                    <a:lnTo>
                      <a:pt x="41" y="786"/>
                    </a:lnTo>
                    <a:lnTo>
                      <a:pt x="34" y="782"/>
                    </a:lnTo>
                    <a:lnTo>
                      <a:pt x="32" y="777"/>
                    </a:lnTo>
                    <a:lnTo>
                      <a:pt x="32" y="774"/>
                    </a:lnTo>
                    <a:lnTo>
                      <a:pt x="34" y="770"/>
                    </a:lnTo>
                    <a:lnTo>
                      <a:pt x="36" y="767"/>
                    </a:lnTo>
                    <a:lnTo>
                      <a:pt x="37" y="765"/>
                    </a:lnTo>
                    <a:lnTo>
                      <a:pt x="42" y="763"/>
                    </a:lnTo>
                    <a:lnTo>
                      <a:pt x="61" y="760"/>
                    </a:lnTo>
                    <a:lnTo>
                      <a:pt x="73" y="763"/>
                    </a:lnTo>
                    <a:lnTo>
                      <a:pt x="78" y="753"/>
                    </a:lnTo>
                    <a:lnTo>
                      <a:pt x="82" y="751"/>
                    </a:lnTo>
                    <a:lnTo>
                      <a:pt x="90" y="748"/>
                    </a:lnTo>
                    <a:lnTo>
                      <a:pt x="104" y="746"/>
                    </a:lnTo>
                    <a:lnTo>
                      <a:pt x="113" y="748"/>
                    </a:lnTo>
                    <a:lnTo>
                      <a:pt x="118" y="751"/>
                    </a:lnTo>
                    <a:lnTo>
                      <a:pt x="123" y="757"/>
                    </a:lnTo>
                    <a:lnTo>
                      <a:pt x="124" y="755"/>
                    </a:lnTo>
                    <a:lnTo>
                      <a:pt x="123" y="750"/>
                    </a:lnTo>
                    <a:lnTo>
                      <a:pt x="123" y="746"/>
                    </a:lnTo>
                    <a:lnTo>
                      <a:pt x="124" y="740"/>
                    </a:lnTo>
                    <a:lnTo>
                      <a:pt x="126" y="736"/>
                    </a:lnTo>
                    <a:lnTo>
                      <a:pt x="124" y="731"/>
                    </a:lnTo>
                    <a:lnTo>
                      <a:pt x="123" y="726"/>
                    </a:lnTo>
                    <a:lnTo>
                      <a:pt x="118" y="721"/>
                    </a:lnTo>
                    <a:lnTo>
                      <a:pt x="114" y="721"/>
                    </a:lnTo>
                    <a:lnTo>
                      <a:pt x="113" y="722"/>
                    </a:lnTo>
                    <a:lnTo>
                      <a:pt x="109" y="724"/>
                    </a:lnTo>
                    <a:lnTo>
                      <a:pt x="102" y="733"/>
                    </a:lnTo>
                    <a:lnTo>
                      <a:pt x="99" y="734"/>
                    </a:lnTo>
                    <a:lnTo>
                      <a:pt x="92" y="734"/>
                    </a:lnTo>
                    <a:lnTo>
                      <a:pt x="90" y="734"/>
                    </a:lnTo>
                    <a:lnTo>
                      <a:pt x="87" y="733"/>
                    </a:lnTo>
                    <a:lnTo>
                      <a:pt x="82" y="729"/>
                    </a:lnTo>
                    <a:lnTo>
                      <a:pt x="80" y="728"/>
                    </a:lnTo>
                    <a:lnTo>
                      <a:pt x="78" y="729"/>
                    </a:lnTo>
                    <a:lnTo>
                      <a:pt x="77" y="734"/>
                    </a:lnTo>
                    <a:lnTo>
                      <a:pt x="73" y="738"/>
                    </a:lnTo>
                    <a:lnTo>
                      <a:pt x="71" y="740"/>
                    </a:lnTo>
                    <a:lnTo>
                      <a:pt x="70" y="740"/>
                    </a:lnTo>
                    <a:lnTo>
                      <a:pt x="66" y="740"/>
                    </a:lnTo>
                    <a:lnTo>
                      <a:pt x="54" y="733"/>
                    </a:lnTo>
                    <a:lnTo>
                      <a:pt x="51" y="729"/>
                    </a:lnTo>
                    <a:lnTo>
                      <a:pt x="51" y="724"/>
                    </a:lnTo>
                    <a:lnTo>
                      <a:pt x="47" y="719"/>
                    </a:lnTo>
                    <a:lnTo>
                      <a:pt x="44" y="719"/>
                    </a:lnTo>
                    <a:lnTo>
                      <a:pt x="42" y="717"/>
                    </a:lnTo>
                    <a:lnTo>
                      <a:pt x="49" y="711"/>
                    </a:lnTo>
                    <a:lnTo>
                      <a:pt x="53" y="707"/>
                    </a:lnTo>
                    <a:lnTo>
                      <a:pt x="51" y="705"/>
                    </a:lnTo>
                    <a:lnTo>
                      <a:pt x="46" y="705"/>
                    </a:lnTo>
                    <a:lnTo>
                      <a:pt x="42" y="711"/>
                    </a:lnTo>
                    <a:lnTo>
                      <a:pt x="41" y="711"/>
                    </a:lnTo>
                    <a:lnTo>
                      <a:pt x="36" y="711"/>
                    </a:lnTo>
                    <a:lnTo>
                      <a:pt x="30" y="709"/>
                    </a:lnTo>
                    <a:lnTo>
                      <a:pt x="27" y="707"/>
                    </a:lnTo>
                    <a:lnTo>
                      <a:pt x="25" y="704"/>
                    </a:lnTo>
                    <a:lnTo>
                      <a:pt x="22" y="700"/>
                    </a:lnTo>
                    <a:lnTo>
                      <a:pt x="15" y="697"/>
                    </a:lnTo>
                    <a:lnTo>
                      <a:pt x="13" y="695"/>
                    </a:lnTo>
                    <a:lnTo>
                      <a:pt x="12" y="692"/>
                    </a:lnTo>
                    <a:lnTo>
                      <a:pt x="5" y="683"/>
                    </a:lnTo>
                    <a:lnTo>
                      <a:pt x="0" y="678"/>
                    </a:lnTo>
                    <a:lnTo>
                      <a:pt x="0" y="673"/>
                    </a:lnTo>
                    <a:lnTo>
                      <a:pt x="5" y="666"/>
                    </a:lnTo>
                    <a:lnTo>
                      <a:pt x="5" y="665"/>
                    </a:lnTo>
                    <a:lnTo>
                      <a:pt x="3" y="661"/>
                    </a:lnTo>
                    <a:lnTo>
                      <a:pt x="1" y="658"/>
                    </a:lnTo>
                    <a:lnTo>
                      <a:pt x="3" y="654"/>
                    </a:lnTo>
                    <a:lnTo>
                      <a:pt x="6" y="646"/>
                    </a:lnTo>
                    <a:lnTo>
                      <a:pt x="8" y="644"/>
                    </a:lnTo>
                    <a:lnTo>
                      <a:pt x="15" y="639"/>
                    </a:lnTo>
                    <a:lnTo>
                      <a:pt x="22" y="632"/>
                    </a:lnTo>
                    <a:lnTo>
                      <a:pt x="25" y="632"/>
                    </a:lnTo>
                    <a:lnTo>
                      <a:pt x="27" y="630"/>
                    </a:lnTo>
                    <a:lnTo>
                      <a:pt x="37" y="632"/>
                    </a:lnTo>
                    <a:lnTo>
                      <a:pt x="39" y="630"/>
                    </a:lnTo>
                    <a:lnTo>
                      <a:pt x="42" y="627"/>
                    </a:lnTo>
                    <a:lnTo>
                      <a:pt x="46" y="624"/>
                    </a:lnTo>
                    <a:lnTo>
                      <a:pt x="54" y="618"/>
                    </a:lnTo>
                    <a:lnTo>
                      <a:pt x="73" y="610"/>
                    </a:lnTo>
                    <a:lnTo>
                      <a:pt x="75" y="608"/>
                    </a:lnTo>
                    <a:lnTo>
                      <a:pt x="75" y="608"/>
                    </a:lnTo>
                    <a:lnTo>
                      <a:pt x="73" y="603"/>
                    </a:lnTo>
                    <a:lnTo>
                      <a:pt x="73" y="601"/>
                    </a:lnTo>
                    <a:lnTo>
                      <a:pt x="77" y="598"/>
                    </a:lnTo>
                    <a:lnTo>
                      <a:pt x="85" y="591"/>
                    </a:lnTo>
                    <a:lnTo>
                      <a:pt x="90" y="590"/>
                    </a:lnTo>
                    <a:lnTo>
                      <a:pt x="95" y="590"/>
                    </a:lnTo>
                    <a:lnTo>
                      <a:pt x="97" y="588"/>
                    </a:lnTo>
                    <a:lnTo>
                      <a:pt x="102" y="584"/>
                    </a:lnTo>
                    <a:lnTo>
                      <a:pt x="104" y="583"/>
                    </a:lnTo>
                    <a:lnTo>
                      <a:pt x="119" y="581"/>
                    </a:lnTo>
                    <a:lnTo>
                      <a:pt x="126" y="584"/>
                    </a:lnTo>
                    <a:lnTo>
                      <a:pt x="130" y="584"/>
                    </a:lnTo>
                    <a:lnTo>
                      <a:pt x="131" y="583"/>
                    </a:lnTo>
                    <a:lnTo>
                      <a:pt x="135" y="578"/>
                    </a:lnTo>
                    <a:lnTo>
                      <a:pt x="140" y="567"/>
                    </a:lnTo>
                    <a:lnTo>
                      <a:pt x="142" y="561"/>
                    </a:lnTo>
                    <a:lnTo>
                      <a:pt x="145" y="550"/>
                    </a:lnTo>
                    <a:lnTo>
                      <a:pt x="148" y="535"/>
                    </a:lnTo>
                    <a:lnTo>
                      <a:pt x="150" y="520"/>
                    </a:lnTo>
                    <a:lnTo>
                      <a:pt x="152" y="504"/>
                    </a:lnTo>
                    <a:lnTo>
                      <a:pt x="154" y="494"/>
                    </a:lnTo>
                    <a:lnTo>
                      <a:pt x="154" y="491"/>
                    </a:lnTo>
                    <a:lnTo>
                      <a:pt x="157" y="486"/>
                    </a:lnTo>
                    <a:lnTo>
                      <a:pt x="160" y="482"/>
                    </a:lnTo>
                    <a:lnTo>
                      <a:pt x="166" y="480"/>
                    </a:lnTo>
                    <a:lnTo>
                      <a:pt x="166" y="479"/>
                    </a:lnTo>
                    <a:lnTo>
                      <a:pt x="162" y="475"/>
                    </a:lnTo>
                    <a:lnTo>
                      <a:pt x="160" y="475"/>
                    </a:lnTo>
                    <a:lnTo>
                      <a:pt x="159" y="475"/>
                    </a:lnTo>
                    <a:lnTo>
                      <a:pt x="155" y="479"/>
                    </a:lnTo>
                    <a:lnTo>
                      <a:pt x="150" y="482"/>
                    </a:lnTo>
                    <a:lnTo>
                      <a:pt x="145" y="480"/>
                    </a:lnTo>
                    <a:lnTo>
                      <a:pt x="142" y="482"/>
                    </a:lnTo>
                    <a:lnTo>
                      <a:pt x="140" y="486"/>
                    </a:lnTo>
                    <a:lnTo>
                      <a:pt x="135" y="487"/>
                    </a:lnTo>
                    <a:lnTo>
                      <a:pt x="131" y="487"/>
                    </a:lnTo>
                    <a:lnTo>
                      <a:pt x="124" y="482"/>
                    </a:lnTo>
                    <a:lnTo>
                      <a:pt x="123" y="482"/>
                    </a:lnTo>
                    <a:lnTo>
                      <a:pt x="114" y="482"/>
                    </a:lnTo>
                    <a:lnTo>
                      <a:pt x="113" y="480"/>
                    </a:lnTo>
                    <a:lnTo>
                      <a:pt x="111" y="477"/>
                    </a:lnTo>
                    <a:lnTo>
                      <a:pt x="109" y="472"/>
                    </a:lnTo>
                    <a:lnTo>
                      <a:pt x="107" y="465"/>
                    </a:lnTo>
                    <a:lnTo>
                      <a:pt x="107" y="460"/>
                    </a:lnTo>
                    <a:lnTo>
                      <a:pt x="111" y="448"/>
                    </a:lnTo>
                    <a:lnTo>
                      <a:pt x="111" y="445"/>
                    </a:lnTo>
                    <a:lnTo>
                      <a:pt x="119" y="431"/>
                    </a:lnTo>
                    <a:lnTo>
                      <a:pt x="123" y="424"/>
                    </a:lnTo>
                    <a:lnTo>
                      <a:pt x="128" y="419"/>
                    </a:lnTo>
                    <a:lnTo>
                      <a:pt x="131" y="417"/>
                    </a:lnTo>
                    <a:lnTo>
                      <a:pt x="135" y="416"/>
                    </a:lnTo>
                    <a:lnTo>
                      <a:pt x="138" y="412"/>
                    </a:lnTo>
                    <a:lnTo>
                      <a:pt x="143" y="402"/>
                    </a:lnTo>
                    <a:lnTo>
                      <a:pt x="148" y="395"/>
                    </a:lnTo>
                    <a:lnTo>
                      <a:pt x="155" y="378"/>
                    </a:lnTo>
                    <a:lnTo>
                      <a:pt x="159" y="375"/>
                    </a:lnTo>
                    <a:lnTo>
                      <a:pt x="171" y="368"/>
                    </a:lnTo>
                    <a:lnTo>
                      <a:pt x="174" y="368"/>
                    </a:lnTo>
                    <a:lnTo>
                      <a:pt x="178" y="370"/>
                    </a:lnTo>
                    <a:lnTo>
                      <a:pt x="179" y="373"/>
                    </a:lnTo>
                    <a:lnTo>
                      <a:pt x="188" y="388"/>
                    </a:lnTo>
                    <a:lnTo>
                      <a:pt x="188" y="388"/>
                    </a:lnTo>
                    <a:lnTo>
                      <a:pt x="186" y="382"/>
                    </a:lnTo>
                    <a:lnTo>
                      <a:pt x="184" y="365"/>
                    </a:lnTo>
                    <a:lnTo>
                      <a:pt x="184" y="358"/>
                    </a:lnTo>
                    <a:lnTo>
                      <a:pt x="188" y="349"/>
                    </a:lnTo>
                    <a:lnTo>
                      <a:pt x="190" y="347"/>
                    </a:lnTo>
                    <a:lnTo>
                      <a:pt x="195" y="347"/>
                    </a:lnTo>
                    <a:lnTo>
                      <a:pt x="201" y="351"/>
                    </a:lnTo>
                    <a:lnTo>
                      <a:pt x="207" y="353"/>
                    </a:lnTo>
                    <a:lnTo>
                      <a:pt x="210" y="358"/>
                    </a:lnTo>
                    <a:lnTo>
                      <a:pt x="215" y="361"/>
                    </a:lnTo>
                    <a:lnTo>
                      <a:pt x="217" y="361"/>
                    </a:lnTo>
                    <a:lnTo>
                      <a:pt x="219" y="358"/>
                    </a:lnTo>
                    <a:lnTo>
                      <a:pt x="220" y="351"/>
                    </a:lnTo>
                    <a:lnTo>
                      <a:pt x="224" y="339"/>
                    </a:lnTo>
                    <a:lnTo>
                      <a:pt x="225" y="325"/>
                    </a:lnTo>
                    <a:lnTo>
                      <a:pt x="224" y="308"/>
                    </a:lnTo>
                    <a:lnTo>
                      <a:pt x="224" y="295"/>
                    </a:lnTo>
                    <a:lnTo>
                      <a:pt x="222" y="286"/>
                    </a:lnTo>
                    <a:lnTo>
                      <a:pt x="224" y="279"/>
                    </a:lnTo>
                    <a:lnTo>
                      <a:pt x="227" y="271"/>
                    </a:lnTo>
                    <a:lnTo>
                      <a:pt x="231" y="264"/>
                    </a:lnTo>
                    <a:lnTo>
                      <a:pt x="237" y="255"/>
                    </a:lnTo>
                    <a:lnTo>
                      <a:pt x="244" y="254"/>
                    </a:lnTo>
                    <a:lnTo>
                      <a:pt x="248" y="254"/>
                    </a:lnTo>
                    <a:lnTo>
                      <a:pt x="253" y="259"/>
                    </a:lnTo>
                    <a:lnTo>
                      <a:pt x="260" y="261"/>
                    </a:lnTo>
                    <a:lnTo>
                      <a:pt x="267" y="269"/>
                    </a:lnTo>
                    <a:lnTo>
                      <a:pt x="277" y="286"/>
                    </a:lnTo>
                    <a:lnTo>
                      <a:pt x="284" y="296"/>
                    </a:lnTo>
                    <a:lnTo>
                      <a:pt x="289" y="300"/>
                    </a:lnTo>
                    <a:lnTo>
                      <a:pt x="294" y="307"/>
                    </a:lnTo>
                    <a:lnTo>
                      <a:pt x="302" y="320"/>
                    </a:lnTo>
                    <a:lnTo>
                      <a:pt x="306" y="327"/>
                    </a:lnTo>
                    <a:lnTo>
                      <a:pt x="309" y="329"/>
                    </a:lnTo>
                    <a:lnTo>
                      <a:pt x="311" y="329"/>
                    </a:lnTo>
                    <a:lnTo>
                      <a:pt x="311" y="325"/>
                    </a:lnTo>
                    <a:lnTo>
                      <a:pt x="306" y="317"/>
                    </a:lnTo>
                    <a:lnTo>
                      <a:pt x="301" y="308"/>
                    </a:lnTo>
                    <a:lnTo>
                      <a:pt x="287" y="291"/>
                    </a:lnTo>
                    <a:lnTo>
                      <a:pt x="280" y="278"/>
                    </a:lnTo>
                    <a:lnTo>
                      <a:pt x="273" y="264"/>
                    </a:lnTo>
                    <a:lnTo>
                      <a:pt x="268" y="255"/>
                    </a:lnTo>
                    <a:lnTo>
                      <a:pt x="260" y="247"/>
                    </a:lnTo>
                    <a:lnTo>
                      <a:pt x="260" y="243"/>
                    </a:lnTo>
                    <a:lnTo>
                      <a:pt x="270" y="232"/>
                    </a:lnTo>
                    <a:lnTo>
                      <a:pt x="290" y="221"/>
                    </a:lnTo>
                    <a:lnTo>
                      <a:pt x="311" y="213"/>
                    </a:lnTo>
                    <a:lnTo>
                      <a:pt x="320" y="215"/>
                    </a:lnTo>
                    <a:lnTo>
                      <a:pt x="332" y="211"/>
                    </a:lnTo>
                    <a:lnTo>
                      <a:pt x="333" y="206"/>
                    </a:lnTo>
                    <a:lnTo>
                      <a:pt x="335" y="203"/>
                    </a:lnTo>
                    <a:lnTo>
                      <a:pt x="347" y="196"/>
                    </a:lnTo>
                    <a:lnTo>
                      <a:pt x="350" y="196"/>
                    </a:lnTo>
                    <a:lnTo>
                      <a:pt x="356" y="199"/>
                    </a:lnTo>
                    <a:lnTo>
                      <a:pt x="362" y="206"/>
                    </a:lnTo>
                    <a:lnTo>
                      <a:pt x="364" y="213"/>
                    </a:lnTo>
                    <a:lnTo>
                      <a:pt x="367" y="223"/>
                    </a:lnTo>
                    <a:lnTo>
                      <a:pt x="369" y="237"/>
                    </a:lnTo>
                    <a:lnTo>
                      <a:pt x="369" y="281"/>
                    </a:lnTo>
                    <a:lnTo>
                      <a:pt x="369" y="288"/>
                    </a:lnTo>
                    <a:lnTo>
                      <a:pt x="369" y="291"/>
                    </a:lnTo>
                    <a:lnTo>
                      <a:pt x="373" y="288"/>
                    </a:lnTo>
                    <a:lnTo>
                      <a:pt x="374" y="278"/>
                    </a:lnTo>
                    <a:lnTo>
                      <a:pt x="378" y="272"/>
                    </a:lnTo>
                    <a:lnTo>
                      <a:pt x="379" y="262"/>
                    </a:lnTo>
                    <a:lnTo>
                      <a:pt x="381" y="250"/>
                    </a:lnTo>
                    <a:lnTo>
                      <a:pt x="381" y="240"/>
                    </a:lnTo>
                    <a:lnTo>
                      <a:pt x="378" y="228"/>
                    </a:lnTo>
                    <a:lnTo>
                      <a:pt x="378" y="209"/>
                    </a:lnTo>
                    <a:lnTo>
                      <a:pt x="379" y="199"/>
                    </a:lnTo>
                    <a:lnTo>
                      <a:pt x="385" y="199"/>
                    </a:lnTo>
                    <a:lnTo>
                      <a:pt x="405" y="235"/>
                    </a:lnTo>
                    <a:lnTo>
                      <a:pt x="412" y="242"/>
                    </a:lnTo>
                    <a:lnTo>
                      <a:pt x="421" y="259"/>
                    </a:lnTo>
                    <a:lnTo>
                      <a:pt x="431" y="257"/>
                    </a:lnTo>
                    <a:lnTo>
                      <a:pt x="441" y="259"/>
                    </a:lnTo>
                    <a:lnTo>
                      <a:pt x="444" y="259"/>
                    </a:lnTo>
                    <a:lnTo>
                      <a:pt x="446" y="255"/>
                    </a:lnTo>
                    <a:lnTo>
                      <a:pt x="444" y="249"/>
                    </a:lnTo>
                    <a:lnTo>
                      <a:pt x="431" y="228"/>
                    </a:lnTo>
                    <a:lnTo>
                      <a:pt x="424" y="211"/>
                    </a:lnTo>
                    <a:lnTo>
                      <a:pt x="421" y="191"/>
                    </a:lnTo>
                    <a:lnTo>
                      <a:pt x="419" y="180"/>
                    </a:lnTo>
                    <a:lnTo>
                      <a:pt x="422" y="177"/>
                    </a:lnTo>
                    <a:lnTo>
                      <a:pt x="438" y="179"/>
                    </a:lnTo>
                    <a:lnTo>
                      <a:pt x="460" y="187"/>
                    </a:lnTo>
                    <a:lnTo>
                      <a:pt x="489" y="221"/>
                    </a:lnTo>
                    <a:lnTo>
                      <a:pt x="503" y="232"/>
                    </a:lnTo>
                    <a:lnTo>
                      <a:pt x="528" y="269"/>
                    </a:lnTo>
                    <a:lnTo>
                      <a:pt x="537" y="274"/>
                    </a:lnTo>
                    <a:lnTo>
                      <a:pt x="539" y="274"/>
                    </a:lnTo>
                    <a:lnTo>
                      <a:pt x="542" y="271"/>
                    </a:lnTo>
                    <a:lnTo>
                      <a:pt x="544" y="266"/>
                    </a:lnTo>
                    <a:lnTo>
                      <a:pt x="544" y="259"/>
                    </a:lnTo>
                    <a:lnTo>
                      <a:pt x="542" y="250"/>
                    </a:lnTo>
                    <a:lnTo>
                      <a:pt x="542" y="242"/>
                    </a:lnTo>
                    <a:lnTo>
                      <a:pt x="540" y="230"/>
                    </a:lnTo>
                    <a:lnTo>
                      <a:pt x="542" y="209"/>
                    </a:lnTo>
                    <a:lnTo>
                      <a:pt x="547" y="201"/>
                    </a:lnTo>
                    <a:lnTo>
                      <a:pt x="549" y="194"/>
                    </a:lnTo>
                    <a:lnTo>
                      <a:pt x="547" y="179"/>
                    </a:lnTo>
                    <a:lnTo>
                      <a:pt x="542" y="168"/>
                    </a:lnTo>
                    <a:lnTo>
                      <a:pt x="523" y="141"/>
                    </a:lnTo>
                    <a:lnTo>
                      <a:pt x="523" y="138"/>
                    </a:lnTo>
                    <a:lnTo>
                      <a:pt x="527" y="134"/>
                    </a:lnTo>
                    <a:lnTo>
                      <a:pt x="533" y="131"/>
                    </a:lnTo>
                    <a:lnTo>
                      <a:pt x="580" y="138"/>
                    </a:lnTo>
                    <a:lnTo>
                      <a:pt x="587" y="141"/>
                    </a:lnTo>
                    <a:lnTo>
                      <a:pt x="590" y="143"/>
                    </a:lnTo>
                    <a:lnTo>
                      <a:pt x="592" y="146"/>
                    </a:lnTo>
                    <a:lnTo>
                      <a:pt x="593" y="148"/>
                    </a:lnTo>
                    <a:lnTo>
                      <a:pt x="604" y="143"/>
                    </a:lnTo>
                    <a:lnTo>
                      <a:pt x="604" y="136"/>
                    </a:lnTo>
                    <a:lnTo>
                      <a:pt x="602" y="133"/>
                    </a:lnTo>
                    <a:lnTo>
                      <a:pt x="549" y="121"/>
                    </a:lnTo>
                    <a:lnTo>
                      <a:pt x="539" y="116"/>
                    </a:lnTo>
                    <a:lnTo>
                      <a:pt x="533" y="116"/>
                    </a:lnTo>
                    <a:lnTo>
                      <a:pt x="528" y="119"/>
                    </a:lnTo>
                    <a:lnTo>
                      <a:pt x="518" y="121"/>
                    </a:lnTo>
                    <a:lnTo>
                      <a:pt x="513" y="121"/>
                    </a:lnTo>
                    <a:lnTo>
                      <a:pt x="506" y="105"/>
                    </a:lnTo>
                    <a:lnTo>
                      <a:pt x="511" y="88"/>
                    </a:lnTo>
                    <a:lnTo>
                      <a:pt x="516" y="88"/>
                    </a:lnTo>
                    <a:lnTo>
                      <a:pt x="527" y="95"/>
                    </a:lnTo>
                    <a:lnTo>
                      <a:pt x="532" y="85"/>
                    </a:lnTo>
                    <a:lnTo>
                      <a:pt x="540" y="78"/>
                    </a:lnTo>
                    <a:lnTo>
                      <a:pt x="549" y="75"/>
                    </a:lnTo>
                    <a:lnTo>
                      <a:pt x="569" y="58"/>
                    </a:lnTo>
                    <a:lnTo>
                      <a:pt x="573" y="56"/>
                    </a:lnTo>
                    <a:lnTo>
                      <a:pt x="576" y="56"/>
                    </a:lnTo>
                    <a:lnTo>
                      <a:pt x="587" y="61"/>
                    </a:lnTo>
                    <a:lnTo>
                      <a:pt x="590" y="66"/>
                    </a:lnTo>
                    <a:lnTo>
                      <a:pt x="595" y="75"/>
                    </a:lnTo>
                    <a:lnTo>
                      <a:pt x="599" y="78"/>
                    </a:lnTo>
                    <a:lnTo>
                      <a:pt x="600" y="78"/>
                    </a:lnTo>
                    <a:lnTo>
                      <a:pt x="605" y="83"/>
                    </a:lnTo>
                    <a:lnTo>
                      <a:pt x="612" y="70"/>
                    </a:lnTo>
                    <a:lnTo>
                      <a:pt x="617" y="54"/>
                    </a:lnTo>
                    <a:lnTo>
                      <a:pt x="624" y="46"/>
                    </a:lnTo>
                    <a:lnTo>
                      <a:pt x="633" y="51"/>
                    </a:lnTo>
                    <a:lnTo>
                      <a:pt x="638" y="58"/>
                    </a:lnTo>
                    <a:lnTo>
                      <a:pt x="643" y="66"/>
                    </a:lnTo>
                    <a:lnTo>
                      <a:pt x="652" y="71"/>
                    </a:lnTo>
                    <a:lnTo>
                      <a:pt x="664" y="99"/>
                    </a:lnTo>
                    <a:lnTo>
                      <a:pt x="665" y="99"/>
                    </a:lnTo>
                    <a:lnTo>
                      <a:pt x="667" y="97"/>
                    </a:lnTo>
                    <a:lnTo>
                      <a:pt x="669" y="92"/>
                    </a:lnTo>
                    <a:lnTo>
                      <a:pt x="669" y="83"/>
                    </a:lnTo>
                    <a:lnTo>
                      <a:pt x="670" y="73"/>
                    </a:lnTo>
                    <a:lnTo>
                      <a:pt x="669" y="70"/>
                    </a:lnTo>
                    <a:lnTo>
                      <a:pt x="658" y="58"/>
                    </a:lnTo>
                    <a:lnTo>
                      <a:pt x="657" y="53"/>
                    </a:lnTo>
                    <a:lnTo>
                      <a:pt x="655" y="44"/>
                    </a:lnTo>
                    <a:lnTo>
                      <a:pt x="655" y="39"/>
                    </a:lnTo>
                    <a:lnTo>
                      <a:pt x="657" y="34"/>
                    </a:lnTo>
                    <a:lnTo>
                      <a:pt x="658" y="32"/>
                    </a:lnTo>
                    <a:lnTo>
                      <a:pt x="665" y="34"/>
                    </a:lnTo>
                    <a:lnTo>
                      <a:pt x="667" y="32"/>
                    </a:lnTo>
                    <a:lnTo>
                      <a:pt x="669" y="27"/>
                    </a:lnTo>
                    <a:lnTo>
                      <a:pt x="672" y="20"/>
                    </a:lnTo>
                    <a:lnTo>
                      <a:pt x="674" y="17"/>
                    </a:lnTo>
                    <a:lnTo>
                      <a:pt x="679" y="17"/>
                    </a:lnTo>
                    <a:lnTo>
                      <a:pt x="686" y="22"/>
                    </a:lnTo>
                    <a:lnTo>
                      <a:pt x="691" y="22"/>
                    </a:lnTo>
                    <a:lnTo>
                      <a:pt x="694" y="20"/>
                    </a:lnTo>
                    <a:lnTo>
                      <a:pt x="694" y="15"/>
                    </a:lnTo>
                    <a:lnTo>
                      <a:pt x="694" y="12"/>
                    </a:lnTo>
                    <a:lnTo>
                      <a:pt x="696" y="10"/>
                    </a:lnTo>
                    <a:lnTo>
                      <a:pt x="718" y="10"/>
                    </a:lnTo>
                    <a:lnTo>
                      <a:pt x="723" y="10"/>
                    </a:lnTo>
                    <a:lnTo>
                      <a:pt x="727" y="5"/>
                    </a:lnTo>
                    <a:lnTo>
                      <a:pt x="732" y="5"/>
                    </a:lnTo>
                    <a:lnTo>
                      <a:pt x="737" y="7"/>
                    </a:lnTo>
                    <a:lnTo>
                      <a:pt x="742" y="12"/>
                    </a:lnTo>
                    <a:lnTo>
                      <a:pt x="749" y="12"/>
                    </a:lnTo>
                    <a:lnTo>
                      <a:pt x="758" y="3"/>
                    </a:lnTo>
                    <a:lnTo>
                      <a:pt x="764" y="0"/>
                    </a:lnTo>
                    <a:lnTo>
                      <a:pt x="809" y="1"/>
                    </a:lnTo>
                    <a:lnTo>
                      <a:pt x="823" y="7"/>
                    </a:lnTo>
                    <a:lnTo>
                      <a:pt x="823" y="7"/>
                    </a:lnTo>
                    <a:close/>
                    <a:moveTo>
                      <a:pt x="537" y="233"/>
                    </a:moveTo>
                    <a:lnTo>
                      <a:pt x="533" y="237"/>
                    </a:lnTo>
                    <a:lnTo>
                      <a:pt x="525" y="221"/>
                    </a:lnTo>
                    <a:lnTo>
                      <a:pt x="511" y="206"/>
                    </a:lnTo>
                    <a:lnTo>
                      <a:pt x="501" y="196"/>
                    </a:lnTo>
                    <a:lnTo>
                      <a:pt x="491" y="168"/>
                    </a:lnTo>
                    <a:lnTo>
                      <a:pt x="489" y="160"/>
                    </a:lnTo>
                    <a:lnTo>
                      <a:pt x="491" y="151"/>
                    </a:lnTo>
                    <a:lnTo>
                      <a:pt x="499" y="150"/>
                    </a:lnTo>
                    <a:lnTo>
                      <a:pt x="508" y="146"/>
                    </a:lnTo>
                    <a:lnTo>
                      <a:pt x="527" y="163"/>
                    </a:lnTo>
                    <a:lnTo>
                      <a:pt x="535" y="177"/>
                    </a:lnTo>
                    <a:lnTo>
                      <a:pt x="539" y="189"/>
                    </a:lnTo>
                    <a:lnTo>
                      <a:pt x="539" y="211"/>
                    </a:lnTo>
                    <a:lnTo>
                      <a:pt x="537" y="233"/>
                    </a:lnTo>
                    <a:close/>
                    <a:moveTo>
                      <a:pt x="1040" y="266"/>
                    </a:moveTo>
                    <a:lnTo>
                      <a:pt x="1038" y="271"/>
                    </a:lnTo>
                    <a:lnTo>
                      <a:pt x="1033" y="269"/>
                    </a:lnTo>
                    <a:lnTo>
                      <a:pt x="1026" y="257"/>
                    </a:lnTo>
                    <a:lnTo>
                      <a:pt x="1023" y="247"/>
                    </a:lnTo>
                    <a:lnTo>
                      <a:pt x="1021" y="235"/>
                    </a:lnTo>
                    <a:lnTo>
                      <a:pt x="1025" y="230"/>
                    </a:lnTo>
                    <a:lnTo>
                      <a:pt x="1028" y="228"/>
                    </a:lnTo>
                    <a:lnTo>
                      <a:pt x="1033" y="238"/>
                    </a:lnTo>
                    <a:lnTo>
                      <a:pt x="1037" y="252"/>
                    </a:lnTo>
                    <a:lnTo>
                      <a:pt x="1040" y="266"/>
                    </a:lnTo>
                    <a:lnTo>
                      <a:pt x="1040" y="266"/>
                    </a:lnTo>
                    <a:close/>
                    <a:moveTo>
                      <a:pt x="1061" y="509"/>
                    </a:moveTo>
                    <a:lnTo>
                      <a:pt x="1052" y="521"/>
                    </a:lnTo>
                    <a:lnTo>
                      <a:pt x="1040" y="521"/>
                    </a:lnTo>
                    <a:lnTo>
                      <a:pt x="1033" y="516"/>
                    </a:lnTo>
                    <a:lnTo>
                      <a:pt x="1031" y="508"/>
                    </a:lnTo>
                    <a:lnTo>
                      <a:pt x="1033" y="497"/>
                    </a:lnTo>
                    <a:lnTo>
                      <a:pt x="1042" y="489"/>
                    </a:lnTo>
                    <a:lnTo>
                      <a:pt x="1054" y="486"/>
                    </a:lnTo>
                    <a:lnTo>
                      <a:pt x="1062" y="487"/>
                    </a:lnTo>
                    <a:lnTo>
                      <a:pt x="1064" y="497"/>
                    </a:lnTo>
                    <a:lnTo>
                      <a:pt x="1061" y="509"/>
                    </a:lnTo>
                    <a:lnTo>
                      <a:pt x="1061" y="509"/>
                    </a:lnTo>
                    <a:close/>
                    <a:moveTo>
                      <a:pt x="1033" y="694"/>
                    </a:moveTo>
                    <a:lnTo>
                      <a:pt x="1031" y="697"/>
                    </a:lnTo>
                    <a:lnTo>
                      <a:pt x="1030" y="688"/>
                    </a:lnTo>
                    <a:lnTo>
                      <a:pt x="1028" y="675"/>
                    </a:lnTo>
                    <a:lnTo>
                      <a:pt x="1028" y="659"/>
                    </a:lnTo>
                    <a:lnTo>
                      <a:pt x="1031" y="653"/>
                    </a:lnTo>
                    <a:lnTo>
                      <a:pt x="1033" y="651"/>
                    </a:lnTo>
                    <a:lnTo>
                      <a:pt x="1035" y="653"/>
                    </a:lnTo>
                    <a:lnTo>
                      <a:pt x="1035" y="659"/>
                    </a:lnTo>
                    <a:lnTo>
                      <a:pt x="1035" y="673"/>
                    </a:lnTo>
                    <a:lnTo>
                      <a:pt x="1037" y="682"/>
                    </a:lnTo>
                    <a:lnTo>
                      <a:pt x="1033" y="694"/>
                    </a:lnTo>
                    <a:close/>
                    <a:moveTo>
                      <a:pt x="1054" y="724"/>
                    </a:moveTo>
                    <a:lnTo>
                      <a:pt x="1050" y="724"/>
                    </a:lnTo>
                    <a:lnTo>
                      <a:pt x="1049" y="722"/>
                    </a:lnTo>
                    <a:lnTo>
                      <a:pt x="1050" y="717"/>
                    </a:lnTo>
                    <a:lnTo>
                      <a:pt x="1055" y="704"/>
                    </a:lnTo>
                    <a:lnTo>
                      <a:pt x="1057" y="704"/>
                    </a:lnTo>
                    <a:lnTo>
                      <a:pt x="1059" y="705"/>
                    </a:lnTo>
                    <a:lnTo>
                      <a:pt x="1061" y="712"/>
                    </a:lnTo>
                    <a:lnTo>
                      <a:pt x="1059" y="719"/>
                    </a:lnTo>
                    <a:lnTo>
                      <a:pt x="1054" y="724"/>
                    </a:lnTo>
                    <a:lnTo>
                      <a:pt x="1054" y="724"/>
                    </a:lnTo>
                    <a:close/>
                    <a:moveTo>
                      <a:pt x="22" y="753"/>
                    </a:moveTo>
                    <a:lnTo>
                      <a:pt x="15" y="753"/>
                    </a:lnTo>
                    <a:lnTo>
                      <a:pt x="8" y="750"/>
                    </a:lnTo>
                    <a:lnTo>
                      <a:pt x="6" y="746"/>
                    </a:lnTo>
                    <a:lnTo>
                      <a:pt x="6" y="743"/>
                    </a:lnTo>
                    <a:lnTo>
                      <a:pt x="6" y="741"/>
                    </a:lnTo>
                    <a:lnTo>
                      <a:pt x="12" y="740"/>
                    </a:lnTo>
                    <a:lnTo>
                      <a:pt x="13" y="740"/>
                    </a:lnTo>
                    <a:lnTo>
                      <a:pt x="15" y="741"/>
                    </a:lnTo>
                    <a:lnTo>
                      <a:pt x="20" y="743"/>
                    </a:lnTo>
                    <a:lnTo>
                      <a:pt x="24" y="745"/>
                    </a:lnTo>
                    <a:lnTo>
                      <a:pt x="27" y="746"/>
                    </a:lnTo>
                    <a:lnTo>
                      <a:pt x="25" y="750"/>
                    </a:lnTo>
                    <a:lnTo>
                      <a:pt x="22" y="753"/>
                    </a:lnTo>
                    <a:close/>
                    <a:moveTo>
                      <a:pt x="1042" y="859"/>
                    </a:moveTo>
                    <a:lnTo>
                      <a:pt x="1040" y="861"/>
                    </a:lnTo>
                    <a:lnTo>
                      <a:pt x="1031" y="828"/>
                    </a:lnTo>
                    <a:lnTo>
                      <a:pt x="1031" y="816"/>
                    </a:lnTo>
                    <a:lnTo>
                      <a:pt x="1033" y="806"/>
                    </a:lnTo>
                    <a:lnTo>
                      <a:pt x="1037" y="806"/>
                    </a:lnTo>
                    <a:lnTo>
                      <a:pt x="1038" y="811"/>
                    </a:lnTo>
                    <a:lnTo>
                      <a:pt x="1040" y="830"/>
                    </a:lnTo>
                    <a:lnTo>
                      <a:pt x="1042" y="859"/>
                    </a:lnTo>
                    <a:close/>
                    <a:moveTo>
                      <a:pt x="1054" y="908"/>
                    </a:moveTo>
                    <a:lnTo>
                      <a:pt x="1054" y="917"/>
                    </a:lnTo>
                    <a:lnTo>
                      <a:pt x="1055" y="924"/>
                    </a:lnTo>
                    <a:lnTo>
                      <a:pt x="1057" y="929"/>
                    </a:lnTo>
                    <a:lnTo>
                      <a:pt x="1062" y="927"/>
                    </a:lnTo>
                    <a:lnTo>
                      <a:pt x="1064" y="936"/>
                    </a:lnTo>
                    <a:lnTo>
                      <a:pt x="1061" y="939"/>
                    </a:lnTo>
                    <a:lnTo>
                      <a:pt x="1047" y="937"/>
                    </a:lnTo>
                    <a:lnTo>
                      <a:pt x="1040" y="939"/>
                    </a:lnTo>
                    <a:lnTo>
                      <a:pt x="1037" y="934"/>
                    </a:lnTo>
                    <a:lnTo>
                      <a:pt x="1037" y="924"/>
                    </a:lnTo>
                    <a:lnTo>
                      <a:pt x="1037" y="915"/>
                    </a:lnTo>
                    <a:lnTo>
                      <a:pt x="1040" y="910"/>
                    </a:lnTo>
                    <a:lnTo>
                      <a:pt x="1043" y="913"/>
                    </a:lnTo>
                    <a:lnTo>
                      <a:pt x="1049" y="912"/>
                    </a:lnTo>
                    <a:lnTo>
                      <a:pt x="1054" y="908"/>
                    </a:lnTo>
                    <a:lnTo>
                      <a:pt x="1054" y="908"/>
                    </a:lnTo>
                    <a:close/>
                    <a:moveTo>
                      <a:pt x="342" y="1091"/>
                    </a:moveTo>
                    <a:lnTo>
                      <a:pt x="338" y="1096"/>
                    </a:lnTo>
                    <a:lnTo>
                      <a:pt x="337" y="1097"/>
                    </a:lnTo>
                    <a:lnTo>
                      <a:pt x="332" y="1106"/>
                    </a:lnTo>
                    <a:lnTo>
                      <a:pt x="332" y="1106"/>
                    </a:lnTo>
                    <a:lnTo>
                      <a:pt x="330" y="1104"/>
                    </a:lnTo>
                    <a:lnTo>
                      <a:pt x="328" y="1103"/>
                    </a:lnTo>
                    <a:lnTo>
                      <a:pt x="326" y="1103"/>
                    </a:lnTo>
                    <a:lnTo>
                      <a:pt x="326" y="1101"/>
                    </a:lnTo>
                    <a:lnTo>
                      <a:pt x="326" y="1101"/>
                    </a:lnTo>
                    <a:lnTo>
                      <a:pt x="325" y="1099"/>
                    </a:lnTo>
                    <a:lnTo>
                      <a:pt x="325" y="1099"/>
                    </a:lnTo>
                    <a:lnTo>
                      <a:pt x="321" y="1099"/>
                    </a:lnTo>
                    <a:lnTo>
                      <a:pt x="320" y="1099"/>
                    </a:lnTo>
                    <a:lnTo>
                      <a:pt x="320" y="1096"/>
                    </a:lnTo>
                    <a:lnTo>
                      <a:pt x="321" y="1094"/>
                    </a:lnTo>
                    <a:lnTo>
                      <a:pt x="323" y="1092"/>
                    </a:lnTo>
                    <a:lnTo>
                      <a:pt x="330" y="1091"/>
                    </a:lnTo>
                    <a:lnTo>
                      <a:pt x="332" y="1092"/>
                    </a:lnTo>
                    <a:lnTo>
                      <a:pt x="332" y="1092"/>
                    </a:lnTo>
                    <a:lnTo>
                      <a:pt x="333" y="1091"/>
                    </a:lnTo>
                    <a:lnTo>
                      <a:pt x="338" y="1089"/>
                    </a:lnTo>
                    <a:lnTo>
                      <a:pt x="338" y="1087"/>
                    </a:lnTo>
                    <a:lnTo>
                      <a:pt x="342" y="1089"/>
                    </a:lnTo>
                    <a:lnTo>
                      <a:pt x="342" y="1091"/>
                    </a:lnTo>
                    <a:lnTo>
                      <a:pt x="342" y="1091"/>
                    </a:lnTo>
                    <a:close/>
                    <a:moveTo>
                      <a:pt x="371" y="1200"/>
                    </a:moveTo>
                    <a:lnTo>
                      <a:pt x="369" y="1200"/>
                    </a:lnTo>
                    <a:lnTo>
                      <a:pt x="364" y="1196"/>
                    </a:lnTo>
                    <a:lnTo>
                      <a:pt x="362" y="1195"/>
                    </a:lnTo>
                    <a:lnTo>
                      <a:pt x="362" y="1195"/>
                    </a:lnTo>
                    <a:lnTo>
                      <a:pt x="362" y="1193"/>
                    </a:lnTo>
                    <a:lnTo>
                      <a:pt x="364" y="1190"/>
                    </a:lnTo>
                    <a:lnTo>
                      <a:pt x="367" y="1184"/>
                    </a:lnTo>
                    <a:lnTo>
                      <a:pt x="369" y="1184"/>
                    </a:lnTo>
                    <a:lnTo>
                      <a:pt x="371" y="1186"/>
                    </a:lnTo>
                    <a:lnTo>
                      <a:pt x="373" y="1191"/>
                    </a:lnTo>
                    <a:lnTo>
                      <a:pt x="373" y="1193"/>
                    </a:lnTo>
                    <a:lnTo>
                      <a:pt x="373" y="1195"/>
                    </a:lnTo>
                    <a:lnTo>
                      <a:pt x="371" y="1196"/>
                    </a:lnTo>
                    <a:lnTo>
                      <a:pt x="371" y="1198"/>
                    </a:lnTo>
                    <a:lnTo>
                      <a:pt x="371" y="1200"/>
                    </a:lnTo>
                    <a:lnTo>
                      <a:pt x="371" y="1200"/>
                    </a:lnTo>
                    <a:close/>
                    <a:moveTo>
                      <a:pt x="910" y="1207"/>
                    </a:moveTo>
                    <a:lnTo>
                      <a:pt x="910" y="1210"/>
                    </a:lnTo>
                    <a:lnTo>
                      <a:pt x="912" y="1212"/>
                    </a:lnTo>
                    <a:lnTo>
                      <a:pt x="910" y="1213"/>
                    </a:lnTo>
                    <a:lnTo>
                      <a:pt x="910" y="1213"/>
                    </a:lnTo>
                    <a:lnTo>
                      <a:pt x="910" y="1215"/>
                    </a:lnTo>
                    <a:lnTo>
                      <a:pt x="912" y="1217"/>
                    </a:lnTo>
                    <a:lnTo>
                      <a:pt x="912" y="1219"/>
                    </a:lnTo>
                    <a:lnTo>
                      <a:pt x="912" y="1220"/>
                    </a:lnTo>
                    <a:lnTo>
                      <a:pt x="910" y="1222"/>
                    </a:lnTo>
                    <a:lnTo>
                      <a:pt x="903" y="1225"/>
                    </a:lnTo>
                    <a:lnTo>
                      <a:pt x="901" y="1227"/>
                    </a:lnTo>
                    <a:lnTo>
                      <a:pt x="898" y="1230"/>
                    </a:lnTo>
                    <a:lnTo>
                      <a:pt x="895" y="1234"/>
                    </a:lnTo>
                    <a:lnTo>
                      <a:pt x="895" y="1234"/>
                    </a:lnTo>
                    <a:lnTo>
                      <a:pt x="893" y="1230"/>
                    </a:lnTo>
                    <a:lnTo>
                      <a:pt x="888" y="1227"/>
                    </a:lnTo>
                    <a:lnTo>
                      <a:pt x="877" y="1229"/>
                    </a:lnTo>
                    <a:lnTo>
                      <a:pt x="867" y="1232"/>
                    </a:lnTo>
                    <a:lnTo>
                      <a:pt x="862" y="1234"/>
                    </a:lnTo>
                    <a:lnTo>
                      <a:pt x="860" y="1232"/>
                    </a:lnTo>
                    <a:lnTo>
                      <a:pt x="860" y="1232"/>
                    </a:lnTo>
                    <a:lnTo>
                      <a:pt x="860" y="1230"/>
                    </a:lnTo>
                    <a:lnTo>
                      <a:pt x="862" y="1225"/>
                    </a:lnTo>
                    <a:lnTo>
                      <a:pt x="862" y="1224"/>
                    </a:lnTo>
                    <a:lnTo>
                      <a:pt x="864" y="1222"/>
                    </a:lnTo>
                    <a:lnTo>
                      <a:pt x="865" y="1219"/>
                    </a:lnTo>
                    <a:lnTo>
                      <a:pt x="865" y="1213"/>
                    </a:lnTo>
                    <a:lnTo>
                      <a:pt x="867" y="1208"/>
                    </a:lnTo>
                    <a:lnTo>
                      <a:pt x="869" y="1207"/>
                    </a:lnTo>
                    <a:lnTo>
                      <a:pt x="872" y="1208"/>
                    </a:lnTo>
                    <a:lnTo>
                      <a:pt x="876" y="1210"/>
                    </a:lnTo>
                    <a:lnTo>
                      <a:pt x="881" y="1210"/>
                    </a:lnTo>
                    <a:lnTo>
                      <a:pt x="888" y="1208"/>
                    </a:lnTo>
                    <a:lnTo>
                      <a:pt x="893" y="1207"/>
                    </a:lnTo>
                    <a:lnTo>
                      <a:pt x="903" y="1200"/>
                    </a:lnTo>
                    <a:lnTo>
                      <a:pt x="905" y="1200"/>
                    </a:lnTo>
                    <a:lnTo>
                      <a:pt x="907" y="1201"/>
                    </a:lnTo>
                    <a:lnTo>
                      <a:pt x="907" y="1203"/>
                    </a:lnTo>
                    <a:lnTo>
                      <a:pt x="910" y="1205"/>
                    </a:lnTo>
                    <a:lnTo>
                      <a:pt x="910" y="1207"/>
                    </a:lnTo>
                    <a:lnTo>
                      <a:pt x="910" y="1207"/>
                    </a:lnTo>
                    <a:close/>
                    <a:moveTo>
                      <a:pt x="405" y="1210"/>
                    </a:moveTo>
                    <a:lnTo>
                      <a:pt x="403" y="1210"/>
                    </a:lnTo>
                    <a:lnTo>
                      <a:pt x="397" y="1210"/>
                    </a:lnTo>
                    <a:lnTo>
                      <a:pt x="397" y="1208"/>
                    </a:lnTo>
                    <a:lnTo>
                      <a:pt x="397" y="1207"/>
                    </a:lnTo>
                    <a:lnTo>
                      <a:pt x="398" y="1203"/>
                    </a:lnTo>
                    <a:lnTo>
                      <a:pt x="400" y="1203"/>
                    </a:lnTo>
                    <a:lnTo>
                      <a:pt x="403" y="1205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0"/>
                    </a:lnTo>
                    <a:lnTo>
                      <a:pt x="405" y="1210"/>
                    </a:lnTo>
                    <a:close/>
                    <a:moveTo>
                      <a:pt x="386" y="1261"/>
                    </a:moveTo>
                    <a:lnTo>
                      <a:pt x="391" y="1266"/>
                    </a:lnTo>
                    <a:lnTo>
                      <a:pt x="398" y="1270"/>
                    </a:lnTo>
                    <a:lnTo>
                      <a:pt x="400" y="1271"/>
                    </a:lnTo>
                    <a:lnTo>
                      <a:pt x="400" y="1273"/>
                    </a:lnTo>
                    <a:lnTo>
                      <a:pt x="400" y="1275"/>
                    </a:lnTo>
                    <a:lnTo>
                      <a:pt x="400" y="1275"/>
                    </a:lnTo>
                    <a:lnTo>
                      <a:pt x="400" y="1276"/>
                    </a:lnTo>
                    <a:lnTo>
                      <a:pt x="400" y="1278"/>
                    </a:lnTo>
                    <a:lnTo>
                      <a:pt x="402" y="1278"/>
                    </a:lnTo>
                    <a:lnTo>
                      <a:pt x="402" y="1282"/>
                    </a:lnTo>
                    <a:lnTo>
                      <a:pt x="400" y="1283"/>
                    </a:lnTo>
                    <a:lnTo>
                      <a:pt x="398" y="1287"/>
                    </a:lnTo>
                    <a:lnTo>
                      <a:pt x="385" y="1294"/>
                    </a:lnTo>
                    <a:lnTo>
                      <a:pt x="381" y="1295"/>
                    </a:lnTo>
                    <a:lnTo>
                      <a:pt x="369" y="1300"/>
                    </a:lnTo>
                    <a:lnTo>
                      <a:pt x="366" y="1300"/>
                    </a:lnTo>
                    <a:lnTo>
                      <a:pt x="366" y="1299"/>
                    </a:lnTo>
                    <a:lnTo>
                      <a:pt x="362" y="1297"/>
                    </a:lnTo>
                    <a:lnTo>
                      <a:pt x="361" y="1295"/>
                    </a:lnTo>
                    <a:lnTo>
                      <a:pt x="359" y="1294"/>
                    </a:lnTo>
                    <a:lnTo>
                      <a:pt x="357" y="1292"/>
                    </a:lnTo>
                    <a:lnTo>
                      <a:pt x="359" y="1290"/>
                    </a:lnTo>
                    <a:lnTo>
                      <a:pt x="361" y="1290"/>
                    </a:lnTo>
                    <a:lnTo>
                      <a:pt x="364" y="1290"/>
                    </a:lnTo>
                    <a:lnTo>
                      <a:pt x="367" y="1288"/>
                    </a:lnTo>
                    <a:lnTo>
                      <a:pt x="367" y="1287"/>
                    </a:lnTo>
                    <a:lnTo>
                      <a:pt x="366" y="1287"/>
                    </a:lnTo>
                    <a:lnTo>
                      <a:pt x="364" y="1285"/>
                    </a:lnTo>
                    <a:lnTo>
                      <a:pt x="362" y="1285"/>
                    </a:lnTo>
                    <a:lnTo>
                      <a:pt x="361" y="1283"/>
                    </a:lnTo>
                    <a:lnTo>
                      <a:pt x="359" y="1283"/>
                    </a:lnTo>
                    <a:lnTo>
                      <a:pt x="352" y="1282"/>
                    </a:lnTo>
                    <a:lnTo>
                      <a:pt x="347" y="1280"/>
                    </a:lnTo>
                    <a:lnTo>
                      <a:pt x="345" y="1280"/>
                    </a:lnTo>
                    <a:lnTo>
                      <a:pt x="345" y="1278"/>
                    </a:lnTo>
                    <a:lnTo>
                      <a:pt x="344" y="1275"/>
                    </a:lnTo>
                    <a:lnTo>
                      <a:pt x="345" y="1265"/>
                    </a:lnTo>
                    <a:lnTo>
                      <a:pt x="347" y="1261"/>
                    </a:lnTo>
                    <a:lnTo>
                      <a:pt x="349" y="1261"/>
                    </a:lnTo>
                    <a:lnTo>
                      <a:pt x="354" y="1263"/>
                    </a:lnTo>
                    <a:lnTo>
                      <a:pt x="356" y="1263"/>
                    </a:lnTo>
                    <a:lnTo>
                      <a:pt x="349" y="1258"/>
                    </a:lnTo>
                    <a:lnTo>
                      <a:pt x="347" y="1256"/>
                    </a:lnTo>
                    <a:lnTo>
                      <a:pt x="345" y="1254"/>
                    </a:lnTo>
                    <a:lnTo>
                      <a:pt x="345" y="1251"/>
                    </a:lnTo>
                    <a:lnTo>
                      <a:pt x="345" y="1249"/>
                    </a:lnTo>
                    <a:lnTo>
                      <a:pt x="345" y="1247"/>
                    </a:lnTo>
                    <a:lnTo>
                      <a:pt x="347" y="1246"/>
                    </a:lnTo>
                    <a:lnTo>
                      <a:pt x="347" y="1244"/>
                    </a:lnTo>
                    <a:lnTo>
                      <a:pt x="354" y="1241"/>
                    </a:lnTo>
                    <a:lnTo>
                      <a:pt x="361" y="1242"/>
                    </a:lnTo>
                    <a:lnTo>
                      <a:pt x="373" y="1246"/>
                    </a:lnTo>
                    <a:lnTo>
                      <a:pt x="374" y="1247"/>
                    </a:lnTo>
                    <a:lnTo>
                      <a:pt x="378" y="1251"/>
                    </a:lnTo>
                    <a:lnTo>
                      <a:pt x="386" y="1261"/>
                    </a:lnTo>
                    <a:lnTo>
                      <a:pt x="386" y="1261"/>
                    </a:lnTo>
                    <a:close/>
                    <a:moveTo>
                      <a:pt x="419" y="1283"/>
                    </a:moveTo>
                    <a:lnTo>
                      <a:pt x="415" y="1285"/>
                    </a:lnTo>
                    <a:lnTo>
                      <a:pt x="415" y="1285"/>
                    </a:lnTo>
                    <a:lnTo>
                      <a:pt x="414" y="1283"/>
                    </a:lnTo>
                    <a:lnTo>
                      <a:pt x="414" y="1276"/>
                    </a:lnTo>
                    <a:lnTo>
                      <a:pt x="412" y="1273"/>
                    </a:lnTo>
                    <a:lnTo>
                      <a:pt x="412" y="1270"/>
                    </a:lnTo>
                    <a:lnTo>
                      <a:pt x="412" y="1266"/>
                    </a:lnTo>
                    <a:lnTo>
                      <a:pt x="415" y="1263"/>
                    </a:lnTo>
                    <a:lnTo>
                      <a:pt x="417" y="1263"/>
                    </a:lnTo>
                    <a:lnTo>
                      <a:pt x="421" y="1265"/>
                    </a:lnTo>
                    <a:lnTo>
                      <a:pt x="426" y="1268"/>
                    </a:lnTo>
                    <a:lnTo>
                      <a:pt x="424" y="1268"/>
                    </a:lnTo>
                    <a:lnTo>
                      <a:pt x="424" y="1270"/>
                    </a:lnTo>
                    <a:lnTo>
                      <a:pt x="421" y="1273"/>
                    </a:lnTo>
                    <a:lnTo>
                      <a:pt x="419" y="1278"/>
                    </a:lnTo>
                    <a:lnTo>
                      <a:pt x="419" y="1280"/>
                    </a:lnTo>
                    <a:lnTo>
                      <a:pt x="419" y="1282"/>
                    </a:lnTo>
                    <a:lnTo>
                      <a:pt x="419" y="1283"/>
                    </a:lnTo>
                    <a:lnTo>
                      <a:pt x="419" y="1283"/>
                    </a:lnTo>
                    <a:close/>
                    <a:moveTo>
                      <a:pt x="687" y="1486"/>
                    </a:moveTo>
                    <a:lnTo>
                      <a:pt x="684" y="1486"/>
                    </a:lnTo>
                    <a:lnTo>
                      <a:pt x="684" y="1481"/>
                    </a:lnTo>
                    <a:lnTo>
                      <a:pt x="684" y="1478"/>
                    </a:lnTo>
                    <a:lnTo>
                      <a:pt x="687" y="1476"/>
                    </a:lnTo>
                    <a:lnTo>
                      <a:pt x="689" y="1479"/>
                    </a:lnTo>
                    <a:lnTo>
                      <a:pt x="687" y="1483"/>
                    </a:lnTo>
                    <a:lnTo>
                      <a:pt x="687" y="1486"/>
                    </a:lnTo>
                    <a:lnTo>
                      <a:pt x="687" y="1486"/>
                    </a:lnTo>
                    <a:close/>
                    <a:moveTo>
                      <a:pt x="510" y="1687"/>
                    </a:moveTo>
                    <a:lnTo>
                      <a:pt x="508" y="1692"/>
                    </a:lnTo>
                    <a:lnTo>
                      <a:pt x="506" y="1691"/>
                    </a:lnTo>
                    <a:lnTo>
                      <a:pt x="504" y="1689"/>
                    </a:lnTo>
                    <a:lnTo>
                      <a:pt x="503" y="1687"/>
                    </a:lnTo>
                    <a:lnTo>
                      <a:pt x="499" y="1687"/>
                    </a:lnTo>
                    <a:lnTo>
                      <a:pt x="499" y="1687"/>
                    </a:lnTo>
                    <a:lnTo>
                      <a:pt x="508" y="1682"/>
                    </a:lnTo>
                    <a:lnTo>
                      <a:pt x="511" y="1680"/>
                    </a:lnTo>
                    <a:lnTo>
                      <a:pt x="511" y="1682"/>
                    </a:lnTo>
                    <a:lnTo>
                      <a:pt x="510" y="1684"/>
                    </a:lnTo>
                    <a:lnTo>
                      <a:pt x="510" y="168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3313" y="2783"/>
                <a:ext cx="56" cy="15"/>
              </a:xfrm>
              <a:custGeom>
                <a:avLst/>
                <a:gdLst>
                  <a:gd name="T0" fmla="*/ 0 w 56"/>
                  <a:gd name="T1" fmla="*/ 14 h 15"/>
                  <a:gd name="T2" fmla="*/ 2 w 56"/>
                  <a:gd name="T3" fmla="*/ 9 h 15"/>
                  <a:gd name="T4" fmla="*/ 3 w 56"/>
                  <a:gd name="T5" fmla="*/ 9 h 15"/>
                  <a:gd name="T6" fmla="*/ 5 w 56"/>
                  <a:gd name="T7" fmla="*/ 10 h 15"/>
                  <a:gd name="T8" fmla="*/ 10 w 56"/>
                  <a:gd name="T9" fmla="*/ 10 h 15"/>
                  <a:gd name="T10" fmla="*/ 12 w 56"/>
                  <a:gd name="T11" fmla="*/ 10 h 15"/>
                  <a:gd name="T12" fmla="*/ 15 w 56"/>
                  <a:gd name="T13" fmla="*/ 9 h 15"/>
                  <a:gd name="T14" fmla="*/ 22 w 56"/>
                  <a:gd name="T15" fmla="*/ 7 h 15"/>
                  <a:gd name="T16" fmla="*/ 26 w 56"/>
                  <a:gd name="T17" fmla="*/ 7 h 15"/>
                  <a:gd name="T18" fmla="*/ 24 w 56"/>
                  <a:gd name="T19" fmla="*/ 7 h 15"/>
                  <a:gd name="T20" fmla="*/ 12 w 56"/>
                  <a:gd name="T21" fmla="*/ 7 h 15"/>
                  <a:gd name="T22" fmla="*/ 7 w 56"/>
                  <a:gd name="T23" fmla="*/ 10 h 15"/>
                  <a:gd name="T24" fmla="*/ 5 w 56"/>
                  <a:gd name="T25" fmla="*/ 5 h 15"/>
                  <a:gd name="T26" fmla="*/ 15 w 56"/>
                  <a:gd name="T27" fmla="*/ 5 h 15"/>
                  <a:gd name="T28" fmla="*/ 24 w 56"/>
                  <a:gd name="T29" fmla="*/ 5 h 15"/>
                  <a:gd name="T30" fmla="*/ 29 w 56"/>
                  <a:gd name="T31" fmla="*/ 2 h 15"/>
                  <a:gd name="T32" fmla="*/ 34 w 56"/>
                  <a:gd name="T33" fmla="*/ 0 h 15"/>
                  <a:gd name="T34" fmla="*/ 39 w 56"/>
                  <a:gd name="T35" fmla="*/ 3 h 15"/>
                  <a:gd name="T36" fmla="*/ 43 w 56"/>
                  <a:gd name="T37" fmla="*/ 5 h 15"/>
                  <a:gd name="T38" fmla="*/ 46 w 56"/>
                  <a:gd name="T39" fmla="*/ 7 h 15"/>
                  <a:gd name="T40" fmla="*/ 48 w 56"/>
                  <a:gd name="T41" fmla="*/ 7 h 15"/>
                  <a:gd name="T42" fmla="*/ 51 w 56"/>
                  <a:gd name="T43" fmla="*/ 5 h 15"/>
                  <a:gd name="T44" fmla="*/ 56 w 56"/>
                  <a:gd name="T45" fmla="*/ 7 h 15"/>
                  <a:gd name="T46" fmla="*/ 56 w 56"/>
                  <a:gd name="T47" fmla="*/ 10 h 15"/>
                  <a:gd name="T48" fmla="*/ 50 w 56"/>
                  <a:gd name="T49" fmla="*/ 12 h 15"/>
                  <a:gd name="T50" fmla="*/ 41 w 56"/>
                  <a:gd name="T51" fmla="*/ 10 h 15"/>
                  <a:gd name="T52" fmla="*/ 38 w 56"/>
                  <a:gd name="T53" fmla="*/ 9 h 15"/>
                  <a:gd name="T54" fmla="*/ 34 w 56"/>
                  <a:gd name="T55" fmla="*/ 7 h 15"/>
                  <a:gd name="T56" fmla="*/ 31 w 56"/>
                  <a:gd name="T57" fmla="*/ 5 h 15"/>
                  <a:gd name="T58" fmla="*/ 31 w 56"/>
                  <a:gd name="T59" fmla="*/ 7 h 15"/>
                  <a:gd name="T60" fmla="*/ 29 w 56"/>
                  <a:gd name="T61" fmla="*/ 9 h 15"/>
                  <a:gd name="T62" fmla="*/ 22 w 56"/>
                  <a:gd name="T63" fmla="*/ 10 h 15"/>
                  <a:gd name="T64" fmla="*/ 19 w 56"/>
                  <a:gd name="T65" fmla="*/ 10 h 15"/>
                  <a:gd name="T66" fmla="*/ 15 w 56"/>
                  <a:gd name="T67" fmla="*/ 14 h 15"/>
                  <a:gd name="T68" fmla="*/ 7 w 56"/>
                  <a:gd name="T69" fmla="*/ 14 h 15"/>
                  <a:gd name="T70" fmla="*/ 2 w 56"/>
                  <a:gd name="T7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15">
                    <a:moveTo>
                      <a:pt x="0" y="15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9"/>
                    </a:lnTo>
                    <a:lnTo>
                      <a:pt x="15" y="9"/>
                    </a:lnTo>
                    <a:lnTo>
                      <a:pt x="19" y="9"/>
                    </a:lnTo>
                    <a:lnTo>
                      <a:pt x="22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4" y="7"/>
                    </a:lnTo>
                    <a:lnTo>
                      <a:pt x="19" y="7"/>
                    </a:lnTo>
                    <a:lnTo>
                      <a:pt x="12" y="7"/>
                    </a:lnTo>
                    <a:lnTo>
                      <a:pt x="8" y="10"/>
                    </a:lnTo>
                    <a:lnTo>
                      <a:pt x="7" y="10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5"/>
                    </a:lnTo>
                    <a:lnTo>
                      <a:pt x="46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0" y="7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56" y="9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2"/>
                    </a:lnTo>
                    <a:lnTo>
                      <a:pt x="44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6" y="9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19" y="10"/>
                    </a:lnTo>
                    <a:lnTo>
                      <a:pt x="19" y="14"/>
                    </a:lnTo>
                    <a:lnTo>
                      <a:pt x="15" y="14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3347" y="2805"/>
                <a:ext cx="140" cy="106"/>
              </a:xfrm>
              <a:custGeom>
                <a:avLst/>
                <a:gdLst>
                  <a:gd name="T0" fmla="*/ 69 w 140"/>
                  <a:gd name="T1" fmla="*/ 10 h 106"/>
                  <a:gd name="T2" fmla="*/ 75 w 140"/>
                  <a:gd name="T3" fmla="*/ 10 h 106"/>
                  <a:gd name="T4" fmla="*/ 82 w 140"/>
                  <a:gd name="T5" fmla="*/ 16 h 106"/>
                  <a:gd name="T6" fmla="*/ 87 w 140"/>
                  <a:gd name="T7" fmla="*/ 10 h 106"/>
                  <a:gd name="T8" fmla="*/ 99 w 140"/>
                  <a:gd name="T9" fmla="*/ 14 h 106"/>
                  <a:gd name="T10" fmla="*/ 108 w 140"/>
                  <a:gd name="T11" fmla="*/ 9 h 106"/>
                  <a:gd name="T12" fmla="*/ 108 w 140"/>
                  <a:gd name="T13" fmla="*/ 5 h 106"/>
                  <a:gd name="T14" fmla="*/ 117 w 140"/>
                  <a:gd name="T15" fmla="*/ 7 h 106"/>
                  <a:gd name="T16" fmla="*/ 120 w 140"/>
                  <a:gd name="T17" fmla="*/ 21 h 106"/>
                  <a:gd name="T18" fmla="*/ 125 w 140"/>
                  <a:gd name="T19" fmla="*/ 26 h 106"/>
                  <a:gd name="T20" fmla="*/ 125 w 140"/>
                  <a:gd name="T21" fmla="*/ 29 h 106"/>
                  <a:gd name="T22" fmla="*/ 123 w 140"/>
                  <a:gd name="T23" fmla="*/ 33 h 106"/>
                  <a:gd name="T24" fmla="*/ 128 w 140"/>
                  <a:gd name="T25" fmla="*/ 36 h 106"/>
                  <a:gd name="T26" fmla="*/ 135 w 140"/>
                  <a:gd name="T27" fmla="*/ 48 h 106"/>
                  <a:gd name="T28" fmla="*/ 132 w 140"/>
                  <a:gd name="T29" fmla="*/ 53 h 106"/>
                  <a:gd name="T30" fmla="*/ 135 w 140"/>
                  <a:gd name="T31" fmla="*/ 63 h 106"/>
                  <a:gd name="T32" fmla="*/ 139 w 140"/>
                  <a:gd name="T33" fmla="*/ 70 h 106"/>
                  <a:gd name="T34" fmla="*/ 140 w 140"/>
                  <a:gd name="T35" fmla="*/ 79 h 106"/>
                  <a:gd name="T36" fmla="*/ 139 w 140"/>
                  <a:gd name="T37" fmla="*/ 82 h 106"/>
                  <a:gd name="T38" fmla="*/ 130 w 140"/>
                  <a:gd name="T39" fmla="*/ 82 h 106"/>
                  <a:gd name="T40" fmla="*/ 134 w 140"/>
                  <a:gd name="T41" fmla="*/ 87 h 106"/>
                  <a:gd name="T42" fmla="*/ 132 w 140"/>
                  <a:gd name="T43" fmla="*/ 94 h 106"/>
                  <a:gd name="T44" fmla="*/ 125 w 140"/>
                  <a:gd name="T45" fmla="*/ 99 h 106"/>
                  <a:gd name="T46" fmla="*/ 122 w 140"/>
                  <a:gd name="T47" fmla="*/ 97 h 106"/>
                  <a:gd name="T48" fmla="*/ 118 w 140"/>
                  <a:gd name="T49" fmla="*/ 104 h 106"/>
                  <a:gd name="T50" fmla="*/ 113 w 140"/>
                  <a:gd name="T51" fmla="*/ 106 h 106"/>
                  <a:gd name="T52" fmla="*/ 108 w 140"/>
                  <a:gd name="T53" fmla="*/ 102 h 106"/>
                  <a:gd name="T54" fmla="*/ 108 w 140"/>
                  <a:gd name="T55" fmla="*/ 97 h 106"/>
                  <a:gd name="T56" fmla="*/ 106 w 140"/>
                  <a:gd name="T57" fmla="*/ 91 h 106"/>
                  <a:gd name="T58" fmla="*/ 106 w 140"/>
                  <a:gd name="T59" fmla="*/ 84 h 106"/>
                  <a:gd name="T60" fmla="*/ 103 w 140"/>
                  <a:gd name="T61" fmla="*/ 82 h 106"/>
                  <a:gd name="T62" fmla="*/ 96 w 140"/>
                  <a:gd name="T63" fmla="*/ 82 h 106"/>
                  <a:gd name="T64" fmla="*/ 89 w 140"/>
                  <a:gd name="T65" fmla="*/ 82 h 106"/>
                  <a:gd name="T66" fmla="*/ 84 w 140"/>
                  <a:gd name="T67" fmla="*/ 85 h 106"/>
                  <a:gd name="T68" fmla="*/ 87 w 140"/>
                  <a:gd name="T69" fmla="*/ 79 h 106"/>
                  <a:gd name="T70" fmla="*/ 82 w 140"/>
                  <a:gd name="T71" fmla="*/ 70 h 106"/>
                  <a:gd name="T72" fmla="*/ 82 w 140"/>
                  <a:gd name="T73" fmla="*/ 65 h 106"/>
                  <a:gd name="T74" fmla="*/ 74 w 140"/>
                  <a:gd name="T75" fmla="*/ 53 h 106"/>
                  <a:gd name="T76" fmla="*/ 55 w 140"/>
                  <a:gd name="T77" fmla="*/ 55 h 106"/>
                  <a:gd name="T78" fmla="*/ 46 w 140"/>
                  <a:gd name="T79" fmla="*/ 58 h 106"/>
                  <a:gd name="T80" fmla="*/ 43 w 140"/>
                  <a:gd name="T81" fmla="*/ 67 h 106"/>
                  <a:gd name="T82" fmla="*/ 36 w 140"/>
                  <a:gd name="T83" fmla="*/ 70 h 106"/>
                  <a:gd name="T84" fmla="*/ 31 w 140"/>
                  <a:gd name="T85" fmla="*/ 67 h 106"/>
                  <a:gd name="T86" fmla="*/ 26 w 140"/>
                  <a:gd name="T87" fmla="*/ 56 h 106"/>
                  <a:gd name="T88" fmla="*/ 21 w 140"/>
                  <a:gd name="T89" fmla="*/ 53 h 106"/>
                  <a:gd name="T90" fmla="*/ 12 w 140"/>
                  <a:gd name="T91" fmla="*/ 48 h 106"/>
                  <a:gd name="T92" fmla="*/ 7 w 140"/>
                  <a:gd name="T93" fmla="*/ 38 h 106"/>
                  <a:gd name="T94" fmla="*/ 0 w 140"/>
                  <a:gd name="T95" fmla="*/ 38 h 106"/>
                  <a:gd name="T96" fmla="*/ 5 w 140"/>
                  <a:gd name="T97" fmla="*/ 26 h 106"/>
                  <a:gd name="T98" fmla="*/ 14 w 140"/>
                  <a:gd name="T99" fmla="*/ 21 h 106"/>
                  <a:gd name="T100" fmla="*/ 24 w 140"/>
                  <a:gd name="T101" fmla="*/ 14 h 106"/>
                  <a:gd name="T102" fmla="*/ 22 w 140"/>
                  <a:gd name="T103" fmla="*/ 9 h 106"/>
                  <a:gd name="T104" fmla="*/ 26 w 140"/>
                  <a:gd name="T105" fmla="*/ 5 h 106"/>
                  <a:gd name="T106" fmla="*/ 36 w 140"/>
                  <a:gd name="T107" fmla="*/ 2 h 106"/>
                  <a:gd name="T108" fmla="*/ 40 w 140"/>
                  <a:gd name="T109" fmla="*/ 5 h 106"/>
                  <a:gd name="T110" fmla="*/ 45 w 140"/>
                  <a:gd name="T111" fmla="*/ 5 h 106"/>
                  <a:gd name="T112" fmla="*/ 55 w 140"/>
                  <a:gd name="T113" fmla="*/ 7 h 106"/>
                  <a:gd name="T114" fmla="*/ 70 w 140"/>
                  <a:gd name="T115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106">
                    <a:moveTo>
                      <a:pt x="70" y="5"/>
                    </a:moveTo>
                    <a:lnTo>
                      <a:pt x="69" y="7"/>
                    </a:lnTo>
                    <a:lnTo>
                      <a:pt x="69" y="7"/>
                    </a:lnTo>
                    <a:lnTo>
                      <a:pt x="69" y="9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69" y="12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4" y="14"/>
                    </a:lnTo>
                    <a:lnTo>
                      <a:pt x="75" y="12"/>
                    </a:lnTo>
                    <a:lnTo>
                      <a:pt x="75" y="10"/>
                    </a:lnTo>
                    <a:lnTo>
                      <a:pt x="77" y="10"/>
                    </a:lnTo>
                    <a:lnTo>
                      <a:pt x="79" y="10"/>
                    </a:lnTo>
                    <a:lnTo>
                      <a:pt x="79" y="10"/>
                    </a:lnTo>
                    <a:lnTo>
                      <a:pt x="81" y="14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6" y="14"/>
                    </a:lnTo>
                    <a:lnTo>
                      <a:pt x="87" y="10"/>
                    </a:lnTo>
                    <a:lnTo>
                      <a:pt x="89" y="10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3" y="10"/>
                    </a:lnTo>
                    <a:lnTo>
                      <a:pt x="96" y="12"/>
                    </a:lnTo>
                    <a:lnTo>
                      <a:pt x="99" y="14"/>
                    </a:lnTo>
                    <a:lnTo>
                      <a:pt x="101" y="14"/>
                    </a:lnTo>
                    <a:lnTo>
                      <a:pt x="103" y="14"/>
                    </a:lnTo>
                    <a:lnTo>
                      <a:pt x="103" y="10"/>
                    </a:lnTo>
                    <a:lnTo>
                      <a:pt x="105" y="10"/>
                    </a:lnTo>
                    <a:lnTo>
                      <a:pt x="106" y="9"/>
                    </a:lnTo>
                    <a:lnTo>
                      <a:pt x="108" y="9"/>
                    </a:lnTo>
                    <a:lnTo>
                      <a:pt x="110" y="9"/>
                    </a:lnTo>
                    <a:lnTo>
                      <a:pt x="110" y="9"/>
                    </a:lnTo>
                    <a:lnTo>
                      <a:pt x="110" y="7"/>
                    </a:lnTo>
                    <a:lnTo>
                      <a:pt x="110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10" y="4"/>
                    </a:lnTo>
                    <a:lnTo>
                      <a:pt x="111" y="5"/>
                    </a:lnTo>
                    <a:lnTo>
                      <a:pt x="113" y="5"/>
                    </a:lnTo>
                    <a:lnTo>
                      <a:pt x="115" y="5"/>
                    </a:lnTo>
                    <a:lnTo>
                      <a:pt x="117" y="7"/>
                    </a:lnTo>
                    <a:lnTo>
                      <a:pt x="117" y="9"/>
                    </a:lnTo>
                    <a:lnTo>
                      <a:pt x="118" y="12"/>
                    </a:lnTo>
                    <a:lnTo>
                      <a:pt x="120" y="16"/>
                    </a:lnTo>
                    <a:lnTo>
                      <a:pt x="120" y="17"/>
                    </a:lnTo>
                    <a:lnTo>
                      <a:pt x="120" y="21"/>
                    </a:lnTo>
                    <a:lnTo>
                      <a:pt x="120" y="21"/>
                    </a:lnTo>
                    <a:lnTo>
                      <a:pt x="122" y="21"/>
                    </a:lnTo>
                    <a:lnTo>
                      <a:pt x="122" y="21"/>
                    </a:lnTo>
                    <a:lnTo>
                      <a:pt x="122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5" y="26"/>
                    </a:lnTo>
                    <a:lnTo>
                      <a:pt x="127" y="26"/>
                    </a:lnTo>
                    <a:lnTo>
                      <a:pt x="127" y="26"/>
                    </a:lnTo>
                    <a:lnTo>
                      <a:pt x="127" y="27"/>
                    </a:lnTo>
                    <a:lnTo>
                      <a:pt x="127" y="27"/>
                    </a:lnTo>
                    <a:lnTo>
                      <a:pt x="127" y="27"/>
                    </a:lnTo>
                    <a:lnTo>
                      <a:pt x="125" y="29"/>
                    </a:lnTo>
                    <a:lnTo>
                      <a:pt x="123" y="29"/>
                    </a:lnTo>
                    <a:lnTo>
                      <a:pt x="122" y="33"/>
                    </a:lnTo>
                    <a:lnTo>
                      <a:pt x="122" y="33"/>
                    </a:lnTo>
                    <a:lnTo>
                      <a:pt x="123" y="34"/>
                    </a:lnTo>
                    <a:lnTo>
                      <a:pt x="123" y="34"/>
                    </a:lnTo>
                    <a:lnTo>
                      <a:pt x="123" y="33"/>
                    </a:lnTo>
                    <a:lnTo>
                      <a:pt x="125" y="33"/>
                    </a:lnTo>
                    <a:lnTo>
                      <a:pt x="127" y="33"/>
                    </a:lnTo>
                    <a:lnTo>
                      <a:pt x="128" y="34"/>
                    </a:lnTo>
                    <a:lnTo>
                      <a:pt x="128" y="34"/>
                    </a:lnTo>
                    <a:lnTo>
                      <a:pt x="128" y="36"/>
                    </a:lnTo>
                    <a:lnTo>
                      <a:pt x="128" y="36"/>
                    </a:lnTo>
                    <a:lnTo>
                      <a:pt x="128" y="38"/>
                    </a:lnTo>
                    <a:lnTo>
                      <a:pt x="128" y="41"/>
                    </a:lnTo>
                    <a:lnTo>
                      <a:pt x="130" y="43"/>
                    </a:lnTo>
                    <a:lnTo>
                      <a:pt x="130" y="45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35" y="48"/>
                    </a:lnTo>
                    <a:lnTo>
                      <a:pt x="135" y="50"/>
                    </a:lnTo>
                    <a:lnTo>
                      <a:pt x="135" y="50"/>
                    </a:lnTo>
                    <a:lnTo>
                      <a:pt x="134" y="51"/>
                    </a:lnTo>
                    <a:lnTo>
                      <a:pt x="132" y="51"/>
                    </a:lnTo>
                    <a:lnTo>
                      <a:pt x="132" y="53"/>
                    </a:lnTo>
                    <a:lnTo>
                      <a:pt x="132" y="55"/>
                    </a:lnTo>
                    <a:lnTo>
                      <a:pt x="132" y="58"/>
                    </a:lnTo>
                    <a:lnTo>
                      <a:pt x="132" y="62"/>
                    </a:lnTo>
                    <a:lnTo>
                      <a:pt x="134" y="63"/>
                    </a:lnTo>
                    <a:lnTo>
                      <a:pt x="134" y="65"/>
                    </a:lnTo>
                    <a:lnTo>
                      <a:pt x="135" y="63"/>
                    </a:lnTo>
                    <a:lnTo>
                      <a:pt x="137" y="63"/>
                    </a:lnTo>
                    <a:lnTo>
                      <a:pt x="137" y="67"/>
                    </a:lnTo>
                    <a:lnTo>
                      <a:pt x="137" y="68"/>
                    </a:lnTo>
                    <a:lnTo>
                      <a:pt x="139" y="68"/>
                    </a:lnTo>
                    <a:lnTo>
                      <a:pt x="139" y="70"/>
                    </a:lnTo>
                    <a:lnTo>
                      <a:pt x="139" y="70"/>
                    </a:lnTo>
                    <a:lnTo>
                      <a:pt x="137" y="72"/>
                    </a:lnTo>
                    <a:lnTo>
                      <a:pt x="135" y="72"/>
                    </a:lnTo>
                    <a:lnTo>
                      <a:pt x="135" y="73"/>
                    </a:lnTo>
                    <a:lnTo>
                      <a:pt x="135" y="75"/>
                    </a:lnTo>
                    <a:lnTo>
                      <a:pt x="139" y="77"/>
                    </a:lnTo>
                    <a:lnTo>
                      <a:pt x="140" y="79"/>
                    </a:lnTo>
                    <a:lnTo>
                      <a:pt x="140" y="80"/>
                    </a:lnTo>
                    <a:lnTo>
                      <a:pt x="140" y="84"/>
                    </a:lnTo>
                    <a:lnTo>
                      <a:pt x="140" y="84"/>
                    </a:lnTo>
                    <a:lnTo>
                      <a:pt x="140" y="84"/>
                    </a:lnTo>
                    <a:lnTo>
                      <a:pt x="139" y="84"/>
                    </a:lnTo>
                    <a:lnTo>
                      <a:pt x="139" y="82"/>
                    </a:lnTo>
                    <a:lnTo>
                      <a:pt x="137" y="82"/>
                    </a:lnTo>
                    <a:lnTo>
                      <a:pt x="135" y="82"/>
                    </a:lnTo>
                    <a:lnTo>
                      <a:pt x="134" y="82"/>
                    </a:lnTo>
                    <a:lnTo>
                      <a:pt x="132" y="82"/>
                    </a:lnTo>
                    <a:lnTo>
                      <a:pt x="130" y="82"/>
                    </a:lnTo>
                    <a:lnTo>
                      <a:pt x="130" y="82"/>
                    </a:lnTo>
                    <a:lnTo>
                      <a:pt x="130" y="84"/>
                    </a:lnTo>
                    <a:lnTo>
                      <a:pt x="130" y="85"/>
                    </a:lnTo>
                    <a:lnTo>
                      <a:pt x="130" y="87"/>
                    </a:lnTo>
                    <a:lnTo>
                      <a:pt x="132" y="87"/>
                    </a:lnTo>
                    <a:lnTo>
                      <a:pt x="134" y="87"/>
                    </a:lnTo>
                    <a:lnTo>
                      <a:pt x="134" y="87"/>
                    </a:lnTo>
                    <a:lnTo>
                      <a:pt x="135" y="89"/>
                    </a:lnTo>
                    <a:lnTo>
                      <a:pt x="135" y="89"/>
                    </a:lnTo>
                    <a:lnTo>
                      <a:pt x="134" y="91"/>
                    </a:lnTo>
                    <a:lnTo>
                      <a:pt x="134" y="92"/>
                    </a:lnTo>
                    <a:lnTo>
                      <a:pt x="132" y="94"/>
                    </a:lnTo>
                    <a:lnTo>
                      <a:pt x="132" y="94"/>
                    </a:lnTo>
                    <a:lnTo>
                      <a:pt x="132" y="96"/>
                    </a:lnTo>
                    <a:lnTo>
                      <a:pt x="130" y="99"/>
                    </a:lnTo>
                    <a:lnTo>
                      <a:pt x="130" y="99"/>
                    </a:lnTo>
                    <a:lnTo>
                      <a:pt x="128" y="99"/>
                    </a:lnTo>
                    <a:lnTo>
                      <a:pt x="127" y="99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3" y="99"/>
                    </a:lnTo>
                    <a:lnTo>
                      <a:pt x="123" y="97"/>
                    </a:lnTo>
                    <a:lnTo>
                      <a:pt x="123" y="97"/>
                    </a:lnTo>
                    <a:lnTo>
                      <a:pt x="122" y="97"/>
                    </a:lnTo>
                    <a:lnTo>
                      <a:pt x="122" y="97"/>
                    </a:lnTo>
                    <a:lnTo>
                      <a:pt x="122" y="99"/>
                    </a:lnTo>
                    <a:lnTo>
                      <a:pt x="122" y="99"/>
                    </a:lnTo>
                    <a:lnTo>
                      <a:pt x="120" y="101"/>
                    </a:lnTo>
                    <a:lnTo>
                      <a:pt x="120" y="101"/>
                    </a:lnTo>
                    <a:lnTo>
                      <a:pt x="118" y="102"/>
                    </a:lnTo>
                    <a:lnTo>
                      <a:pt x="118" y="104"/>
                    </a:lnTo>
                    <a:lnTo>
                      <a:pt x="118" y="106"/>
                    </a:lnTo>
                    <a:lnTo>
                      <a:pt x="117" y="106"/>
                    </a:lnTo>
                    <a:lnTo>
                      <a:pt x="117" y="104"/>
                    </a:lnTo>
                    <a:lnTo>
                      <a:pt x="117" y="106"/>
                    </a:lnTo>
                    <a:lnTo>
                      <a:pt x="115" y="106"/>
                    </a:lnTo>
                    <a:lnTo>
                      <a:pt x="113" y="106"/>
                    </a:lnTo>
                    <a:lnTo>
                      <a:pt x="113" y="106"/>
                    </a:lnTo>
                    <a:lnTo>
                      <a:pt x="113" y="104"/>
                    </a:lnTo>
                    <a:lnTo>
                      <a:pt x="111" y="104"/>
                    </a:lnTo>
                    <a:lnTo>
                      <a:pt x="111" y="102"/>
                    </a:lnTo>
                    <a:lnTo>
                      <a:pt x="110" y="102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06" y="102"/>
                    </a:lnTo>
                    <a:lnTo>
                      <a:pt x="106" y="102"/>
                    </a:lnTo>
                    <a:lnTo>
                      <a:pt x="108" y="101"/>
                    </a:lnTo>
                    <a:lnTo>
                      <a:pt x="108" y="99"/>
                    </a:lnTo>
                    <a:lnTo>
                      <a:pt x="108" y="97"/>
                    </a:lnTo>
                    <a:lnTo>
                      <a:pt x="108" y="97"/>
                    </a:lnTo>
                    <a:lnTo>
                      <a:pt x="108" y="96"/>
                    </a:lnTo>
                    <a:lnTo>
                      <a:pt x="108" y="94"/>
                    </a:lnTo>
                    <a:lnTo>
                      <a:pt x="108" y="92"/>
                    </a:lnTo>
                    <a:lnTo>
                      <a:pt x="108" y="92"/>
                    </a:lnTo>
                    <a:lnTo>
                      <a:pt x="106" y="91"/>
                    </a:lnTo>
                    <a:lnTo>
                      <a:pt x="106" y="91"/>
                    </a:lnTo>
                    <a:lnTo>
                      <a:pt x="106" y="89"/>
                    </a:lnTo>
                    <a:lnTo>
                      <a:pt x="106" y="89"/>
                    </a:lnTo>
                    <a:lnTo>
                      <a:pt x="106" y="87"/>
                    </a:lnTo>
                    <a:lnTo>
                      <a:pt x="106" y="85"/>
                    </a:lnTo>
                    <a:lnTo>
                      <a:pt x="106" y="84"/>
                    </a:lnTo>
                    <a:lnTo>
                      <a:pt x="105" y="84"/>
                    </a:lnTo>
                    <a:lnTo>
                      <a:pt x="105" y="84"/>
                    </a:lnTo>
                    <a:lnTo>
                      <a:pt x="103" y="82"/>
                    </a:lnTo>
                    <a:lnTo>
                      <a:pt x="103" y="82"/>
                    </a:lnTo>
                    <a:lnTo>
                      <a:pt x="103" y="82"/>
                    </a:lnTo>
                    <a:lnTo>
                      <a:pt x="103" y="82"/>
                    </a:lnTo>
                    <a:lnTo>
                      <a:pt x="101" y="82"/>
                    </a:lnTo>
                    <a:lnTo>
                      <a:pt x="101" y="82"/>
                    </a:lnTo>
                    <a:lnTo>
                      <a:pt x="101" y="80"/>
                    </a:lnTo>
                    <a:lnTo>
                      <a:pt x="101" y="80"/>
                    </a:lnTo>
                    <a:lnTo>
                      <a:pt x="101" y="80"/>
                    </a:lnTo>
                    <a:lnTo>
                      <a:pt x="96" y="82"/>
                    </a:lnTo>
                    <a:lnTo>
                      <a:pt x="94" y="82"/>
                    </a:lnTo>
                    <a:lnTo>
                      <a:pt x="94" y="82"/>
                    </a:lnTo>
                    <a:lnTo>
                      <a:pt x="94" y="80"/>
                    </a:lnTo>
                    <a:lnTo>
                      <a:pt x="93" y="82"/>
                    </a:lnTo>
                    <a:lnTo>
                      <a:pt x="91" y="82"/>
                    </a:lnTo>
                    <a:lnTo>
                      <a:pt x="89" y="82"/>
                    </a:lnTo>
                    <a:lnTo>
                      <a:pt x="89" y="82"/>
                    </a:lnTo>
                    <a:lnTo>
                      <a:pt x="87" y="84"/>
                    </a:lnTo>
                    <a:lnTo>
                      <a:pt x="86" y="85"/>
                    </a:lnTo>
                    <a:lnTo>
                      <a:pt x="86" y="85"/>
                    </a:lnTo>
                    <a:lnTo>
                      <a:pt x="84" y="85"/>
                    </a:lnTo>
                    <a:lnTo>
                      <a:pt x="84" y="85"/>
                    </a:lnTo>
                    <a:lnTo>
                      <a:pt x="82" y="85"/>
                    </a:lnTo>
                    <a:lnTo>
                      <a:pt x="82" y="84"/>
                    </a:lnTo>
                    <a:lnTo>
                      <a:pt x="84" y="84"/>
                    </a:lnTo>
                    <a:lnTo>
                      <a:pt x="84" y="80"/>
                    </a:lnTo>
                    <a:lnTo>
                      <a:pt x="87" y="79"/>
                    </a:lnTo>
                    <a:lnTo>
                      <a:pt x="87" y="79"/>
                    </a:lnTo>
                    <a:lnTo>
                      <a:pt x="86" y="77"/>
                    </a:lnTo>
                    <a:lnTo>
                      <a:pt x="86" y="75"/>
                    </a:lnTo>
                    <a:lnTo>
                      <a:pt x="86" y="72"/>
                    </a:lnTo>
                    <a:lnTo>
                      <a:pt x="84" y="70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4" y="67"/>
                    </a:lnTo>
                    <a:lnTo>
                      <a:pt x="84" y="67"/>
                    </a:lnTo>
                    <a:lnTo>
                      <a:pt x="84" y="67"/>
                    </a:lnTo>
                    <a:lnTo>
                      <a:pt x="82" y="65"/>
                    </a:lnTo>
                    <a:lnTo>
                      <a:pt x="81" y="62"/>
                    </a:lnTo>
                    <a:lnTo>
                      <a:pt x="79" y="60"/>
                    </a:lnTo>
                    <a:lnTo>
                      <a:pt x="77" y="56"/>
                    </a:lnTo>
                    <a:lnTo>
                      <a:pt x="75" y="56"/>
                    </a:lnTo>
                    <a:lnTo>
                      <a:pt x="74" y="55"/>
                    </a:lnTo>
                    <a:lnTo>
                      <a:pt x="74" y="53"/>
                    </a:lnTo>
                    <a:lnTo>
                      <a:pt x="72" y="53"/>
                    </a:lnTo>
                    <a:lnTo>
                      <a:pt x="69" y="53"/>
                    </a:lnTo>
                    <a:lnTo>
                      <a:pt x="63" y="53"/>
                    </a:lnTo>
                    <a:lnTo>
                      <a:pt x="60" y="53"/>
                    </a:lnTo>
                    <a:lnTo>
                      <a:pt x="60" y="55"/>
                    </a:lnTo>
                    <a:lnTo>
                      <a:pt x="55" y="55"/>
                    </a:lnTo>
                    <a:lnTo>
                      <a:pt x="53" y="55"/>
                    </a:lnTo>
                    <a:lnTo>
                      <a:pt x="50" y="55"/>
                    </a:lnTo>
                    <a:lnTo>
                      <a:pt x="48" y="55"/>
                    </a:lnTo>
                    <a:lnTo>
                      <a:pt x="48" y="56"/>
                    </a:lnTo>
                    <a:lnTo>
                      <a:pt x="48" y="58"/>
                    </a:lnTo>
                    <a:lnTo>
                      <a:pt x="46" y="58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6" y="62"/>
                    </a:lnTo>
                    <a:lnTo>
                      <a:pt x="45" y="63"/>
                    </a:lnTo>
                    <a:lnTo>
                      <a:pt x="43" y="65"/>
                    </a:lnTo>
                    <a:lnTo>
                      <a:pt x="43" y="67"/>
                    </a:lnTo>
                    <a:lnTo>
                      <a:pt x="40" y="67"/>
                    </a:lnTo>
                    <a:lnTo>
                      <a:pt x="40" y="68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6" y="70"/>
                    </a:lnTo>
                    <a:lnTo>
                      <a:pt x="34" y="70"/>
                    </a:lnTo>
                    <a:lnTo>
                      <a:pt x="33" y="72"/>
                    </a:lnTo>
                    <a:lnTo>
                      <a:pt x="33" y="70"/>
                    </a:lnTo>
                    <a:lnTo>
                      <a:pt x="34" y="68"/>
                    </a:lnTo>
                    <a:lnTo>
                      <a:pt x="33" y="68"/>
                    </a:lnTo>
                    <a:lnTo>
                      <a:pt x="31" y="67"/>
                    </a:lnTo>
                    <a:lnTo>
                      <a:pt x="31" y="65"/>
                    </a:lnTo>
                    <a:lnTo>
                      <a:pt x="31" y="63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26" y="56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1" y="53"/>
                    </a:lnTo>
                    <a:lnTo>
                      <a:pt x="19" y="51"/>
                    </a:lnTo>
                    <a:lnTo>
                      <a:pt x="19" y="50"/>
                    </a:lnTo>
                    <a:lnTo>
                      <a:pt x="19" y="50"/>
                    </a:lnTo>
                    <a:lnTo>
                      <a:pt x="17" y="50"/>
                    </a:lnTo>
                    <a:lnTo>
                      <a:pt x="17" y="50"/>
                    </a:lnTo>
                    <a:lnTo>
                      <a:pt x="12" y="48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38"/>
                    </a:lnTo>
                    <a:lnTo>
                      <a:pt x="9" y="38"/>
                    </a:lnTo>
                    <a:lnTo>
                      <a:pt x="7" y="39"/>
                    </a:lnTo>
                    <a:lnTo>
                      <a:pt x="7" y="38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5" y="26"/>
                    </a:lnTo>
                    <a:lnTo>
                      <a:pt x="5" y="24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21" y="21"/>
                    </a:lnTo>
                    <a:lnTo>
                      <a:pt x="24" y="19"/>
                    </a:lnTo>
                    <a:lnTo>
                      <a:pt x="24" y="17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4" y="2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1" y="4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48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3" y="7"/>
                    </a:lnTo>
                    <a:lnTo>
                      <a:pt x="55" y="7"/>
                    </a:lnTo>
                    <a:lnTo>
                      <a:pt x="57" y="5"/>
                    </a:lnTo>
                    <a:lnTo>
                      <a:pt x="60" y="5"/>
                    </a:lnTo>
                    <a:lnTo>
                      <a:pt x="62" y="7"/>
                    </a:lnTo>
                    <a:lnTo>
                      <a:pt x="67" y="5"/>
                    </a:lnTo>
                    <a:lnTo>
                      <a:pt x="69" y="5"/>
                    </a:lnTo>
                    <a:lnTo>
                      <a:pt x="70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5" name="Freeform 90"/>
              <p:cNvSpPr>
                <a:spLocks/>
              </p:cNvSpPr>
              <p:nvPr/>
            </p:nvSpPr>
            <p:spPr bwMode="auto">
              <a:xfrm>
                <a:off x="4543" y="3271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6" name="Freeform 91"/>
              <p:cNvSpPr>
                <a:spLocks noEditPoints="1"/>
              </p:cNvSpPr>
              <p:nvPr/>
            </p:nvSpPr>
            <p:spPr bwMode="auto">
              <a:xfrm>
                <a:off x="2449" y="2730"/>
                <a:ext cx="12" cy="12"/>
              </a:xfrm>
              <a:custGeom>
                <a:avLst/>
                <a:gdLst>
                  <a:gd name="T0" fmla="*/ 8 w 12"/>
                  <a:gd name="T1" fmla="*/ 5 h 12"/>
                  <a:gd name="T2" fmla="*/ 7 w 12"/>
                  <a:gd name="T3" fmla="*/ 5 h 12"/>
                  <a:gd name="T4" fmla="*/ 5 w 12"/>
                  <a:gd name="T5" fmla="*/ 5 h 12"/>
                  <a:gd name="T6" fmla="*/ 5 w 12"/>
                  <a:gd name="T7" fmla="*/ 5 h 12"/>
                  <a:gd name="T8" fmla="*/ 5 w 12"/>
                  <a:gd name="T9" fmla="*/ 4 h 12"/>
                  <a:gd name="T10" fmla="*/ 5 w 12"/>
                  <a:gd name="T11" fmla="*/ 2 h 12"/>
                  <a:gd name="T12" fmla="*/ 5 w 12"/>
                  <a:gd name="T13" fmla="*/ 0 h 12"/>
                  <a:gd name="T14" fmla="*/ 7 w 12"/>
                  <a:gd name="T15" fmla="*/ 0 h 12"/>
                  <a:gd name="T16" fmla="*/ 7 w 12"/>
                  <a:gd name="T17" fmla="*/ 2 h 12"/>
                  <a:gd name="T18" fmla="*/ 7 w 12"/>
                  <a:gd name="T19" fmla="*/ 2 h 12"/>
                  <a:gd name="T20" fmla="*/ 8 w 12"/>
                  <a:gd name="T21" fmla="*/ 4 h 12"/>
                  <a:gd name="T22" fmla="*/ 12 w 12"/>
                  <a:gd name="T23" fmla="*/ 5 h 12"/>
                  <a:gd name="T24" fmla="*/ 8 w 12"/>
                  <a:gd name="T25" fmla="*/ 5 h 12"/>
                  <a:gd name="T26" fmla="*/ 8 w 12"/>
                  <a:gd name="T27" fmla="*/ 5 h 12"/>
                  <a:gd name="T28" fmla="*/ 3 w 12"/>
                  <a:gd name="T29" fmla="*/ 10 h 12"/>
                  <a:gd name="T30" fmla="*/ 1 w 12"/>
                  <a:gd name="T31" fmla="*/ 10 h 12"/>
                  <a:gd name="T32" fmla="*/ 1 w 12"/>
                  <a:gd name="T33" fmla="*/ 10 h 12"/>
                  <a:gd name="T34" fmla="*/ 0 w 12"/>
                  <a:gd name="T35" fmla="*/ 9 h 12"/>
                  <a:gd name="T36" fmla="*/ 0 w 12"/>
                  <a:gd name="T37" fmla="*/ 5 h 12"/>
                  <a:gd name="T38" fmla="*/ 0 w 12"/>
                  <a:gd name="T39" fmla="*/ 4 h 12"/>
                  <a:gd name="T40" fmla="*/ 0 w 12"/>
                  <a:gd name="T41" fmla="*/ 4 h 12"/>
                  <a:gd name="T42" fmla="*/ 3 w 12"/>
                  <a:gd name="T43" fmla="*/ 4 h 12"/>
                  <a:gd name="T44" fmla="*/ 3 w 12"/>
                  <a:gd name="T45" fmla="*/ 5 h 12"/>
                  <a:gd name="T46" fmla="*/ 5 w 12"/>
                  <a:gd name="T47" fmla="*/ 5 h 12"/>
                  <a:gd name="T48" fmla="*/ 3 w 12"/>
                  <a:gd name="T49" fmla="*/ 5 h 12"/>
                  <a:gd name="T50" fmla="*/ 3 w 12"/>
                  <a:gd name="T51" fmla="*/ 9 h 12"/>
                  <a:gd name="T52" fmla="*/ 3 w 12"/>
                  <a:gd name="T53" fmla="*/ 10 h 12"/>
                  <a:gd name="T54" fmla="*/ 3 w 12"/>
                  <a:gd name="T55" fmla="*/ 10 h 12"/>
                  <a:gd name="T56" fmla="*/ 10 w 12"/>
                  <a:gd name="T57" fmla="*/ 12 h 12"/>
                  <a:gd name="T58" fmla="*/ 10 w 12"/>
                  <a:gd name="T59" fmla="*/ 12 h 12"/>
                  <a:gd name="T60" fmla="*/ 8 w 12"/>
                  <a:gd name="T61" fmla="*/ 12 h 12"/>
                  <a:gd name="T62" fmla="*/ 8 w 12"/>
                  <a:gd name="T63" fmla="*/ 12 h 12"/>
                  <a:gd name="T64" fmla="*/ 10 w 12"/>
                  <a:gd name="T65" fmla="*/ 10 h 12"/>
                  <a:gd name="T66" fmla="*/ 10 w 12"/>
                  <a:gd name="T67" fmla="*/ 10 h 12"/>
                  <a:gd name="T68" fmla="*/ 10 w 12"/>
                  <a:gd name="T69" fmla="*/ 10 h 12"/>
                  <a:gd name="T70" fmla="*/ 12 w 12"/>
                  <a:gd name="T71" fmla="*/ 12 h 12"/>
                  <a:gd name="T72" fmla="*/ 10 w 12"/>
                  <a:gd name="T73" fmla="*/ 12 h 12"/>
                  <a:gd name="T74" fmla="*/ 10 w 12"/>
                  <a:gd name="T7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" h="12">
                    <a:moveTo>
                      <a:pt x="8" y="5"/>
                    </a:moveTo>
                    <a:lnTo>
                      <a:pt x="7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8" y="5"/>
                    </a:lnTo>
                    <a:close/>
                    <a:moveTo>
                      <a:pt x="3" y="10"/>
                    </a:moveTo>
                    <a:lnTo>
                      <a:pt x="1" y="10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  <a:moveTo>
                      <a:pt x="10" y="12"/>
                    </a:moveTo>
                    <a:lnTo>
                      <a:pt x="10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7" name="Freeform 92"/>
              <p:cNvSpPr>
                <a:spLocks noEditPoints="1"/>
              </p:cNvSpPr>
              <p:nvPr/>
            </p:nvSpPr>
            <p:spPr bwMode="auto">
              <a:xfrm>
                <a:off x="3797" y="2977"/>
                <a:ext cx="57" cy="53"/>
              </a:xfrm>
              <a:custGeom>
                <a:avLst/>
                <a:gdLst>
                  <a:gd name="T0" fmla="*/ 7 w 57"/>
                  <a:gd name="T1" fmla="*/ 0 h 53"/>
                  <a:gd name="T2" fmla="*/ 10 w 57"/>
                  <a:gd name="T3" fmla="*/ 0 h 53"/>
                  <a:gd name="T4" fmla="*/ 7 w 57"/>
                  <a:gd name="T5" fmla="*/ 7 h 53"/>
                  <a:gd name="T6" fmla="*/ 5 w 57"/>
                  <a:gd name="T7" fmla="*/ 11 h 53"/>
                  <a:gd name="T8" fmla="*/ 2 w 57"/>
                  <a:gd name="T9" fmla="*/ 9 h 53"/>
                  <a:gd name="T10" fmla="*/ 0 w 57"/>
                  <a:gd name="T11" fmla="*/ 9 h 53"/>
                  <a:gd name="T12" fmla="*/ 2 w 57"/>
                  <a:gd name="T13" fmla="*/ 5 h 53"/>
                  <a:gd name="T14" fmla="*/ 4 w 57"/>
                  <a:gd name="T15" fmla="*/ 5 h 53"/>
                  <a:gd name="T16" fmla="*/ 5 w 57"/>
                  <a:gd name="T17" fmla="*/ 2 h 53"/>
                  <a:gd name="T18" fmla="*/ 7 w 57"/>
                  <a:gd name="T19" fmla="*/ 0 h 53"/>
                  <a:gd name="T20" fmla="*/ 57 w 57"/>
                  <a:gd name="T21" fmla="*/ 31 h 53"/>
                  <a:gd name="T22" fmla="*/ 57 w 57"/>
                  <a:gd name="T23" fmla="*/ 38 h 53"/>
                  <a:gd name="T24" fmla="*/ 57 w 57"/>
                  <a:gd name="T25" fmla="*/ 46 h 53"/>
                  <a:gd name="T26" fmla="*/ 57 w 57"/>
                  <a:gd name="T27" fmla="*/ 53 h 53"/>
                  <a:gd name="T28" fmla="*/ 46 w 57"/>
                  <a:gd name="T29" fmla="*/ 53 h 53"/>
                  <a:gd name="T30" fmla="*/ 36 w 57"/>
                  <a:gd name="T31" fmla="*/ 53 h 53"/>
                  <a:gd name="T32" fmla="*/ 31 w 57"/>
                  <a:gd name="T33" fmla="*/ 53 h 53"/>
                  <a:gd name="T34" fmla="*/ 29 w 57"/>
                  <a:gd name="T35" fmla="*/ 53 h 53"/>
                  <a:gd name="T36" fmla="*/ 28 w 57"/>
                  <a:gd name="T37" fmla="*/ 53 h 53"/>
                  <a:gd name="T38" fmla="*/ 26 w 57"/>
                  <a:gd name="T39" fmla="*/ 51 h 53"/>
                  <a:gd name="T40" fmla="*/ 26 w 57"/>
                  <a:gd name="T41" fmla="*/ 51 h 53"/>
                  <a:gd name="T42" fmla="*/ 24 w 57"/>
                  <a:gd name="T43" fmla="*/ 51 h 53"/>
                  <a:gd name="T44" fmla="*/ 22 w 57"/>
                  <a:gd name="T45" fmla="*/ 51 h 53"/>
                  <a:gd name="T46" fmla="*/ 21 w 57"/>
                  <a:gd name="T47" fmla="*/ 50 h 53"/>
                  <a:gd name="T48" fmla="*/ 19 w 57"/>
                  <a:gd name="T49" fmla="*/ 46 h 53"/>
                  <a:gd name="T50" fmla="*/ 22 w 57"/>
                  <a:gd name="T51" fmla="*/ 43 h 53"/>
                  <a:gd name="T52" fmla="*/ 24 w 57"/>
                  <a:gd name="T53" fmla="*/ 41 h 53"/>
                  <a:gd name="T54" fmla="*/ 28 w 57"/>
                  <a:gd name="T55" fmla="*/ 34 h 53"/>
                  <a:gd name="T56" fmla="*/ 28 w 57"/>
                  <a:gd name="T57" fmla="*/ 28 h 53"/>
                  <a:gd name="T58" fmla="*/ 28 w 57"/>
                  <a:gd name="T59" fmla="*/ 28 h 53"/>
                  <a:gd name="T60" fmla="*/ 28 w 57"/>
                  <a:gd name="T61" fmla="*/ 29 h 53"/>
                  <a:gd name="T62" fmla="*/ 36 w 57"/>
                  <a:gd name="T63" fmla="*/ 31 h 53"/>
                  <a:gd name="T64" fmla="*/ 46 w 57"/>
                  <a:gd name="T65" fmla="*/ 31 h 53"/>
                  <a:gd name="T66" fmla="*/ 57 w 57"/>
                  <a:gd name="T67" fmla="*/ 3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" h="53">
                    <a:moveTo>
                      <a:pt x="7" y="0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57" y="31"/>
                    </a:moveTo>
                    <a:lnTo>
                      <a:pt x="57" y="34"/>
                    </a:lnTo>
                    <a:lnTo>
                      <a:pt x="57" y="38"/>
                    </a:lnTo>
                    <a:lnTo>
                      <a:pt x="57" y="43"/>
                    </a:lnTo>
                    <a:lnTo>
                      <a:pt x="57" y="46"/>
                    </a:lnTo>
                    <a:lnTo>
                      <a:pt x="57" y="50"/>
                    </a:lnTo>
                    <a:lnTo>
                      <a:pt x="57" y="53"/>
                    </a:lnTo>
                    <a:lnTo>
                      <a:pt x="53" y="53"/>
                    </a:lnTo>
                    <a:lnTo>
                      <a:pt x="46" y="53"/>
                    </a:lnTo>
                    <a:lnTo>
                      <a:pt x="41" y="53"/>
                    </a:lnTo>
                    <a:lnTo>
                      <a:pt x="36" y="53"/>
                    </a:lnTo>
                    <a:lnTo>
                      <a:pt x="34" y="53"/>
                    </a:lnTo>
                    <a:lnTo>
                      <a:pt x="31" y="53"/>
                    </a:lnTo>
                    <a:lnTo>
                      <a:pt x="31" y="53"/>
                    </a:lnTo>
                    <a:lnTo>
                      <a:pt x="29" y="53"/>
                    </a:lnTo>
                    <a:lnTo>
                      <a:pt x="29" y="53"/>
                    </a:lnTo>
                    <a:lnTo>
                      <a:pt x="28" y="53"/>
                    </a:lnTo>
                    <a:lnTo>
                      <a:pt x="28" y="53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22" y="51"/>
                    </a:lnTo>
                    <a:lnTo>
                      <a:pt x="22" y="51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19" y="50"/>
                    </a:lnTo>
                    <a:lnTo>
                      <a:pt x="19" y="46"/>
                    </a:lnTo>
                    <a:lnTo>
                      <a:pt x="21" y="45"/>
                    </a:lnTo>
                    <a:lnTo>
                      <a:pt x="22" y="43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28" y="34"/>
                    </a:lnTo>
                    <a:lnTo>
                      <a:pt x="26" y="33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31" y="31"/>
                    </a:lnTo>
                    <a:lnTo>
                      <a:pt x="36" y="31"/>
                    </a:lnTo>
                    <a:lnTo>
                      <a:pt x="40" y="31"/>
                    </a:lnTo>
                    <a:lnTo>
                      <a:pt x="46" y="31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7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8" name="Freeform 93"/>
              <p:cNvSpPr>
                <a:spLocks noEditPoints="1"/>
              </p:cNvSpPr>
              <p:nvPr/>
            </p:nvSpPr>
            <p:spPr bwMode="auto">
              <a:xfrm>
                <a:off x="4013" y="2173"/>
                <a:ext cx="166" cy="165"/>
              </a:xfrm>
              <a:custGeom>
                <a:avLst/>
                <a:gdLst>
                  <a:gd name="T0" fmla="*/ 128 w 166"/>
                  <a:gd name="T1" fmla="*/ 19 h 165"/>
                  <a:gd name="T2" fmla="*/ 99 w 166"/>
                  <a:gd name="T3" fmla="*/ 22 h 165"/>
                  <a:gd name="T4" fmla="*/ 84 w 166"/>
                  <a:gd name="T5" fmla="*/ 34 h 165"/>
                  <a:gd name="T6" fmla="*/ 84 w 166"/>
                  <a:gd name="T7" fmla="*/ 44 h 165"/>
                  <a:gd name="T8" fmla="*/ 63 w 166"/>
                  <a:gd name="T9" fmla="*/ 34 h 165"/>
                  <a:gd name="T10" fmla="*/ 67 w 166"/>
                  <a:gd name="T11" fmla="*/ 56 h 165"/>
                  <a:gd name="T12" fmla="*/ 67 w 166"/>
                  <a:gd name="T13" fmla="*/ 68 h 165"/>
                  <a:gd name="T14" fmla="*/ 80 w 166"/>
                  <a:gd name="T15" fmla="*/ 85 h 165"/>
                  <a:gd name="T16" fmla="*/ 73 w 166"/>
                  <a:gd name="T17" fmla="*/ 94 h 165"/>
                  <a:gd name="T18" fmla="*/ 73 w 166"/>
                  <a:gd name="T19" fmla="*/ 107 h 165"/>
                  <a:gd name="T20" fmla="*/ 67 w 166"/>
                  <a:gd name="T21" fmla="*/ 123 h 165"/>
                  <a:gd name="T22" fmla="*/ 53 w 166"/>
                  <a:gd name="T23" fmla="*/ 126 h 165"/>
                  <a:gd name="T24" fmla="*/ 39 w 166"/>
                  <a:gd name="T25" fmla="*/ 107 h 165"/>
                  <a:gd name="T26" fmla="*/ 43 w 166"/>
                  <a:gd name="T27" fmla="*/ 85 h 165"/>
                  <a:gd name="T28" fmla="*/ 67 w 166"/>
                  <a:gd name="T29" fmla="*/ 88 h 165"/>
                  <a:gd name="T30" fmla="*/ 39 w 166"/>
                  <a:gd name="T31" fmla="*/ 85 h 165"/>
                  <a:gd name="T32" fmla="*/ 22 w 166"/>
                  <a:gd name="T33" fmla="*/ 70 h 165"/>
                  <a:gd name="T34" fmla="*/ 14 w 166"/>
                  <a:gd name="T35" fmla="*/ 61 h 165"/>
                  <a:gd name="T36" fmla="*/ 14 w 166"/>
                  <a:gd name="T37" fmla="*/ 48 h 165"/>
                  <a:gd name="T38" fmla="*/ 22 w 166"/>
                  <a:gd name="T39" fmla="*/ 34 h 165"/>
                  <a:gd name="T40" fmla="*/ 37 w 166"/>
                  <a:gd name="T41" fmla="*/ 22 h 165"/>
                  <a:gd name="T42" fmla="*/ 63 w 166"/>
                  <a:gd name="T43" fmla="*/ 10 h 165"/>
                  <a:gd name="T44" fmla="*/ 89 w 166"/>
                  <a:gd name="T45" fmla="*/ 5 h 165"/>
                  <a:gd name="T46" fmla="*/ 114 w 166"/>
                  <a:gd name="T47" fmla="*/ 12 h 165"/>
                  <a:gd name="T48" fmla="*/ 128 w 166"/>
                  <a:gd name="T49" fmla="*/ 1 h 165"/>
                  <a:gd name="T50" fmla="*/ 114 w 166"/>
                  <a:gd name="T51" fmla="*/ 30 h 165"/>
                  <a:gd name="T52" fmla="*/ 106 w 166"/>
                  <a:gd name="T53" fmla="*/ 48 h 165"/>
                  <a:gd name="T54" fmla="*/ 5 w 166"/>
                  <a:gd name="T55" fmla="*/ 58 h 165"/>
                  <a:gd name="T56" fmla="*/ 7 w 166"/>
                  <a:gd name="T57" fmla="*/ 58 h 165"/>
                  <a:gd name="T58" fmla="*/ 125 w 166"/>
                  <a:gd name="T59" fmla="*/ 68 h 165"/>
                  <a:gd name="T60" fmla="*/ 130 w 166"/>
                  <a:gd name="T61" fmla="*/ 61 h 165"/>
                  <a:gd name="T62" fmla="*/ 73 w 166"/>
                  <a:gd name="T63" fmla="*/ 73 h 165"/>
                  <a:gd name="T64" fmla="*/ 94 w 166"/>
                  <a:gd name="T65" fmla="*/ 90 h 165"/>
                  <a:gd name="T66" fmla="*/ 85 w 166"/>
                  <a:gd name="T67" fmla="*/ 85 h 165"/>
                  <a:gd name="T68" fmla="*/ 61 w 166"/>
                  <a:gd name="T69" fmla="*/ 73 h 165"/>
                  <a:gd name="T70" fmla="*/ 92 w 166"/>
                  <a:gd name="T71" fmla="*/ 70 h 165"/>
                  <a:gd name="T72" fmla="*/ 20 w 166"/>
                  <a:gd name="T73" fmla="*/ 78 h 165"/>
                  <a:gd name="T74" fmla="*/ 125 w 166"/>
                  <a:gd name="T75" fmla="*/ 82 h 165"/>
                  <a:gd name="T76" fmla="*/ 20 w 166"/>
                  <a:gd name="T77" fmla="*/ 83 h 165"/>
                  <a:gd name="T78" fmla="*/ 15 w 166"/>
                  <a:gd name="T79" fmla="*/ 87 h 165"/>
                  <a:gd name="T80" fmla="*/ 73 w 166"/>
                  <a:gd name="T81" fmla="*/ 95 h 165"/>
                  <a:gd name="T82" fmla="*/ 97 w 166"/>
                  <a:gd name="T83" fmla="*/ 95 h 165"/>
                  <a:gd name="T84" fmla="*/ 19 w 166"/>
                  <a:gd name="T85" fmla="*/ 97 h 165"/>
                  <a:gd name="T86" fmla="*/ 137 w 166"/>
                  <a:gd name="T87" fmla="*/ 100 h 165"/>
                  <a:gd name="T88" fmla="*/ 108 w 166"/>
                  <a:gd name="T89" fmla="*/ 104 h 165"/>
                  <a:gd name="T90" fmla="*/ 128 w 166"/>
                  <a:gd name="T91" fmla="*/ 100 h 165"/>
                  <a:gd name="T92" fmla="*/ 101 w 166"/>
                  <a:gd name="T93" fmla="*/ 107 h 165"/>
                  <a:gd name="T94" fmla="*/ 94 w 166"/>
                  <a:gd name="T95" fmla="*/ 114 h 165"/>
                  <a:gd name="T96" fmla="*/ 114 w 166"/>
                  <a:gd name="T97" fmla="*/ 114 h 165"/>
                  <a:gd name="T98" fmla="*/ 140 w 166"/>
                  <a:gd name="T99" fmla="*/ 119 h 165"/>
                  <a:gd name="T100" fmla="*/ 99 w 166"/>
                  <a:gd name="T101" fmla="*/ 117 h 165"/>
                  <a:gd name="T102" fmla="*/ 140 w 166"/>
                  <a:gd name="T103" fmla="*/ 123 h 165"/>
                  <a:gd name="T104" fmla="*/ 111 w 166"/>
                  <a:gd name="T105" fmla="*/ 124 h 165"/>
                  <a:gd name="T106" fmla="*/ 157 w 166"/>
                  <a:gd name="T107" fmla="*/ 128 h 165"/>
                  <a:gd name="T108" fmla="*/ 130 w 166"/>
                  <a:gd name="T109" fmla="*/ 126 h 165"/>
                  <a:gd name="T110" fmla="*/ 156 w 166"/>
                  <a:gd name="T111" fmla="*/ 143 h 165"/>
                  <a:gd name="T112" fmla="*/ 161 w 166"/>
                  <a:gd name="T113" fmla="*/ 140 h 165"/>
                  <a:gd name="T114" fmla="*/ 144 w 166"/>
                  <a:gd name="T115" fmla="*/ 155 h 165"/>
                  <a:gd name="T116" fmla="*/ 84 w 166"/>
                  <a:gd name="T117" fmla="*/ 151 h 165"/>
                  <a:gd name="T118" fmla="*/ 94 w 166"/>
                  <a:gd name="T119" fmla="*/ 155 h 165"/>
                  <a:gd name="T120" fmla="*/ 123 w 166"/>
                  <a:gd name="T121" fmla="*/ 158 h 165"/>
                  <a:gd name="T122" fmla="*/ 97 w 166"/>
                  <a:gd name="T123" fmla="*/ 163 h 165"/>
                  <a:gd name="T124" fmla="*/ 77 w 166"/>
                  <a:gd name="T125" fmla="*/ 15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6" h="165">
                    <a:moveTo>
                      <a:pt x="128" y="1"/>
                    </a:moveTo>
                    <a:lnTo>
                      <a:pt x="130" y="1"/>
                    </a:lnTo>
                    <a:lnTo>
                      <a:pt x="132" y="1"/>
                    </a:lnTo>
                    <a:lnTo>
                      <a:pt x="132" y="3"/>
                    </a:lnTo>
                    <a:lnTo>
                      <a:pt x="133" y="3"/>
                    </a:lnTo>
                    <a:lnTo>
                      <a:pt x="133" y="3"/>
                    </a:lnTo>
                    <a:lnTo>
                      <a:pt x="133" y="7"/>
                    </a:lnTo>
                    <a:lnTo>
                      <a:pt x="133" y="8"/>
                    </a:lnTo>
                    <a:lnTo>
                      <a:pt x="133" y="10"/>
                    </a:lnTo>
                    <a:lnTo>
                      <a:pt x="132" y="10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7"/>
                    </a:lnTo>
                    <a:lnTo>
                      <a:pt x="128" y="17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28" y="20"/>
                    </a:lnTo>
                    <a:lnTo>
                      <a:pt x="126" y="22"/>
                    </a:lnTo>
                    <a:lnTo>
                      <a:pt x="125" y="24"/>
                    </a:lnTo>
                    <a:lnTo>
                      <a:pt x="125" y="25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20" y="24"/>
                    </a:lnTo>
                    <a:lnTo>
                      <a:pt x="113" y="22"/>
                    </a:lnTo>
                    <a:lnTo>
                      <a:pt x="109" y="20"/>
                    </a:lnTo>
                    <a:lnTo>
                      <a:pt x="108" y="20"/>
                    </a:lnTo>
                    <a:lnTo>
                      <a:pt x="104" y="19"/>
                    </a:lnTo>
                    <a:lnTo>
                      <a:pt x="102" y="20"/>
                    </a:lnTo>
                    <a:lnTo>
                      <a:pt x="99" y="22"/>
                    </a:lnTo>
                    <a:lnTo>
                      <a:pt x="97" y="22"/>
                    </a:lnTo>
                    <a:lnTo>
                      <a:pt x="94" y="20"/>
                    </a:lnTo>
                    <a:lnTo>
                      <a:pt x="92" y="20"/>
                    </a:lnTo>
                    <a:lnTo>
                      <a:pt x="91" y="20"/>
                    </a:lnTo>
                    <a:lnTo>
                      <a:pt x="89" y="24"/>
                    </a:lnTo>
                    <a:lnTo>
                      <a:pt x="85" y="25"/>
                    </a:lnTo>
                    <a:lnTo>
                      <a:pt x="82" y="25"/>
                    </a:lnTo>
                    <a:lnTo>
                      <a:pt x="79" y="25"/>
                    </a:lnTo>
                    <a:lnTo>
                      <a:pt x="79" y="27"/>
                    </a:lnTo>
                    <a:lnTo>
                      <a:pt x="80" y="29"/>
                    </a:lnTo>
                    <a:lnTo>
                      <a:pt x="82" y="30"/>
                    </a:lnTo>
                    <a:lnTo>
                      <a:pt x="80" y="32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4" y="34"/>
                    </a:lnTo>
                    <a:lnTo>
                      <a:pt x="87" y="36"/>
                    </a:lnTo>
                    <a:lnTo>
                      <a:pt x="89" y="37"/>
                    </a:lnTo>
                    <a:lnTo>
                      <a:pt x="91" y="41"/>
                    </a:lnTo>
                    <a:lnTo>
                      <a:pt x="89" y="39"/>
                    </a:lnTo>
                    <a:lnTo>
                      <a:pt x="87" y="37"/>
                    </a:lnTo>
                    <a:lnTo>
                      <a:pt x="85" y="36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79" y="36"/>
                    </a:lnTo>
                    <a:lnTo>
                      <a:pt x="79" y="37"/>
                    </a:lnTo>
                    <a:lnTo>
                      <a:pt x="80" y="39"/>
                    </a:lnTo>
                    <a:lnTo>
                      <a:pt x="82" y="41"/>
                    </a:lnTo>
                    <a:lnTo>
                      <a:pt x="84" y="41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82" y="44"/>
                    </a:lnTo>
                    <a:lnTo>
                      <a:pt x="80" y="44"/>
                    </a:lnTo>
                    <a:lnTo>
                      <a:pt x="77" y="39"/>
                    </a:lnTo>
                    <a:lnTo>
                      <a:pt x="73" y="37"/>
                    </a:lnTo>
                    <a:lnTo>
                      <a:pt x="72" y="39"/>
                    </a:lnTo>
                    <a:lnTo>
                      <a:pt x="73" y="41"/>
                    </a:lnTo>
                    <a:lnTo>
                      <a:pt x="73" y="42"/>
                    </a:lnTo>
                    <a:lnTo>
                      <a:pt x="77" y="44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72" y="44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67" y="36"/>
                    </a:lnTo>
                    <a:lnTo>
                      <a:pt x="63" y="34"/>
                    </a:lnTo>
                    <a:lnTo>
                      <a:pt x="61" y="32"/>
                    </a:lnTo>
                    <a:lnTo>
                      <a:pt x="63" y="30"/>
                    </a:lnTo>
                    <a:lnTo>
                      <a:pt x="63" y="29"/>
                    </a:lnTo>
                    <a:lnTo>
                      <a:pt x="61" y="29"/>
                    </a:lnTo>
                    <a:lnTo>
                      <a:pt x="60" y="30"/>
                    </a:lnTo>
                    <a:lnTo>
                      <a:pt x="58" y="32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56" y="37"/>
                    </a:lnTo>
                    <a:lnTo>
                      <a:pt x="56" y="41"/>
                    </a:lnTo>
                    <a:lnTo>
                      <a:pt x="56" y="42"/>
                    </a:lnTo>
                    <a:lnTo>
                      <a:pt x="61" y="49"/>
                    </a:lnTo>
                    <a:lnTo>
                      <a:pt x="63" y="53"/>
                    </a:lnTo>
                    <a:lnTo>
                      <a:pt x="65" y="54"/>
                    </a:lnTo>
                    <a:lnTo>
                      <a:pt x="67" y="56"/>
                    </a:lnTo>
                    <a:lnTo>
                      <a:pt x="68" y="59"/>
                    </a:lnTo>
                    <a:lnTo>
                      <a:pt x="70" y="61"/>
                    </a:lnTo>
                    <a:lnTo>
                      <a:pt x="70" y="65"/>
                    </a:lnTo>
                    <a:lnTo>
                      <a:pt x="68" y="66"/>
                    </a:lnTo>
                    <a:lnTo>
                      <a:pt x="68" y="66"/>
                    </a:lnTo>
                    <a:lnTo>
                      <a:pt x="67" y="65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65" y="61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3" y="65"/>
                    </a:lnTo>
                    <a:lnTo>
                      <a:pt x="63" y="66"/>
                    </a:lnTo>
                    <a:lnTo>
                      <a:pt x="63" y="68"/>
                    </a:lnTo>
                    <a:lnTo>
                      <a:pt x="67" y="68"/>
                    </a:lnTo>
                    <a:lnTo>
                      <a:pt x="63" y="70"/>
                    </a:lnTo>
                    <a:lnTo>
                      <a:pt x="61" y="71"/>
                    </a:lnTo>
                    <a:lnTo>
                      <a:pt x="58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8" y="73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5" y="75"/>
                    </a:lnTo>
                    <a:lnTo>
                      <a:pt x="67" y="76"/>
                    </a:lnTo>
                    <a:lnTo>
                      <a:pt x="70" y="76"/>
                    </a:lnTo>
                    <a:lnTo>
                      <a:pt x="72" y="80"/>
                    </a:lnTo>
                    <a:lnTo>
                      <a:pt x="75" y="82"/>
                    </a:lnTo>
                    <a:lnTo>
                      <a:pt x="77" y="85"/>
                    </a:lnTo>
                    <a:lnTo>
                      <a:pt x="80" y="85"/>
                    </a:lnTo>
                    <a:lnTo>
                      <a:pt x="84" y="87"/>
                    </a:lnTo>
                    <a:lnTo>
                      <a:pt x="84" y="87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5" y="97"/>
                    </a:lnTo>
                    <a:lnTo>
                      <a:pt x="85" y="99"/>
                    </a:lnTo>
                    <a:lnTo>
                      <a:pt x="85" y="100"/>
                    </a:lnTo>
                    <a:lnTo>
                      <a:pt x="84" y="100"/>
                    </a:lnTo>
                    <a:lnTo>
                      <a:pt x="84" y="100"/>
                    </a:lnTo>
                    <a:lnTo>
                      <a:pt x="82" y="99"/>
                    </a:lnTo>
                    <a:lnTo>
                      <a:pt x="79" y="95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3" y="92"/>
                    </a:lnTo>
                    <a:lnTo>
                      <a:pt x="73" y="94"/>
                    </a:lnTo>
                    <a:lnTo>
                      <a:pt x="68" y="94"/>
                    </a:lnTo>
                    <a:lnTo>
                      <a:pt x="67" y="95"/>
                    </a:lnTo>
                    <a:lnTo>
                      <a:pt x="65" y="95"/>
                    </a:lnTo>
                    <a:lnTo>
                      <a:pt x="65" y="95"/>
                    </a:lnTo>
                    <a:lnTo>
                      <a:pt x="67" y="97"/>
                    </a:lnTo>
                    <a:lnTo>
                      <a:pt x="67" y="99"/>
                    </a:lnTo>
                    <a:lnTo>
                      <a:pt x="67" y="100"/>
                    </a:lnTo>
                    <a:lnTo>
                      <a:pt x="68" y="102"/>
                    </a:lnTo>
                    <a:lnTo>
                      <a:pt x="70" y="102"/>
                    </a:lnTo>
                    <a:lnTo>
                      <a:pt x="72" y="102"/>
                    </a:lnTo>
                    <a:lnTo>
                      <a:pt x="72" y="104"/>
                    </a:lnTo>
                    <a:lnTo>
                      <a:pt x="72" y="104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7"/>
                    </a:lnTo>
                    <a:lnTo>
                      <a:pt x="70" y="107"/>
                    </a:lnTo>
                    <a:lnTo>
                      <a:pt x="68" y="109"/>
                    </a:lnTo>
                    <a:lnTo>
                      <a:pt x="68" y="109"/>
                    </a:lnTo>
                    <a:lnTo>
                      <a:pt x="67" y="109"/>
                    </a:lnTo>
                    <a:lnTo>
                      <a:pt x="67" y="107"/>
                    </a:lnTo>
                    <a:lnTo>
                      <a:pt x="65" y="105"/>
                    </a:lnTo>
                    <a:lnTo>
                      <a:pt x="63" y="104"/>
                    </a:lnTo>
                    <a:lnTo>
                      <a:pt x="61" y="104"/>
                    </a:lnTo>
                    <a:lnTo>
                      <a:pt x="60" y="104"/>
                    </a:lnTo>
                    <a:lnTo>
                      <a:pt x="60" y="104"/>
                    </a:lnTo>
                    <a:lnTo>
                      <a:pt x="60" y="107"/>
                    </a:lnTo>
                    <a:lnTo>
                      <a:pt x="61" y="111"/>
                    </a:lnTo>
                    <a:lnTo>
                      <a:pt x="65" y="117"/>
                    </a:lnTo>
                    <a:lnTo>
                      <a:pt x="65" y="121"/>
                    </a:lnTo>
                    <a:lnTo>
                      <a:pt x="67" y="123"/>
                    </a:lnTo>
                    <a:lnTo>
                      <a:pt x="65" y="126"/>
                    </a:lnTo>
                    <a:lnTo>
                      <a:pt x="67" y="128"/>
                    </a:lnTo>
                    <a:lnTo>
                      <a:pt x="68" y="129"/>
                    </a:lnTo>
                    <a:lnTo>
                      <a:pt x="67" y="129"/>
                    </a:lnTo>
                    <a:lnTo>
                      <a:pt x="65" y="129"/>
                    </a:lnTo>
                    <a:lnTo>
                      <a:pt x="65" y="128"/>
                    </a:lnTo>
                    <a:lnTo>
                      <a:pt x="61" y="124"/>
                    </a:lnTo>
                    <a:lnTo>
                      <a:pt x="60" y="123"/>
                    </a:lnTo>
                    <a:lnTo>
                      <a:pt x="60" y="123"/>
                    </a:lnTo>
                    <a:lnTo>
                      <a:pt x="56" y="123"/>
                    </a:lnTo>
                    <a:lnTo>
                      <a:pt x="55" y="128"/>
                    </a:lnTo>
                    <a:lnTo>
                      <a:pt x="55" y="129"/>
                    </a:lnTo>
                    <a:lnTo>
                      <a:pt x="53" y="129"/>
                    </a:lnTo>
                    <a:lnTo>
                      <a:pt x="53" y="129"/>
                    </a:lnTo>
                    <a:lnTo>
                      <a:pt x="53" y="126"/>
                    </a:lnTo>
                    <a:lnTo>
                      <a:pt x="53" y="124"/>
                    </a:lnTo>
                    <a:lnTo>
                      <a:pt x="49" y="119"/>
                    </a:lnTo>
                    <a:lnTo>
                      <a:pt x="48" y="119"/>
                    </a:lnTo>
                    <a:lnTo>
                      <a:pt x="48" y="117"/>
                    </a:lnTo>
                    <a:lnTo>
                      <a:pt x="46" y="116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4" y="119"/>
                    </a:lnTo>
                    <a:lnTo>
                      <a:pt x="44" y="121"/>
                    </a:lnTo>
                    <a:lnTo>
                      <a:pt x="43" y="123"/>
                    </a:lnTo>
                    <a:lnTo>
                      <a:pt x="41" y="121"/>
                    </a:lnTo>
                    <a:lnTo>
                      <a:pt x="37" y="116"/>
                    </a:lnTo>
                    <a:lnTo>
                      <a:pt x="37" y="112"/>
                    </a:lnTo>
                    <a:lnTo>
                      <a:pt x="39" y="109"/>
                    </a:lnTo>
                    <a:lnTo>
                      <a:pt x="39" y="107"/>
                    </a:lnTo>
                    <a:lnTo>
                      <a:pt x="37" y="104"/>
                    </a:lnTo>
                    <a:lnTo>
                      <a:pt x="34" y="102"/>
                    </a:lnTo>
                    <a:lnTo>
                      <a:pt x="32" y="100"/>
                    </a:lnTo>
                    <a:lnTo>
                      <a:pt x="32" y="99"/>
                    </a:lnTo>
                    <a:lnTo>
                      <a:pt x="31" y="97"/>
                    </a:lnTo>
                    <a:lnTo>
                      <a:pt x="29" y="97"/>
                    </a:lnTo>
                    <a:lnTo>
                      <a:pt x="29" y="95"/>
                    </a:lnTo>
                    <a:lnTo>
                      <a:pt x="29" y="95"/>
                    </a:lnTo>
                    <a:lnTo>
                      <a:pt x="32" y="92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7" y="88"/>
                    </a:lnTo>
                    <a:lnTo>
                      <a:pt x="39" y="88"/>
                    </a:lnTo>
                    <a:lnTo>
                      <a:pt x="41" y="87"/>
                    </a:lnTo>
                    <a:lnTo>
                      <a:pt x="43" y="85"/>
                    </a:lnTo>
                    <a:lnTo>
                      <a:pt x="44" y="85"/>
                    </a:lnTo>
                    <a:lnTo>
                      <a:pt x="49" y="88"/>
                    </a:lnTo>
                    <a:lnTo>
                      <a:pt x="56" y="90"/>
                    </a:lnTo>
                    <a:lnTo>
                      <a:pt x="60" y="92"/>
                    </a:lnTo>
                    <a:lnTo>
                      <a:pt x="61" y="94"/>
                    </a:lnTo>
                    <a:lnTo>
                      <a:pt x="61" y="94"/>
                    </a:lnTo>
                    <a:lnTo>
                      <a:pt x="63" y="94"/>
                    </a:lnTo>
                    <a:lnTo>
                      <a:pt x="63" y="94"/>
                    </a:lnTo>
                    <a:lnTo>
                      <a:pt x="63" y="92"/>
                    </a:lnTo>
                    <a:lnTo>
                      <a:pt x="63" y="92"/>
                    </a:lnTo>
                    <a:lnTo>
                      <a:pt x="67" y="92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67" y="88"/>
                    </a:lnTo>
                    <a:lnTo>
                      <a:pt x="67" y="88"/>
                    </a:lnTo>
                    <a:lnTo>
                      <a:pt x="65" y="88"/>
                    </a:lnTo>
                    <a:lnTo>
                      <a:pt x="65" y="88"/>
                    </a:lnTo>
                    <a:lnTo>
                      <a:pt x="63" y="88"/>
                    </a:lnTo>
                    <a:lnTo>
                      <a:pt x="61" y="87"/>
                    </a:lnTo>
                    <a:lnTo>
                      <a:pt x="60" y="87"/>
                    </a:lnTo>
                    <a:lnTo>
                      <a:pt x="60" y="87"/>
                    </a:lnTo>
                    <a:lnTo>
                      <a:pt x="56" y="85"/>
                    </a:lnTo>
                    <a:lnTo>
                      <a:pt x="53" y="82"/>
                    </a:lnTo>
                    <a:lnTo>
                      <a:pt x="53" y="83"/>
                    </a:lnTo>
                    <a:lnTo>
                      <a:pt x="51" y="85"/>
                    </a:lnTo>
                    <a:lnTo>
                      <a:pt x="49" y="85"/>
                    </a:lnTo>
                    <a:lnTo>
                      <a:pt x="44" y="83"/>
                    </a:lnTo>
                    <a:lnTo>
                      <a:pt x="41" y="83"/>
                    </a:lnTo>
                    <a:lnTo>
                      <a:pt x="39" y="85"/>
                    </a:lnTo>
                    <a:lnTo>
                      <a:pt x="39" y="85"/>
                    </a:lnTo>
                    <a:lnTo>
                      <a:pt x="37" y="85"/>
                    </a:lnTo>
                    <a:lnTo>
                      <a:pt x="36" y="85"/>
                    </a:lnTo>
                    <a:lnTo>
                      <a:pt x="34" y="83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3"/>
                    </a:lnTo>
                    <a:lnTo>
                      <a:pt x="32" y="83"/>
                    </a:lnTo>
                    <a:lnTo>
                      <a:pt x="29" y="85"/>
                    </a:lnTo>
                    <a:lnTo>
                      <a:pt x="29" y="83"/>
                    </a:lnTo>
                    <a:lnTo>
                      <a:pt x="27" y="80"/>
                    </a:lnTo>
                    <a:lnTo>
                      <a:pt x="25" y="76"/>
                    </a:lnTo>
                    <a:lnTo>
                      <a:pt x="24" y="75"/>
                    </a:lnTo>
                    <a:lnTo>
                      <a:pt x="22" y="73"/>
                    </a:lnTo>
                    <a:lnTo>
                      <a:pt x="22" y="71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7" y="71"/>
                    </a:lnTo>
                    <a:lnTo>
                      <a:pt x="29" y="71"/>
                    </a:lnTo>
                    <a:lnTo>
                      <a:pt x="29" y="70"/>
                    </a:lnTo>
                    <a:lnTo>
                      <a:pt x="29" y="70"/>
                    </a:lnTo>
                    <a:lnTo>
                      <a:pt x="29" y="68"/>
                    </a:lnTo>
                    <a:lnTo>
                      <a:pt x="27" y="68"/>
                    </a:lnTo>
                    <a:lnTo>
                      <a:pt x="27" y="68"/>
                    </a:lnTo>
                    <a:lnTo>
                      <a:pt x="24" y="68"/>
                    </a:lnTo>
                    <a:lnTo>
                      <a:pt x="22" y="68"/>
                    </a:lnTo>
                    <a:lnTo>
                      <a:pt x="20" y="68"/>
                    </a:lnTo>
                    <a:lnTo>
                      <a:pt x="20" y="66"/>
                    </a:lnTo>
                    <a:lnTo>
                      <a:pt x="19" y="65"/>
                    </a:lnTo>
                    <a:lnTo>
                      <a:pt x="15" y="63"/>
                    </a:lnTo>
                    <a:lnTo>
                      <a:pt x="14" y="61"/>
                    </a:lnTo>
                    <a:lnTo>
                      <a:pt x="10" y="54"/>
                    </a:lnTo>
                    <a:lnTo>
                      <a:pt x="8" y="53"/>
                    </a:lnTo>
                    <a:lnTo>
                      <a:pt x="7" y="51"/>
                    </a:lnTo>
                    <a:lnTo>
                      <a:pt x="7" y="51"/>
                    </a:lnTo>
                    <a:lnTo>
                      <a:pt x="8" y="51"/>
                    </a:lnTo>
                    <a:lnTo>
                      <a:pt x="10" y="53"/>
                    </a:lnTo>
                    <a:lnTo>
                      <a:pt x="10" y="53"/>
                    </a:lnTo>
                    <a:lnTo>
                      <a:pt x="12" y="53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12" y="49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7" y="42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20" y="41"/>
                    </a:lnTo>
                    <a:lnTo>
                      <a:pt x="20" y="37"/>
                    </a:lnTo>
                    <a:lnTo>
                      <a:pt x="20" y="37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22" y="32"/>
                    </a:lnTo>
                    <a:lnTo>
                      <a:pt x="24" y="32"/>
                    </a:lnTo>
                    <a:lnTo>
                      <a:pt x="25" y="32"/>
                    </a:lnTo>
                    <a:lnTo>
                      <a:pt x="25" y="30"/>
                    </a:lnTo>
                    <a:lnTo>
                      <a:pt x="27" y="29"/>
                    </a:lnTo>
                    <a:lnTo>
                      <a:pt x="27" y="27"/>
                    </a:lnTo>
                    <a:lnTo>
                      <a:pt x="25" y="25"/>
                    </a:lnTo>
                    <a:lnTo>
                      <a:pt x="25" y="24"/>
                    </a:lnTo>
                    <a:lnTo>
                      <a:pt x="25" y="22"/>
                    </a:lnTo>
                    <a:lnTo>
                      <a:pt x="27" y="22"/>
                    </a:lnTo>
                    <a:lnTo>
                      <a:pt x="29" y="22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41" y="20"/>
                    </a:lnTo>
                    <a:lnTo>
                      <a:pt x="44" y="17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49" y="15"/>
                    </a:lnTo>
                    <a:lnTo>
                      <a:pt x="49" y="15"/>
                    </a:lnTo>
                    <a:lnTo>
                      <a:pt x="53" y="15"/>
                    </a:lnTo>
                    <a:lnTo>
                      <a:pt x="55" y="15"/>
                    </a:lnTo>
                    <a:lnTo>
                      <a:pt x="56" y="15"/>
                    </a:lnTo>
                    <a:lnTo>
                      <a:pt x="60" y="15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5" y="10"/>
                    </a:lnTo>
                    <a:lnTo>
                      <a:pt x="68" y="10"/>
                    </a:lnTo>
                    <a:lnTo>
                      <a:pt x="70" y="8"/>
                    </a:lnTo>
                    <a:lnTo>
                      <a:pt x="72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8"/>
                    </a:lnTo>
                    <a:lnTo>
                      <a:pt x="82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5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91" y="5"/>
                    </a:lnTo>
                    <a:lnTo>
                      <a:pt x="94" y="5"/>
                    </a:lnTo>
                    <a:lnTo>
                      <a:pt x="94" y="5"/>
                    </a:lnTo>
                    <a:lnTo>
                      <a:pt x="94" y="7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101" y="8"/>
                    </a:lnTo>
                    <a:lnTo>
                      <a:pt x="102" y="10"/>
                    </a:lnTo>
                    <a:lnTo>
                      <a:pt x="106" y="10"/>
                    </a:lnTo>
                    <a:lnTo>
                      <a:pt x="108" y="13"/>
                    </a:lnTo>
                    <a:lnTo>
                      <a:pt x="111" y="12"/>
                    </a:lnTo>
                    <a:lnTo>
                      <a:pt x="113" y="12"/>
                    </a:lnTo>
                    <a:lnTo>
                      <a:pt x="114" y="12"/>
                    </a:lnTo>
                    <a:lnTo>
                      <a:pt x="116" y="10"/>
                    </a:lnTo>
                    <a:lnTo>
                      <a:pt x="118" y="10"/>
                    </a:lnTo>
                    <a:lnTo>
                      <a:pt x="121" y="12"/>
                    </a:lnTo>
                    <a:lnTo>
                      <a:pt x="123" y="10"/>
                    </a:lnTo>
                    <a:lnTo>
                      <a:pt x="125" y="8"/>
                    </a:lnTo>
                    <a:lnTo>
                      <a:pt x="125" y="8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1"/>
                    </a:lnTo>
                    <a:lnTo>
                      <a:pt x="128" y="1"/>
                    </a:lnTo>
                    <a:close/>
                    <a:moveTo>
                      <a:pt x="99" y="29"/>
                    </a:moveTo>
                    <a:lnTo>
                      <a:pt x="96" y="29"/>
                    </a:lnTo>
                    <a:lnTo>
                      <a:pt x="94" y="27"/>
                    </a:lnTo>
                    <a:lnTo>
                      <a:pt x="94" y="27"/>
                    </a:lnTo>
                    <a:lnTo>
                      <a:pt x="96" y="25"/>
                    </a:lnTo>
                    <a:lnTo>
                      <a:pt x="96" y="24"/>
                    </a:lnTo>
                    <a:lnTo>
                      <a:pt x="97" y="24"/>
                    </a:lnTo>
                    <a:lnTo>
                      <a:pt x="99" y="25"/>
                    </a:lnTo>
                    <a:lnTo>
                      <a:pt x="99" y="27"/>
                    </a:lnTo>
                    <a:lnTo>
                      <a:pt x="99" y="27"/>
                    </a:lnTo>
                    <a:lnTo>
                      <a:pt x="99" y="29"/>
                    </a:lnTo>
                    <a:close/>
                    <a:moveTo>
                      <a:pt x="116" y="34"/>
                    </a:moveTo>
                    <a:lnTo>
                      <a:pt x="114" y="34"/>
                    </a:lnTo>
                    <a:lnTo>
                      <a:pt x="111" y="32"/>
                    </a:lnTo>
                    <a:lnTo>
                      <a:pt x="114" y="30"/>
                    </a:lnTo>
                    <a:lnTo>
                      <a:pt x="114" y="32"/>
                    </a:lnTo>
                    <a:lnTo>
                      <a:pt x="116" y="32"/>
                    </a:lnTo>
                    <a:lnTo>
                      <a:pt x="116" y="34"/>
                    </a:lnTo>
                    <a:close/>
                    <a:moveTo>
                      <a:pt x="111" y="44"/>
                    </a:moveTo>
                    <a:lnTo>
                      <a:pt x="111" y="46"/>
                    </a:lnTo>
                    <a:lnTo>
                      <a:pt x="109" y="46"/>
                    </a:lnTo>
                    <a:lnTo>
                      <a:pt x="109" y="49"/>
                    </a:lnTo>
                    <a:lnTo>
                      <a:pt x="109" y="49"/>
                    </a:lnTo>
                    <a:lnTo>
                      <a:pt x="108" y="48"/>
                    </a:lnTo>
                    <a:lnTo>
                      <a:pt x="108" y="48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08" y="48"/>
                    </a:lnTo>
                    <a:lnTo>
                      <a:pt x="106" y="48"/>
                    </a:lnTo>
                    <a:lnTo>
                      <a:pt x="106" y="48"/>
                    </a:lnTo>
                    <a:lnTo>
                      <a:pt x="104" y="48"/>
                    </a:lnTo>
                    <a:lnTo>
                      <a:pt x="104" y="46"/>
                    </a:lnTo>
                    <a:lnTo>
                      <a:pt x="104" y="44"/>
                    </a:lnTo>
                    <a:lnTo>
                      <a:pt x="104" y="44"/>
                    </a:lnTo>
                    <a:lnTo>
                      <a:pt x="108" y="44"/>
                    </a:lnTo>
                    <a:lnTo>
                      <a:pt x="108" y="46"/>
                    </a:lnTo>
                    <a:lnTo>
                      <a:pt x="109" y="44"/>
                    </a:lnTo>
                    <a:lnTo>
                      <a:pt x="109" y="44"/>
                    </a:lnTo>
                    <a:lnTo>
                      <a:pt x="111" y="42"/>
                    </a:lnTo>
                    <a:lnTo>
                      <a:pt x="111" y="44"/>
                    </a:lnTo>
                    <a:lnTo>
                      <a:pt x="111" y="44"/>
                    </a:lnTo>
                    <a:close/>
                    <a:moveTo>
                      <a:pt x="8" y="58"/>
                    </a:moveTo>
                    <a:lnTo>
                      <a:pt x="8" y="59"/>
                    </a:lnTo>
                    <a:lnTo>
                      <a:pt x="7" y="58"/>
                    </a:lnTo>
                    <a:lnTo>
                      <a:pt x="5" y="58"/>
                    </a:lnTo>
                    <a:lnTo>
                      <a:pt x="3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3" y="49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3"/>
                    </a:lnTo>
                    <a:lnTo>
                      <a:pt x="5" y="53"/>
                    </a:lnTo>
                    <a:lnTo>
                      <a:pt x="5" y="54"/>
                    </a:lnTo>
                    <a:lnTo>
                      <a:pt x="5" y="56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8" y="58"/>
                    </a:lnTo>
                    <a:lnTo>
                      <a:pt x="8" y="58"/>
                    </a:lnTo>
                    <a:close/>
                    <a:moveTo>
                      <a:pt x="130" y="61"/>
                    </a:moveTo>
                    <a:lnTo>
                      <a:pt x="130" y="61"/>
                    </a:lnTo>
                    <a:lnTo>
                      <a:pt x="132" y="65"/>
                    </a:lnTo>
                    <a:lnTo>
                      <a:pt x="133" y="66"/>
                    </a:lnTo>
                    <a:lnTo>
                      <a:pt x="133" y="68"/>
                    </a:lnTo>
                    <a:lnTo>
                      <a:pt x="133" y="68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32" y="68"/>
                    </a:lnTo>
                    <a:lnTo>
                      <a:pt x="133" y="68"/>
                    </a:lnTo>
                    <a:lnTo>
                      <a:pt x="132" y="70"/>
                    </a:lnTo>
                    <a:lnTo>
                      <a:pt x="130" y="70"/>
                    </a:lnTo>
                    <a:lnTo>
                      <a:pt x="125" y="68"/>
                    </a:lnTo>
                    <a:lnTo>
                      <a:pt x="125" y="66"/>
                    </a:lnTo>
                    <a:lnTo>
                      <a:pt x="126" y="65"/>
                    </a:lnTo>
                    <a:lnTo>
                      <a:pt x="128" y="65"/>
                    </a:lnTo>
                    <a:lnTo>
                      <a:pt x="125" y="65"/>
                    </a:lnTo>
                    <a:lnTo>
                      <a:pt x="123" y="66"/>
                    </a:lnTo>
                    <a:lnTo>
                      <a:pt x="120" y="65"/>
                    </a:lnTo>
                    <a:lnTo>
                      <a:pt x="120" y="65"/>
                    </a:lnTo>
                    <a:lnTo>
                      <a:pt x="120" y="65"/>
                    </a:lnTo>
                    <a:lnTo>
                      <a:pt x="120" y="61"/>
                    </a:lnTo>
                    <a:lnTo>
                      <a:pt x="123" y="61"/>
                    </a:lnTo>
                    <a:lnTo>
                      <a:pt x="123" y="61"/>
                    </a:lnTo>
                    <a:lnTo>
                      <a:pt x="125" y="61"/>
                    </a:lnTo>
                    <a:lnTo>
                      <a:pt x="125" y="59"/>
                    </a:lnTo>
                    <a:lnTo>
                      <a:pt x="128" y="59"/>
                    </a:lnTo>
                    <a:lnTo>
                      <a:pt x="130" y="61"/>
                    </a:lnTo>
                    <a:lnTo>
                      <a:pt x="130" y="61"/>
                    </a:lnTo>
                    <a:close/>
                    <a:moveTo>
                      <a:pt x="82" y="65"/>
                    </a:moveTo>
                    <a:lnTo>
                      <a:pt x="80" y="65"/>
                    </a:lnTo>
                    <a:lnTo>
                      <a:pt x="82" y="63"/>
                    </a:lnTo>
                    <a:lnTo>
                      <a:pt x="84" y="63"/>
                    </a:lnTo>
                    <a:lnTo>
                      <a:pt x="82" y="65"/>
                    </a:lnTo>
                    <a:lnTo>
                      <a:pt x="82" y="65"/>
                    </a:lnTo>
                    <a:lnTo>
                      <a:pt x="82" y="65"/>
                    </a:lnTo>
                    <a:close/>
                    <a:moveTo>
                      <a:pt x="80" y="66"/>
                    </a:moveTo>
                    <a:lnTo>
                      <a:pt x="79" y="66"/>
                    </a:lnTo>
                    <a:lnTo>
                      <a:pt x="77" y="66"/>
                    </a:lnTo>
                    <a:lnTo>
                      <a:pt x="75" y="63"/>
                    </a:lnTo>
                    <a:lnTo>
                      <a:pt x="80" y="66"/>
                    </a:lnTo>
                    <a:close/>
                    <a:moveTo>
                      <a:pt x="72" y="70"/>
                    </a:moveTo>
                    <a:lnTo>
                      <a:pt x="73" y="73"/>
                    </a:lnTo>
                    <a:lnTo>
                      <a:pt x="75" y="73"/>
                    </a:lnTo>
                    <a:lnTo>
                      <a:pt x="77" y="75"/>
                    </a:lnTo>
                    <a:lnTo>
                      <a:pt x="79" y="75"/>
                    </a:lnTo>
                    <a:lnTo>
                      <a:pt x="82" y="76"/>
                    </a:lnTo>
                    <a:lnTo>
                      <a:pt x="85" y="76"/>
                    </a:lnTo>
                    <a:lnTo>
                      <a:pt x="85" y="76"/>
                    </a:lnTo>
                    <a:lnTo>
                      <a:pt x="87" y="78"/>
                    </a:lnTo>
                    <a:lnTo>
                      <a:pt x="87" y="80"/>
                    </a:lnTo>
                    <a:lnTo>
                      <a:pt x="87" y="80"/>
                    </a:lnTo>
                    <a:lnTo>
                      <a:pt x="87" y="82"/>
                    </a:lnTo>
                    <a:lnTo>
                      <a:pt x="87" y="85"/>
                    </a:lnTo>
                    <a:lnTo>
                      <a:pt x="89" y="88"/>
                    </a:lnTo>
                    <a:lnTo>
                      <a:pt x="91" y="88"/>
                    </a:lnTo>
                    <a:lnTo>
                      <a:pt x="92" y="90"/>
                    </a:lnTo>
                    <a:lnTo>
                      <a:pt x="94" y="90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2" y="92"/>
                    </a:lnTo>
                    <a:lnTo>
                      <a:pt x="91" y="92"/>
                    </a:lnTo>
                    <a:lnTo>
                      <a:pt x="91" y="92"/>
                    </a:lnTo>
                    <a:lnTo>
                      <a:pt x="87" y="90"/>
                    </a:lnTo>
                    <a:lnTo>
                      <a:pt x="87" y="90"/>
                    </a:lnTo>
                    <a:lnTo>
                      <a:pt x="87" y="88"/>
                    </a:lnTo>
                    <a:lnTo>
                      <a:pt x="87" y="87"/>
                    </a:lnTo>
                    <a:lnTo>
                      <a:pt x="85" y="85"/>
                    </a:lnTo>
                    <a:lnTo>
                      <a:pt x="85" y="85"/>
                    </a:lnTo>
                    <a:lnTo>
                      <a:pt x="84" y="83"/>
                    </a:lnTo>
                    <a:lnTo>
                      <a:pt x="84" y="83"/>
                    </a:lnTo>
                    <a:lnTo>
                      <a:pt x="82" y="83"/>
                    </a:lnTo>
                    <a:lnTo>
                      <a:pt x="79" y="83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5" y="78"/>
                    </a:lnTo>
                    <a:lnTo>
                      <a:pt x="73" y="78"/>
                    </a:lnTo>
                    <a:lnTo>
                      <a:pt x="73" y="76"/>
                    </a:lnTo>
                    <a:lnTo>
                      <a:pt x="72" y="75"/>
                    </a:lnTo>
                    <a:lnTo>
                      <a:pt x="70" y="73"/>
                    </a:lnTo>
                    <a:lnTo>
                      <a:pt x="67" y="73"/>
                    </a:lnTo>
                    <a:lnTo>
                      <a:pt x="65" y="71"/>
                    </a:lnTo>
                    <a:lnTo>
                      <a:pt x="63" y="73"/>
                    </a:lnTo>
                    <a:lnTo>
                      <a:pt x="61" y="73"/>
                    </a:lnTo>
                    <a:lnTo>
                      <a:pt x="61" y="71"/>
                    </a:lnTo>
                    <a:lnTo>
                      <a:pt x="65" y="71"/>
                    </a:lnTo>
                    <a:lnTo>
                      <a:pt x="67" y="68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2" y="70"/>
                    </a:lnTo>
                    <a:close/>
                    <a:moveTo>
                      <a:pt x="97" y="73"/>
                    </a:moveTo>
                    <a:lnTo>
                      <a:pt x="94" y="73"/>
                    </a:lnTo>
                    <a:lnTo>
                      <a:pt x="94" y="73"/>
                    </a:lnTo>
                    <a:lnTo>
                      <a:pt x="94" y="73"/>
                    </a:lnTo>
                    <a:lnTo>
                      <a:pt x="94" y="73"/>
                    </a:lnTo>
                    <a:lnTo>
                      <a:pt x="92" y="71"/>
                    </a:lnTo>
                    <a:lnTo>
                      <a:pt x="92" y="70"/>
                    </a:lnTo>
                    <a:lnTo>
                      <a:pt x="92" y="70"/>
                    </a:lnTo>
                    <a:lnTo>
                      <a:pt x="94" y="70"/>
                    </a:lnTo>
                    <a:lnTo>
                      <a:pt x="96" y="71"/>
                    </a:lnTo>
                    <a:lnTo>
                      <a:pt x="97" y="73"/>
                    </a:lnTo>
                    <a:lnTo>
                      <a:pt x="97" y="73"/>
                    </a:lnTo>
                    <a:close/>
                    <a:moveTo>
                      <a:pt x="20" y="78"/>
                    </a:moveTo>
                    <a:lnTo>
                      <a:pt x="19" y="78"/>
                    </a:lnTo>
                    <a:lnTo>
                      <a:pt x="19" y="78"/>
                    </a:lnTo>
                    <a:lnTo>
                      <a:pt x="19" y="78"/>
                    </a:lnTo>
                    <a:lnTo>
                      <a:pt x="17" y="78"/>
                    </a:lnTo>
                    <a:lnTo>
                      <a:pt x="17" y="76"/>
                    </a:lnTo>
                    <a:lnTo>
                      <a:pt x="19" y="75"/>
                    </a:lnTo>
                    <a:lnTo>
                      <a:pt x="19" y="73"/>
                    </a:lnTo>
                    <a:lnTo>
                      <a:pt x="20" y="73"/>
                    </a:lnTo>
                    <a:lnTo>
                      <a:pt x="20" y="73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0" y="78"/>
                    </a:lnTo>
                    <a:close/>
                    <a:moveTo>
                      <a:pt x="125" y="88"/>
                    </a:moveTo>
                    <a:lnTo>
                      <a:pt x="121" y="88"/>
                    </a:lnTo>
                    <a:lnTo>
                      <a:pt x="120" y="87"/>
                    </a:lnTo>
                    <a:lnTo>
                      <a:pt x="120" y="87"/>
                    </a:lnTo>
                    <a:lnTo>
                      <a:pt x="121" y="85"/>
                    </a:lnTo>
                    <a:lnTo>
                      <a:pt x="121" y="85"/>
                    </a:lnTo>
                    <a:lnTo>
                      <a:pt x="121" y="83"/>
                    </a:lnTo>
                    <a:lnTo>
                      <a:pt x="120" y="80"/>
                    </a:lnTo>
                    <a:lnTo>
                      <a:pt x="120" y="78"/>
                    </a:lnTo>
                    <a:lnTo>
                      <a:pt x="123" y="78"/>
                    </a:lnTo>
                    <a:lnTo>
                      <a:pt x="125" y="80"/>
                    </a:lnTo>
                    <a:lnTo>
                      <a:pt x="125" y="80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25" y="85"/>
                    </a:lnTo>
                    <a:lnTo>
                      <a:pt x="125" y="87"/>
                    </a:lnTo>
                    <a:lnTo>
                      <a:pt x="125" y="87"/>
                    </a:lnTo>
                    <a:lnTo>
                      <a:pt x="125" y="88"/>
                    </a:lnTo>
                    <a:lnTo>
                      <a:pt x="125" y="88"/>
                    </a:lnTo>
                    <a:close/>
                    <a:moveTo>
                      <a:pt x="22" y="85"/>
                    </a:moveTo>
                    <a:lnTo>
                      <a:pt x="20" y="85"/>
                    </a:lnTo>
                    <a:lnTo>
                      <a:pt x="19" y="83"/>
                    </a:lnTo>
                    <a:lnTo>
                      <a:pt x="19" y="82"/>
                    </a:lnTo>
                    <a:lnTo>
                      <a:pt x="19" y="82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20" y="83"/>
                    </a:lnTo>
                    <a:lnTo>
                      <a:pt x="20" y="83"/>
                    </a:lnTo>
                    <a:lnTo>
                      <a:pt x="20" y="83"/>
                    </a:lnTo>
                    <a:lnTo>
                      <a:pt x="22" y="85"/>
                    </a:lnTo>
                    <a:close/>
                    <a:moveTo>
                      <a:pt x="19" y="83"/>
                    </a:moveTo>
                    <a:lnTo>
                      <a:pt x="19" y="87"/>
                    </a:lnTo>
                    <a:lnTo>
                      <a:pt x="20" y="87"/>
                    </a:lnTo>
                    <a:lnTo>
                      <a:pt x="22" y="90"/>
                    </a:lnTo>
                    <a:lnTo>
                      <a:pt x="22" y="90"/>
                    </a:lnTo>
                    <a:lnTo>
                      <a:pt x="22" y="92"/>
                    </a:lnTo>
                    <a:lnTo>
                      <a:pt x="19" y="90"/>
                    </a:lnTo>
                    <a:lnTo>
                      <a:pt x="17" y="90"/>
                    </a:lnTo>
                    <a:lnTo>
                      <a:pt x="17" y="90"/>
                    </a:lnTo>
                    <a:lnTo>
                      <a:pt x="17" y="88"/>
                    </a:lnTo>
                    <a:lnTo>
                      <a:pt x="17" y="88"/>
                    </a:lnTo>
                    <a:lnTo>
                      <a:pt x="15" y="88"/>
                    </a:lnTo>
                    <a:lnTo>
                      <a:pt x="15" y="8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5" y="85"/>
                    </a:lnTo>
                    <a:lnTo>
                      <a:pt x="15" y="85"/>
                    </a:lnTo>
                    <a:lnTo>
                      <a:pt x="17" y="85"/>
                    </a:lnTo>
                    <a:lnTo>
                      <a:pt x="17" y="85"/>
                    </a:lnTo>
                    <a:lnTo>
                      <a:pt x="17" y="83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19" y="83"/>
                    </a:lnTo>
                    <a:close/>
                    <a:moveTo>
                      <a:pt x="75" y="95"/>
                    </a:moveTo>
                    <a:lnTo>
                      <a:pt x="75" y="95"/>
                    </a:lnTo>
                    <a:lnTo>
                      <a:pt x="73" y="95"/>
                    </a:lnTo>
                    <a:lnTo>
                      <a:pt x="73" y="95"/>
                    </a:lnTo>
                    <a:lnTo>
                      <a:pt x="72" y="95"/>
                    </a:lnTo>
                    <a:lnTo>
                      <a:pt x="73" y="95"/>
                    </a:lnTo>
                    <a:lnTo>
                      <a:pt x="73" y="94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75" y="95"/>
                    </a:lnTo>
                    <a:close/>
                    <a:moveTo>
                      <a:pt x="102" y="99"/>
                    </a:moveTo>
                    <a:lnTo>
                      <a:pt x="102" y="100"/>
                    </a:lnTo>
                    <a:lnTo>
                      <a:pt x="101" y="99"/>
                    </a:lnTo>
                    <a:lnTo>
                      <a:pt x="99" y="97"/>
                    </a:lnTo>
                    <a:lnTo>
                      <a:pt x="99" y="97"/>
                    </a:lnTo>
                    <a:lnTo>
                      <a:pt x="97" y="95"/>
                    </a:lnTo>
                    <a:lnTo>
                      <a:pt x="97" y="94"/>
                    </a:lnTo>
                    <a:lnTo>
                      <a:pt x="99" y="94"/>
                    </a:lnTo>
                    <a:lnTo>
                      <a:pt x="99" y="94"/>
                    </a:lnTo>
                    <a:lnTo>
                      <a:pt x="101" y="95"/>
                    </a:lnTo>
                    <a:lnTo>
                      <a:pt x="102" y="95"/>
                    </a:lnTo>
                    <a:lnTo>
                      <a:pt x="102" y="97"/>
                    </a:lnTo>
                    <a:lnTo>
                      <a:pt x="102" y="99"/>
                    </a:lnTo>
                    <a:lnTo>
                      <a:pt x="102" y="99"/>
                    </a:lnTo>
                    <a:lnTo>
                      <a:pt x="102" y="99"/>
                    </a:lnTo>
                    <a:close/>
                    <a:moveTo>
                      <a:pt x="24" y="97"/>
                    </a:moveTo>
                    <a:lnTo>
                      <a:pt x="25" y="100"/>
                    </a:lnTo>
                    <a:lnTo>
                      <a:pt x="24" y="99"/>
                    </a:lnTo>
                    <a:lnTo>
                      <a:pt x="22" y="100"/>
                    </a:lnTo>
                    <a:lnTo>
                      <a:pt x="20" y="99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0" y="95"/>
                    </a:lnTo>
                    <a:lnTo>
                      <a:pt x="22" y="97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4" y="97"/>
                    </a:lnTo>
                    <a:close/>
                    <a:moveTo>
                      <a:pt x="138" y="97"/>
                    </a:moveTo>
                    <a:lnTo>
                      <a:pt x="140" y="99"/>
                    </a:lnTo>
                    <a:lnTo>
                      <a:pt x="140" y="99"/>
                    </a:lnTo>
                    <a:lnTo>
                      <a:pt x="142" y="99"/>
                    </a:lnTo>
                    <a:lnTo>
                      <a:pt x="142" y="100"/>
                    </a:lnTo>
                    <a:lnTo>
                      <a:pt x="140" y="100"/>
                    </a:lnTo>
                    <a:lnTo>
                      <a:pt x="138" y="102"/>
                    </a:lnTo>
                    <a:lnTo>
                      <a:pt x="137" y="102"/>
                    </a:lnTo>
                    <a:lnTo>
                      <a:pt x="137" y="100"/>
                    </a:lnTo>
                    <a:lnTo>
                      <a:pt x="133" y="100"/>
                    </a:lnTo>
                    <a:lnTo>
                      <a:pt x="133" y="100"/>
                    </a:lnTo>
                    <a:lnTo>
                      <a:pt x="135" y="99"/>
                    </a:lnTo>
                    <a:lnTo>
                      <a:pt x="137" y="97"/>
                    </a:lnTo>
                    <a:lnTo>
                      <a:pt x="138" y="97"/>
                    </a:lnTo>
                    <a:close/>
                    <a:moveTo>
                      <a:pt x="91" y="104"/>
                    </a:moveTo>
                    <a:lnTo>
                      <a:pt x="89" y="104"/>
                    </a:lnTo>
                    <a:lnTo>
                      <a:pt x="89" y="102"/>
                    </a:lnTo>
                    <a:lnTo>
                      <a:pt x="91" y="100"/>
                    </a:lnTo>
                    <a:lnTo>
                      <a:pt x="91" y="100"/>
                    </a:lnTo>
                    <a:lnTo>
                      <a:pt x="92" y="102"/>
                    </a:lnTo>
                    <a:lnTo>
                      <a:pt x="91" y="104"/>
                    </a:lnTo>
                    <a:lnTo>
                      <a:pt x="91" y="104"/>
                    </a:lnTo>
                    <a:close/>
                    <a:moveTo>
                      <a:pt x="108" y="102"/>
                    </a:moveTo>
                    <a:lnTo>
                      <a:pt x="108" y="104"/>
                    </a:lnTo>
                    <a:lnTo>
                      <a:pt x="106" y="104"/>
                    </a:lnTo>
                    <a:lnTo>
                      <a:pt x="104" y="102"/>
                    </a:lnTo>
                    <a:lnTo>
                      <a:pt x="102" y="102"/>
                    </a:lnTo>
                    <a:lnTo>
                      <a:pt x="102" y="100"/>
                    </a:lnTo>
                    <a:lnTo>
                      <a:pt x="104" y="100"/>
                    </a:lnTo>
                    <a:lnTo>
                      <a:pt x="104" y="102"/>
                    </a:lnTo>
                    <a:lnTo>
                      <a:pt x="108" y="102"/>
                    </a:lnTo>
                    <a:lnTo>
                      <a:pt x="108" y="102"/>
                    </a:lnTo>
                    <a:close/>
                    <a:moveTo>
                      <a:pt x="123" y="104"/>
                    </a:moveTo>
                    <a:lnTo>
                      <a:pt x="121" y="104"/>
                    </a:lnTo>
                    <a:lnTo>
                      <a:pt x="121" y="104"/>
                    </a:lnTo>
                    <a:lnTo>
                      <a:pt x="123" y="102"/>
                    </a:lnTo>
                    <a:lnTo>
                      <a:pt x="126" y="102"/>
                    </a:lnTo>
                    <a:lnTo>
                      <a:pt x="128" y="100"/>
                    </a:lnTo>
                    <a:lnTo>
                      <a:pt x="128" y="100"/>
                    </a:lnTo>
                    <a:lnTo>
                      <a:pt x="128" y="102"/>
                    </a:lnTo>
                    <a:lnTo>
                      <a:pt x="126" y="104"/>
                    </a:lnTo>
                    <a:lnTo>
                      <a:pt x="123" y="104"/>
                    </a:lnTo>
                    <a:lnTo>
                      <a:pt x="123" y="104"/>
                    </a:lnTo>
                    <a:close/>
                    <a:moveTo>
                      <a:pt x="111" y="107"/>
                    </a:moveTo>
                    <a:lnTo>
                      <a:pt x="109" y="107"/>
                    </a:lnTo>
                    <a:lnTo>
                      <a:pt x="109" y="105"/>
                    </a:lnTo>
                    <a:lnTo>
                      <a:pt x="109" y="105"/>
                    </a:lnTo>
                    <a:lnTo>
                      <a:pt x="111" y="105"/>
                    </a:lnTo>
                    <a:lnTo>
                      <a:pt x="111" y="105"/>
                    </a:lnTo>
                    <a:lnTo>
                      <a:pt x="111" y="107"/>
                    </a:lnTo>
                    <a:close/>
                    <a:moveTo>
                      <a:pt x="102" y="105"/>
                    </a:moveTo>
                    <a:lnTo>
                      <a:pt x="102" y="107"/>
                    </a:lnTo>
                    <a:lnTo>
                      <a:pt x="101" y="107"/>
                    </a:lnTo>
                    <a:lnTo>
                      <a:pt x="101" y="107"/>
                    </a:lnTo>
                    <a:lnTo>
                      <a:pt x="101" y="107"/>
                    </a:lnTo>
                    <a:lnTo>
                      <a:pt x="101" y="105"/>
                    </a:lnTo>
                    <a:lnTo>
                      <a:pt x="102" y="105"/>
                    </a:lnTo>
                    <a:lnTo>
                      <a:pt x="102" y="105"/>
                    </a:lnTo>
                    <a:close/>
                    <a:moveTo>
                      <a:pt x="92" y="109"/>
                    </a:moveTo>
                    <a:lnTo>
                      <a:pt x="91" y="109"/>
                    </a:lnTo>
                    <a:lnTo>
                      <a:pt x="91" y="107"/>
                    </a:lnTo>
                    <a:lnTo>
                      <a:pt x="91" y="107"/>
                    </a:lnTo>
                    <a:lnTo>
                      <a:pt x="91" y="105"/>
                    </a:lnTo>
                    <a:lnTo>
                      <a:pt x="92" y="105"/>
                    </a:lnTo>
                    <a:lnTo>
                      <a:pt x="92" y="105"/>
                    </a:lnTo>
                    <a:lnTo>
                      <a:pt x="92" y="107"/>
                    </a:lnTo>
                    <a:lnTo>
                      <a:pt x="92" y="109"/>
                    </a:lnTo>
                    <a:lnTo>
                      <a:pt x="92" y="109"/>
                    </a:lnTo>
                    <a:close/>
                    <a:moveTo>
                      <a:pt x="94" y="114"/>
                    </a:moveTo>
                    <a:lnTo>
                      <a:pt x="92" y="114"/>
                    </a:lnTo>
                    <a:lnTo>
                      <a:pt x="92" y="114"/>
                    </a:lnTo>
                    <a:lnTo>
                      <a:pt x="92" y="112"/>
                    </a:lnTo>
                    <a:lnTo>
                      <a:pt x="92" y="112"/>
                    </a:lnTo>
                    <a:lnTo>
                      <a:pt x="94" y="112"/>
                    </a:lnTo>
                    <a:lnTo>
                      <a:pt x="94" y="112"/>
                    </a:lnTo>
                    <a:lnTo>
                      <a:pt x="94" y="114"/>
                    </a:lnTo>
                    <a:lnTo>
                      <a:pt x="94" y="114"/>
                    </a:lnTo>
                    <a:close/>
                    <a:moveTo>
                      <a:pt x="113" y="117"/>
                    </a:moveTo>
                    <a:lnTo>
                      <a:pt x="111" y="119"/>
                    </a:lnTo>
                    <a:lnTo>
                      <a:pt x="111" y="117"/>
                    </a:lnTo>
                    <a:lnTo>
                      <a:pt x="109" y="116"/>
                    </a:lnTo>
                    <a:lnTo>
                      <a:pt x="113" y="112"/>
                    </a:lnTo>
                    <a:lnTo>
                      <a:pt x="114" y="112"/>
                    </a:lnTo>
                    <a:lnTo>
                      <a:pt x="114" y="114"/>
                    </a:lnTo>
                    <a:lnTo>
                      <a:pt x="114" y="116"/>
                    </a:lnTo>
                    <a:lnTo>
                      <a:pt x="113" y="117"/>
                    </a:lnTo>
                    <a:lnTo>
                      <a:pt x="113" y="117"/>
                    </a:lnTo>
                    <a:close/>
                    <a:moveTo>
                      <a:pt x="108" y="116"/>
                    </a:moveTo>
                    <a:lnTo>
                      <a:pt x="106" y="117"/>
                    </a:lnTo>
                    <a:lnTo>
                      <a:pt x="106" y="117"/>
                    </a:lnTo>
                    <a:lnTo>
                      <a:pt x="104" y="116"/>
                    </a:lnTo>
                    <a:lnTo>
                      <a:pt x="106" y="114"/>
                    </a:lnTo>
                    <a:lnTo>
                      <a:pt x="108" y="114"/>
                    </a:lnTo>
                    <a:lnTo>
                      <a:pt x="108" y="114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108" y="116"/>
                    </a:lnTo>
                    <a:close/>
                    <a:moveTo>
                      <a:pt x="142" y="117"/>
                    </a:moveTo>
                    <a:lnTo>
                      <a:pt x="140" y="119"/>
                    </a:lnTo>
                    <a:lnTo>
                      <a:pt x="140" y="116"/>
                    </a:lnTo>
                    <a:lnTo>
                      <a:pt x="138" y="116"/>
                    </a:lnTo>
                    <a:lnTo>
                      <a:pt x="140" y="116"/>
                    </a:lnTo>
                    <a:lnTo>
                      <a:pt x="142" y="117"/>
                    </a:lnTo>
                    <a:lnTo>
                      <a:pt x="142" y="117"/>
                    </a:lnTo>
                    <a:lnTo>
                      <a:pt x="142" y="117"/>
                    </a:lnTo>
                    <a:lnTo>
                      <a:pt x="142" y="117"/>
                    </a:lnTo>
                    <a:lnTo>
                      <a:pt x="142" y="117"/>
                    </a:lnTo>
                    <a:close/>
                    <a:moveTo>
                      <a:pt x="97" y="119"/>
                    </a:moveTo>
                    <a:lnTo>
                      <a:pt x="97" y="119"/>
                    </a:lnTo>
                    <a:lnTo>
                      <a:pt x="97" y="117"/>
                    </a:lnTo>
                    <a:lnTo>
                      <a:pt x="97" y="117"/>
                    </a:lnTo>
                    <a:lnTo>
                      <a:pt x="97" y="116"/>
                    </a:lnTo>
                    <a:lnTo>
                      <a:pt x="97" y="116"/>
                    </a:lnTo>
                    <a:lnTo>
                      <a:pt x="99" y="117"/>
                    </a:lnTo>
                    <a:lnTo>
                      <a:pt x="97" y="119"/>
                    </a:lnTo>
                    <a:close/>
                    <a:moveTo>
                      <a:pt x="120" y="123"/>
                    </a:moveTo>
                    <a:lnTo>
                      <a:pt x="118" y="123"/>
                    </a:lnTo>
                    <a:lnTo>
                      <a:pt x="118" y="123"/>
                    </a:lnTo>
                    <a:lnTo>
                      <a:pt x="118" y="12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1" y="119"/>
                    </a:lnTo>
                    <a:lnTo>
                      <a:pt x="121" y="119"/>
                    </a:lnTo>
                    <a:lnTo>
                      <a:pt x="123" y="119"/>
                    </a:lnTo>
                    <a:lnTo>
                      <a:pt x="121" y="119"/>
                    </a:lnTo>
                    <a:lnTo>
                      <a:pt x="120" y="123"/>
                    </a:lnTo>
                    <a:close/>
                    <a:moveTo>
                      <a:pt x="140" y="124"/>
                    </a:moveTo>
                    <a:lnTo>
                      <a:pt x="140" y="124"/>
                    </a:lnTo>
                    <a:lnTo>
                      <a:pt x="140" y="123"/>
                    </a:lnTo>
                    <a:lnTo>
                      <a:pt x="142" y="121"/>
                    </a:lnTo>
                    <a:lnTo>
                      <a:pt x="145" y="119"/>
                    </a:lnTo>
                    <a:lnTo>
                      <a:pt x="147" y="119"/>
                    </a:lnTo>
                    <a:lnTo>
                      <a:pt x="149" y="121"/>
                    </a:lnTo>
                    <a:lnTo>
                      <a:pt x="145" y="121"/>
                    </a:lnTo>
                    <a:lnTo>
                      <a:pt x="144" y="123"/>
                    </a:lnTo>
                    <a:lnTo>
                      <a:pt x="142" y="123"/>
                    </a:lnTo>
                    <a:lnTo>
                      <a:pt x="140" y="124"/>
                    </a:lnTo>
                    <a:lnTo>
                      <a:pt x="140" y="124"/>
                    </a:lnTo>
                    <a:close/>
                    <a:moveTo>
                      <a:pt x="111" y="124"/>
                    </a:moveTo>
                    <a:lnTo>
                      <a:pt x="109" y="126"/>
                    </a:lnTo>
                    <a:lnTo>
                      <a:pt x="108" y="124"/>
                    </a:lnTo>
                    <a:lnTo>
                      <a:pt x="108" y="123"/>
                    </a:lnTo>
                    <a:lnTo>
                      <a:pt x="109" y="123"/>
                    </a:lnTo>
                    <a:lnTo>
                      <a:pt x="111" y="124"/>
                    </a:lnTo>
                    <a:lnTo>
                      <a:pt x="111" y="124"/>
                    </a:lnTo>
                    <a:lnTo>
                      <a:pt x="111" y="124"/>
                    </a:lnTo>
                    <a:close/>
                    <a:moveTo>
                      <a:pt x="94" y="123"/>
                    </a:moveTo>
                    <a:lnTo>
                      <a:pt x="94" y="124"/>
                    </a:lnTo>
                    <a:lnTo>
                      <a:pt x="94" y="124"/>
                    </a:lnTo>
                    <a:lnTo>
                      <a:pt x="91" y="126"/>
                    </a:lnTo>
                    <a:lnTo>
                      <a:pt x="91" y="124"/>
                    </a:lnTo>
                    <a:lnTo>
                      <a:pt x="91" y="123"/>
                    </a:lnTo>
                    <a:lnTo>
                      <a:pt x="92" y="124"/>
                    </a:lnTo>
                    <a:lnTo>
                      <a:pt x="92" y="124"/>
                    </a:lnTo>
                    <a:lnTo>
                      <a:pt x="92" y="123"/>
                    </a:lnTo>
                    <a:lnTo>
                      <a:pt x="94" y="123"/>
                    </a:lnTo>
                    <a:close/>
                    <a:moveTo>
                      <a:pt x="157" y="128"/>
                    </a:moveTo>
                    <a:lnTo>
                      <a:pt x="157" y="128"/>
                    </a:lnTo>
                    <a:lnTo>
                      <a:pt x="157" y="128"/>
                    </a:lnTo>
                    <a:lnTo>
                      <a:pt x="157" y="126"/>
                    </a:lnTo>
                    <a:lnTo>
                      <a:pt x="157" y="126"/>
                    </a:lnTo>
                    <a:lnTo>
                      <a:pt x="157" y="126"/>
                    </a:lnTo>
                    <a:lnTo>
                      <a:pt x="157" y="126"/>
                    </a:lnTo>
                    <a:lnTo>
                      <a:pt x="157" y="128"/>
                    </a:lnTo>
                    <a:lnTo>
                      <a:pt x="157" y="128"/>
                    </a:lnTo>
                    <a:close/>
                    <a:moveTo>
                      <a:pt x="132" y="128"/>
                    </a:moveTo>
                    <a:lnTo>
                      <a:pt x="130" y="128"/>
                    </a:lnTo>
                    <a:lnTo>
                      <a:pt x="128" y="129"/>
                    </a:lnTo>
                    <a:lnTo>
                      <a:pt x="126" y="128"/>
                    </a:lnTo>
                    <a:lnTo>
                      <a:pt x="126" y="126"/>
                    </a:lnTo>
                    <a:lnTo>
                      <a:pt x="128" y="128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2" y="128"/>
                    </a:lnTo>
                    <a:close/>
                    <a:moveTo>
                      <a:pt x="113" y="131"/>
                    </a:moveTo>
                    <a:lnTo>
                      <a:pt x="111" y="133"/>
                    </a:lnTo>
                    <a:lnTo>
                      <a:pt x="109" y="133"/>
                    </a:lnTo>
                    <a:lnTo>
                      <a:pt x="111" y="131"/>
                    </a:lnTo>
                    <a:lnTo>
                      <a:pt x="111" y="131"/>
                    </a:lnTo>
                    <a:lnTo>
                      <a:pt x="111" y="131"/>
                    </a:lnTo>
                    <a:lnTo>
                      <a:pt x="111" y="129"/>
                    </a:lnTo>
                    <a:lnTo>
                      <a:pt x="111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1"/>
                    </a:lnTo>
                    <a:close/>
                    <a:moveTo>
                      <a:pt x="157" y="143"/>
                    </a:moveTo>
                    <a:lnTo>
                      <a:pt x="156" y="143"/>
                    </a:lnTo>
                    <a:lnTo>
                      <a:pt x="156" y="143"/>
                    </a:lnTo>
                    <a:lnTo>
                      <a:pt x="156" y="141"/>
                    </a:lnTo>
                    <a:lnTo>
                      <a:pt x="156" y="140"/>
                    </a:lnTo>
                    <a:lnTo>
                      <a:pt x="156" y="138"/>
                    </a:lnTo>
                    <a:lnTo>
                      <a:pt x="156" y="136"/>
                    </a:lnTo>
                    <a:lnTo>
                      <a:pt x="156" y="136"/>
                    </a:lnTo>
                    <a:lnTo>
                      <a:pt x="157" y="134"/>
                    </a:lnTo>
                    <a:lnTo>
                      <a:pt x="159" y="133"/>
                    </a:lnTo>
                    <a:lnTo>
                      <a:pt x="164" y="131"/>
                    </a:lnTo>
                    <a:lnTo>
                      <a:pt x="166" y="131"/>
                    </a:lnTo>
                    <a:lnTo>
                      <a:pt x="164" y="133"/>
                    </a:lnTo>
                    <a:lnTo>
                      <a:pt x="164" y="136"/>
                    </a:lnTo>
                    <a:lnTo>
                      <a:pt x="162" y="138"/>
                    </a:lnTo>
                    <a:lnTo>
                      <a:pt x="162" y="140"/>
                    </a:lnTo>
                    <a:lnTo>
                      <a:pt x="161" y="140"/>
                    </a:lnTo>
                    <a:lnTo>
                      <a:pt x="157" y="143"/>
                    </a:lnTo>
                    <a:lnTo>
                      <a:pt x="157" y="143"/>
                    </a:lnTo>
                    <a:close/>
                    <a:moveTo>
                      <a:pt x="65" y="136"/>
                    </a:moveTo>
                    <a:lnTo>
                      <a:pt x="65" y="138"/>
                    </a:lnTo>
                    <a:lnTo>
                      <a:pt x="63" y="136"/>
                    </a:lnTo>
                    <a:lnTo>
                      <a:pt x="63" y="136"/>
                    </a:lnTo>
                    <a:lnTo>
                      <a:pt x="63" y="133"/>
                    </a:lnTo>
                    <a:lnTo>
                      <a:pt x="63" y="133"/>
                    </a:lnTo>
                    <a:lnTo>
                      <a:pt x="63" y="131"/>
                    </a:lnTo>
                    <a:lnTo>
                      <a:pt x="65" y="133"/>
                    </a:lnTo>
                    <a:lnTo>
                      <a:pt x="67" y="134"/>
                    </a:lnTo>
                    <a:lnTo>
                      <a:pt x="65" y="136"/>
                    </a:lnTo>
                    <a:lnTo>
                      <a:pt x="65" y="136"/>
                    </a:lnTo>
                    <a:close/>
                    <a:moveTo>
                      <a:pt x="145" y="153"/>
                    </a:moveTo>
                    <a:lnTo>
                      <a:pt x="144" y="155"/>
                    </a:lnTo>
                    <a:lnTo>
                      <a:pt x="144" y="153"/>
                    </a:lnTo>
                    <a:lnTo>
                      <a:pt x="144" y="151"/>
                    </a:lnTo>
                    <a:lnTo>
                      <a:pt x="142" y="150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5" y="145"/>
                    </a:lnTo>
                    <a:lnTo>
                      <a:pt x="145" y="148"/>
                    </a:lnTo>
                    <a:lnTo>
                      <a:pt x="144" y="150"/>
                    </a:lnTo>
                    <a:lnTo>
                      <a:pt x="145" y="151"/>
                    </a:lnTo>
                    <a:lnTo>
                      <a:pt x="145" y="153"/>
                    </a:lnTo>
                    <a:lnTo>
                      <a:pt x="145" y="153"/>
                    </a:lnTo>
                    <a:lnTo>
                      <a:pt x="145" y="153"/>
                    </a:lnTo>
                    <a:close/>
                    <a:moveTo>
                      <a:pt x="80" y="151"/>
                    </a:moveTo>
                    <a:lnTo>
                      <a:pt x="82" y="151"/>
                    </a:lnTo>
                    <a:lnTo>
                      <a:pt x="84" y="151"/>
                    </a:lnTo>
                    <a:lnTo>
                      <a:pt x="84" y="151"/>
                    </a:lnTo>
                    <a:lnTo>
                      <a:pt x="85" y="150"/>
                    </a:lnTo>
                    <a:lnTo>
                      <a:pt x="87" y="150"/>
                    </a:lnTo>
                    <a:lnTo>
                      <a:pt x="87" y="151"/>
                    </a:lnTo>
                    <a:lnTo>
                      <a:pt x="85" y="151"/>
                    </a:lnTo>
                    <a:lnTo>
                      <a:pt x="85" y="153"/>
                    </a:lnTo>
                    <a:lnTo>
                      <a:pt x="85" y="153"/>
                    </a:lnTo>
                    <a:lnTo>
                      <a:pt x="87" y="153"/>
                    </a:lnTo>
                    <a:lnTo>
                      <a:pt x="89" y="153"/>
                    </a:lnTo>
                    <a:lnTo>
                      <a:pt x="89" y="155"/>
                    </a:lnTo>
                    <a:lnTo>
                      <a:pt x="89" y="155"/>
                    </a:lnTo>
                    <a:lnTo>
                      <a:pt x="91" y="155"/>
                    </a:lnTo>
                    <a:lnTo>
                      <a:pt x="91" y="155"/>
                    </a:lnTo>
                    <a:lnTo>
                      <a:pt x="92" y="155"/>
                    </a:lnTo>
                    <a:lnTo>
                      <a:pt x="94" y="155"/>
                    </a:lnTo>
                    <a:lnTo>
                      <a:pt x="96" y="155"/>
                    </a:lnTo>
                    <a:lnTo>
                      <a:pt x="97" y="155"/>
                    </a:lnTo>
                    <a:lnTo>
                      <a:pt x="102" y="155"/>
                    </a:lnTo>
                    <a:lnTo>
                      <a:pt x="104" y="157"/>
                    </a:lnTo>
                    <a:lnTo>
                      <a:pt x="109" y="157"/>
                    </a:lnTo>
                    <a:lnTo>
                      <a:pt x="113" y="157"/>
                    </a:lnTo>
                    <a:lnTo>
                      <a:pt x="114" y="157"/>
                    </a:lnTo>
                    <a:lnTo>
                      <a:pt x="116" y="157"/>
                    </a:lnTo>
                    <a:lnTo>
                      <a:pt x="118" y="157"/>
                    </a:lnTo>
                    <a:lnTo>
                      <a:pt x="116" y="160"/>
                    </a:lnTo>
                    <a:lnTo>
                      <a:pt x="118" y="160"/>
                    </a:lnTo>
                    <a:lnTo>
                      <a:pt x="118" y="162"/>
                    </a:lnTo>
                    <a:lnTo>
                      <a:pt x="120" y="162"/>
                    </a:lnTo>
                    <a:lnTo>
                      <a:pt x="120" y="160"/>
                    </a:lnTo>
                    <a:lnTo>
                      <a:pt x="123" y="158"/>
                    </a:lnTo>
                    <a:lnTo>
                      <a:pt x="125" y="158"/>
                    </a:lnTo>
                    <a:lnTo>
                      <a:pt x="128" y="157"/>
                    </a:lnTo>
                    <a:lnTo>
                      <a:pt x="128" y="157"/>
                    </a:lnTo>
                    <a:lnTo>
                      <a:pt x="128" y="158"/>
                    </a:lnTo>
                    <a:lnTo>
                      <a:pt x="128" y="160"/>
                    </a:lnTo>
                    <a:lnTo>
                      <a:pt x="126" y="162"/>
                    </a:lnTo>
                    <a:lnTo>
                      <a:pt x="126" y="163"/>
                    </a:lnTo>
                    <a:lnTo>
                      <a:pt x="125" y="163"/>
                    </a:lnTo>
                    <a:lnTo>
                      <a:pt x="123" y="163"/>
                    </a:lnTo>
                    <a:lnTo>
                      <a:pt x="120" y="163"/>
                    </a:lnTo>
                    <a:lnTo>
                      <a:pt x="114" y="163"/>
                    </a:lnTo>
                    <a:lnTo>
                      <a:pt x="108" y="165"/>
                    </a:lnTo>
                    <a:lnTo>
                      <a:pt x="99" y="165"/>
                    </a:lnTo>
                    <a:lnTo>
                      <a:pt x="97" y="165"/>
                    </a:lnTo>
                    <a:lnTo>
                      <a:pt x="97" y="163"/>
                    </a:lnTo>
                    <a:lnTo>
                      <a:pt x="97" y="163"/>
                    </a:lnTo>
                    <a:lnTo>
                      <a:pt x="97" y="162"/>
                    </a:lnTo>
                    <a:lnTo>
                      <a:pt x="96" y="162"/>
                    </a:lnTo>
                    <a:lnTo>
                      <a:pt x="92" y="160"/>
                    </a:lnTo>
                    <a:lnTo>
                      <a:pt x="84" y="158"/>
                    </a:lnTo>
                    <a:lnTo>
                      <a:pt x="82" y="158"/>
                    </a:lnTo>
                    <a:lnTo>
                      <a:pt x="79" y="158"/>
                    </a:lnTo>
                    <a:lnTo>
                      <a:pt x="77" y="158"/>
                    </a:lnTo>
                    <a:lnTo>
                      <a:pt x="75" y="158"/>
                    </a:lnTo>
                    <a:lnTo>
                      <a:pt x="75" y="157"/>
                    </a:lnTo>
                    <a:lnTo>
                      <a:pt x="75" y="155"/>
                    </a:lnTo>
                    <a:lnTo>
                      <a:pt x="75" y="151"/>
                    </a:lnTo>
                    <a:lnTo>
                      <a:pt x="77" y="151"/>
                    </a:lnTo>
                    <a:lnTo>
                      <a:pt x="77" y="151"/>
                    </a:lnTo>
                    <a:lnTo>
                      <a:pt x="77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48"/>
                    </a:lnTo>
                    <a:lnTo>
                      <a:pt x="79" y="150"/>
                    </a:lnTo>
                    <a:lnTo>
                      <a:pt x="80" y="151"/>
                    </a:lnTo>
                    <a:lnTo>
                      <a:pt x="80" y="151"/>
                    </a:lnTo>
                    <a:lnTo>
                      <a:pt x="80" y="1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59" name="Freeform 94"/>
              <p:cNvSpPr>
                <a:spLocks noEditPoints="1"/>
              </p:cNvSpPr>
              <p:nvPr/>
            </p:nvSpPr>
            <p:spPr bwMode="auto">
              <a:xfrm>
                <a:off x="2906" y="4275"/>
                <a:ext cx="226" cy="155"/>
              </a:xfrm>
              <a:custGeom>
                <a:avLst/>
                <a:gdLst>
                  <a:gd name="T0" fmla="*/ 18 w 226"/>
                  <a:gd name="T1" fmla="*/ 5 h 155"/>
                  <a:gd name="T2" fmla="*/ 22 w 226"/>
                  <a:gd name="T3" fmla="*/ 3 h 155"/>
                  <a:gd name="T4" fmla="*/ 24 w 226"/>
                  <a:gd name="T5" fmla="*/ 3 h 155"/>
                  <a:gd name="T6" fmla="*/ 27 w 226"/>
                  <a:gd name="T7" fmla="*/ 6 h 155"/>
                  <a:gd name="T8" fmla="*/ 27 w 226"/>
                  <a:gd name="T9" fmla="*/ 8 h 155"/>
                  <a:gd name="T10" fmla="*/ 30 w 226"/>
                  <a:gd name="T11" fmla="*/ 10 h 155"/>
                  <a:gd name="T12" fmla="*/ 32 w 226"/>
                  <a:gd name="T13" fmla="*/ 8 h 155"/>
                  <a:gd name="T14" fmla="*/ 34 w 226"/>
                  <a:gd name="T15" fmla="*/ 11 h 155"/>
                  <a:gd name="T16" fmla="*/ 36 w 226"/>
                  <a:gd name="T17" fmla="*/ 15 h 155"/>
                  <a:gd name="T18" fmla="*/ 37 w 226"/>
                  <a:gd name="T19" fmla="*/ 18 h 155"/>
                  <a:gd name="T20" fmla="*/ 41 w 226"/>
                  <a:gd name="T21" fmla="*/ 18 h 155"/>
                  <a:gd name="T22" fmla="*/ 39 w 226"/>
                  <a:gd name="T23" fmla="*/ 23 h 155"/>
                  <a:gd name="T24" fmla="*/ 41 w 226"/>
                  <a:gd name="T25" fmla="*/ 27 h 155"/>
                  <a:gd name="T26" fmla="*/ 36 w 226"/>
                  <a:gd name="T27" fmla="*/ 29 h 155"/>
                  <a:gd name="T28" fmla="*/ 34 w 226"/>
                  <a:gd name="T29" fmla="*/ 25 h 155"/>
                  <a:gd name="T30" fmla="*/ 29 w 226"/>
                  <a:gd name="T31" fmla="*/ 18 h 155"/>
                  <a:gd name="T32" fmla="*/ 29 w 226"/>
                  <a:gd name="T33" fmla="*/ 17 h 155"/>
                  <a:gd name="T34" fmla="*/ 24 w 226"/>
                  <a:gd name="T35" fmla="*/ 15 h 155"/>
                  <a:gd name="T36" fmla="*/ 22 w 226"/>
                  <a:gd name="T37" fmla="*/ 11 h 155"/>
                  <a:gd name="T38" fmla="*/ 18 w 226"/>
                  <a:gd name="T39" fmla="*/ 11 h 155"/>
                  <a:gd name="T40" fmla="*/ 15 w 226"/>
                  <a:gd name="T41" fmla="*/ 10 h 155"/>
                  <a:gd name="T42" fmla="*/ 7 w 226"/>
                  <a:gd name="T43" fmla="*/ 6 h 155"/>
                  <a:gd name="T44" fmla="*/ 5 w 226"/>
                  <a:gd name="T45" fmla="*/ 3 h 155"/>
                  <a:gd name="T46" fmla="*/ 1 w 226"/>
                  <a:gd name="T47" fmla="*/ 1 h 155"/>
                  <a:gd name="T48" fmla="*/ 1 w 226"/>
                  <a:gd name="T49" fmla="*/ 0 h 155"/>
                  <a:gd name="T50" fmla="*/ 12 w 226"/>
                  <a:gd name="T51" fmla="*/ 0 h 155"/>
                  <a:gd name="T52" fmla="*/ 15 w 226"/>
                  <a:gd name="T53" fmla="*/ 3 h 155"/>
                  <a:gd name="T54" fmla="*/ 17 w 226"/>
                  <a:gd name="T55" fmla="*/ 3 h 155"/>
                  <a:gd name="T56" fmla="*/ 226 w 226"/>
                  <a:gd name="T57" fmla="*/ 155 h 155"/>
                  <a:gd name="T58" fmla="*/ 222 w 226"/>
                  <a:gd name="T59" fmla="*/ 151 h 155"/>
                  <a:gd name="T60" fmla="*/ 224 w 226"/>
                  <a:gd name="T61" fmla="*/ 151 h 155"/>
                  <a:gd name="T62" fmla="*/ 226 w 226"/>
                  <a:gd name="T63" fmla="*/ 15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6" h="155">
                    <a:moveTo>
                      <a:pt x="17" y="3"/>
                    </a:moveTo>
                    <a:lnTo>
                      <a:pt x="18" y="5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7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4" y="11"/>
                    </a:lnTo>
                    <a:lnTo>
                      <a:pt x="36" y="13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39" y="23"/>
                    </a:lnTo>
                    <a:lnTo>
                      <a:pt x="42" y="25"/>
                    </a:lnTo>
                    <a:lnTo>
                      <a:pt x="41" y="27"/>
                    </a:lnTo>
                    <a:lnTo>
                      <a:pt x="39" y="27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4" y="15"/>
                    </a:lnTo>
                    <a:lnTo>
                      <a:pt x="22" y="13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18" y="11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1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  <a:moveTo>
                      <a:pt x="226" y="153"/>
                    </a:moveTo>
                    <a:lnTo>
                      <a:pt x="226" y="155"/>
                    </a:lnTo>
                    <a:lnTo>
                      <a:pt x="222" y="153"/>
                    </a:lnTo>
                    <a:lnTo>
                      <a:pt x="222" y="151"/>
                    </a:lnTo>
                    <a:lnTo>
                      <a:pt x="222" y="151"/>
                    </a:lnTo>
                    <a:lnTo>
                      <a:pt x="224" y="151"/>
                    </a:lnTo>
                    <a:lnTo>
                      <a:pt x="226" y="151"/>
                    </a:lnTo>
                    <a:lnTo>
                      <a:pt x="226" y="153"/>
                    </a:lnTo>
                    <a:lnTo>
                      <a:pt x="226" y="15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0" name="Freeform 95"/>
              <p:cNvSpPr>
                <a:spLocks/>
              </p:cNvSpPr>
              <p:nvPr/>
            </p:nvSpPr>
            <p:spPr bwMode="auto">
              <a:xfrm>
                <a:off x="1864" y="2705"/>
                <a:ext cx="77" cy="80"/>
              </a:xfrm>
              <a:custGeom>
                <a:avLst/>
                <a:gdLst>
                  <a:gd name="T0" fmla="*/ 59 w 77"/>
                  <a:gd name="T1" fmla="*/ 5 h 80"/>
                  <a:gd name="T2" fmla="*/ 58 w 77"/>
                  <a:gd name="T3" fmla="*/ 13 h 80"/>
                  <a:gd name="T4" fmla="*/ 58 w 77"/>
                  <a:gd name="T5" fmla="*/ 25 h 80"/>
                  <a:gd name="T6" fmla="*/ 58 w 77"/>
                  <a:gd name="T7" fmla="*/ 37 h 80"/>
                  <a:gd name="T8" fmla="*/ 59 w 77"/>
                  <a:gd name="T9" fmla="*/ 37 h 80"/>
                  <a:gd name="T10" fmla="*/ 65 w 77"/>
                  <a:gd name="T11" fmla="*/ 37 h 80"/>
                  <a:gd name="T12" fmla="*/ 66 w 77"/>
                  <a:gd name="T13" fmla="*/ 39 h 80"/>
                  <a:gd name="T14" fmla="*/ 70 w 77"/>
                  <a:gd name="T15" fmla="*/ 41 h 80"/>
                  <a:gd name="T16" fmla="*/ 70 w 77"/>
                  <a:gd name="T17" fmla="*/ 37 h 80"/>
                  <a:gd name="T18" fmla="*/ 70 w 77"/>
                  <a:gd name="T19" fmla="*/ 37 h 80"/>
                  <a:gd name="T20" fmla="*/ 77 w 77"/>
                  <a:gd name="T21" fmla="*/ 42 h 80"/>
                  <a:gd name="T22" fmla="*/ 71 w 77"/>
                  <a:gd name="T23" fmla="*/ 46 h 80"/>
                  <a:gd name="T24" fmla="*/ 65 w 77"/>
                  <a:gd name="T25" fmla="*/ 51 h 80"/>
                  <a:gd name="T26" fmla="*/ 63 w 77"/>
                  <a:gd name="T27" fmla="*/ 52 h 80"/>
                  <a:gd name="T28" fmla="*/ 59 w 77"/>
                  <a:gd name="T29" fmla="*/ 54 h 80"/>
                  <a:gd name="T30" fmla="*/ 58 w 77"/>
                  <a:gd name="T31" fmla="*/ 58 h 80"/>
                  <a:gd name="T32" fmla="*/ 59 w 77"/>
                  <a:gd name="T33" fmla="*/ 61 h 80"/>
                  <a:gd name="T34" fmla="*/ 56 w 77"/>
                  <a:gd name="T35" fmla="*/ 64 h 80"/>
                  <a:gd name="T36" fmla="*/ 54 w 77"/>
                  <a:gd name="T37" fmla="*/ 66 h 80"/>
                  <a:gd name="T38" fmla="*/ 54 w 77"/>
                  <a:gd name="T39" fmla="*/ 66 h 80"/>
                  <a:gd name="T40" fmla="*/ 51 w 77"/>
                  <a:gd name="T41" fmla="*/ 66 h 80"/>
                  <a:gd name="T42" fmla="*/ 51 w 77"/>
                  <a:gd name="T43" fmla="*/ 68 h 80"/>
                  <a:gd name="T44" fmla="*/ 51 w 77"/>
                  <a:gd name="T45" fmla="*/ 70 h 80"/>
                  <a:gd name="T46" fmla="*/ 49 w 77"/>
                  <a:gd name="T47" fmla="*/ 71 h 80"/>
                  <a:gd name="T48" fmla="*/ 47 w 77"/>
                  <a:gd name="T49" fmla="*/ 73 h 80"/>
                  <a:gd name="T50" fmla="*/ 46 w 77"/>
                  <a:gd name="T51" fmla="*/ 73 h 80"/>
                  <a:gd name="T52" fmla="*/ 44 w 77"/>
                  <a:gd name="T53" fmla="*/ 75 h 80"/>
                  <a:gd name="T54" fmla="*/ 41 w 77"/>
                  <a:gd name="T55" fmla="*/ 78 h 80"/>
                  <a:gd name="T56" fmla="*/ 41 w 77"/>
                  <a:gd name="T57" fmla="*/ 80 h 80"/>
                  <a:gd name="T58" fmla="*/ 30 w 77"/>
                  <a:gd name="T59" fmla="*/ 76 h 80"/>
                  <a:gd name="T60" fmla="*/ 17 w 77"/>
                  <a:gd name="T61" fmla="*/ 75 h 80"/>
                  <a:gd name="T62" fmla="*/ 8 w 77"/>
                  <a:gd name="T63" fmla="*/ 71 h 80"/>
                  <a:gd name="T64" fmla="*/ 0 w 77"/>
                  <a:gd name="T65" fmla="*/ 64 h 80"/>
                  <a:gd name="T66" fmla="*/ 1 w 77"/>
                  <a:gd name="T67" fmla="*/ 61 h 80"/>
                  <a:gd name="T68" fmla="*/ 1 w 77"/>
                  <a:gd name="T69" fmla="*/ 59 h 80"/>
                  <a:gd name="T70" fmla="*/ 1 w 77"/>
                  <a:gd name="T71" fmla="*/ 56 h 80"/>
                  <a:gd name="T72" fmla="*/ 3 w 77"/>
                  <a:gd name="T73" fmla="*/ 54 h 80"/>
                  <a:gd name="T74" fmla="*/ 0 w 77"/>
                  <a:gd name="T75" fmla="*/ 51 h 80"/>
                  <a:gd name="T76" fmla="*/ 1 w 77"/>
                  <a:gd name="T77" fmla="*/ 49 h 80"/>
                  <a:gd name="T78" fmla="*/ 5 w 77"/>
                  <a:gd name="T79" fmla="*/ 41 h 80"/>
                  <a:gd name="T80" fmla="*/ 10 w 77"/>
                  <a:gd name="T81" fmla="*/ 34 h 80"/>
                  <a:gd name="T82" fmla="*/ 18 w 77"/>
                  <a:gd name="T83" fmla="*/ 34 h 80"/>
                  <a:gd name="T84" fmla="*/ 29 w 77"/>
                  <a:gd name="T85" fmla="*/ 34 h 80"/>
                  <a:gd name="T86" fmla="*/ 34 w 77"/>
                  <a:gd name="T87" fmla="*/ 34 h 80"/>
                  <a:gd name="T88" fmla="*/ 34 w 77"/>
                  <a:gd name="T89" fmla="*/ 30 h 80"/>
                  <a:gd name="T90" fmla="*/ 35 w 77"/>
                  <a:gd name="T91" fmla="*/ 27 h 80"/>
                  <a:gd name="T92" fmla="*/ 32 w 77"/>
                  <a:gd name="T93" fmla="*/ 27 h 80"/>
                  <a:gd name="T94" fmla="*/ 30 w 77"/>
                  <a:gd name="T95" fmla="*/ 23 h 80"/>
                  <a:gd name="T96" fmla="*/ 29 w 77"/>
                  <a:gd name="T97" fmla="*/ 22 h 80"/>
                  <a:gd name="T98" fmla="*/ 23 w 77"/>
                  <a:gd name="T99" fmla="*/ 18 h 80"/>
                  <a:gd name="T100" fmla="*/ 20 w 77"/>
                  <a:gd name="T101" fmla="*/ 13 h 80"/>
                  <a:gd name="T102" fmla="*/ 17 w 77"/>
                  <a:gd name="T103" fmla="*/ 12 h 80"/>
                  <a:gd name="T104" fmla="*/ 20 w 77"/>
                  <a:gd name="T105" fmla="*/ 10 h 80"/>
                  <a:gd name="T106" fmla="*/ 23 w 77"/>
                  <a:gd name="T107" fmla="*/ 6 h 80"/>
                  <a:gd name="T108" fmla="*/ 23 w 77"/>
                  <a:gd name="T109" fmla="*/ 0 h 80"/>
                  <a:gd name="T110" fmla="*/ 39 w 77"/>
                  <a:gd name="T111" fmla="*/ 0 h 80"/>
                  <a:gd name="T112" fmla="*/ 54 w 77"/>
                  <a:gd name="T1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80">
                    <a:moveTo>
                      <a:pt x="59" y="0"/>
                    </a:moveTo>
                    <a:lnTo>
                      <a:pt x="59" y="5"/>
                    </a:lnTo>
                    <a:lnTo>
                      <a:pt x="58" y="10"/>
                    </a:lnTo>
                    <a:lnTo>
                      <a:pt x="58" y="13"/>
                    </a:lnTo>
                    <a:lnTo>
                      <a:pt x="58" y="20"/>
                    </a:lnTo>
                    <a:lnTo>
                      <a:pt x="58" y="25"/>
                    </a:lnTo>
                    <a:lnTo>
                      <a:pt x="58" y="32"/>
                    </a:lnTo>
                    <a:lnTo>
                      <a:pt x="58" y="37"/>
                    </a:lnTo>
                    <a:lnTo>
                      <a:pt x="58" y="37"/>
                    </a:lnTo>
                    <a:lnTo>
                      <a:pt x="59" y="37"/>
                    </a:lnTo>
                    <a:lnTo>
                      <a:pt x="63" y="37"/>
                    </a:lnTo>
                    <a:lnTo>
                      <a:pt x="65" y="37"/>
                    </a:lnTo>
                    <a:lnTo>
                      <a:pt x="65" y="39"/>
                    </a:lnTo>
                    <a:lnTo>
                      <a:pt x="66" y="39"/>
                    </a:lnTo>
                    <a:lnTo>
                      <a:pt x="68" y="39"/>
                    </a:lnTo>
                    <a:lnTo>
                      <a:pt x="70" y="41"/>
                    </a:lnTo>
                    <a:lnTo>
                      <a:pt x="71" y="39"/>
                    </a:lnTo>
                    <a:lnTo>
                      <a:pt x="70" y="37"/>
                    </a:lnTo>
                    <a:lnTo>
                      <a:pt x="70" y="37"/>
                    </a:lnTo>
                    <a:lnTo>
                      <a:pt x="70" y="37"/>
                    </a:lnTo>
                    <a:lnTo>
                      <a:pt x="77" y="41"/>
                    </a:lnTo>
                    <a:lnTo>
                      <a:pt x="77" y="42"/>
                    </a:lnTo>
                    <a:lnTo>
                      <a:pt x="75" y="42"/>
                    </a:lnTo>
                    <a:lnTo>
                      <a:pt x="71" y="46"/>
                    </a:lnTo>
                    <a:lnTo>
                      <a:pt x="68" y="47"/>
                    </a:lnTo>
                    <a:lnTo>
                      <a:pt x="65" y="51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8" y="59"/>
                    </a:lnTo>
                    <a:lnTo>
                      <a:pt x="59" y="61"/>
                    </a:lnTo>
                    <a:lnTo>
                      <a:pt x="59" y="63"/>
                    </a:lnTo>
                    <a:lnTo>
                      <a:pt x="56" y="64"/>
                    </a:lnTo>
                    <a:lnTo>
                      <a:pt x="56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3" y="66"/>
                    </a:lnTo>
                    <a:lnTo>
                      <a:pt x="51" y="66"/>
                    </a:lnTo>
                    <a:lnTo>
                      <a:pt x="51" y="68"/>
                    </a:lnTo>
                    <a:lnTo>
                      <a:pt x="51" y="68"/>
                    </a:lnTo>
                    <a:lnTo>
                      <a:pt x="51" y="70"/>
                    </a:lnTo>
                    <a:lnTo>
                      <a:pt x="51" y="70"/>
                    </a:lnTo>
                    <a:lnTo>
                      <a:pt x="51" y="71"/>
                    </a:lnTo>
                    <a:lnTo>
                      <a:pt x="49" y="71"/>
                    </a:lnTo>
                    <a:lnTo>
                      <a:pt x="47" y="73"/>
                    </a:lnTo>
                    <a:lnTo>
                      <a:pt x="47" y="73"/>
                    </a:lnTo>
                    <a:lnTo>
                      <a:pt x="47" y="75"/>
                    </a:lnTo>
                    <a:lnTo>
                      <a:pt x="46" y="73"/>
                    </a:lnTo>
                    <a:lnTo>
                      <a:pt x="46" y="75"/>
                    </a:lnTo>
                    <a:lnTo>
                      <a:pt x="44" y="75"/>
                    </a:lnTo>
                    <a:lnTo>
                      <a:pt x="42" y="76"/>
                    </a:lnTo>
                    <a:lnTo>
                      <a:pt x="41" y="78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34" y="76"/>
                    </a:lnTo>
                    <a:lnTo>
                      <a:pt x="30" y="76"/>
                    </a:lnTo>
                    <a:lnTo>
                      <a:pt x="20" y="76"/>
                    </a:lnTo>
                    <a:lnTo>
                      <a:pt x="17" y="75"/>
                    </a:lnTo>
                    <a:lnTo>
                      <a:pt x="12" y="73"/>
                    </a:lnTo>
                    <a:lnTo>
                      <a:pt x="8" y="71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63"/>
                    </a:lnTo>
                    <a:lnTo>
                      <a:pt x="1" y="6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0" y="51"/>
                    </a:lnTo>
                    <a:lnTo>
                      <a:pt x="1" y="49"/>
                    </a:lnTo>
                    <a:lnTo>
                      <a:pt x="1" y="49"/>
                    </a:lnTo>
                    <a:lnTo>
                      <a:pt x="3" y="46"/>
                    </a:lnTo>
                    <a:lnTo>
                      <a:pt x="5" y="41"/>
                    </a:lnTo>
                    <a:lnTo>
                      <a:pt x="8" y="37"/>
                    </a:lnTo>
                    <a:lnTo>
                      <a:pt x="10" y="34"/>
                    </a:lnTo>
                    <a:lnTo>
                      <a:pt x="15" y="34"/>
                    </a:lnTo>
                    <a:lnTo>
                      <a:pt x="18" y="34"/>
                    </a:lnTo>
                    <a:lnTo>
                      <a:pt x="23" y="34"/>
                    </a:lnTo>
                    <a:lnTo>
                      <a:pt x="29" y="34"/>
                    </a:lnTo>
                    <a:lnTo>
                      <a:pt x="32" y="34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5" y="27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0" y="25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29" y="22"/>
                    </a:lnTo>
                    <a:lnTo>
                      <a:pt x="27" y="20"/>
                    </a:lnTo>
                    <a:lnTo>
                      <a:pt x="23" y="18"/>
                    </a:lnTo>
                    <a:lnTo>
                      <a:pt x="22" y="17"/>
                    </a:lnTo>
                    <a:lnTo>
                      <a:pt x="20" y="13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1" name="Freeform 96"/>
              <p:cNvSpPr>
                <a:spLocks/>
              </p:cNvSpPr>
              <p:nvPr/>
            </p:nvSpPr>
            <p:spPr bwMode="auto">
              <a:xfrm>
                <a:off x="6414" y="2786"/>
                <a:ext cx="7" cy="9"/>
              </a:xfrm>
              <a:custGeom>
                <a:avLst/>
                <a:gdLst>
                  <a:gd name="T0" fmla="*/ 1 w 7"/>
                  <a:gd name="T1" fmla="*/ 9 h 9"/>
                  <a:gd name="T2" fmla="*/ 1 w 7"/>
                  <a:gd name="T3" fmla="*/ 9 h 9"/>
                  <a:gd name="T4" fmla="*/ 1 w 7"/>
                  <a:gd name="T5" fmla="*/ 7 h 9"/>
                  <a:gd name="T6" fmla="*/ 0 w 7"/>
                  <a:gd name="T7" fmla="*/ 7 h 9"/>
                  <a:gd name="T8" fmla="*/ 0 w 7"/>
                  <a:gd name="T9" fmla="*/ 6 h 9"/>
                  <a:gd name="T10" fmla="*/ 3 w 7"/>
                  <a:gd name="T11" fmla="*/ 4 h 9"/>
                  <a:gd name="T12" fmla="*/ 5 w 7"/>
                  <a:gd name="T13" fmla="*/ 0 h 9"/>
                  <a:gd name="T14" fmla="*/ 5 w 7"/>
                  <a:gd name="T15" fmla="*/ 2 h 9"/>
                  <a:gd name="T16" fmla="*/ 5 w 7"/>
                  <a:gd name="T17" fmla="*/ 2 h 9"/>
                  <a:gd name="T18" fmla="*/ 7 w 7"/>
                  <a:gd name="T19" fmla="*/ 2 h 9"/>
                  <a:gd name="T20" fmla="*/ 3 w 7"/>
                  <a:gd name="T21" fmla="*/ 6 h 9"/>
                  <a:gd name="T22" fmla="*/ 1 w 7"/>
                  <a:gd name="T2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lnTo>
                      <a:pt x="1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6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2" name="Freeform 97"/>
              <p:cNvSpPr>
                <a:spLocks noEditPoints="1"/>
              </p:cNvSpPr>
              <p:nvPr/>
            </p:nvSpPr>
            <p:spPr bwMode="auto">
              <a:xfrm>
                <a:off x="3315" y="2805"/>
                <a:ext cx="58" cy="34"/>
              </a:xfrm>
              <a:custGeom>
                <a:avLst/>
                <a:gdLst>
                  <a:gd name="T0" fmla="*/ 58 w 58"/>
                  <a:gd name="T1" fmla="*/ 5 h 34"/>
                  <a:gd name="T2" fmla="*/ 56 w 58"/>
                  <a:gd name="T3" fmla="*/ 9 h 34"/>
                  <a:gd name="T4" fmla="*/ 54 w 58"/>
                  <a:gd name="T5" fmla="*/ 9 h 34"/>
                  <a:gd name="T6" fmla="*/ 54 w 58"/>
                  <a:gd name="T7" fmla="*/ 10 h 34"/>
                  <a:gd name="T8" fmla="*/ 56 w 58"/>
                  <a:gd name="T9" fmla="*/ 14 h 34"/>
                  <a:gd name="T10" fmla="*/ 56 w 58"/>
                  <a:gd name="T11" fmla="*/ 19 h 34"/>
                  <a:gd name="T12" fmla="*/ 46 w 58"/>
                  <a:gd name="T13" fmla="*/ 21 h 34"/>
                  <a:gd name="T14" fmla="*/ 41 w 58"/>
                  <a:gd name="T15" fmla="*/ 24 h 34"/>
                  <a:gd name="T16" fmla="*/ 37 w 58"/>
                  <a:gd name="T17" fmla="*/ 26 h 34"/>
                  <a:gd name="T18" fmla="*/ 32 w 58"/>
                  <a:gd name="T19" fmla="*/ 34 h 34"/>
                  <a:gd name="T20" fmla="*/ 30 w 58"/>
                  <a:gd name="T21" fmla="*/ 31 h 34"/>
                  <a:gd name="T22" fmla="*/ 29 w 58"/>
                  <a:gd name="T23" fmla="*/ 31 h 34"/>
                  <a:gd name="T24" fmla="*/ 25 w 58"/>
                  <a:gd name="T25" fmla="*/ 29 h 34"/>
                  <a:gd name="T26" fmla="*/ 25 w 58"/>
                  <a:gd name="T27" fmla="*/ 26 h 34"/>
                  <a:gd name="T28" fmla="*/ 24 w 58"/>
                  <a:gd name="T29" fmla="*/ 26 h 34"/>
                  <a:gd name="T30" fmla="*/ 27 w 58"/>
                  <a:gd name="T31" fmla="*/ 22 h 34"/>
                  <a:gd name="T32" fmla="*/ 30 w 58"/>
                  <a:gd name="T33" fmla="*/ 21 h 34"/>
                  <a:gd name="T34" fmla="*/ 25 w 58"/>
                  <a:gd name="T35" fmla="*/ 21 h 34"/>
                  <a:gd name="T36" fmla="*/ 24 w 58"/>
                  <a:gd name="T37" fmla="*/ 19 h 34"/>
                  <a:gd name="T38" fmla="*/ 29 w 58"/>
                  <a:gd name="T39" fmla="*/ 16 h 34"/>
                  <a:gd name="T40" fmla="*/ 30 w 58"/>
                  <a:gd name="T41" fmla="*/ 16 h 34"/>
                  <a:gd name="T42" fmla="*/ 29 w 58"/>
                  <a:gd name="T43" fmla="*/ 16 h 34"/>
                  <a:gd name="T44" fmla="*/ 20 w 58"/>
                  <a:gd name="T45" fmla="*/ 17 h 34"/>
                  <a:gd name="T46" fmla="*/ 15 w 58"/>
                  <a:gd name="T47" fmla="*/ 16 h 34"/>
                  <a:gd name="T48" fmla="*/ 10 w 58"/>
                  <a:gd name="T49" fmla="*/ 16 h 34"/>
                  <a:gd name="T50" fmla="*/ 6 w 58"/>
                  <a:gd name="T51" fmla="*/ 10 h 34"/>
                  <a:gd name="T52" fmla="*/ 6 w 58"/>
                  <a:gd name="T53" fmla="*/ 9 h 34"/>
                  <a:gd name="T54" fmla="*/ 1 w 58"/>
                  <a:gd name="T55" fmla="*/ 7 h 34"/>
                  <a:gd name="T56" fmla="*/ 6 w 58"/>
                  <a:gd name="T57" fmla="*/ 5 h 34"/>
                  <a:gd name="T58" fmla="*/ 17 w 58"/>
                  <a:gd name="T59" fmla="*/ 5 h 34"/>
                  <a:gd name="T60" fmla="*/ 29 w 58"/>
                  <a:gd name="T61" fmla="*/ 0 h 34"/>
                  <a:gd name="T62" fmla="*/ 44 w 58"/>
                  <a:gd name="T63" fmla="*/ 0 h 34"/>
                  <a:gd name="T64" fmla="*/ 56 w 58"/>
                  <a:gd name="T65" fmla="*/ 0 h 34"/>
                  <a:gd name="T66" fmla="*/ 12 w 58"/>
                  <a:gd name="T67" fmla="*/ 19 h 34"/>
                  <a:gd name="T68" fmla="*/ 13 w 58"/>
                  <a:gd name="T69" fmla="*/ 16 h 34"/>
                  <a:gd name="T70" fmla="*/ 22 w 58"/>
                  <a:gd name="T71" fmla="*/ 22 h 34"/>
                  <a:gd name="T72" fmla="*/ 22 w 58"/>
                  <a:gd name="T73" fmla="*/ 21 h 34"/>
                  <a:gd name="T74" fmla="*/ 22 w 58"/>
                  <a:gd name="T75" fmla="*/ 22 h 34"/>
                  <a:gd name="T76" fmla="*/ 15 w 58"/>
                  <a:gd name="T77" fmla="*/ 24 h 34"/>
                  <a:gd name="T78" fmla="*/ 13 w 58"/>
                  <a:gd name="T79" fmla="*/ 24 h 34"/>
                  <a:gd name="T80" fmla="*/ 15 w 58"/>
                  <a:gd name="T81" fmla="*/ 22 h 34"/>
                  <a:gd name="T82" fmla="*/ 18 w 58"/>
                  <a:gd name="T83" fmla="*/ 29 h 34"/>
                  <a:gd name="T84" fmla="*/ 18 w 58"/>
                  <a:gd name="T85" fmla="*/ 27 h 34"/>
                  <a:gd name="T86" fmla="*/ 20 w 58"/>
                  <a:gd name="T87" fmla="*/ 27 h 34"/>
                  <a:gd name="T88" fmla="*/ 18 w 58"/>
                  <a:gd name="T89" fmla="*/ 29 h 34"/>
                  <a:gd name="T90" fmla="*/ 10 w 58"/>
                  <a:gd name="T91" fmla="*/ 33 h 34"/>
                  <a:gd name="T92" fmla="*/ 10 w 58"/>
                  <a:gd name="T93" fmla="*/ 31 h 34"/>
                  <a:gd name="T94" fmla="*/ 12 w 58"/>
                  <a:gd name="T95" fmla="*/ 29 h 34"/>
                  <a:gd name="T96" fmla="*/ 12 w 58"/>
                  <a:gd name="T97" fmla="*/ 31 h 34"/>
                  <a:gd name="T98" fmla="*/ 12 w 58"/>
                  <a:gd name="T99" fmla="*/ 33 h 34"/>
                  <a:gd name="T100" fmla="*/ 13 w 58"/>
                  <a:gd name="T101" fmla="*/ 33 h 34"/>
                  <a:gd name="T102" fmla="*/ 15 w 58"/>
                  <a:gd name="T103" fmla="*/ 29 h 34"/>
                  <a:gd name="T104" fmla="*/ 15 w 58"/>
                  <a:gd name="T10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" h="34">
                    <a:moveTo>
                      <a:pt x="56" y="0"/>
                    </a:moveTo>
                    <a:lnTo>
                      <a:pt x="56" y="2"/>
                    </a:lnTo>
                    <a:lnTo>
                      <a:pt x="58" y="5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7"/>
                    </a:lnTo>
                    <a:lnTo>
                      <a:pt x="56" y="19"/>
                    </a:lnTo>
                    <a:lnTo>
                      <a:pt x="53" y="21"/>
                    </a:lnTo>
                    <a:lnTo>
                      <a:pt x="49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2" y="22"/>
                    </a:lnTo>
                    <a:lnTo>
                      <a:pt x="41" y="24"/>
                    </a:lnTo>
                    <a:lnTo>
                      <a:pt x="39" y="24"/>
                    </a:lnTo>
                    <a:lnTo>
                      <a:pt x="37" y="24"/>
                    </a:lnTo>
                    <a:lnTo>
                      <a:pt x="37" y="26"/>
                    </a:lnTo>
                    <a:lnTo>
                      <a:pt x="34" y="33"/>
                    </a:lnTo>
                    <a:lnTo>
                      <a:pt x="32" y="33"/>
                    </a:lnTo>
                    <a:lnTo>
                      <a:pt x="32" y="34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0" y="31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27" y="31"/>
                    </a:lnTo>
                    <a:lnTo>
                      <a:pt x="27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7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4"/>
                    </a:lnTo>
                    <a:lnTo>
                      <a:pt x="27" y="22"/>
                    </a:lnTo>
                    <a:lnTo>
                      <a:pt x="29" y="22"/>
                    </a:lnTo>
                    <a:lnTo>
                      <a:pt x="30" y="22"/>
                    </a:lnTo>
                    <a:lnTo>
                      <a:pt x="30" y="21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7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16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0" y="17"/>
                    </a:lnTo>
                    <a:lnTo>
                      <a:pt x="17" y="19"/>
                    </a:lnTo>
                    <a:lnTo>
                      <a:pt x="15" y="17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3" y="14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5" y="10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7" y="5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3" y="16"/>
                    </a:moveTo>
                    <a:lnTo>
                      <a:pt x="13" y="19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  <a:moveTo>
                      <a:pt x="22" y="22"/>
                    </a:moveTo>
                    <a:lnTo>
                      <a:pt x="22" y="24"/>
                    </a:lnTo>
                    <a:lnTo>
                      <a:pt x="20" y="22"/>
                    </a:lnTo>
                    <a:lnTo>
                      <a:pt x="22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  <a:moveTo>
                      <a:pt x="15" y="24"/>
                    </a:moveTo>
                    <a:lnTo>
                      <a:pt x="15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3" y="22"/>
                    </a:lnTo>
                    <a:lnTo>
                      <a:pt x="13" y="22"/>
                    </a:lnTo>
                    <a:lnTo>
                      <a:pt x="15" y="22"/>
                    </a:lnTo>
                    <a:lnTo>
                      <a:pt x="15" y="24"/>
                    </a:lnTo>
                    <a:close/>
                    <a:moveTo>
                      <a:pt x="18" y="29"/>
                    </a:moveTo>
                    <a:lnTo>
                      <a:pt x="18" y="29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18" y="29"/>
                    </a:lnTo>
                    <a:close/>
                    <a:moveTo>
                      <a:pt x="12" y="33"/>
                    </a:moveTo>
                    <a:lnTo>
                      <a:pt x="10" y="33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33"/>
                    </a:lnTo>
                    <a:lnTo>
                      <a:pt x="12" y="33"/>
                    </a:lnTo>
                    <a:close/>
                    <a:moveTo>
                      <a:pt x="15" y="31"/>
                    </a:moveTo>
                    <a:lnTo>
                      <a:pt x="15" y="33"/>
                    </a:lnTo>
                    <a:lnTo>
                      <a:pt x="13" y="33"/>
                    </a:lnTo>
                    <a:lnTo>
                      <a:pt x="15" y="31"/>
                    </a:lnTo>
                    <a:lnTo>
                      <a:pt x="13" y="31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3" name="Freeform 98"/>
              <p:cNvSpPr>
                <a:spLocks/>
              </p:cNvSpPr>
              <p:nvPr/>
            </p:nvSpPr>
            <p:spPr bwMode="auto">
              <a:xfrm>
                <a:off x="2456" y="2885"/>
                <a:ext cx="95" cy="140"/>
              </a:xfrm>
              <a:custGeom>
                <a:avLst/>
                <a:gdLst>
                  <a:gd name="T0" fmla="*/ 78 w 95"/>
                  <a:gd name="T1" fmla="*/ 62 h 140"/>
                  <a:gd name="T2" fmla="*/ 80 w 95"/>
                  <a:gd name="T3" fmla="*/ 65 h 140"/>
                  <a:gd name="T4" fmla="*/ 78 w 95"/>
                  <a:gd name="T5" fmla="*/ 68 h 140"/>
                  <a:gd name="T6" fmla="*/ 70 w 95"/>
                  <a:gd name="T7" fmla="*/ 70 h 140"/>
                  <a:gd name="T8" fmla="*/ 68 w 95"/>
                  <a:gd name="T9" fmla="*/ 72 h 140"/>
                  <a:gd name="T10" fmla="*/ 66 w 95"/>
                  <a:gd name="T11" fmla="*/ 79 h 140"/>
                  <a:gd name="T12" fmla="*/ 65 w 95"/>
                  <a:gd name="T13" fmla="*/ 87 h 140"/>
                  <a:gd name="T14" fmla="*/ 71 w 95"/>
                  <a:gd name="T15" fmla="*/ 97 h 140"/>
                  <a:gd name="T16" fmla="*/ 75 w 95"/>
                  <a:gd name="T17" fmla="*/ 99 h 140"/>
                  <a:gd name="T18" fmla="*/ 80 w 95"/>
                  <a:gd name="T19" fmla="*/ 103 h 140"/>
                  <a:gd name="T20" fmla="*/ 80 w 95"/>
                  <a:gd name="T21" fmla="*/ 106 h 140"/>
                  <a:gd name="T22" fmla="*/ 82 w 95"/>
                  <a:gd name="T23" fmla="*/ 111 h 140"/>
                  <a:gd name="T24" fmla="*/ 83 w 95"/>
                  <a:gd name="T25" fmla="*/ 113 h 140"/>
                  <a:gd name="T26" fmla="*/ 85 w 95"/>
                  <a:gd name="T27" fmla="*/ 118 h 140"/>
                  <a:gd name="T28" fmla="*/ 90 w 95"/>
                  <a:gd name="T29" fmla="*/ 125 h 140"/>
                  <a:gd name="T30" fmla="*/ 94 w 95"/>
                  <a:gd name="T31" fmla="*/ 126 h 140"/>
                  <a:gd name="T32" fmla="*/ 89 w 95"/>
                  <a:gd name="T33" fmla="*/ 128 h 140"/>
                  <a:gd name="T34" fmla="*/ 82 w 95"/>
                  <a:gd name="T35" fmla="*/ 125 h 140"/>
                  <a:gd name="T36" fmla="*/ 77 w 95"/>
                  <a:gd name="T37" fmla="*/ 128 h 140"/>
                  <a:gd name="T38" fmla="*/ 70 w 95"/>
                  <a:gd name="T39" fmla="*/ 132 h 140"/>
                  <a:gd name="T40" fmla="*/ 65 w 95"/>
                  <a:gd name="T41" fmla="*/ 135 h 140"/>
                  <a:gd name="T42" fmla="*/ 61 w 95"/>
                  <a:gd name="T43" fmla="*/ 133 h 140"/>
                  <a:gd name="T44" fmla="*/ 58 w 95"/>
                  <a:gd name="T45" fmla="*/ 135 h 140"/>
                  <a:gd name="T46" fmla="*/ 56 w 95"/>
                  <a:gd name="T47" fmla="*/ 138 h 140"/>
                  <a:gd name="T48" fmla="*/ 51 w 95"/>
                  <a:gd name="T49" fmla="*/ 140 h 140"/>
                  <a:gd name="T50" fmla="*/ 44 w 95"/>
                  <a:gd name="T51" fmla="*/ 138 h 140"/>
                  <a:gd name="T52" fmla="*/ 37 w 95"/>
                  <a:gd name="T53" fmla="*/ 133 h 140"/>
                  <a:gd name="T54" fmla="*/ 34 w 95"/>
                  <a:gd name="T55" fmla="*/ 128 h 140"/>
                  <a:gd name="T56" fmla="*/ 32 w 95"/>
                  <a:gd name="T57" fmla="*/ 123 h 140"/>
                  <a:gd name="T58" fmla="*/ 27 w 95"/>
                  <a:gd name="T59" fmla="*/ 113 h 140"/>
                  <a:gd name="T60" fmla="*/ 30 w 95"/>
                  <a:gd name="T61" fmla="*/ 99 h 140"/>
                  <a:gd name="T62" fmla="*/ 34 w 95"/>
                  <a:gd name="T63" fmla="*/ 94 h 140"/>
                  <a:gd name="T64" fmla="*/ 36 w 95"/>
                  <a:gd name="T65" fmla="*/ 89 h 140"/>
                  <a:gd name="T66" fmla="*/ 32 w 95"/>
                  <a:gd name="T67" fmla="*/ 84 h 140"/>
                  <a:gd name="T68" fmla="*/ 30 w 95"/>
                  <a:gd name="T69" fmla="*/ 79 h 140"/>
                  <a:gd name="T70" fmla="*/ 24 w 95"/>
                  <a:gd name="T71" fmla="*/ 77 h 140"/>
                  <a:gd name="T72" fmla="*/ 27 w 95"/>
                  <a:gd name="T73" fmla="*/ 72 h 140"/>
                  <a:gd name="T74" fmla="*/ 25 w 95"/>
                  <a:gd name="T75" fmla="*/ 65 h 140"/>
                  <a:gd name="T76" fmla="*/ 18 w 95"/>
                  <a:gd name="T77" fmla="*/ 65 h 140"/>
                  <a:gd name="T78" fmla="*/ 8 w 95"/>
                  <a:gd name="T79" fmla="*/ 60 h 140"/>
                  <a:gd name="T80" fmla="*/ 3 w 95"/>
                  <a:gd name="T81" fmla="*/ 46 h 140"/>
                  <a:gd name="T82" fmla="*/ 5 w 95"/>
                  <a:gd name="T83" fmla="*/ 40 h 140"/>
                  <a:gd name="T84" fmla="*/ 8 w 95"/>
                  <a:gd name="T85" fmla="*/ 36 h 140"/>
                  <a:gd name="T86" fmla="*/ 13 w 95"/>
                  <a:gd name="T87" fmla="*/ 34 h 140"/>
                  <a:gd name="T88" fmla="*/ 20 w 95"/>
                  <a:gd name="T89" fmla="*/ 29 h 140"/>
                  <a:gd name="T90" fmla="*/ 17 w 95"/>
                  <a:gd name="T91" fmla="*/ 28 h 140"/>
                  <a:gd name="T92" fmla="*/ 15 w 95"/>
                  <a:gd name="T93" fmla="*/ 22 h 140"/>
                  <a:gd name="T94" fmla="*/ 17 w 95"/>
                  <a:gd name="T95" fmla="*/ 16 h 140"/>
                  <a:gd name="T96" fmla="*/ 24 w 95"/>
                  <a:gd name="T97" fmla="*/ 11 h 140"/>
                  <a:gd name="T98" fmla="*/ 30 w 95"/>
                  <a:gd name="T99" fmla="*/ 5 h 140"/>
                  <a:gd name="T100" fmla="*/ 32 w 95"/>
                  <a:gd name="T101" fmla="*/ 5 h 140"/>
                  <a:gd name="T102" fmla="*/ 42 w 95"/>
                  <a:gd name="T103" fmla="*/ 9 h 140"/>
                  <a:gd name="T104" fmla="*/ 56 w 95"/>
                  <a:gd name="T105" fmla="*/ 24 h 140"/>
                  <a:gd name="T106" fmla="*/ 53 w 95"/>
                  <a:gd name="T107" fmla="*/ 41 h 140"/>
                  <a:gd name="T108" fmla="*/ 60 w 95"/>
                  <a:gd name="T109" fmla="*/ 33 h 140"/>
                  <a:gd name="T110" fmla="*/ 73 w 95"/>
                  <a:gd name="T111" fmla="*/ 41 h 140"/>
                  <a:gd name="T112" fmla="*/ 82 w 95"/>
                  <a:gd name="T113" fmla="*/ 5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5" h="140">
                    <a:moveTo>
                      <a:pt x="82" y="58"/>
                    </a:moveTo>
                    <a:lnTo>
                      <a:pt x="80" y="60"/>
                    </a:lnTo>
                    <a:lnTo>
                      <a:pt x="80" y="60"/>
                    </a:lnTo>
                    <a:lnTo>
                      <a:pt x="78" y="62"/>
                    </a:lnTo>
                    <a:lnTo>
                      <a:pt x="78" y="62"/>
                    </a:lnTo>
                    <a:lnTo>
                      <a:pt x="80" y="63"/>
                    </a:lnTo>
                    <a:lnTo>
                      <a:pt x="80" y="63"/>
                    </a:lnTo>
                    <a:lnTo>
                      <a:pt x="80" y="63"/>
                    </a:lnTo>
                    <a:lnTo>
                      <a:pt x="80" y="65"/>
                    </a:lnTo>
                    <a:lnTo>
                      <a:pt x="80" y="65"/>
                    </a:lnTo>
                    <a:lnTo>
                      <a:pt x="80" y="65"/>
                    </a:lnTo>
                    <a:lnTo>
                      <a:pt x="80" y="65"/>
                    </a:lnTo>
                    <a:lnTo>
                      <a:pt x="78" y="67"/>
                    </a:lnTo>
                    <a:lnTo>
                      <a:pt x="78" y="67"/>
                    </a:lnTo>
                    <a:lnTo>
                      <a:pt x="78" y="68"/>
                    </a:lnTo>
                    <a:lnTo>
                      <a:pt x="77" y="68"/>
                    </a:lnTo>
                    <a:lnTo>
                      <a:pt x="73" y="68"/>
                    </a:lnTo>
                    <a:lnTo>
                      <a:pt x="71" y="68"/>
                    </a:lnTo>
                    <a:lnTo>
                      <a:pt x="71" y="68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66" y="72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68" y="75"/>
                    </a:lnTo>
                    <a:lnTo>
                      <a:pt x="68" y="77"/>
                    </a:lnTo>
                    <a:lnTo>
                      <a:pt x="68" y="79"/>
                    </a:lnTo>
                    <a:lnTo>
                      <a:pt x="66" y="79"/>
                    </a:lnTo>
                    <a:lnTo>
                      <a:pt x="66" y="80"/>
                    </a:lnTo>
                    <a:lnTo>
                      <a:pt x="65" y="84"/>
                    </a:lnTo>
                    <a:lnTo>
                      <a:pt x="65" y="84"/>
                    </a:lnTo>
                    <a:lnTo>
                      <a:pt x="65" y="86"/>
                    </a:lnTo>
                    <a:lnTo>
                      <a:pt x="65" y="87"/>
                    </a:lnTo>
                    <a:lnTo>
                      <a:pt x="68" y="91"/>
                    </a:lnTo>
                    <a:lnTo>
                      <a:pt x="68" y="92"/>
                    </a:lnTo>
                    <a:lnTo>
                      <a:pt x="68" y="94"/>
                    </a:lnTo>
                    <a:lnTo>
                      <a:pt x="71" y="96"/>
                    </a:lnTo>
                    <a:lnTo>
                      <a:pt x="71" y="97"/>
                    </a:lnTo>
                    <a:lnTo>
                      <a:pt x="71" y="99"/>
                    </a:lnTo>
                    <a:lnTo>
                      <a:pt x="71" y="99"/>
                    </a:lnTo>
                    <a:lnTo>
                      <a:pt x="73" y="99"/>
                    </a:lnTo>
                    <a:lnTo>
                      <a:pt x="75" y="99"/>
                    </a:lnTo>
                    <a:lnTo>
                      <a:pt x="75" y="99"/>
                    </a:lnTo>
                    <a:lnTo>
                      <a:pt x="77" y="99"/>
                    </a:lnTo>
                    <a:lnTo>
                      <a:pt x="77" y="99"/>
                    </a:lnTo>
                    <a:lnTo>
                      <a:pt x="78" y="99"/>
                    </a:lnTo>
                    <a:lnTo>
                      <a:pt x="78" y="99"/>
                    </a:lnTo>
                    <a:lnTo>
                      <a:pt x="80" y="103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80" y="106"/>
                    </a:lnTo>
                    <a:lnTo>
                      <a:pt x="80" y="108"/>
                    </a:lnTo>
                    <a:lnTo>
                      <a:pt x="80" y="109"/>
                    </a:lnTo>
                    <a:lnTo>
                      <a:pt x="80" y="109"/>
                    </a:lnTo>
                    <a:lnTo>
                      <a:pt x="82" y="109"/>
                    </a:lnTo>
                    <a:lnTo>
                      <a:pt x="82" y="111"/>
                    </a:lnTo>
                    <a:lnTo>
                      <a:pt x="83" y="111"/>
                    </a:lnTo>
                    <a:lnTo>
                      <a:pt x="83" y="111"/>
                    </a:lnTo>
                    <a:lnTo>
                      <a:pt x="83" y="113"/>
                    </a:lnTo>
                    <a:lnTo>
                      <a:pt x="83" y="113"/>
                    </a:lnTo>
                    <a:lnTo>
                      <a:pt x="83" y="113"/>
                    </a:lnTo>
                    <a:lnTo>
                      <a:pt x="83" y="115"/>
                    </a:lnTo>
                    <a:lnTo>
                      <a:pt x="85" y="116"/>
                    </a:lnTo>
                    <a:lnTo>
                      <a:pt x="85" y="116"/>
                    </a:lnTo>
                    <a:lnTo>
                      <a:pt x="85" y="116"/>
                    </a:lnTo>
                    <a:lnTo>
                      <a:pt x="85" y="118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89" y="121"/>
                    </a:lnTo>
                    <a:lnTo>
                      <a:pt x="89" y="123"/>
                    </a:lnTo>
                    <a:lnTo>
                      <a:pt x="90" y="125"/>
                    </a:lnTo>
                    <a:lnTo>
                      <a:pt x="92" y="125"/>
                    </a:lnTo>
                    <a:lnTo>
                      <a:pt x="94" y="125"/>
                    </a:lnTo>
                    <a:lnTo>
                      <a:pt x="94" y="126"/>
                    </a:lnTo>
                    <a:lnTo>
                      <a:pt x="95" y="126"/>
                    </a:lnTo>
                    <a:lnTo>
                      <a:pt x="94" y="126"/>
                    </a:lnTo>
                    <a:lnTo>
                      <a:pt x="94" y="128"/>
                    </a:lnTo>
                    <a:lnTo>
                      <a:pt x="92" y="126"/>
                    </a:lnTo>
                    <a:lnTo>
                      <a:pt x="90" y="126"/>
                    </a:lnTo>
                    <a:lnTo>
                      <a:pt x="89" y="128"/>
                    </a:lnTo>
                    <a:lnTo>
                      <a:pt x="89" y="128"/>
                    </a:lnTo>
                    <a:lnTo>
                      <a:pt x="85" y="126"/>
                    </a:lnTo>
                    <a:lnTo>
                      <a:pt x="85" y="126"/>
                    </a:lnTo>
                    <a:lnTo>
                      <a:pt x="83" y="126"/>
                    </a:lnTo>
                    <a:lnTo>
                      <a:pt x="83" y="125"/>
                    </a:lnTo>
                    <a:lnTo>
                      <a:pt x="82" y="125"/>
                    </a:lnTo>
                    <a:lnTo>
                      <a:pt x="82" y="126"/>
                    </a:lnTo>
                    <a:lnTo>
                      <a:pt x="80" y="126"/>
                    </a:lnTo>
                    <a:lnTo>
                      <a:pt x="78" y="126"/>
                    </a:lnTo>
                    <a:lnTo>
                      <a:pt x="78" y="126"/>
                    </a:lnTo>
                    <a:lnTo>
                      <a:pt x="77" y="128"/>
                    </a:lnTo>
                    <a:lnTo>
                      <a:pt x="75" y="130"/>
                    </a:lnTo>
                    <a:lnTo>
                      <a:pt x="75" y="132"/>
                    </a:lnTo>
                    <a:lnTo>
                      <a:pt x="73" y="132"/>
                    </a:lnTo>
                    <a:lnTo>
                      <a:pt x="71" y="132"/>
                    </a:lnTo>
                    <a:lnTo>
                      <a:pt x="70" y="132"/>
                    </a:lnTo>
                    <a:lnTo>
                      <a:pt x="68" y="132"/>
                    </a:lnTo>
                    <a:lnTo>
                      <a:pt x="66" y="132"/>
                    </a:lnTo>
                    <a:lnTo>
                      <a:pt x="66" y="132"/>
                    </a:lnTo>
                    <a:lnTo>
                      <a:pt x="66" y="133"/>
                    </a:lnTo>
                    <a:lnTo>
                      <a:pt x="65" y="135"/>
                    </a:lnTo>
                    <a:lnTo>
                      <a:pt x="65" y="135"/>
                    </a:lnTo>
                    <a:lnTo>
                      <a:pt x="63" y="135"/>
                    </a:lnTo>
                    <a:lnTo>
                      <a:pt x="63" y="135"/>
                    </a:lnTo>
                    <a:lnTo>
                      <a:pt x="63" y="135"/>
                    </a:lnTo>
                    <a:lnTo>
                      <a:pt x="61" y="133"/>
                    </a:lnTo>
                    <a:lnTo>
                      <a:pt x="60" y="133"/>
                    </a:lnTo>
                    <a:lnTo>
                      <a:pt x="60" y="133"/>
                    </a:lnTo>
                    <a:lnTo>
                      <a:pt x="60" y="133"/>
                    </a:lnTo>
                    <a:lnTo>
                      <a:pt x="58" y="133"/>
                    </a:lnTo>
                    <a:lnTo>
                      <a:pt x="58" y="135"/>
                    </a:lnTo>
                    <a:lnTo>
                      <a:pt x="58" y="135"/>
                    </a:lnTo>
                    <a:lnTo>
                      <a:pt x="56" y="135"/>
                    </a:lnTo>
                    <a:lnTo>
                      <a:pt x="56" y="137"/>
                    </a:lnTo>
                    <a:lnTo>
                      <a:pt x="56" y="138"/>
                    </a:lnTo>
                    <a:lnTo>
                      <a:pt x="56" y="138"/>
                    </a:lnTo>
                    <a:lnTo>
                      <a:pt x="56" y="140"/>
                    </a:lnTo>
                    <a:lnTo>
                      <a:pt x="54" y="140"/>
                    </a:lnTo>
                    <a:lnTo>
                      <a:pt x="53" y="140"/>
                    </a:lnTo>
                    <a:lnTo>
                      <a:pt x="51" y="140"/>
                    </a:lnTo>
                    <a:lnTo>
                      <a:pt x="51" y="140"/>
                    </a:lnTo>
                    <a:lnTo>
                      <a:pt x="49" y="140"/>
                    </a:lnTo>
                    <a:lnTo>
                      <a:pt x="49" y="140"/>
                    </a:lnTo>
                    <a:lnTo>
                      <a:pt x="48" y="140"/>
                    </a:lnTo>
                    <a:lnTo>
                      <a:pt x="48" y="138"/>
                    </a:lnTo>
                    <a:lnTo>
                      <a:pt x="44" y="138"/>
                    </a:lnTo>
                    <a:lnTo>
                      <a:pt x="42" y="137"/>
                    </a:lnTo>
                    <a:lnTo>
                      <a:pt x="41" y="137"/>
                    </a:lnTo>
                    <a:lnTo>
                      <a:pt x="39" y="135"/>
                    </a:lnTo>
                    <a:lnTo>
                      <a:pt x="39" y="135"/>
                    </a:lnTo>
                    <a:lnTo>
                      <a:pt x="37" y="133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4" y="130"/>
                    </a:lnTo>
                    <a:lnTo>
                      <a:pt x="34" y="130"/>
                    </a:lnTo>
                    <a:lnTo>
                      <a:pt x="34" y="128"/>
                    </a:lnTo>
                    <a:lnTo>
                      <a:pt x="32" y="128"/>
                    </a:lnTo>
                    <a:lnTo>
                      <a:pt x="32" y="128"/>
                    </a:lnTo>
                    <a:lnTo>
                      <a:pt x="32" y="128"/>
                    </a:lnTo>
                    <a:lnTo>
                      <a:pt x="32" y="126"/>
                    </a:lnTo>
                    <a:lnTo>
                      <a:pt x="32" y="123"/>
                    </a:lnTo>
                    <a:lnTo>
                      <a:pt x="32" y="120"/>
                    </a:lnTo>
                    <a:lnTo>
                      <a:pt x="30" y="120"/>
                    </a:lnTo>
                    <a:lnTo>
                      <a:pt x="29" y="118"/>
                    </a:lnTo>
                    <a:lnTo>
                      <a:pt x="27" y="115"/>
                    </a:lnTo>
                    <a:lnTo>
                      <a:pt x="27" y="113"/>
                    </a:lnTo>
                    <a:lnTo>
                      <a:pt x="27" y="111"/>
                    </a:lnTo>
                    <a:lnTo>
                      <a:pt x="27" y="106"/>
                    </a:lnTo>
                    <a:lnTo>
                      <a:pt x="29" y="104"/>
                    </a:lnTo>
                    <a:lnTo>
                      <a:pt x="29" y="10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0" y="97"/>
                    </a:lnTo>
                    <a:lnTo>
                      <a:pt x="30" y="96"/>
                    </a:lnTo>
                    <a:lnTo>
                      <a:pt x="32" y="94"/>
                    </a:lnTo>
                    <a:lnTo>
                      <a:pt x="34" y="94"/>
                    </a:lnTo>
                    <a:lnTo>
                      <a:pt x="34" y="92"/>
                    </a:lnTo>
                    <a:lnTo>
                      <a:pt x="34" y="91"/>
                    </a:lnTo>
                    <a:lnTo>
                      <a:pt x="36" y="89"/>
                    </a:lnTo>
                    <a:lnTo>
                      <a:pt x="36" y="89"/>
                    </a:lnTo>
                    <a:lnTo>
                      <a:pt x="36" y="89"/>
                    </a:lnTo>
                    <a:lnTo>
                      <a:pt x="36" y="87"/>
                    </a:lnTo>
                    <a:lnTo>
                      <a:pt x="34" y="87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2" y="8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0" y="79"/>
                    </a:lnTo>
                    <a:lnTo>
                      <a:pt x="29" y="79"/>
                    </a:lnTo>
                    <a:lnTo>
                      <a:pt x="27" y="79"/>
                    </a:lnTo>
                    <a:lnTo>
                      <a:pt x="27" y="79"/>
                    </a:lnTo>
                    <a:lnTo>
                      <a:pt x="25" y="77"/>
                    </a:lnTo>
                    <a:lnTo>
                      <a:pt x="24" y="77"/>
                    </a:lnTo>
                    <a:lnTo>
                      <a:pt x="24" y="77"/>
                    </a:lnTo>
                    <a:lnTo>
                      <a:pt x="25" y="77"/>
                    </a:lnTo>
                    <a:lnTo>
                      <a:pt x="25" y="75"/>
                    </a:lnTo>
                    <a:lnTo>
                      <a:pt x="27" y="74"/>
                    </a:lnTo>
                    <a:lnTo>
                      <a:pt x="27" y="72"/>
                    </a:lnTo>
                    <a:lnTo>
                      <a:pt x="27" y="70"/>
                    </a:lnTo>
                    <a:lnTo>
                      <a:pt x="27" y="68"/>
                    </a:lnTo>
                    <a:lnTo>
                      <a:pt x="27" y="67"/>
                    </a:lnTo>
                    <a:lnTo>
                      <a:pt x="25" y="65"/>
                    </a:lnTo>
                    <a:lnTo>
                      <a:pt x="25" y="65"/>
                    </a:lnTo>
                    <a:lnTo>
                      <a:pt x="24" y="63"/>
                    </a:lnTo>
                    <a:lnTo>
                      <a:pt x="24" y="63"/>
                    </a:lnTo>
                    <a:lnTo>
                      <a:pt x="22" y="63"/>
                    </a:lnTo>
                    <a:lnTo>
                      <a:pt x="20" y="65"/>
                    </a:lnTo>
                    <a:lnTo>
                      <a:pt x="18" y="65"/>
                    </a:lnTo>
                    <a:lnTo>
                      <a:pt x="18" y="65"/>
                    </a:lnTo>
                    <a:lnTo>
                      <a:pt x="17" y="65"/>
                    </a:lnTo>
                    <a:lnTo>
                      <a:pt x="15" y="65"/>
                    </a:lnTo>
                    <a:lnTo>
                      <a:pt x="13" y="65"/>
                    </a:lnTo>
                    <a:lnTo>
                      <a:pt x="8" y="60"/>
                    </a:lnTo>
                    <a:lnTo>
                      <a:pt x="5" y="55"/>
                    </a:lnTo>
                    <a:lnTo>
                      <a:pt x="1" y="51"/>
                    </a:lnTo>
                    <a:lnTo>
                      <a:pt x="0" y="50"/>
                    </a:lnTo>
                    <a:lnTo>
                      <a:pt x="1" y="48"/>
                    </a:lnTo>
                    <a:lnTo>
                      <a:pt x="3" y="46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3" y="34"/>
                    </a:lnTo>
                    <a:lnTo>
                      <a:pt x="13" y="34"/>
                    </a:lnTo>
                    <a:lnTo>
                      <a:pt x="15" y="33"/>
                    </a:lnTo>
                    <a:lnTo>
                      <a:pt x="20" y="31"/>
                    </a:lnTo>
                    <a:lnTo>
                      <a:pt x="20" y="31"/>
                    </a:lnTo>
                    <a:lnTo>
                      <a:pt x="20" y="29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8" y="28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15" y="24"/>
                    </a:lnTo>
                    <a:lnTo>
                      <a:pt x="15" y="22"/>
                    </a:lnTo>
                    <a:lnTo>
                      <a:pt x="13" y="21"/>
                    </a:lnTo>
                    <a:lnTo>
                      <a:pt x="13" y="21"/>
                    </a:lnTo>
                    <a:lnTo>
                      <a:pt x="15" y="19"/>
                    </a:lnTo>
                    <a:lnTo>
                      <a:pt x="15" y="17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2"/>
                    </a:lnTo>
                    <a:lnTo>
                      <a:pt x="24" y="11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0" y="7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7" y="5"/>
                    </a:lnTo>
                    <a:lnTo>
                      <a:pt x="42" y="9"/>
                    </a:lnTo>
                    <a:lnTo>
                      <a:pt x="49" y="16"/>
                    </a:lnTo>
                    <a:lnTo>
                      <a:pt x="53" y="19"/>
                    </a:lnTo>
                    <a:lnTo>
                      <a:pt x="53" y="19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9"/>
                    </a:lnTo>
                    <a:lnTo>
                      <a:pt x="54" y="33"/>
                    </a:lnTo>
                    <a:lnTo>
                      <a:pt x="54" y="36"/>
                    </a:lnTo>
                    <a:lnTo>
                      <a:pt x="54" y="40"/>
                    </a:lnTo>
                    <a:lnTo>
                      <a:pt x="53" y="41"/>
                    </a:lnTo>
                    <a:lnTo>
                      <a:pt x="54" y="41"/>
                    </a:lnTo>
                    <a:lnTo>
                      <a:pt x="54" y="38"/>
                    </a:lnTo>
                    <a:lnTo>
                      <a:pt x="56" y="36"/>
                    </a:lnTo>
                    <a:lnTo>
                      <a:pt x="58" y="33"/>
                    </a:lnTo>
                    <a:lnTo>
                      <a:pt x="60" y="33"/>
                    </a:lnTo>
                    <a:lnTo>
                      <a:pt x="63" y="33"/>
                    </a:lnTo>
                    <a:lnTo>
                      <a:pt x="65" y="34"/>
                    </a:lnTo>
                    <a:lnTo>
                      <a:pt x="66" y="34"/>
                    </a:lnTo>
                    <a:lnTo>
                      <a:pt x="70" y="38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8" y="45"/>
                    </a:lnTo>
                    <a:lnTo>
                      <a:pt x="80" y="46"/>
                    </a:lnTo>
                    <a:lnTo>
                      <a:pt x="82" y="48"/>
                    </a:lnTo>
                    <a:lnTo>
                      <a:pt x="82" y="51"/>
                    </a:lnTo>
                    <a:lnTo>
                      <a:pt x="80" y="58"/>
                    </a:lnTo>
                    <a:lnTo>
                      <a:pt x="82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4" name="Freeform 99"/>
              <p:cNvSpPr>
                <a:spLocks noEditPoints="1"/>
              </p:cNvSpPr>
              <p:nvPr/>
            </p:nvSpPr>
            <p:spPr bwMode="auto">
              <a:xfrm>
                <a:off x="5823" y="2607"/>
                <a:ext cx="9" cy="9"/>
              </a:xfrm>
              <a:custGeom>
                <a:avLst/>
                <a:gdLst>
                  <a:gd name="T0" fmla="*/ 7 w 9"/>
                  <a:gd name="T1" fmla="*/ 2 h 9"/>
                  <a:gd name="T2" fmla="*/ 7 w 9"/>
                  <a:gd name="T3" fmla="*/ 2 h 9"/>
                  <a:gd name="T4" fmla="*/ 9 w 9"/>
                  <a:gd name="T5" fmla="*/ 2 h 9"/>
                  <a:gd name="T6" fmla="*/ 9 w 9"/>
                  <a:gd name="T7" fmla="*/ 4 h 9"/>
                  <a:gd name="T8" fmla="*/ 9 w 9"/>
                  <a:gd name="T9" fmla="*/ 4 h 9"/>
                  <a:gd name="T10" fmla="*/ 9 w 9"/>
                  <a:gd name="T11" fmla="*/ 4 h 9"/>
                  <a:gd name="T12" fmla="*/ 9 w 9"/>
                  <a:gd name="T13" fmla="*/ 6 h 9"/>
                  <a:gd name="T14" fmla="*/ 9 w 9"/>
                  <a:gd name="T15" fmla="*/ 6 h 9"/>
                  <a:gd name="T16" fmla="*/ 7 w 9"/>
                  <a:gd name="T17" fmla="*/ 7 h 9"/>
                  <a:gd name="T18" fmla="*/ 5 w 9"/>
                  <a:gd name="T19" fmla="*/ 6 h 9"/>
                  <a:gd name="T20" fmla="*/ 4 w 9"/>
                  <a:gd name="T21" fmla="*/ 6 h 9"/>
                  <a:gd name="T22" fmla="*/ 2 w 9"/>
                  <a:gd name="T23" fmla="*/ 6 h 9"/>
                  <a:gd name="T24" fmla="*/ 0 w 9"/>
                  <a:gd name="T25" fmla="*/ 4 h 9"/>
                  <a:gd name="T26" fmla="*/ 0 w 9"/>
                  <a:gd name="T27" fmla="*/ 4 h 9"/>
                  <a:gd name="T28" fmla="*/ 2 w 9"/>
                  <a:gd name="T29" fmla="*/ 2 h 9"/>
                  <a:gd name="T30" fmla="*/ 4 w 9"/>
                  <a:gd name="T31" fmla="*/ 2 h 9"/>
                  <a:gd name="T32" fmla="*/ 4 w 9"/>
                  <a:gd name="T33" fmla="*/ 2 h 9"/>
                  <a:gd name="T34" fmla="*/ 4 w 9"/>
                  <a:gd name="T35" fmla="*/ 2 h 9"/>
                  <a:gd name="T36" fmla="*/ 4 w 9"/>
                  <a:gd name="T37" fmla="*/ 2 h 9"/>
                  <a:gd name="T38" fmla="*/ 5 w 9"/>
                  <a:gd name="T39" fmla="*/ 0 h 9"/>
                  <a:gd name="T40" fmla="*/ 5 w 9"/>
                  <a:gd name="T41" fmla="*/ 0 h 9"/>
                  <a:gd name="T42" fmla="*/ 7 w 9"/>
                  <a:gd name="T43" fmla="*/ 0 h 9"/>
                  <a:gd name="T44" fmla="*/ 7 w 9"/>
                  <a:gd name="T45" fmla="*/ 2 h 9"/>
                  <a:gd name="T46" fmla="*/ 7 w 9"/>
                  <a:gd name="T47" fmla="*/ 2 h 9"/>
                  <a:gd name="T48" fmla="*/ 2 w 9"/>
                  <a:gd name="T49" fmla="*/ 9 h 9"/>
                  <a:gd name="T50" fmla="*/ 0 w 9"/>
                  <a:gd name="T51" fmla="*/ 9 h 9"/>
                  <a:gd name="T52" fmla="*/ 0 w 9"/>
                  <a:gd name="T53" fmla="*/ 9 h 9"/>
                  <a:gd name="T54" fmla="*/ 0 w 9"/>
                  <a:gd name="T55" fmla="*/ 7 h 9"/>
                  <a:gd name="T56" fmla="*/ 0 w 9"/>
                  <a:gd name="T57" fmla="*/ 7 h 9"/>
                  <a:gd name="T58" fmla="*/ 4 w 9"/>
                  <a:gd name="T59" fmla="*/ 6 h 9"/>
                  <a:gd name="T60" fmla="*/ 2 w 9"/>
                  <a:gd name="T61" fmla="*/ 7 h 9"/>
                  <a:gd name="T62" fmla="*/ 2 w 9"/>
                  <a:gd name="T63" fmla="*/ 9 h 9"/>
                  <a:gd name="T64" fmla="*/ 2 w 9"/>
                  <a:gd name="T65" fmla="*/ 9 h 9"/>
                  <a:gd name="T66" fmla="*/ 7 w 9"/>
                  <a:gd name="T67" fmla="*/ 9 h 9"/>
                  <a:gd name="T68" fmla="*/ 7 w 9"/>
                  <a:gd name="T69" fmla="*/ 9 h 9"/>
                  <a:gd name="T70" fmla="*/ 5 w 9"/>
                  <a:gd name="T71" fmla="*/ 7 h 9"/>
                  <a:gd name="T72" fmla="*/ 5 w 9"/>
                  <a:gd name="T73" fmla="*/ 7 h 9"/>
                  <a:gd name="T74" fmla="*/ 5 w 9"/>
                  <a:gd name="T75" fmla="*/ 7 h 9"/>
                  <a:gd name="T76" fmla="*/ 7 w 9"/>
                  <a:gd name="T77" fmla="*/ 7 h 9"/>
                  <a:gd name="T78" fmla="*/ 7 w 9"/>
                  <a:gd name="T79" fmla="*/ 7 h 9"/>
                  <a:gd name="T80" fmla="*/ 7 w 9"/>
                  <a:gd name="T8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" h="9">
                    <a:moveTo>
                      <a:pt x="7" y="2"/>
                    </a:moveTo>
                    <a:lnTo>
                      <a:pt x="7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  <a:moveTo>
                      <a:pt x="2" y="9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9"/>
                    </a:lnTo>
                    <a:close/>
                    <a:moveTo>
                      <a:pt x="7" y="9"/>
                    </a:moveTo>
                    <a:lnTo>
                      <a:pt x="7" y="9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5" name="Freeform 100"/>
              <p:cNvSpPr>
                <a:spLocks/>
              </p:cNvSpPr>
              <p:nvPr/>
            </p:nvSpPr>
            <p:spPr bwMode="auto">
              <a:xfrm>
                <a:off x="5043" y="4242"/>
                <a:ext cx="10" cy="7"/>
              </a:xfrm>
              <a:custGeom>
                <a:avLst/>
                <a:gdLst>
                  <a:gd name="T0" fmla="*/ 9 w 10"/>
                  <a:gd name="T1" fmla="*/ 5 h 7"/>
                  <a:gd name="T2" fmla="*/ 7 w 10"/>
                  <a:gd name="T3" fmla="*/ 7 h 7"/>
                  <a:gd name="T4" fmla="*/ 3 w 10"/>
                  <a:gd name="T5" fmla="*/ 7 h 7"/>
                  <a:gd name="T6" fmla="*/ 3 w 10"/>
                  <a:gd name="T7" fmla="*/ 5 h 7"/>
                  <a:gd name="T8" fmla="*/ 2 w 10"/>
                  <a:gd name="T9" fmla="*/ 2 h 7"/>
                  <a:gd name="T10" fmla="*/ 0 w 10"/>
                  <a:gd name="T11" fmla="*/ 2 h 7"/>
                  <a:gd name="T12" fmla="*/ 0 w 10"/>
                  <a:gd name="T13" fmla="*/ 0 h 7"/>
                  <a:gd name="T14" fmla="*/ 0 w 10"/>
                  <a:gd name="T15" fmla="*/ 0 h 7"/>
                  <a:gd name="T16" fmla="*/ 2 w 10"/>
                  <a:gd name="T17" fmla="*/ 0 h 7"/>
                  <a:gd name="T18" fmla="*/ 2 w 10"/>
                  <a:gd name="T19" fmla="*/ 2 h 7"/>
                  <a:gd name="T20" fmla="*/ 7 w 10"/>
                  <a:gd name="T21" fmla="*/ 2 h 7"/>
                  <a:gd name="T22" fmla="*/ 9 w 10"/>
                  <a:gd name="T23" fmla="*/ 4 h 7"/>
                  <a:gd name="T24" fmla="*/ 10 w 10"/>
                  <a:gd name="T25" fmla="*/ 5 h 7"/>
                  <a:gd name="T26" fmla="*/ 10 w 10"/>
                  <a:gd name="T27" fmla="*/ 5 h 7"/>
                  <a:gd name="T28" fmla="*/ 9 w 10"/>
                  <a:gd name="T2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9" y="5"/>
                    </a:moveTo>
                    <a:lnTo>
                      <a:pt x="7" y="7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6" name="Freeform 101"/>
              <p:cNvSpPr>
                <a:spLocks noEditPoints="1"/>
              </p:cNvSpPr>
              <p:nvPr/>
            </p:nvSpPr>
            <p:spPr bwMode="auto">
              <a:xfrm>
                <a:off x="1918" y="2730"/>
                <a:ext cx="120" cy="70"/>
              </a:xfrm>
              <a:custGeom>
                <a:avLst/>
                <a:gdLst>
                  <a:gd name="T0" fmla="*/ 67 w 120"/>
                  <a:gd name="T1" fmla="*/ 0 h 70"/>
                  <a:gd name="T2" fmla="*/ 69 w 120"/>
                  <a:gd name="T3" fmla="*/ 2 h 70"/>
                  <a:gd name="T4" fmla="*/ 53 w 120"/>
                  <a:gd name="T5" fmla="*/ 5 h 70"/>
                  <a:gd name="T6" fmla="*/ 60 w 120"/>
                  <a:gd name="T7" fmla="*/ 2 h 70"/>
                  <a:gd name="T8" fmla="*/ 115 w 120"/>
                  <a:gd name="T9" fmla="*/ 31 h 70"/>
                  <a:gd name="T10" fmla="*/ 110 w 120"/>
                  <a:gd name="T11" fmla="*/ 33 h 70"/>
                  <a:gd name="T12" fmla="*/ 103 w 120"/>
                  <a:gd name="T13" fmla="*/ 34 h 70"/>
                  <a:gd name="T14" fmla="*/ 101 w 120"/>
                  <a:gd name="T15" fmla="*/ 36 h 70"/>
                  <a:gd name="T16" fmla="*/ 100 w 120"/>
                  <a:gd name="T17" fmla="*/ 36 h 70"/>
                  <a:gd name="T18" fmla="*/ 96 w 120"/>
                  <a:gd name="T19" fmla="*/ 38 h 70"/>
                  <a:gd name="T20" fmla="*/ 89 w 120"/>
                  <a:gd name="T21" fmla="*/ 34 h 70"/>
                  <a:gd name="T22" fmla="*/ 84 w 120"/>
                  <a:gd name="T23" fmla="*/ 38 h 70"/>
                  <a:gd name="T24" fmla="*/ 82 w 120"/>
                  <a:gd name="T25" fmla="*/ 39 h 70"/>
                  <a:gd name="T26" fmla="*/ 81 w 120"/>
                  <a:gd name="T27" fmla="*/ 45 h 70"/>
                  <a:gd name="T28" fmla="*/ 74 w 120"/>
                  <a:gd name="T29" fmla="*/ 50 h 70"/>
                  <a:gd name="T30" fmla="*/ 70 w 120"/>
                  <a:gd name="T31" fmla="*/ 53 h 70"/>
                  <a:gd name="T32" fmla="*/ 65 w 120"/>
                  <a:gd name="T33" fmla="*/ 50 h 70"/>
                  <a:gd name="T34" fmla="*/ 58 w 120"/>
                  <a:gd name="T35" fmla="*/ 55 h 70"/>
                  <a:gd name="T36" fmla="*/ 52 w 120"/>
                  <a:gd name="T37" fmla="*/ 55 h 70"/>
                  <a:gd name="T38" fmla="*/ 52 w 120"/>
                  <a:gd name="T39" fmla="*/ 63 h 70"/>
                  <a:gd name="T40" fmla="*/ 48 w 120"/>
                  <a:gd name="T41" fmla="*/ 65 h 70"/>
                  <a:gd name="T42" fmla="*/ 46 w 120"/>
                  <a:gd name="T43" fmla="*/ 68 h 70"/>
                  <a:gd name="T44" fmla="*/ 38 w 120"/>
                  <a:gd name="T45" fmla="*/ 67 h 70"/>
                  <a:gd name="T46" fmla="*/ 36 w 120"/>
                  <a:gd name="T47" fmla="*/ 63 h 70"/>
                  <a:gd name="T48" fmla="*/ 31 w 120"/>
                  <a:gd name="T49" fmla="*/ 62 h 70"/>
                  <a:gd name="T50" fmla="*/ 31 w 120"/>
                  <a:gd name="T51" fmla="*/ 60 h 70"/>
                  <a:gd name="T52" fmla="*/ 33 w 120"/>
                  <a:gd name="T53" fmla="*/ 53 h 70"/>
                  <a:gd name="T54" fmla="*/ 26 w 120"/>
                  <a:gd name="T55" fmla="*/ 51 h 70"/>
                  <a:gd name="T56" fmla="*/ 19 w 120"/>
                  <a:gd name="T57" fmla="*/ 53 h 70"/>
                  <a:gd name="T58" fmla="*/ 17 w 120"/>
                  <a:gd name="T59" fmla="*/ 51 h 70"/>
                  <a:gd name="T60" fmla="*/ 14 w 120"/>
                  <a:gd name="T61" fmla="*/ 50 h 70"/>
                  <a:gd name="T62" fmla="*/ 7 w 120"/>
                  <a:gd name="T63" fmla="*/ 45 h 70"/>
                  <a:gd name="T64" fmla="*/ 5 w 120"/>
                  <a:gd name="T65" fmla="*/ 43 h 70"/>
                  <a:gd name="T66" fmla="*/ 2 w 120"/>
                  <a:gd name="T67" fmla="*/ 39 h 70"/>
                  <a:gd name="T68" fmla="*/ 4 w 120"/>
                  <a:gd name="T69" fmla="*/ 33 h 70"/>
                  <a:gd name="T70" fmla="*/ 9 w 120"/>
                  <a:gd name="T71" fmla="*/ 27 h 70"/>
                  <a:gd name="T72" fmla="*/ 17 w 120"/>
                  <a:gd name="T73" fmla="*/ 21 h 70"/>
                  <a:gd name="T74" fmla="*/ 24 w 120"/>
                  <a:gd name="T75" fmla="*/ 16 h 70"/>
                  <a:gd name="T76" fmla="*/ 29 w 120"/>
                  <a:gd name="T77" fmla="*/ 12 h 70"/>
                  <a:gd name="T78" fmla="*/ 36 w 120"/>
                  <a:gd name="T79" fmla="*/ 14 h 70"/>
                  <a:gd name="T80" fmla="*/ 52 w 120"/>
                  <a:gd name="T81" fmla="*/ 14 h 70"/>
                  <a:gd name="T82" fmla="*/ 64 w 120"/>
                  <a:gd name="T83" fmla="*/ 12 h 70"/>
                  <a:gd name="T84" fmla="*/ 70 w 120"/>
                  <a:gd name="T85" fmla="*/ 10 h 70"/>
                  <a:gd name="T86" fmla="*/ 86 w 120"/>
                  <a:gd name="T87" fmla="*/ 10 h 70"/>
                  <a:gd name="T88" fmla="*/ 96 w 120"/>
                  <a:gd name="T89" fmla="*/ 14 h 70"/>
                  <a:gd name="T90" fmla="*/ 100 w 120"/>
                  <a:gd name="T91" fmla="*/ 14 h 70"/>
                  <a:gd name="T92" fmla="*/ 103 w 120"/>
                  <a:gd name="T93" fmla="*/ 21 h 70"/>
                  <a:gd name="T94" fmla="*/ 103 w 120"/>
                  <a:gd name="T95" fmla="*/ 22 h 70"/>
                  <a:gd name="T96" fmla="*/ 108 w 120"/>
                  <a:gd name="T97" fmla="*/ 24 h 70"/>
                  <a:gd name="T98" fmla="*/ 112 w 120"/>
                  <a:gd name="T99" fmla="*/ 26 h 70"/>
                  <a:gd name="T100" fmla="*/ 110 w 120"/>
                  <a:gd name="T101" fmla="*/ 22 h 70"/>
                  <a:gd name="T102" fmla="*/ 118 w 120"/>
                  <a:gd name="T103" fmla="*/ 2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0" h="70">
                    <a:moveTo>
                      <a:pt x="69" y="2"/>
                    </a:moveTo>
                    <a:lnTo>
                      <a:pt x="67" y="2"/>
                    </a:lnTo>
                    <a:lnTo>
                      <a:pt x="67" y="2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4"/>
                    </a:moveTo>
                    <a:lnTo>
                      <a:pt x="55" y="5"/>
                    </a:lnTo>
                    <a:lnTo>
                      <a:pt x="53" y="5"/>
                    </a:lnTo>
                    <a:lnTo>
                      <a:pt x="55" y="4"/>
                    </a:lnTo>
                    <a:lnTo>
                      <a:pt x="57" y="2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  <a:moveTo>
                      <a:pt x="120" y="31"/>
                    </a:moveTo>
                    <a:lnTo>
                      <a:pt x="115" y="31"/>
                    </a:lnTo>
                    <a:lnTo>
                      <a:pt x="113" y="31"/>
                    </a:lnTo>
                    <a:lnTo>
                      <a:pt x="112" y="33"/>
                    </a:lnTo>
                    <a:lnTo>
                      <a:pt x="112" y="33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4"/>
                    </a:lnTo>
                    <a:lnTo>
                      <a:pt x="105" y="34"/>
                    </a:lnTo>
                    <a:lnTo>
                      <a:pt x="103" y="34"/>
                    </a:lnTo>
                    <a:lnTo>
                      <a:pt x="103" y="34"/>
                    </a:lnTo>
                    <a:lnTo>
                      <a:pt x="101" y="34"/>
                    </a:lnTo>
                    <a:lnTo>
                      <a:pt x="101" y="36"/>
                    </a:lnTo>
                    <a:lnTo>
                      <a:pt x="101" y="36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98" y="36"/>
                    </a:lnTo>
                    <a:lnTo>
                      <a:pt x="98" y="36"/>
                    </a:lnTo>
                    <a:lnTo>
                      <a:pt x="96" y="36"/>
                    </a:lnTo>
                    <a:lnTo>
                      <a:pt x="96" y="38"/>
                    </a:lnTo>
                    <a:lnTo>
                      <a:pt x="94" y="38"/>
                    </a:lnTo>
                    <a:lnTo>
                      <a:pt x="91" y="38"/>
                    </a:lnTo>
                    <a:lnTo>
                      <a:pt x="89" y="36"/>
                    </a:lnTo>
                    <a:lnTo>
                      <a:pt x="89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4" y="36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2" y="39"/>
                    </a:lnTo>
                    <a:lnTo>
                      <a:pt x="82" y="39"/>
                    </a:lnTo>
                    <a:lnTo>
                      <a:pt x="81" y="41"/>
                    </a:lnTo>
                    <a:lnTo>
                      <a:pt x="81" y="43"/>
                    </a:lnTo>
                    <a:lnTo>
                      <a:pt x="81" y="43"/>
                    </a:lnTo>
                    <a:lnTo>
                      <a:pt x="81" y="45"/>
                    </a:lnTo>
                    <a:lnTo>
                      <a:pt x="79" y="45"/>
                    </a:lnTo>
                    <a:lnTo>
                      <a:pt x="77" y="46"/>
                    </a:lnTo>
                    <a:lnTo>
                      <a:pt x="76" y="48"/>
                    </a:lnTo>
                    <a:lnTo>
                      <a:pt x="74" y="50"/>
                    </a:lnTo>
                    <a:lnTo>
                      <a:pt x="72" y="50"/>
                    </a:lnTo>
                    <a:lnTo>
                      <a:pt x="70" y="51"/>
                    </a:lnTo>
                    <a:lnTo>
                      <a:pt x="70" y="53"/>
                    </a:lnTo>
                    <a:lnTo>
                      <a:pt x="70" y="53"/>
                    </a:lnTo>
                    <a:lnTo>
                      <a:pt x="70" y="53"/>
                    </a:lnTo>
                    <a:lnTo>
                      <a:pt x="70" y="53"/>
                    </a:lnTo>
                    <a:lnTo>
                      <a:pt x="65" y="51"/>
                    </a:lnTo>
                    <a:lnTo>
                      <a:pt x="65" y="50"/>
                    </a:lnTo>
                    <a:lnTo>
                      <a:pt x="64" y="50"/>
                    </a:lnTo>
                    <a:lnTo>
                      <a:pt x="62" y="50"/>
                    </a:lnTo>
                    <a:lnTo>
                      <a:pt x="60" y="51"/>
                    </a:lnTo>
                    <a:lnTo>
                      <a:pt x="58" y="55"/>
                    </a:lnTo>
                    <a:lnTo>
                      <a:pt x="58" y="55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6"/>
                    </a:lnTo>
                    <a:lnTo>
                      <a:pt x="52" y="56"/>
                    </a:lnTo>
                    <a:lnTo>
                      <a:pt x="52" y="62"/>
                    </a:lnTo>
                    <a:lnTo>
                      <a:pt x="52" y="63"/>
                    </a:lnTo>
                    <a:lnTo>
                      <a:pt x="52" y="63"/>
                    </a:lnTo>
                    <a:lnTo>
                      <a:pt x="50" y="63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5" y="70"/>
                    </a:lnTo>
                    <a:lnTo>
                      <a:pt x="40" y="70"/>
                    </a:lnTo>
                    <a:lnTo>
                      <a:pt x="40" y="68"/>
                    </a:lnTo>
                    <a:lnTo>
                      <a:pt x="38" y="67"/>
                    </a:lnTo>
                    <a:lnTo>
                      <a:pt x="38" y="65"/>
                    </a:lnTo>
                    <a:lnTo>
                      <a:pt x="36" y="63"/>
                    </a:lnTo>
                    <a:lnTo>
                      <a:pt x="36" y="63"/>
                    </a:lnTo>
                    <a:lnTo>
                      <a:pt x="36" y="63"/>
                    </a:lnTo>
                    <a:lnTo>
                      <a:pt x="35" y="62"/>
                    </a:lnTo>
                    <a:lnTo>
                      <a:pt x="33" y="62"/>
                    </a:lnTo>
                    <a:lnTo>
                      <a:pt x="31" y="62"/>
                    </a:lnTo>
                    <a:lnTo>
                      <a:pt x="31" y="62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1" y="58"/>
                    </a:lnTo>
                    <a:lnTo>
                      <a:pt x="31" y="56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1" y="51"/>
                    </a:lnTo>
                    <a:lnTo>
                      <a:pt x="29" y="51"/>
                    </a:lnTo>
                    <a:lnTo>
                      <a:pt x="28" y="53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4" y="50"/>
                    </a:lnTo>
                    <a:lnTo>
                      <a:pt x="23" y="51"/>
                    </a:lnTo>
                    <a:lnTo>
                      <a:pt x="19" y="53"/>
                    </a:lnTo>
                    <a:lnTo>
                      <a:pt x="19" y="53"/>
                    </a:lnTo>
                    <a:lnTo>
                      <a:pt x="17" y="53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17" y="50"/>
                    </a:lnTo>
                    <a:lnTo>
                      <a:pt x="16" y="50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2" y="48"/>
                    </a:lnTo>
                    <a:lnTo>
                      <a:pt x="11" y="48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3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1"/>
                    </a:lnTo>
                    <a:lnTo>
                      <a:pt x="0" y="41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4" y="34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11" y="26"/>
                    </a:lnTo>
                    <a:lnTo>
                      <a:pt x="14" y="22"/>
                    </a:lnTo>
                    <a:lnTo>
                      <a:pt x="17" y="21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3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4"/>
                    </a:lnTo>
                    <a:lnTo>
                      <a:pt x="29" y="14"/>
                    </a:lnTo>
                    <a:lnTo>
                      <a:pt x="29" y="12"/>
                    </a:lnTo>
                    <a:lnTo>
                      <a:pt x="33" y="12"/>
                    </a:lnTo>
                    <a:lnTo>
                      <a:pt x="35" y="1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40" y="14"/>
                    </a:lnTo>
                    <a:lnTo>
                      <a:pt x="41" y="14"/>
                    </a:lnTo>
                    <a:lnTo>
                      <a:pt x="48" y="16"/>
                    </a:lnTo>
                    <a:lnTo>
                      <a:pt x="52" y="14"/>
                    </a:lnTo>
                    <a:lnTo>
                      <a:pt x="57" y="14"/>
                    </a:lnTo>
                    <a:lnTo>
                      <a:pt x="58" y="16"/>
                    </a:lnTo>
                    <a:lnTo>
                      <a:pt x="62" y="12"/>
                    </a:lnTo>
                    <a:lnTo>
                      <a:pt x="64" y="12"/>
                    </a:lnTo>
                    <a:lnTo>
                      <a:pt x="67" y="12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70" y="10"/>
                    </a:lnTo>
                    <a:lnTo>
                      <a:pt x="76" y="12"/>
                    </a:lnTo>
                    <a:lnTo>
                      <a:pt x="82" y="12"/>
                    </a:lnTo>
                    <a:lnTo>
                      <a:pt x="84" y="10"/>
                    </a:lnTo>
                    <a:lnTo>
                      <a:pt x="86" y="10"/>
                    </a:lnTo>
                    <a:lnTo>
                      <a:pt x="91" y="12"/>
                    </a:lnTo>
                    <a:lnTo>
                      <a:pt x="93" y="14"/>
                    </a:lnTo>
                    <a:lnTo>
                      <a:pt x="94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4" y="12"/>
                    </a:lnTo>
                    <a:lnTo>
                      <a:pt x="100" y="14"/>
                    </a:lnTo>
                    <a:lnTo>
                      <a:pt x="108" y="22"/>
                    </a:lnTo>
                    <a:lnTo>
                      <a:pt x="108" y="22"/>
                    </a:lnTo>
                    <a:lnTo>
                      <a:pt x="105" y="21"/>
                    </a:lnTo>
                    <a:lnTo>
                      <a:pt x="103" y="21"/>
                    </a:lnTo>
                    <a:lnTo>
                      <a:pt x="101" y="21"/>
                    </a:lnTo>
                    <a:lnTo>
                      <a:pt x="101" y="22"/>
                    </a:lnTo>
                    <a:lnTo>
                      <a:pt x="103" y="22"/>
                    </a:lnTo>
                    <a:lnTo>
                      <a:pt x="103" y="22"/>
                    </a:lnTo>
                    <a:lnTo>
                      <a:pt x="103" y="22"/>
                    </a:lnTo>
                    <a:lnTo>
                      <a:pt x="105" y="22"/>
                    </a:lnTo>
                    <a:lnTo>
                      <a:pt x="106" y="24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10" y="26"/>
                    </a:lnTo>
                    <a:lnTo>
                      <a:pt x="110" y="26"/>
                    </a:lnTo>
                    <a:lnTo>
                      <a:pt x="112" y="26"/>
                    </a:lnTo>
                    <a:lnTo>
                      <a:pt x="113" y="26"/>
                    </a:lnTo>
                    <a:lnTo>
                      <a:pt x="113" y="26"/>
                    </a:lnTo>
                    <a:lnTo>
                      <a:pt x="113" y="24"/>
                    </a:lnTo>
                    <a:lnTo>
                      <a:pt x="110" y="22"/>
                    </a:lnTo>
                    <a:lnTo>
                      <a:pt x="112" y="22"/>
                    </a:lnTo>
                    <a:lnTo>
                      <a:pt x="117" y="26"/>
                    </a:lnTo>
                    <a:lnTo>
                      <a:pt x="118" y="29"/>
                    </a:lnTo>
                    <a:lnTo>
                      <a:pt x="118" y="29"/>
                    </a:lnTo>
                    <a:lnTo>
                      <a:pt x="120" y="31"/>
                    </a:lnTo>
                    <a:lnTo>
                      <a:pt x="120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7" name="Freeform 102"/>
              <p:cNvSpPr>
                <a:spLocks noEditPoints="1"/>
              </p:cNvSpPr>
              <p:nvPr/>
            </p:nvSpPr>
            <p:spPr bwMode="auto">
              <a:xfrm>
                <a:off x="3895" y="2045"/>
                <a:ext cx="113" cy="111"/>
              </a:xfrm>
              <a:custGeom>
                <a:avLst/>
                <a:gdLst>
                  <a:gd name="T0" fmla="*/ 70 w 113"/>
                  <a:gd name="T1" fmla="*/ 12 h 111"/>
                  <a:gd name="T2" fmla="*/ 80 w 113"/>
                  <a:gd name="T3" fmla="*/ 20 h 111"/>
                  <a:gd name="T4" fmla="*/ 97 w 113"/>
                  <a:gd name="T5" fmla="*/ 20 h 111"/>
                  <a:gd name="T6" fmla="*/ 104 w 113"/>
                  <a:gd name="T7" fmla="*/ 19 h 111"/>
                  <a:gd name="T8" fmla="*/ 106 w 113"/>
                  <a:gd name="T9" fmla="*/ 29 h 111"/>
                  <a:gd name="T10" fmla="*/ 113 w 113"/>
                  <a:gd name="T11" fmla="*/ 36 h 111"/>
                  <a:gd name="T12" fmla="*/ 109 w 113"/>
                  <a:gd name="T13" fmla="*/ 37 h 111"/>
                  <a:gd name="T14" fmla="*/ 108 w 113"/>
                  <a:gd name="T15" fmla="*/ 44 h 111"/>
                  <a:gd name="T16" fmla="*/ 101 w 113"/>
                  <a:gd name="T17" fmla="*/ 44 h 111"/>
                  <a:gd name="T18" fmla="*/ 94 w 113"/>
                  <a:gd name="T19" fmla="*/ 39 h 111"/>
                  <a:gd name="T20" fmla="*/ 84 w 113"/>
                  <a:gd name="T21" fmla="*/ 41 h 111"/>
                  <a:gd name="T22" fmla="*/ 72 w 113"/>
                  <a:gd name="T23" fmla="*/ 37 h 111"/>
                  <a:gd name="T24" fmla="*/ 55 w 113"/>
                  <a:gd name="T25" fmla="*/ 41 h 111"/>
                  <a:gd name="T26" fmla="*/ 44 w 113"/>
                  <a:gd name="T27" fmla="*/ 37 h 111"/>
                  <a:gd name="T28" fmla="*/ 49 w 113"/>
                  <a:gd name="T29" fmla="*/ 56 h 111"/>
                  <a:gd name="T30" fmla="*/ 60 w 113"/>
                  <a:gd name="T31" fmla="*/ 72 h 111"/>
                  <a:gd name="T32" fmla="*/ 72 w 113"/>
                  <a:gd name="T33" fmla="*/ 87 h 111"/>
                  <a:gd name="T34" fmla="*/ 78 w 113"/>
                  <a:gd name="T35" fmla="*/ 97 h 111"/>
                  <a:gd name="T36" fmla="*/ 53 w 113"/>
                  <a:gd name="T37" fmla="*/ 82 h 111"/>
                  <a:gd name="T38" fmla="*/ 44 w 113"/>
                  <a:gd name="T39" fmla="*/ 77 h 111"/>
                  <a:gd name="T40" fmla="*/ 34 w 113"/>
                  <a:gd name="T41" fmla="*/ 61 h 111"/>
                  <a:gd name="T42" fmla="*/ 27 w 113"/>
                  <a:gd name="T43" fmla="*/ 48 h 111"/>
                  <a:gd name="T44" fmla="*/ 15 w 113"/>
                  <a:gd name="T45" fmla="*/ 36 h 111"/>
                  <a:gd name="T46" fmla="*/ 5 w 113"/>
                  <a:gd name="T47" fmla="*/ 43 h 111"/>
                  <a:gd name="T48" fmla="*/ 7 w 113"/>
                  <a:gd name="T49" fmla="*/ 31 h 111"/>
                  <a:gd name="T50" fmla="*/ 15 w 113"/>
                  <a:gd name="T51" fmla="*/ 29 h 111"/>
                  <a:gd name="T52" fmla="*/ 22 w 113"/>
                  <a:gd name="T53" fmla="*/ 26 h 111"/>
                  <a:gd name="T54" fmla="*/ 31 w 113"/>
                  <a:gd name="T55" fmla="*/ 31 h 111"/>
                  <a:gd name="T56" fmla="*/ 36 w 113"/>
                  <a:gd name="T57" fmla="*/ 26 h 111"/>
                  <a:gd name="T58" fmla="*/ 41 w 113"/>
                  <a:gd name="T59" fmla="*/ 19 h 111"/>
                  <a:gd name="T60" fmla="*/ 43 w 113"/>
                  <a:gd name="T61" fmla="*/ 10 h 111"/>
                  <a:gd name="T62" fmla="*/ 53 w 113"/>
                  <a:gd name="T63" fmla="*/ 5 h 111"/>
                  <a:gd name="T64" fmla="*/ 58 w 113"/>
                  <a:gd name="T65" fmla="*/ 2 h 111"/>
                  <a:gd name="T66" fmla="*/ 19 w 113"/>
                  <a:gd name="T67" fmla="*/ 41 h 111"/>
                  <a:gd name="T68" fmla="*/ 25 w 113"/>
                  <a:gd name="T69" fmla="*/ 43 h 111"/>
                  <a:gd name="T70" fmla="*/ 15 w 113"/>
                  <a:gd name="T71" fmla="*/ 44 h 111"/>
                  <a:gd name="T72" fmla="*/ 17 w 113"/>
                  <a:gd name="T73" fmla="*/ 41 h 111"/>
                  <a:gd name="T74" fmla="*/ 25 w 113"/>
                  <a:gd name="T75" fmla="*/ 49 h 111"/>
                  <a:gd name="T76" fmla="*/ 24 w 113"/>
                  <a:gd name="T77" fmla="*/ 46 h 111"/>
                  <a:gd name="T78" fmla="*/ 29 w 113"/>
                  <a:gd name="T79" fmla="*/ 60 h 111"/>
                  <a:gd name="T80" fmla="*/ 25 w 113"/>
                  <a:gd name="T81" fmla="*/ 53 h 111"/>
                  <a:gd name="T82" fmla="*/ 32 w 113"/>
                  <a:gd name="T83" fmla="*/ 60 h 111"/>
                  <a:gd name="T84" fmla="*/ 25 w 113"/>
                  <a:gd name="T85" fmla="*/ 65 h 111"/>
                  <a:gd name="T86" fmla="*/ 31 w 113"/>
                  <a:gd name="T87" fmla="*/ 66 h 111"/>
                  <a:gd name="T88" fmla="*/ 34 w 113"/>
                  <a:gd name="T89" fmla="*/ 70 h 111"/>
                  <a:gd name="T90" fmla="*/ 56 w 113"/>
                  <a:gd name="T91" fmla="*/ 87 h 111"/>
                  <a:gd name="T92" fmla="*/ 63 w 113"/>
                  <a:gd name="T93" fmla="*/ 89 h 111"/>
                  <a:gd name="T94" fmla="*/ 58 w 113"/>
                  <a:gd name="T95" fmla="*/ 90 h 111"/>
                  <a:gd name="T96" fmla="*/ 82 w 113"/>
                  <a:gd name="T97" fmla="*/ 97 h 111"/>
                  <a:gd name="T98" fmla="*/ 94 w 113"/>
                  <a:gd name="T99" fmla="*/ 106 h 111"/>
                  <a:gd name="T100" fmla="*/ 84 w 113"/>
                  <a:gd name="T101" fmla="*/ 101 h 111"/>
                  <a:gd name="T102" fmla="*/ 80 w 113"/>
                  <a:gd name="T103" fmla="*/ 99 h 111"/>
                  <a:gd name="T104" fmla="*/ 72 w 113"/>
                  <a:gd name="T105" fmla="*/ 97 h 111"/>
                  <a:gd name="T106" fmla="*/ 61 w 113"/>
                  <a:gd name="T107" fmla="*/ 95 h 111"/>
                  <a:gd name="T108" fmla="*/ 78 w 113"/>
                  <a:gd name="T109" fmla="*/ 10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3" h="111">
                    <a:moveTo>
                      <a:pt x="58" y="2"/>
                    </a:moveTo>
                    <a:lnTo>
                      <a:pt x="60" y="2"/>
                    </a:lnTo>
                    <a:lnTo>
                      <a:pt x="63" y="3"/>
                    </a:lnTo>
                    <a:lnTo>
                      <a:pt x="65" y="7"/>
                    </a:lnTo>
                    <a:lnTo>
                      <a:pt x="66" y="8"/>
                    </a:lnTo>
                    <a:lnTo>
                      <a:pt x="68" y="10"/>
                    </a:lnTo>
                    <a:lnTo>
                      <a:pt x="70" y="12"/>
                    </a:lnTo>
                    <a:lnTo>
                      <a:pt x="72" y="14"/>
                    </a:lnTo>
                    <a:lnTo>
                      <a:pt x="73" y="15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8" y="17"/>
                    </a:lnTo>
                    <a:lnTo>
                      <a:pt x="80" y="19"/>
                    </a:lnTo>
                    <a:lnTo>
                      <a:pt x="80" y="20"/>
                    </a:lnTo>
                    <a:lnTo>
                      <a:pt x="82" y="20"/>
                    </a:lnTo>
                    <a:lnTo>
                      <a:pt x="85" y="2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4" y="22"/>
                    </a:lnTo>
                    <a:lnTo>
                      <a:pt x="96" y="22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9" y="19"/>
                    </a:lnTo>
                    <a:lnTo>
                      <a:pt x="101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2" y="20"/>
                    </a:lnTo>
                    <a:lnTo>
                      <a:pt x="104" y="22"/>
                    </a:lnTo>
                    <a:lnTo>
                      <a:pt x="104" y="26"/>
                    </a:lnTo>
                    <a:lnTo>
                      <a:pt x="104" y="26"/>
                    </a:lnTo>
                    <a:lnTo>
                      <a:pt x="104" y="27"/>
                    </a:lnTo>
                    <a:lnTo>
                      <a:pt x="106" y="29"/>
                    </a:lnTo>
                    <a:lnTo>
                      <a:pt x="108" y="29"/>
                    </a:lnTo>
                    <a:lnTo>
                      <a:pt x="106" y="29"/>
                    </a:lnTo>
                    <a:lnTo>
                      <a:pt x="106" y="31"/>
                    </a:lnTo>
                    <a:lnTo>
                      <a:pt x="106" y="32"/>
                    </a:lnTo>
                    <a:lnTo>
                      <a:pt x="108" y="34"/>
                    </a:lnTo>
                    <a:lnTo>
                      <a:pt x="111" y="36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3" y="37"/>
                    </a:lnTo>
                    <a:lnTo>
                      <a:pt x="113" y="37"/>
                    </a:lnTo>
                    <a:lnTo>
                      <a:pt x="113" y="37"/>
                    </a:lnTo>
                    <a:lnTo>
                      <a:pt x="111" y="37"/>
                    </a:lnTo>
                    <a:lnTo>
                      <a:pt x="109" y="37"/>
                    </a:lnTo>
                    <a:lnTo>
                      <a:pt x="108" y="37"/>
                    </a:lnTo>
                    <a:lnTo>
                      <a:pt x="108" y="37"/>
                    </a:lnTo>
                    <a:lnTo>
                      <a:pt x="108" y="39"/>
                    </a:lnTo>
                    <a:lnTo>
                      <a:pt x="108" y="39"/>
                    </a:lnTo>
                    <a:lnTo>
                      <a:pt x="108" y="43"/>
                    </a:lnTo>
                    <a:lnTo>
                      <a:pt x="108" y="44"/>
                    </a:lnTo>
                    <a:lnTo>
                      <a:pt x="108" y="44"/>
                    </a:lnTo>
                    <a:lnTo>
                      <a:pt x="106" y="44"/>
                    </a:lnTo>
                    <a:lnTo>
                      <a:pt x="106" y="44"/>
                    </a:lnTo>
                    <a:lnTo>
                      <a:pt x="106" y="46"/>
                    </a:lnTo>
                    <a:lnTo>
                      <a:pt x="106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1" y="44"/>
                    </a:lnTo>
                    <a:lnTo>
                      <a:pt x="101" y="44"/>
                    </a:lnTo>
                    <a:lnTo>
                      <a:pt x="101" y="43"/>
                    </a:lnTo>
                    <a:lnTo>
                      <a:pt x="101" y="43"/>
                    </a:lnTo>
                    <a:lnTo>
                      <a:pt x="99" y="41"/>
                    </a:lnTo>
                    <a:lnTo>
                      <a:pt x="96" y="41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2" y="39"/>
                    </a:lnTo>
                    <a:lnTo>
                      <a:pt x="90" y="39"/>
                    </a:lnTo>
                    <a:lnTo>
                      <a:pt x="89" y="39"/>
                    </a:lnTo>
                    <a:lnTo>
                      <a:pt x="87" y="39"/>
                    </a:lnTo>
                    <a:lnTo>
                      <a:pt x="85" y="39"/>
                    </a:lnTo>
                    <a:lnTo>
                      <a:pt x="84" y="41"/>
                    </a:lnTo>
                    <a:lnTo>
                      <a:pt x="84" y="41"/>
                    </a:lnTo>
                    <a:lnTo>
                      <a:pt x="80" y="37"/>
                    </a:lnTo>
                    <a:lnTo>
                      <a:pt x="80" y="37"/>
                    </a:lnTo>
                    <a:lnTo>
                      <a:pt x="78" y="39"/>
                    </a:lnTo>
                    <a:lnTo>
                      <a:pt x="77" y="39"/>
                    </a:lnTo>
                    <a:lnTo>
                      <a:pt x="77" y="39"/>
                    </a:lnTo>
                    <a:lnTo>
                      <a:pt x="73" y="37"/>
                    </a:lnTo>
                    <a:lnTo>
                      <a:pt x="72" y="37"/>
                    </a:lnTo>
                    <a:lnTo>
                      <a:pt x="72" y="39"/>
                    </a:lnTo>
                    <a:lnTo>
                      <a:pt x="70" y="37"/>
                    </a:lnTo>
                    <a:lnTo>
                      <a:pt x="65" y="36"/>
                    </a:lnTo>
                    <a:lnTo>
                      <a:pt x="63" y="37"/>
                    </a:lnTo>
                    <a:lnTo>
                      <a:pt x="58" y="37"/>
                    </a:lnTo>
                    <a:lnTo>
                      <a:pt x="56" y="37"/>
                    </a:lnTo>
                    <a:lnTo>
                      <a:pt x="55" y="41"/>
                    </a:lnTo>
                    <a:lnTo>
                      <a:pt x="53" y="43"/>
                    </a:lnTo>
                    <a:lnTo>
                      <a:pt x="53" y="43"/>
                    </a:lnTo>
                    <a:lnTo>
                      <a:pt x="51" y="41"/>
                    </a:lnTo>
                    <a:lnTo>
                      <a:pt x="48" y="37"/>
                    </a:lnTo>
                    <a:lnTo>
                      <a:pt x="48" y="37"/>
                    </a:lnTo>
                    <a:lnTo>
                      <a:pt x="46" y="37"/>
                    </a:lnTo>
                    <a:lnTo>
                      <a:pt x="44" y="37"/>
                    </a:lnTo>
                    <a:lnTo>
                      <a:pt x="44" y="37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3" y="49"/>
                    </a:lnTo>
                    <a:lnTo>
                      <a:pt x="46" y="51"/>
                    </a:lnTo>
                    <a:lnTo>
                      <a:pt x="49" y="54"/>
                    </a:lnTo>
                    <a:lnTo>
                      <a:pt x="49" y="56"/>
                    </a:lnTo>
                    <a:lnTo>
                      <a:pt x="51" y="56"/>
                    </a:lnTo>
                    <a:lnTo>
                      <a:pt x="51" y="60"/>
                    </a:lnTo>
                    <a:lnTo>
                      <a:pt x="53" y="63"/>
                    </a:lnTo>
                    <a:lnTo>
                      <a:pt x="55" y="66"/>
                    </a:lnTo>
                    <a:lnTo>
                      <a:pt x="55" y="68"/>
                    </a:lnTo>
                    <a:lnTo>
                      <a:pt x="56" y="70"/>
                    </a:lnTo>
                    <a:lnTo>
                      <a:pt x="60" y="72"/>
                    </a:lnTo>
                    <a:lnTo>
                      <a:pt x="61" y="75"/>
                    </a:lnTo>
                    <a:lnTo>
                      <a:pt x="61" y="75"/>
                    </a:lnTo>
                    <a:lnTo>
                      <a:pt x="65" y="78"/>
                    </a:lnTo>
                    <a:lnTo>
                      <a:pt x="68" y="82"/>
                    </a:lnTo>
                    <a:lnTo>
                      <a:pt x="72" y="83"/>
                    </a:lnTo>
                    <a:lnTo>
                      <a:pt x="72" y="83"/>
                    </a:lnTo>
                    <a:lnTo>
                      <a:pt x="72" y="87"/>
                    </a:lnTo>
                    <a:lnTo>
                      <a:pt x="73" y="87"/>
                    </a:lnTo>
                    <a:lnTo>
                      <a:pt x="75" y="90"/>
                    </a:lnTo>
                    <a:lnTo>
                      <a:pt x="78" y="94"/>
                    </a:lnTo>
                    <a:lnTo>
                      <a:pt x="80" y="95"/>
                    </a:lnTo>
                    <a:lnTo>
                      <a:pt x="80" y="95"/>
                    </a:lnTo>
                    <a:lnTo>
                      <a:pt x="80" y="97"/>
                    </a:lnTo>
                    <a:lnTo>
                      <a:pt x="78" y="97"/>
                    </a:lnTo>
                    <a:lnTo>
                      <a:pt x="77" y="97"/>
                    </a:lnTo>
                    <a:lnTo>
                      <a:pt x="73" y="92"/>
                    </a:lnTo>
                    <a:lnTo>
                      <a:pt x="70" y="90"/>
                    </a:lnTo>
                    <a:lnTo>
                      <a:pt x="65" y="85"/>
                    </a:lnTo>
                    <a:lnTo>
                      <a:pt x="60" y="83"/>
                    </a:lnTo>
                    <a:lnTo>
                      <a:pt x="56" y="82"/>
                    </a:lnTo>
                    <a:lnTo>
                      <a:pt x="53" y="82"/>
                    </a:lnTo>
                    <a:lnTo>
                      <a:pt x="51" y="82"/>
                    </a:lnTo>
                    <a:lnTo>
                      <a:pt x="49" y="82"/>
                    </a:lnTo>
                    <a:lnTo>
                      <a:pt x="48" y="82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78"/>
                    </a:lnTo>
                    <a:lnTo>
                      <a:pt x="44" y="77"/>
                    </a:lnTo>
                    <a:lnTo>
                      <a:pt x="41" y="75"/>
                    </a:lnTo>
                    <a:lnTo>
                      <a:pt x="39" y="72"/>
                    </a:lnTo>
                    <a:lnTo>
                      <a:pt x="32" y="65"/>
                    </a:lnTo>
                    <a:lnTo>
                      <a:pt x="31" y="63"/>
                    </a:lnTo>
                    <a:lnTo>
                      <a:pt x="32" y="61"/>
                    </a:lnTo>
                    <a:lnTo>
                      <a:pt x="34" y="61"/>
                    </a:lnTo>
                    <a:lnTo>
                      <a:pt x="34" y="61"/>
                    </a:lnTo>
                    <a:lnTo>
                      <a:pt x="36" y="61"/>
                    </a:lnTo>
                    <a:lnTo>
                      <a:pt x="37" y="61"/>
                    </a:lnTo>
                    <a:lnTo>
                      <a:pt x="36" y="61"/>
                    </a:lnTo>
                    <a:lnTo>
                      <a:pt x="34" y="60"/>
                    </a:lnTo>
                    <a:lnTo>
                      <a:pt x="29" y="53"/>
                    </a:lnTo>
                    <a:lnTo>
                      <a:pt x="27" y="51"/>
                    </a:lnTo>
                    <a:lnTo>
                      <a:pt x="27" y="48"/>
                    </a:lnTo>
                    <a:lnTo>
                      <a:pt x="27" y="43"/>
                    </a:lnTo>
                    <a:lnTo>
                      <a:pt x="25" y="41"/>
                    </a:lnTo>
                    <a:lnTo>
                      <a:pt x="22" y="36"/>
                    </a:lnTo>
                    <a:lnTo>
                      <a:pt x="20" y="34"/>
                    </a:lnTo>
                    <a:lnTo>
                      <a:pt x="17" y="34"/>
                    </a:lnTo>
                    <a:lnTo>
                      <a:pt x="15" y="34"/>
                    </a:lnTo>
                    <a:lnTo>
                      <a:pt x="15" y="36"/>
                    </a:lnTo>
                    <a:lnTo>
                      <a:pt x="13" y="37"/>
                    </a:lnTo>
                    <a:lnTo>
                      <a:pt x="12" y="43"/>
                    </a:lnTo>
                    <a:lnTo>
                      <a:pt x="10" y="44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7" y="48"/>
                    </a:lnTo>
                    <a:lnTo>
                      <a:pt x="5" y="43"/>
                    </a:lnTo>
                    <a:lnTo>
                      <a:pt x="3" y="39"/>
                    </a:lnTo>
                    <a:lnTo>
                      <a:pt x="1" y="37"/>
                    </a:lnTo>
                    <a:lnTo>
                      <a:pt x="1" y="36"/>
                    </a:lnTo>
                    <a:lnTo>
                      <a:pt x="0" y="29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7" y="31"/>
                    </a:lnTo>
                    <a:lnTo>
                      <a:pt x="8" y="31"/>
                    </a:lnTo>
                    <a:lnTo>
                      <a:pt x="8" y="29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7" y="29"/>
                    </a:lnTo>
                    <a:lnTo>
                      <a:pt x="19" y="29"/>
                    </a:lnTo>
                    <a:lnTo>
                      <a:pt x="19" y="27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4" y="29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7" y="29"/>
                    </a:lnTo>
                    <a:lnTo>
                      <a:pt x="27" y="29"/>
                    </a:lnTo>
                    <a:lnTo>
                      <a:pt x="31" y="31"/>
                    </a:lnTo>
                    <a:lnTo>
                      <a:pt x="34" y="31"/>
                    </a:lnTo>
                    <a:lnTo>
                      <a:pt x="36" y="31"/>
                    </a:lnTo>
                    <a:lnTo>
                      <a:pt x="36" y="29"/>
                    </a:lnTo>
                    <a:lnTo>
                      <a:pt x="34" y="27"/>
                    </a:lnTo>
                    <a:lnTo>
                      <a:pt x="34" y="27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4" y="22"/>
                    </a:lnTo>
                    <a:lnTo>
                      <a:pt x="37" y="20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43" y="15"/>
                    </a:lnTo>
                    <a:lnTo>
                      <a:pt x="41" y="14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3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7"/>
                    </a:lnTo>
                    <a:lnTo>
                      <a:pt x="49" y="5"/>
                    </a:lnTo>
                    <a:lnTo>
                      <a:pt x="49" y="5"/>
                    </a:lnTo>
                    <a:lnTo>
                      <a:pt x="53" y="5"/>
                    </a:lnTo>
                    <a:lnTo>
                      <a:pt x="53" y="5"/>
                    </a:lnTo>
                    <a:lnTo>
                      <a:pt x="53" y="2"/>
                    </a:lnTo>
                    <a:lnTo>
                      <a:pt x="53" y="2"/>
                    </a:lnTo>
                    <a:lnTo>
                      <a:pt x="55" y="2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8" y="2"/>
                    </a:lnTo>
                    <a:close/>
                    <a:moveTo>
                      <a:pt x="25" y="43"/>
                    </a:moveTo>
                    <a:lnTo>
                      <a:pt x="22" y="44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19" y="41"/>
                    </a:lnTo>
                    <a:lnTo>
                      <a:pt x="19" y="41"/>
                    </a:lnTo>
                    <a:lnTo>
                      <a:pt x="19" y="39"/>
                    </a:lnTo>
                    <a:lnTo>
                      <a:pt x="20" y="39"/>
                    </a:lnTo>
                    <a:lnTo>
                      <a:pt x="20" y="36"/>
                    </a:lnTo>
                    <a:lnTo>
                      <a:pt x="22" y="37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5" y="43"/>
                    </a:lnTo>
                    <a:lnTo>
                      <a:pt x="25" y="43"/>
                    </a:lnTo>
                    <a:close/>
                    <a:moveTo>
                      <a:pt x="19" y="51"/>
                    </a:moveTo>
                    <a:lnTo>
                      <a:pt x="19" y="53"/>
                    </a:lnTo>
                    <a:lnTo>
                      <a:pt x="17" y="51"/>
                    </a:lnTo>
                    <a:lnTo>
                      <a:pt x="17" y="49"/>
                    </a:lnTo>
                    <a:lnTo>
                      <a:pt x="15" y="46"/>
                    </a:lnTo>
                    <a:lnTo>
                      <a:pt x="15" y="44"/>
                    </a:lnTo>
                    <a:lnTo>
                      <a:pt x="17" y="43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9" y="43"/>
                    </a:lnTo>
                    <a:lnTo>
                      <a:pt x="19" y="46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19" y="51"/>
                    </a:lnTo>
                    <a:lnTo>
                      <a:pt x="19" y="51"/>
                    </a:lnTo>
                    <a:close/>
                    <a:moveTo>
                      <a:pt x="25" y="49"/>
                    </a:moveTo>
                    <a:lnTo>
                      <a:pt x="25" y="49"/>
                    </a:lnTo>
                    <a:lnTo>
                      <a:pt x="24" y="49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  <a:moveTo>
                      <a:pt x="32" y="60"/>
                    </a:moveTo>
                    <a:lnTo>
                      <a:pt x="32" y="61"/>
                    </a:lnTo>
                    <a:lnTo>
                      <a:pt x="31" y="60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25" y="53"/>
                    </a:lnTo>
                    <a:lnTo>
                      <a:pt x="25" y="53"/>
                    </a:lnTo>
                    <a:lnTo>
                      <a:pt x="27" y="53"/>
                    </a:lnTo>
                    <a:lnTo>
                      <a:pt x="29" y="54"/>
                    </a:lnTo>
                    <a:lnTo>
                      <a:pt x="31" y="58"/>
                    </a:lnTo>
                    <a:lnTo>
                      <a:pt x="34" y="6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32" y="60"/>
                    </a:lnTo>
                    <a:close/>
                    <a:moveTo>
                      <a:pt x="32" y="72"/>
                    </a:moveTo>
                    <a:lnTo>
                      <a:pt x="32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1" y="72"/>
                    </a:lnTo>
                    <a:lnTo>
                      <a:pt x="27" y="66"/>
                    </a:lnTo>
                    <a:lnTo>
                      <a:pt x="25" y="65"/>
                    </a:lnTo>
                    <a:lnTo>
                      <a:pt x="27" y="66"/>
                    </a:lnTo>
                    <a:lnTo>
                      <a:pt x="32" y="72"/>
                    </a:lnTo>
                    <a:lnTo>
                      <a:pt x="32" y="72"/>
                    </a:lnTo>
                    <a:close/>
                    <a:moveTo>
                      <a:pt x="34" y="68"/>
                    </a:moveTo>
                    <a:lnTo>
                      <a:pt x="34" y="68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5"/>
                    </a:lnTo>
                    <a:lnTo>
                      <a:pt x="34" y="68"/>
                    </a:lnTo>
                    <a:lnTo>
                      <a:pt x="34" y="68"/>
                    </a:lnTo>
                    <a:close/>
                    <a:moveTo>
                      <a:pt x="36" y="70"/>
                    </a:moveTo>
                    <a:lnTo>
                      <a:pt x="37" y="72"/>
                    </a:lnTo>
                    <a:lnTo>
                      <a:pt x="36" y="72"/>
                    </a:lnTo>
                    <a:lnTo>
                      <a:pt x="34" y="70"/>
                    </a:lnTo>
                    <a:lnTo>
                      <a:pt x="34" y="70"/>
                    </a:lnTo>
                    <a:lnTo>
                      <a:pt x="36" y="70"/>
                    </a:lnTo>
                    <a:close/>
                    <a:moveTo>
                      <a:pt x="63" y="89"/>
                    </a:moveTo>
                    <a:lnTo>
                      <a:pt x="60" y="89"/>
                    </a:lnTo>
                    <a:lnTo>
                      <a:pt x="58" y="89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6" y="85"/>
                    </a:lnTo>
                    <a:lnTo>
                      <a:pt x="60" y="85"/>
                    </a:lnTo>
                    <a:lnTo>
                      <a:pt x="65" y="87"/>
                    </a:lnTo>
                    <a:lnTo>
                      <a:pt x="65" y="87"/>
                    </a:lnTo>
                    <a:lnTo>
                      <a:pt x="65" y="89"/>
                    </a:lnTo>
                    <a:lnTo>
                      <a:pt x="63" y="89"/>
                    </a:lnTo>
                    <a:lnTo>
                      <a:pt x="63" y="89"/>
                    </a:lnTo>
                    <a:close/>
                    <a:moveTo>
                      <a:pt x="72" y="92"/>
                    </a:moveTo>
                    <a:lnTo>
                      <a:pt x="70" y="92"/>
                    </a:lnTo>
                    <a:lnTo>
                      <a:pt x="61" y="92"/>
                    </a:lnTo>
                    <a:lnTo>
                      <a:pt x="58" y="92"/>
                    </a:lnTo>
                    <a:lnTo>
                      <a:pt x="56" y="90"/>
                    </a:lnTo>
                    <a:lnTo>
                      <a:pt x="55" y="90"/>
                    </a:lnTo>
                    <a:lnTo>
                      <a:pt x="58" y="90"/>
                    </a:lnTo>
                    <a:lnTo>
                      <a:pt x="61" y="90"/>
                    </a:lnTo>
                    <a:lnTo>
                      <a:pt x="61" y="90"/>
                    </a:lnTo>
                    <a:lnTo>
                      <a:pt x="68" y="92"/>
                    </a:lnTo>
                    <a:lnTo>
                      <a:pt x="72" y="92"/>
                    </a:lnTo>
                    <a:lnTo>
                      <a:pt x="72" y="92"/>
                    </a:lnTo>
                    <a:close/>
                    <a:moveTo>
                      <a:pt x="80" y="99"/>
                    </a:moveTo>
                    <a:lnTo>
                      <a:pt x="82" y="97"/>
                    </a:lnTo>
                    <a:lnTo>
                      <a:pt x="82" y="99"/>
                    </a:lnTo>
                    <a:lnTo>
                      <a:pt x="84" y="99"/>
                    </a:lnTo>
                    <a:lnTo>
                      <a:pt x="85" y="101"/>
                    </a:lnTo>
                    <a:lnTo>
                      <a:pt x="87" y="102"/>
                    </a:lnTo>
                    <a:lnTo>
                      <a:pt x="89" y="104"/>
                    </a:lnTo>
                    <a:lnTo>
                      <a:pt x="92" y="106"/>
                    </a:lnTo>
                    <a:lnTo>
                      <a:pt x="94" y="106"/>
                    </a:lnTo>
                    <a:lnTo>
                      <a:pt x="96" y="107"/>
                    </a:lnTo>
                    <a:lnTo>
                      <a:pt x="96" y="107"/>
                    </a:lnTo>
                    <a:lnTo>
                      <a:pt x="96" y="109"/>
                    </a:lnTo>
                    <a:lnTo>
                      <a:pt x="96" y="111"/>
                    </a:lnTo>
                    <a:lnTo>
                      <a:pt x="92" y="107"/>
                    </a:lnTo>
                    <a:lnTo>
                      <a:pt x="89" y="106"/>
                    </a:lnTo>
                    <a:lnTo>
                      <a:pt x="84" y="101"/>
                    </a:lnTo>
                    <a:lnTo>
                      <a:pt x="78" y="101"/>
                    </a:lnTo>
                    <a:lnTo>
                      <a:pt x="72" y="97"/>
                    </a:lnTo>
                    <a:lnTo>
                      <a:pt x="68" y="95"/>
                    </a:lnTo>
                    <a:lnTo>
                      <a:pt x="70" y="95"/>
                    </a:lnTo>
                    <a:lnTo>
                      <a:pt x="72" y="95"/>
                    </a:lnTo>
                    <a:lnTo>
                      <a:pt x="82" y="99"/>
                    </a:lnTo>
                    <a:lnTo>
                      <a:pt x="80" y="99"/>
                    </a:lnTo>
                    <a:lnTo>
                      <a:pt x="80" y="99"/>
                    </a:lnTo>
                    <a:close/>
                    <a:moveTo>
                      <a:pt x="61" y="95"/>
                    </a:moveTo>
                    <a:lnTo>
                      <a:pt x="65" y="97"/>
                    </a:lnTo>
                    <a:lnTo>
                      <a:pt x="66" y="95"/>
                    </a:lnTo>
                    <a:lnTo>
                      <a:pt x="68" y="97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68" y="97"/>
                    </a:lnTo>
                    <a:lnTo>
                      <a:pt x="66" y="97"/>
                    </a:lnTo>
                    <a:lnTo>
                      <a:pt x="65" y="99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61" y="95"/>
                    </a:lnTo>
                    <a:lnTo>
                      <a:pt x="61" y="95"/>
                    </a:lnTo>
                    <a:close/>
                    <a:moveTo>
                      <a:pt x="78" y="102"/>
                    </a:moveTo>
                    <a:lnTo>
                      <a:pt x="82" y="104"/>
                    </a:lnTo>
                    <a:lnTo>
                      <a:pt x="73" y="101"/>
                    </a:lnTo>
                    <a:lnTo>
                      <a:pt x="75" y="101"/>
                    </a:lnTo>
                    <a:lnTo>
                      <a:pt x="75" y="101"/>
                    </a:lnTo>
                    <a:lnTo>
                      <a:pt x="78" y="102"/>
                    </a:lnTo>
                    <a:lnTo>
                      <a:pt x="78" y="10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8" name="Freeform 103"/>
              <p:cNvSpPr>
                <a:spLocks noEditPoints="1"/>
              </p:cNvSpPr>
              <p:nvPr/>
            </p:nvSpPr>
            <p:spPr bwMode="auto">
              <a:xfrm>
                <a:off x="2204" y="2659"/>
                <a:ext cx="55" cy="41"/>
              </a:xfrm>
              <a:custGeom>
                <a:avLst/>
                <a:gdLst>
                  <a:gd name="T0" fmla="*/ 36 w 55"/>
                  <a:gd name="T1" fmla="*/ 1 h 41"/>
                  <a:gd name="T2" fmla="*/ 34 w 55"/>
                  <a:gd name="T3" fmla="*/ 1 h 41"/>
                  <a:gd name="T4" fmla="*/ 31 w 55"/>
                  <a:gd name="T5" fmla="*/ 1 h 41"/>
                  <a:gd name="T6" fmla="*/ 31 w 55"/>
                  <a:gd name="T7" fmla="*/ 0 h 41"/>
                  <a:gd name="T8" fmla="*/ 33 w 55"/>
                  <a:gd name="T9" fmla="*/ 0 h 41"/>
                  <a:gd name="T10" fmla="*/ 36 w 55"/>
                  <a:gd name="T11" fmla="*/ 1 h 41"/>
                  <a:gd name="T12" fmla="*/ 53 w 55"/>
                  <a:gd name="T13" fmla="*/ 6 h 41"/>
                  <a:gd name="T14" fmla="*/ 55 w 55"/>
                  <a:gd name="T15" fmla="*/ 12 h 41"/>
                  <a:gd name="T16" fmla="*/ 53 w 55"/>
                  <a:gd name="T17" fmla="*/ 15 h 41"/>
                  <a:gd name="T18" fmla="*/ 55 w 55"/>
                  <a:gd name="T19" fmla="*/ 18 h 41"/>
                  <a:gd name="T20" fmla="*/ 55 w 55"/>
                  <a:gd name="T21" fmla="*/ 18 h 41"/>
                  <a:gd name="T22" fmla="*/ 51 w 55"/>
                  <a:gd name="T23" fmla="*/ 22 h 41"/>
                  <a:gd name="T24" fmla="*/ 53 w 55"/>
                  <a:gd name="T25" fmla="*/ 25 h 41"/>
                  <a:gd name="T26" fmla="*/ 53 w 55"/>
                  <a:gd name="T27" fmla="*/ 27 h 41"/>
                  <a:gd name="T28" fmla="*/ 51 w 55"/>
                  <a:gd name="T29" fmla="*/ 29 h 41"/>
                  <a:gd name="T30" fmla="*/ 48 w 55"/>
                  <a:gd name="T31" fmla="*/ 30 h 41"/>
                  <a:gd name="T32" fmla="*/ 51 w 55"/>
                  <a:gd name="T33" fmla="*/ 34 h 41"/>
                  <a:gd name="T34" fmla="*/ 53 w 55"/>
                  <a:gd name="T35" fmla="*/ 37 h 41"/>
                  <a:gd name="T36" fmla="*/ 53 w 55"/>
                  <a:gd name="T37" fmla="*/ 41 h 41"/>
                  <a:gd name="T38" fmla="*/ 50 w 55"/>
                  <a:gd name="T39" fmla="*/ 39 h 41"/>
                  <a:gd name="T40" fmla="*/ 48 w 55"/>
                  <a:gd name="T41" fmla="*/ 37 h 41"/>
                  <a:gd name="T42" fmla="*/ 38 w 55"/>
                  <a:gd name="T43" fmla="*/ 37 h 41"/>
                  <a:gd name="T44" fmla="*/ 36 w 55"/>
                  <a:gd name="T45" fmla="*/ 39 h 41"/>
                  <a:gd name="T46" fmla="*/ 31 w 55"/>
                  <a:gd name="T47" fmla="*/ 39 h 41"/>
                  <a:gd name="T48" fmla="*/ 24 w 55"/>
                  <a:gd name="T49" fmla="*/ 37 h 41"/>
                  <a:gd name="T50" fmla="*/ 19 w 55"/>
                  <a:gd name="T51" fmla="*/ 37 h 41"/>
                  <a:gd name="T52" fmla="*/ 15 w 55"/>
                  <a:gd name="T53" fmla="*/ 37 h 41"/>
                  <a:gd name="T54" fmla="*/ 14 w 55"/>
                  <a:gd name="T55" fmla="*/ 41 h 41"/>
                  <a:gd name="T56" fmla="*/ 10 w 55"/>
                  <a:gd name="T57" fmla="*/ 39 h 41"/>
                  <a:gd name="T58" fmla="*/ 7 w 55"/>
                  <a:gd name="T59" fmla="*/ 37 h 41"/>
                  <a:gd name="T60" fmla="*/ 2 w 55"/>
                  <a:gd name="T61" fmla="*/ 34 h 41"/>
                  <a:gd name="T62" fmla="*/ 3 w 55"/>
                  <a:gd name="T63" fmla="*/ 29 h 41"/>
                  <a:gd name="T64" fmla="*/ 5 w 55"/>
                  <a:gd name="T65" fmla="*/ 29 h 41"/>
                  <a:gd name="T66" fmla="*/ 10 w 55"/>
                  <a:gd name="T67" fmla="*/ 30 h 41"/>
                  <a:gd name="T68" fmla="*/ 15 w 55"/>
                  <a:gd name="T69" fmla="*/ 30 h 41"/>
                  <a:gd name="T70" fmla="*/ 31 w 55"/>
                  <a:gd name="T71" fmla="*/ 32 h 41"/>
                  <a:gd name="T72" fmla="*/ 34 w 55"/>
                  <a:gd name="T73" fmla="*/ 32 h 41"/>
                  <a:gd name="T74" fmla="*/ 36 w 55"/>
                  <a:gd name="T75" fmla="*/ 32 h 41"/>
                  <a:gd name="T76" fmla="*/ 41 w 55"/>
                  <a:gd name="T77" fmla="*/ 30 h 41"/>
                  <a:gd name="T78" fmla="*/ 41 w 55"/>
                  <a:gd name="T79" fmla="*/ 29 h 41"/>
                  <a:gd name="T80" fmla="*/ 39 w 55"/>
                  <a:gd name="T81" fmla="*/ 27 h 41"/>
                  <a:gd name="T82" fmla="*/ 33 w 55"/>
                  <a:gd name="T83" fmla="*/ 20 h 41"/>
                  <a:gd name="T84" fmla="*/ 34 w 55"/>
                  <a:gd name="T85" fmla="*/ 17 h 41"/>
                  <a:gd name="T86" fmla="*/ 34 w 55"/>
                  <a:gd name="T87" fmla="*/ 13 h 41"/>
                  <a:gd name="T88" fmla="*/ 27 w 55"/>
                  <a:gd name="T89" fmla="*/ 10 h 41"/>
                  <a:gd name="T90" fmla="*/ 22 w 55"/>
                  <a:gd name="T91" fmla="*/ 8 h 41"/>
                  <a:gd name="T92" fmla="*/ 22 w 55"/>
                  <a:gd name="T93" fmla="*/ 5 h 41"/>
                  <a:gd name="T94" fmla="*/ 26 w 55"/>
                  <a:gd name="T95" fmla="*/ 3 h 41"/>
                  <a:gd name="T96" fmla="*/ 31 w 55"/>
                  <a:gd name="T97" fmla="*/ 3 h 41"/>
                  <a:gd name="T98" fmla="*/ 39 w 55"/>
                  <a:gd name="T99" fmla="*/ 5 h 41"/>
                  <a:gd name="T100" fmla="*/ 50 w 55"/>
                  <a:gd name="T101" fmla="*/ 6 h 41"/>
                  <a:gd name="T102" fmla="*/ 53 w 55"/>
                  <a:gd name="T103" fmla="*/ 6 h 41"/>
                  <a:gd name="T104" fmla="*/ 33 w 55"/>
                  <a:gd name="T105" fmla="*/ 27 h 41"/>
                  <a:gd name="T106" fmla="*/ 27 w 55"/>
                  <a:gd name="T107" fmla="*/ 25 h 41"/>
                  <a:gd name="T108" fmla="*/ 24 w 55"/>
                  <a:gd name="T109" fmla="*/ 22 h 41"/>
                  <a:gd name="T110" fmla="*/ 27 w 55"/>
                  <a:gd name="T111" fmla="*/ 23 h 41"/>
                  <a:gd name="T112" fmla="*/ 33 w 55"/>
                  <a:gd name="T113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5" h="41">
                    <a:moveTo>
                      <a:pt x="36" y="1"/>
                    </a:moveTo>
                    <a:lnTo>
                      <a:pt x="36" y="1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1"/>
                    </a:lnTo>
                    <a:close/>
                    <a:moveTo>
                      <a:pt x="53" y="6"/>
                    </a:moveTo>
                    <a:lnTo>
                      <a:pt x="53" y="8"/>
                    </a:lnTo>
                    <a:lnTo>
                      <a:pt x="55" y="12"/>
                    </a:lnTo>
                    <a:lnTo>
                      <a:pt x="55" y="13"/>
                    </a:lnTo>
                    <a:lnTo>
                      <a:pt x="53" y="15"/>
                    </a:lnTo>
                    <a:lnTo>
                      <a:pt x="53" y="17"/>
                    </a:lnTo>
                    <a:lnTo>
                      <a:pt x="55" y="18"/>
                    </a:lnTo>
                    <a:lnTo>
                      <a:pt x="55" y="18"/>
                    </a:lnTo>
                    <a:lnTo>
                      <a:pt x="55" y="18"/>
                    </a:lnTo>
                    <a:lnTo>
                      <a:pt x="53" y="20"/>
                    </a:lnTo>
                    <a:lnTo>
                      <a:pt x="51" y="22"/>
                    </a:lnTo>
                    <a:lnTo>
                      <a:pt x="53" y="23"/>
                    </a:lnTo>
                    <a:lnTo>
                      <a:pt x="53" y="25"/>
                    </a:lnTo>
                    <a:lnTo>
                      <a:pt x="53" y="25"/>
                    </a:lnTo>
                    <a:lnTo>
                      <a:pt x="53" y="27"/>
                    </a:lnTo>
                    <a:lnTo>
                      <a:pt x="51" y="29"/>
                    </a:lnTo>
                    <a:lnTo>
                      <a:pt x="51" y="29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50" y="32"/>
                    </a:lnTo>
                    <a:lnTo>
                      <a:pt x="51" y="34"/>
                    </a:lnTo>
                    <a:lnTo>
                      <a:pt x="53" y="35"/>
                    </a:lnTo>
                    <a:lnTo>
                      <a:pt x="53" y="37"/>
                    </a:lnTo>
                    <a:lnTo>
                      <a:pt x="53" y="37"/>
                    </a:lnTo>
                    <a:lnTo>
                      <a:pt x="53" y="41"/>
                    </a:lnTo>
                    <a:lnTo>
                      <a:pt x="51" y="39"/>
                    </a:lnTo>
                    <a:lnTo>
                      <a:pt x="50" y="39"/>
                    </a:lnTo>
                    <a:lnTo>
                      <a:pt x="48" y="37"/>
                    </a:lnTo>
                    <a:lnTo>
                      <a:pt x="48" y="37"/>
                    </a:lnTo>
                    <a:lnTo>
                      <a:pt x="39" y="37"/>
                    </a:lnTo>
                    <a:lnTo>
                      <a:pt x="38" y="37"/>
                    </a:lnTo>
                    <a:lnTo>
                      <a:pt x="38" y="37"/>
                    </a:lnTo>
                    <a:lnTo>
                      <a:pt x="36" y="39"/>
                    </a:lnTo>
                    <a:lnTo>
                      <a:pt x="34" y="39"/>
                    </a:lnTo>
                    <a:lnTo>
                      <a:pt x="31" y="39"/>
                    </a:lnTo>
                    <a:lnTo>
                      <a:pt x="26" y="37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4" y="39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0" y="39"/>
                    </a:lnTo>
                    <a:lnTo>
                      <a:pt x="9" y="37"/>
                    </a:lnTo>
                    <a:lnTo>
                      <a:pt x="7" y="37"/>
                    </a:lnTo>
                    <a:lnTo>
                      <a:pt x="2" y="35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9" y="29"/>
                    </a:lnTo>
                    <a:lnTo>
                      <a:pt x="10" y="30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7" y="32"/>
                    </a:lnTo>
                    <a:lnTo>
                      <a:pt x="31" y="32"/>
                    </a:lnTo>
                    <a:lnTo>
                      <a:pt x="33" y="34"/>
                    </a:lnTo>
                    <a:lnTo>
                      <a:pt x="34" y="32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6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39" y="27"/>
                    </a:lnTo>
                    <a:lnTo>
                      <a:pt x="36" y="23"/>
                    </a:lnTo>
                    <a:lnTo>
                      <a:pt x="33" y="20"/>
                    </a:lnTo>
                    <a:lnTo>
                      <a:pt x="34" y="18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3"/>
                    </a:lnTo>
                    <a:lnTo>
                      <a:pt x="33" y="12"/>
                    </a:lnTo>
                    <a:lnTo>
                      <a:pt x="27" y="10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1" y="6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31" y="3"/>
                    </a:lnTo>
                    <a:lnTo>
                      <a:pt x="36" y="3"/>
                    </a:lnTo>
                    <a:lnTo>
                      <a:pt x="39" y="5"/>
                    </a:lnTo>
                    <a:lnTo>
                      <a:pt x="45" y="6"/>
                    </a:lnTo>
                    <a:lnTo>
                      <a:pt x="50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53" y="6"/>
                    </a:lnTo>
                    <a:close/>
                    <a:moveTo>
                      <a:pt x="33" y="27"/>
                    </a:moveTo>
                    <a:lnTo>
                      <a:pt x="33" y="27"/>
                    </a:lnTo>
                    <a:lnTo>
                      <a:pt x="27" y="25"/>
                    </a:lnTo>
                    <a:lnTo>
                      <a:pt x="24" y="23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7" y="23"/>
                    </a:lnTo>
                    <a:lnTo>
                      <a:pt x="31" y="25"/>
                    </a:lnTo>
                    <a:lnTo>
                      <a:pt x="33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69" name="Freeform 104"/>
              <p:cNvSpPr>
                <a:spLocks/>
              </p:cNvSpPr>
              <p:nvPr/>
            </p:nvSpPr>
            <p:spPr bwMode="auto">
              <a:xfrm>
                <a:off x="3944" y="1989"/>
                <a:ext cx="130" cy="78"/>
              </a:xfrm>
              <a:custGeom>
                <a:avLst/>
                <a:gdLst>
                  <a:gd name="T0" fmla="*/ 118 w 130"/>
                  <a:gd name="T1" fmla="*/ 3 h 78"/>
                  <a:gd name="T2" fmla="*/ 120 w 130"/>
                  <a:gd name="T3" fmla="*/ 7 h 78"/>
                  <a:gd name="T4" fmla="*/ 125 w 130"/>
                  <a:gd name="T5" fmla="*/ 12 h 78"/>
                  <a:gd name="T6" fmla="*/ 129 w 130"/>
                  <a:gd name="T7" fmla="*/ 12 h 78"/>
                  <a:gd name="T8" fmla="*/ 130 w 130"/>
                  <a:gd name="T9" fmla="*/ 15 h 78"/>
                  <a:gd name="T10" fmla="*/ 127 w 130"/>
                  <a:gd name="T11" fmla="*/ 22 h 78"/>
                  <a:gd name="T12" fmla="*/ 122 w 130"/>
                  <a:gd name="T13" fmla="*/ 22 h 78"/>
                  <a:gd name="T14" fmla="*/ 118 w 130"/>
                  <a:gd name="T15" fmla="*/ 25 h 78"/>
                  <a:gd name="T16" fmla="*/ 113 w 130"/>
                  <a:gd name="T17" fmla="*/ 32 h 78"/>
                  <a:gd name="T18" fmla="*/ 110 w 130"/>
                  <a:gd name="T19" fmla="*/ 39 h 78"/>
                  <a:gd name="T20" fmla="*/ 108 w 130"/>
                  <a:gd name="T21" fmla="*/ 44 h 78"/>
                  <a:gd name="T22" fmla="*/ 105 w 130"/>
                  <a:gd name="T23" fmla="*/ 53 h 78"/>
                  <a:gd name="T24" fmla="*/ 101 w 130"/>
                  <a:gd name="T25" fmla="*/ 56 h 78"/>
                  <a:gd name="T26" fmla="*/ 98 w 130"/>
                  <a:gd name="T27" fmla="*/ 61 h 78"/>
                  <a:gd name="T28" fmla="*/ 96 w 130"/>
                  <a:gd name="T29" fmla="*/ 64 h 78"/>
                  <a:gd name="T30" fmla="*/ 89 w 130"/>
                  <a:gd name="T31" fmla="*/ 66 h 78"/>
                  <a:gd name="T32" fmla="*/ 86 w 130"/>
                  <a:gd name="T33" fmla="*/ 66 h 78"/>
                  <a:gd name="T34" fmla="*/ 79 w 130"/>
                  <a:gd name="T35" fmla="*/ 68 h 78"/>
                  <a:gd name="T36" fmla="*/ 69 w 130"/>
                  <a:gd name="T37" fmla="*/ 66 h 78"/>
                  <a:gd name="T38" fmla="*/ 64 w 130"/>
                  <a:gd name="T39" fmla="*/ 70 h 78"/>
                  <a:gd name="T40" fmla="*/ 60 w 130"/>
                  <a:gd name="T41" fmla="*/ 71 h 78"/>
                  <a:gd name="T42" fmla="*/ 57 w 130"/>
                  <a:gd name="T43" fmla="*/ 73 h 78"/>
                  <a:gd name="T44" fmla="*/ 53 w 130"/>
                  <a:gd name="T45" fmla="*/ 73 h 78"/>
                  <a:gd name="T46" fmla="*/ 48 w 130"/>
                  <a:gd name="T47" fmla="*/ 76 h 78"/>
                  <a:gd name="T48" fmla="*/ 43 w 130"/>
                  <a:gd name="T49" fmla="*/ 78 h 78"/>
                  <a:gd name="T50" fmla="*/ 31 w 130"/>
                  <a:gd name="T51" fmla="*/ 75 h 78"/>
                  <a:gd name="T52" fmla="*/ 24 w 130"/>
                  <a:gd name="T53" fmla="*/ 71 h 78"/>
                  <a:gd name="T54" fmla="*/ 17 w 130"/>
                  <a:gd name="T55" fmla="*/ 64 h 78"/>
                  <a:gd name="T56" fmla="*/ 9 w 130"/>
                  <a:gd name="T57" fmla="*/ 58 h 78"/>
                  <a:gd name="T58" fmla="*/ 7 w 130"/>
                  <a:gd name="T59" fmla="*/ 53 h 78"/>
                  <a:gd name="T60" fmla="*/ 6 w 130"/>
                  <a:gd name="T61" fmla="*/ 49 h 78"/>
                  <a:gd name="T62" fmla="*/ 6 w 130"/>
                  <a:gd name="T63" fmla="*/ 44 h 78"/>
                  <a:gd name="T64" fmla="*/ 9 w 130"/>
                  <a:gd name="T65" fmla="*/ 42 h 78"/>
                  <a:gd name="T66" fmla="*/ 7 w 130"/>
                  <a:gd name="T67" fmla="*/ 39 h 78"/>
                  <a:gd name="T68" fmla="*/ 7 w 130"/>
                  <a:gd name="T69" fmla="*/ 34 h 78"/>
                  <a:gd name="T70" fmla="*/ 11 w 130"/>
                  <a:gd name="T71" fmla="*/ 30 h 78"/>
                  <a:gd name="T72" fmla="*/ 7 w 130"/>
                  <a:gd name="T73" fmla="*/ 25 h 78"/>
                  <a:gd name="T74" fmla="*/ 9 w 130"/>
                  <a:gd name="T75" fmla="*/ 22 h 78"/>
                  <a:gd name="T76" fmla="*/ 14 w 130"/>
                  <a:gd name="T77" fmla="*/ 25 h 78"/>
                  <a:gd name="T78" fmla="*/ 19 w 130"/>
                  <a:gd name="T79" fmla="*/ 24 h 78"/>
                  <a:gd name="T80" fmla="*/ 19 w 130"/>
                  <a:gd name="T81" fmla="*/ 18 h 78"/>
                  <a:gd name="T82" fmla="*/ 21 w 130"/>
                  <a:gd name="T83" fmla="*/ 15 h 78"/>
                  <a:gd name="T84" fmla="*/ 28 w 130"/>
                  <a:gd name="T85" fmla="*/ 18 h 78"/>
                  <a:gd name="T86" fmla="*/ 40 w 130"/>
                  <a:gd name="T87" fmla="*/ 22 h 78"/>
                  <a:gd name="T88" fmla="*/ 52 w 130"/>
                  <a:gd name="T89" fmla="*/ 20 h 78"/>
                  <a:gd name="T90" fmla="*/ 55 w 130"/>
                  <a:gd name="T91" fmla="*/ 13 h 78"/>
                  <a:gd name="T92" fmla="*/ 67 w 130"/>
                  <a:gd name="T93" fmla="*/ 10 h 78"/>
                  <a:gd name="T94" fmla="*/ 74 w 130"/>
                  <a:gd name="T95" fmla="*/ 12 h 78"/>
                  <a:gd name="T96" fmla="*/ 84 w 130"/>
                  <a:gd name="T97" fmla="*/ 1 h 78"/>
                  <a:gd name="T98" fmla="*/ 94 w 130"/>
                  <a:gd name="T99" fmla="*/ 0 h 78"/>
                  <a:gd name="T100" fmla="*/ 103 w 130"/>
                  <a:gd name="T101" fmla="*/ 0 h 78"/>
                  <a:gd name="T102" fmla="*/ 106 w 130"/>
                  <a:gd name="T103" fmla="*/ 3 h 78"/>
                  <a:gd name="T104" fmla="*/ 110 w 130"/>
                  <a:gd name="T105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" h="78">
                    <a:moveTo>
                      <a:pt x="117" y="3"/>
                    </a:moveTo>
                    <a:lnTo>
                      <a:pt x="118" y="3"/>
                    </a:lnTo>
                    <a:lnTo>
                      <a:pt x="118" y="3"/>
                    </a:lnTo>
                    <a:lnTo>
                      <a:pt x="118" y="3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0" y="7"/>
                    </a:lnTo>
                    <a:lnTo>
                      <a:pt x="120" y="7"/>
                    </a:lnTo>
                    <a:lnTo>
                      <a:pt x="120" y="8"/>
                    </a:lnTo>
                    <a:lnTo>
                      <a:pt x="122" y="8"/>
                    </a:lnTo>
                    <a:lnTo>
                      <a:pt x="124" y="10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27" y="12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29" y="13"/>
                    </a:lnTo>
                    <a:lnTo>
                      <a:pt x="130" y="13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27" y="22"/>
                    </a:lnTo>
                    <a:lnTo>
                      <a:pt x="125" y="22"/>
                    </a:lnTo>
                    <a:lnTo>
                      <a:pt x="125" y="22"/>
                    </a:lnTo>
                    <a:lnTo>
                      <a:pt x="124" y="22"/>
                    </a:lnTo>
                    <a:lnTo>
                      <a:pt x="122" y="22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18" y="24"/>
                    </a:lnTo>
                    <a:lnTo>
                      <a:pt x="118" y="25"/>
                    </a:lnTo>
                    <a:lnTo>
                      <a:pt x="117" y="27"/>
                    </a:lnTo>
                    <a:lnTo>
                      <a:pt x="115" y="29"/>
                    </a:lnTo>
                    <a:lnTo>
                      <a:pt x="115" y="29"/>
                    </a:lnTo>
                    <a:lnTo>
                      <a:pt x="113" y="32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12" y="35"/>
                    </a:lnTo>
                    <a:lnTo>
                      <a:pt x="110" y="39"/>
                    </a:lnTo>
                    <a:lnTo>
                      <a:pt x="108" y="41"/>
                    </a:lnTo>
                    <a:lnTo>
                      <a:pt x="108" y="42"/>
                    </a:lnTo>
                    <a:lnTo>
                      <a:pt x="108" y="44"/>
                    </a:lnTo>
                    <a:lnTo>
                      <a:pt x="108" y="44"/>
                    </a:lnTo>
                    <a:lnTo>
                      <a:pt x="106" y="47"/>
                    </a:lnTo>
                    <a:lnTo>
                      <a:pt x="105" y="49"/>
                    </a:lnTo>
                    <a:lnTo>
                      <a:pt x="105" y="51"/>
                    </a:lnTo>
                    <a:lnTo>
                      <a:pt x="105" y="53"/>
                    </a:lnTo>
                    <a:lnTo>
                      <a:pt x="103" y="54"/>
                    </a:lnTo>
                    <a:lnTo>
                      <a:pt x="101" y="54"/>
                    </a:lnTo>
                    <a:lnTo>
                      <a:pt x="101" y="54"/>
                    </a:lnTo>
                    <a:lnTo>
                      <a:pt x="101" y="56"/>
                    </a:lnTo>
                    <a:lnTo>
                      <a:pt x="100" y="58"/>
                    </a:lnTo>
                    <a:lnTo>
                      <a:pt x="100" y="59"/>
                    </a:lnTo>
                    <a:lnTo>
                      <a:pt x="100" y="59"/>
                    </a:lnTo>
                    <a:lnTo>
                      <a:pt x="98" y="61"/>
                    </a:lnTo>
                    <a:lnTo>
                      <a:pt x="98" y="61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6" y="64"/>
                    </a:lnTo>
                    <a:lnTo>
                      <a:pt x="91" y="64"/>
                    </a:lnTo>
                    <a:lnTo>
                      <a:pt x="91" y="64"/>
                    </a:lnTo>
                    <a:lnTo>
                      <a:pt x="89" y="66"/>
                    </a:lnTo>
                    <a:lnTo>
                      <a:pt x="89" y="66"/>
                    </a:lnTo>
                    <a:lnTo>
                      <a:pt x="89" y="66"/>
                    </a:lnTo>
                    <a:lnTo>
                      <a:pt x="89" y="68"/>
                    </a:lnTo>
                    <a:lnTo>
                      <a:pt x="88" y="68"/>
                    </a:lnTo>
                    <a:lnTo>
                      <a:pt x="86" y="66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79" y="68"/>
                    </a:lnTo>
                    <a:lnTo>
                      <a:pt x="79" y="68"/>
                    </a:lnTo>
                    <a:lnTo>
                      <a:pt x="74" y="66"/>
                    </a:lnTo>
                    <a:lnTo>
                      <a:pt x="72" y="68"/>
                    </a:lnTo>
                    <a:lnTo>
                      <a:pt x="71" y="68"/>
                    </a:lnTo>
                    <a:lnTo>
                      <a:pt x="69" y="66"/>
                    </a:lnTo>
                    <a:lnTo>
                      <a:pt x="67" y="68"/>
                    </a:lnTo>
                    <a:lnTo>
                      <a:pt x="65" y="70"/>
                    </a:lnTo>
                    <a:lnTo>
                      <a:pt x="65" y="70"/>
                    </a:lnTo>
                    <a:lnTo>
                      <a:pt x="64" y="70"/>
                    </a:lnTo>
                    <a:lnTo>
                      <a:pt x="64" y="71"/>
                    </a:lnTo>
                    <a:lnTo>
                      <a:pt x="62" y="71"/>
                    </a:lnTo>
                    <a:lnTo>
                      <a:pt x="60" y="71"/>
                    </a:lnTo>
                    <a:lnTo>
                      <a:pt x="60" y="71"/>
                    </a:lnTo>
                    <a:lnTo>
                      <a:pt x="59" y="71"/>
                    </a:lnTo>
                    <a:lnTo>
                      <a:pt x="59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55" y="73"/>
                    </a:lnTo>
                    <a:lnTo>
                      <a:pt x="55" y="73"/>
                    </a:lnTo>
                    <a:lnTo>
                      <a:pt x="55" y="73"/>
                    </a:lnTo>
                    <a:lnTo>
                      <a:pt x="53" y="73"/>
                    </a:lnTo>
                    <a:lnTo>
                      <a:pt x="52" y="75"/>
                    </a:lnTo>
                    <a:lnTo>
                      <a:pt x="50" y="75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47" y="78"/>
                    </a:lnTo>
                    <a:lnTo>
                      <a:pt x="45" y="78"/>
                    </a:lnTo>
                    <a:lnTo>
                      <a:pt x="43" y="78"/>
                    </a:lnTo>
                    <a:lnTo>
                      <a:pt x="43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31" y="76"/>
                    </a:lnTo>
                    <a:lnTo>
                      <a:pt x="31" y="75"/>
                    </a:lnTo>
                    <a:lnTo>
                      <a:pt x="29" y="73"/>
                    </a:lnTo>
                    <a:lnTo>
                      <a:pt x="28" y="73"/>
                    </a:lnTo>
                    <a:lnTo>
                      <a:pt x="26" y="73"/>
                    </a:lnTo>
                    <a:lnTo>
                      <a:pt x="24" y="71"/>
                    </a:lnTo>
                    <a:lnTo>
                      <a:pt x="23" y="70"/>
                    </a:lnTo>
                    <a:lnTo>
                      <a:pt x="21" y="68"/>
                    </a:lnTo>
                    <a:lnTo>
                      <a:pt x="19" y="66"/>
                    </a:lnTo>
                    <a:lnTo>
                      <a:pt x="17" y="64"/>
                    </a:lnTo>
                    <a:lnTo>
                      <a:pt x="16" y="63"/>
                    </a:lnTo>
                    <a:lnTo>
                      <a:pt x="14" y="59"/>
                    </a:lnTo>
                    <a:lnTo>
                      <a:pt x="11" y="58"/>
                    </a:lnTo>
                    <a:lnTo>
                      <a:pt x="9" y="58"/>
                    </a:lnTo>
                    <a:lnTo>
                      <a:pt x="9" y="58"/>
                    </a:lnTo>
                    <a:lnTo>
                      <a:pt x="7" y="54"/>
                    </a:lnTo>
                    <a:lnTo>
                      <a:pt x="6" y="54"/>
                    </a:lnTo>
                    <a:lnTo>
                      <a:pt x="7" y="53"/>
                    </a:lnTo>
                    <a:lnTo>
                      <a:pt x="6" y="53"/>
                    </a:lnTo>
                    <a:lnTo>
                      <a:pt x="6" y="51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4" y="47"/>
                    </a:lnTo>
                    <a:lnTo>
                      <a:pt x="0" y="47"/>
                    </a:lnTo>
                    <a:lnTo>
                      <a:pt x="4" y="44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4"/>
                    </a:lnTo>
                    <a:lnTo>
                      <a:pt x="7" y="42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1"/>
                    </a:lnTo>
                    <a:lnTo>
                      <a:pt x="9" y="39"/>
                    </a:lnTo>
                    <a:lnTo>
                      <a:pt x="7" y="39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7" y="34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1" y="32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2" y="29"/>
                    </a:lnTo>
                    <a:lnTo>
                      <a:pt x="11" y="27"/>
                    </a:lnTo>
                    <a:lnTo>
                      <a:pt x="7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14" y="25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19" y="22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9" y="17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8" y="18"/>
                    </a:lnTo>
                    <a:lnTo>
                      <a:pt x="31" y="20"/>
                    </a:lnTo>
                    <a:lnTo>
                      <a:pt x="33" y="22"/>
                    </a:lnTo>
                    <a:lnTo>
                      <a:pt x="36" y="22"/>
                    </a:lnTo>
                    <a:lnTo>
                      <a:pt x="40" y="22"/>
                    </a:lnTo>
                    <a:lnTo>
                      <a:pt x="47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2" y="18"/>
                    </a:lnTo>
                    <a:lnTo>
                      <a:pt x="52" y="17"/>
                    </a:lnTo>
                    <a:lnTo>
                      <a:pt x="53" y="15"/>
                    </a:lnTo>
                    <a:lnTo>
                      <a:pt x="55" y="13"/>
                    </a:lnTo>
                    <a:lnTo>
                      <a:pt x="62" y="13"/>
                    </a:lnTo>
                    <a:lnTo>
                      <a:pt x="65" y="12"/>
                    </a:lnTo>
                    <a:lnTo>
                      <a:pt x="65" y="10"/>
                    </a:lnTo>
                    <a:lnTo>
                      <a:pt x="67" y="10"/>
                    </a:lnTo>
                    <a:lnTo>
                      <a:pt x="69" y="8"/>
                    </a:lnTo>
                    <a:lnTo>
                      <a:pt x="71" y="10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6" y="12"/>
                    </a:lnTo>
                    <a:lnTo>
                      <a:pt x="79" y="8"/>
                    </a:lnTo>
                    <a:lnTo>
                      <a:pt x="83" y="7"/>
                    </a:lnTo>
                    <a:lnTo>
                      <a:pt x="84" y="1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6" y="1"/>
                    </a:lnTo>
                    <a:lnTo>
                      <a:pt x="100" y="1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105" y="0"/>
                    </a:lnTo>
                    <a:lnTo>
                      <a:pt x="106" y="1"/>
                    </a:lnTo>
                    <a:lnTo>
                      <a:pt x="106" y="1"/>
                    </a:lnTo>
                    <a:lnTo>
                      <a:pt x="106" y="3"/>
                    </a:lnTo>
                    <a:lnTo>
                      <a:pt x="108" y="3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10" y="7"/>
                    </a:lnTo>
                    <a:lnTo>
                      <a:pt x="117" y="5"/>
                    </a:lnTo>
                    <a:lnTo>
                      <a:pt x="117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0" name="Freeform 105"/>
              <p:cNvSpPr>
                <a:spLocks noEditPoints="1"/>
              </p:cNvSpPr>
              <p:nvPr/>
            </p:nvSpPr>
            <p:spPr bwMode="auto">
              <a:xfrm>
                <a:off x="5464" y="2936"/>
                <a:ext cx="880" cy="321"/>
              </a:xfrm>
              <a:custGeom>
                <a:avLst/>
                <a:gdLst>
                  <a:gd name="T0" fmla="*/ 479 w 880"/>
                  <a:gd name="T1" fmla="*/ 307 h 321"/>
                  <a:gd name="T2" fmla="*/ 548 w 880"/>
                  <a:gd name="T3" fmla="*/ 300 h 321"/>
                  <a:gd name="T4" fmla="*/ 465 w 880"/>
                  <a:gd name="T5" fmla="*/ 278 h 321"/>
                  <a:gd name="T6" fmla="*/ 546 w 880"/>
                  <a:gd name="T7" fmla="*/ 275 h 321"/>
                  <a:gd name="T8" fmla="*/ 565 w 880"/>
                  <a:gd name="T9" fmla="*/ 270 h 321"/>
                  <a:gd name="T10" fmla="*/ 474 w 880"/>
                  <a:gd name="T11" fmla="*/ 273 h 321"/>
                  <a:gd name="T12" fmla="*/ 686 w 880"/>
                  <a:gd name="T13" fmla="*/ 270 h 321"/>
                  <a:gd name="T14" fmla="*/ 414 w 880"/>
                  <a:gd name="T15" fmla="*/ 282 h 321"/>
                  <a:gd name="T16" fmla="*/ 373 w 880"/>
                  <a:gd name="T17" fmla="*/ 273 h 321"/>
                  <a:gd name="T18" fmla="*/ 833 w 880"/>
                  <a:gd name="T19" fmla="*/ 270 h 321"/>
                  <a:gd name="T20" fmla="*/ 703 w 880"/>
                  <a:gd name="T21" fmla="*/ 249 h 321"/>
                  <a:gd name="T22" fmla="*/ 392 w 880"/>
                  <a:gd name="T23" fmla="*/ 244 h 321"/>
                  <a:gd name="T24" fmla="*/ 236 w 880"/>
                  <a:gd name="T25" fmla="*/ 229 h 321"/>
                  <a:gd name="T26" fmla="*/ 339 w 880"/>
                  <a:gd name="T27" fmla="*/ 253 h 321"/>
                  <a:gd name="T28" fmla="*/ 233 w 880"/>
                  <a:gd name="T29" fmla="*/ 254 h 321"/>
                  <a:gd name="T30" fmla="*/ 488 w 880"/>
                  <a:gd name="T31" fmla="*/ 232 h 321"/>
                  <a:gd name="T32" fmla="*/ 751 w 880"/>
                  <a:gd name="T33" fmla="*/ 220 h 321"/>
                  <a:gd name="T34" fmla="*/ 525 w 880"/>
                  <a:gd name="T35" fmla="*/ 215 h 321"/>
                  <a:gd name="T36" fmla="*/ 532 w 880"/>
                  <a:gd name="T37" fmla="*/ 205 h 321"/>
                  <a:gd name="T38" fmla="*/ 642 w 880"/>
                  <a:gd name="T39" fmla="*/ 179 h 321"/>
                  <a:gd name="T40" fmla="*/ 592 w 880"/>
                  <a:gd name="T41" fmla="*/ 176 h 321"/>
                  <a:gd name="T42" fmla="*/ 659 w 880"/>
                  <a:gd name="T43" fmla="*/ 178 h 321"/>
                  <a:gd name="T44" fmla="*/ 101 w 880"/>
                  <a:gd name="T45" fmla="*/ 169 h 321"/>
                  <a:gd name="T46" fmla="*/ 84 w 880"/>
                  <a:gd name="T47" fmla="*/ 152 h 321"/>
                  <a:gd name="T48" fmla="*/ 671 w 880"/>
                  <a:gd name="T49" fmla="*/ 152 h 321"/>
                  <a:gd name="T50" fmla="*/ 265 w 880"/>
                  <a:gd name="T51" fmla="*/ 144 h 321"/>
                  <a:gd name="T52" fmla="*/ 544 w 880"/>
                  <a:gd name="T53" fmla="*/ 145 h 321"/>
                  <a:gd name="T54" fmla="*/ 279 w 880"/>
                  <a:gd name="T55" fmla="*/ 135 h 321"/>
                  <a:gd name="T56" fmla="*/ 688 w 880"/>
                  <a:gd name="T57" fmla="*/ 139 h 321"/>
                  <a:gd name="T58" fmla="*/ 681 w 880"/>
                  <a:gd name="T59" fmla="*/ 121 h 321"/>
                  <a:gd name="T60" fmla="*/ 777 w 880"/>
                  <a:gd name="T61" fmla="*/ 173 h 321"/>
                  <a:gd name="T62" fmla="*/ 880 w 880"/>
                  <a:gd name="T63" fmla="*/ 232 h 321"/>
                  <a:gd name="T64" fmla="*/ 838 w 880"/>
                  <a:gd name="T65" fmla="*/ 251 h 321"/>
                  <a:gd name="T66" fmla="*/ 770 w 880"/>
                  <a:gd name="T67" fmla="*/ 198 h 321"/>
                  <a:gd name="T68" fmla="*/ 707 w 880"/>
                  <a:gd name="T69" fmla="*/ 168 h 321"/>
                  <a:gd name="T70" fmla="*/ 693 w 880"/>
                  <a:gd name="T71" fmla="*/ 130 h 321"/>
                  <a:gd name="T72" fmla="*/ 621 w 880"/>
                  <a:gd name="T73" fmla="*/ 118 h 321"/>
                  <a:gd name="T74" fmla="*/ 679 w 880"/>
                  <a:gd name="T75" fmla="*/ 115 h 321"/>
                  <a:gd name="T76" fmla="*/ 181 w 880"/>
                  <a:gd name="T77" fmla="*/ 111 h 321"/>
                  <a:gd name="T78" fmla="*/ 174 w 880"/>
                  <a:gd name="T79" fmla="*/ 98 h 321"/>
                  <a:gd name="T80" fmla="*/ 181 w 880"/>
                  <a:gd name="T81" fmla="*/ 92 h 321"/>
                  <a:gd name="T82" fmla="*/ 140 w 880"/>
                  <a:gd name="T83" fmla="*/ 87 h 321"/>
                  <a:gd name="T84" fmla="*/ 491 w 880"/>
                  <a:gd name="T85" fmla="*/ 139 h 321"/>
                  <a:gd name="T86" fmla="*/ 510 w 880"/>
                  <a:gd name="T87" fmla="*/ 154 h 321"/>
                  <a:gd name="T88" fmla="*/ 506 w 880"/>
                  <a:gd name="T89" fmla="*/ 190 h 321"/>
                  <a:gd name="T90" fmla="*/ 467 w 880"/>
                  <a:gd name="T91" fmla="*/ 183 h 321"/>
                  <a:gd name="T92" fmla="*/ 486 w 880"/>
                  <a:gd name="T93" fmla="*/ 98 h 321"/>
                  <a:gd name="T94" fmla="*/ 125 w 880"/>
                  <a:gd name="T95" fmla="*/ 79 h 321"/>
                  <a:gd name="T96" fmla="*/ 637 w 880"/>
                  <a:gd name="T97" fmla="*/ 128 h 321"/>
                  <a:gd name="T98" fmla="*/ 41 w 880"/>
                  <a:gd name="T99" fmla="*/ 72 h 321"/>
                  <a:gd name="T100" fmla="*/ 204 w 880"/>
                  <a:gd name="T101" fmla="*/ 55 h 321"/>
                  <a:gd name="T102" fmla="*/ 433 w 880"/>
                  <a:gd name="T103" fmla="*/ 33 h 321"/>
                  <a:gd name="T104" fmla="*/ 431 w 880"/>
                  <a:gd name="T105" fmla="*/ 55 h 321"/>
                  <a:gd name="T106" fmla="*/ 417 w 880"/>
                  <a:gd name="T107" fmla="*/ 135 h 321"/>
                  <a:gd name="T108" fmla="*/ 370 w 880"/>
                  <a:gd name="T109" fmla="*/ 179 h 321"/>
                  <a:gd name="T110" fmla="*/ 289 w 880"/>
                  <a:gd name="T111" fmla="*/ 169 h 321"/>
                  <a:gd name="T112" fmla="*/ 279 w 880"/>
                  <a:gd name="T113" fmla="*/ 82 h 321"/>
                  <a:gd name="T114" fmla="*/ 378 w 880"/>
                  <a:gd name="T115" fmla="*/ 75 h 321"/>
                  <a:gd name="T116" fmla="*/ 607 w 880"/>
                  <a:gd name="T117" fmla="*/ 26 h 321"/>
                  <a:gd name="T118" fmla="*/ 121 w 880"/>
                  <a:gd name="T119" fmla="*/ 81 h 321"/>
                  <a:gd name="T120" fmla="*/ 186 w 880"/>
                  <a:gd name="T121" fmla="*/ 154 h 321"/>
                  <a:gd name="T122" fmla="*/ 171 w 880"/>
                  <a:gd name="T123" fmla="*/ 215 h 321"/>
                  <a:gd name="T124" fmla="*/ 31 w 880"/>
                  <a:gd name="T125" fmla="*/ 4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0" h="321">
                    <a:moveTo>
                      <a:pt x="534" y="321"/>
                    </a:moveTo>
                    <a:lnTo>
                      <a:pt x="532" y="321"/>
                    </a:lnTo>
                    <a:lnTo>
                      <a:pt x="530" y="321"/>
                    </a:lnTo>
                    <a:lnTo>
                      <a:pt x="530" y="319"/>
                    </a:lnTo>
                    <a:lnTo>
                      <a:pt x="532" y="319"/>
                    </a:lnTo>
                    <a:lnTo>
                      <a:pt x="536" y="318"/>
                    </a:lnTo>
                    <a:lnTo>
                      <a:pt x="537" y="316"/>
                    </a:lnTo>
                    <a:lnTo>
                      <a:pt x="539" y="314"/>
                    </a:lnTo>
                    <a:lnTo>
                      <a:pt x="541" y="312"/>
                    </a:lnTo>
                    <a:lnTo>
                      <a:pt x="541" y="312"/>
                    </a:lnTo>
                    <a:lnTo>
                      <a:pt x="542" y="312"/>
                    </a:lnTo>
                    <a:lnTo>
                      <a:pt x="542" y="314"/>
                    </a:lnTo>
                    <a:lnTo>
                      <a:pt x="542" y="316"/>
                    </a:lnTo>
                    <a:lnTo>
                      <a:pt x="542" y="316"/>
                    </a:lnTo>
                    <a:lnTo>
                      <a:pt x="541" y="318"/>
                    </a:lnTo>
                    <a:lnTo>
                      <a:pt x="539" y="319"/>
                    </a:lnTo>
                    <a:lnTo>
                      <a:pt x="534" y="321"/>
                    </a:lnTo>
                    <a:lnTo>
                      <a:pt x="534" y="321"/>
                    </a:lnTo>
                    <a:lnTo>
                      <a:pt x="534" y="321"/>
                    </a:lnTo>
                    <a:close/>
                    <a:moveTo>
                      <a:pt x="513" y="316"/>
                    </a:moveTo>
                    <a:lnTo>
                      <a:pt x="512" y="316"/>
                    </a:lnTo>
                    <a:lnTo>
                      <a:pt x="510" y="314"/>
                    </a:lnTo>
                    <a:lnTo>
                      <a:pt x="510" y="314"/>
                    </a:lnTo>
                    <a:lnTo>
                      <a:pt x="512" y="314"/>
                    </a:lnTo>
                    <a:lnTo>
                      <a:pt x="513" y="312"/>
                    </a:lnTo>
                    <a:lnTo>
                      <a:pt x="515" y="312"/>
                    </a:lnTo>
                    <a:lnTo>
                      <a:pt x="515" y="312"/>
                    </a:lnTo>
                    <a:lnTo>
                      <a:pt x="515" y="314"/>
                    </a:lnTo>
                    <a:lnTo>
                      <a:pt x="513" y="316"/>
                    </a:lnTo>
                    <a:close/>
                    <a:moveTo>
                      <a:pt x="542" y="309"/>
                    </a:moveTo>
                    <a:lnTo>
                      <a:pt x="541" y="311"/>
                    </a:lnTo>
                    <a:lnTo>
                      <a:pt x="541" y="309"/>
                    </a:lnTo>
                    <a:lnTo>
                      <a:pt x="542" y="307"/>
                    </a:lnTo>
                    <a:lnTo>
                      <a:pt x="544" y="307"/>
                    </a:lnTo>
                    <a:lnTo>
                      <a:pt x="544" y="307"/>
                    </a:lnTo>
                    <a:lnTo>
                      <a:pt x="544" y="307"/>
                    </a:lnTo>
                    <a:lnTo>
                      <a:pt x="542" y="307"/>
                    </a:lnTo>
                    <a:lnTo>
                      <a:pt x="542" y="309"/>
                    </a:lnTo>
                    <a:close/>
                    <a:moveTo>
                      <a:pt x="477" y="292"/>
                    </a:moveTo>
                    <a:lnTo>
                      <a:pt x="477" y="292"/>
                    </a:lnTo>
                    <a:lnTo>
                      <a:pt x="481" y="294"/>
                    </a:lnTo>
                    <a:lnTo>
                      <a:pt x="481" y="295"/>
                    </a:lnTo>
                    <a:lnTo>
                      <a:pt x="483" y="295"/>
                    </a:lnTo>
                    <a:lnTo>
                      <a:pt x="483" y="297"/>
                    </a:lnTo>
                    <a:lnTo>
                      <a:pt x="484" y="297"/>
                    </a:lnTo>
                    <a:lnTo>
                      <a:pt x="486" y="297"/>
                    </a:lnTo>
                    <a:lnTo>
                      <a:pt x="486" y="297"/>
                    </a:lnTo>
                    <a:lnTo>
                      <a:pt x="488" y="299"/>
                    </a:lnTo>
                    <a:lnTo>
                      <a:pt x="489" y="300"/>
                    </a:lnTo>
                    <a:lnTo>
                      <a:pt x="491" y="302"/>
                    </a:lnTo>
                    <a:lnTo>
                      <a:pt x="493" y="302"/>
                    </a:lnTo>
                    <a:lnTo>
                      <a:pt x="493" y="304"/>
                    </a:lnTo>
                    <a:lnTo>
                      <a:pt x="493" y="306"/>
                    </a:lnTo>
                    <a:lnTo>
                      <a:pt x="491" y="307"/>
                    </a:lnTo>
                    <a:lnTo>
                      <a:pt x="489" y="307"/>
                    </a:lnTo>
                    <a:lnTo>
                      <a:pt x="488" y="309"/>
                    </a:lnTo>
                    <a:lnTo>
                      <a:pt x="486" y="309"/>
                    </a:lnTo>
                    <a:lnTo>
                      <a:pt x="484" y="309"/>
                    </a:lnTo>
                    <a:lnTo>
                      <a:pt x="483" y="309"/>
                    </a:lnTo>
                    <a:lnTo>
                      <a:pt x="479" y="307"/>
                    </a:lnTo>
                    <a:lnTo>
                      <a:pt x="477" y="306"/>
                    </a:lnTo>
                    <a:lnTo>
                      <a:pt x="477" y="304"/>
                    </a:lnTo>
                    <a:lnTo>
                      <a:pt x="476" y="304"/>
                    </a:lnTo>
                    <a:lnTo>
                      <a:pt x="474" y="302"/>
                    </a:lnTo>
                    <a:lnTo>
                      <a:pt x="469" y="299"/>
                    </a:lnTo>
                    <a:lnTo>
                      <a:pt x="467" y="299"/>
                    </a:lnTo>
                    <a:lnTo>
                      <a:pt x="465" y="299"/>
                    </a:lnTo>
                    <a:lnTo>
                      <a:pt x="465" y="299"/>
                    </a:lnTo>
                    <a:lnTo>
                      <a:pt x="459" y="299"/>
                    </a:lnTo>
                    <a:lnTo>
                      <a:pt x="459" y="297"/>
                    </a:lnTo>
                    <a:lnTo>
                      <a:pt x="459" y="297"/>
                    </a:lnTo>
                    <a:lnTo>
                      <a:pt x="457" y="295"/>
                    </a:lnTo>
                    <a:lnTo>
                      <a:pt x="457" y="294"/>
                    </a:lnTo>
                    <a:lnTo>
                      <a:pt x="457" y="294"/>
                    </a:lnTo>
                    <a:lnTo>
                      <a:pt x="459" y="294"/>
                    </a:lnTo>
                    <a:lnTo>
                      <a:pt x="462" y="292"/>
                    </a:lnTo>
                    <a:lnTo>
                      <a:pt x="464" y="292"/>
                    </a:lnTo>
                    <a:lnTo>
                      <a:pt x="465" y="292"/>
                    </a:lnTo>
                    <a:lnTo>
                      <a:pt x="469" y="292"/>
                    </a:lnTo>
                    <a:lnTo>
                      <a:pt x="472" y="292"/>
                    </a:lnTo>
                    <a:lnTo>
                      <a:pt x="474" y="292"/>
                    </a:lnTo>
                    <a:lnTo>
                      <a:pt x="476" y="290"/>
                    </a:lnTo>
                    <a:lnTo>
                      <a:pt x="476" y="290"/>
                    </a:lnTo>
                    <a:lnTo>
                      <a:pt x="477" y="292"/>
                    </a:lnTo>
                    <a:lnTo>
                      <a:pt x="477" y="292"/>
                    </a:lnTo>
                    <a:close/>
                    <a:moveTo>
                      <a:pt x="571" y="285"/>
                    </a:moveTo>
                    <a:lnTo>
                      <a:pt x="573" y="285"/>
                    </a:lnTo>
                    <a:lnTo>
                      <a:pt x="575" y="285"/>
                    </a:lnTo>
                    <a:lnTo>
                      <a:pt x="575" y="285"/>
                    </a:lnTo>
                    <a:lnTo>
                      <a:pt x="575" y="285"/>
                    </a:lnTo>
                    <a:lnTo>
                      <a:pt x="575" y="287"/>
                    </a:lnTo>
                    <a:lnTo>
                      <a:pt x="575" y="289"/>
                    </a:lnTo>
                    <a:lnTo>
                      <a:pt x="573" y="289"/>
                    </a:lnTo>
                    <a:lnTo>
                      <a:pt x="571" y="289"/>
                    </a:lnTo>
                    <a:lnTo>
                      <a:pt x="571" y="289"/>
                    </a:lnTo>
                    <a:lnTo>
                      <a:pt x="571" y="290"/>
                    </a:lnTo>
                    <a:lnTo>
                      <a:pt x="573" y="290"/>
                    </a:lnTo>
                    <a:lnTo>
                      <a:pt x="573" y="292"/>
                    </a:lnTo>
                    <a:lnTo>
                      <a:pt x="575" y="294"/>
                    </a:lnTo>
                    <a:lnTo>
                      <a:pt x="573" y="295"/>
                    </a:lnTo>
                    <a:lnTo>
                      <a:pt x="571" y="297"/>
                    </a:lnTo>
                    <a:lnTo>
                      <a:pt x="570" y="299"/>
                    </a:lnTo>
                    <a:lnTo>
                      <a:pt x="568" y="302"/>
                    </a:lnTo>
                    <a:lnTo>
                      <a:pt x="565" y="304"/>
                    </a:lnTo>
                    <a:lnTo>
                      <a:pt x="563" y="306"/>
                    </a:lnTo>
                    <a:lnTo>
                      <a:pt x="561" y="307"/>
                    </a:lnTo>
                    <a:lnTo>
                      <a:pt x="560" y="307"/>
                    </a:lnTo>
                    <a:lnTo>
                      <a:pt x="558" y="307"/>
                    </a:lnTo>
                    <a:lnTo>
                      <a:pt x="553" y="309"/>
                    </a:lnTo>
                    <a:lnTo>
                      <a:pt x="551" y="311"/>
                    </a:lnTo>
                    <a:lnTo>
                      <a:pt x="549" y="311"/>
                    </a:lnTo>
                    <a:lnTo>
                      <a:pt x="548" y="309"/>
                    </a:lnTo>
                    <a:lnTo>
                      <a:pt x="546" y="309"/>
                    </a:lnTo>
                    <a:lnTo>
                      <a:pt x="546" y="307"/>
                    </a:lnTo>
                    <a:lnTo>
                      <a:pt x="548" y="307"/>
                    </a:lnTo>
                    <a:lnTo>
                      <a:pt x="548" y="306"/>
                    </a:lnTo>
                    <a:lnTo>
                      <a:pt x="548" y="306"/>
                    </a:lnTo>
                    <a:lnTo>
                      <a:pt x="546" y="304"/>
                    </a:lnTo>
                    <a:lnTo>
                      <a:pt x="546" y="304"/>
                    </a:lnTo>
                    <a:lnTo>
                      <a:pt x="548" y="300"/>
                    </a:lnTo>
                    <a:lnTo>
                      <a:pt x="548" y="299"/>
                    </a:lnTo>
                    <a:lnTo>
                      <a:pt x="548" y="297"/>
                    </a:lnTo>
                    <a:lnTo>
                      <a:pt x="551" y="294"/>
                    </a:lnTo>
                    <a:lnTo>
                      <a:pt x="553" y="292"/>
                    </a:lnTo>
                    <a:lnTo>
                      <a:pt x="554" y="290"/>
                    </a:lnTo>
                    <a:lnTo>
                      <a:pt x="554" y="292"/>
                    </a:lnTo>
                    <a:lnTo>
                      <a:pt x="556" y="292"/>
                    </a:lnTo>
                    <a:lnTo>
                      <a:pt x="556" y="292"/>
                    </a:lnTo>
                    <a:lnTo>
                      <a:pt x="556" y="292"/>
                    </a:lnTo>
                    <a:lnTo>
                      <a:pt x="560" y="292"/>
                    </a:lnTo>
                    <a:lnTo>
                      <a:pt x="560" y="292"/>
                    </a:lnTo>
                    <a:lnTo>
                      <a:pt x="561" y="292"/>
                    </a:lnTo>
                    <a:lnTo>
                      <a:pt x="561" y="290"/>
                    </a:lnTo>
                    <a:lnTo>
                      <a:pt x="563" y="289"/>
                    </a:lnTo>
                    <a:lnTo>
                      <a:pt x="563" y="289"/>
                    </a:lnTo>
                    <a:lnTo>
                      <a:pt x="565" y="287"/>
                    </a:lnTo>
                    <a:lnTo>
                      <a:pt x="566" y="287"/>
                    </a:lnTo>
                    <a:lnTo>
                      <a:pt x="568" y="285"/>
                    </a:lnTo>
                    <a:lnTo>
                      <a:pt x="571" y="283"/>
                    </a:lnTo>
                    <a:lnTo>
                      <a:pt x="571" y="283"/>
                    </a:lnTo>
                    <a:lnTo>
                      <a:pt x="571" y="285"/>
                    </a:lnTo>
                    <a:lnTo>
                      <a:pt x="571" y="285"/>
                    </a:lnTo>
                    <a:lnTo>
                      <a:pt x="571" y="285"/>
                    </a:lnTo>
                    <a:close/>
                    <a:moveTo>
                      <a:pt x="392" y="280"/>
                    </a:moveTo>
                    <a:lnTo>
                      <a:pt x="392" y="280"/>
                    </a:lnTo>
                    <a:lnTo>
                      <a:pt x="390" y="280"/>
                    </a:lnTo>
                    <a:lnTo>
                      <a:pt x="390" y="278"/>
                    </a:lnTo>
                    <a:lnTo>
                      <a:pt x="392" y="278"/>
                    </a:lnTo>
                    <a:lnTo>
                      <a:pt x="392" y="278"/>
                    </a:lnTo>
                    <a:lnTo>
                      <a:pt x="392" y="278"/>
                    </a:lnTo>
                    <a:lnTo>
                      <a:pt x="392" y="280"/>
                    </a:lnTo>
                    <a:close/>
                    <a:moveTo>
                      <a:pt x="534" y="275"/>
                    </a:moveTo>
                    <a:lnTo>
                      <a:pt x="534" y="277"/>
                    </a:lnTo>
                    <a:lnTo>
                      <a:pt x="532" y="277"/>
                    </a:lnTo>
                    <a:lnTo>
                      <a:pt x="532" y="275"/>
                    </a:lnTo>
                    <a:lnTo>
                      <a:pt x="534" y="275"/>
                    </a:lnTo>
                    <a:lnTo>
                      <a:pt x="534" y="273"/>
                    </a:lnTo>
                    <a:lnTo>
                      <a:pt x="536" y="273"/>
                    </a:lnTo>
                    <a:lnTo>
                      <a:pt x="537" y="273"/>
                    </a:lnTo>
                    <a:lnTo>
                      <a:pt x="537" y="275"/>
                    </a:lnTo>
                    <a:lnTo>
                      <a:pt x="536" y="275"/>
                    </a:lnTo>
                    <a:lnTo>
                      <a:pt x="534" y="275"/>
                    </a:lnTo>
                    <a:lnTo>
                      <a:pt x="534" y="275"/>
                    </a:lnTo>
                    <a:close/>
                    <a:moveTo>
                      <a:pt x="467" y="280"/>
                    </a:moveTo>
                    <a:lnTo>
                      <a:pt x="465" y="280"/>
                    </a:lnTo>
                    <a:lnTo>
                      <a:pt x="465" y="280"/>
                    </a:lnTo>
                    <a:lnTo>
                      <a:pt x="465" y="278"/>
                    </a:lnTo>
                    <a:lnTo>
                      <a:pt x="465" y="277"/>
                    </a:lnTo>
                    <a:lnTo>
                      <a:pt x="465" y="275"/>
                    </a:lnTo>
                    <a:lnTo>
                      <a:pt x="465" y="273"/>
                    </a:lnTo>
                    <a:lnTo>
                      <a:pt x="465" y="273"/>
                    </a:lnTo>
                    <a:lnTo>
                      <a:pt x="467" y="273"/>
                    </a:lnTo>
                    <a:lnTo>
                      <a:pt x="467" y="275"/>
                    </a:lnTo>
                    <a:lnTo>
                      <a:pt x="467" y="275"/>
                    </a:lnTo>
                    <a:lnTo>
                      <a:pt x="469" y="275"/>
                    </a:lnTo>
                    <a:lnTo>
                      <a:pt x="469" y="275"/>
                    </a:lnTo>
                    <a:lnTo>
                      <a:pt x="469" y="277"/>
                    </a:lnTo>
                    <a:lnTo>
                      <a:pt x="467" y="277"/>
                    </a:lnTo>
                    <a:lnTo>
                      <a:pt x="467" y="277"/>
                    </a:lnTo>
                    <a:lnTo>
                      <a:pt x="465" y="278"/>
                    </a:lnTo>
                    <a:lnTo>
                      <a:pt x="467" y="280"/>
                    </a:lnTo>
                    <a:lnTo>
                      <a:pt x="467" y="280"/>
                    </a:lnTo>
                    <a:close/>
                    <a:moveTo>
                      <a:pt x="541" y="271"/>
                    </a:moveTo>
                    <a:lnTo>
                      <a:pt x="541" y="273"/>
                    </a:lnTo>
                    <a:lnTo>
                      <a:pt x="536" y="273"/>
                    </a:lnTo>
                    <a:lnTo>
                      <a:pt x="536" y="271"/>
                    </a:lnTo>
                    <a:lnTo>
                      <a:pt x="537" y="270"/>
                    </a:lnTo>
                    <a:lnTo>
                      <a:pt x="537" y="270"/>
                    </a:lnTo>
                    <a:lnTo>
                      <a:pt x="539" y="270"/>
                    </a:lnTo>
                    <a:lnTo>
                      <a:pt x="541" y="270"/>
                    </a:lnTo>
                    <a:lnTo>
                      <a:pt x="541" y="271"/>
                    </a:lnTo>
                    <a:lnTo>
                      <a:pt x="541" y="271"/>
                    </a:lnTo>
                    <a:close/>
                    <a:moveTo>
                      <a:pt x="412" y="277"/>
                    </a:moveTo>
                    <a:lnTo>
                      <a:pt x="411" y="282"/>
                    </a:lnTo>
                    <a:lnTo>
                      <a:pt x="411" y="282"/>
                    </a:lnTo>
                    <a:lnTo>
                      <a:pt x="411" y="282"/>
                    </a:lnTo>
                    <a:lnTo>
                      <a:pt x="407" y="283"/>
                    </a:lnTo>
                    <a:lnTo>
                      <a:pt x="406" y="283"/>
                    </a:lnTo>
                    <a:lnTo>
                      <a:pt x="404" y="283"/>
                    </a:lnTo>
                    <a:lnTo>
                      <a:pt x="400" y="282"/>
                    </a:lnTo>
                    <a:lnTo>
                      <a:pt x="397" y="282"/>
                    </a:lnTo>
                    <a:lnTo>
                      <a:pt x="397" y="280"/>
                    </a:lnTo>
                    <a:lnTo>
                      <a:pt x="397" y="280"/>
                    </a:lnTo>
                    <a:lnTo>
                      <a:pt x="399" y="280"/>
                    </a:lnTo>
                    <a:lnTo>
                      <a:pt x="400" y="280"/>
                    </a:lnTo>
                    <a:lnTo>
                      <a:pt x="402" y="280"/>
                    </a:lnTo>
                    <a:lnTo>
                      <a:pt x="402" y="277"/>
                    </a:lnTo>
                    <a:lnTo>
                      <a:pt x="400" y="273"/>
                    </a:lnTo>
                    <a:lnTo>
                      <a:pt x="404" y="271"/>
                    </a:lnTo>
                    <a:lnTo>
                      <a:pt x="406" y="270"/>
                    </a:lnTo>
                    <a:lnTo>
                      <a:pt x="407" y="270"/>
                    </a:lnTo>
                    <a:lnTo>
                      <a:pt x="412" y="271"/>
                    </a:lnTo>
                    <a:lnTo>
                      <a:pt x="412" y="271"/>
                    </a:lnTo>
                    <a:lnTo>
                      <a:pt x="414" y="271"/>
                    </a:lnTo>
                    <a:lnTo>
                      <a:pt x="414" y="273"/>
                    </a:lnTo>
                    <a:lnTo>
                      <a:pt x="412" y="277"/>
                    </a:lnTo>
                    <a:lnTo>
                      <a:pt x="412" y="277"/>
                    </a:lnTo>
                    <a:close/>
                    <a:moveTo>
                      <a:pt x="560" y="271"/>
                    </a:moveTo>
                    <a:lnTo>
                      <a:pt x="558" y="273"/>
                    </a:lnTo>
                    <a:lnTo>
                      <a:pt x="558" y="275"/>
                    </a:lnTo>
                    <a:lnTo>
                      <a:pt x="556" y="275"/>
                    </a:lnTo>
                    <a:lnTo>
                      <a:pt x="554" y="277"/>
                    </a:lnTo>
                    <a:lnTo>
                      <a:pt x="554" y="273"/>
                    </a:lnTo>
                    <a:lnTo>
                      <a:pt x="553" y="273"/>
                    </a:lnTo>
                    <a:lnTo>
                      <a:pt x="553" y="271"/>
                    </a:lnTo>
                    <a:lnTo>
                      <a:pt x="554" y="271"/>
                    </a:lnTo>
                    <a:lnTo>
                      <a:pt x="554" y="271"/>
                    </a:lnTo>
                    <a:lnTo>
                      <a:pt x="556" y="271"/>
                    </a:lnTo>
                    <a:lnTo>
                      <a:pt x="556" y="271"/>
                    </a:lnTo>
                    <a:lnTo>
                      <a:pt x="558" y="270"/>
                    </a:lnTo>
                    <a:lnTo>
                      <a:pt x="560" y="270"/>
                    </a:lnTo>
                    <a:lnTo>
                      <a:pt x="560" y="270"/>
                    </a:lnTo>
                    <a:lnTo>
                      <a:pt x="560" y="270"/>
                    </a:lnTo>
                    <a:lnTo>
                      <a:pt x="560" y="271"/>
                    </a:lnTo>
                    <a:lnTo>
                      <a:pt x="560" y="271"/>
                    </a:lnTo>
                    <a:close/>
                    <a:moveTo>
                      <a:pt x="553" y="270"/>
                    </a:moveTo>
                    <a:lnTo>
                      <a:pt x="549" y="271"/>
                    </a:lnTo>
                    <a:lnTo>
                      <a:pt x="548" y="273"/>
                    </a:lnTo>
                    <a:lnTo>
                      <a:pt x="546" y="273"/>
                    </a:lnTo>
                    <a:lnTo>
                      <a:pt x="546" y="275"/>
                    </a:lnTo>
                    <a:lnTo>
                      <a:pt x="546" y="275"/>
                    </a:lnTo>
                    <a:lnTo>
                      <a:pt x="546" y="275"/>
                    </a:lnTo>
                    <a:lnTo>
                      <a:pt x="546" y="275"/>
                    </a:lnTo>
                    <a:lnTo>
                      <a:pt x="546" y="277"/>
                    </a:lnTo>
                    <a:lnTo>
                      <a:pt x="544" y="275"/>
                    </a:lnTo>
                    <a:lnTo>
                      <a:pt x="542" y="277"/>
                    </a:lnTo>
                    <a:lnTo>
                      <a:pt x="542" y="277"/>
                    </a:lnTo>
                    <a:lnTo>
                      <a:pt x="541" y="275"/>
                    </a:lnTo>
                    <a:lnTo>
                      <a:pt x="539" y="275"/>
                    </a:lnTo>
                    <a:lnTo>
                      <a:pt x="539" y="275"/>
                    </a:lnTo>
                    <a:lnTo>
                      <a:pt x="541" y="273"/>
                    </a:lnTo>
                    <a:lnTo>
                      <a:pt x="542" y="271"/>
                    </a:lnTo>
                    <a:lnTo>
                      <a:pt x="544" y="271"/>
                    </a:lnTo>
                    <a:lnTo>
                      <a:pt x="542" y="271"/>
                    </a:lnTo>
                    <a:lnTo>
                      <a:pt x="542" y="271"/>
                    </a:lnTo>
                    <a:lnTo>
                      <a:pt x="542" y="271"/>
                    </a:lnTo>
                    <a:lnTo>
                      <a:pt x="544" y="270"/>
                    </a:lnTo>
                    <a:lnTo>
                      <a:pt x="544" y="270"/>
                    </a:lnTo>
                    <a:lnTo>
                      <a:pt x="546" y="271"/>
                    </a:lnTo>
                    <a:lnTo>
                      <a:pt x="546" y="271"/>
                    </a:lnTo>
                    <a:lnTo>
                      <a:pt x="549" y="270"/>
                    </a:lnTo>
                    <a:lnTo>
                      <a:pt x="551" y="270"/>
                    </a:lnTo>
                    <a:lnTo>
                      <a:pt x="551" y="270"/>
                    </a:lnTo>
                    <a:lnTo>
                      <a:pt x="553" y="270"/>
                    </a:lnTo>
                    <a:lnTo>
                      <a:pt x="553" y="270"/>
                    </a:lnTo>
                    <a:close/>
                    <a:moveTo>
                      <a:pt x="840" y="273"/>
                    </a:moveTo>
                    <a:lnTo>
                      <a:pt x="838" y="273"/>
                    </a:lnTo>
                    <a:lnTo>
                      <a:pt x="833" y="273"/>
                    </a:lnTo>
                    <a:lnTo>
                      <a:pt x="833" y="271"/>
                    </a:lnTo>
                    <a:lnTo>
                      <a:pt x="833" y="271"/>
                    </a:lnTo>
                    <a:lnTo>
                      <a:pt x="835" y="270"/>
                    </a:lnTo>
                    <a:lnTo>
                      <a:pt x="835" y="270"/>
                    </a:lnTo>
                    <a:lnTo>
                      <a:pt x="837" y="268"/>
                    </a:lnTo>
                    <a:lnTo>
                      <a:pt x="838" y="268"/>
                    </a:lnTo>
                    <a:lnTo>
                      <a:pt x="840" y="271"/>
                    </a:lnTo>
                    <a:lnTo>
                      <a:pt x="840" y="273"/>
                    </a:lnTo>
                    <a:lnTo>
                      <a:pt x="840" y="273"/>
                    </a:lnTo>
                    <a:close/>
                    <a:moveTo>
                      <a:pt x="429" y="271"/>
                    </a:moveTo>
                    <a:lnTo>
                      <a:pt x="429" y="271"/>
                    </a:lnTo>
                    <a:lnTo>
                      <a:pt x="429" y="271"/>
                    </a:lnTo>
                    <a:lnTo>
                      <a:pt x="429" y="271"/>
                    </a:lnTo>
                    <a:lnTo>
                      <a:pt x="428" y="270"/>
                    </a:lnTo>
                    <a:lnTo>
                      <a:pt x="429" y="268"/>
                    </a:lnTo>
                    <a:lnTo>
                      <a:pt x="429" y="268"/>
                    </a:lnTo>
                    <a:lnTo>
                      <a:pt x="431" y="268"/>
                    </a:lnTo>
                    <a:lnTo>
                      <a:pt x="433" y="268"/>
                    </a:lnTo>
                    <a:lnTo>
                      <a:pt x="429" y="271"/>
                    </a:lnTo>
                    <a:lnTo>
                      <a:pt x="429" y="271"/>
                    </a:lnTo>
                    <a:close/>
                    <a:moveTo>
                      <a:pt x="459" y="270"/>
                    </a:moveTo>
                    <a:lnTo>
                      <a:pt x="459" y="270"/>
                    </a:lnTo>
                    <a:lnTo>
                      <a:pt x="459" y="270"/>
                    </a:lnTo>
                    <a:lnTo>
                      <a:pt x="459" y="268"/>
                    </a:lnTo>
                    <a:lnTo>
                      <a:pt x="459" y="268"/>
                    </a:lnTo>
                    <a:lnTo>
                      <a:pt x="460" y="268"/>
                    </a:lnTo>
                    <a:lnTo>
                      <a:pt x="460" y="268"/>
                    </a:lnTo>
                    <a:lnTo>
                      <a:pt x="460" y="270"/>
                    </a:lnTo>
                    <a:lnTo>
                      <a:pt x="460" y="270"/>
                    </a:lnTo>
                    <a:lnTo>
                      <a:pt x="459" y="270"/>
                    </a:lnTo>
                    <a:close/>
                    <a:moveTo>
                      <a:pt x="565" y="268"/>
                    </a:moveTo>
                    <a:lnTo>
                      <a:pt x="565" y="270"/>
                    </a:lnTo>
                    <a:lnTo>
                      <a:pt x="566" y="268"/>
                    </a:lnTo>
                    <a:lnTo>
                      <a:pt x="568" y="268"/>
                    </a:lnTo>
                    <a:lnTo>
                      <a:pt x="571" y="268"/>
                    </a:lnTo>
                    <a:lnTo>
                      <a:pt x="573" y="268"/>
                    </a:lnTo>
                    <a:lnTo>
                      <a:pt x="575" y="270"/>
                    </a:lnTo>
                    <a:lnTo>
                      <a:pt x="575" y="271"/>
                    </a:lnTo>
                    <a:lnTo>
                      <a:pt x="575" y="271"/>
                    </a:lnTo>
                    <a:lnTo>
                      <a:pt x="563" y="273"/>
                    </a:lnTo>
                    <a:lnTo>
                      <a:pt x="561" y="273"/>
                    </a:lnTo>
                    <a:lnTo>
                      <a:pt x="561" y="273"/>
                    </a:lnTo>
                    <a:lnTo>
                      <a:pt x="561" y="271"/>
                    </a:lnTo>
                    <a:lnTo>
                      <a:pt x="561" y="270"/>
                    </a:lnTo>
                    <a:lnTo>
                      <a:pt x="561" y="268"/>
                    </a:lnTo>
                    <a:lnTo>
                      <a:pt x="563" y="268"/>
                    </a:lnTo>
                    <a:lnTo>
                      <a:pt x="565" y="268"/>
                    </a:lnTo>
                    <a:lnTo>
                      <a:pt x="565" y="268"/>
                    </a:lnTo>
                    <a:close/>
                    <a:moveTo>
                      <a:pt x="628" y="266"/>
                    </a:moveTo>
                    <a:lnTo>
                      <a:pt x="630" y="268"/>
                    </a:lnTo>
                    <a:lnTo>
                      <a:pt x="633" y="268"/>
                    </a:lnTo>
                    <a:lnTo>
                      <a:pt x="633" y="268"/>
                    </a:lnTo>
                    <a:lnTo>
                      <a:pt x="631" y="270"/>
                    </a:lnTo>
                    <a:lnTo>
                      <a:pt x="626" y="268"/>
                    </a:lnTo>
                    <a:lnTo>
                      <a:pt x="626" y="268"/>
                    </a:lnTo>
                    <a:lnTo>
                      <a:pt x="628" y="266"/>
                    </a:lnTo>
                    <a:lnTo>
                      <a:pt x="628" y="266"/>
                    </a:lnTo>
                    <a:close/>
                    <a:moveTo>
                      <a:pt x="530" y="277"/>
                    </a:moveTo>
                    <a:lnTo>
                      <a:pt x="527" y="278"/>
                    </a:lnTo>
                    <a:lnTo>
                      <a:pt x="525" y="278"/>
                    </a:lnTo>
                    <a:lnTo>
                      <a:pt x="524" y="280"/>
                    </a:lnTo>
                    <a:lnTo>
                      <a:pt x="524" y="280"/>
                    </a:lnTo>
                    <a:lnTo>
                      <a:pt x="522" y="280"/>
                    </a:lnTo>
                    <a:lnTo>
                      <a:pt x="518" y="280"/>
                    </a:lnTo>
                    <a:lnTo>
                      <a:pt x="517" y="280"/>
                    </a:lnTo>
                    <a:lnTo>
                      <a:pt x="512" y="282"/>
                    </a:lnTo>
                    <a:lnTo>
                      <a:pt x="510" y="282"/>
                    </a:lnTo>
                    <a:lnTo>
                      <a:pt x="508" y="282"/>
                    </a:lnTo>
                    <a:lnTo>
                      <a:pt x="508" y="282"/>
                    </a:lnTo>
                    <a:lnTo>
                      <a:pt x="506" y="282"/>
                    </a:lnTo>
                    <a:lnTo>
                      <a:pt x="506" y="280"/>
                    </a:lnTo>
                    <a:lnTo>
                      <a:pt x="505" y="282"/>
                    </a:lnTo>
                    <a:lnTo>
                      <a:pt x="503" y="283"/>
                    </a:lnTo>
                    <a:lnTo>
                      <a:pt x="500" y="282"/>
                    </a:lnTo>
                    <a:lnTo>
                      <a:pt x="498" y="283"/>
                    </a:lnTo>
                    <a:lnTo>
                      <a:pt x="498" y="283"/>
                    </a:lnTo>
                    <a:lnTo>
                      <a:pt x="496" y="283"/>
                    </a:lnTo>
                    <a:lnTo>
                      <a:pt x="496" y="283"/>
                    </a:lnTo>
                    <a:lnTo>
                      <a:pt x="491" y="282"/>
                    </a:lnTo>
                    <a:lnTo>
                      <a:pt x="488" y="280"/>
                    </a:lnTo>
                    <a:lnTo>
                      <a:pt x="483" y="282"/>
                    </a:lnTo>
                    <a:lnTo>
                      <a:pt x="479" y="280"/>
                    </a:lnTo>
                    <a:lnTo>
                      <a:pt x="477" y="280"/>
                    </a:lnTo>
                    <a:lnTo>
                      <a:pt x="476" y="282"/>
                    </a:lnTo>
                    <a:lnTo>
                      <a:pt x="474" y="280"/>
                    </a:lnTo>
                    <a:lnTo>
                      <a:pt x="474" y="280"/>
                    </a:lnTo>
                    <a:lnTo>
                      <a:pt x="474" y="278"/>
                    </a:lnTo>
                    <a:lnTo>
                      <a:pt x="474" y="277"/>
                    </a:lnTo>
                    <a:lnTo>
                      <a:pt x="474" y="277"/>
                    </a:lnTo>
                    <a:lnTo>
                      <a:pt x="474" y="275"/>
                    </a:lnTo>
                    <a:lnTo>
                      <a:pt x="474" y="275"/>
                    </a:lnTo>
                    <a:lnTo>
                      <a:pt x="474" y="273"/>
                    </a:lnTo>
                    <a:lnTo>
                      <a:pt x="476" y="273"/>
                    </a:lnTo>
                    <a:lnTo>
                      <a:pt x="476" y="273"/>
                    </a:lnTo>
                    <a:lnTo>
                      <a:pt x="479" y="273"/>
                    </a:lnTo>
                    <a:lnTo>
                      <a:pt x="481" y="271"/>
                    </a:lnTo>
                    <a:lnTo>
                      <a:pt x="484" y="270"/>
                    </a:lnTo>
                    <a:lnTo>
                      <a:pt x="484" y="270"/>
                    </a:lnTo>
                    <a:lnTo>
                      <a:pt x="486" y="270"/>
                    </a:lnTo>
                    <a:lnTo>
                      <a:pt x="488" y="270"/>
                    </a:lnTo>
                    <a:lnTo>
                      <a:pt x="489" y="270"/>
                    </a:lnTo>
                    <a:lnTo>
                      <a:pt x="491" y="271"/>
                    </a:lnTo>
                    <a:lnTo>
                      <a:pt x="491" y="271"/>
                    </a:lnTo>
                    <a:lnTo>
                      <a:pt x="494" y="271"/>
                    </a:lnTo>
                    <a:lnTo>
                      <a:pt x="496" y="271"/>
                    </a:lnTo>
                    <a:lnTo>
                      <a:pt x="498" y="273"/>
                    </a:lnTo>
                    <a:lnTo>
                      <a:pt x="501" y="275"/>
                    </a:lnTo>
                    <a:lnTo>
                      <a:pt x="503" y="277"/>
                    </a:lnTo>
                    <a:lnTo>
                      <a:pt x="505" y="277"/>
                    </a:lnTo>
                    <a:lnTo>
                      <a:pt x="506" y="277"/>
                    </a:lnTo>
                    <a:lnTo>
                      <a:pt x="506" y="277"/>
                    </a:lnTo>
                    <a:lnTo>
                      <a:pt x="508" y="275"/>
                    </a:lnTo>
                    <a:lnTo>
                      <a:pt x="510" y="275"/>
                    </a:lnTo>
                    <a:lnTo>
                      <a:pt x="510" y="275"/>
                    </a:lnTo>
                    <a:lnTo>
                      <a:pt x="513" y="275"/>
                    </a:lnTo>
                    <a:lnTo>
                      <a:pt x="513" y="275"/>
                    </a:lnTo>
                    <a:lnTo>
                      <a:pt x="515" y="273"/>
                    </a:lnTo>
                    <a:lnTo>
                      <a:pt x="515" y="275"/>
                    </a:lnTo>
                    <a:lnTo>
                      <a:pt x="517" y="275"/>
                    </a:lnTo>
                    <a:lnTo>
                      <a:pt x="520" y="277"/>
                    </a:lnTo>
                    <a:lnTo>
                      <a:pt x="522" y="277"/>
                    </a:lnTo>
                    <a:lnTo>
                      <a:pt x="524" y="277"/>
                    </a:lnTo>
                    <a:lnTo>
                      <a:pt x="524" y="277"/>
                    </a:lnTo>
                    <a:lnTo>
                      <a:pt x="525" y="275"/>
                    </a:lnTo>
                    <a:lnTo>
                      <a:pt x="525" y="275"/>
                    </a:lnTo>
                    <a:lnTo>
                      <a:pt x="525" y="273"/>
                    </a:lnTo>
                    <a:lnTo>
                      <a:pt x="527" y="273"/>
                    </a:lnTo>
                    <a:lnTo>
                      <a:pt x="530" y="271"/>
                    </a:lnTo>
                    <a:lnTo>
                      <a:pt x="532" y="271"/>
                    </a:lnTo>
                    <a:lnTo>
                      <a:pt x="532" y="270"/>
                    </a:lnTo>
                    <a:lnTo>
                      <a:pt x="530" y="268"/>
                    </a:lnTo>
                    <a:lnTo>
                      <a:pt x="530" y="268"/>
                    </a:lnTo>
                    <a:lnTo>
                      <a:pt x="532" y="266"/>
                    </a:lnTo>
                    <a:lnTo>
                      <a:pt x="532" y="268"/>
                    </a:lnTo>
                    <a:lnTo>
                      <a:pt x="534" y="268"/>
                    </a:lnTo>
                    <a:lnTo>
                      <a:pt x="534" y="271"/>
                    </a:lnTo>
                    <a:lnTo>
                      <a:pt x="534" y="271"/>
                    </a:lnTo>
                    <a:lnTo>
                      <a:pt x="534" y="273"/>
                    </a:lnTo>
                    <a:lnTo>
                      <a:pt x="532" y="273"/>
                    </a:lnTo>
                    <a:lnTo>
                      <a:pt x="530" y="275"/>
                    </a:lnTo>
                    <a:lnTo>
                      <a:pt x="532" y="277"/>
                    </a:lnTo>
                    <a:lnTo>
                      <a:pt x="530" y="277"/>
                    </a:lnTo>
                    <a:lnTo>
                      <a:pt x="530" y="277"/>
                    </a:lnTo>
                    <a:lnTo>
                      <a:pt x="530" y="277"/>
                    </a:lnTo>
                    <a:close/>
                    <a:moveTo>
                      <a:pt x="686" y="271"/>
                    </a:moveTo>
                    <a:lnTo>
                      <a:pt x="684" y="271"/>
                    </a:lnTo>
                    <a:lnTo>
                      <a:pt x="684" y="270"/>
                    </a:lnTo>
                    <a:lnTo>
                      <a:pt x="688" y="266"/>
                    </a:lnTo>
                    <a:lnTo>
                      <a:pt x="690" y="268"/>
                    </a:lnTo>
                    <a:lnTo>
                      <a:pt x="691" y="268"/>
                    </a:lnTo>
                    <a:lnTo>
                      <a:pt x="690" y="270"/>
                    </a:lnTo>
                    <a:lnTo>
                      <a:pt x="686" y="270"/>
                    </a:lnTo>
                    <a:lnTo>
                      <a:pt x="686" y="271"/>
                    </a:lnTo>
                    <a:close/>
                    <a:moveTo>
                      <a:pt x="443" y="271"/>
                    </a:moveTo>
                    <a:lnTo>
                      <a:pt x="445" y="271"/>
                    </a:lnTo>
                    <a:lnTo>
                      <a:pt x="445" y="271"/>
                    </a:lnTo>
                    <a:lnTo>
                      <a:pt x="447" y="271"/>
                    </a:lnTo>
                    <a:lnTo>
                      <a:pt x="448" y="270"/>
                    </a:lnTo>
                    <a:lnTo>
                      <a:pt x="448" y="270"/>
                    </a:lnTo>
                    <a:lnTo>
                      <a:pt x="450" y="270"/>
                    </a:lnTo>
                    <a:lnTo>
                      <a:pt x="452" y="271"/>
                    </a:lnTo>
                    <a:lnTo>
                      <a:pt x="452" y="273"/>
                    </a:lnTo>
                    <a:lnTo>
                      <a:pt x="452" y="273"/>
                    </a:lnTo>
                    <a:lnTo>
                      <a:pt x="453" y="271"/>
                    </a:lnTo>
                    <a:lnTo>
                      <a:pt x="453" y="271"/>
                    </a:lnTo>
                    <a:lnTo>
                      <a:pt x="455" y="271"/>
                    </a:lnTo>
                    <a:lnTo>
                      <a:pt x="457" y="271"/>
                    </a:lnTo>
                    <a:lnTo>
                      <a:pt x="457" y="271"/>
                    </a:lnTo>
                    <a:lnTo>
                      <a:pt x="459" y="273"/>
                    </a:lnTo>
                    <a:lnTo>
                      <a:pt x="459" y="277"/>
                    </a:lnTo>
                    <a:lnTo>
                      <a:pt x="459" y="277"/>
                    </a:lnTo>
                    <a:lnTo>
                      <a:pt x="460" y="277"/>
                    </a:lnTo>
                    <a:lnTo>
                      <a:pt x="460" y="278"/>
                    </a:lnTo>
                    <a:lnTo>
                      <a:pt x="460" y="278"/>
                    </a:lnTo>
                    <a:lnTo>
                      <a:pt x="459" y="280"/>
                    </a:lnTo>
                    <a:lnTo>
                      <a:pt x="459" y="280"/>
                    </a:lnTo>
                    <a:lnTo>
                      <a:pt x="457" y="280"/>
                    </a:lnTo>
                    <a:lnTo>
                      <a:pt x="457" y="278"/>
                    </a:lnTo>
                    <a:lnTo>
                      <a:pt x="455" y="278"/>
                    </a:lnTo>
                    <a:lnTo>
                      <a:pt x="453" y="278"/>
                    </a:lnTo>
                    <a:lnTo>
                      <a:pt x="453" y="280"/>
                    </a:lnTo>
                    <a:lnTo>
                      <a:pt x="453" y="280"/>
                    </a:lnTo>
                    <a:lnTo>
                      <a:pt x="453" y="280"/>
                    </a:lnTo>
                    <a:lnTo>
                      <a:pt x="455" y="280"/>
                    </a:lnTo>
                    <a:lnTo>
                      <a:pt x="455" y="282"/>
                    </a:lnTo>
                    <a:lnTo>
                      <a:pt x="453" y="282"/>
                    </a:lnTo>
                    <a:lnTo>
                      <a:pt x="452" y="280"/>
                    </a:lnTo>
                    <a:lnTo>
                      <a:pt x="452" y="280"/>
                    </a:lnTo>
                    <a:lnTo>
                      <a:pt x="448" y="282"/>
                    </a:lnTo>
                    <a:lnTo>
                      <a:pt x="447" y="282"/>
                    </a:lnTo>
                    <a:lnTo>
                      <a:pt x="447" y="282"/>
                    </a:lnTo>
                    <a:lnTo>
                      <a:pt x="447" y="278"/>
                    </a:lnTo>
                    <a:lnTo>
                      <a:pt x="447" y="278"/>
                    </a:lnTo>
                    <a:lnTo>
                      <a:pt x="443" y="280"/>
                    </a:lnTo>
                    <a:lnTo>
                      <a:pt x="441" y="282"/>
                    </a:lnTo>
                    <a:lnTo>
                      <a:pt x="441" y="282"/>
                    </a:lnTo>
                    <a:lnTo>
                      <a:pt x="440" y="282"/>
                    </a:lnTo>
                    <a:lnTo>
                      <a:pt x="436" y="283"/>
                    </a:lnTo>
                    <a:lnTo>
                      <a:pt x="435" y="283"/>
                    </a:lnTo>
                    <a:lnTo>
                      <a:pt x="433" y="283"/>
                    </a:lnTo>
                    <a:lnTo>
                      <a:pt x="429" y="285"/>
                    </a:lnTo>
                    <a:lnTo>
                      <a:pt x="426" y="285"/>
                    </a:lnTo>
                    <a:lnTo>
                      <a:pt x="426" y="285"/>
                    </a:lnTo>
                    <a:lnTo>
                      <a:pt x="424" y="285"/>
                    </a:lnTo>
                    <a:lnTo>
                      <a:pt x="423" y="285"/>
                    </a:lnTo>
                    <a:lnTo>
                      <a:pt x="423" y="285"/>
                    </a:lnTo>
                    <a:lnTo>
                      <a:pt x="421" y="287"/>
                    </a:lnTo>
                    <a:lnTo>
                      <a:pt x="419" y="285"/>
                    </a:lnTo>
                    <a:lnTo>
                      <a:pt x="417" y="285"/>
                    </a:lnTo>
                    <a:lnTo>
                      <a:pt x="416" y="285"/>
                    </a:lnTo>
                    <a:lnTo>
                      <a:pt x="414" y="283"/>
                    </a:lnTo>
                    <a:lnTo>
                      <a:pt x="414" y="282"/>
                    </a:lnTo>
                    <a:lnTo>
                      <a:pt x="416" y="280"/>
                    </a:lnTo>
                    <a:lnTo>
                      <a:pt x="416" y="278"/>
                    </a:lnTo>
                    <a:lnTo>
                      <a:pt x="416" y="277"/>
                    </a:lnTo>
                    <a:lnTo>
                      <a:pt x="416" y="275"/>
                    </a:lnTo>
                    <a:lnTo>
                      <a:pt x="417" y="275"/>
                    </a:lnTo>
                    <a:lnTo>
                      <a:pt x="419" y="275"/>
                    </a:lnTo>
                    <a:lnTo>
                      <a:pt x="421" y="273"/>
                    </a:lnTo>
                    <a:lnTo>
                      <a:pt x="423" y="271"/>
                    </a:lnTo>
                    <a:lnTo>
                      <a:pt x="424" y="273"/>
                    </a:lnTo>
                    <a:lnTo>
                      <a:pt x="426" y="273"/>
                    </a:lnTo>
                    <a:lnTo>
                      <a:pt x="428" y="273"/>
                    </a:lnTo>
                    <a:lnTo>
                      <a:pt x="429" y="273"/>
                    </a:lnTo>
                    <a:lnTo>
                      <a:pt x="431" y="275"/>
                    </a:lnTo>
                    <a:lnTo>
                      <a:pt x="431" y="275"/>
                    </a:lnTo>
                    <a:lnTo>
                      <a:pt x="433" y="277"/>
                    </a:lnTo>
                    <a:lnTo>
                      <a:pt x="433" y="277"/>
                    </a:lnTo>
                    <a:lnTo>
                      <a:pt x="435" y="278"/>
                    </a:lnTo>
                    <a:lnTo>
                      <a:pt x="436" y="278"/>
                    </a:lnTo>
                    <a:lnTo>
                      <a:pt x="438" y="280"/>
                    </a:lnTo>
                    <a:lnTo>
                      <a:pt x="440" y="278"/>
                    </a:lnTo>
                    <a:lnTo>
                      <a:pt x="443" y="278"/>
                    </a:lnTo>
                    <a:lnTo>
                      <a:pt x="443" y="277"/>
                    </a:lnTo>
                    <a:lnTo>
                      <a:pt x="441" y="275"/>
                    </a:lnTo>
                    <a:lnTo>
                      <a:pt x="440" y="275"/>
                    </a:lnTo>
                    <a:lnTo>
                      <a:pt x="440" y="275"/>
                    </a:lnTo>
                    <a:lnTo>
                      <a:pt x="438" y="275"/>
                    </a:lnTo>
                    <a:lnTo>
                      <a:pt x="438" y="275"/>
                    </a:lnTo>
                    <a:lnTo>
                      <a:pt x="435" y="271"/>
                    </a:lnTo>
                    <a:lnTo>
                      <a:pt x="435" y="270"/>
                    </a:lnTo>
                    <a:lnTo>
                      <a:pt x="433" y="270"/>
                    </a:lnTo>
                    <a:lnTo>
                      <a:pt x="435" y="268"/>
                    </a:lnTo>
                    <a:lnTo>
                      <a:pt x="436" y="266"/>
                    </a:lnTo>
                    <a:lnTo>
                      <a:pt x="436" y="266"/>
                    </a:lnTo>
                    <a:lnTo>
                      <a:pt x="441" y="268"/>
                    </a:lnTo>
                    <a:lnTo>
                      <a:pt x="441" y="268"/>
                    </a:lnTo>
                    <a:lnTo>
                      <a:pt x="443" y="270"/>
                    </a:lnTo>
                    <a:lnTo>
                      <a:pt x="443" y="271"/>
                    </a:lnTo>
                    <a:lnTo>
                      <a:pt x="443" y="271"/>
                    </a:lnTo>
                    <a:close/>
                    <a:moveTo>
                      <a:pt x="390" y="268"/>
                    </a:moveTo>
                    <a:lnTo>
                      <a:pt x="392" y="270"/>
                    </a:lnTo>
                    <a:lnTo>
                      <a:pt x="394" y="271"/>
                    </a:lnTo>
                    <a:lnTo>
                      <a:pt x="394" y="273"/>
                    </a:lnTo>
                    <a:lnTo>
                      <a:pt x="394" y="273"/>
                    </a:lnTo>
                    <a:lnTo>
                      <a:pt x="392" y="275"/>
                    </a:lnTo>
                    <a:lnTo>
                      <a:pt x="387" y="277"/>
                    </a:lnTo>
                    <a:lnTo>
                      <a:pt x="387" y="278"/>
                    </a:lnTo>
                    <a:lnTo>
                      <a:pt x="385" y="280"/>
                    </a:lnTo>
                    <a:lnTo>
                      <a:pt x="385" y="280"/>
                    </a:lnTo>
                    <a:lnTo>
                      <a:pt x="385" y="282"/>
                    </a:lnTo>
                    <a:lnTo>
                      <a:pt x="385" y="282"/>
                    </a:lnTo>
                    <a:lnTo>
                      <a:pt x="383" y="282"/>
                    </a:lnTo>
                    <a:lnTo>
                      <a:pt x="383" y="282"/>
                    </a:lnTo>
                    <a:lnTo>
                      <a:pt x="383" y="280"/>
                    </a:lnTo>
                    <a:lnTo>
                      <a:pt x="383" y="278"/>
                    </a:lnTo>
                    <a:lnTo>
                      <a:pt x="383" y="277"/>
                    </a:lnTo>
                    <a:lnTo>
                      <a:pt x="382" y="277"/>
                    </a:lnTo>
                    <a:lnTo>
                      <a:pt x="380" y="275"/>
                    </a:lnTo>
                    <a:lnTo>
                      <a:pt x="378" y="273"/>
                    </a:lnTo>
                    <a:lnTo>
                      <a:pt x="376" y="273"/>
                    </a:lnTo>
                    <a:lnTo>
                      <a:pt x="373" y="273"/>
                    </a:lnTo>
                    <a:lnTo>
                      <a:pt x="373" y="271"/>
                    </a:lnTo>
                    <a:lnTo>
                      <a:pt x="371" y="270"/>
                    </a:lnTo>
                    <a:lnTo>
                      <a:pt x="371" y="270"/>
                    </a:lnTo>
                    <a:lnTo>
                      <a:pt x="371" y="268"/>
                    </a:lnTo>
                    <a:lnTo>
                      <a:pt x="371" y="268"/>
                    </a:lnTo>
                    <a:lnTo>
                      <a:pt x="371" y="268"/>
                    </a:lnTo>
                    <a:lnTo>
                      <a:pt x="373" y="268"/>
                    </a:lnTo>
                    <a:lnTo>
                      <a:pt x="378" y="268"/>
                    </a:lnTo>
                    <a:lnTo>
                      <a:pt x="380" y="268"/>
                    </a:lnTo>
                    <a:lnTo>
                      <a:pt x="382" y="268"/>
                    </a:lnTo>
                    <a:lnTo>
                      <a:pt x="383" y="266"/>
                    </a:lnTo>
                    <a:lnTo>
                      <a:pt x="385" y="266"/>
                    </a:lnTo>
                    <a:lnTo>
                      <a:pt x="387" y="268"/>
                    </a:lnTo>
                    <a:lnTo>
                      <a:pt x="390" y="268"/>
                    </a:lnTo>
                    <a:lnTo>
                      <a:pt x="390" y="268"/>
                    </a:lnTo>
                    <a:close/>
                    <a:moveTo>
                      <a:pt x="666" y="265"/>
                    </a:moveTo>
                    <a:lnTo>
                      <a:pt x="664" y="266"/>
                    </a:lnTo>
                    <a:lnTo>
                      <a:pt x="664" y="266"/>
                    </a:lnTo>
                    <a:lnTo>
                      <a:pt x="660" y="263"/>
                    </a:lnTo>
                    <a:lnTo>
                      <a:pt x="660" y="261"/>
                    </a:lnTo>
                    <a:lnTo>
                      <a:pt x="662" y="261"/>
                    </a:lnTo>
                    <a:lnTo>
                      <a:pt x="662" y="261"/>
                    </a:lnTo>
                    <a:lnTo>
                      <a:pt x="666" y="261"/>
                    </a:lnTo>
                    <a:lnTo>
                      <a:pt x="666" y="263"/>
                    </a:lnTo>
                    <a:lnTo>
                      <a:pt x="666" y="265"/>
                    </a:lnTo>
                    <a:lnTo>
                      <a:pt x="666" y="265"/>
                    </a:lnTo>
                    <a:close/>
                    <a:moveTo>
                      <a:pt x="607" y="260"/>
                    </a:moveTo>
                    <a:lnTo>
                      <a:pt x="607" y="260"/>
                    </a:lnTo>
                    <a:lnTo>
                      <a:pt x="607" y="260"/>
                    </a:lnTo>
                    <a:lnTo>
                      <a:pt x="606" y="261"/>
                    </a:lnTo>
                    <a:lnTo>
                      <a:pt x="604" y="261"/>
                    </a:lnTo>
                    <a:lnTo>
                      <a:pt x="602" y="263"/>
                    </a:lnTo>
                    <a:lnTo>
                      <a:pt x="601" y="265"/>
                    </a:lnTo>
                    <a:lnTo>
                      <a:pt x="599" y="263"/>
                    </a:lnTo>
                    <a:lnTo>
                      <a:pt x="595" y="263"/>
                    </a:lnTo>
                    <a:lnTo>
                      <a:pt x="594" y="263"/>
                    </a:lnTo>
                    <a:lnTo>
                      <a:pt x="594" y="263"/>
                    </a:lnTo>
                    <a:lnTo>
                      <a:pt x="592" y="263"/>
                    </a:lnTo>
                    <a:lnTo>
                      <a:pt x="589" y="265"/>
                    </a:lnTo>
                    <a:lnTo>
                      <a:pt x="589" y="265"/>
                    </a:lnTo>
                    <a:lnTo>
                      <a:pt x="589" y="263"/>
                    </a:lnTo>
                    <a:lnTo>
                      <a:pt x="589" y="261"/>
                    </a:lnTo>
                    <a:lnTo>
                      <a:pt x="592" y="260"/>
                    </a:lnTo>
                    <a:lnTo>
                      <a:pt x="594" y="260"/>
                    </a:lnTo>
                    <a:lnTo>
                      <a:pt x="595" y="260"/>
                    </a:lnTo>
                    <a:lnTo>
                      <a:pt x="599" y="260"/>
                    </a:lnTo>
                    <a:lnTo>
                      <a:pt x="601" y="258"/>
                    </a:lnTo>
                    <a:lnTo>
                      <a:pt x="604" y="258"/>
                    </a:lnTo>
                    <a:lnTo>
                      <a:pt x="606" y="260"/>
                    </a:lnTo>
                    <a:lnTo>
                      <a:pt x="607" y="260"/>
                    </a:lnTo>
                    <a:lnTo>
                      <a:pt x="607" y="260"/>
                    </a:lnTo>
                    <a:close/>
                    <a:moveTo>
                      <a:pt x="619" y="258"/>
                    </a:moveTo>
                    <a:lnTo>
                      <a:pt x="618" y="258"/>
                    </a:lnTo>
                    <a:lnTo>
                      <a:pt x="618" y="258"/>
                    </a:lnTo>
                    <a:lnTo>
                      <a:pt x="618" y="256"/>
                    </a:lnTo>
                    <a:lnTo>
                      <a:pt x="621" y="256"/>
                    </a:lnTo>
                    <a:lnTo>
                      <a:pt x="621" y="258"/>
                    </a:lnTo>
                    <a:lnTo>
                      <a:pt x="619" y="258"/>
                    </a:lnTo>
                    <a:lnTo>
                      <a:pt x="619" y="258"/>
                    </a:lnTo>
                    <a:close/>
                    <a:moveTo>
                      <a:pt x="833" y="270"/>
                    </a:moveTo>
                    <a:lnTo>
                      <a:pt x="828" y="273"/>
                    </a:lnTo>
                    <a:lnTo>
                      <a:pt x="823" y="273"/>
                    </a:lnTo>
                    <a:lnTo>
                      <a:pt x="820" y="273"/>
                    </a:lnTo>
                    <a:lnTo>
                      <a:pt x="816" y="273"/>
                    </a:lnTo>
                    <a:lnTo>
                      <a:pt x="816" y="273"/>
                    </a:lnTo>
                    <a:lnTo>
                      <a:pt x="816" y="270"/>
                    </a:lnTo>
                    <a:lnTo>
                      <a:pt x="820" y="265"/>
                    </a:lnTo>
                    <a:lnTo>
                      <a:pt x="823" y="258"/>
                    </a:lnTo>
                    <a:lnTo>
                      <a:pt x="825" y="256"/>
                    </a:lnTo>
                    <a:lnTo>
                      <a:pt x="826" y="256"/>
                    </a:lnTo>
                    <a:lnTo>
                      <a:pt x="828" y="254"/>
                    </a:lnTo>
                    <a:lnTo>
                      <a:pt x="833" y="253"/>
                    </a:lnTo>
                    <a:lnTo>
                      <a:pt x="837" y="253"/>
                    </a:lnTo>
                    <a:lnTo>
                      <a:pt x="838" y="254"/>
                    </a:lnTo>
                    <a:lnTo>
                      <a:pt x="840" y="256"/>
                    </a:lnTo>
                    <a:lnTo>
                      <a:pt x="842" y="258"/>
                    </a:lnTo>
                    <a:lnTo>
                      <a:pt x="842" y="260"/>
                    </a:lnTo>
                    <a:lnTo>
                      <a:pt x="840" y="263"/>
                    </a:lnTo>
                    <a:lnTo>
                      <a:pt x="838" y="266"/>
                    </a:lnTo>
                    <a:lnTo>
                      <a:pt x="835" y="270"/>
                    </a:lnTo>
                    <a:lnTo>
                      <a:pt x="833" y="270"/>
                    </a:lnTo>
                    <a:close/>
                    <a:moveTo>
                      <a:pt x="695" y="265"/>
                    </a:moveTo>
                    <a:lnTo>
                      <a:pt x="695" y="265"/>
                    </a:lnTo>
                    <a:lnTo>
                      <a:pt x="691" y="265"/>
                    </a:lnTo>
                    <a:lnTo>
                      <a:pt x="690" y="265"/>
                    </a:lnTo>
                    <a:lnTo>
                      <a:pt x="691" y="263"/>
                    </a:lnTo>
                    <a:lnTo>
                      <a:pt x="690" y="263"/>
                    </a:lnTo>
                    <a:lnTo>
                      <a:pt x="691" y="261"/>
                    </a:lnTo>
                    <a:lnTo>
                      <a:pt x="691" y="260"/>
                    </a:lnTo>
                    <a:lnTo>
                      <a:pt x="691" y="260"/>
                    </a:lnTo>
                    <a:lnTo>
                      <a:pt x="691" y="258"/>
                    </a:lnTo>
                    <a:lnTo>
                      <a:pt x="693" y="254"/>
                    </a:lnTo>
                    <a:lnTo>
                      <a:pt x="695" y="254"/>
                    </a:lnTo>
                    <a:lnTo>
                      <a:pt x="695" y="254"/>
                    </a:lnTo>
                    <a:lnTo>
                      <a:pt x="696" y="253"/>
                    </a:lnTo>
                    <a:lnTo>
                      <a:pt x="696" y="253"/>
                    </a:lnTo>
                    <a:lnTo>
                      <a:pt x="698" y="251"/>
                    </a:lnTo>
                    <a:lnTo>
                      <a:pt x="698" y="251"/>
                    </a:lnTo>
                    <a:lnTo>
                      <a:pt x="698" y="249"/>
                    </a:lnTo>
                    <a:lnTo>
                      <a:pt x="698" y="249"/>
                    </a:lnTo>
                    <a:lnTo>
                      <a:pt x="700" y="248"/>
                    </a:lnTo>
                    <a:lnTo>
                      <a:pt x="702" y="249"/>
                    </a:lnTo>
                    <a:lnTo>
                      <a:pt x="702" y="249"/>
                    </a:lnTo>
                    <a:lnTo>
                      <a:pt x="700" y="251"/>
                    </a:lnTo>
                    <a:lnTo>
                      <a:pt x="702" y="254"/>
                    </a:lnTo>
                    <a:lnTo>
                      <a:pt x="700" y="258"/>
                    </a:lnTo>
                    <a:lnTo>
                      <a:pt x="700" y="260"/>
                    </a:lnTo>
                    <a:lnTo>
                      <a:pt x="698" y="260"/>
                    </a:lnTo>
                    <a:lnTo>
                      <a:pt x="696" y="261"/>
                    </a:lnTo>
                    <a:lnTo>
                      <a:pt x="695" y="263"/>
                    </a:lnTo>
                    <a:lnTo>
                      <a:pt x="695" y="265"/>
                    </a:lnTo>
                    <a:lnTo>
                      <a:pt x="695" y="265"/>
                    </a:lnTo>
                    <a:lnTo>
                      <a:pt x="695" y="265"/>
                    </a:lnTo>
                    <a:lnTo>
                      <a:pt x="695" y="265"/>
                    </a:lnTo>
                    <a:close/>
                    <a:moveTo>
                      <a:pt x="707" y="249"/>
                    </a:moveTo>
                    <a:lnTo>
                      <a:pt x="707" y="251"/>
                    </a:lnTo>
                    <a:lnTo>
                      <a:pt x="707" y="251"/>
                    </a:lnTo>
                    <a:lnTo>
                      <a:pt x="705" y="249"/>
                    </a:lnTo>
                    <a:lnTo>
                      <a:pt x="703" y="249"/>
                    </a:lnTo>
                    <a:lnTo>
                      <a:pt x="703" y="249"/>
                    </a:lnTo>
                    <a:lnTo>
                      <a:pt x="703" y="248"/>
                    </a:lnTo>
                    <a:lnTo>
                      <a:pt x="707" y="248"/>
                    </a:lnTo>
                    <a:lnTo>
                      <a:pt x="707" y="249"/>
                    </a:lnTo>
                    <a:lnTo>
                      <a:pt x="707" y="249"/>
                    </a:lnTo>
                    <a:close/>
                    <a:moveTo>
                      <a:pt x="370" y="249"/>
                    </a:moveTo>
                    <a:lnTo>
                      <a:pt x="370" y="249"/>
                    </a:lnTo>
                    <a:lnTo>
                      <a:pt x="368" y="249"/>
                    </a:lnTo>
                    <a:lnTo>
                      <a:pt x="368" y="248"/>
                    </a:lnTo>
                    <a:lnTo>
                      <a:pt x="368" y="248"/>
                    </a:lnTo>
                    <a:lnTo>
                      <a:pt x="368" y="248"/>
                    </a:lnTo>
                    <a:lnTo>
                      <a:pt x="370" y="248"/>
                    </a:lnTo>
                    <a:lnTo>
                      <a:pt x="370" y="249"/>
                    </a:lnTo>
                    <a:close/>
                    <a:moveTo>
                      <a:pt x="643" y="249"/>
                    </a:moveTo>
                    <a:lnTo>
                      <a:pt x="643" y="249"/>
                    </a:lnTo>
                    <a:lnTo>
                      <a:pt x="642" y="249"/>
                    </a:lnTo>
                    <a:lnTo>
                      <a:pt x="640" y="249"/>
                    </a:lnTo>
                    <a:lnTo>
                      <a:pt x="642" y="248"/>
                    </a:lnTo>
                    <a:lnTo>
                      <a:pt x="643" y="248"/>
                    </a:lnTo>
                    <a:lnTo>
                      <a:pt x="643" y="248"/>
                    </a:lnTo>
                    <a:lnTo>
                      <a:pt x="643" y="248"/>
                    </a:lnTo>
                    <a:lnTo>
                      <a:pt x="643" y="249"/>
                    </a:lnTo>
                    <a:lnTo>
                      <a:pt x="643" y="249"/>
                    </a:lnTo>
                    <a:close/>
                    <a:moveTo>
                      <a:pt x="491" y="248"/>
                    </a:moveTo>
                    <a:lnTo>
                      <a:pt x="489" y="248"/>
                    </a:lnTo>
                    <a:lnTo>
                      <a:pt x="489" y="248"/>
                    </a:lnTo>
                    <a:lnTo>
                      <a:pt x="489" y="246"/>
                    </a:lnTo>
                    <a:lnTo>
                      <a:pt x="491" y="248"/>
                    </a:lnTo>
                    <a:lnTo>
                      <a:pt x="491" y="248"/>
                    </a:lnTo>
                    <a:lnTo>
                      <a:pt x="491" y="248"/>
                    </a:lnTo>
                    <a:lnTo>
                      <a:pt x="491" y="248"/>
                    </a:lnTo>
                    <a:close/>
                    <a:moveTo>
                      <a:pt x="359" y="248"/>
                    </a:moveTo>
                    <a:lnTo>
                      <a:pt x="358" y="248"/>
                    </a:lnTo>
                    <a:lnTo>
                      <a:pt x="354" y="248"/>
                    </a:lnTo>
                    <a:lnTo>
                      <a:pt x="352" y="249"/>
                    </a:lnTo>
                    <a:lnTo>
                      <a:pt x="351" y="251"/>
                    </a:lnTo>
                    <a:lnTo>
                      <a:pt x="346" y="251"/>
                    </a:lnTo>
                    <a:lnTo>
                      <a:pt x="346" y="249"/>
                    </a:lnTo>
                    <a:lnTo>
                      <a:pt x="346" y="249"/>
                    </a:lnTo>
                    <a:lnTo>
                      <a:pt x="346" y="251"/>
                    </a:lnTo>
                    <a:lnTo>
                      <a:pt x="344" y="249"/>
                    </a:lnTo>
                    <a:lnTo>
                      <a:pt x="337" y="249"/>
                    </a:lnTo>
                    <a:lnTo>
                      <a:pt x="337" y="248"/>
                    </a:lnTo>
                    <a:lnTo>
                      <a:pt x="339" y="246"/>
                    </a:lnTo>
                    <a:lnTo>
                      <a:pt x="340" y="244"/>
                    </a:lnTo>
                    <a:lnTo>
                      <a:pt x="344" y="244"/>
                    </a:lnTo>
                    <a:lnTo>
                      <a:pt x="361" y="244"/>
                    </a:lnTo>
                    <a:lnTo>
                      <a:pt x="363" y="246"/>
                    </a:lnTo>
                    <a:lnTo>
                      <a:pt x="363" y="246"/>
                    </a:lnTo>
                    <a:lnTo>
                      <a:pt x="359" y="248"/>
                    </a:lnTo>
                    <a:lnTo>
                      <a:pt x="359" y="248"/>
                    </a:lnTo>
                    <a:close/>
                    <a:moveTo>
                      <a:pt x="388" y="246"/>
                    </a:moveTo>
                    <a:lnTo>
                      <a:pt x="387" y="246"/>
                    </a:lnTo>
                    <a:lnTo>
                      <a:pt x="385" y="246"/>
                    </a:lnTo>
                    <a:lnTo>
                      <a:pt x="385" y="244"/>
                    </a:lnTo>
                    <a:lnTo>
                      <a:pt x="385" y="244"/>
                    </a:lnTo>
                    <a:lnTo>
                      <a:pt x="388" y="243"/>
                    </a:lnTo>
                    <a:lnTo>
                      <a:pt x="388" y="243"/>
                    </a:lnTo>
                    <a:lnTo>
                      <a:pt x="390" y="244"/>
                    </a:lnTo>
                    <a:lnTo>
                      <a:pt x="390" y="244"/>
                    </a:lnTo>
                    <a:lnTo>
                      <a:pt x="392" y="244"/>
                    </a:lnTo>
                    <a:lnTo>
                      <a:pt x="388" y="244"/>
                    </a:lnTo>
                    <a:lnTo>
                      <a:pt x="388" y="246"/>
                    </a:lnTo>
                    <a:close/>
                    <a:moveTo>
                      <a:pt x="758" y="241"/>
                    </a:moveTo>
                    <a:lnTo>
                      <a:pt x="758" y="241"/>
                    </a:lnTo>
                    <a:lnTo>
                      <a:pt x="758" y="241"/>
                    </a:lnTo>
                    <a:lnTo>
                      <a:pt x="758" y="241"/>
                    </a:lnTo>
                    <a:lnTo>
                      <a:pt x="758" y="239"/>
                    </a:lnTo>
                    <a:lnTo>
                      <a:pt x="760" y="239"/>
                    </a:lnTo>
                    <a:lnTo>
                      <a:pt x="760" y="239"/>
                    </a:lnTo>
                    <a:lnTo>
                      <a:pt x="760" y="239"/>
                    </a:lnTo>
                    <a:lnTo>
                      <a:pt x="758" y="241"/>
                    </a:lnTo>
                    <a:lnTo>
                      <a:pt x="758" y="241"/>
                    </a:lnTo>
                    <a:close/>
                    <a:moveTo>
                      <a:pt x="193" y="239"/>
                    </a:moveTo>
                    <a:lnTo>
                      <a:pt x="192" y="239"/>
                    </a:lnTo>
                    <a:lnTo>
                      <a:pt x="192" y="239"/>
                    </a:lnTo>
                    <a:lnTo>
                      <a:pt x="192" y="239"/>
                    </a:lnTo>
                    <a:lnTo>
                      <a:pt x="192" y="237"/>
                    </a:lnTo>
                    <a:lnTo>
                      <a:pt x="193" y="237"/>
                    </a:lnTo>
                    <a:lnTo>
                      <a:pt x="193" y="237"/>
                    </a:lnTo>
                    <a:lnTo>
                      <a:pt x="193" y="237"/>
                    </a:lnTo>
                    <a:lnTo>
                      <a:pt x="193" y="239"/>
                    </a:lnTo>
                    <a:lnTo>
                      <a:pt x="193" y="239"/>
                    </a:lnTo>
                    <a:close/>
                    <a:moveTo>
                      <a:pt x="760" y="237"/>
                    </a:moveTo>
                    <a:lnTo>
                      <a:pt x="758" y="237"/>
                    </a:lnTo>
                    <a:lnTo>
                      <a:pt x="758" y="236"/>
                    </a:lnTo>
                    <a:lnTo>
                      <a:pt x="758" y="236"/>
                    </a:lnTo>
                    <a:lnTo>
                      <a:pt x="760" y="237"/>
                    </a:lnTo>
                    <a:lnTo>
                      <a:pt x="760" y="237"/>
                    </a:lnTo>
                    <a:lnTo>
                      <a:pt x="760" y="237"/>
                    </a:lnTo>
                    <a:close/>
                    <a:moveTo>
                      <a:pt x="761" y="236"/>
                    </a:moveTo>
                    <a:lnTo>
                      <a:pt x="761" y="236"/>
                    </a:lnTo>
                    <a:lnTo>
                      <a:pt x="761" y="234"/>
                    </a:lnTo>
                    <a:lnTo>
                      <a:pt x="761" y="234"/>
                    </a:lnTo>
                    <a:lnTo>
                      <a:pt x="761" y="234"/>
                    </a:lnTo>
                    <a:lnTo>
                      <a:pt x="763" y="232"/>
                    </a:lnTo>
                    <a:lnTo>
                      <a:pt x="761" y="236"/>
                    </a:lnTo>
                    <a:close/>
                    <a:moveTo>
                      <a:pt x="756" y="236"/>
                    </a:moveTo>
                    <a:lnTo>
                      <a:pt x="756" y="237"/>
                    </a:lnTo>
                    <a:lnTo>
                      <a:pt x="756" y="239"/>
                    </a:lnTo>
                    <a:lnTo>
                      <a:pt x="753" y="239"/>
                    </a:lnTo>
                    <a:lnTo>
                      <a:pt x="753" y="243"/>
                    </a:lnTo>
                    <a:lnTo>
                      <a:pt x="751" y="243"/>
                    </a:lnTo>
                    <a:lnTo>
                      <a:pt x="749" y="244"/>
                    </a:lnTo>
                    <a:lnTo>
                      <a:pt x="748" y="243"/>
                    </a:lnTo>
                    <a:lnTo>
                      <a:pt x="748" y="241"/>
                    </a:lnTo>
                    <a:lnTo>
                      <a:pt x="748" y="236"/>
                    </a:lnTo>
                    <a:lnTo>
                      <a:pt x="749" y="236"/>
                    </a:lnTo>
                    <a:lnTo>
                      <a:pt x="749" y="236"/>
                    </a:lnTo>
                    <a:lnTo>
                      <a:pt x="749" y="236"/>
                    </a:lnTo>
                    <a:lnTo>
                      <a:pt x="748" y="236"/>
                    </a:lnTo>
                    <a:lnTo>
                      <a:pt x="748" y="232"/>
                    </a:lnTo>
                    <a:lnTo>
                      <a:pt x="748" y="231"/>
                    </a:lnTo>
                    <a:lnTo>
                      <a:pt x="749" y="231"/>
                    </a:lnTo>
                    <a:lnTo>
                      <a:pt x="749" y="231"/>
                    </a:lnTo>
                    <a:lnTo>
                      <a:pt x="751" y="232"/>
                    </a:lnTo>
                    <a:lnTo>
                      <a:pt x="755" y="234"/>
                    </a:lnTo>
                    <a:lnTo>
                      <a:pt x="756" y="236"/>
                    </a:lnTo>
                    <a:lnTo>
                      <a:pt x="756" y="236"/>
                    </a:lnTo>
                    <a:close/>
                    <a:moveTo>
                      <a:pt x="234" y="227"/>
                    </a:moveTo>
                    <a:lnTo>
                      <a:pt x="236" y="229"/>
                    </a:lnTo>
                    <a:lnTo>
                      <a:pt x="238" y="231"/>
                    </a:lnTo>
                    <a:lnTo>
                      <a:pt x="240" y="231"/>
                    </a:lnTo>
                    <a:lnTo>
                      <a:pt x="241" y="231"/>
                    </a:lnTo>
                    <a:lnTo>
                      <a:pt x="245" y="231"/>
                    </a:lnTo>
                    <a:lnTo>
                      <a:pt x="246" y="232"/>
                    </a:lnTo>
                    <a:lnTo>
                      <a:pt x="250" y="232"/>
                    </a:lnTo>
                    <a:lnTo>
                      <a:pt x="250" y="232"/>
                    </a:lnTo>
                    <a:lnTo>
                      <a:pt x="251" y="232"/>
                    </a:lnTo>
                    <a:lnTo>
                      <a:pt x="251" y="232"/>
                    </a:lnTo>
                    <a:lnTo>
                      <a:pt x="253" y="232"/>
                    </a:lnTo>
                    <a:lnTo>
                      <a:pt x="255" y="234"/>
                    </a:lnTo>
                    <a:lnTo>
                      <a:pt x="257" y="236"/>
                    </a:lnTo>
                    <a:lnTo>
                      <a:pt x="257" y="237"/>
                    </a:lnTo>
                    <a:lnTo>
                      <a:pt x="258" y="241"/>
                    </a:lnTo>
                    <a:lnTo>
                      <a:pt x="260" y="243"/>
                    </a:lnTo>
                    <a:lnTo>
                      <a:pt x="262" y="243"/>
                    </a:lnTo>
                    <a:lnTo>
                      <a:pt x="263" y="243"/>
                    </a:lnTo>
                    <a:lnTo>
                      <a:pt x="265" y="243"/>
                    </a:lnTo>
                    <a:lnTo>
                      <a:pt x="272" y="244"/>
                    </a:lnTo>
                    <a:lnTo>
                      <a:pt x="274" y="244"/>
                    </a:lnTo>
                    <a:lnTo>
                      <a:pt x="275" y="243"/>
                    </a:lnTo>
                    <a:lnTo>
                      <a:pt x="277" y="243"/>
                    </a:lnTo>
                    <a:lnTo>
                      <a:pt x="281" y="244"/>
                    </a:lnTo>
                    <a:lnTo>
                      <a:pt x="284" y="244"/>
                    </a:lnTo>
                    <a:lnTo>
                      <a:pt x="286" y="244"/>
                    </a:lnTo>
                    <a:lnTo>
                      <a:pt x="289" y="244"/>
                    </a:lnTo>
                    <a:lnTo>
                      <a:pt x="289" y="244"/>
                    </a:lnTo>
                    <a:lnTo>
                      <a:pt x="291" y="244"/>
                    </a:lnTo>
                    <a:lnTo>
                      <a:pt x="293" y="246"/>
                    </a:lnTo>
                    <a:lnTo>
                      <a:pt x="293" y="246"/>
                    </a:lnTo>
                    <a:lnTo>
                      <a:pt x="294" y="244"/>
                    </a:lnTo>
                    <a:lnTo>
                      <a:pt x="296" y="243"/>
                    </a:lnTo>
                    <a:lnTo>
                      <a:pt x="298" y="241"/>
                    </a:lnTo>
                    <a:lnTo>
                      <a:pt x="298" y="237"/>
                    </a:lnTo>
                    <a:lnTo>
                      <a:pt x="298" y="237"/>
                    </a:lnTo>
                    <a:lnTo>
                      <a:pt x="299" y="236"/>
                    </a:lnTo>
                    <a:lnTo>
                      <a:pt x="299" y="236"/>
                    </a:lnTo>
                    <a:lnTo>
                      <a:pt x="301" y="236"/>
                    </a:lnTo>
                    <a:lnTo>
                      <a:pt x="303" y="236"/>
                    </a:lnTo>
                    <a:lnTo>
                      <a:pt x="305" y="236"/>
                    </a:lnTo>
                    <a:lnTo>
                      <a:pt x="306" y="239"/>
                    </a:lnTo>
                    <a:lnTo>
                      <a:pt x="308" y="241"/>
                    </a:lnTo>
                    <a:lnTo>
                      <a:pt x="311" y="241"/>
                    </a:lnTo>
                    <a:lnTo>
                      <a:pt x="311" y="241"/>
                    </a:lnTo>
                    <a:lnTo>
                      <a:pt x="313" y="239"/>
                    </a:lnTo>
                    <a:lnTo>
                      <a:pt x="315" y="239"/>
                    </a:lnTo>
                    <a:lnTo>
                      <a:pt x="317" y="241"/>
                    </a:lnTo>
                    <a:lnTo>
                      <a:pt x="317" y="241"/>
                    </a:lnTo>
                    <a:lnTo>
                      <a:pt x="318" y="243"/>
                    </a:lnTo>
                    <a:lnTo>
                      <a:pt x="323" y="243"/>
                    </a:lnTo>
                    <a:lnTo>
                      <a:pt x="325" y="244"/>
                    </a:lnTo>
                    <a:lnTo>
                      <a:pt x="325" y="244"/>
                    </a:lnTo>
                    <a:lnTo>
                      <a:pt x="328" y="244"/>
                    </a:lnTo>
                    <a:lnTo>
                      <a:pt x="332" y="244"/>
                    </a:lnTo>
                    <a:lnTo>
                      <a:pt x="334" y="244"/>
                    </a:lnTo>
                    <a:lnTo>
                      <a:pt x="334" y="248"/>
                    </a:lnTo>
                    <a:lnTo>
                      <a:pt x="335" y="249"/>
                    </a:lnTo>
                    <a:lnTo>
                      <a:pt x="335" y="251"/>
                    </a:lnTo>
                    <a:lnTo>
                      <a:pt x="337" y="251"/>
                    </a:lnTo>
                    <a:lnTo>
                      <a:pt x="339" y="253"/>
                    </a:lnTo>
                    <a:lnTo>
                      <a:pt x="339" y="254"/>
                    </a:lnTo>
                    <a:lnTo>
                      <a:pt x="339" y="256"/>
                    </a:lnTo>
                    <a:lnTo>
                      <a:pt x="342" y="260"/>
                    </a:lnTo>
                    <a:lnTo>
                      <a:pt x="347" y="260"/>
                    </a:lnTo>
                    <a:lnTo>
                      <a:pt x="352" y="260"/>
                    </a:lnTo>
                    <a:lnTo>
                      <a:pt x="358" y="260"/>
                    </a:lnTo>
                    <a:lnTo>
                      <a:pt x="359" y="260"/>
                    </a:lnTo>
                    <a:lnTo>
                      <a:pt x="363" y="258"/>
                    </a:lnTo>
                    <a:lnTo>
                      <a:pt x="363" y="258"/>
                    </a:lnTo>
                    <a:lnTo>
                      <a:pt x="370" y="261"/>
                    </a:lnTo>
                    <a:lnTo>
                      <a:pt x="370" y="261"/>
                    </a:lnTo>
                    <a:lnTo>
                      <a:pt x="370" y="263"/>
                    </a:lnTo>
                    <a:lnTo>
                      <a:pt x="370" y="265"/>
                    </a:lnTo>
                    <a:lnTo>
                      <a:pt x="370" y="270"/>
                    </a:lnTo>
                    <a:lnTo>
                      <a:pt x="370" y="271"/>
                    </a:lnTo>
                    <a:lnTo>
                      <a:pt x="370" y="273"/>
                    </a:lnTo>
                    <a:lnTo>
                      <a:pt x="370" y="277"/>
                    </a:lnTo>
                    <a:lnTo>
                      <a:pt x="371" y="277"/>
                    </a:lnTo>
                    <a:lnTo>
                      <a:pt x="373" y="278"/>
                    </a:lnTo>
                    <a:lnTo>
                      <a:pt x="373" y="280"/>
                    </a:lnTo>
                    <a:lnTo>
                      <a:pt x="373" y="280"/>
                    </a:lnTo>
                    <a:lnTo>
                      <a:pt x="370" y="280"/>
                    </a:lnTo>
                    <a:lnTo>
                      <a:pt x="370" y="278"/>
                    </a:lnTo>
                    <a:lnTo>
                      <a:pt x="368" y="278"/>
                    </a:lnTo>
                    <a:lnTo>
                      <a:pt x="366" y="277"/>
                    </a:lnTo>
                    <a:lnTo>
                      <a:pt x="364" y="277"/>
                    </a:lnTo>
                    <a:lnTo>
                      <a:pt x="361" y="277"/>
                    </a:lnTo>
                    <a:lnTo>
                      <a:pt x="356" y="275"/>
                    </a:lnTo>
                    <a:lnTo>
                      <a:pt x="347" y="271"/>
                    </a:lnTo>
                    <a:lnTo>
                      <a:pt x="346" y="271"/>
                    </a:lnTo>
                    <a:lnTo>
                      <a:pt x="342" y="271"/>
                    </a:lnTo>
                    <a:lnTo>
                      <a:pt x="340" y="271"/>
                    </a:lnTo>
                    <a:lnTo>
                      <a:pt x="339" y="273"/>
                    </a:lnTo>
                    <a:lnTo>
                      <a:pt x="337" y="273"/>
                    </a:lnTo>
                    <a:lnTo>
                      <a:pt x="334" y="273"/>
                    </a:lnTo>
                    <a:lnTo>
                      <a:pt x="330" y="271"/>
                    </a:lnTo>
                    <a:lnTo>
                      <a:pt x="325" y="271"/>
                    </a:lnTo>
                    <a:lnTo>
                      <a:pt x="313" y="271"/>
                    </a:lnTo>
                    <a:lnTo>
                      <a:pt x="310" y="270"/>
                    </a:lnTo>
                    <a:lnTo>
                      <a:pt x="305" y="270"/>
                    </a:lnTo>
                    <a:lnTo>
                      <a:pt x="301" y="270"/>
                    </a:lnTo>
                    <a:lnTo>
                      <a:pt x="296" y="268"/>
                    </a:lnTo>
                    <a:lnTo>
                      <a:pt x="286" y="263"/>
                    </a:lnTo>
                    <a:lnTo>
                      <a:pt x="282" y="261"/>
                    </a:lnTo>
                    <a:lnTo>
                      <a:pt x="270" y="260"/>
                    </a:lnTo>
                    <a:lnTo>
                      <a:pt x="269" y="260"/>
                    </a:lnTo>
                    <a:lnTo>
                      <a:pt x="265" y="260"/>
                    </a:lnTo>
                    <a:lnTo>
                      <a:pt x="263" y="260"/>
                    </a:lnTo>
                    <a:lnTo>
                      <a:pt x="260" y="260"/>
                    </a:lnTo>
                    <a:lnTo>
                      <a:pt x="257" y="260"/>
                    </a:lnTo>
                    <a:lnTo>
                      <a:pt x="257" y="260"/>
                    </a:lnTo>
                    <a:lnTo>
                      <a:pt x="255" y="261"/>
                    </a:lnTo>
                    <a:lnTo>
                      <a:pt x="253" y="261"/>
                    </a:lnTo>
                    <a:lnTo>
                      <a:pt x="250" y="261"/>
                    </a:lnTo>
                    <a:lnTo>
                      <a:pt x="245" y="260"/>
                    </a:lnTo>
                    <a:lnTo>
                      <a:pt x="243" y="260"/>
                    </a:lnTo>
                    <a:lnTo>
                      <a:pt x="241" y="258"/>
                    </a:lnTo>
                    <a:lnTo>
                      <a:pt x="238" y="256"/>
                    </a:lnTo>
                    <a:lnTo>
                      <a:pt x="238" y="256"/>
                    </a:lnTo>
                    <a:lnTo>
                      <a:pt x="233" y="254"/>
                    </a:lnTo>
                    <a:lnTo>
                      <a:pt x="229" y="254"/>
                    </a:lnTo>
                    <a:lnTo>
                      <a:pt x="221" y="254"/>
                    </a:lnTo>
                    <a:lnTo>
                      <a:pt x="219" y="254"/>
                    </a:lnTo>
                    <a:lnTo>
                      <a:pt x="217" y="253"/>
                    </a:lnTo>
                    <a:lnTo>
                      <a:pt x="216" y="253"/>
                    </a:lnTo>
                    <a:lnTo>
                      <a:pt x="216" y="251"/>
                    </a:lnTo>
                    <a:lnTo>
                      <a:pt x="217" y="249"/>
                    </a:lnTo>
                    <a:lnTo>
                      <a:pt x="217" y="248"/>
                    </a:lnTo>
                    <a:lnTo>
                      <a:pt x="217" y="248"/>
                    </a:lnTo>
                    <a:lnTo>
                      <a:pt x="212" y="244"/>
                    </a:lnTo>
                    <a:lnTo>
                      <a:pt x="207" y="243"/>
                    </a:lnTo>
                    <a:lnTo>
                      <a:pt x="205" y="243"/>
                    </a:lnTo>
                    <a:lnTo>
                      <a:pt x="202" y="243"/>
                    </a:lnTo>
                    <a:lnTo>
                      <a:pt x="200" y="244"/>
                    </a:lnTo>
                    <a:lnTo>
                      <a:pt x="198" y="243"/>
                    </a:lnTo>
                    <a:lnTo>
                      <a:pt x="197" y="243"/>
                    </a:lnTo>
                    <a:lnTo>
                      <a:pt x="195" y="243"/>
                    </a:lnTo>
                    <a:lnTo>
                      <a:pt x="195" y="243"/>
                    </a:lnTo>
                    <a:lnTo>
                      <a:pt x="193" y="243"/>
                    </a:lnTo>
                    <a:lnTo>
                      <a:pt x="193" y="243"/>
                    </a:lnTo>
                    <a:lnTo>
                      <a:pt x="193" y="241"/>
                    </a:lnTo>
                    <a:lnTo>
                      <a:pt x="195" y="239"/>
                    </a:lnTo>
                    <a:lnTo>
                      <a:pt x="195" y="239"/>
                    </a:lnTo>
                    <a:lnTo>
                      <a:pt x="197" y="241"/>
                    </a:lnTo>
                    <a:lnTo>
                      <a:pt x="197" y="241"/>
                    </a:lnTo>
                    <a:lnTo>
                      <a:pt x="197" y="243"/>
                    </a:lnTo>
                    <a:lnTo>
                      <a:pt x="198" y="243"/>
                    </a:lnTo>
                    <a:lnTo>
                      <a:pt x="200" y="239"/>
                    </a:lnTo>
                    <a:lnTo>
                      <a:pt x="200" y="239"/>
                    </a:lnTo>
                    <a:lnTo>
                      <a:pt x="202" y="236"/>
                    </a:lnTo>
                    <a:lnTo>
                      <a:pt x="202" y="236"/>
                    </a:lnTo>
                    <a:lnTo>
                      <a:pt x="204" y="236"/>
                    </a:lnTo>
                    <a:lnTo>
                      <a:pt x="204" y="236"/>
                    </a:lnTo>
                    <a:lnTo>
                      <a:pt x="205" y="229"/>
                    </a:lnTo>
                    <a:lnTo>
                      <a:pt x="207" y="227"/>
                    </a:lnTo>
                    <a:lnTo>
                      <a:pt x="209" y="225"/>
                    </a:lnTo>
                    <a:lnTo>
                      <a:pt x="209" y="225"/>
                    </a:lnTo>
                    <a:lnTo>
                      <a:pt x="210" y="225"/>
                    </a:lnTo>
                    <a:lnTo>
                      <a:pt x="214" y="227"/>
                    </a:lnTo>
                    <a:lnTo>
                      <a:pt x="217" y="227"/>
                    </a:lnTo>
                    <a:lnTo>
                      <a:pt x="219" y="227"/>
                    </a:lnTo>
                    <a:lnTo>
                      <a:pt x="221" y="227"/>
                    </a:lnTo>
                    <a:lnTo>
                      <a:pt x="224" y="229"/>
                    </a:lnTo>
                    <a:lnTo>
                      <a:pt x="224" y="229"/>
                    </a:lnTo>
                    <a:lnTo>
                      <a:pt x="226" y="229"/>
                    </a:lnTo>
                    <a:lnTo>
                      <a:pt x="228" y="227"/>
                    </a:lnTo>
                    <a:lnTo>
                      <a:pt x="228" y="225"/>
                    </a:lnTo>
                    <a:lnTo>
                      <a:pt x="231" y="225"/>
                    </a:lnTo>
                    <a:lnTo>
                      <a:pt x="233" y="227"/>
                    </a:lnTo>
                    <a:lnTo>
                      <a:pt x="234" y="227"/>
                    </a:lnTo>
                    <a:lnTo>
                      <a:pt x="234" y="227"/>
                    </a:lnTo>
                    <a:close/>
                    <a:moveTo>
                      <a:pt x="554" y="227"/>
                    </a:moveTo>
                    <a:lnTo>
                      <a:pt x="554" y="227"/>
                    </a:lnTo>
                    <a:lnTo>
                      <a:pt x="554" y="225"/>
                    </a:lnTo>
                    <a:lnTo>
                      <a:pt x="553" y="225"/>
                    </a:lnTo>
                    <a:lnTo>
                      <a:pt x="553" y="225"/>
                    </a:lnTo>
                    <a:lnTo>
                      <a:pt x="554" y="225"/>
                    </a:lnTo>
                    <a:lnTo>
                      <a:pt x="554" y="227"/>
                    </a:lnTo>
                    <a:lnTo>
                      <a:pt x="554" y="227"/>
                    </a:lnTo>
                    <a:close/>
                    <a:moveTo>
                      <a:pt x="488" y="232"/>
                    </a:moveTo>
                    <a:lnTo>
                      <a:pt x="486" y="236"/>
                    </a:lnTo>
                    <a:lnTo>
                      <a:pt x="486" y="234"/>
                    </a:lnTo>
                    <a:lnTo>
                      <a:pt x="486" y="232"/>
                    </a:lnTo>
                    <a:lnTo>
                      <a:pt x="486" y="231"/>
                    </a:lnTo>
                    <a:lnTo>
                      <a:pt x="486" y="229"/>
                    </a:lnTo>
                    <a:lnTo>
                      <a:pt x="486" y="224"/>
                    </a:lnTo>
                    <a:lnTo>
                      <a:pt x="486" y="222"/>
                    </a:lnTo>
                    <a:lnTo>
                      <a:pt x="488" y="225"/>
                    </a:lnTo>
                    <a:lnTo>
                      <a:pt x="488" y="227"/>
                    </a:lnTo>
                    <a:lnTo>
                      <a:pt x="488" y="232"/>
                    </a:lnTo>
                    <a:lnTo>
                      <a:pt x="488" y="232"/>
                    </a:lnTo>
                    <a:close/>
                    <a:moveTo>
                      <a:pt x="337" y="224"/>
                    </a:moveTo>
                    <a:lnTo>
                      <a:pt x="337" y="224"/>
                    </a:lnTo>
                    <a:lnTo>
                      <a:pt x="335" y="224"/>
                    </a:lnTo>
                    <a:lnTo>
                      <a:pt x="334" y="224"/>
                    </a:lnTo>
                    <a:lnTo>
                      <a:pt x="335" y="222"/>
                    </a:lnTo>
                    <a:lnTo>
                      <a:pt x="337" y="222"/>
                    </a:lnTo>
                    <a:lnTo>
                      <a:pt x="337" y="222"/>
                    </a:lnTo>
                    <a:lnTo>
                      <a:pt x="337" y="224"/>
                    </a:lnTo>
                    <a:lnTo>
                      <a:pt x="337" y="224"/>
                    </a:lnTo>
                    <a:close/>
                    <a:moveTo>
                      <a:pt x="722" y="224"/>
                    </a:moveTo>
                    <a:lnTo>
                      <a:pt x="722" y="225"/>
                    </a:lnTo>
                    <a:lnTo>
                      <a:pt x="720" y="225"/>
                    </a:lnTo>
                    <a:lnTo>
                      <a:pt x="720" y="225"/>
                    </a:lnTo>
                    <a:lnTo>
                      <a:pt x="720" y="224"/>
                    </a:lnTo>
                    <a:lnTo>
                      <a:pt x="720" y="222"/>
                    </a:lnTo>
                    <a:lnTo>
                      <a:pt x="719" y="219"/>
                    </a:lnTo>
                    <a:lnTo>
                      <a:pt x="720" y="219"/>
                    </a:lnTo>
                    <a:lnTo>
                      <a:pt x="720" y="220"/>
                    </a:lnTo>
                    <a:lnTo>
                      <a:pt x="722" y="220"/>
                    </a:lnTo>
                    <a:lnTo>
                      <a:pt x="722" y="222"/>
                    </a:lnTo>
                    <a:lnTo>
                      <a:pt x="722" y="224"/>
                    </a:lnTo>
                    <a:lnTo>
                      <a:pt x="722" y="224"/>
                    </a:lnTo>
                    <a:close/>
                    <a:moveTo>
                      <a:pt x="760" y="222"/>
                    </a:moveTo>
                    <a:lnTo>
                      <a:pt x="760" y="222"/>
                    </a:lnTo>
                    <a:lnTo>
                      <a:pt x="760" y="224"/>
                    </a:lnTo>
                    <a:lnTo>
                      <a:pt x="760" y="225"/>
                    </a:lnTo>
                    <a:lnTo>
                      <a:pt x="760" y="225"/>
                    </a:lnTo>
                    <a:lnTo>
                      <a:pt x="760" y="227"/>
                    </a:lnTo>
                    <a:lnTo>
                      <a:pt x="760" y="229"/>
                    </a:lnTo>
                    <a:lnTo>
                      <a:pt x="760" y="231"/>
                    </a:lnTo>
                    <a:lnTo>
                      <a:pt x="760" y="231"/>
                    </a:lnTo>
                    <a:lnTo>
                      <a:pt x="760" y="232"/>
                    </a:lnTo>
                    <a:lnTo>
                      <a:pt x="760" y="234"/>
                    </a:lnTo>
                    <a:lnTo>
                      <a:pt x="758" y="234"/>
                    </a:lnTo>
                    <a:lnTo>
                      <a:pt x="758" y="234"/>
                    </a:lnTo>
                    <a:lnTo>
                      <a:pt x="755" y="234"/>
                    </a:lnTo>
                    <a:lnTo>
                      <a:pt x="753" y="232"/>
                    </a:lnTo>
                    <a:lnTo>
                      <a:pt x="751" y="231"/>
                    </a:lnTo>
                    <a:lnTo>
                      <a:pt x="751" y="231"/>
                    </a:lnTo>
                    <a:lnTo>
                      <a:pt x="749" y="229"/>
                    </a:lnTo>
                    <a:lnTo>
                      <a:pt x="749" y="229"/>
                    </a:lnTo>
                    <a:lnTo>
                      <a:pt x="749" y="227"/>
                    </a:lnTo>
                    <a:lnTo>
                      <a:pt x="749" y="227"/>
                    </a:lnTo>
                    <a:lnTo>
                      <a:pt x="751" y="227"/>
                    </a:lnTo>
                    <a:lnTo>
                      <a:pt x="751" y="227"/>
                    </a:lnTo>
                    <a:lnTo>
                      <a:pt x="753" y="224"/>
                    </a:lnTo>
                    <a:lnTo>
                      <a:pt x="749" y="222"/>
                    </a:lnTo>
                    <a:lnTo>
                      <a:pt x="749" y="222"/>
                    </a:lnTo>
                    <a:lnTo>
                      <a:pt x="751" y="220"/>
                    </a:lnTo>
                    <a:lnTo>
                      <a:pt x="753" y="222"/>
                    </a:lnTo>
                    <a:lnTo>
                      <a:pt x="755" y="219"/>
                    </a:lnTo>
                    <a:lnTo>
                      <a:pt x="755" y="219"/>
                    </a:lnTo>
                    <a:lnTo>
                      <a:pt x="756" y="217"/>
                    </a:lnTo>
                    <a:lnTo>
                      <a:pt x="756" y="215"/>
                    </a:lnTo>
                    <a:lnTo>
                      <a:pt x="758" y="217"/>
                    </a:lnTo>
                    <a:lnTo>
                      <a:pt x="758" y="217"/>
                    </a:lnTo>
                    <a:lnTo>
                      <a:pt x="758" y="219"/>
                    </a:lnTo>
                    <a:lnTo>
                      <a:pt x="758" y="219"/>
                    </a:lnTo>
                    <a:lnTo>
                      <a:pt x="760" y="219"/>
                    </a:lnTo>
                    <a:lnTo>
                      <a:pt x="760" y="222"/>
                    </a:lnTo>
                    <a:lnTo>
                      <a:pt x="760" y="222"/>
                    </a:lnTo>
                    <a:close/>
                    <a:moveTo>
                      <a:pt x="725" y="225"/>
                    </a:moveTo>
                    <a:lnTo>
                      <a:pt x="724" y="227"/>
                    </a:lnTo>
                    <a:lnTo>
                      <a:pt x="725" y="222"/>
                    </a:lnTo>
                    <a:lnTo>
                      <a:pt x="725" y="220"/>
                    </a:lnTo>
                    <a:lnTo>
                      <a:pt x="727" y="220"/>
                    </a:lnTo>
                    <a:lnTo>
                      <a:pt x="729" y="214"/>
                    </a:lnTo>
                    <a:lnTo>
                      <a:pt x="729" y="214"/>
                    </a:lnTo>
                    <a:lnTo>
                      <a:pt x="731" y="215"/>
                    </a:lnTo>
                    <a:lnTo>
                      <a:pt x="729" y="219"/>
                    </a:lnTo>
                    <a:lnTo>
                      <a:pt x="725" y="222"/>
                    </a:lnTo>
                    <a:lnTo>
                      <a:pt x="725" y="225"/>
                    </a:lnTo>
                    <a:close/>
                    <a:moveTo>
                      <a:pt x="139" y="217"/>
                    </a:moveTo>
                    <a:lnTo>
                      <a:pt x="137" y="217"/>
                    </a:lnTo>
                    <a:lnTo>
                      <a:pt x="133" y="215"/>
                    </a:lnTo>
                    <a:lnTo>
                      <a:pt x="133" y="214"/>
                    </a:lnTo>
                    <a:lnTo>
                      <a:pt x="133" y="214"/>
                    </a:lnTo>
                    <a:lnTo>
                      <a:pt x="135" y="214"/>
                    </a:lnTo>
                    <a:lnTo>
                      <a:pt x="139" y="215"/>
                    </a:lnTo>
                    <a:lnTo>
                      <a:pt x="139" y="215"/>
                    </a:lnTo>
                    <a:lnTo>
                      <a:pt x="139" y="217"/>
                    </a:lnTo>
                    <a:lnTo>
                      <a:pt x="139" y="217"/>
                    </a:lnTo>
                    <a:close/>
                    <a:moveTo>
                      <a:pt x="546" y="214"/>
                    </a:moveTo>
                    <a:lnTo>
                      <a:pt x="546" y="215"/>
                    </a:lnTo>
                    <a:lnTo>
                      <a:pt x="546" y="215"/>
                    </a:lnTo>
                    <a:lnTo>
                      <a:pt x="546" y="214"/>
                    </a:lnTo>
                    <a:lnTo>
                      <a:pt x="544" y="214"/>
                    </a:lnTo>
                    <a:lnTo>
                      <a:pt x="544" y="214"/>
                    </a:lnTo>
                    <a:lnTo>
                      <a:pt x="546" y="212"/>
                    </a:lnTo>
                    <a:lnTo>
                      <a:pt x="546" y="214"/>
                    </a:lnTo>
                    <a:lnTo>
                      <a:pt x="546" y="214"/>
                    </a:lnTo>
                    <a:close/>
                    <a:moveTo>
                      <a:pt x="517" y="217"/>
                    </a:moveTo>
                    <a:lnTo>
                      <a:pt x="515" y="217"/>
                    </a:lnTo>
                    <a:lnTo>
                      <a:pt x="513" y="215"/>
                    </a:lnTo>
                    <a:lnTo>
                      <a:pt x="512" y="214"/>
                    </a:lnTo>
                    <a:lnTo>
                      <a:pt x="512" y="212"/>
                    </a:lnTo>
                    <a:lnTo>
                      <a:pt x="513" y="210"/>
                    </a:lnTo>
                    <a:lnTo>
                      <a:pt x="513" y="210"/>
                    </a:lnTo>
                    <a:lnTo>
                      <a:pt x="513" y="210"/>
                    </a:lnTo>
                    <a:lnTo>
                      <a:pt x="513" y="208"/>
                    </a:lnTo>
                    <a:lnTo>
                      <a:pt x="515" y="210"/>
                    </a:lnTo>
                    <a:lnTo>
                      <a:pt x="515" y="210"/>
                    </a:lnTo>
                    <a:lnTo>
                      <a:pt x="517" y="210"/>
                    </a:lnTo>
                    <a:lnTo>
                      <a:pt x="517" y="212"/>
                    </a:lnTo>
                    <a:lnTo>
                      <a:pt x="517" y="217"/>
                    </a:lnTo>
                    <a:close/>
                    <a:moveTo>
                      <a:pt x="527" y="214"/>
                    </a:moveTo>
                    <a:lnTo>
                      <a:pt x="527" y="214"/>
                    </a:lnTo>
                    <a:lnTo>
                      <a:pt x="525" y="215"/>
                    </a:lnTo>
                    <a:lnTo>
                      <a:pt x="525" y="215"/>
                    </a:lnTo>
                    <a:lnTo>
                      <a:pt x="524" y="215"/>
                    </a:lnTo>
                    <a:lnTo>
                      <a:pt x="524" y="214"/>
                    </a:lnTo>
                    <a:lnTo>
                      <a:pt x="522" y="215"/>
                    </a:lnTo>
                    <a:lnTo>
                      <a:pt x="522" y="215"/>
                    </a:lnTo>
                    <a:lnTo>
                      <a:pt x="520" y="214"/>
                    </a:lnTo>
                    <a:lnTo>
                      <a:pt x="522" y="210"/>
                    </a:lnTo>
                    <a:lnTo>
                      <a:pt x="524" y="208"/>
                    </a:lnTo>
                    <a:lnTo>
                      <a:pt x="524" y="208"/>
                    </a:lnTo>
                    <a:lnTo>
                      <a:pt x="522" y="205"/>
                    </a:lnTo>
                    <a:lnTo>
                      <a:pt x="522" y="203"/>
                    </a:lnTo>
                    <a:lnTo>
                      <a:pt x="525" y="202"/>
                    </a:lnTo>
                    <a:lnTo>
                      <a:pt x="529" y="202"/>
                    </a:lnTo>
                    <a:lnTo>
                      <a:pt x="529" y="200"/>
                    </a:lnTo>
                    <a:lnTo>
                      <a:pt x="529" y="202"/>
                    </a:lnTo>
                    <a:lnTo>
                      <a:pt x="530" y="207"/>
                    </a:lnTo>
                    <a:lnTo>
                      <a:pt x="527" y="210"/>
                    </a:lnTo>
                    <a:lnTo>
                      <a:pt x="527" y="214"/>
                    </a:lnTo>
                    <a:lnTo>
                      <a:pt x="527" y="214"/>
                    </a:lnTo>
                    <a:close/>
                    <a:moveTo>
                      <a:pt x="537" y="200"/>
                    </a:moveTo>
                    <a:lnTo>
                      <a:pt x="539" y="203"/>
                    </a:lnTo>
                    <a:lnTo>
                      <a:pt x="539" y="205"/>
                    </a:lnTo>
                    <a:lnTo>
                      <a:pt x="537" y="203"/>
                    </a:lnTo>
                    <a:lnTo>
                      <a:pt x="537" y="203"/>
                    </a:lnTo>
                    <a:lnTo>
                      <a:pt x="537" y="203"/>
                    </a:lnTo>
                    <a:lnTo>
                      <a:pt x="536" y="203"/>
                    </a:lnTo>
                    <a:lnTo>
                      <a:pt x="536" y="203"/>
                    </a:lnTo>
                    <a:lnTo>
                      <a:pt x="536" y="205"/>
                    </a:lnTo>
                    <a:lnTo>
                      <a:pt x="536" y="207"/>
                    </a:lnTo>
                    <a:lnTo>
                      <a:pt x="534" y="207"/>
                    </a:lnTo>
                    <a:lnTo>
                      <a:pt x="534" y="210"/>
                    </a:lnTo>
                    <a:lnTo>
                      <a:pt x="534" y="212"/>
                    </a:lnTo>
                    <a:lnTo>
                      <a:pt x="536" y="210"/>
                    </a:lnTo>
                    <a:lnTo>
                      <a:pt x="536" y="210"/>
                    </a:lnTo>
                    <a:lnTo>
                      <a:pt x="537" y="212"/>
                    </a:lnTo>
                    <a:lnTo>
                      <a:pt x="539" y="214"/>
                    </a:lnTo>
                    <a:lnTo>
                      <a:pt x="537" y="214"/>
                    </a:lnTo>
                    <a:lnTo>
                      <a:pt x="537" y="215"/>
                    </a:lnTo>
                    <a:lnTo>
                      <a:pt x="536" y="215"/>
                    </a:lnTo>
                    <a:lnTo>
                      <a:pt x="534" y="215"/>
                    </a:lnTo>
                    <a:lnTo>
                      <a:pt x="534" y="215"/>
                    </a:lnTo>
                    <a:lnTo>
                      <a:pt x="534" y="217"/>
                    </a:lnTo>
                    <a:lnTo>
                      <a:pt x="532" y="217"/>
                    </a:lnTo>
                    <a:lnTo>
                      <a:pt x="532" y="217"/>
                    </a:lnTo>
                    <a:lnTo>
                      <a:pt x="532" y="220"/>
                    </a:lnTo>
                    <a:lnTo>
                      <a:pt x="530" y="220"/>
                    </a:lnTo>
                    <a:lnTo>
                      <a:pt x="529" y="220"/>
                    </a:lnTo>
                    <a:lnTo>
                      <a:pt x="529" y="220"/>
                    </a:lnTo>
                    <a:lnTo>
                      <a:pt x="527" y="220"/>
                    </a:lnTo>
                    <a:lnTo>
                      <a:pt x="527" y="219"/>
                    </a:lnTo>
                    <a:lnTo>
                      <a:pt x="527" y="217"/>
                    </a:lnTo>
                    <a:lnTo>
                      <a:pt x="527" y="215"/>
                    </a:lnTo>
                    <a:lnTo>
                      <a:pt x="527" y="215"/>
                    </a:lnTo>
                    <a:lnTo>
                      <a:pt x="529" y="214"/>
                    </a:lnTo>
                    <a:lnTo>
                      <a:pt x="529" y="214"/>
                    </a:lnTo>
                    <a:lnTo>
                      <a:pt x="530" y="212"/>
                    </a:lnTo>
                    <a:lnTo>
                      <a:pt x="530" y="212"/>
                    </a:lnTo>
                    <a:lnTo>
                      <a:pt x="530" y="208"/>
                    </a:lnTo>
                    <a:lnTo>
                      <a:pt x="530" y="208"/>
                    </a:lnTo>
                    <a:lnTo>
                      <a:pt x="530" y="207"/>
                    </a:lnTo>
                    <a:lnTo>
                      <a:pt x="532" y="205"/>
                    </a:lnTo>
                    <a:lnTo>
                      <a:pt x="532" y="200"/>
                    </a:lnTo>
                    <a:lnTo>
                      <a:pt x="534" y="196"/>
                    </a:lnTo>
                    <a:lnTo>
                      <a:pt x="536" y="196"/>
                    </a:lnTo>
                    <a:lnTo>
                      <a:pt x="536" y="196"/>
                    </a:lnTo>
                    <a:lnTo>
                      <a:pt x="536" y="196"/>
                    </a:lnTo>
                    <a:lnTo>
                      <a:pt x="537" y="200"/>
                    </a:lnTo>
                    <a:lnTo>
                      <a:pt x="537" y="200"/>
                    </a:lnTo>
                    <a:close/>
                    <a:moveTo>
                      <a:pt x="737" y="193"/>
                    </a:moveTo>
                    <a:lnTo>
                      <a:pt x="739" y="195"/>
                    </a:lnTo>
                    <a:lnTo>
                      <a:pt x="736" y="193"/>
                    </a:lnTo>
                    <a:lnTo>
                      <a:pt x="732" y="191"/>
                    </a:lnTo>
                    <a:lnTo>
                      <a:pt x="732" y="191"/>
                    </a:lnTo>
                    <a:lnTo>
                      <a:pt x="736" y="193"/>
                    </a:lnTo>
                    <a:lnTo>
                      <a:pt x="737" y="193"/>
                    </a:lnTo>
                    <a:lnTo>
                      <a:pt x="737" y="193"/>
                    </a:lnTo>
                    <a:close/>
                    <a:moveTo>
                      <a:pt x="539" y="191"/>
                    </a:moveTo>
                    <a:lnTo>
                      <a:pt x="537" y="193"/>
                    </a:lnTo>
                    <a:lnTo>
                      <a:pt x="536" y="193"/>
                    </a:lnTo>
                    <a:lnTo>
                      <a:pt x="534" y="191"/>
                    </a:lnTo>
                    <a:lnTo>
                      <a:pt x="534" y="190"/>
                    </a:lnTo>
                    <a:lnTo>
                      <a:pt x="534" y="190"/>
                    </a:lnTo>
                    <a:lnTo>
                      <a:pt x="536" y="188"/>
                    </a:lnTo>
                    <a:lnTo>
                      <a:pt x="539" y="188"/>
                    </a:lnTo>
                    <a:lnTo>
                      <a:pt x="539" y="190"/>
                    </a:lnTo>
                    <a:lnTo>
                      <a:pt x="539" y="191"/>
                    </a:lnTo>
                    <a:lnTo>
                      <a:pt x="539" y="191"/>
                    </a:lnTo>
                    <a:close/>
                    <a:moveTo>
                      <a:pt x="642" y="181"/>
                    </a:moveTo>
                    <a:lnTo>
                      <a:pt x="638" y="181"/>
                    </a:lnTo>
                    <a:lnTo>
                      <a:pt x="638" y="179"/>
                    </a:lnTo>
                    <a:lnTo>
                      <a:pt x="640" y="179"/>
                    </a:lnTo>
                    <a:lnTo>
                      <a:pt x="642" y="179"/>
                    </a:lnTo>
                    <a:lnTo>
                      <a:pt x="642" y="181"/>
                    </a:lnTo>
                    <a:close/>
                    <a:moveTo>
                      <a:pt x="637" y="183"/>
                    </a:moveTo>
                    <a:lnTo>
                      <a:pt x="635" y="183"/>
                    </a:lnTo>
                    <a:lnTo>
                      <a:pt x="635" y="185"/>
                    </a:lnTo>
                    <a:lnTo>
                      <a:pt x="633" y="183"/>
                    </a:lnTo>
                    <a:lnTo>
                      <a:pt x="633" y="183"/>
                    </a:lnTo>
                    <a:lnTo>
                      <a:pt x="633" y="183"/>
                    </a:lnTo>
                    <a:lnTo>
                      <a:pt x="633" y="183"/>
                    </a:lnTo>
                    <a:lnTo>
                      <a:pt x="631" y="183"/>
                    </a:lnTo>
                    <a:lnTo>
                      <a:pt x="630" y="185"/>
                    </a:lnTo>
                    <a:lnTo>
                      <a:pt x="630" y="185"/>
                    </a:lnTo>
                    <a:lnTo>
                      <a:pt x="630" y="183"/>
                    </a:lnTo>
                    <a:lnTo>
                      <a:pt x="630" y="183"/>
                    </a:lnTo>
                    <a:lnTo>
                      <a:pt x="631" y="181"/>
                    </a:lnTo>
                    <a:lnTo>
                      <a:pt x="633" y="181"/>
                    </a:lnTo>
                    <a:lnTo>
                      <a:pt x="635" y="179"/>
                    </a:lnTo>
                    <a:lnTo>
                      <a:pt x="637" y="179"/>
                    </a:lnTo>
                    <a:lnTo>
                      <a:pt x="637" y="181"/>
                    </a:lnTo>
                    <a:lnTo>
                      <a:pt x="637" y="181"/>
                    </a:lnTo>
                    <a:lnTo>
                      <a:pt x="637" y="181"/>
                    </a:lnTo>
                    <a:lnTo>
                      <a:pt x="637" y="183"/>
                    </a:lnTo>
                    <a:lnTo>
                      <a:pt x="637" y="183"/>
                    </a:lnTo>
                    <a:close/>
                    <a:moveTo>
                      <a:pt x="645" y="179"/>
                    </a:moveTo>
                    <a:lnTo>
                      <a:pt x="645" y="181"/>
                    </a:lnTo>
                    <a:lnTo>
                      <a:pt x="645" y="181"/>
                    </a:lnTo>
                    <a:lnTo>
                      <a:pt x="643" y="181"/>
                    </a:lnTo>
                    <a:lnTo>
                      <a:pt x="642" y="181"/>
                    </a:lnTo>
                    <a:lnTo>
                      <a:pt x="642" y="179"/>
                    </a:lnTo>
                    <a:lnTo>
                      <a:pt x="642" y="179"/>
                    </a:lnTo>
                    <a:lnTo>
                      <a:pt x="643" y="179"/>
                    </a:lnTo>
                    <a:lnTo>
                      <a:pt x="643" y="179"/>
                    </a:lnTo>
                    <a:lnTo>
                      <a:pt x="645" y="179"/>
                    </a:lnTo>
                    <a:lnTo>
                      <a:pt x="645" y="179"/>
                    </a:lnTo>
                    <a:close/>
                    <a:moveTo>
                      <a:pt x="409" y="178"/>
                    </a:moveTo>
                    <a:lnTo>
                      <a:pt x="407" y="181"/>
                    </a:lnTo>
                    <a:lnTo>
                      <a:pt x="406" y="179"/>
                    </a:lnTo>
                    <a:lnTo>
                      <a:pt x="407" y="178"/>
                    </a:lnTo>
                    <a:lnTo>
                      <a:pt x="409" y="178"/>
                    </a:lnTo>
                    <a:lnTo>
                      <a:pt x="409" y="178"/>
                    </a:lnTo>
                    <a:lnTo>
                      <a:pt x="409" y="178"/>
                    </a:lnTo>
                    <a:close/>
                    <a:moveTo>
                      <a:pt x="623" y="176"/>
                    </a:moveTo>
                    <a:lnTo>
                      <a:pt x="623" y="176"/>
                    </a:lnTo>
                    <a:lnTo>
                      <a:pt x="621" y="176"/>
                    </a:lnTo>
                    <a:lnTo>
                      <a:pt x="621" y="176"/>
                    </a:lnTo>
                    <a:lnTo>
                      <a:pt x="621" y="174"/>
                    </a:lnTo>
                    <a:lnTo>
                      <a:pt x="621" y="174"/>
                    </a:lnTo>
                    <a:lnTo>
                      <a:pt x="623" y="176"/>
                    </a:lnTo>
                    <a:close/>
                    <a:moveTo>
                      <a:pt x="406" y="186"/>
                    </a:moveTo>
                    <a:lnTo>
                      <a:pt x="402" y="190"/>
                    </a:lnTo>
                    <a:lnTo>
                      <a:pt x="400" y="190"/>
                    </a:lnTo>
                    <a:lnTo>
                      <a:pt x="402" y="185"/>
                    </a:lnTo>
                    <a:lnTo>
                      <a:pt x="400" y="183"/>
                    </a:lnTo>
                    <a:lnTo>
                      <a:pt x="400" y="181"/>
                    </a:lnTo>
                    <a:lnTo>
                      <a:pt x="402" y="178"/>
                    </a:lnTo>
                    <a:lnTo>
                      <a:pt x="402" y="176"/>
                    </a:lnTo>
                    <a:lnTo>
                      <a:pt x="404" y="174"/>
                    </a:lnTo>
                    <a:lnTo>
                      <a:pt x="406" y="174"/>
                    </a:lnTo>
                    <a:lnTo>
                      <a:pt x="406" y="178"/>
                    </a:lnTo>
                    <a:lnTo>
                      <a:pt x="406" y="178"/>
                    </a:lnTo>
                    <a:lnTo>
                      <a:pt x="406" y="179"/>
                    </a:lnTo>
                    <a:lnTo>
                      <a:pt x="406" y="179"/>
                    </a:lnTo>
                    <a:lnTo>
                      <a:pt x="406" y="183"/>
                    </a:lnTo>
                    <a:lnTo>
                      <a:pt x="406" y="185"/>
                    </a:lnTo>
                    <a:lnTo>
                      <a:pt x="406" y="185"/>
                    </a:lnTo>
                    <a:lnTo>
                      <a:pt x="406" y="186"/>
                    </a:lnTo>
                    <a:lnTo>
                      <a:pt x="406" y="186"/>
                    </a:lnTo>
                    <a:close/>
                    <a:moveTo>
                      <a:pt x="609" y="171"/>
                    </a:moveTo>
                    <a:lnTo>
                      <a:pt x="613" y="173"/>
                    </a:lnTo>
                    <a:lnTo>
                      <a:pt x="613" y="174"/>
                    </a:lnTo>
                    <a:lnTo>
                      <a:pt x="613" y="174"/>
                    </a:lnTo>
                    <a:lnTo>
                      <a:pt x="614" y="176"/>
                    </a:lnTo>
                    <a:lnTo>
                      <a:pt x="614" y="176"/>
                    </a:lnTo>
                    <a:lnTo>
                      <a:pt x="616" y="178"/>
                    </a:lnTo>
                    <a:lnTo>
                      <a:pt x="616" y="179"/>
                    </a:lnTo>
                    <a:lnTo>
                      <a:pt x="616" y="181"/>
                    </a:lnTo>
                    <a:lnTo>
                      <a:pt x="614" y="183"/>
                    </a:lnTo>
                    <a:lnTo>
                      <a:pt x="613" y="183"/>
                    </a:lnTo>
                    <a:lnTo>
                      <a:pt x="611" y="185"/>
                    </a:lnTo>
                    <a:lnTo>
                      <a:pt x="609" y="185"/>
                    </a:lnTo>
                    <a:lnTo>
                      <a:pt x="607" y="185"/>
                    </a:lnTo>
                    <a:lnTo>
                      <a:pt x="606" y="185"/>
                    </a:lnTo>
                    <a:lnTo>
                      <a:pt x="606" y="186"/>
                    </a:lnTo>
                    <a:lnTo>
                      <a:pt x="602" y="185"/>
                    </a:lnTo>
                    <a:lnTo>
                      <a:pt x="601" y="183"/>
                    </a:lnTo>
                    <a:lnTo>
                      <a:pt x="595" y="181"/>
                    </a:lnTo>
                    <a:lnTo>
                      <a:pt x="595" y="181"/>
                    </a:lnTo>
                    <a:lnTo>
                      <a:pt x="595" y="179"/>
                    </a:lnTo>
                    <a:lnTo>
                      <a:pt x="594" y="178"/>
                    </a:lnTo>
                    <a:lnTo>
                      <a:pt x="592" y="176"/>
                    </a:lnTo>
                    <a:lnTo>
                      <a:pt x="592" y="173"/>
                    </a:lnTo>
                    <a:lnTo>
                      <a:pt x="594" y="173"/>
                    </a:lnTo>
                    <a:lnTo>
                      <a:pt x="594" y="171"/>
                    </a:lnTo>
                    <a:lnTo>
                      <a:pt x="597" y="173"/>
                    </a:lnTo>
                    <a:lnTo>
                      <a:pt x="597" y="171"/>
                    </a:lnTo>
                    <a:lnTo>
                      <a:pt x="602" y="171"/>
                    </a:lnTo>
                    <a:lnTo>
                      <a:pt x="607" y="171"/>
                    </a:lnTo>
                    <a:lnTo>
                      <a:pt x="609" y="171"/>
                    </a:lnTo>
                    <a:close/>
                    <a:moveTo>
                      <a:pt x="630" y="169"/>
                    </a:moveTo>
                    <a:lnTo>
                      <a:pt x="630" y="171"/>
                    </a:lnTo>
                    <a:lnTo>
                      <a:pt x="628" y="169"/>
                    </a:lnTo>
                    <a:lnTo>
                      <a:pt x="628" y="169"/>
                    </a:lnTo>
                    <a:lnTo>
                      <a:pt x="630" y="169"/>
                    </a:lnTo>
                    <a:lnTo>
                      <a:pt x="630" y="169"/>
                    </a:lnTo>
                    <a:lnTo>
                      <a:pt x="630" y="169"/>
                    </a:lnTo>
                    <a:close/>
                    <a:moveTo>
                      <a:pt x="224" y="169"/>
                    </a:moveTo>
                    <a:lnTo>
                      <a:pt x="224" y="171"/>
                    </a:lnTo>
                    <a:lnTo>
                      <a:pt x="224" y="169"/>
                    </a:lnTo>
                    <a:lnTo>
                      <a:pt x="222" y="169"/>
                    </a:lnTo>
                    <a:lnTo>
                      <a:pt x="222" y="169"/>
                    </a:lnTo>
                    <a:lnTo>
                      <a:pt x="222" y="169"/>
                    </a:lnTo>
                    <a:lnTo>
                      <a:pt x="222" y="168"/>
                    </a:lnTo>
                    <a:lnTo>
                      <a:pt x="226" y="169"/>
                    </a:lnTo>
                    <a:lnTo>
                      <a:pt x="224" y="169"/>
                    </a:lnTo>
                    <a:lnTo>
                      <a:pt x="224" y="169"/>
                    </a:lnTo>
                    <a:close/>
                    <a:moveTo>
                      <a:pt x="236" y="168"/>
                    </a:moveTo>
                    <a:lnTo>
                      <a:pt x="236" y="168"/>
                    </a:lnTo>
                    <a:lnTo>
                      <a:pt x="234" y="168"/>
                    </a:lnTo>
                    <a:lnTo>
                      <a:pt x="234" y="168"/>
                    </a:lnTo>
                    <a:lnTo>
                      <a:pt x="234" y="166"/>
                    </a:lnTo>
                    <a:lnTo>
                      <a:pt x="236" y="166"/>
                    </a:lnTo>
                    <a:lnTo>
                      <a:pt x="236" y="168"/>
                    </a:lnTo>
                    <a:lnTo>
                      <a:pt x="236" y="168"/>
                    </a:lnTo>
                    <a:close/>
                    <a:moveTo>
                      <a:pt x="664" y="168"/>
                    </a:moveTo>
                    <a:lnTo>
                      <a:pt x="669" y="169"/>
                    </a:lnTo>
                    <a:lnTo>
                      <a:pt x="671" y="169"/>
                    </a:lnTo>
                    <a:lnTo>
                      <a:pt x="674" y="169"/>
                    </a:lnTo>
                    <a:lnTo>
                      <a:pt x="676" y="169"/>
                    </a:lnTo>
                    <a:lnTo>
                      <a:pt x="679" y="173"/>
                    </a:lnTo>
                    <a:lnTo>
                      <a:pt x="681" y="174"/>
                    </a:lnTo>
                    <a:lnTo>
                      <a:pt x="681" y="176"/>
                    </a:lnTo>
                    <a:lnTo>
                      <a:pt x="681" y="178"/>
                    </a:lnTo>
                    <a:lnTo>
                      <a:pt x="683" y="178"/>
                    </a:lnTo>
                    <a:lnTo>
                      <a:pt x="684" y="178"/>
                    </a:lnTo>
                    <a:lnTo>
                      <a:pt x="684" y="179"/>
                    </a:lnTo>
                    <a:lnTo>
                      <a:pt x="686" y="181"/>
                    </a:lnTo>
                    <a:lnTo>
                      <a:pt x="684" y="186"/>
                    </a:lnTo>
                    <a:lnTo>
                      <a:pt x="679" y="185"/>
                    </a:lnTo>
                    <a:lnTo>
                      <a:pt x="676" y="181"/>
                    </a:lnTo>
                    <a:lnTo>
                      <a:pt x="674" y="181"/>
                    </a:lnTo>
                    <a:lnTo>
                      <a:pt x="669" y="179"/>
                    </a:lnTo>
                    <a:lnTo>
                      <a:pt x="669" y="178"/>
                    </a:lnTo>
                    <a:lnTo>
                      <a:pt x="667" y="178"/>
                    </a:lnTo>
                    <a:lnTo>
                      <a:pt x="666" y="176"/>
                    </a:lnTo>
                    <a:lnTo>
                      <a:pt x="662" y="176"/>
                    </a:lnTo>
                    <a:lnTo>
                      <a:pt x="660" y="176"/>
                    </a:lnTo>
                    <a:lnTo>
                      <a:pt x="659" y="176"/>
                    </a:lnTo>
                    <a:lnTo>
                      <a:pt x="660" y="176"/>
                    </a:lnTo>
                    <a:lnTo>
                      <a:pt x="660" y="178"/>
                    </a:lnTo>
                    <a:lnTo>
                      <a:pt x="659" y="178"/>
                    </a:lnTo>
                    <a:lnTo>
                      <a:pt x="655" y="178"/>
                    </a:lnTo>
                    <a:lnTo>
                      <a:pt x="654" y="178"/>
                    </a:lnTo>
                    <a:lnTo>
                      <a:pt x="652" y="176"/>
                    </a:lnTo>
                    <a:lnTo>
                      <a:pt x="648" y="176"/>
                    </a:lnTo>
                    <a:lnTo>
                      <a:pt x="648" y="176"/>
                    </a:lnTo>
                    <a:lnTo>
                      <a:pt x="648" y="174"/>
                    </a:lnTo>
                    <a:lnTo>
                      <a:pt x="648" y="174"/>
                    </a:lnTo>
                    <a:lnTo>
                      <a:pt x="648" y="174"/>
                    </a:lnTo>
                    <a:lnTo>
                      <a:pt x="647" y="174"/>
                    </a:lnTo>
                    <a:lnTo>
                      <a:pt x="645" y="174"/>
                    </a:lnTo>
                    <a:lnTo>
                      <a:pt x="645" y="176"/>
                    </a:lnTo>
                    <a:lnTo>
                      <a:pt x="643" y="178"/>
                    </a:lnTo>
                    <a:lnTo>
                      <a:pt x="643" y="178"/>
                    </a:lnTo>
                    <a:lnTo>
                      <a:pt x="640" y="178"/>
                    </a:lnTo>
                    <a:lnTo>
                      <a:pt x="640" y="178"/>
                    </a:lnTo>
                    <a:lnTo>
                      <a:pt x="638" y="178"/>
                    </a:lnTo>
                    <a:lnTo>
                      <a:pt x="637" y="174"/>
                    </a:lnTo>
                    <a:lnTo>
                      <a:pt x="635" y="174"/>
                    </a:lnTo>
                    <a:lnTo>
                      <a:pt x="635" y="173"/>
                    </a:lnTo>
                    <a:lnTo>
                      <a:pt x="633" y="173"/>
                    </a:lnTo>
                    <a:lnTo>
                      <a:pt x="631" y="173"/>
                    </a:lnTo>
                    <a:lnTo>
                      <a:pt x="631" y="174"/>
                    </a:lnTo>
                    <a:lnTo>
                      <a:pt x="631" y="176"/>
                    </a:lnTo>
                    <a:lnTo>
                      <a:pt x="631" y="176"/>
                    </a:lnTo>
                    <a:lnTo>
                      <a:pt x="630" y="178"/>
                    </a:lnTo>
                    <a:lnTo>
                      <a:pt x="630" y="179"/>
                    </a:lnTo>
                    <a:lnTo>
                      <a:pt x="628" y="179"/>
                    </a:lnTo>
                    <a:lnTo>
                      <a:pt x="630" y="178"/>
                    </a:lnTo>
                    <a:lnTo>
                      <a:pt x="630" y="176"/>
                    </a:lnTo>
                    <a:lnTo>
                      <a:pt x="628" y="174"/>
                    </a:lnTo>
                    <a:lnTo>
                      <a:pt x="628" y="174"/>
                    </a:lnTo>
                    <a:lnTo>
                      <a:pt x="633" y="169"/>
                    </a:lnTo>
                    <a:lnTo>
                      <a:pt x="635" y="168"/>
                    </a:lnTo>
                    <a:lnTo>
                      <a:pt x="642" y="168"/>
                    </a:lnTo>
                    <a:lnTo>
                      <a:pt x="645" y="168"/>
                    </a:lnTo>
                    <a:lnTo>
                      <a:pt x="648" y="168"/>
                    </a:lnTo>
                    <a:lnTo>
                      <a:pt x="650" y="166"/>
                    </a:lnTo>
                    <a:lnTo>
                      <a:pt x="650" y="168"/>
                    </a:lnTo>
                    <a:lnTo>
                      <a:pt x="652" y="168"/>
                    </a:lnTo>
                    <a:lnTo>
                      <a:pt x="652" y="169"/>
                    </a:lnTo>
                    <a:lnTo>
                      <a:pt x="654" y="169"/>
                    </a:lnTo>
                    <a:lnTo>
                      <a:pt x="655" y="168"/>
                    </a:lnTo>
                    <a:lnTo>
                      <a:pt x="657" y="166"/>
                    </a:lnTo>
                    <a:lnTo>
                      <a:pt x="659" y="166"/>
                    </a:lnTo>
                    <a:lnTo>
                      <a:pt x="659" y="166"/>
                    </a:lnTo>
                    <a:lnTo>
                      <a:pt x="660" y="166"/>
                    </a:lnTo>
                    <a:lnTo>
                      <a:pt x="660" y="166"/>
                    </a:lnTo>
                    <a:lnTo>
                      <a:pt x="664" y="168"/>
                    </a:lnTo>
                    <a:lnTo>
                      <a:pt x="664" y="168"/>
                    </a:lnTo>
                    <a:close/>
                    <a:moveTo>
                      <a:pt x="101" y="173"/>
                    </a:moveTo>
                    <a:lnTo>
                      <a:pt x="101" y="176"/>
                    </a:lnTo>
                    <a:lnTo>
                      <a:pt x="99" y="174"/>
                    </a:lnTo>
                    <a:lnTo>
                      <a:pt x="99" y="173"/>
                    </a:lnTo>
                    <a:lnTo>
                      <a:pt x="99" y="173"/>
                    </a:lnTo>
                    <a:lnTo>
                      <a:pt x="97" y="171"/>
                    </a:lnTo>
                    <a:lnTo>
                      <a:pt x="96" y="169"/>
                    </a:lnTo>
                    <a:lnTo>
                      <a:pt x="96" y="166"/>
                    </a:lnTo>
                    <a:lnTo>
                      <a:pt x="96" y="166"/>
                    </a:lnTo>
                    <a:lnTo>
                      <a:pt x="97" y="166"/>
                    </a:lnTo>
                    <a:lnTo>
                      <a:pt x="101" y="169"/>
                    </a:lnTo>
                    <a:lnTo>
                      <a:pt x="101" y="171"/>
                    </a:lnTo>
                    <a:lnTo>
                      <a:pt x="101" y="173"/>
                    </a:lnTo>
                    <a:lnTo>
                      <a:pt x="101" y="173"/>
                    </a:lnTo>
                    <a:lnTo>
                      <a:pt x="101" y="173"/>
                    </a:lnTo>
                    <a:lnTo>
                      <a:pt x="101" y="173"/>
                    </a:lnTo>
                    <a:close/>
                    <a:moveTo>
                      <a:pt x="250" y="169"/>
                    </a:moveTo>
                    <a:lnTo>
                      <a:pt x="250" y="171"/>
                    </a:lnTo>
                    <a:lnTo>
                      <a:pt x="250" y="173"/>
                    </a:lnTo>
                    <a:lnTo>
                      <a:pt x="248" y="173"/>
                    </a:lnTo>
                    <a:lnTo>
                      <a:pt x="248" y="174"/>
                    </a:lnTo>
                    <a:lnTo>
                      <a:pt x="246" y="174"/>
                    </a:lnTo>
                    <a:lnTo>
                      <a:pt x="246" y="173"/>
                    </a:lnTo>
                    <a:lnTo>
                      <a:pt x="245" y="173"/>
                    </a:lnTo>
                    <a:lnTo>
                      <a:pt x="243" y="171"/>
                    </a:lnTo>
                    <a:lnTo>
                      <a:pt x="243" y="171"/>
                    </a:lnTo>
                    <a:lnTo>
                      <a:pt x="243" y="173"/>
                    </a:lnTo>
                    <a:lnTo>
                      <a:pt x="240" y="174"/>
                    </a:lnTo>
                    <a:lnTo>
                      <a:pt x="240" y="174"/>
                    </a:lnTo>
                    <a:lnTo>
                      <a:pt x="240" y="173"/>
                    </a:lnTo>
                    <a:lnTo>
                      <a:pt x="238" y="171"/>
                    </a:lnTo>
                    <a:lnTo>
                      <a:pt x="238" y="169"/>
                    </a:lnTo>
                    <a:lnTo>
                      <a:pt x="238" y="169"/>
                    </a:lnTo>
                    <a:lnTo>
                      <a:pt x="238" y="168"/>
                    </a:lnTo>
                    <a:lnTo>
                      <a:pt x="240" y="168"/>
                    </a:lnTo>
                    <a:lnTo>
                      <a:pt x="238" y="166"/>
                    </a:lnTo>
                    <a:lnTo>
                      <a:pt x="240" y="164"/>
                    </a:lnTo>
                    <a:lnTo>
                      <a:pt x="240" y="161"/>
                    </a:lnTo>
                    <a:lnTo>
                      <a:pt x="243" y="161"/>
                    </a:lnTo>
                    <a:lnTo>
                      <a:pt x="245" y="161"/>
                    </a:lnTo>
                    <a:lnTo>
                      <a:pt x="248" y="162"/>
                    </a:lnTo>
                    <a:lnTo>
                      <a:pt x="250" y="164"/>
                    </a:lnTo>
                    <a:lnTo>
                      <a:pt x="251" y="166"/>
                    </a:lnTo>
                    <a:lnTo>
                      <a:pt x="250" y="169"/>
                    </a:lnTo>
                    <a:lnTo>
                      <a:pt x="250" y="169"/>
                    </a:lnTo>
                    <a:close/>
                    <a:moveTo>
                      <a:pt x="96" y="164"/>
                    </a:moveTo>
                    <a:lnTo>
                      <a:pt x="96" y="166"/>
                    </a:lnTo>
                    <a:lnTo>
                      <a:pt x="92" y="166"/>
                    </a:lnTo>
                    <a:lnTo>
                      <a:pt x="92" y="166"/>
                    </a:lnTo>
                    <a:lnTo>
                      <a:pt x="92" y="162"/>
                    </a:lnTo>
                    <a:lnTo>
                      <a:pt x="92" y="162"/>
                    </a:lnTo>
                    <a:lnTo>
                      <a:pt x="92" y="162"/>
                    </a:lnTo>
                    <a:lnTo>
                      <a:pt x="92" y="161"/>
                    </a:lnTo>
                    <a:lnTo>
                      <a:pt x="92" y="161"/>
                    </a:lnTo>
                    <a:lnTo>
                      <a:pt x="96" y="164"/>
                    </a:lnTo>
                    <a:lnTo>
                      <a:pt x="96" y="164"/>
                    </a:lnTo>
                    <a:close/>
                    <a:moveTo>
                      <a:pt x="753" y="154"/>
                    </a:moveTo>
                    <a:lnTo>
                      <a:pt x="753" y="154"/>
                    </a:lnTo>
                    <a:lnTo>
                      <a:pt x="753" y="152"/>
                    </a:lnTo>
                    <a:lnTo>
                      <a:pt x="753" y="152"/>
                    </a:lnTo>
                    <a:lnTo>
                      <a:pt x="753" y="150"/>
                    </a:lnTo>
                    <a:lnTo>
                      <a:pt x="753" y="150"/>
                    </a:lnTo>
                    <a:lnTo>
                      <a:pt x="755" y="152"/>
                    </a:lnTo>
                    <a:lnTo>
                      <a:pt x="753" y="154"/>
                    </a:lnTo>
                    <a:lnTo>
                      <a:pt x="753" y="154"/>
                    </a:lnTo>
                    <a:close/>
                    <a:moveTo>
                      <a:pt x="89" y="157"/>
                    </a:moveTo>
                    <a:lnTo>
                      <a:pt x="89" y="157"/>
                    </a:lnTo>
                    <a:lnTo>
                      <a:pt x="87" y="156"/>
                    </a:lnTo>
                    <a:lnTo>
                      <a:pt x="86" y="156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6" y="150"/>
                    </a:lnTo>
                    <a:lnTo>
                      <a:pt x="87" y="152"/>
                    </a:lnTo>
                    <a:lnTo>
                      <a:pt x="87" y="154"/>
                    </a:lnTo>
                    <a:lnTo>
                      <a:pt x="89" y="156"/>
                    </a:lnTo>
                    <a:lnTo>
                      <a:pt x="89" y="157"/>
                    </a:lnTo>
                    <a:lnTo>
                      <a:pt x="89" y="157"/>
                    </a:lnTo>
                    <a:close/>
                    <a:moveTo>
                      <a:pt x="594" y="159"/>
                    </a:moveTo>
                    <a:lnTo>
                      <a:pt x="592" y="159"/>
                    </a:lnTo>
                    <a:lnTo>
                      <a:pt x="592" y="159"/>
                    </a:lnTo>
                    <a:lnTo>
                      <a:pt x="590" y="156"/>
                    </a:lnTo>
                    <a:lnTo>
                      <a:pt x="590" y="156"/>
                    </a:lnTo>
                    <a:lnTo>
                      <a:pt x="590" y="152"/>
                    </a:lnTo>
                    <a:lnTo>
                      <a:pt x="590" y="152"/>
                    </a:lnTo>
                    <a:lnTo>
                      <a:pt x="590" y="150"/>
                    </a:lnTo>
                    <a:lnTo>
                      <a:pt x="592" y="150"/>
                    </a:lnTo>
                    <a:lnTo>
                      <a:pt x="592" y="150"/>
                    </a:lnTo>
                    <a:lnTo>
                      <a:pt x="592" y="154"/>
                    </a:lnTo>
                    <a:lnTo>
                      <a:pt x="594" y="157"/>
                    </a:lnTo>
                    <a:lnTo>
                      <a:pt x="594" y="159"/>
                    </a:lnTo>
                    <a:lnTo>
                      <a:pt x="594" y="159"/>
                    </a:lnTo>
                    <a:close/>
                    <a:moveTo>
                      <a:pt x="551" y="150"/>
                    </a:moveTo>
                    <a:lnTo>
                      <a:pt x="551" y="150"/>
                    </a:lnTo>
                    <a:lnTo>
                      <a:pt x="549" y="150"/>
                    </a:lnTo>
                    <a:lnTo>
                      <a:pt x="549" y="149"/>
                    </a:lnTo>
                    <a:lnTo>
                      <a:pt x="549" y="149"/>
                    </a:lnTo>
                    <a:lnTo>
                      <a:pt x="551" y="150"/>
                    </a:lnTo>
                    <a:close/>
                    <a:moveTo>
                      <a:pt x="592" y="147"/>
                    </a:moveTo>
                    <a:lnTo>
                      <a:pt x="599" y="147"/>
                    </a:lnTo>
                    <a:lnTo>
                      <a:pt x="597" y="149"/>
                    </a:lnTo>
                    <a:lnTo>
                      <a:pt x="592" y="149"/>
                    </a:lnTo>
                    <a:lnTo>
                      <a:pt x="589" y="149"/>
                    </a:lnTo>
                    <a:lnTo>
                      <a:pt x="582" y="149"/>
                    </a:lnTo>
                    <a:lnTo>
                      <a:pt x="582" y="149"/>
                    </a:lnTo>
                    <a:lnTo>
                      <a:pt x="582" y="149"/>
                    </a:lnTo>
                    <a:lnTo>
                      <a:pt x="580" y="147"/>
                    </a:lnTo>
                    <a:lnTo>
                      <a:pt x="582" y="147"/>
                    </a:lnTo>
                    <a:lnTo>
                      <a:pt x="583" y="147"/>
                    </a:lnTo>
                    <a:lnTo>
                      <a:pt x="587" y="147"/>
                    </a:lnTo>
                    <a:lnTo>
                      <a:pt x="592" y="147"/>
                    </a:lnTo>
                    <a:close/>
                    <a:moveTo>
                      <a:pt x="537" y="147"/>
                    </a:moveTo>
                    <a:lnTo>
                      <a:pt x="536" y="149"/>
                    </a:lnTo>
                    <a:lnTo>
                      <a:pt x="536" y="149"/>
                    </a:lnTo>
                    <a:lnTo>
                      <a:pt x="536" y="147"/>
                    </a:lnTo>
                    <a:lnTo>
                      <a:pt x="537" y="147"/>
                    </a:lnTo>
                    <a:lnTo>
                      <a:pt x="537" y="147"/>
                    </a:lnTo>
                    <a:lnTo>
                      <a:pt x="537" y="147"/>
                    </a:lnTo>
                    <a:close/>
                    <a:moveTo>
                      <a:pt x="676" y="145"/>
                    </a:moveTo>
                    <a:lnTo>
                      <a:pt x="676" y="145"/>
                    </a:lnTo>
                    <a:lnTo>
                      <a:pt x="678" y="147"/>
                    </a:lnTo>
                    <a:lnTo>
                      <a:pt x="676" y="149"/>
                    </a:lnTo>
                    <a:lnTo>
                      <a:pt x="676" y="149"/>
                    </a:lnTo>
                    <a:lnTo>
                      <a:pt x="676" y="149"/>
                    </a:lnTo>
                    <a:lnTo>
                      <a:pt x="678" y="150"/>
                    </a:lnTo>
                    <a:lnTo>
                      <a:pt x="676" y="150"/>
                    </a:lnTo>
                    <a:lnTo>
                      <a:pt x="676" y="150"/>
                    </a:lnTo>
                    <a:lnTo>
                      <a:pt x="674" y="150"/>
                    </a:lnTo>
                    <a:lnTo>
                      <a:pt x="674" y="152"/>
                    </a:lnTo>
                    <a:lnTo>
                      <a:pt x="671" y="152"/>
                    </a:lnTo>
                    <a:lnTo>
                      <a:pt x="671" y="150"/>
                    </a:lnTo>
                    <a:lnTo>
                      <a:pt x="667" y="150"/>
                    </a:lnTo>
                    <a:lnTo>
                      <a:pt x="664" y="149"/>
                    </a:lnTo>
                    <a:lnTo>
                      <a:pt x="664" y="149"/>
                    </a:lnTo>
                    <a:lnTo>
                      <a:pt x="669" y="145"/>
                    </a:lnTo>
                    <a:lnTo>
                      <a:pt x="671" y="145"/>
                    </a:lnTo>
                    <a:lnTo>
                      <a:pt x="672" y="145"/>
                    </a:lnTo>
                    <a:lnTo>
                      <a:pt x="676" y="145"/>
                    </a:lnTo>
                    <a:lnTo>
                      <a:pt x="676" y="145"/>
                    </a:lnTo>
                    <a:lnTo>
                      <a:pt x="676" y="145"/>
                    </a:lnTo>
                    <a:close/>
                    <a:moveTo>
                      <a:pt x="571" y="145"/>
                    </a:moveTo>
                    <a:lnTo>
                      <a:pt x="575" y="145"/>
                    </a:lnTo>
                    <a:lnTo>
                      <a:pt x="575" y="145"/>
                    </a:lnTo>
                    <a:lnTo>
                      <a:pt x="575" y="145"/>
                    </a:lnTo>
                    <a:lnTo>
                      <a:pt x="575" y="145"/>
                    </a:lnTo>
                    <a:lnTo>
                      <a:pt x="577" y="145"/>
                    </a:lnTo>
                    <a:lnTo>
                      <a:pt x="577" y="147"/>
                    </a:lnTo>
                    <a:lnTo>
                      <a:pt x="578" y="147"/>
                    </a:lnTo>
                    <a:lnTo>
                      <a:pt x="578" y="147"/>
                    </a:lnTo>
                    <a:lnTo>
                      <a:pt x="578" y="147"/>
                    </a:lnTo>
                    <a:lnTo>
                      <a:pt x="578" y="149"/>
                    </a:lnTo>
                    <a:lnTo>
                      <a:pt x="575" y="149"/>
                    </a:lnTo>
                    <a:lnTo>
                      <a:pt x="573" y="150"/>
                    </a:lnTo>
                    <a:lnTo>
                      <a:pt x="570" y="149"/>
                    </a:lnTo>
                    <a:lnTo>
                      <a:pt x="566" y="150"/>
                    </a:lnTo>
                    <a:lnTo>
                      <a:pt x="563" y="150"/>
                    </a:lnTo>
                    <a:lnTo>
                      <a:pt x="561" y="150"/>
                    </a:lnTo>
                    <a:lnTo>
                      <a:pt x="560" y="149"/>
                    </a:lnTo>
                    <a:lnTo>
                      <a:pt x="561" y="145"/>
                    </a:lnTo>
                    <a:lnTo>
                      <a:pt x="561" y="144"/>
                    </a:lnTo>
                    <a:lnTo>
                      <a:pt x="563" y="144"/>
                    </a:lnTo>
                    <a:lnTo>
                      <a:pt x="566" y="144"/>
                    </a:lnTo>
                    <a:lnTo>
                      <a:pt x="571" y="145"/>
                    </a:lnTo>
                    <a:lnTo>
                      <a:pt x="571" y="145"/>
                    </a:lnTo>
                    <a:close/>
                    <a:moveTo>
                      <a:pt x="773" y="144"/>
                    </a:moveTo>
                    <a:lnTo>
                      <a:pt x="782" y="144"/>
                    </a:lnTo>
                    <a:lnTo>
                      <a:pt x="784" y="144"/>
                    </a:lnTo>
                    <a:lnTo>
                      <a:pt x="789" y="144"/>
                    </a:lnTo>
                    <a:lnTo>
                      <a:pt x="792" y="145"/>
                    </a:lnTo>
                    <a:lnTo>
                      <a:pt x="797" y="145"/>
                    </a:lnTo>
                    <a:lnTo>
                      <a:pt x="799" y="145"/>
                    </a:lnTo>
                    <a:lnTo>
                      <a:pt x="801" y="147"/>
                    </a:lnTo>
                    <a:lnTo>
                      <a:pt x="797" y="147"/>
                    </a:lnTo>
                    <a:lnTo>
                      <a:pt x="796" y="149"/>
                    </a:lnTo>
                    <a:lnTo>
                      <a:pt x="792" y="149"/>
                    </a:lnTo>
                    <a:lnTo>
                      <a:pt x="791" y="149"/>
                    </a:lnTo>
                    <a:lnTo>
                      <a:pt x="789" y="149"/>
                    </a:lnTo>
                    <a:lnTo>
                      <a:pt x="787" y="149"/>
                    </a:lnTo>
                    <a:lnTo>
                      <a:pt x="785" y="147"/>
                    </a:lnTo>
                    <a:lnTo>
                      <a:pt x="782" y="145"/>
                    </a:lnTo>
                    <a:lnTo>
                      <a:pt x="775" y="144"/>
                    </a:lnTo>
                    <a:lnTo>
                      <a:pt x="773" y="144"/>
                    </a:lnTo>
                    <a:lnTo>
                      <a:pt x="773" y="144"/>
                    </a:lnTo>
                    <a:lnTo>
                      <a:pt x="773" y="144"/>
                    </a:lnTo>
                    <a:close/>
                    <a:moveTo>
                      <a:pt x="265" y="144"/>
                    </a:moveTo>
                    <a:lnTo>
                      <a:pt x="262" y="144"/>
                    </a:lnTo>
                    <a:lnTo>
                      <a:pt x="262" y="142"/>
                    </a:lnTo>
                    <a:lnTo>
                      <a:pt x="263" y="142"/>
                    </a:lnTo>
                    <a:lnTo>
                      <a:pt x="265" y="142"/>
                    </a:lnTo>
                    <a:lnTo>
                      <a:pt x="265" y="144"/>
                    </a:lnTo>
                    <a:close/>
                    <a:moveTo>
                      <a:pt x="209" y="144"/>
                    </a:moveTo>
                    <a:lnTo>
                      <a:pt x="209" y="145"/>
                    </a:lnTo>
                    <a:lnTo>
                      <a:pt x="210" y="147"/>
                    </a:lnTo>
                    <a:lnTo>
                      <a:pt x="210" y="149"/>
                    </a:lnTo>
                    <a:lnTo>
                      <a:pt x="212" y="154"/>
                    </a:lnTo>
                    <a:lnTo>
                      <a:pt x="216" y="159"/>
                    </a:lnTo>
                    <a:lnTo>
                      <a:pt x="224" y="162"/>
                    </a:lnTo>
                    <a:lnTo>
                      <a:pt x="222" y="162"/>
                    </a:lnTo>
                    <a:lnTo>
                      <a:pt x="221" y="162"/>
                    </a:lnTo>
                    <a:lnTo>
                      <a:pt x="221" y="164"/>
                    </a:lnTo>
                    <a:lnTo>
                      <a:pt x="219" y="168"/>
                    </a:lnTo>
                    <a:lnTo>
                      <a:pt x="219" y="169"/>
                    </a:lnTo>
                    <a:lnTo>
                      <a:pt x="221" y="169"/>
                    </a:lnTo>
                    <a:lnTo>
                      <a:pt x="221" y="171"/>
                    </a:lnTo>
                    <a:lnTo>
                      <a:pt x="219" y="171"/>
                    </a:lnTo>
                    <a:lnTo>
                      <a:pt x="219" y="171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6" y="169"/>
                    </a:lnTo>
                    <a:lnTo>
                      <a:pt x="214" y="169"/>
                    </a:lnTo>
                    <a:lnTo>
                      <a:pt x="212" y="168"/>
                    </a:lnTo>
                    <a:lnTo>
                      <a:pt x="210" y="168"/>
                    </a:lnTo>
                    <a:lnTo>
                      <a:pt x="209" y="166"/>
                    </a:lnTo>
                    <a:lnTo>
                      <a:pt x="207" y="164"/>
                    </a:lnTo>
                    <a:lnTo>
                      <a:pt x="205" y="162"/>
                    </a:lnTo>
                    <a:lnTo>
                      <a:pt x="207" y="161"/>
                    </a:lnTo>
                    <a:lnTo>
                      <a:pt x="205" y="159"/>
                    </a:lnTo>
                    <a:lnTo>
                      <a:pt x="205" y="159"/>
                    </a:lnTo>
                    <a:lnTo>
                      <a:pt x="204" y="157"/>
                    </a:lnTo>
                    <a:lnTo>
                      <a:pt x="204" y="154"/>
                    </a:lnTo>
                    <a:lnTo>
                      <a:pt x="202" y="154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5" y="154"/>
                    </a:lnTo>
                    <a:lnTo>
                      <a:pt x="195" y="152"/>
                    </a:lnTo>
                    <a:lnTo>
                      <a:pt x="193" y="152"/>
                    </a:lnTo>
                    <a:lnTo>
                      <a:pt x="192" y="152"/>
                    </a:lnTo>
                    <a:lnTo>
                      <a:pt x="192" y="150"/>
                    </a:lnTo>
                    <a:lnTo>
                      <a:pt x="192" y="149"/>
                    </a:lnTo>
                    <a:lnTo>
                      <a:pt x="195" y="149"/>
                    </a:lnTo>
                    <a:lnTo>
                      <a:pt x="197" y="147"/>
                    </a:lnTo>
                    <a:lnTo>
                      <a:pt x="197" y="145"/>
                    </a:lnTo>
                    <a:lnTo>
                      <a:pt x="195" y="145"/>
                    </a:lnTo>
                    <a:lnTo>
                      <a:pt x="195" y="144"/>
                    </a:lnTo>
                    <a:lnTo>
                      <a:pt x="197" y="144"/>
                    </a:lnTo>
                    <a:lnTo>
                      <a:pt x="197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5"/>
                    </a:lnTo>
                    <a:lnTo>
                      <a:pt x="202" y="145"/>
                    </a:lnTo>
                    <a:lnTo>
                      <a:pt x="204" y="144"/>
                    </a:lnTo>
                    <a:lnTo>
                      <a:pt x="202" y="142"/>
                    </a:lnTo>
                    <a:lnTo>
                      <a:pt x="204" y="142"/>
                    </a:lnTo>
                    <a:lnTo>
                      <a:pt x="207" y="142"/>
                    </a:lnTo>
                    <a:lnTo>
                      <a:pt x="207" y="142"/>
                    </a:lnTo>
                    <a:lnTo>
                      <a:pt x="209" y="144"/>
                    </a:lnTo>
                    <a:lnTo>
                      <a:pt x="209" y="144"/>
                    </a:lnTo>
                    <a:lnTo>
                      <a:pt x="209" y="144"/>
                    </a:lnTo>
                    <a:close/>
                    <a:moveTo>
                      <a:pt x="546" y="145"/>
                    </a:moveTo>
                    <a:lnTo>
                      <a:pt x="544" y="145"/>
                    </a:lnTo>
                    <a:lnTo>
                      <a:pt x="544" y="145"/>
                    </a:lnTo>
                    <a:lnTo>
                      <a:pt x="544" y="142"/>
                    </a:lnTo>
                    <a:lnTo>
                      <a:pt x="544" y="142"/>
                    </a:lnTo>
                    <a:lnTo>
                      <a:pt x="546" y="142"/>
                    </a:lnTo>
                    <a:lnTo>
                      <a:pt x="546" y="142"/>
                    </a:lnTo>
                    <a:lnTo>
                      <a:pt x="546" y="144"/>
                    </a:lnTo>
                    <a:lnTo>
                      <a:pt x="546" y="144"/>
                    </a:lnTo>
                    <a:lnTo>
                      <a:pt x="546" y="145"/>
                    </a:lnTo>
                    <a:lnTo>
                      <a:pt x="546" y="145"/>
                    </a:lnTo>
                    <a:close/>
                    <a:moveTo>
                      <a:pt x="633" y="144"/>
                    </a:moveTo>
                    <a:lnTo>
                      <a:pt x="633" y="145"/>
                    </a:lnTo>
                    <a:lnTo>
                      <a:pt x="631" y="145"/>
                    </a:lnTo>
                    <a:lnTo>
                      <a:pt x="630" y="145"/>
                    </a:lnTo>
                    <a:lnTo>
                      <a:pt x="626" y="145"/>
                    </a:lnTo>
                    <a:lnTo>
                      <a:pt x="623" y="145"/>
                    </a:lnTo>
                    <a:lnTo>
                      <a:pt x="619" y="145"/>
                    </a:lnTo>
                    <a:lnTo>
                      <a:pt x="619" y="144"/>
                    </a:lnTo>
                    <a:lnTo>
                      <a:pt x="619" y="144"/>
                    </a:lnTo>
                    <a:lnTo>
                      <a:pt x="619" y="140"/>
                    </a:lnTo>
                    <a:lnTo>
                      <a:pt x="623" y="139"/>
                    </a:lnTo>
                    <a:lnTo>
                      <a:pt x="625" y="139"/>
                    </a:lnTo>
                    <a:lnTo>
                      <a:pt x="626" y="139"/>
                    </a:lnTo>
                    <a:lnTo>
                      <a:pt x="628" y="140"/>
                    </a:lnTo>
                    <a:lnTo>
                      <a:pt x="631" y="142"/>
                    </a:lnTo>
                    <a:lnTo>
                      <a:pt x="633" y="144"/>
                    </a:lnTo>
                    <a:lnTo>
                      <a:pt x="633" y="144"/>
                    </a:lnTo>
                    <a:lnTo>
                      <a:pt x="633" y="144"/>
                    </a:lnTo>
                    <a:close/>
                    <a:moveTo>
                      <a:pt x="539" y="135"/>
                    </a:moveTo>
                    <a:lnTo>
                      <a:pt x="539" y="137"/>
                    </a:lnTo>
                    <a:lnTo>
                      <a:pt x="539" y="137"/>
                    </a:lnTo>
                    <a:lnTo>
                      <a:pt x="539" y="139"/>
                    </a:lnTo>
                    <a:lnTo>
                      <a:pt x="541" y="137"/>
                    </a:lnTo>
                    <a:lnTo>
                      <a:pt x="542" y="137"/>
                    </a:lnTo>
                    <a:lnTo>
                      <a:pt x="544" y="137"/>
                    </a:lnTo>
                    <a:lnTo>
                      <a:pt x="544" y="137"/>
                    </a:lnTo>
                    <a:lnTo>
                      <a:pt x="546" y="139"/>
                    </a:lnTo>
                    <a:lnTo>
                      <a:pt x="544" y="140"/>
                    </a:lnTo>
                    <a:lnTo>
                      <a:pt x="542" y="142"/>
                    </a:lnTo>
                    <a:lnTo>
                      <a:pt x="541" y="142"/>
                    </a:lnTo>
                    <a:lnTo>
                      <a:pt x="541" y="140"/>
                    </a:lnTo>
                    <a:lnTo>
                      <a:pt x="539" y="140"/>
                    </a:lnTo>
                    <a:lnTo>
                      <a:pt x="539" y="142"/>
                    </a:lnTo>
                    <a:lnTo>
                      <a:pt x="539" y="144"/>
                    </a:lnTo>
                    <a:lnTo>
                      <a:pt x="537" y="144"/>
                    </a:lnTo>
                    <a:lnTo>
                      <a:pt x="537" y="142"/>
                    </a:lnTo>
                    <a:lnTo>
                      <a:pt x="537" y="142"/>
                    </a:lnTo>
                    <a:lnTo>
                      <a:pt x="537" y="140"/>
                    </a:lnTo>
                    <a:lnTo>
                      <a:pt x="537" y="137"/>
                    </a:lnTo>
                    <a:lnTo>
                      <a:pt x="537" y="139"/>
                    </a:lnTo>
                    <a:lnTo>
                      <a:pt x="534" y="142"/>
                    </a:lnTo>
                    <a:lnTo>
                      <a:pt x="532" y="144"/>
                    </a:lnTo>
                    <a:lnTo>
                      <a:pt x="532" y="142"/>
                    </a:lnTo>
                    <a:lnTo>
                      <a:pt x="530" y="140"/>
                    </a:lnTo>
                    <a:lnTo>
                      <a:pt x="530" y="137"/>
                    </a:lnTo>
                    <a:lnTo>
                      <a:pt x="532" y="135"/>
                    </a:lnTo>
                    <a:lnTo>
                      <a:pt x="534" y="135"/>
                    </a:lnTo>
                    <a:lnTo>
                      <a:pt x="537" y="135"/>
                    </a:lnTo>
                    <a:lnTo>
                      <a:pt x="539" y="135"/>
                    </a:lnTo>
                    <a:lnTo>
                      <a:pt x="539" y="135"/>
                    </a:lnTo>
                    <a:close/>
                    <a:moveTo>
                      <a:pt x="279" y="135"/>
                    </a:moveTo>
                    <a:lnTo>
                      <a:pt x="275" y="137"/>
                    </a:lnTo>
                    <a:lnTo>
                      <a:pt x="274" y="137"/>
                    </a:lnTo>
                    <a:lnTo>
                      <a:pt x="274" y="137"/>
                    </a:lnTo>
                    <a:lnTo>
                      <a:pt x="274" y="132"/>
                    </a:lnTo>
                    <a:lnTo>
                      <a:pt x="275" y="132"/>
                    </a:lnTo>
                    <a:lnTo>
                      <a:pt x="277" y="132"/>
                    </a:lnTo>
                    <a:lnTo>
                      <a:pt x="279" y="132"/>
                    </a:lnTo>
                    <a:lnTo>
                      <a:pt x="281" y="132"/>
                    </a:lnTo>
                    <a:lnTo>
                      <a:pt x="281" y="133"/>
                    </a:lnTo>
                    <a:lnTo>
                      <a:pt x="281" y="135"/>
                    </a:lnTo>
                    <a:lnTo>
                      <a:pt x="279" y="135"/>
                    </a:lnTo>
                    <a:lnTo>
                      <a:pt x="279" y="135"/>
                    </a:lnTo>
                    <a:close/>
                    <a:moveTo>
                      <a:pt x="765" y="133"/>
                    </a:moveTo>
                    <a:lnTo>
                      <a:pt x="763" y="133"/>
                    </a:lnTo>
                    <a:lnTo>
                      <a:pt x="763" y="133"/>
                    </a:lnTo>
                    <a:lnTo>
                      <a:pt x="761" y="132"/>
                    </a:lnTo>
                    <a:lnTo>
                      <a:pt x="761" y="132"/>
                    </a:lnTo>
                    <a:lnTo>
                      <a:pt x="763" y="130"/>
                    </a:lnTo>
                    <a:lnTo>
                      <a:pt x="763" y="132"/>
                    </a:lnTo>
                    <a:lnTo>
                      <a:pt x="765" y="132"/>
                    </a:lnTo>
                    <a:lnTo>
                      <a:pt x="765" y="132"/>
                    </a:lnTo>
                    <a:lnTo>
                      <a:pt x="765" y="133"/>
                    </a:lnTo>
                    <a:lnTo>
                      <a:pt x="765" y="133"/>
                    </a:lnTo>
                    <a:close/>
                    <a:moveTo>
                      <a:pt x="77" y="147"/>
                    </a:moveTo>
                    <a:lnTo>
                      <a:pt x="75" y="147"/>
                    </a:lnTo>
                    <a:lnTo>
                      <a:pt x="72" y="144"/>
                    </a:lnTo>
                    <a:lnTo>
                      <a:pt x="70" y="144"/>
                    </a:lnTo>
                    <a:lnTo>
                      <a:pt x="70" y="142"/>
                    </a:lnTo>
                    <a:lnTo>
                      <a:pt x="67" y="137"/>
                    </a:lnTo>
                    <a:lnTo>
                      <a:pt x="65" y="135"/>
                    </a:lnTo>
                    <a:lnTo>
                      <a:pt x="67" y="132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3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75" y="139"/>
                    </a:lnTo>
                    <a:lnTo>
                      <a:pt x="77" y="140"/>
                    </a:lnTo>
                    <a:lnTo>
                      <a:pt x="75" y="140"/>
                    </a:lnTo>
                    <a:lnTo>
                      <a:pt x="77" y="142"/>
                    </a:lnTo>
                    <a:lnTo>
                      <a:pt x="79" y="144"/>
                    </a:lnTo>
                    <a:lnTo>
                      <a:pt x="79" y="145"/>
                    </a:lnTo>
                    <a:lnTo>
                      <a:pt x="77" y="147"/>
                    </a:lnTo>
                    <a:lnTo>
                      <a:pt x="77" y="147"/>
                    </a:lnTo>
                    <a:close/>
                    <a:moveTo>
                      <a:pt x="688" y="139"/>
                    </a:moveTo>
                    <a:lnTo>
                      <a:pt x="688" y="139"/>
                    </a:lnTo>
                    <a:lnTo>
                      <a:pt x="684" y="139"/>
                    </a:lnTo>
                    <a:lnTo>
                      <a:pt x="684" y="137"/>
                    </a:lnTo>
                    <a:lnTo>
                      <a:pt x="683" y="135"/>
                    </a:lnTo>
                    <a:lnTo>
                      <a:pt x="683" y="133"/>
                    </a:lnTo>
                    <a:lnTo>
                      <a:pt x="683" y="133"/>
                    </a:lnTo>
                    <a:lnTo>
                      <a:pt x="681" y="132"/>
                    </a:lnTo>
                    <a:lnTo>
                      <a:pt x="683" y="132"/>
                    </a:lnTo>
                    <a:lnTo>
                      <a:pt x="686" y="130"/>
                    </a:lnTo>
                    <a:lnTo>
                      <a:pt x="686" y="130"/>
                    </a:lnTo>
                    <a:lnTo>
                      <a:pt x="690" y="130"/>
                    </a:lnTo>
                    <a:lnTo>
                      <a:pt x="690" y="132"/>
                    </a:lnTo>
                    <a:lnTo>
                      <a:pt x="690" y="135"/>
                    </a:lnTo>
                    <a:lnTo>
                      <a:pt x="688" y="139"/>
                    </a:lnTo>
                    <a:lnTo>
                      <a:pt x="688" y="139"/>
                    </a:lnTo>
                    <a:close/>
                    <a:moveTo>
                      <a:pt x="686" y="128"/>
                    </a:moveTo>
                    <a:lnTo>
                      <a:pt x="686" y="128"/>
                    </a:lnTo>
                    <a:lnTo>
                      <a:pt x="684" y="128"/>
                    </a:lnTo>
                    <a:lnTo>
                      <a:pt x="676" y="130"/>
                    </a:lnTo>
                    <a:lnTo>
                      <a:pt x="678" y="130"/>
                    </a:lnTo>
                    <a:lnTo>
                      <a:pt x="678" y="128"/>
                    </a:lnTo>
                    <a:lnTo>
                      <a:pt x="678" y="128"/>
                    </a:lnTo>
                    <a:lnTo>
                      <a:pt x="679" y="128"/>
                    </a:lnTo>
                    <a:lnTo>
                      <a:pt x="679" y="128"/>
                    </a:lnTo>
                    <a:lnTo>
                      <a:pt x="679" y="128"/>
                    </a:lnTo>
                    <a:lnTo>
                      <a:pt x="681" y="128"/>
                    </a:lnTo>
                    <a:lnTo>
                      <a:pt x="681" y="128"/>
                    </a:lnTo>
                    <a:lnTo>
                      <a:pt x="683" y="128"/>
                    </a:lnTo>
                    <a:lnTo>
                      <a:pt x="684" y="128"/>
                    </a:lnTo>
                    <a:lnTo>
                      <a:pt x="684" y="127"/>
                    </a:lnTo>
                    <a:lnTo>
                      <a:pt x="686" y="128"/>
                    </a:lnTo>
                    <a:lnTo>
                      <a:pt x="686" y="128"/>
                    </a:lnTo>
                    <a:close/>
                    <a:moveTo>
                      <a:pt x="772" y="125"/>
                    </a:moveTo>
                    <a:lnTo>
                      <a:pt x="777" y="127"/>
                    </a:lnTo>
                    <a:lnTo>
                      <a:pt x="779" y="127"/>
                    </a:lnTo>
                    <a:lnTo>
                      <a:pt x="779" y="127"/>
                    </a:lnTo>
                    <a:lnTo>
                      <a:pt x="782" y="127"/>
                    </a:lnTo>
                    <a:lnTo>
                      <a:pt x="782" y="127"/>
                    </a:lnTo>
                    <a:lnTo>
                      <a:pt x="785" y="130"/>
                    </a:lnTo>
                    <a:lnTo>
                      <a:pt x="787" y="132"/>
                    </a:lnTo>
                    <a:lnTo>
                      <a:pt x="789" y="133"/>
                    </a:lnTo>
                    <a:lnTo>
                      <a:pt x="792" y="133"/>
                    </a:lnTo>
                    <a:lnTo>
                      <a:pt x="791" y="135"/>
                    </a:lnTo>
                    <a:lnTo>
                      <a:pt x="787" y="135"/>
                    </a:lnTo>
                    <a:lnTo>
                      <a:pt x="787" y="135"/>
                    </a:lnTo>
                    <a:lnTo>
                      <a:pt x="784" y="135"/>
                    </a:lnTo>
                    <a:lnTo>
                      <a:pt x="782" y="135"/>
                    </a:lnTo>
                    <a:lnTo>
                      <a:pt x="780" y="133"/>
                    </a:lnTo>
                    <a:lnTo>
                      <a:pt x="780" y="132"/>
                    </a:lnTo>
                    <a:lnTo>
                      <a:pt x="779" y="128"/>
                    </a:lnTo>
                    <a:lnTo>
                      <a:pt x="777" y="130"/>
                    </a:lnTo>
                    <a:lnTo>
                      <a:pt x="775" y="128"/>
                    </a:lnTo>
                    <a:lnTo>
                      <a:pt x="775" y="128"/>
                    </a:lnTo>
                    <a:lnTo>
                      <a:pt x="775" y="128"/>
                    </a:lnTo>
                    <a:lnTo>
                      <a:pt x="773" y="127"/>
                    </a:lnTo>
                    <a:lnTo>
                      <a:pt x="772" y="127"/>
                    </a:lnTo>
                    <a:lnTo>
                      <a:pt x="772" y="125"/>
                    </a:lnTo>
                    <a:lnTo>
                      <a:pt x="772" y="125"/>
                    </a:lnTo>
                    <a:close/>
                    <a:moveTo>
                      <a:pt x="618" y="128"/>
                    </a:moveTo>
                    <a:lnTo>
                      <a:pt x="618" y="128"/>
                    </a:lnTo>
                    <a:lnTo>
                      <a:pt x="614" y="127"/>
                    </a:lnTo>
                    <a:lnTo>
                      <a:pt x="614" y="127"/>
                    </a:lnTo>
                    <a:lnTo>
                      <a:pt x="616" y="125"/>
                    </a:lnTo>
                    <a:lnTo>
                      <a:pt x="616" y="125"/>
                    </a:lnTo>
                    <a:lnTo>
                      <a:pt x="618" y="127"/>
                    </a:lnTo>
                    <a:lnTo>
                      <a:pt x="618" y="128"/>
                    </a:lnTo>
                    <a:lnTo>
                      <a:pt x="618" y="128"/>
                    </a:lnTo>
                    <a:close/>
                    <a:moveTo>
                      <a:pt x="681" y="123"/>
                    </a:moveTo>
                    <a:lnTo>
                      <a:pt x="679" y="123"/>
                    </a:lnTo>
                    <a:lnTo>
                      <a:pt x="678" y="121"/>
                    </a:lnTo>
                    <a:lnTo>
                      <a:pt x="679" y="121"/>
                    </a:lnTo>
                    <a:lnTo>
                      <a:pt x="679" y="121"/>
                    </a:lnTo>
                    <a:lnTo>
                      <a:pt x="681" y="121"/>
                    </a:lnTo>
                    <a:lnTo>
                      <a:pt x="681" y="120"/>
                    </a:lnTo>
                    <a:lnTo>
                      <a:pt x="681" y="121"/>
                    </a:lnTo>
                    <a:lnTo>
                      <a:pt x="683" y="121"/>
                    </a:lnTo>
                    <a:lnTo>
                      <a:pt x="681" y="123"/>
                    </a:lnTo>
                    <a:lnTo>
                      <a:pt x="681" y="123"/>
                    </a:lnTo>
                    <a:close/>
                    <a:moveTo>
                      <a:pt x="513" y="120"/>
                    </a:moveTo>
                    <a:lnTo>
                      <a:pt x="513" y="121"/>
                    </a:lnTo>
                    <a:lnTo>
                      <a:pt x="513" y="121"/>
                    </a:lnTo>
                    <a:lnTo>
                      <a:pt x="512" y="121"/>
                    </a:lnTo>
                    <a:lnTo>
                      <a:pt x="510" y="121"/>
                    </a:lnTo>
                    <a:lnTo>
                      <a:pt x="510" y="121"/>
                    </a:lnTo>
                    <a:lnTo>
                      <a:pt x="510" y="123"/>
                    </a:lnTo>
                    <a:lnTo>
                      <a:pt x="508" y="123"/>
                    </a:lnTo>
                    <a:lnTo>
                      <a:pt x="508" y="121"/>
                    </a:lnTo>
                    <a:lnTo>
                      <a:pt x="510" y="120"/>
                    </a:lnTo>
                    <a:lnTo>
                      <a:pt x="512" y="120"/>
                    </a:lnTo>
                    <a:lnTo>
                      <a:pt x="513" y="120"/>
                    </a:lnTo>
                    <a:lnTo>
                      <a:pt x="513" y="120"/>
                    </a:lnTo>
                    <a:close/>
                    <a:moveTo>
                      <a:pt x="736" y="127"/>
                    </a:moveTo>
                    <a:lnTo>
                      <a:pt x="741" y="127"/>
                    </a:lnTo>
                    <a:lnTo>
                      <a:pt x="743" y="127"/>
                    </a:lnTo>
                    <a:lnTo>
                      <a:pt x="746" y="127"/>
                    </a:lnTo>
                    <a:lnTo>
                      <a:pt x="746" y="127"/>
                    </a:lnTo>
                    <a:lnTo>
                      <a:pt x="748" y="128"/>
                    </a:lnTo>
                    <a:lnTo>
                      <a:pt x="748" y="130"/>
                    </a:lnTo>
                    <a:lnTo>
                      <a:pt x="748" y="132"/>
                    </a:lnTo>
                    <a:lnTo>
                      <a:pt x="748" y="133"/>
                    </a:lnTo>
                    <a:lnTo>
                      <a:pt x="749" y="135"/>
                    </a:lnTo>
                    <a:lnTo>
                      <a:pt x="751" y="137"/>
                    </a:lnTo>
                    <a:lnTo>
                      <a:pt x="751" y="139"/>
                    </a:lnTo>
                    <a:lnTo>
                      <a:pt x="751" y="140"/>
                    </a:lnTo>
                    <a:lnTo>
                      <a:pt x="749" y="142"/>
                    </a:lnTo>
                    <a:lnTo>
                      <a:pt x="748" y="144"/>
                    </a:lnTo>
                    <a:lnTo>
                      <a:pt x="748" y="145"/>
                    </a:lnTo>
                    <a:lnTo>
                      <a:pt x="748" y="147"/>
                    </a:lnTo>
                    <a:lnTo>
                      <a:pt x="748" y="150"/>
                    </a:lnTo>
                    <a:lnTo>
                      <a:pt x="748" y="152"/>
                    </a:lnTo>
                    <a:lnTo>
                      <a:pt x="749" y="154"/>
                    </a:lnTo>
                    <a:lnTo>
                      <a:pt x="749" y="157"/>
                    </a:lnTo>
                    <a:lnTo>
                      <a:pt x="753" y="162"/>
                    </a:lnTo>
                    <a:lnTo>
                      <a:pt x="755" y="166"/>
                    </a:lnTo>
                    <a:lnTo>
                      <a:pt x="755" y="164"/>
                    </a:lnTo>
                    <a:lnTo>
                      <a:pt x="755" y="162"/>
                    </a:lnTo>
                    <a:lnTo>
                      <a:pt x="756" y="161"/>
                    </a:lnTo>
                    <a:lnTo>
                      <a:pt x="756" y="161"/>
                    </a:lnTo>
                    <a:lnTo>
                      <a:pt x="758" y="161"/>
                    </a:lnTo>
                    <a:lnTo>
                      <a:pt x="758" y="162"/>
                    </a:lnTo>
                    <a:lnTo>
                      <a:pt x="758" y="164"/>
                    </a:lnTo>
                    <a:lnTo>
                      <a:pt x="760" y="169"/>
                    </a:lnTo>
                    <a:lnTo>
                      <a:pt x="760" y="169"/>
                    </a:lnTo>
                    <a:lnTo>
                      <a:pt x="761" y="168"/>
                    </a:lnTo>
                    <a:lnTo>
                      <a:pt x="761" y="169"/>
                    </a:lnTo>
                    <a:lnTo>
                      <a:pt x="761" y="173"/>
                    </a:lnTo>
                    <a:lnTo>
                      <a:pt x="763" y="174"/>
                    </a:lnTo>
                    <a:lnTo>
                      <a:pt x="763" y="174"/>
                    </a:lnTo>
                    <a:lnTo>
                      <a:pt x="767" y="176"/>
                    </a:lnTo>
                    <a:lnTo>
                      <a:pt x="767" y="176"/>
                    </a:lnTo>
                    <a:lnTo>
                      <a:pt x="770" y="176"/>
                    </a:lnTo>
                    <a:lnTo>
                      <a:pt x="772" y="176"/>
                    </a:lnTo>
                    <a:lnTo>
                      <a:pt x="775" y="176"/>
                    </a:lnTo>
                    <a:lnTo>
                      <a:pt x="775" y="174"/>
                    </a:lnTo>
                    <a:lnTo>
                      <a:pt x="777" y="173"/>
                    </a:lnTo>
                    <a:lnTo>
                      <a:pt x="782" y="169"/>
                    </a:lnTo>
                    <a:lnTo>
                      <a:pt x="782" y="168"/>
                    </a:lnTo>
                    <a:lnTo>
                      <a:pt x="784" y="166"/>
                    </a:lnTo>
                    <a:lnTo>
                      <a:pt x="784" y="164"/>
                    </a:lnTo>
                    <a:lnTo>
                      <a:pt x="789" y="162"/>
                    </a:lnTo>
                    <a:lnTo>
                      <a:pt x="789" y="161"/>
                    </a:lnTo>
                    <a:lnTo>
                      <a:pt x="791" y="159"/>
                    </a:lnTo>
                    <a:lnTo>
                      <a:pt x="791" y="157"/>
                    </a:lnTo>
                    <a:lnTo>
                      <a:pt x="792" y="156"/>
                    </a:lnTo>
                    <a:lnTo>
                      <a:pt x="796" y="156"/>
                    </a:lnTo>
                    <a:lnTo>
                      <a:pt x="801" y="154"/>
                    </a:lnTo>
                    <a:lnTo>
                      <a:pt x="804" y="152"/>
                    </a:lnTo>
                    <a:lnTo>
                      <a:pt x="806" y="150"/>
                    </a:lnTo>
                    <a:lnTo>
                      <a:pt x="808" y="150"/>
                    </a:lnTo>
                    <a:lnTo>
                      <a:pt x="806" y="149"/>
                    </a:lnTo>
                    <a:lnTo>
                      <a:pt x="806" y="147"/>
                    </a:lnTo>
                    <a:lnTo>
                      <a:pt x="808" y="147"/>
                    </a:lnTo>
                    <a:lnTo>
                      <a:pt x="811" y="145"/>
                    </a:lnTo>
                    <a:lnTo>
                      <a:pt x="814" y="142"/>
                    </a:lnTo>
                    <a:lnTo>
                      <a:pt x="820" y="140"/>
                    </a:lnTo>
                    <a:lnTo>
                      <a:pt x="821" y="140"/>
                    </a:lnTo>
                    <a:lnTo>
                      <a:pt x="823" y="142"/>
                    </a:lnTo>
                    <a:lnTo>
                      <a:pt x="825" y="144"/>
                    </a:lnTo>
                    <a:lnTo>
                      <a:pt x="835" y="147"/>
                    </a:lnTo>
                    <a:lnTo>
                      <a:pt x="837" y="147"/>
                    </a:lnTo>
                    <a:lnTo>
                      <a:pt x="838" y="149"/>
                    </a:lnTo>
                    <a:lnTo>
                      <a:pt x="840" y="150"/>
                    </a:lnTo>
                    <a:lnTo>
                      <a:pt x="842" y="150"/>
                    </a:lnTo>
                    <a:lnTo>
                      <a:pt x="845" y="152"/>
                    </a:lnTo>
                    <a:lnTo>
                      <a:pt x="847" y="152"/>
                    </a:lnTo>
                    <a:lnTo>
                      <a:pt x="850" y="156"/>
                    </a:lnTo>
                    <a:lnTo>
                      <a:pt x="857" y="157"/>
                    </a:lnTo>
                    <a:lnTo>
                      <a:pt x="859" y="157"/>
                    </a:lnTo>
                    <a:lnTo>
                      <a:pt x="864" y="157"/>
                    </a:lnTo>
                    <a:lnTo>
                      <a:pt x="864" y="157"/>
                    </a:lnTo>
                    <a:lnTo>
                      <a:pt x="866" y="159"/>
                    </a:lnTo>
                    <a:lnTo>
                      <a:pt x="868" y="159"/>
                    </a:lnTo>
                    <a:lnTo>
                      <a:pt x="873" y="159"/>
                    </a:lnTo>
                    <a:lnTo>
                      <a:pt x="874" y="159"/>
                    </a:lnTo>
                    <a:lnTo>
                      <a:pt x="874" y="161"/>
                    </a:lnTo>
                    <a:lnTo>
                      <a:pt x="876" y="162"/>
                    </a:lnTo>
                    <a:lnTo>
                      <a:pt x="880" y="162"/>
                    </a:lnTo>
                    <a:lnTo>
                      <a:pt x="880" y="166"/>
                    </a:lnTo>
                    <a:lnTo>
                      <a:pt x="880" y="169"/>
                    </a:lnTo>
                    <a:lnTo>
                      <a:pt x="880" y="174"/>
                    </a:lnTo>
                    <a:lnTo>
                      <a:pt x="880" y="178"/>
                    </a:lnTo>
                    <a:lnTo>
                      <a:pt x="880" y="181"/>
                    </a:lnTo>
                    <a:lnTo>
                      <a:pt x="880" y="185"/>
                    </a:lnTo>
                    <a:lnTo>
                      <a:pt x="880" y="190"/>
                    </a:lnTo>
                    <a:lnTo>
                      <a:pt x="880" y="193"/>
                    </a:lnTo>
                    <a:lnTo>
                      <a:pt x="880" y="196"/>
                    </a:lnTo>
                    <a:lnTo>
                      <a:pt x="880" y="202"/>
                    </a:lnTo>
                    <a:lnTo>
                      <a:pt x="880" y="205"/>
                    </a:lnTo>
                    <a:lnTo>
                      <a:pt x="880" y="208"/>
                    </a:lnTo>
                    <a:lnTo>
                      <a:pt x="880" y="212"/>
                    </a:lnTo>
                    <a:lnTo>
                      <a:pt x="880" y="217"/>
                    </a:lnTo>
                    <a:lnTo>
                      <a:pt x="880" y="220"/>
                    </a:lnTo>
                    <a:lnTo>
                      <a:pt x="880" y="224"/>
                    </a:lnTo>
                    <a:lnTo>
                      <a:pt x="880" y="229"/>
                    </a:lnTo>
                    <a:lnTo>
                      <a:pt x="880" y="232"/>
                    </a:lnTo>
                    <a:lnTo>
                      <a:pt x="880" y="234"/>
                    </a:lnTo>
                    <a:lnTo>
                      <a:pt x="880" y="236"/>
                    </a:lnTo>
                    <a:lnTo>
                      <a:pt x="878" y="239"/>
                    </a:lnTo>
                    <a:lnTo>
                      <a:pt x="878" y="241"/>
                    </a:lnTo>
                    <a:lnTo>
                      <a:pt x="880" y="243"/>
                    </a:lnTo>
                    <a:lnTo>
                      <a:pt x="880" y="244"/>
                    </a:lnTo>
                    <a:lnTo>
                      <a:pt x="880" y="248"/>
                    </a:lnTo>
                    <a:lnTo>
                      <a:pt x="880" y="251"/>
                    </a:lnTo>
                    <a:lnTo>
                      <a:pt x="880" y="254"/>
                    </a:lnTo>
                    <a:lnTo>
                      <a:pt x="880" y="260"/>
                    </a:lnTo>
                    <a:lnTo>
                      <a:pt x="880" y="263"/>
                    </a:lnTo>
                    <a:lnTo>
                      <a:pt x="880" y="266"/>
                    </a:lnTo>
                    <a:lnTo>
                      <a:pt x="880" y="271"/>
                    </a:lnTo>
                    <a:lnTo>
                      <a:pt x="880" y="275"/>
                    </a:lnTo>
                    <a:lnTo>
                      <a:pt x="880" y="278"/>
                    </a:lnTo>
                    <a:lnTo>
                      <a:pt x="880" y="283"/>
                    </a:lnTo>
                    <a:lnTo>
                      <a:pt x="880" y="287"/>
                    </a:lnTo>
                    <a:lnTo>
                      <a:pt x="880" y="287"/>
                    </a:lnTo>
                    <a:lnTo>
                      <a:pt x="880" y="287"/>
                    </a:lnTo>
                    <a:lnTo>
                      <a:pt x="876" y="283"/>
                    </a:lnTo>
                    <a:lnTo>
                      <a:pt x="874" y="282"/>
                    </a:lnTo>
                    <a:lnTo>
                      <a:pt x="873" y="280"/>
                    </a:lnTo>
                    <a:lnTo>
                      <a:pt x="871" y="277"/>
                    </a:lnTo>
                    <a:lnTo>
                      <a:pt x="862" y="271"/>
                    </a:lnTo>
                    <a:lnTo>
                      <a:pt x="861" y="270"/>
                    </a:lnTo>
                    <a:lnTo>
                      <a:pt x="861" y="268"/>
                    </a:lnTo>
                    <a:lnTo>
                      <a:pt x="861" y="268"/>
                    </a:lnTo>
                    <a:lnTo>
                      <a:pt x="862" y="266"/>
                    </a:lnTo>
                    <a:lnTo>
                      <a:pt x="864" y="263"/>
                    </a:lnTo>
                    <a:lnTo>
                      <a:pt x="862" y="266"/>
                    </a:lnTo>
                    <a:lnTo>
                      <a:pt x="859" y="266"/>
                    </a:lnTo>
                    <a:lnTo>
                      <a:pt x="857" y="268"/>
                    </a:lnTo>
                    <a:lnTo>
                      <a:pt x="854" y="268"/>
                    </a:lnTo>
                    <a:lnTo>
                      <a:pt x="852" y="268"/>
                    </a:lnTo>
                    <a:lnTo>
                      <a:pt x="849" y="268"/>
                    </a:lnTo>
                    <a:lnTo>
                      <a:pt x="849" y="268"/>
                    </a:lnTo>
                    <a:lnTo>
                      <a:pt x="847" y="268"/>
                    </a:lnTo>
                    <a:lnTo>
                      <a:pt x="847" y="266"/>
                    </a:lnTo>
                    <a:lnTo>
                      <a:pt x="847" y="265"/>
                    </a:lnTo>
                    <a:lnTo>
                      <a:pt x="845" y="266"/>
                    </a:lnTo>
                    <a:lnTo>
                      <a:pt x="844" y="268"/>
                    </a:lnTo>
                    <a:lnTo>
                      <a:pt x="840" y="270"/>
                    </a:lnTo>
                    <a:lnTo>
                      <a:pt x="840" y="270"/>
                    </a:lnTo>
                    <a:lnTo>
                      <a:pt x="838" y="270"/>
                    </a:lnTo>
                    <a:lnTo>
                      <a:pt x="838" y="268"/>
                    </a:lnTo>
                    <a:lnTo>
                      <a:pt x="840" y="266"/>
                    </a:lnTo>
                    <a:lnTo>
                      <a:pt x="840" y="266"/>
                    </a:lnTo>
                    <a:lnTo>
                      <a:pt x="840" y="263"/>
                    </a:lnTo>
                    <a:lnTo>
                      <a:pt x="842" y="263"/>
                    </a:lnTo>
                    <a:lnTo>
                      <a:pt x="842" y="260"/>
                    </a:lnTo>
                    <a:lnTo>
                      <a:pt x="844" y="258"/>
                    </a:lnTo>
                    <a:lnTo>
                      <a:pt x="844" y="258"/>
                    </a:lnTo>
                    <a:lnTo>
                      <a:pt x="844" y="256"/>
                    </a:lnTo>
                    <a:lnTo>
                      <a:pt x="842" y="256"/>
                    </a:lnTo>
                    <a:lnTo>
                      <a:pt x="840" y="254"/>
                    </a:lnTo>
                    <a:lnTo>
                      <a:pt x="840" y="253"/>
                    </a:lnTo>
                    <a:lnTo>
                      <a:pt x="838" y="253"/>
                    </a:lnTo>
                    <a:lnTo>
                      <a:pt x="838" y="251"/>
                    </a:lnTo>
                    <a:lnTo>
                      <a:pt x="837" y="251"/>
                    </a:lnTo>
                    <a:lnTo>
                      <a:pt x="838" y="251"/>
                    </a:lnTo>
                    <a:lnTo>
                      <a:pt x="838" y="249"/>
                    </a:lnTo>
                    <a:lnTo>
                      <a:pt x="840" y="249"/>
                    </a:lnTo>
                    <a:lnTo>
                      <a:pt x="842" y="251"/>
                    </a:lnTo>
                    <a:lnTo>
                      <a:pt x="844" y="251"/>
                    </a:lnTo>
                    <a:lnTo>
                      <a:pt x="845" y="249"/>
                    </a:lnTo>
                    <a:lnTo>
                      <a:pt x="844" y="249"/>
                    </a:lnTo>
                    <a:lnTo>
                      <a:pt x="844" y="249"/>
                    </a:lnTo>
                    <a:lnTo>
                      <a:pt x="838" y="249"/>
                    </a:lnTo>
                    <a:lnTo>
                      <a:pt x="837" y="248"/>
                    </a:lnTo>
                    <a:lnTo>
                      <a:pt x="835" y="244"/>
                    </a:lnTo>
                    <a:lnTo>
                      <a:pt x="833" y="244"/>
                    </a:lnTo>
                    <a:lnTo>
                      <a:pt x="835" y="244"/>
                    </a:lnTo>
                    <a:lnTo>
                      <a:pt x="838" y="244"/>
                    </a:lnTo>
                    <a:lnTo>
                      <a:pt x="838" y="243"/>
                    </a:lnTo>
                    <a:lnTo>
                      <a:pt x="837" y="241"/>
                    </a:lnTo>
                    <a:lnTo>
                      <a:pt x="837" y="239"/>
                    </a:lnTo>
                    <a:lnTo>
                      <a:pt x="835" y="237"/>
                    </a:lnTo>
                    <a:lnTo>
                      <a:pt x="833" y="236"/>
                    </a:lnTo>
                    <a:lnTo>
                      <a:pt x="832" y="234"/>
                    </a:lnTo>
                    <a:lnTo>
                      <a:pt x="830" y="229"/>
                    </a:lnTo>
                    <a:lnTo>
                      <a:pt x="828" y="225"/>
                    </a:lnTo>
                    <a:lnTo>
                      <a:pt x="828" y="225"/>
                    </a:lnTo>
                    <a:lnTo>
                      <a:pt x="830" y="224"/>
                    </a:lnTo>
                    <a:lnTo>
                      <a:pt x="828" y="224"/>
                    </a:lnTo>
                    <a:lnTo>
                      <a:pt x="826" y="224"/>
                    </a:lnTo>
                    <a:lnTo>
                      <a:pt x="828" y="222"/>
                    </a:lnTo>
                    <a:lnTo>
                      <a:pt x="830" y="220"/>
                    </a:lnTo>
                    <a:lnTo>
                      <a:pt x="828" y="220"/>
                    </a:lnTo>
                    <a:lnTo>
                      <a:pt x="826" y="222"/>
                    </a:lnTo>
                    <a:lnTo>
                      <a:pt x="825" y="222"/>
                    </a:lnTo>
                    <a:lnTo>
                      <a:pt x="825" y="222"/>
                    </a:lnTo>
                    <a:lnTo>
                      <a:pt x="825" y="220"/>
                    </a:lnTo>
                    <a:lnTo>
                      <a:pt x="823" y="220"/>
                    </a:lnTo>
                    <a:lnTo>
                      <a:pt x="825" y="219"/>
                    </a:lnTo>
                    <a:lnTo>
                      <a:pt x="823" y="217"/>
                    </a:lnTo>
                    <a:lnTo>
                      <a:pt x="823" y="215"/>
                    </a:lnTo>
                    <a:lnTo>
                      <a:pt x="821" y="215"/>
                    </a:lnTo>
                    <a:lnTo>
                      <a:pt x="820" y="215"/>
                    </a:lnTo>
                    <a:lnTo>
                      <a:pt x="820" y="215"/>
                    </a:lnTo>
                    <a:lnTo>
                      <a:pt x="818" y="214"/>
                    </a:lnTo>
                    <a:lnTo>
                      <a:pt x="818" y="214"/>
                    </a:lnTo>
                    <a:lnTo>
                      <a:pt x="809" y="208"/>
                    </a:lnTo>
                    <a:lnTo>
                      <a:pt x="809" y="207"/>
                    </a:lnTo>
                    <a:lnTo>
                      <a:pt x="808" y="207"/>
                    </a:lnTo>
                    <a:lnTo>
                      <a:pt x="808" y="208"/>
                    </a:lnTo>
                    <a:lnTo>
                      <a:pt x="806" y="207"/>
                    </a:lnTo>
                    <a:lnTo>
                      <a:pt x="806" y="207"/>
                    </a:lnTo>
                    <a:lnTo>
                      <a:pt x="804" y="207"/>
                    </a:lnTo>
                    <a:lnTo>
                      <a:pt x="803" y="207"/>
                    </a:lnTo>
                    <a:lnTo>
                      <a:pt x="803" y="205"/>
                    </a:lnTo>
                    <a:lnTo>
                      <a:pt x="801" y="205"/>
                    </a:lnTo>
                    <a:lnTo>
                      <a:pt x="796" y="205"/>
                    </a:lnTo>
                    <a:lnTo>
                      <a:pt x="792" y="202"/>
                    </a:lnTo>
                    <a:lnTo>
                      <a:pt x="789" y="202"/>
                    </a:lnTo>
                    <a:lnTo>
                      <a:pt x="785" y="200"/>
                    </a:lnTo>
                    <a:lnTo>
                      <a:pt x="784" y="198"/>
                    </a:lnTo>
                    <a:lnTo>
                      <a:pt x="779" y="198"/>
                    </a:lnTo>
                    <a:lnTo>
                      <a:pt x="773" y="196"/>
                    </a:lnTo>
                    <a:lnTo>
                      <a:pt x="772" y="196"/>
                    </a:lnTo>
                    <a:lnTo>
                      <a:pt x="770" y="198"/>
                    </a:lnTo>
                    <a:lnTo>
                      <a:pt x="768" y="198"/>
                    </a:lnTo>
                    <a:lnTo>
                      <a:pt x="760" y="193"/>
                    </a:lnTo>
                    <a:lnTo>
                      <a:pt x="758" y="190"/>
                    </a:lnTo>
                    <a:lnTo>
                      <a:pt x="760" y="190"/>
                    </a:lnTo>
                    <a:lnTo>
                      <a:pt x="760" y="188"/>
                    </a:lnTo>
                    <a:lnTo>
                      <a:pt x="763" y="188"/>
                    </a:lnTo>
                    <a:lnTo>
                      <a:pt x="760" y="188"/>
                    </a:lnTo>
                    <a:lnTo>
                      <a:pt x="760" y="188"/>
                    </a:lnTo>
                    <a:lnTo>
                      <a:pt x="758" y="188"/>
                    </a:lnTo>
                    <a:lnTo>
                      <a:pt x="756" y="188"/>
                    </a:lnTo>
                    <a:lnTo>
                      <a:pt x="755" y="188"/>
                    </a:lnTo>
                    <a:lnTo>
                      <a:pt x="753" y="186"/>
                    </a:lnTo>
                    <a:lnTo>
                      <a:pt x="751" y="188"/>
                    </a:lnTo>
                    <a:lnTo>
                      <a:pt x="749" y="186"/>
                    </a:lnTo>
                    <a:lnTo>
                      <a:pt x="749" y="186"/>
                    </a:lnTo>
                    <a:lnTo>
                      <a:pt x="749" y="185"/>
                    </a:lnTo>
                    <a:lnTo>
                      <a:pt x="748" y="185"/>
                    </a:lnTo>
                    <a:lnTo>
                      <a:pt x="746" y="185"/>
                    </a:lnTo>
                    <a:lnTo>
                      <a:pt x="746" y="185"/>
                    </a:lnTo>
                    <a:lnTo>
                      <a:pt x="744" y="185"/>
                    </a:lnTo>
                    <a:lnTo>
                      <a:pt x="744" y="183"/>
                    </a:lnTo>
                    <a:lnTo>
                      <a:pt x="743" y="183"/>
                    </a:lnTo>
                    <a:lnTo>
                      <a:pt x="743" y="183"/>
                    </a:lnTo>
                    <a:lnTo>
                      <a:pt x="741" y="181"/>
                    </a:lnTo>
                    <a:lnTo>
                      <a:pt x="739" y="179"/>
                    </a:lnTo>
                    <a:lnTo>
                      <a:pt x="739" y="176"/>
                    </a:lnTo>
                    <a:lnTo>
                      <a:pt x="739" y="174"/>
                    </a:lnTo>
                    <a:lnTo>
                      <a:pt x="741" y="173"/>
                    </a:lnTo>
                    <a:lnTo>
                      <a:pt x="743" y="171"/>
                    </a:lnTo>
                    <a:lnTo>
                      <a:pt x="741" y="171"/>
                    </a:lnTo>
                    <a:lnTo>
                      <a:pt x="741" y="171"/>
                    </a:lnTo>
                    <a:lnTo>
                      <a:pt x="739" y="173"/>
                    </a:lnTo>
                    <a:lnTo>
                      <a:pt x="739" y="173"/>
                    </a:lnTo>
                    <a:lnTo>
                      <a:pt x="739" y="176"/>
                    </a:lnTo>
                    <a:lnTo>
                      <a:pt x="737" y="178"/>
                    </a:lnTo>
                    <a:lnTo>
                      <a:pt x="736" y="178"/>
                    </a:lnTo>
                    <a:lnTo>
                      <a:pt x="737" y="179"/>
                    </a:lnTo>
                    <a:lnTo>
                      <a:pt x="736" y="181"/>
                    </a:lnTo>
                    <a:lnTo>
                      <a:pt x="734" y="183"/>
                    </a:lnTo>
                    <a:lnTo>
                      <a:pt x="734" y="185"/>
                    </a:lnTo>
                    <a:lnTo>
                      <a:pt x="734" y="186"/>
                    </a:lnTo>
                    <a:lnTo>
                      <a:pt x="734" y="186"/>
                    </a:lnTo>
                    <a:lnTo>
                      <a:pt x="731" y="190"/>
                    </a:lnTo>
                    <a:lnTo>
                      <a:pt x="731" y="190"/>
                    </a:lnTo>
                    <a:lnTo>
                      <a:pt x="729" y="190"/>
                    </a:lnTo>
                    <a:lnTo>
                      <a:pt x="725" y="191"/>
                    </a:lnTo>
                    <a:lnTo>
                      <a:pt x="725" y="190"/>
                    </a:lnTo>
                    <a:lnTo>
                      <a:pt x="724" y="190"/>
                    </a:lnTo>
                    <a:lnTo>
                      <a:pt x="724" y="188"/>
                    </a:lnTo>
                    <a:lnTo>
                      <a:pt x="722" y="186"/>
                    </a:lnTo>
                    <a:lnTo>
                      <a:pt x="722" y="183"/>
                    </a:lnTo>
                    <a:lnTo>
                      <a:pt x="724" y="179"/>
                    </a:lnTo>
                    <a:lnTo>
                      <a:pt x="724" y="178"/>
                    </a:lnTo>
                    <a:lnTo>
                      <a:pt x="722" y="176"/>
                    </a:lnTo>
                    <a:lnTo>
                      <a:pt x="719" y="173"/>
                    </a:lnTo>
                    <a:lnTo>
                      <a:pt x="714" y="169"/>
                    </a:lnTo>
                    <a:lnTo>
                      <a:pt x="712" y="169"/>
                    </a:lnTo>
                    <a:lnTo>
                      <a:pt x="710" y="169"/>
                    </a:lnTo>
                    <a:lnTo>
                      <a:pt x="708" y="168"/>
                    </a:lnTo>
                    <a:lnTo>
                      <a:pt x="707" y="168"/>
                    </a:lnTo>
                    <a:lnTo>
                      <a:pt x="707" y="166"/>
                    </a:lnTo>
                    <a:lnTo>
                      <a:pt x="708" y="166"/>
                    </a:lnTo>
                    <a:lnTo>
                      <a:pt x="712" y="164"/>
                    </a:lnTo>
                    <a:lnTo>
                      <a:pt x="714" y="164"/>
                    </a:lnTo>
                    <a:lnTo>
                      <a:pt x="719" y="164"/>
                    </a:lnTo>
                    <a:lnTo>
                      <a:pt x="720" y="166"/>
                    </a:lnTo>
                    <a:lnTo>
                      <a:pt x="722" y="166"/>
                    </a:lnTo>
                    <a:lnTo>
                      <a:pt x="724" y="164"/>
                    </a:lnTo>
                    <a:lnTo>
                      <a:pt x="727" y="161"/>
                    </a:lnTo>
                    <a:lnTo>
                      <a:pt x="729" y="159"/>
                    </a:lnTo>
                    <a:lnTo>
                      <a:pt x="731" y="159"/>
                    </a:lnTo>
                    <a:lnTo>
                      <a:pt x="732" y="159"/>
                    </a:lnTo>
                    <a:lnTo>
                      <a:pt x="734" y="161"/>
                    </a:lnTo>
                    <a:lnTo>
                      <a:pt x="737" y="161"/>
                    </a:lnTo>
                    <a:lnTo>
                      <a:pt x="737" y="161"/>
                    </a:lnTo>
                    <a:lnTo>
                      <a:pt x="739" y="162"/>
                    </a:lnTo>
                    <a:lnTo>
                      <a:pt x="739" y="162"/>
                    </a:lnTo>
                    <a:lnTo>
                      <a:pt x="741" y="161"/>
                    </a:lnTo>
                    <a:lnTo>
                      <a:pt x="741" y="159"/>
                    </a:lnTo>
                    <a:lnTo>
                      <a:pt x="743" y="159"/>
                    </a:lnTo>
                    <a:lnTo>
                      <a:pt x="743" y="159"/>
                    </a:lnTo>
                    <a:lnTo>
                      <a:pt x="744" y="159"/>
                    </a:lnTo>
                    <a:lnTo>
                      <a:pt x="744" y="157"/>
                    </a:lnTo>
                    <a:lnTo>
                      <a:pt x="743" y="156"/>
                    </a:lnTo>
                    <a:lnTo>
                      <a:pt x="743" y="156"/>
                    </a:lnTo>
                    <a:lnTo>
                      <a:pt x="744" y="154"/>
                    </a:lnTo>
                    <a:lnTo>
                      <a:pt x="744" y="154"/>
                    </a:lnTo>
                    <a:lnTo>
                      <a:pt x="744" y="152"/>
                    </a:lnTo>
                    <a:lnTo>
                      <a:pt x="741" y="154"/>
                    </a:lnTo>
                    <a:lnTo>
                      <a:pt x="736" y="156"/>
                    </a:lnTo>
                    <a:lnTo>
                      <a:pt x="734" y="156"/>
                    </a:lnTo>
                    <a:lnTo>
                      <a:pt x="731" y="156"/>
                    </a:lnTo>
                    <a:lnTo>
                      <a:pt x="725" y="156"/>
                    </a:lnTo>
                    <a:lnTo>
                      <a:pt x="724" y="156"/>
                    </a:lnTo>
                    <a:lnTo>
                      <a:pt x="719" y="156"/>
                    </a:lnTo>
                    <a:lnTo>
                      <a:pt x="717" y="156"/>
                    </a:lnTo>
                    <a:lnTo>
                      <a:pt x="715" y="156"/>
                    </a:lnTo>
                    <a:lnTo>
                      <a:pt x="714" y="156"/>
                    </a:lnTo>
                    <a:lnTo>
                      <a:pt x="712" y="154"/>
                    </a:lnTo>
                    <a:lnTo>
                      <a:pt x="710" y="152"/>
                    </a:lnTo>
                    <a:lnTo>
                      <a:pt x="708" y="152"/>
                    </a:lnTo>
                    <a:lnTo>
                      <a:pt x="708" y="150"/>
                    </a:lnTo>
                    <a:lnTo>
                      <a:pt x="707" y="149"/>
                    </a:lnTo>
                    <a:lnTo>
                      <a:pt x="707" y="145"/>
                    </a:lnTo>
                    <a:lnTo>
                      <a:pt x="707" y="142"/>
                    </a:lnTo>
                    <a:lnTo>
                      <a:pt x="703" y="142"/>
                    </a:lnTo>
                    <a:lnTo>
                      <a:pt x="702" y="142"/>
                    </a:lnTo>
                    <a:lnTo>
                      <a:pt x="693" y="139"/>
                    </a:lnTo>
                    <a:lnTo>
                      <a:pt x="693" y="140"/>
                    </a:lnTo>
                    <a:lnTo>
                      <a:pt x="691" y="140"/>
                    </a:lnTo>
                    <a:lnTo>
                      <a:pt x="690" y="140"/>
                    </a:lnTo>
                    <a:lnTo>
                      <a:pt x="690" y="140"/>
                    </a:lnTo>
                    <a:lnTo>
                      <a:pt x="688" y="140"/>
                    </a:lnTo>
                    <a:lnTo>
                      <a:pt x="688" y="139"/>
                    </a:lnTo>
                    <a:lnTo>
                      <a:pt x="690" y="137"/>
                    </a:lnTo>
                    <a:lnTo>
                      <a:pt x="690" y="137"/>
                    </a:lnTo>
                    <a:lnTo>
                      <a:pt x="691" y="135"/>
                    </a:lnTo>
                    <a:lnTo>
                      <a:pt x="691" y="135"/>
                    </a:lnTo>
                    <a:lnTo>
                      <a:pt x="693" y="132"/>
                    </a:lnTo>
                    <a:lnTo>
                      <a:pt x="693" y="130"/>
                    </a:lnTo>
                    <a:lnTo>
                      <a:pt x="693" y="130"/>
                    </a:lnTo>
                    <a:lnTo>
                      <a:pt x="693" y="128"/>
                    </a:lnTo>
                    <a:lnTo>
                      <a:pt x="695" y="128"/>
                    </a:lnTo>
                    <a:lnTo>
                      <a:pt x="696" y="128"/>
                    </a:lnTo>
                    <a:lnTo>
                      <a:pt x="703" y="127"/>
                    </a:lnTo>
                    <a:lnTo>
                      <a:pt x="705" y="125"/>
                    </a:lnTo>
                    <a:lnTo>
                      <a:pt x="707" y="123"/>
                    </a:lnTo>
                    <a:lnTo>
                      <a:pt x="708" y="123"/>
                    </a:lnTo>
                    <a:lnTo>
                      <a:pt x="708" y="121"/>
                    </a:lnTo>
                    <a:lnTo>
                      <a:pt x="710" y="121"/>
                    </a:lnTo>
                    <a:lnTo>
                      <a:pt x="715" y="120"/>
                    </a:lnTo>
                    <a:lnTo>
                      <a:pt x="717" y="120"/>
                    </a:lnTo>
                    <a:lnTo>
                      <a:pt x="719" y="120"/>
                    </a:lnTo>
                    <a:lnTo>
                      <a:pt x="724" y="121"/>
                    </a:lnTo>
                    <a:lnTo>
                      <a:pt x="727" y="123"/>
                    </a:lnTo>
                    <a:lnTo>
                      <a:pt x="732" y="125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  <a:moveTo>
                      <a:pt x="178" y="120"/>
                    </a:moveTo>
                    <a:lnTo>
                      <a:pt x="180" y="121"/>
                    </a:lnTo>
                    <a:lnTo>
                      <a:pt x="181" y="121"/>
                    </a:lnTo>
                    <a:lnTo>
                      <a:pt x="180" y="123"/>
                    </a:lnTo>
                    <a:lnTo>
                      <a:pt x="180" y="123"/>
                    </a:lnTo>
                    <a:lnTo>
                      <a:pt x="180" y="125"/>
                    </a:lnTo>
                    <a:lnTo>
                      <a:pt x="178" y="123"/>
                    </a:lnTo>
                    <a:lnTo>
                      <a:pt x="176" y="125"/>
                    </a:lnTo>
                    <a:lnTo>
                      <a:pt x="176" y="123"/>
                    </a:lnTo>
                    <a:lnTo>
                      <a:pt x="174" y="121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76" y="120"/>
                    </a:lnTo>
                    <a:lnTo>
                      <a:pt x="176" y="120"/>
                    </a:lnTo>
                    <a:lnTo>
                      <a:pt x="178" y="120"/>
                    </a:lnTo>
                    <a:lnTo>
                      <a:pt x="178" y="120"/>
                    </a:lnTo>
                    <a:close/>
                    <a:moveTo>
                      <a:pt x="623" y="118"/>
                    </a:moveTo>
                    <a:lnTo>
                      <a:pt x="625" y="121"/>
                    </a:lnTo>
                    <a:lnTo>
                      <a:pt x="623" y="125"/>
                    </a:lnTo>
                    <a:lnTo>
                      <a:pt x="625" y="127"/>
                    </a:lnTo>
                    <a:lnTo>
                      <a:pt x="626" y="127"/>
                    </a:lnTo>
                    <a:lnTo>
                      <a:pt x="628" y="127"/>
                    </a:lnTo>
                    <a:lnTo>
                      <a:pt x="628" y="127"/>
                    </a:lnTo>
                    <a:lnTo>
                      <a:pt x="628" y="128"/>
                    </a:lnTo>
                    <a:lnTo>
                      <a:pt x="628" y="128"/>
                    </a:lnTo>
                    <a:lnTo>
                      <a:pt x="626" y="130"/>
                    </a:lnTo>
                    <a:lnTo>
                      <a:pt x="625" y="128"/>
                    </a:lnTo>
                    <a:lnTo>
                      <a:pt x="623" y="128"/>
                    </a:lnTo>
                    <a:lnTo>
                      <a:pt x="623" y="127"/>
                    </a:lnTo>
                    <a:lnTo>
                      <a:pt x="621" y="128"/>
                    </a:lnTo>
                    <a:lnTo>
                      <a:pt x="619" y="128"/>
                    </a:lnTo>
                    <a:lnTo>
                      <a:pt x="619" y="127"/>
                    </a:lnTo>
                    <a:lnTo>
                      <a:pt x="621" y="125"/>
                    </a:lnTo>
                    <a:lnTo>
                      <a:pt x="619" y="125"/>
                    </a:lnTo>
                    <a:lnTo>
                      <a:pt x="618" y="121"/>
                    </a:lnTo>
                    <a:lnTo>
                      <a:pt x="618" y="121"/>
                    </a:lnTo>
                    <a:lnTo>
                      <a:pt x="618" y="120"/>
                    </a:lnTo>
                    <a:lnTo>
                      <a:pt x="618" y="120"/>
                    </a:lnTo>
                    <a:lnTo>
                      <a:pt x="618" y="120"/>
                    </a:lnTo>
                    <a:lnTo>
                      <a:pt x="619" y="120"/>
                    </a:lnTo>
                    <a:lnTo>
                      <a:pt x="621" y="120"/>
                    </a:lnTo>
                    <a:lnTo>
                      <a:pt x="621" y="118"/>
                    </a:lnTo>
                    <a:lnTo>
                      <a:pt x="623" y="118"/>
                    </a:lnTo>
                    <a:close/>
                    <a:moveTo>
                      <a:pt x="616" y="121"/>
                    </a:moveTo>
                    <a:lnTo>
                      <a:pt x="614" y="123"/>
                    </a:lnTo>
                    <a:lnTo>
                      <a:pt x="614" y="123"/>
                    </a:lnTo>
                    <a:lnTo>
                      <a:pt x="613" y="120"/>
                    </a:lnTo>
                    <a:lnTo>
                      <a:pt x="614" y="118"/>
                    </a:lnTo>
                    <a:lnTo>
                      <a:pt x="614" y="118"/>
                    </a:lnTo>
                    <a:lnTo>
                      <a:pt x="618" y="118"/>
                    </a:lnTo>
                    <a:lnTo>
                      <a:pt x="616" y="118"/>
                    </a:lnTo>
                    <a:lnTo>
                      <a:pt x="616" y="120"/>
                    </a:lnTo>
                    <a:lnTo>
                      <a:pt x="616" y="121"/>
                    </a:lnTo>
                    <a:lnTo>
                      <a:pt x="616" y="121"/>
                    </a:lnTo>
                    <a:close/>
                    <a:moveTo>
                      <a:pt x="164" y="120"/>
                    </a:moveTo>
                    <a:lnTo>
                      <a:pt x="163" y="120"/>
                    </a:lnTo>
                    <a:lnTo>
                      <a:pt x="159" y="120"/>
                    </a:lnTo>
                    <a:lnTo>
                      <a:pt x="159" y="118"/>
                    </a:lnTo>
                    <a:lnTo>
                      <a:pt x="161" y="116"/>
                    </a:lnTo>
                    <a:lnTo>
                      <a:pt x="163" y="116"/>
                    </a:lnTo>
                    <a:lnTo>
                      <a:pt x="164" y="118"/>
                    </a:lnTo>
                    <a:lnTo>
                      <a:pt x="164" y="118"/>
                    </a:lnTo>
                    <a:lnTo>
                      <a:pt x="164" y="120"/>
                    </a:lnTo>
                    <a:lnTo>
                      <a:pt x="164" y="120"/>
                    </a:lnTo>
                    <a:close/>
                    <a:moveTo>
                      <a:pt x="684" y="113"/>
                    </a:moveTo>
                    <a:lnTo>
                      <a:pt x="688" y="113"/>
                    </a:lnTo>
                    <a:lnTo>
                      <a:pt x="688" y="113"/>
                    </a:lnTo>
                    <a:lnTo>
                      <a:pt x="693" y="116"/>
                    </a:lnTo>
                    <a:lnTo>
                      <a:pt x="695" y="116"/>
                    </a:lnTo>
                    <a:lnTo>
                      <a:pt x="695" y="118"/>
                    </a:lnTo>
                    <a:lnTo>
                      <a:pt x="695" y="118"/>
                    </a:lnTo>
                    <a:lnTo>
                      <a:pt x="693" y="120"/>
                    </a:lnTo>
                    <a:lnTo>
                      <a:pt x="693" y="120"/>
                    </a:lnTo>
                    <a:lnTo>
                      <a:pt x="691" y="120"/>
                    </a:lnTo>
                    <a:lnTo>
                      <a:pt x="690" y="120"/>
                    </a:lnTo>
                    <a:lnTo>
                      <a:pt x="688" y="120"/>
                    </a:lnTo>
                    <a:lnTo>
                      <a:pt x="688" y="120"/>
                    </a:lnTo>
                    <a:lnTo>
                      <a:pt x="686" y="118"/>
                    </a:lnTo>
                    <a:lnTo>
                      <a:pt x="684" y="116"/>
                    </a:lnTo>
                    <a:lnTo>
                      <a:pt x="683" y="115"/>
                    </a:lnTo>
                    <a:lnTo>
                      <a:pt x="681" y="115"/>
                    </a:lnTo>
                    <a:lnTo>
                      <a:pt x="681" y="115"/>
                    </a:lnTo>
                    <a:lnTo>
                      <a:pt x="683" y="116"/>
                    </a:lnTo>
                    <a:lnTo>
                      <a:pt x="683" y="118"/>
                    </a:lnTo>
                    <a:lnTo>
                      <a:pt x="684" y="118"/>
                    </a:lnTo>
                    <a:lnTo>
                      <a:pt x="684" y="118"/>
                    </a:lnTo>
                    <a:lnTo>
                      <a:pt x="686" y="120"/>
                    </a:lnTo>
                    <a:lnTo>
                      <a:pt x="686" y="120"/>
                    </a:lnTo>
                    <a:lnTo>
                      <a:pt x="683" y="121"/>
                    </a:lnTo>
                    <a:lnTo>
                      <a:pt x="683" y="120"/>
                    </a:lnTo>
                    <a:lnTo>
                      <a:pt x="683" y="118"/>
                    </a:lnTo>
                    <a:lnTo>
                      <a:pt x="681" y="120"/>
                    </a:lnTo>
                    <a:lnTo>
                      <a:pt x="679" y="120"/>
                    </a:lnTo>
                    <a:lnTo>
                      <a:pt x="679" y="120"/>
                    </a:lnTo>
                    <a:lnTo>
                      <a:pt x="679" y="118"/>
                    </a:lnTo>
                    <a:lnTo>
                      <a:pt x="676" y="118"/>
                    </a:lnTo>
                    <a:lnTo>
                      <a:pt x="674" y="116"/>
                    </a:lnTo>
                    <a:lnTo>
                      <a:pt x="674" y="116"/>
                    </a:lnTo>
                    <a:lnTo>
                      <a:pt x="674" y="115"/>
                    </a:lnTo>
                    <a:lnTo>
                      <a:pt x="676" y="115"/>
                    </a:lnTo>
                    <a:lnTo>
                      <a:pt x="678" y="115"/>
                    </a:lnTo>
                    <a:lnTo>
                      <a:pt x="679" y="115"/>
                    </a:lnTo>
                    <a:lnTo>
                      <a:pt x="679" y="115"/>
                    </a:lnTo>
                    <a:lnTo>
                      <a:pt x="681" y="113"/>
                    </a:lnTo>
                    <a:lnTo>
                      <a:pt x="683" y="113"/>
                    </a:lnTo>
                    <a:lnTo>
                      <a:pt x="684" y="113"/>
                    </a:lnTo>
                    <a:close/>
                    <a:moveTo>
                      <a:pt x="63" y="123"/>
                    </a:moveTo>
                    <a:lnTo>
                      <a:pt x="62" y="123"/>
                    </a:lnTo>
                    <a:lnTo>
                      <a:pt x="60" y="123"/>
                    </a:lnTo>
                    <a:lnTo>
                      <a:pt x="62" y="121"/>
                    </a:lnTo>
                    <a:lnTo>
                      <a:pt x="62" y="120"/>
                    </a:lnTo>
                    <a:lnTo>
                      <a:pt x="62" y="118"/>
                    </a:lnTo>
                    <a:lnTo>
                      <a:pt x="63" y="116"/>
                    </a:lnTo>
                    <a:lnTo>
                      <a:pt x="60" y="113"/>
                    </a:lnTo>
                    <a:lnTo>
                      <a:pt x="62" y="113"/>
                    </a:lnTo>
                    <a:lnTo>
                      <a:pt x="62" y="113"/>
                    </a:lnTo>
                    <a:lnTo>
                      <a:pt x="63" y="116"/>
                    </a:lnTo>
                    <a:lnTo>
                      <a:pt x="65" y="118"/>
                    </a:lnTo>
                    <a:lnTo>
                      <a:pt x="65" y="120"/>
                    </a:lnTo>
                    <a:lnTo>
                      <a:pt x="63" y="123"/>
                    </a:lnTo>
                    <a:lnTo>
                      <a:pt x="63" y="123"/>
                    </a:lnTo>
                    <a:close/>
                    <a:moveTo>
                      <a:pt x="185" y="116"/>
                    </a:moveTo>
                    <a:lnTo>
                      <a:pt x="185" y="116"/>
                    </a:lnTo>
                    <a:lnTo>
                      <a:pt x="186" y="115"/>
                    </a:lnTo>
                    <a:lnTo>
                      <a:pt x="186" y="116"/>
                    </a:lnTo>
                    <a:lnTo>
                      <a:pt x="188" y="118"/>
                    </a:lnTo>
                    <a:lnTo>
                      <a:pt x="188" y="118"/>
                    </a:lnTo>
                    <a:lnTo>
                      <a:pt x="188" y="118"/>
                    </a:lnTo>
                    <a:lnTo>
                      <a:pt x="188" y="118"/>
                    </a:lnTo>
                    <a:lnTo>
                      <a:pt x="186" y="118"/>
                    </a:lnTo>
                    <a:lnTo>
                      <a:pt x="183" y="116"/>
                    </a:lnTo>
                    <a:lnTo>
                      <a:pt x="180" y="118"/>
                    </a:lnTo>
                    <a:lnTo>
                      <a:pt x="178" y="116"/>
                    </a:lnTo>
                    <a:lnTo>
                      <a:pt x="178" y="116"/>
                    </a:lnTo>
                    <a:lnTo>
                      <a:pt x="180" y="115"/>
                    </a:lnTo>
                    <a:lnTo>
                      <a:pt x="180" y="113"/>
                    </a:lnTo>
                    <a:lnTo>
                      <a:pt x="181" y="113"/>
                    </a:lnTo>
                    <a:lnTo>
                      <a:pt x="181" y="115"/>
                    </a:lnTo>
                    <a:lnTo>
                      <a:pt x="181" y="115"/>
                    </a:lnTo>
                    <a:lnTo>
                      <a:pt x="183" y="115"/>
                    </a:lnTo>
                    <a:lnTo>
                      <a:pt x="185" y="116"/>
                    </a:lnTo>
                    <a:lnTo>
                      <a:pt x="185" y="116"/>
                    </a:lnTo>
                    <a:close/>
                    <a:moveTo>
                      <a:pt x="660" y="116"/>
                    </a:moveTo>
                    <a:lnTo>
                      <a:pt x="659" y="116"/>
                    </a:lnTo>
                    <a:lnTo>
                      <a:pt x="659" y="115"/>
                    </a:lnTo>
                    <a:lnTo>
                      <a:pt x="657" y="115"/>
                    </a:lnTo>
                    <a:lnTo>
                      <a:pt x="655" y="111"/>
                    </a:lnTo>
                    <a:lnTo>
                      <a:pt x="660" y="115"/>
                    </a:lnTo>
                    <a:lnTo>
                      <a:pt x="660" y="116"/>
                    </a:lnTo>
                    <a:close/>
                    <a:moveTo>
                      <a:pt x="619" y="113"/>
                    </a:moveTo>
                    <a:lnTo>
                      <a:pt x="619" y="113"/>
                    </a:lnTo>
                    <a:lnTo>
                      <a:pt x="619" y="113"/>
                    </a:lnTo>
                    <a:lnTo>
                      <a:pt x="619" y="113"/>
                    </a:lnTo>
                    <a:lnTo>
                      <a:pt x="619" y="110"/>
                    </a:lnTo>
                    <a:lnTo>
                      <a:pt x="619" y="110"/>
                    </a:lnTo>
                    <a:lnTo>
                      <a:pt x="619" y="111"/>
                    </a:lnTo>
                    <a:lnTo>
                      <a:pt x="619" y="113"/>
                    </a:lnTo>
                    <a:lnTo>
                      <a:pt x="619" y="113"/>
                    </a:lnTo>
                    <a:close/>
                    <a:moveTo>
                      <a:pt x="183" y="111"/>
                    </a:moveTo>
                    <a:lnTo>
                      <a:pt x="183" y="111"/>
                    </a:lnTo>
                    <a:lnTo>
                      <a:pt x="181" y="111"/>
                    </a:lnTo>
                    <a:lnTo>
                      <a:pt x="181" y="111"/>
                    </a:lnTo>
                    <a:lnTo>
                      <a:pt x="181" y="111"/>
                    </a:lnTo>
                    <a:lnTo>
                      <a:pt x="180" y="108"/>
                    </a:lnTo>
                    <a:lnTo>
                      <a:pt x="180" y="108"/>
                    </a:lnTo>
                    <a:lnTo>
                      <a:pt x="181" y="111"/>
                    </a:lnTo>
                    <a:lnTo>
                      <a:pt x="183" y="111"/>
                    </a:lnTo>
                    <a:lnTo>
                      <a:pt x="183" y="111"/>
                    </a:lnTo>
                    <a:close/>
                    <a:moveTo>
                      <a:pt x="156" y="103"/>
                    </a:moveTo>
                    <a:lnTo>
                      <a:pt x="154" y="103"/>
                    </a:lnTo>
                    <a:lnTo>
                      <a:pt x="152" y="103"/>
                    </a:lnTo>
                    <a:lnTo>
                      <a:pt x="154" y="101"/>
                    </a:lnTo>
                    <a:lnTo>
                      <a:pt x="154" y="99"/>
                    </a:lnTo>
                    <a:lnTo>
                      <a:pt x="156" y="99"/>
                    </a:lnTo>
                    <a:lnTo>
                      <a:pt x="156" y="101"/>
                    </a:lnTo>
                    <a:lnTo>
                      <a:pt x="156" y="103"/>
                    </a:lnTo>
                    <a:lnTo>
                      <a:pt x="156" y="103"/>
                    </a:lnTo>
                    <a:close/>
                    <a:moveTo>
                      <a:pt x="619" y="101"/>
                    </a:moveTo>
                    <a:lnTo>
                      <a:pt x="619" y="101"/>
                    </a:lnTo>
                    <a:lnTo>
                      <a:pt x="618" y="101"/>
                    </a:lnTo>
                    <a:lnTo>
                      <a:pt x="618" y="99"/>
                    </a:lnTo>
                    <a:lnTo>
                      <a:pt x="619" y="99"/>
                    </a:lnTo>
                    <a:lnTo>
                      <a:pt x="619" y="99"/>
                    </a:lnTo>
                    <a:lnTo>
                      <a:pt x="619" y="99"/>
                    </a:lnTo>
                    <a:lnTo>
                      <a:pt x="619" y="99"/>
                    </a:lnTo>
                    <a:lnTo>
                      <a:pt x="619" y="101"/>
                    </a:lnTo>
                    <a:lnTo>
                      <a:pt x="619" y="101"/>
                    </a:lnTo>
                    <a:close/>
                    <a:moveTo>
                      <a:pt x="618" y="98"/>
                    </a:moveTo>
                    <a:lnTo>
                      <a:pt x="618" y="98"/>
                    </a:lnTo>
                    <a:lnTo>
                      <a:pt x="618" y="98"/>
                    </a:lnTo>
                    <a:lnTo>
                      <a:pt x="616" y="98"/>
                    </a:lnTo>
                    <a:lnTo>
                      <a:pt x="618" y="96"/>
                    </a:lnTo>
                    <a:lnTo>
                      <a:pt x="618" y="96"/>
                    </a:lnTo>
                    <a:lnTo>
                      <a:pt x="618" y="96"/>
                    </a:lnTo>
                    <a:lnTo>
                      <a:pt x="618" y="98"/>
                    </a:lnTo>
                    <a:lnTo>
                      <a:pt x="618" y="98"/>
                    </a:lnTo>
                    <a:close/>
                    <a:moveTo>
                      <a:pt x="159" y="99"/>
                    </a:moveTo>
                    <a:lnTo>
                      <a:pt x="159" y="101"/>
                    </a:lnTo>
                    <a:lnTo>
                      <a:pt x="157" y="98"/>
                    </a:lnTo>
                    <a:lnTo>
                      <a:pt x="157" y="96"/>
                    </a:lnTo>
                    <a:lnTo>
                      <a:pt x="157" y="96"/>
                    </a:lnTo>
                    <a:lnTo>
                      <a:pt x="159" y="98"/>
                    </a:lnTo>
                    <a:lnTo>
                      <a:pt x="159" y="98"/>
                    </a:lnTo>
                    <a:lnTo>
                      <a:pt x="159" y="99"/>
                    </a:lnTo>
                    <a:lnTo>
                      <a:pt x="159" y="99"/>
                    </a:lnTo>
                    <a:lnTo>
                      <a:pt x="159" y="99"/>
                    </a:lnTo>
                    <a:close/>
                    <a:moveTo>
                      <a:pt x="166" y="98"/>
                    </a:moveTo>
                    <a:lnTo>
                      <a:pt x="166" y="98"/>
                    </a:lnTo>
                    <a:lnTo>
                      <a:pt x="164" y="98"/>
                    </a:lnTo>
                    <a:lnTo>
                      <a:pt x="164" y="96"/>
                    </a:lnTo>
                    <a:lnTo>
                      <a:pt x="164" y="96"/>
                    </a:lnTo>
                    <a:lnTo>
                      <a:pt x="166" y="96"/>
                    </a:lnTo>
                    <a:lnTo>
                      <a:pt x="166" y="98"/>
                    </a:lnTo>
                    <a:close/>
                    <a:moveTo>
                      <a:pt x="174" y="98"/>
                    </a:moveTo>
                    <a:lnTo>
                      <a:pt x="173" y="98"/>
                    </a:lnTo>
                    <a:lnTo>
                      <a:pt x="171" y="96"/>
                    </a:lnTo>
                    <a:lnTo>
                      <a:pt x="171" y="96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3" y="96"/>
                    </a:lnTo>
                    <a:lnTo>
                      <a:pt x="174" y="96"/>
                    </a:lnTo>
                    <a:lnTo>
                      <a:pt x="174" y="98"/>
                    </a:lnTo>
                    <a:lnTo>
                      <a:pt x="174" y="98"/>
                    </a:lnTo>
                    <a:close/>
                    <a:moveTo>
                      <a:pt x="151" y="99"/>
                    </a:moveTo>
                    <a:lnTo>
                      <a:pt x="151" y="99"/>
                    </a:lnTo>
                    <a:lnTo>
                      <a:pt x="151" y="99"/>
                    </a:lnTo>
                    <a:lnTo>
                      <a:pt x="145" y="98"/>
                    </a:lnTo>
                    <a:lnTo>
                      <a:pt x="145" y="98"/>
                    </a:lnTo>
                    <a:lnTo>
                      <a:pt x="142" y="98"/>
                    </a:lnTo>
                    <a:lnTo>
                      <a:pt x="140" y="96"/>
                    </a:lnTo>
                    <a:lnTo>
                      <a:pt x="140" y="96"/>
                    </a:lnTo>
                    <a:lnTo>
                      <a:pt x="140" y="94"/>
                    </a:lnTo>
                    <a:lnTo>
                      <a:pt x="140" y="94"/>
                    </a:lnTo>
                    <a:lnTo>
                      <a:pt x="140" y="92"/>
                    </a:lnTo>
                    <a:lnTo>
                      <a:pt x="142" y="91"/>
                    </a:lnTo>
                    <a:lnTo>
                      <a:pt x="144" y="92"/>
                    </a:lnTo>
                    <a:lnTo>
                      <a:pt x="145" y="94"/>
                    </a:lnTo>
                    <a:lnTo>
                      <a:pt x="145" y="94"/>
                    </a:lnTo>
                    <a:lnTo>
                      <a:pt x="149" y="96"/>
                    </a:lnTo>
                    <a:lnTo>
                      <a:pt x="151" y="96"/>
                    </a:lnTo>
                    <a:lnTo>
                      <a:pt x="151" y="99"/>
                    </a:lnTo>
                    <a:close/>
                    <a:moveTo>
                      <a:pt x="159" y="92"/>
                    </a:moveTo>
                    <a:lnTo>
                      <a:pt x="159" y="94"/>
                    </a:lnTo>
                    <a:lnTo>
                      <a:pt x="157" y="94"/>
                    </a:lnTo>
                    <a:lnTo>
                      <a:pt x="156" y="92"/>
                    </a:lnTo>
                    <a:lnTo>
                      <a:pt x="157" y="91"/>
                    </a:lnTo>
                    <a:lnTo>
                      <a:pt x="157" y="91"/>
                    </a:lnTo>
                    <a:lnTo>
                      <a:pt x="157" y="92"/>
                    </a:lnTo>
                    <a:lnTo>
                      <a:pt x="159" y="92"/>
                    </a:lnTo>
                    <a:lnTo>
                      <a:pt x="159" y="92"/>
                    </a:lnTo>
                    <a:close/>
                    <a:moveTo>
                      <a:pt x="154" y="96"/>
                    </a:moveTo>
                    <a:lnTo>
                      <a:pt x="152" y="96"/>
                    </a:lnTo>
                    <a:lnTo>
                      <a:pt x="152" y="96"/>
                    </a:lnTo>
                    <a:lnTo>
                      <a:pt x="151" y="96"/>
                    </a:lnTo>
                    <a:lnTo>
                      <a:pt x="149" y="94"/>
                    </a:lnTo>
                    <a:lnTo>
                      <a:pt x="149" y="94"/>
                    </a:lnTo>
                    <a:lnTo>
                      <a:pt x="145" y="92"/>
                    </a:lnTo>
                    <a:lnTo>
                      <a:pt x="145" y="92"/>
                    </a:lnTo>
                    <a:lnTo>
                      <a:pt x="145" y="92"/>
                    </a:lnTo>
                    <a:lnTo>
                      <a:pt x="145" y="91"/>
                    </a:lnTo>
                    <a:lnTo>
                      <a:pt x="145" y="91"/>
                    </a:lnTo>
                    <a:lnTo>
                      <a:pt x="151" y="92"/>
                    </a:lnTo>
                    <a:lnTo>
                      <a:pt x="152" y="94"/>
                    </a:lnTo>
                    <a:lnTo>
                      <a:pt x="154" y="96"/>
                    </a:lnTo>
                    <a:lnTo>
                      <a:pt x="154" y="96"/>
                    </a:lnTo>
                    <a:close/>
                    <a:moveTo>
                      <a:pt x="169" y="91"/>
                    </a:moveTo>
                    <a:lnTo>
                      <a:pt x="171" y="91"/>
                    </a:lnTo>
                    <a:lnTo>
                      <a:pt x="173" y="91"/>
                    </a:lnTo>
                    <a:lnTo>
                      <a:pt x="173" y="91"/>
                    </a:lnTo>
                    <a:lnTo>
                      <a:pt x="173" y="92"/>
                    </a:lnTo>
                    <a:lnTo>
                      <a:pt x="171" y="94"/>
                    </a:lnTo>
                    <a:lnTo>
                      <a:pt x="169" y="94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169" y="91"/>
                    </a:lnTo>
                    <a:lnTo>
                      <a:pt x="169" y="91"/>
                    </a:lnTo>
                    <a:lnTo>
                      <a:pt x="169" y="91"/>
                    </a:lnTo>
                    <a:lnTo>
                      <a:pt x="169" y="91"/>
                    </a:lnTo>
                    <a:close/>
                    <a:moveTo>
                      <a:pt x="181" y="89"/>
                    </a:moveTo>
                    <a:lnTo>
                      <a:pt x="181" y="91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1" y="94"/>
                    </a:lnTo>
                    <a:lnTo>
                      <a:pt x="181" y="96"/>
                    </a:lnTo>
                    <a:lnTo>
                      <a:pt x="181" y="98"/>
                    </a:lnTo>
                    <a:lnTo>
                      <a:pt x="180" y="96"/>
                    </a:lnTo>
                    <a:lnTo>
                      <a:pt x="178" y="96"/>
                    </a:lnTo>
                    <a:lnTo>
                      <a:pt x="178" y="96"/>
                    </a:lnTo>
                    <a:lnTo>
                      <a:pt x="178" y="94"/>
                    </a:lnTo>
                    <a:lnTo>
                      <a:pt x="178" y="94"/>
                    </a:lnTo>
                    <a:lnTo>
                      <a:pt x="178" y="94"/>
                    </a:lnTo>
                    <a:lnTo>
                      <a:pt x="178" y="92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4" y="92"/>
                    </a:lnTo>
                    <a:lnTo>
                      <a:pt x="174" y="92"/>
                    </a:lnTo>
                    <a:lnTo>
                      <a:pt x="176" y="91"/>
                    </a:lnTo>
                    <a:lnTo>
                      <a:pt x="178" y="91"/>
                    </a:lnTo>
                    <a:lnTo>
                      <a:pt x="180" y="91"/>
                    </a:lnTo>
                    <a:lnTo>
                      <a:pt x="181" y="89"/>
                    </a:lnTo>
                    <a:lnTo>
                      <a:pt x="181" y="89"/>
                    </a:lnTo>
                    <a:close/>
                    <a:moveTo>
                      <a:pt x="139" y="94"/>
                    </a:moveTo>
                    <a:lnTo>
                      <a:pt x="139" y="94"/>
                    </a:lnTo>
                    <a:lnTo>
                      <a:pt x="137" y="94"/>
                    </a:lnTo>
                    <a:lnTo>
                      <a:pt x="137" y="92"/>
                    </a:lnTo>
                    <a:lnTo>
                      <a:pt x="135" y="91"/>
                    </a:lnTo>
                    <a:lnTo>
                      <a:pt x="135" y="89"/>
                    </a:lnTo>
                    <a:lnTo>
                      <a:pt x="135" y="87"/>
                    </a:lnTo>
                    <a:lnTo>
                      <a:pt x="137" y="86"/>
                    </a:lnTo>
                    <a:lnTo>
                      <a:pt x="137" y="86"/>
                    </a:lnTo>
                    <a:lnTo>
                      <a:pt x="139" y="87"/>
                    </a:lnTo>
                    <a:lnTo>
                      <a:pt x="139" y="89"/>
                    </a:lnTo>
                    <a:lnTo>
                      <a:pt x="140" y="89"/>
                    </a:lnTo>
                    <a:lnTo>
                      <a:pt x="140" y="91"/>
                    </a:lnTo>
                    <a:lnTo>
                      <a:pt x="139" y="92"/>
                    </a:lnTo>
                    <a:lnTo>
                      <a:pt x="139" y="94"/>
                    </a:lnTo>
                    <a:lnTo>
                      <a:pt x="139" y="94"/>
                    </a:lnTo>
                    <a:close/>
                    <a:moveTo>
                      <a:pt x="44" y="84"/>
                    </a:moveTo>
                    <a:lnTo>
                      <a:pt x="48" y="91"/>
                    </a:lnTo>
                    <a:lnTo>
                      <a:pt x="50" y="91"/>
                    </a:lnTo>
                    <a:lnTo>
                      <a:pt x="53" y="92"/>
                    </a:lnTo>
                    <a:lnTo>
                      <a:pt x="53" y="94"/>
                    </a:lnTo>
                    <a:lnTo>
                      <a:pt x="53" y="96"/>
                    </a:lnTo>
                    <a:lnTo>
                      <a:pt x="51" y="101"/>
                    </a:lnTo>
                    <a:lnTo>
                      <a:pt x="51" y="103"/>
                    </a:lnTo>
                    <a:lnTo>
                      <a:pt x="48" y="101"/>
                    </a:lnTo>
                    <a:lnTo>
                      <a:pt x="48" y="101"/>
                    </a:lnTo>
                    <a:lnTo>
                      <a:pt x="46" y="98"/>
                    </a:lnTo>
                    <a:lnTo>
                      <a:pt x="44" y="94"/>
                    </a:lnTo>
                    <a:lnTo>
                      <a:pt x="43" y="94"/>
                    </a:lnTo>
                    <a:lnTo>
                      <a:pt x="43" y="92"/>
                    </a:lnTo>
                    <a:lnTo>
                      <a:pt x="41" y="91"/>
                    </a:lnTo>
                    <a:lnTo>
                      <a:pt x="36" y="86"/>
                    </a:lnTo>
                    <a:lnTo>
                      <a:pt x="39" y="86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44" y="84"/>
                    </a:lnTo>
                    <a:lnTo>
                      <a:pt x="44" y="84"/>
                    </a:lnTo>
                    <a:close/>
                    <a:moveTo>
                      <a:pt x="140" y="86"/>
                    </a:moveTo>
                    <a:lnTo>
                      <a:pt x="140" y="87"/>
                    </a:lnTo>
                    <a:lnTo>
                      <a:pt x="139" y="87"/>
                    </a:lnTo>
                    <a:lnTo>
                      <a:pt x="139" y="86"/>
                    </a:lnTo>
                    <a:lnTo>
                      <a:pt x="137" y="86"/>
                    </a:lnTo>
                    <a:lnTo>
                      <a:pt x="133" y="84"/>
                    </a:lnTo>
                    <a:lnTo>
                      <a:pt x="133" y="84"/>
                    </a:lnTo>
                    <a:lnTo>
                      <a:pt x="132" y="82"/>
                    </a:lnTo>
                    <a:lnTo>
                      <a:pt x="132" y="82"/>
                    </a:lnTo>
                    <a:lnTo>
                      <a:pt x="132" y="82"/>
                    </a:lnTo>
                    <a:lnTo>
                      <a:pt x="132" y="82"/>
                    </a:lnTo>
                    <a:lnTo>
                      <a:pt x="140" y="84"/>
                    </a:lnTo>
                    <a:lnTo>
                      <a:pt x="140" y="86"/>
                    </a:lnTo>
                    <a:close/>
                    <a:moveTo>
                      <a:pt x="571" y="94"/>
                    </a:moveTo>
                    <a:lnTo>
                      <a:pt x="566" y="98"/>
                    </a:lnTo>
                    <a:lnTo>
                      <a:pt x="566" y="99"/>
                    </a:lnTo>
                    <a:lnTo>
                      <a:pt x="565" y="101"/>
                    </a:lnTo>
                    <a:lnTo>
                      <a:pt x="563" y="103"/>
                    </a:lnTo>
                    <a:lnTo>
                      <a:pt x="561" y="104"/>
                    </a:lnTo>
                    <a:lnTo>
                      <a:pt x="561" y="104"/>
                    </a:lnTo>
                    <a:lnTo>
                      <a:pt x="560" y="104"/>
                    </a:lnTo>
                    <a:lnTo>
                      <a:pt x="558" y="106"/>
                    </a:lnTo>
                    <a:lnTo>
                      <a:pt x="556" y="106"/>
                    </a:lnTo>
                    <a:lnTo>
                      <a:pt x="549" y="106"/>
                    </a:lnTo>
                    <a:lnTo>
                      <a:pt x="548" y="108"/>
                    </a:lnTo>
                    <a:lnTo>
                      <a:pt x="544" y="106"/>
                    </a:lnTo>
                    <a:lnTo>
                      <a:pt x="541" y="106"/>
                    </a:lnTo>
                    <a:lnTo>
                      <a:pt x="539" y="106"/>
                    </a:lnTo>
                    <a:lnTo>
                      <a:pt x="537" y="104"/>
                    </a:lnTo>
                    <a:lnTo>
                      <a:pt x="536" y="103"/>
                    </a:lnTo>
                    <a:lnTo>
                      <a:pt x="534" y="103"/>
                    </a:lnTo>
                    <a:lnTo>
                      <a:pt x="532" y="103"/>
                    </a:lnTo>
                    <a:lnTo>
                      <a:pt x="520" y="103"/>
                    </a:lnTo>
                    <a:lnTo>
                      <a:pt x="517" y="104"/>
                    </a:lnTo>
                    <a:lnTo>
                      <a:pt x="512" y="104"/>
                    </a:lnTo>
                    <a:lnTo>
                      <a:pt x="510" y="104"/>
                    </a:lnTo>
                    <a:lnTo>
                      <a:pt x="508" y="103"/>
                    </a:lnTo>
                    <a:lnTo>
                      <a:pt x="506" y="103"/>
                    </a:lnTo>
                    <a:lnTo>
                      <a:pt x="505" y="103"/>
                    </a:lnTo>
                    <a:lnTo>
                      <a:pt x="496" y="104"/>
                    </a:lnTo>
                    <a:lnTo>
                      <a:pt x="494" y="104"/>
                    </a:lnTo>
                    <a:lnTo>
                      <a:pt x="491" y="103"/>
                    </a:lnTo>
                    <a:lnTo>
                      <a:pt x="488" y="103"/>
                    </a:lnTo>
                    <a:lnTo>
                      <a:pt x="486" y="103"/>
                    </a:lnTo>
                    <a:lnTo>
                      <a:pt x="484" y="104"/>
                    </a:lnTo>
                    <a:lnTo>
                      <a:pt x="483" y="104"/>
                    </a:lnTo>
                    <a:lnTo>
                      <a:pt x="481" y="108"/>
                    </a:lnTo>
                    <a:lnTo>
                      <a:pt x="479" y="110"/>
                    </a:lnTo>
                    <a:lnTo>
                      <a:pt x="479" y="111"/>
                    </a:lnTo>
                    <a:lnTo>
                      <a:pt x="477" y="115"/>
                    </a:lnTo>
                    <a:lnTo>
                      <a:pt x="477" y="116"/>
                    </a:lnTo>
                    <a:lnTo>
                      <a:pt x="477" y="118"/>
                    </a:lnTo>
                    <a:lnTo>
                      <a:pt x="477" y="121"/>
                    </a:lnTo>
                    <a:lnTo>
                      <a:pt x="477" y="123"/>
                    </a:lnTo>
                    <a:lnTo>
                      <a:pt x="479" y="125"/>
                    </a:lnTo>
                    <a:lnTo>
                      <a:pt x="481" y="130"/>
                    </a:lnTo>
                    <a:lnTo>
                      <a:pt x="483" y="130"/>
                    </a:lnTo>
                    <a:lnTo>
                      <a:pt x="484" y="132"/>
                    </a:lnTo>
                    <a:lnTo>
                      <a:pt x="488" y="132"/>
                    </a:lnTo>
                    <a:lnTo>
                      <a:pt x="488" y="137"/>
                    </a:lnTo>
                    <a:lnTo>
                      <a:pt x="489" y="139"/>
                    </a:lnTo>
                    <a:lnTo>
                      <a:pt x="491" y="139"/>
                    </a:lnTo>
                    <a:lnTo>
                      <a:pt x="493" y="139"/>
                    </a:lnTo>
                    <a:lnTo>
                      <a:pt x="494" y="139"/>
                    </a:lnTo>
                    <a:lnTo>
                      <a:pt x="496" y="140"/>
                    </a:lnTo>
                    <a:lnTo>
                      <a:pt x="500" y="139"/>
                    </a:lnTo>
                    <a:lnTo>
                      <a:pt x="500" y="135"/>
                    </a:lnTo>
                    <a:lnTo>
                      <a:pt x="501" y="133"/>
                    </a:lnTo>
                    <a:lnTo>
                      <a:pt x="505" y="130"/>
                    </a:lnTo>
                    <a:lnTo>
                      <a:pt x="506" y="128"/>
                    </a:lnTo>
                    <a:lnTo>
                      <a:pt x="506" y="128"/>
                    </a:lnTo>
                    <a:lnTo>
                      <a:pt x="508" y="128"/>
                    </a:lnTo>
                    <a:lnTo>
                      <a:pt x="510" y="130"/>
                    </a:lnTo>
                    <a:lnTo>
                      <a:pt x="510" y="130"/>
                    </a:lnTo>
                    <a:lnTo>
                      <a:pt x="513" y="130"/>
                    </a:lnTo>
                    <a:lnTo>
                      <a:pt x="515" y="130"/>
                    </a:lnTo>
                    <a:lnTo>
                      <a:pt x="517" y="130"/>
                    </a:lnTo>
                    <a:lnTo>
                      <a:pt x="518" y="128"/>
                    </a:lnTo>
                    <a:lnTo>
                      <a:pt x="518" y="128"/>
                    </a:lnTo>
                    <a:lnTo>
                      <a:pt x="520" y="127"/>
                    </a:lnTo>
                    <a:lnTo>
                      <a:pt x="525" y="127"/>
                    </a:lnTo>
                    <a:lnTo>
                      <a:pt x="529" y="127"/>
                    </a:lnTo>
                    <a:lnTo>
                      <a:pt x="532" y="127"/>
                    </a:lnTo>
                    <a:lnTo>
                      <a:pt x="532" y="127"/>
                    </a:lnTo>
                    <a:lnTo>
                      <a:pt x="532" y="125"/>
                    </a:lnTo>
                    <a:lnTo>
                      <a:pt x="530" y="125"/>
                    </a:lnTo>
                    <a:lnTo>
                      <a:pt x="532" y="125"/>
                    </a:lnTo>
                    <a:lnTo>
                      <a:pt x="536" y="125"/>
                    </a:lnTo>
                    <a:lnTo>
                      <a:pt x="537" y="123"/>
                    </a:lnTo>
                    <a:lnTo>
                      <a:pt x="541" y="123"/>
                    </a:lnTo>
                    <a:lnTo>
                      <a:pt x="542" y="125"/>
                    </a:lnTo>
                    <a:lnTo>
                      <a:pt x="542" y="127"/>
                    </a:lnTo>
                    <a:lnTo>
                      <a:pt x="542" y="128"/>
                    </a:lnTo>
                    <a:lnTo>
                      <a:pt x="542" y="132"/>
                    </a:lnTo>
                    <a:lnTo>
                      <a:pt x="542" y="132"/>
                    </a:lnTo>
                    <a:lnTo>
                      <a:pt x="541" y="132"/>
                    </a:lnTo>
                    <a:lnTo>
                      <a:pt x="539" y="132"/>
                    </a:lnTo>
                    <a:lnTo>
                      <a:pt x="537" y="130"/>
                    </a:lnTo>
                    <a:lnTo>
                      <a:pt x="536" y="130"/>
                    </a:lnTo>
                    <a:lnTo>
                      <a:pt x="532" y="130"/>
                    </a:lnTo>
                    <a:lnTo>
                      <a:pt x="532" y="130"/>
                    </a:lnTo>
                    <a:lnTo>
                      <a:pt x="530" y="132"/>
                    </a:lnTo>
                    <a:lnTo>
                      <a:pt x="529" y="133"/>
                    </a:lnTo>
                    <a:lnTo>
                      <a:pt x="529" y="135"/>
                    </a:lnTo>
                    <a:lnTo>
                      <a:pt x="525" y="139"/>
                    </a:lnTo>
                    <a:lnTo>
                      <a:pt x="522" y="142"/>
                    </a:lnTo>
                    <a:lnTo>
                      <a:pt x="520" y="142"/>
                    </a:lnTo>
                    <a:lnTo>
                      <a:pt x="518" y="144"/>
                    </a:lnTo>
                    <a:lnTo>
                      <a:pt x="513" y="145"/>
                    </a:lnTo>
                    <a:lnTo>
                      <a:pt x="512" y="147"/>
                    </a:lnTo>
                    <a:lnTo>
                      <a:pt x="510" y="149"/>
                    </a:lnTo>
                    <a:lnTo>
                      <a:pt x="508" y="149"/>
                    </a:lnTo>
                    <a:lnTo>
                      <a:pt x="506" y="149"/>
                    </a:lnTo>
                    <a:lnTo>
                      <a:pt x="506" y="149"/>
                    </a:lnTo>
                    <a:lnTo>
                      <a:pt x="503" y="147"/>
                    </a:lnTo>
                    <a:lnTo>
                      <a:pt x="503" y="149"/>
                    </a:lnTo>
                    <a:lnTo>
                      <a:pt x="503" y="150"/>
                    </a:lnTo>
                    <a:lnTo>
                      <a:pt x="505" y="150"/>
                    </a:lnTo>
                    <a:lnTo>
                      <a:pt x="506" y="152"/>
                    </a:lnTo>
                    <a:lnTo>
                      <a:pt x="506" y="154"/>
                    </a:lnTo>
                    <a:lnTo>
                      <a:pt x="508" y="154"/>
                    </a:lnTo>
                    <a:lnTo>
                      <a:pt x="510" y="154"/>
                    </a:lnTo>
                    <a:lnTo>
                      <a:pt x="512" y="156"/>
                    </a:lnTo>
                    <a:lnTo>
                      <a:pt x="512" y="157"/>
                    </a:lnTo>
                    <a:lnTo>
                      <a:pt x="515" y="161"/>
                    </a:lnTo>
                    <a:lnTo>
                      <a:pt x="515" y="162"/>
                    </a:lnTo>
                    <a:lnTo>
                      <a:pt x="517" y="164"/>
                    </a:lnTo>
                    <a:lnTo>
                      <a:pt x="520" y="168"/>
                    </a:lnTo>
                    <a:lnTo>
                      <a:pt x="522" y="169"/>
                    </a:lnTo>
                    <a:lnTo>
                      <a:pt x="520" y="169"/>
                    </a:lnTo>
                    <a:lnTo>
                      <a:pt x="522" y="171"/>
                    </a:lnTo>
                    <a:lnTo>
                      <a:pt x="522" y="173"/>
                    </a:lnTo>
                    <a:lnTo>
                      <a:pt x="524" y="174"/>
                    </a:lnTo>
                    <a:lnTo>
                      <a:pt x="522" y="174"/>
                    </a:lnTo>
                    <a:lnTo>
                      <a:pt x="522" y="178"/>
                    </a:lnTo>
                    <a:lnTo>
                      <a:pt x="520" y="179"/>
                    </a:lnTo>
                    <a:lnTo>
                      <a:pt x="520" y="181"/>
                    </a:lnTo>
                    <a:lnTo>
                      <a:pt x="520" y="181"/>
                    </a:lnTo>
                    <a:lnTo>
                      <a:pt x="520" y="183"/>
                    </a:lnTo>
                    <a:lnTo>
                      <a:pt x="522" y="183"/>
                    </a:lnTo>
                    <a:lnTo>
                      <a:pt x="522" y="183"/>
                    </a:lnTo>
                    <a:lnTo>
                      <a:pt x="524" y="185"/>
                    </a:lnTo>
                    <a:lnTo>
                      <a:pt x="525" y="186"/>
                    </a:lnTo>
                    <a:lnTo>
                      <a:pt x="527" y="186"/>
                    </a:lnTo>
                    <a:lnTo>
                      <a:pt x="527" y="188"/>
                    </a:lnTo>
                    <a:lnTo>
                      <a:pt x="527" y="188"/>
                    </a:lnTo>
                    <a:lnTo>
                      <a:pt x="527" y="190"/>
                    </a:lnTo>
                    <a:lnTo>
                      <a:pt x="529" y="190"/>
                    </a:lnTo>
                    <a:lnTo>
                      <a:pt x="530" y="191"/>
                    </a:lnTo>
                    <a:lnTo>
                      <a:pt x="530" y="190"/>
                    </a:lnTo>
                    <a:lnTo>
                      <a:pt x="530" y="190"/>
                    </a:lnTo>
                    <a:lnTo>
                      <a:pt x="532" y="190"/>
                    </a:lnTo>
                    <a:lnTo>
                      <a:pt x="532" y="191"/>
                    </a:lnTo>
                    <a:lnTo>
                      <a:pt x="532" y="191"/>
                    </a:lnTo>
                    <a:lnTo>
                      <a:pt x="532" y="193"/>
                    </a:lnTo>
                    <a:lnTo>
                      <a:pt x="532" y="195"/>
                    </a:lnTo>
                    <a:lnTo>
                      <a:pt x="532" y="196"/>
                    </a:lnTo>
                    <a:lnTo>
                      <a:pt x="530" y="196"/>
                    </a:lnTo>
                    <a:lnTo>
                      <a:pt x="529" y="195"/>
                    </a:lnTo>
                    <a:lnTo>
                      <a:pt x="529" y="196"/>
                    </a:lnTo>
                    <a:lnTo>
                      <a:pt x="529" y="196"/>
                    </a:lnTo>
                    <a:lnTo>
                      <a:pt x="529" y="196"/>
                    </a:lnTo>
                    <a:lnTo>
                      <a:pt x="527" y="196"/>
                    </a:lnTo>
                    <a:lnTo>
                      <a:pt x="524" y="196"/>
                    </a:lnTo>
                    <a:lnTo>
                      <a:pt x="518" y="198"/>
                    </a:lnTo>
                    <a:lnTo>
                      <a:pt x="517" y="198"/>
                    </a:lnTo>
                    <a:lnTo>
                      <a:pt x="517" y="200"/>
                    </a:lnTo>
                    <a:lnTo>
                      <a:pt x="517" y="202"/>
                    </a:lnTo>
                    <a:lnTo>
                      <a:pt x="517" y="203"/>
                    </a:lnTo>
                    <a:lnTo>
                      <a:pt x="517" y="205"/>
                    </a:lnTo>
                    <a:lnTo>
                      <a:pt x="513" y="205"/>
                    </a:lnTo>
                    <a:lnTo>
                      <a:pt x="510" y="205"/>
                    </a:lnTo>
                    <a:lnTo>
                      <a:pt x="508" y="203"/>
                    </a:lnTo>
                    <a:lnTo>
                      <a:pt x="508" y="203"/>
                    </a:lnTo>
                    <a:lnTo>
                      <a:pt x="506" y="202"/>
                    </a:lnTo>
                    <a:lnTo>
                      <a:pt x="505" y="200"/>
                    </a:lnTo>
                    <a:lnTo>
                      <a:pt x="506" y="195"/>
                    </a:lnTo>
                    <a:lnTo>
                      <a:pt x="506" y="193"/>
                    </a:lnTo>
                    <a:lnTo>
                      <a:pt x="506" y="193"/>
                    </a:lnTo>
                    <a:lnTo>
                      <a:pt x="508" y="191"/>
                    </a:lnTo>
                    <a:lnTo>
                      <a:pt x="508" y="190"/>
                    </a:lnTo>
                    <a:lnTo>
                      <a:pt x="506" y="190"/>
                    </a:lnTo>
                    <a:lnTo>
                      <a:pt x="505" y="188"/>
                    </a:lnTo>
                    <a:lnTo>
                      <a:pt x="501" y="188"/>
                    </a:lnTo>
                    <a:lnTo>
                      <a:pt x="494" y="179"/>
                    </a:lnTo>
                    <a:lnTo>
                      <a:pt x="494" y="179"/>
                    </a:lnTo>
                    <a:lnTo>
                      <a:pt x="494" y="178"/>
                    </a:lnTo>
                    <a:lnTo>
                      <a:pt x="494" y="178"/>
                    </a:lnTo>
                    <a:lnTo>
                      <a:pt x="496" y="174"/>
                    </a:lnTo>
                    <a:lnTo>
                      <a:pt x="498" y="173"/>
                    </a:lnTo>
                    <a:lnTo>
                      <a:pt x="498" y="169"/>
                    </a:lnTo>
                    <a:lnTo>
                      <a:pt x="498" y="168"/>
                    </a:lnTo>
                    <a:lnTo>
                      <a:pt x="498" y="166"/>
                    </a:lnTo>
                    <a:lnTo>
                      <a:pt x="496" y="164"/>
                    </a:lnTo>
                    <a:lnTo>
                      <a:pt x="494" y="162"/>
                    </a:lnTo>
                    <a:lnTo>
                      <a:pt x="491" y="162"/>
                    </a:lnTo>
                    <a:lnTo>
                      <a:pt x="489" y="164"/>
                    </a:lnTo>
                    <a:lnTo>
                      <a:pt x="488" y="164"/>
                    </a:lnTo>
                    <a:lnTo>
                      <a:pt x="484" y="168"/>
                    </a:lnTo>
                    <a:lnTo>
                      <a:pt x="483" y="169"/>
                    </a:lnTo>
                    <a:lnTo>
                      <a:pt x="483" y="171"/>
                    </a:lnTo>
                    <a:lnTo>
                      <a:pt x="483" y="173"/>
                    </a:lnTo>
                    <a:lnTo>
                      <a:pt x="484" y="174"/>
                    </a:lnTo>
                    <a:lnTo>
                      <a:pt x="484" y="176"/>
                    </a:lnTo>
                    <a:lnTo>
                      <a:pt x="486" y="183"/>
                    </a:lnTo>
                    <a:lnTo>
                      <a:pt x="486" y="185"/>
                    </a:lnTo>
                    <a:lnTo>
                      <a:pt x="484" y="186"/>
                    </a:lnTo>
                    <a:lnTo>
                      <a:pt x="484" y="190"/>
                    </a:lnTo>
                    <a:lnTo>
                      <a:pt x="484" y="196"/>
                    </a:lnTo>
                    <a:lnTo>
                      <a:pt x="484" y="200"/>
                    </a:lnTo>
                    <a:lnTo>
                      <a:pt x="484" y="203"/>
                    </a:lnTo>
                    <a:lnTo>
                      <a:pt x="483" y="207"/>
                    </a:lnTo>
                    <a:lnTo>
                      <a:pt x="483" y="210"/>
                    </a:lnTo>
                    <a:lnTo>
                      <a:pt x="483" y="210"/>
                    </a:lnTo>
                    <a:lnTo>
                      <a:pt x="484" y="215"/>
                    </a:lnTo>
                    <a:lnTo>
                      <a:pt x="484" y="217"/>
                    </a:lnTo>
                    <a:lnTo>
                      <a:pt x="486" y="219"/>
                    </a:lnTo>
                    <a:lnTo>
                      <a:pt x="483" y="219"/>
                    </a:lnTo>
                    <a:lnTo>
                      <a:pt x="483" y="219"/>
                    </a:lnTo>
                    <a:lnTo>
                      <a:pt x="481" y="219"/>
                    </a:lnTo>
                    <a:lnTo>
                      <a:pt x="479" y="219"/>
                    </a:lnTo>
                    <a:lnTo>
                      <a:pt x="476" y="219"/>
                    </a:lnTo>
                    <a:lnTo>
                      <a:pt x="476" y="219"/>
                    </a:lnTo>
                    <a:lnTo>
                      <a:pt x="474" y="220"/>
                    </a:lnTo>
                    <a:lnTo>
                      <a:pt x="472" y="220"/>
                    </a:lnTo>
                    <a:lnTo>
                      <a:pt x="472" y="220"/>
                    </a:lnTo>
                    <a:lnTo>
                      <a:pt x="469" y="219"/>
                    </a:lnTo>
                    <a:lnTo>
                      <a:pt x="467" y="217"/>
                    </a:lnTo>
                    <a:lnTo>
                      <a:pt x="465" y="215"/>
                    </a:lnTo>
                    <a:lnTo>
                      <a:pt x="465" y="214"/>
                    </a:lnTo>
                    <a:lnTo>
                      <a:pt x="465" y="212"/>
                    </a:lnTo>
                    <a:lnTo>
                      <a:pt x="465" y="210"/>
                    </a:lnTo>
                    <a:lnTo>
                      <a:pt x="467" y="205"/>
                    </a:lnTo>
                    <a:lnTo>
                      <a:pt x="467" y="203"/>
                    </a:lnTo>
                    <a:lnTo>
                      <a:pt x="469" y="202"/>
                    </a:lnTo>
                    <a:lnTo>
                      <a:pt x="469" y="198"/>
                    </a:lnTo>
                    <a:lnTo>
                      <a:pt x="469" y="196"/>
                    </a:lnTo>
                    <a:lnTo>
                      <a:pt x="469" y="190"/>
                    </a:lnTo>
                    <a:lnTo>
                      <a:pt x="469" y="188"/>
                    </a:lnTo>
                    <a:lnTo>
                      <a:pt x="467" y="185"/>
                    </a:lnTo>
                    <a:lnTo>
                      <a:pt x="467" y="183"/>
                    </a:lnTo>
                    <a:lnTo>
                      <a:pt x="467" y="183"/>
                    </a:lnTo>
                    <a:lnTo>
                      <a:pt x="467" y="181"/>
                    </a:lnTo>
                    <a:lnTo>
                      <a:pt x="467" y="179"/>
                    </a:lnTo>
                    <a:lnTo>
                      <a:pt x="467" y="179"/>
                    </a:lnTo>
                    <a:lnTo>
                      <a:pt x="465" y="179"/>
                    </a:lnTo>
                    <a:lnTo>
                      <a:pt x="465" y="178"/>
                    </a:lnTo>
                    <a:lnTo>
                      <a:pt x="462" y="179"/>
                    </a:lnTo>
                    <a:lnTo>
                      <a:pt x="457" y="179"/>
                    </a:lnTo>
                    <a:lnTo>
                      <a:pt x="457" y="179"/>
                    </a:lnTo>
                    <a:lnTo>
                      <a:pt x="455" y="178"/>
                    </a:lnTo>
                    <a:lnTo>
                      <a:pt x="455" y="174"/>
                    </a:lnTo>
                    <a:lnTo>
                      <a:pt x="453" y="173"/>
                    </a:lnTo>
                    <a:lnTo>
                      <a:pt x="453" y="171"/>
                    </a:lnTo>
                    <a:lnTo>
                      <a:pt x="455" y="168"/>
                    </a:lnTo>
                    <a:lnTo>
                      <a:pt x="455" y="168"/>
                    </a:lnTo>
                    <a:lnTo>
                      <a:pt x="453" y="166"/>
                    </a:lnTo>
                    <a:lnTo>
                      <a:pt x="453" y="164"/>
                    </a:lnTo>
                    <a:lnTo>
                      <a:pt x="453" y="164"/>
                    </a:lnTo>
                    <a:lnTo>
                      <a:pt x="455" y="162"/>
                    </a:lnTo>
                    <a:lnTo>
                      <a:pt x="455" y="162"/>
                    </a:lnTo>
                    <a:lnTo>
                      <a:pt x="457" y="162"/>
                    </a:lnTo>
                    <a:lnTo>
                      <a:pt x="460" y="161"/>
                    </a:lnTo>
                    <a:lnTo>
                      <a:pt x="460" y="157"/>
                    </a:lnTo>
                    <a:lnTo>
                      <a:pt x="460" y="156"/>
                    </a:lnTo>
                    <a:lnTo>
                      <a:pt x="460" y="154"/>
                    </a:lnTo>
                    <a:lnTo>
                      <a:pt x="462" y="150"/>
                    </a:lnTo>
                    <a:lnTo>
                      <a:pt x="464" y="149"/>
                    </a:lnTo>
                    <a:lnTo>
                      <a:pt x="464" y="147"/>
                    </a:lnTo>
                    <a:lnTo>
                      <a:pt x="464" y="144"/>
                    </a:lnTo>
                    <a:lnTo>
                      <a:pt x="464" y="142"/>
                    </a:lnTo>
                    <a:lnTo>
                      <a:pt x="464" y="140"/>
                    </a:lnTo>
                    <a:lnTo>
                      <a:pt x="464" y="140"/>
                    </a:lnTo>
                    <a:lnTo>
                      <a:pt x="465" y="137"/>
                    </a:lnTo>
                    <a:lnTo>
                      <a:pt x="467" y="130"/>
                    </a:lnTo>
                    <a:lnTo>
                      <a:pt x="471" y="127"/>
                    </a:lnTo>
                    <a:lnTo>
                      <a:pt x="471" y="125"/>
                    </a:lnTo>
                    <a:lnTo>
                      <a:pt x="472" y="127"/>
                    </a:lnTo>
                    <a:lnTo>
                      <a:pt x="474" y="128"/>
                    </a:lnTo>
                    <a:lnTo>
                      <a:pt x="474" y="127"/>
                    </a:lnTo>
                    <a:lnTo>
                      <a:pt x="474" y="125"/>
                    </a:lnTo>
                    <a:lnTo>
                      <a:pt x="472" y="121"/>
                    </a:lnTo>
                    <a:lnTo>
                      <a:pt x="472" y="115"/>
                    </a:lnTo>
                    <a:lnTo>
                      <a:pt x="472" y="113"/>
                    </a:lnTo>
                    <a:lnTo>
                      <a:pt x="472" y="113"/>
                    </a:lnTo>
                    <a:lnTo>
                      <a:pt x="474" y="113"/>
                    </a:lnTo>
                    <a:lnTo>
                      <a:pt x="474" y="111"/>
                    </a:lnTo>
                    <a:lnTo>
                      <a:pt x="474" y="110"/>
                    </a:lnTo>
                    <a:lnTo>
                      <a:pt x="474" y="108"/>
                    </a:lnTo>
                    <a:lnTo>
                      <a:pt x="476" y="104"/>
                    </a:lnTo>
                    <a:lnTo>
                      <a:pt x="477" y="103"/>
                    </a:lnTo>
                    <a:lnTo>
                      <a:pt x="477" y="103"/>
                    </a:lnTo>
                    <a:lnTo>
                      <a:pt x="477" y="99"/>
                    </a:lnTo>
                    <a:lnTo>
                      <a:pt x="479" y="99"/>
                    </a:lnTo>
                    <a:lnTo>
                      <a:pt x="479" y="98"/>
                    </a:lnTo>
                    <a:lnTo>
                      <a:pt x="481" y="96"/>
                    </a:lnTo>
                    <a:lnTo>
                      <a:pt x="483" y="94"/>
                    </a:lnTo>
                    <a:lnTo>
                      <a:pt x="483" y="94"/>
                    </a:lnTo>
                    <a:lnTo>
                      <a:pt x="483" y="94"/>
                    </a:lnTo>
                    <a:lnTo>
                      <a:pt x="484" y="96"/>
                    </a:lnTo>
                    <a:lnTo>
                      <a:pt x="484" y="96"/>
                    </a:lnTo>
                    <a:lnTo>
                      <a:pt x="486" y="98"/>
                    </a:lnTo>
                    <a:lnTo>
                      <a:pt x="488" y="96"/>
                    </a:lnTo>
                    <a:lnTo>
                      <a:pt x="489" y="96"/>
                    </a:lnTo>
                    <a:lnTo>
                      <a:pt x="489" y="94"/>
                    </a:lnTo>
                    <a:lnTo>
                      <a:pt x="491" y="94"/>
                    </a:lnTo>
                    <a:lnTo>
                      <a:pt x="491" y="92"/>
                    </a:lnTo>
                    <a:lnTo>
                      <a:pt x="493" y="91"/>
                    </a:lnTo>
                    <a:lnTo>
                      <a:pt x="493" y="89"/>
                    </a:lnTo>
                    <a:lnTo>
                      <a:pt x="494" y="87"/>
                    </a:lnTo>
                    <a:lnTo>
                      <a:pt x="496" y="87"/>
                    </a:lnTo>
                    <a:lnTo>
                      <a:pt x="496" y="87"/>
                    </a:lnTo>
                    <a:lnTo>
                      <a:pt x="498" y="87"/>
                    </a:lnTo>
                    <a:lnTo>
                      <a:pt x="500" y="89"/>
                    </a:lnTo>
                    <a:lnTo>
                      <a:pt x="501" y="89"/>
                    </a:lnTo>
                    <a:lnTo>
                      <a:pt x="503" y="89"/>
                    </a:lnTo>
                    <a:lnTo>
                      <a:pt x="503" y="89"/>
                    </a:lnTo>
                    <a:lnTo>
                      <a:pt x="505" y="89"/>
                    </a:lnTo>
                    <a:lnTo>
                      <a:pt x="505" y="91"/>
                    </a:lnTo>
                    <a:lnTo>
                      <a:pt x="506" y="92"/>
                    </a:lnTo>
                    <a:lnTo>
                      <a:pt x="506" y="92"/>
                    </a:lnTo>
                    <a:lnTo>
                      <a:pt x="508" y="92"/>
                    </a:lnTo>
                    <a:lnTo>
                      <a:pt x="513" y="92"/>
                    </a:lnTo>
                    <a:lnTo>
                      <a:pt x="517" y="92"/>
                    </a:lnTo>
                    <a:lnTo>
                      <a:pt x="524" y="92"/>
                    </a:lnTo>
                    <a:lnTo>
                      <a:pt x="525" y="94"/>
                    </a:lnTo>
                    <a:lnTo>
                      <a:pt x="529" y="94"/>
                    </a:lnTo>
                    <a:lnTo>
                      <a:pt x="530" y="96"/>
                    </a:lnTo>
                    <a:lnTo>
                      <a:pt x="532" y="96"/>
                    </a:lnTo>
                    <a:lnTo>
                      <a:pt x="532" y="96"/>
                    </a:lnTo>
                    <a:lnTo>
                      <a:pt x="534" y="96"/>
                    </a:lnTo>
                    <a:lnTo>
                      <a:pt x="536" y="94"/>
                    </a:lnTo>
                    <a:lnTo>
                      <a:pt x="536" y="94"/>
                    </a:lnTo>
                    <a:lnTo>
                      <a:pt x="539" y="94"/>
                    </a:lnTo>
                    <a:lnTo>
                      <a:pt x="551" y="96"/>
                    </a:lnTo>
                    <a:lnTo>
                      <a:pt x="553" y="96"/>
                    </a:lnTo>
                    <a:lnTo>
                      <a:pt x="560" y="92"/>
                    </a:lnTo>
                    <a:lnTo>
                      <a:pt x="561" y="91"/>
                    </a:lnTo>
                    <a:lnTo>
                      <a:pt x="565" y="89"/>
                    </a:lnTo>
                    <a:lnTo>
                      <a:pt x="565" y="87"/>
                    </a:lnTo>
                    <a:lnTo>
                      <a:pt x="565" y="86"/>
                    </a:lnTo>
                    <a:lnTo>
                      <a:pt x="566" y="86"/>
                    </a:lnTo>
                    <a:lnTo>
                      <a:pt x="568" y="86"/>
                    </a:lnTo>
                    <a:lnTo>
                      <a:pt x="568" y="84"/>
                    </a:lnTo>
                    <a:lnTo>
                      <a:pt x="570" y="82"/>
                    </a:lnTo>
                    <a:lnTo>
                      <a:pt x="571" y="81"/>
                    </a:lnTo>
                    <a:lnTo>
                      <a:pt x="573" y="81"/>
                    </a:lnTo>
                    <a:lnTo>
                      <a:pt x="575" y="81"/>
                    </a:lnTo>
                    <a:lnTo>
                      <a:pt x="577" y="82"/>
                    </a:lnTo>
                    <a:lnTo>
                      <a:pt x="577" y="84"/>
                    </a:lnTo>
                    <a:lnTo>
                      <a:pt x="577" y="84"/>
                    </a:lnTo>
                    <a:lnTo>
                      <a:pt x="575" y="86"/>
                    </a:lnTo>
                    <a:lnTo>
                      <a:pt x="575" y="86"/>
                    </a:lnTo>
                    <a:lnTo>
                      <a:pt x="573" y="91"/>
                    </a:lnTo>
                    <a:lnTo>
                      <a:pt x="571" y="92"/>
                    </a:lnTo>
                    <a:lnTo>
                      <a:pt x="571" y="94"/>
                    </a:lnTo>
                    <a:lnTo>
                      <a:pt x="571" y="94"/>
                    </a:lnTo>
                    <a:close/>
                    <a:moveTo>
                      <a:pt x="125" y="74"/>
                    </a:moveTo>
                    <a:lnTo>
                      <a:pt x="127" y="75"/>
                    </a:lnTo>
                    <a:lnTo>
                      <a:pt x="127" y="75"/>
                    </a:lnTo>
                    <a:lnTo>
                      <a:pt x="127" y="77"/>
                    </a:lnTo>
                    <a:lnTo>
                      <a:pt x="125" y="79"/>
                    </a:lnTo>
                    <a:lnTo>
                      <a:pt x="123" y="81"/>
                    </a:lnTo>
                    <a:lnTo>
                      <a:pt x="121" y="81"/>
                    </a:lnTo>
                    <a:lnTo>
                      <a:pt x="121" y="79"/>
                    </a:lnTo>
                    <a:lnTo>
                      <a:pt x="120" y="77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3" y="74"/>
                    </a:lnTo>
                    <a:lnTo>
                      <a:pt x="125" y="72"/>
                    </a:lnTo>
                    <a:lnTo>
                      <a:pt x="125" y="74"/>
                    </a:lnTo>
                    <a:lnTo>
                      <a:pt x="125" y="74"/>
                    </a:lnTo>
                    <a:close/>
                    <a:moveTo>
                      <a:pt x="626" y="96"/>
                    </a:moveTo>
                    <a:lnTo>
                      <a:pt x="626" y="98"/>
                    </a:lnTo>
                    <a:lnTo>
                      <a:pt x="628" y="98"/>
                    </a:lnTo>
                    <a:lnTo>
                      <a:pt x="630" y="96"/>
                    </a:lnTo>
                    <a:lnTo>
                      <a:pt x="630" y="94"/>
                    </a:lnTo>
                    <a:lnTo>
                      <a:pt x="630" y="92"/>
                    </a:lnTo>
                    <a:lnTo>
                      <a:pt x="631" y="91"/>
                    </a:lnTo>
                    <a:lnTo>
                      <a:pt x="633" y="91"/>
                    </a:lnTo>
                    <a:lnTo>
                      <a:pt x="633" y="91"/>
                    </a:lnTo>
                    <a:lnTo>
                      <a:pt x="633" y="89"/>
                    </a:lnTo>
                    <a:lnTo>
                      <a:pt x="633" y="87"/>
                    </a:lnTo>
                    <a:lnTo>
                      <a:pt x="635" y="86"/>
                    </a:lnTo>
                    <a:lnTo>
                      <a:pt x="638" y="84"/>
                    </a:lnTo>
                    <a:lnTo>
                      <a:pt x="642" y="82"/>
                    </a:lnTo>
                    <a:lnTo>
                      <a:pt x="643" y="82"/>
                    </a:lnTo>
                    <a:lnTo>
                      <a:pt x="643" y="84"/>
                    </a:lnTo>
                    <a:lnTo>
                      <a:pt x="643" y="86"/>
                    </a:lnTo>
                    <a:lnTo>
                      <a:pt x="645" y="87"/>
                    </a:lnTo>
                    <a:lnTo>
                      <a:pt x="643" y="91"/>
                    </a:lnTo>
                    <a:lnTo>
                      <a:pt x="643" y="92"/>
                    </a:lnTo>
                    <a:lnTo>
                      <a:pt x="640" y="94"/>
                    </a:lnTo>
                    <a:lnTo>
                      <a:pt x="637" y="96"/>
                    </a:lnTo>
                    <a:lnTo>
                      <a:pt x="637" y="96"/>
                    </a:lnTo>
                    <a:lnTo>
                      <a:pt x="635" y="98"/>
                    </a:lnTo>
                    <a:lnTo>
                      <a:pt x="635" y="99"/>
                    </a:lnTo>
                    <a:lnTo>
                      <a:pt x="638" y="101"/>
                    </a:lnTo>
                    <a:lnTo>
                      <a:pt x="642" y="103"/>
                    </a:lnTo>
                    <a:lnTo>
                      <a:pt x="643" y="103"/>
                    </a:lnTo>
                    <a:lnTo>
                      <a:pt x="643" y="104"/>
                    </a:lnTo>
                    <a:lnTo>
                      <a:pt x="643" y="106"/>
                    </a:lnTo>
                    <a:lnTo>
                      <a:pt x="645" y="106"/>
                    </a:lnTo>
                    <a:lnTo>
                      <a:pt x="647" y="106"/>
                    </a:lnTo>
                    <a:lnTo>
                      <a:pt x="647" y="108"/>
                    </a:lnTo>
                    <a:lnTo>
                      <a:pt x="648" y="108"/>
                    </a:lnTo>
                    <a:lnTo>
                      <a:pt x="642" y="106"/>
                    </a:lnTo>
                    <a:lnTo>
                      <a:pt x="640" y="104"/>
                    </a:lnTo>
                    <a:lnTo>
                      <a:pt x="637" y="104"/>
                    </a:lnTo>
                    <a:lnTo>
                      <a:pt x="635" y="104"/>
                    </a:lnTo>
                    <a:lnTo>
                      <a:pt x="633" y="104"/>
                    </a:lnTo>
                    <a:lnTo>
                      <a:pt x="630" y="104"/>
                    </a:lnTo>
                    <a:lnTo>
                      <a:pt x="630" y="104"/>
                    </a:lnTo>
                    <a:lnTo>
                      <a:pt x="628" y="106"/>
                    </a:lnTo>
                    <a:lnTo>
                      <a:pt x="628" y="108"/>
                    </a:lnTo>
                    <a:lnTo>
                      <a:pt x="630" y="110"/>
                    </a:lnTo>
                    <a:lnTo>
                      <a:pt x="630" y="110"/>
                    </a:lnTo>
                    <a:lnTo>
                      <a:pt x="628" y="111"/>
                    </a:lnTo>
                    <a:lnTo>
                      <a:pt x="630" y="118"/>
                    </a:lnTo>
                    <a:lnTo>
                      <a:pt x="633" y="121"/>
                    </a:lnTo>
                    <a:lnTo>
                      <a:pt x="635" y="127"/>
                    </a:lnTo>
                    <a:lnTo>
                      <a:pt x="637" y="128"/>
                    </a:lnTo>
                    <a:lnTo>
                      <a:pt x="638" y="130"/>
                    </a:lnTo>
                    <a:lnTo>
                      <a:pt x="637" y="130"/>
                    </a:lnTo>
                    <a:lnTo>
                      <a:pt x="635" y="128"/>
                    </a:lnTo>
                    <a:lnTo>
                      <a:pt x="631" y="127"/>
                    </a:lnTo>
                    <a:lnTo>
                      <a:pt x="631" y="125"/>
                    </a:lnTo>
                    <a:lnTo>
                      <a:pt x="628" y="121"/>
                    </a:lnTo>
                    <a:lnTo>
                      <a:pt x="628" y="120"/>
                    </a:lnTo>
                    <a:lnTo>
                      <a:pt x="626" y="118"/>
                    </a:lnTo>
                    <a:lnTo>
                      <a:pt x="625" y="118"/>
                    </a:lnTo>
                    <a:lnTo>
                      <a:pt x="625" y="116"/>
                    </a:lnTo>
                    <a:lnTo>
                      <a:pt x="625" y="115"/>
                    </a:lnTo>
                    <a:lnTo>
                      <a:pt x="625" y="111"/>
                    </a:lnTo>
                    <a:lnTo>
                      <a:pt x="625" y="110"/>
                    </a:lnTo>
                    <a:lnTo>
                      <a:pt x="625" y="108"/>
                    </a:lnTo>
                    <a:lnTo>
                      <a:pt x="625" y="106"/>
                    </a:lnTo>
                    <a:lnTo>
                      <a:pt x="623" y="106"/>
                    </a:lnTo>
                    <a:lnTo>
                      <a:pt x="623" y="103"/>
                    </a:lnTo>
                    <a:lnTo>
                      <a:pt x="621" y="101"/>
                    </a:lnTo>
                    <a:lnTo>
                      <a:pt x="621" y="99"/>
                    </a:lnTo>
                    <a:lnTo>
                      <a:pt x="623" y="99"/>
                    </a:lnTo>
                    <a:lnTo>
                      <a:pt x="623" y="98"/>
                    </a:lnTo>
                    <a:lnTo>
                      <a:pt x="623" y="96"/>
                    </a:lnTo>
                    <a:lnTo>
                      <a:pt x="621" y="96"/>
                    </a:lnTo>
                    <a:lnTo>
                      <a:pt x="619" y="91"/>
                    </a:lnTo>
                    <a:lnTo>
                      <a:pt x="619" y="89"/>
                    </a:lnTo>
                    <a:lnTo>
                      <a:pt x="621" y="84"/>
                    </a:lnTo>
                    <a:lnTo>
                      <a:pt x="621" y="82"/>
                    </a:lnTo>
                    <a:lnTo>
                      <a:pt x="623" y="82"/>
                    </a:lnTo>
                    <a:lnTo>
                      <a:pt x="623" y="81"/>
                    </a:lnTo>
                    <a:lnTo>
                      <a:pt x="623" y="77"/>
                    </a:lnTo>
                    <a:lnTo>
                      <a:pt x="625" y="75"/>
                    </a:lnTo>
                    <a:lnTo>
                      <a:pt x="628" y="72"/>
                    </a:lnTo>
                    <a:lnTo>
                      <a:pt x="630" y="72"/>
                    </a:lnTo>
                    <a:lnTo>
                      <a:pt x="631" y="70"/>
                    </a:lnTo>
                    <a:lnTo>
                      <a:pt x="631" y="72"/>
                    </a:lnTo>
                    <a:lnTo>
                      <a:pt x="631" y="72"/>
                    </a:lnTo>
                    <a:lnTo>
                      <a:pt x="628" y="75"/>
                    </a:lnTo>
                    <a:lnTo>
                      <a:pt x="628" y="77"/>
                    </a:lnTo>
                    <a:lnTo>
                      <a:pt x="628" y="77"/>
                    </a:lnTo>
                    <a:lnTo>
                      <a:pt x="630" y="79"/>
                    </a:lnTo>
                    <a:lnTo>
                      <a:pt x="631" y="81"/>
                    </a:lnTo>
                    <a:lnTo>
                      <a:pt x="631" y="82"/>
                    </a:lnTo>
                    <a:lnTo>
                      <a:pt x="631" y="86"/>
                    </a:lnTo>
                    <a:lnTo>
                      <a:pt x="631" y="87"/>
                    </a:lnTo>
                    <a:lnTo>
                      <a:pt x="630" y="87"/>
                    </a:lnTo>
                    <a:lnTo>
                      <a:pt x="628" y="91"/>
                    </a:lnTo>
                    <a:lnTo>
                      <a:pt x="625" y="94"/>
                    </a:lnTo>
                    <a:lnTo>
                      <a:pt x="623" y="94"/>
                    </a:lnTo>
                    <a:lnTo>
                      <a:pt x="623" y="94"/>
                    </a:lnTo>
                    <a:lnTo>
                      <a:pt x="625" y="96"/>
                    </a:lnTo>
                    <a:lnTo>
                      <a:pt x="626" y="96"/>
                    </a:lnTo>
                    <a:lnTo>
                      <a:pt x="626" y="96"/>
                    </a:lnTo>
                    <a:close/>
                    <a:moveTo>
                      <a:pt x="41" y="74"/>
                    </a:moveTo>
                    <a:lnTo>
                      <a:pt x="41" y="74"/>
                    </a:lnTo>
                    <a:lnTo>
                      <a:pt x="39" y="72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9" y="70"/>
                    </a:lnTo>
                    <a:lnTo>
                      <a:pt x="41" y="70"/>
                    </a:lnTo>
                    <a:lnTo>
                      <a:pt x="41" y="72"/>
                    </a:lnTo>
                    <a:lnTo>
                      <a:pt x="41" y="74"/>
                    </a:lnTo>
                    <a:close/>
                    <a:moveTo>
                      <a:pt x="640" y="74"/>
                    </a:moveTo>
                    <a:lnTo>
                      <a:pt x="637" y="74"/>
                    </a:lnTo>
                    <a:lnTo>
                      <a:pt x="635" y="74"/>
                    </a:lnTo>
                    <a:lnTo>
                      <a:pt x="635" y="69"/>
                    </a:lnTo>
                    <a:lnTo>
                      <a:pt x="637" y="65"/>
                    </a:lnTo>
                    <a:lnTo>
                      <a:pt x="640" y="64"/>
                    </a:lnTo>
                    <a:lnTo>
                      <a:pt x="642" y="64"/>
                    </a:lnTo>
                    <a:lnTo>
                      <a:pt x="642" y="64"/>
                    </a:lnTo>
                    <a:lnTo>
                      <a:pt x="643" y="65"/>
                    </a:lnTo>
                    <a:lnTo>
                      <a:pt x="642" y="70"/>
                    </a:lnTo>
                    <a:lnTo>
                      <a:pt x="642" y="72"/>
                    </a:lnTo>
                    <a:lnTo>
                      <a:pt x="640" y="74"/>
                    </a:lnTo>
                    <a:lnTo>
                      <a:pt x="640" y="74"/>
                    </a:lnTo>
                    <a:close/>
                    <a:moveTo>
                      <a:pt x="580" y="62"/>
                    </a:moveTo>
                    <a:lnTo>
                      <a:pt x="580" y="64"/>
                    </a:lnTo>
                    <a:lnTo>
                      <a:pt x="580" y="60"/>
                    </a:lnTo>
                    <a:lnTo>
                      <a:pt x="580" y="60"/>
                    </a:lnTo>
                    <a:lnTo>
                      <a:pt x="582" y="60"/>
                    </a:lnTo>
                    <a:lnTo>
                      <a:pt x="582" y="60"/>
                    </a:lnTo>
                    <a:lnTo>
                      <a:pt x="580" y="62"/>
                    </a:lnTo>
                    <a:lnTo>
                      <a:pt x="580" y="62"/>
                    </a:lnTo>
                    <a:lnTo>
                      <a:pt x="580" y="62"/>
                    </a:lnTo>
                    <a:close/>
                    <a:moveTo>
                      <a:pt x="24" y="69"/>
                    </a:moveTo>
                    <a:lnTo>
                      <a:pt x="24" y="69"/>
                    </a:lnTo>
                    <a:lnTo>
                      <a:pt x="22" y="67"/>
                    </a:lnTo>
                    <a:lnTo>
                      <a:pt x="22" y="67"/>
                    </a:lnTo>
                    <a:lnTo>
                      <a:pt x="17" y="64"/>
                    </a:lnTo>
                    <a:lnTo>
                      <a:pt x="15" y="64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0" y="60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2" y="57"/>
                    </a:lnTo>
                    <a:lnTo>
                      <a:pt x="14" y="58"/>
                    </a:lnTo>
                    <a:lnTo>
                      <a:pt x="15" y="60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19" y="62"/>
                    </a:lnTo>
                    <a:lnTo>
                      <a:pt x="24" y="65"/>
                    </a:lnTo>
                    <a:lnTo>
                      <a:pt x="24" y="65"/>
                    </a:lnTo>
                    <a:lnTo>
                      <a:pt x="24" y="67"/>
                    </a:lnTo>
                    <a:lnTo>
                      <a:pt x="24" y="69"/>
                    </a:lnTo>
                    <a:lnTo>
                      <a:pt x="24" y="69"/>
                    </a:lnTo>
                    <a:close/>
                    <a:moveTo>
                      <a:pt x="263" y="57"/>
                    </a:moveTo>
                    <a:lnTo>
                      <a:pt x="262" y="58"/>
                    </a:lnTo>
                    <a:lnTo>
                      <a:pt x="262" y="58"/>
                    </a:lnTo>
                    <a:lnTo>
                      <a:pt x="263" y="55"/>
                    </a:lnTo>
                    <a:lnTo>
                      <a:pt x="263" y="55"/>
                    </a:lnTo>
                    <a:lnTo>
                      <a:pt x="263" y="57"/>
                    </a:lnTo>
                    <a:close/>
                    <a:moveTo>
                      <a:pt x="204" y="58"/>
                    </a:moveTo>
                    <a:lnTo>
                      <a:pt x="202" y="58"/>
                    </a:lnTo>
                    <a:lnTo>
                      <a:pt x="202" y="58"/>
                    </a:lnTo>
                    <a:lnTo>
                      <a:pt x="202" y="57"/>
                    </a:lnTo>
                    <a:lnTo>
                      <a:pt x="202" y="57"/>
                    </a:lnTo>
                    <a:lnTo>
                      <a:pt x="202" y="55"/>
                    </a:lnTo>
                    <a:lnTo>
                      <a:pt x="202" y="55"/>
                    </a:lnTo>
                    <a:lnTo>
                      <a:pt x="204" y="55"/>
                    </a:lnTo>
                    <a:lnTo>
                      <a:pt x="204" y="55"/>
                    </a:lnTo>
                    <a:lnTo>
                      <a:pt x="204" y="55"/>
                    </a:lnTo>
                    <a:lnTo>
                      <a:pt x="205" y="57"/>
                    </a:lnTo>
                    <a:lnTo>
                      <a:pt x="205" y="57"/>
                    </a:lnTo>
                    <a:lnTo>
                      <a:pt x="204" y="57"/>
                    </a:lnTo>
                    <a:lnTo>
                      <a:pt x="204" y="58"/>
                    </a:lnTo>
                    <a:lnTo>
                      <a:pt x="204" y="58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lnTo>
                      <a:pt x="212" y="53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14" y="52"/>
                    </a:lnTo>
                    <a:lnTo>
                      <a:pt x="214" y="53"/>
                    </a:lnTo>
                    <a:lnTo>
                      <a:pt x="214" y="53"/>
                    </a:lnTo>
                    <a:close/>
                    <a:moveTo>
                      <a:pt x="431" y="50"/>
                    </a:moveTo>
                    <a:lnTo>
                      <a:pt x="431" y="52"/>
                    </a:lnTo>
                    <a:lnTo>
                      <a:pt x="429" y="50"/>
                    </a:lnTo>
                    <a:lnTo>
                      <a:pt x="429" y="48"/>
                    </a:lnTo>
                    <a:lnTo>
                      <a:pt x="429" y="48"/>
                    </a:lnTo>
                    <a:lnTo>
                      <a:pt x="431" y="46"/>
                    </a:lnTo>
                    <a:lnTo>
                      <a:pt x="433" y="48"/>
                    </a:lnTo>
                    <a:lnTo>
                      <a:pt x="431" y="50"/>
                    </a:lnTo>
                    <a:lnTo>
                      <a:pt x="431" y="50"/>
                    </a:lnTo>
                    <a:close/>
                    <a:moveTo>
                      <a:pt x="585" y="46"/>
                    </a:moveTo>
                    <a:lnTo>
                      <a:pt x="585" y="48"/>
                    </a:lnTo>
                    <a:lnTo>
                      <a:pt x="583" y="46"/>
                    </a:lnTo>
                    <a:lnTo>
                      <a:pt x="583" y="45"/>
                    </a:lnTo>
                    <a:lnTo>
                      <a:pt x="582" y="45"/>
                    </a:lnTo>
                    <a:lnTo>
                      <a:pt x="582" y="43"/>
                    </a:lnTo>
                    <a:lnTo>
                      <a:pt x="582" y="43"/>
                    </a:lnTo>
                    <a:lnTo>
                      <a:pt x="582" y="41"/>
                    </a:lnTo>
                    <a:lnTo>
                      <a:pt x="583" y="43"/>
                    </a:lnTo>
                    <a:lnTo>
                      <a:pt x="583" y="45"/>
                    </a:lnTo>
                    <a:lnTo>
                      <a:pt x="585" y="46"/>
                    </a:lnTo>
                    <a:lnTo>
                      <a:pt x="585" y="46"/>
                    </a:lnTo>
                    <a:lnTo>
                      <a:pt x="585" y="46"/>
                    </a:lnTo>
                    <a:close/>
                    <a:moveTo>
                      <a:pt x="609" y="41"/>
                    </a:moveTo>
                    <a:lnTo>
                      <a:pt x="607" y="41"/>
                    </a:lnTo>
                    <a:lnTo>
                      <a:pt x="607" y="41"/>
                    </a:lnTo>
                    <a:lnTo>
                      <a:pt x="607" y="40"/>
                    </a:lnTo>
                    <a:lnTo>
                      <a:pt x="607" y="40"/>
                    </a:lnTo>
                    <a:lnTo>
                      <a:pt x="607" y="40"/>
                    </a:lnTo>
                    <a:lnTo>
                      <a:pt x="609" y="40"/>
                    </a:lnTo>
                    <a:lnTo>
                      <a:pt x="609" y="41"/>
                    </a:lnTo>
                    <a:lnTo>
                      <a:pt x="609" y="41"/>
                    </a:lnTo>
                    <a:close/>
                    <a:moveTo>
                      <a:pt x="606" y="40"/>
                    </a:moveTo>
                    <a:lnTo>
                      <a:pt x="606" y="40"/>
                    </a:lnTo>
                    <a:lnTo>
                      <a:pt x="604" y="38"/>
                    </a:lnTo>
                    <a:lnTo>
                      <a:pt x="604" y="36"/>
                    </a:lnTo>
                    <a:lnTo>
                      <a:pt x="606" y="36"/>
                    </a:lnTo>
                    <a:lnTo>
                      <a:pt x="606" y="38"/>
                    </a:lnTo>
                    <a:lnTo>
                      <a:pt x="606" y="40"/>
                    </a:lnTo>
                    <a:lnTo>
                      <a:pt x="606" y="40"/>
                    </a:lnTo>
                    <a:close/>
                    <a:moveTo>
                      <a:pt x="436" y="33"/>
                    </a:moveTo>
                    <a:lnTo>
                      <a:pt x="436" y="35"/>
                    </a:lnTo>
                    <a:lnTo>
                      <a:pt x="436" y="36"/>
                    </a:lnTo>
                    <a:lnTo>
                      <a:pt x="433" y="36"/>
                    </a:lnTo>
                    <a:lnTo>
                      <a:pt x="431" y="35"/>
                    </a:lnTo>
                    <a:lnTo>
                      <a:pt x="431" y="33"/>
                    </a:lnTo>
                    <a:lnTo>
                      <a:pt x="433" y="33"/>
                    </a:lnTo>
                    <a:lnTo>
                      <a:pt x="436" y="33"/>
                    </a:lnTo>
                    <a:lnTo>
                      <a:pt x="436" y="33"/>
                    </a:lnTo>
                    <a:close/>
                    <a:moveTo>
                      <a:pt x="253" y="43"/>
                    </a:moveTo>
                    <a:lnTo>
                      <a:pt x="250" y="43"/>
                    </a:lnTo>
                    <a:lnTo>
                      <a:pt x="248" y="41"/>
                    </a:lnTo>
                    <a:lnTo>
                      <a:pt x="250" y="41"/>
                    </a:lnTo>
                    <a:lnTo>
                      <a:pt x="250" y="41"/>
                    </a:lnTo>
                    <a:lnTo>
                      <a:pt x="251" y="41"/>
                    </a:lnTo>
                    <a:lnTo>
                      <a:pt x="251" y="40"/>
                    </a:lnTo>
                    <a:lnTo>
                      <a:pt x="248" y="40"/>
                    </a:lnTo>
                    <a:lnTo>
                      <a:pt x="246" y="38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50" y="33"/>
                    </a:lnTo>
                    <a:lnTo>
                      <a:pt x="251" y="33"/>
                    </a:lnTo>
                    <a:lnTo>
                      <a:pt x="251" y="33"/>
                    </a:lnTo>
                    <a:lnTo>
                      <a:pt x="253" y="36"/>
                    </a:lnTo>
                    <a:lnTo>
                      <a:pt x="253" y="40"/>
                    </a:lnTo>
                    <a:lnTo>
                      <a:pt x="253" y="40"/>
                    </a:lnTo>
                    <a:lnTo>
                      <a:pt x="253" y="43"/>
                    </a:lnTo>
                    <a:lnTo>
                      <a:pt x="253" y="43"/>
                    </a:lnTo>
                    <a:close/>
                    <a:moveTo>
                      <a:pt x="411" y="29"/>
                    </a:moveTo>
                    <a:lnTo>
                      <a:pt x="411" y="29"/>
                    </a:lnTo>
                    <a:lnTo>
                      <a:pt x="412" y="29"/>
                    </a:lnTo>
                    <a:lnTo>
                      <a:pt x="414" y="29"/>
                    </a:lnTo>
                    <a:lnTo>
                      <a:pt x="416" y="29"/>
                    </a:lnTo>
                    <a:lnTo>
                      <a:pt x="421" y="29"/>
                    </a:lnTo>
                    <a:lnTo>
                      <a:pt x="424" y="31"/>
                    </a:lnTo>
                    <a:lnTo>
                      <a:pt x="428" y="33"/>
                    </a:lnTo>
                    <a:lnTo>
                      <a:pt x="429" y="33"/>
                    </a:lnTo>
                    <a:lnTo>
                      <a:pt x="429" y="33"/>
                    </a:lnTo>
                    <a:lnTo>
                      <a:pt x="429" y="33"/>
                    </a:lnTo>
                    <a:lnTo>
                      <a:pt x="429" y="35"/>
                    </a:lnTo>
                    <a:lnTo>
                      <a:pt x="428" y="35"/>
                    </a:lnTo>
                    <a:lnTo>
                      <a:pt x="429" y="36"/>
                    </a:lnTo>
                    <a:lnTo>
                      <a:pt x="429" y="38"/>
                    </a:lnTo>
                    <a:lnTo>
                      <a:pt x="431" y="40"/>
                    </a:lnTo>
                    <a:lnTo>
                      <a:pt x="433" y="40"/>
                    </a:lnTo>
                    <a:lnTo>
                      <a:pt x="433" y="41"/>
                    </a:lnTo>
                    <a:lnTo>
                      <a:pt x="435" y="41"/>
                    </a:lnTo>
                    <a:lnTo>
                      <a:pt x="435" y="43"/>
                    </a:lnTo>
                    <a:lnTo>
                      <a:pt x="433" y="43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9" y="41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4" y="43"/>
                    </a:lnTo>
                    <a:lnTo>
                      <a:pt x="423" y="43"/>
                    </a:lnTo>
                    <a:lnTo>
                      <a:pt x="421" y="43"/>
                    </a:lnTo>
                    <a:lnTo>
                      <a:pt x="421" y="45"/>
                    </a:lnTo>
                    <a:lnTo>
                      <a:pt x="423" y="45"/>
                    </a:lnTo>
                    <a:lnTo>
                      <a:pt x="426" y="48"/>
                    </a:lnTo>
                    <a:lnTo>
                      <a:pt x="426" y="48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28" y="53"/>
                    </a:lnTo>
                    <a:lnTo>
                      <a:pt x="429" y="53"/>
                    </a:lnTo>
                    <a:lnTo>
                      <a:pt x="429" y="53"/>
                    </a:lnTo>
                    <a:lnTo>
                      <a:pt x="431" y="55"/>
                    </a:lnTo>
                    <a:lnTo>
                      <a:pt x="431" y="55"/>
                    </a:lnTo>
                    <a:lnTo>
                      <a:pt x="431" y="57"/>
                    </a:lnTo>
                    <a:lnTo>
                      <a:pt x="429" y="57"/>
                    </a:lnTo>
                    <a:lnTo>
                      <a:pt x="431" y="57"/>
                    </a:lnTo>
                    <a:lnTo>
                      <a:pt x="433" y="58"/>
                    </a:lnTo>
                    <a:lnTo>
                      <a:pt x="431" y="58"/>
                    </a:lnTo>
                    <a:lnTo>
                      <a:pt x="431" y="58"/>
                    </a:lnTo>
                    <a:lnTo>
                      <a:pt x="433" y="60"/>
                    </a:lnTo>
                    <a:lnTo>
                      <a:pt x="433" y="60"/>
                    </a:lnTo>
                    <a:lnTo>
                      <a:pt x="435" y="60"/>
                    </a:lnTo>
                    <a:lnTo>
                      <a:pt x="435" y="62"/>
                    </a:lnTo>
                    <a:lnTo>
                      <a:pt x="436" y="64"/>
                    </a:lnTo>
                    <a:lnTo>
                      <a:pt x="440" y="67"/>
                    </a:lnTo>
                    <a:lnTo>
                      <a:pt x="440" y="69"/>
                    </a:lnTo>
                    <a:lnTo>
                      <a:pt x="440" y="70"/>
                    </a:lnTo>
                    <a:lnTo>
                      <a:pt x="440" y="70"/>
                    </a:lnTo>
                    <a:lnTo>
                      <a:pt x="438" y="72"/>
                    </a:lnTo>
                    <a:lnTo>
                      <a:pt x="436" y="74"/>
                    </a:lnTo>
                    <a:lnTo>
                      <a:pt x="436" y="74"/>
                    </a:lnTo>
                    <a:lnTo>
                      <a:pt x="435" y="74"/>
                    </a:lnTo>
                    <a:lnTo>
                      <a:pt x="435" y="75"/>
                    </a:lnTo>
                    <a:lnTo>
                      <a:pt x="436" y="75"/>
                    </a:lnTo>
                    <a:lnTo>
                      <a:pt x="436" y="77"/>
                    </a:lnTo>
                    <a:lnTo>
                      <a:pt x="440" y="81"/>
                    </a:lnTo>
                    <a:lnTo>
                      <a:pt x="441" y="82"/>
                    </a:lnTo>
                    <a:lnTo>
                      <a:pt x="448" y="86"/>
                    </a:lnTo>
                    <a:lnTo>
                      <a:pt x="450" y="87"/>
                    </a:lnTo>
                    <a:lnTo>
                      <a:pt x="455" y="92"/>
                    </a:lnTo>
                    <a:lnTo>
                      <a:pt x="457" y="92"/>
                    </a:lnTo>
                    <a:lnTo>
                      <a:pt x="457" y="94"/>
                    </a:lnTo>
                    <a:lnTo>
                      <a:pt x="455" y="96"/>
                    </a:lnTo>
                    <a:lnTo>
                      <a:pt x="453" y="96"/>
                    </a:lnTo>
                    <a:lnTo>
                      <a:pt x="448" y="98"/>
                    </a:lnTo>
                    <a:lnTo>
                      <a:pt x="445" y="96"/>
                    </a:lnTo>
                    <a:lnTo>
                      <a:pt x="441" y="96"/>
                    </a:lnTo>
                    <a:lnTo>
                      <a:pt x="440" y="94"/>
                    </a:lnTo>
                    <a:lnTo>
                      <a:pt x="438" y="92"/>
                    </a:lnTo>
                    <a:lnTo>
                      <a:pt x="436" y="92"/>
                    </a:lnTo>
                    <a:lnTo>
                      <a:pt x="438" y="92"/>
                    </a:lnTo>
                    <a:lnTo>
                      <a:pt x="438" y="94"/>
                    </a:lnTo>
                    <a:lnTo>
                      <a:pt x="438" y="96"/>
                    </a:lnTo>
                    <a:lnTo>
                      <a:pt x="436" y="98"/>
                    </a:lnTo>
                    <a:lnTo>
                      <a:pt x="436" y="98"/>
                    </a:lnTo>
                    <a:lnTo>
                      <a:pt x="435" y="98"/>
                    </a:lnTo>
                    <a:lnTo>
                      <a:pt x="433" y="99"/>
                    </a:lnTo>
                    <a:lnTo>
                      <a:pt x="429" y="106"/>
                    </a:lnTo>
                    <a:lnTo>
                      <a:pt x="429" y="108"/>
                    </a:lnTo>
                    <a:lnTo>
                      <a:pt x="428" y="116"/>
                    </a:lnTo>
                    <a:lnTo>
                      <a:pt x="428" y="118"/>
                    </a:lnTo>
                    <a:lnTo>
                      <a:pt x="429" y="123"/>
                    </a:lnTo>
                    <a:lnTo>
                      <a:pt x="429" y="125"/>
                    </a:lnTo>
                    <a:lnTo>
                      <a:pt x="429" y="127"/>
                    </a:lnTo>
                    <a:lnTo>
                      <a:pt x="429" y="127"/>
                    </a:lnTo>
                    <a:lnTo>
                      <a:pt x="429" y="128"/>
                    </a:lnTo>
                    <a:lnTo>
                      <a:pt x="426" y="130"/>
                    </a:lnTo>
                    <a:lnTo>
                      <a:pt x="424" y="130"/>
                    </a:lnTo>
                    <a:lnTo>
                      <a:pt x="423" y="132"/>
                    </a:lnTo>
                    <a:lnTo>
                      <a:pt x="421" y="133"/>
                    </a:lnTo>
                    <a:lnTo>
                      <a:pt x="419" y="135"/>
                    </a:lnTo>
                    <a:lnTo>
                      <a:pt x="417" y="135"/>
                    </a:lnTo>
                    <a:lnTo>
                      <a:pt x="416" y="135"/>
                    </a:lnTo>
                    <a:lnTo>
                      <a:pt x="416" y="135"/>
                    </a:lnTo>
                    <a:lnTo>
                      <a:pt x="414" y="133"/>
                    </a:lnTo>
                    <a:lnTo>
                      <a:pt x="414" y="132"/>
                    </a:lnTo>
                    <a:lnTo>
                      <a:pt x="414" y="133"/>
                    </a:lnTo>
                    <a:lnTo>
                      <a:pt x="414" y="135"/>
                    </a:lnTo>
                    <a:lnTo>
                      <a:pt x="414" y="135"/>
                    </a:lnTo>
                    <a:lnTo>
                      <a:pt x="414" y="137"/>
                    </a:lnTo>
                    <a:lnTo>
                      <a:pt x="414" y="139"/>
                    </a:lnTo>
                    <a:lnTo>
                      <a:pt x="414" y="139"/>
                    </a:lnTo>
                    <a:lnTo>
                      <a:pt x="412" y="140"/>
                    </a:lnTo>
                    <a:lnTo>
                      <a:pt x="411" y="140"/>
                    </a:lnTo>
                    <a:lnTo>
                      <a:pt x="411" y="142"/>
                    </a:lnTo>
                    <a:lnTo>
                      <a:pt x="411" y="144"/>
                    </a:lnTo>
                    <a:lnTo>
                      <a:pt x="409" y="144"/>
                    </a:lnTo>
                    <a:lnTo>
                      <a:pt x="407" y="145"/>
                    </a:lnTo>
                    <a:lnTo>
                      <a:pt x="406" y="145"/>
                    </a:lnTo>
                    <a:lnTo>
                      <a:pt x="406" y="147"/>
                    </a:lnTo>
                    <a:lnTo>
                      <a:pt x="407" y="147"/>
                    </a:lnTo>
                    <a:lnTo>
                      <a:pt x="409" y="147"/>
                    </a:lnTo>
                    <a:lnTo>
                      <a:pt x="409" y="149"/>
                    </a:lnTo>
                    <a:lnTo>
                      <a:pt x="409" y="149"/>
                    </a:lnTo>
                    <a:lnTo>
                      <a:pt x="409" y="152"/>
                    </a:lnTo>
                    <a:lnTo>
                      <a:pt x="406" y="154"/>
                    </a:lnTo>
                    <a:lnTo>
                      <a:pt x="407" y="154"/>
                    </a:lnTo>
                    <a:lnTo>
                      <a:pt x="407" y="154"/>
                    </a:lnTo>
                    <a:lnTo>
                      <a:pt x="411" y="154"/>
                    </a:lnTo>
                    <a:lnTo>
                      <a:pt x="411" y="156"/>
                    </a:lnTo>
                    <a:lnTo>
                      <a:pt x="411" y="159"/>
                    </a:lnTo>
                    <a:lnTo>
                      <a:pt x="411" y="161"/>
                    </a:lnTo>
                    <a:lnTo>
                      <a:pt x="409" y="161"/>
                    </a:lnTo>
                    <a:lnTo>
                      <a:pt x="407" y="161"/>
                    </a:lnTo>
                    <a:lnTo>
                      <a:pt x="407" y="161"/>
                    </a:lnTo>
                    <a:lnTo>
                      <a:pt x="406" y="161"/>
                    </a:lnTo>
                    <a:lnTo>
                      <a:pt x="406" y="162"/>
                    </a:lnTo>
                    <a:lnTo>
                      <a:pt x="407" y="162"/>
                    </a:lnTo>
                    <a:lnTo>
                      <a:pt x="407" y="164"/>
                    </a:lnTo>
                    <a:lnTo>
                      <a:pt x="407" y="166"/>
                    </a:lnTo>
                    <a:lnTo>
                      <a:pt x="406" y="168"/>
                    </a:lnTo>
                    <a:lnTo>
                      <a:pt x="406" y="169"/>
                    </a:lnTo>
                    <a:lnTo>
                      <a:pt x="404" y="169"/>
                    </a:lnTo>
                    <a:lnTo>
                      <a:pt x="404" y="169"/>
                    </a:lnTo>
                    <a:lnTo>
                      <a:pt x="404" y="169"/>
                    </a:lnTo>
                    <a:lnTo>
                      <a:pt x="404" y="171"/>
                    </a:lnTo>
                    <a:lnTo>
                      <a:pt x="406" y="173"/>
                    </a:lnTo>
                    <a:lnTo>
                      <a:pt x="404" y="173"/>
                    </a:lnTo>
                    <a:lnTo>
                      <a:pt x="404" y="173"/>
                    </a:lnTo>
                    <a:lnTo>
                      <a:pt x="402" y="174"/>
                    </a:lnTo>
                    <a:lnTo>
                      <a:pt x="400" y="176"/>
                    </a:lnTo>
                    <a:lnTo>
                      <a:pt x="400" y="178"/>
                    </a:lnTo>
                    <a:lnTo>
                      <a:pt x="400" y="179"/>
                    </a:lnTo>
                    <a:lnTo>
                      <a:pt x="399" y="181"/>
                    </a:lnTo>
                    <a:lnTo>
                      <a:pt x="385" y="186"/>
                    </a:lnTo>
                    <a:lnTo>
                      <a:pt x="375" y="191"/>
                    </a:lnTo>
                    <a:lnTo>
                      <a:pt x="375" y="191"/>
                    </a:lnTo>
                    <a:lnTo>
                      <a:pt x="373" y="191"/>
                    </a:lnTo>
                    <a:lnTo>
                      <a:pt x="373" y="183"/>
                    </a:lnTo>
                    <a:lnTo>
                      <a:pt x="371" y="179"/>
                    </a:lnTo>
                    <a:lnTo>
                      <a:pt x="371" y="178"/>
                    </a:lnTo>
                    <a:lnTo>
                      <a:pt x="370" y="179"/>
                    </a:lnTo>
                    <a:lnTo>
                      <a:pt x="370" y="179"/>
                    </a:lnTo>
                    <a:lnTo>
                      <a:pt x="368" y="178"/>
                    </a:lnTo>
                    <a:lnTo>
                      <a:pt x="368" y="178"/>
                    </a:lnTo>
                    <a:lnTo>
                      <a:pt x="368" y="176"/>
                    </a:lnTo>
                    <a:lnTo>
                      <a:pt x="368" y="174"/>
                    </a:lnTo>
                    <a:lnTo>
                      <a:pt x="368" y="176"/>
                    </a:lnTo>
                    <a:lnTo>
                      <a:pt x="366" y="176"/>
                    </a:lnTo>
                    <a:lnTo>
                      <a:pt x="364" y="176"/>
                    </a:lnTo>
                    <a:lnTo>
                      <a:pt x="364" y="176"/>
                    </a:lnTo>
                    <a:lnTo>
                      <a:pt x="364" y="174"/>
                    </a:lnTo>
                    <a:lnTo>
                      <a:pt x="363" y="174"/>
                    </a:lnTo>
                    <a:lnTo>
                      <a:pt x="361" y="178"/>
                    </a:lnTo>
                    <a:lnTo>
                      <a:pt x="358" y="178"/>
                    </a:lnTo>
                    <a:lnTo>
                      <a:pt x="356" y="178"/>
                    </a:lnTo>
                    <a:lnTo>
                      <a:pt x="354" y="178"/>
                    </a:lnTo>
                    <a:lnTo>
                      <a:pt x="354" y="176"/>
                    </a:lnTo>
                    <a:lnTo>
                      <a:pt x="354" y="174"/>
                    </a:lnTo>
                    <a:lnTo>
                      <a:pt x="354" y="173"/>
                    </a:lnTo>
                    <a:lnTo>
                      <a:pt x="352" y="173"/>
                    </a:lnTo>
                    <a:lnTo>
                      <a:pt x="352" y="173"/>
                    </a:lnTo>
                    <a:lnTo>
                      <a:pt x="351" y="174"/>
                    </a:lnTo>
                    <a:lnTo>
                      <a:pt x="349" y="174"/>
                    </a:lnTo>
                    <a:lnTo>
                      <a:pt x="349" y="174"/>
                    </a:lnTo>
                    <a:lnTo>
                      <a:pt x="342" y="169"/>
                    </a:lnTo>
                    <a:lnTo>
                      <a:pt x="342" y="173"/>
                    </a:lnTo>
                    <a:lnTo>
                      <a:pt x="337" y="176"/>
                    </a:lnTo>
                    <a:lnTo>
                      <a:pt x="335" y="178"/>
                    </a:lnTo>
                    <a:lnTo>
                      <a:pt x="332" y="176"/>
                    </a:lnTo>
                    <a:lnTo>
                      <a:pt x="328" y="176"/>
                    </a:lnTo>
                    <a:lnTo>
                      <a:pt x="325" y="178"/>
                    </a:lnTo>
                    <a:lnTo>
                      <a:pt x="322" y="179"/>
                    </a:lnTo>
                    <a:lnTo>
                      <a:pt x="322" y="179"/>
                    </a:lnTo>
                    <a:lnTo>
                      <a:pt x="320" y="179"/>
                    </a:lnTo>
                    <a:lnTo>
                      <a:pt x="320" y="179"/>
                    </a:lnTo>
                    <a:lnTo>
                      <a:pt x="320" y="178"/>
                    </a:lnTo>
                    <a:lnTo>
                      <a:pt x="320" y="176"/>
                    </a:lnTo>
                    <a:lnTo>
                      <a:pt x="320" y="171"/>
                    </a:lnTo>
                    <a:lnTo>
                      <a:pt x="320" y="169"/>
                    </a:lnTo>
                    <a:lnTo>
                      <a:pt x="318" y="169"/>
                    </a:lnTo>
                    <a:lnTo>
                      <a:pt x="317" y="168"/>
                    </a:lnTo>
                    <a:lnTo>
                      <a:pt x="317" y="168"/>
                    </a:lnTo>
                    <a:lnTo>
                      <a:pt x="317" y="169"/>
                    </a:lnTo>
                    <a:lnTo>
                      <a:pt x="313" y="169"/>
                    </a:lnTo>
                    <a:lnTo>
                      <a:pt x="311" y="169"/>
                    </a:lnTo>
                    <a:lnTo>
                      <a:pt x="310" y="169"/>
                    </a:lnTo>
                    <a:lnTo>
                      <a:pt x="305" y="171"/>
                    </a:lnTo>
                    <a:lnTo>
                      <a:pt x="303" y="171"/>
                    </a:lnTo>
                    <a:lnTo>
                      <a:pt x="301" y="171"/>
                    </a:lnTo>
                    <a:lnTo>
                      <a:pt x="301" y="169"/>
                    </a:lnTo>
                    <a:lnTo>
                      <a:pt x="301" y="169"/>
                    </a:lnTo>
                    <a:lnTo>
                      <a:pt x="303" y="168"/>
                    </a:lnTo>
                    <a:lnTo>
                      <a:pt x="301" y="169"/>
                    </a:lnTo>
                    <a:lnTo>
                      <a:pt x="299" y="169"/>
                    </a:lnTo>
                    <a:lnTo>
                      <a:pt x="298" y="169"/>
                    </a:lnTo>
                    <a:lnTo>
                      <a:pt x="298" y="169"/>
                    </a:lnTo>
                    <a:lnTo>
                      <a:pt x="296" y="168"/>
                    </a:lnTo>
                    <a:lnTo>
                      <a:pt x="293" y="169"/>
                    </a:lnTo>
                    <a:lnTo>
                      <a:pt x="291" y="169"/>
                    </a:lnTo>
                    <a:lnTo>
                      <a:pt x="291" y="169"/>
                    </a:lnTo>
                    <a:lnTo>
                      <a:pt x="289" y="169"/>
                    </a:lnTo>
                    <a:lnTo>
                      <a:pt x="289" y="168"/>
                    </a:lnTo>
                    <a:lnTo>
                      <a:pt x="289" y="164"/>
                    </a:lnTo>
                    <a:lnTo>
                      <a:pt x="287" y="156"/>
                    </a:lnTo>
                    <a:lnTo>
                      <a:pt x="287" y="150"/>
                    </a:lnTo>
                    <a:lnTo>
                      <a:pt x="286" y="150"/>
                    </a:lnTo>
                    <a:lnTo>
                      <a:pt x="284" y="149"/>
                    </a:lnTo>
                    <a:lnTo>
                      <a:pt x="284" y="145"/>
                    </a:lnTo>
                    <a:lnTo>
                      <a:pt x="286" y="144"/>
                    </a:lnTo>
                    <a:lnTo>
                      <a:pt x="286" y="142"/>
                    </a:lnTo>
                    <a:lnTo>
                      <a:pt x="286" y="139"/>
                    </a:lnTo>
                    <a:lnTo>
                      <a:pt x="284" y="137"/>
                    </a:lnTo>
                    <a:lnTo>
                      <a:pt x="284" y="135"/>
                    </a:lnTo>
                    <a:lnTo>
                      <a:pt x="282" y="133"/>
                    </a:lnTo>
                    <a:lnTo>
                      <a:pt x="281" y="132"/>
                    </a:lnTo>
                    <a:lnTo>
                      <a:pt x="279" y="130"/>
                    </a:lnTo>
                    <a:lnTo>
                      <a:pt x="274" y="128"/>
                    </a:lnTo>
                    <a:lnTo>
                      <a:pt x="272" y="130"/>
                    </a:lnTo>
                    <a:lnTo>
                      <a:pt x="270" y="128"/>
                    </a:lnTo>
                    <a:lnTo>
                      <a:pt x="270" y="128"/>
                    </a:lnTo>
                    <a:lnTo>
                      <a:pt x="270" y="127"/>
                    </a:lnTo>
                    <a:lnTo>
                      <a:pt x="272" y="125"/>
                    </a:lnTo>
                    <a:lnTo>
                      <a:pt x="272" y="125"/>
                    </a:lnTo>
                    <a:lnTo>
                      <a:pt x="272" y="125"/>
                    </a:lnTo>
                    <a:lnTo>
                      <a:pt x="270" y="123"/>
                    </a:lnTo>
                    <a:lnTo>
                      <a:pt x="269" y="121"/>
                    </a:lnTo>
                    <a:lnTo>
                      <a:pt x="269" y="121"/>
                    </a:lnTo>
                    <a:lnTo>
                      <a:pt x="269" y="120"/>
                    </a:lnTo>
                    <a:lnTo>
                      <a:pt x="269" y="118"/>
                    </a:lnTo>
                    <a:lnTo>
                      <a:pt x="269" y="116"/>
                    </a:lnTo>
                    <a:lnTo>
                      <a:pt x="269" y="115"/>
                    </a:lnTo>
                    <a:lnTo>
                      <a:pt x="269" y="113"/>
                    </a:lnTo>
                    <a:lnTo>
                      <a:pt x="270" y="111"/>
                    </a:lnTo>
                    <a:lnTo>
                      <a:pt x="270" y="111"/>
                    </a:lnTo>
                    <a:lnTo>
                      <a:pt x="270" y="111"/>
                    </a:lnTo>
                    <a:lnTo>
                      <a:pt x="269" y="110"/>
                    </a:lnTo>
                    <a:lnTo>
                      <a:pt x="269" y="110"/>
                    </a:lnTo>
                    <a:lnTo>
                      <a:pt x="267" y="108"/>
                    </a:lnTo>
                    <a:lnTo>
                      <a:pt x="265" y="106"/>
                    </a:lnTo>
                    <a:lnTo>
                      <a:pt x="263" y="103"/>
                    </a:lnTo>
                    <a:lnTo>
                      <a:pt x="263" y="98"/>
                    </a:lnTo>
                    <a:lnTo>
                      <a:pt x="263" y="96"/>
                    </a:lnTo>
                    <a:lnTo>
                      <a:pt x="265" y="91"/>
                    </a:lnTo>
                    <a:lnTo>
                      <a:pt x="267" y="89"/>
                    </a:lnTo>
                    <a:lnTo>
                      <a:pt x="267" y="89"/>
                    </a:lnTo>
                    <a:lnTo>
                      <a:pt x="269" y="89"/>
                    </a:lnTo>
                    <a:lnTo>
                      <a:pt x="267" y="89"/>
                    </a:lnTo>
                    <a:lnTo>
                      <a:pt x="267" y="89"/>
                    </a:lnTo>
                    <a:lnTo>
                      <a:pt x="265" y="89"/>
                    </a:lnTo>
                    <a:lnTo>
                      <a:pt x="267" y="86"/>
                    </a:lnTo>
                    <a:lnTo>
                      <a:pt x="267" y="84"/>
                    </a:lnTo>
                    <a:lnTo>
                      <a:pt x="269" y="82"/>
                    </a:lnTo>
                    <a:lnTo>
                      <a:pt x="270" y="81"/>
                    </a:lnTo>
                    <a:lnTo>
                      <a:pt x="272" y="77"/>
                    </a:lnTo>
                    <a:lnTo>
                      <a:pt x="272" y="75"/>
                    </a:lnTo>
                    <a:lnTo>
                      <a:pt x="277" y="74"/>
                    </a:lnTo>
                    <a:lnTo>
                      <a:pt x="275" y="77"/>
                    </a:lnTo>
                    <a:lnTo>
                      <a:pt x="275" y="77"/>
                    </a:lnTo>
                    <a:lnTo>
                      <a:pt x="277" y="79"/>
                    </a:lnTo>
                    <a:lnTo>
                      <a:pt x="277" y="79"/>
                    </a:lnTo>
                    <a:lnTo>
                      <a:pt x="279" y="82"/>
                    </a:lnTo>
                    <a:lnTo>
                      <a:pt x="279" y="84"/>
                    </a:lnTo>
                    <a:lnTo>
                      <a:pt x="281" y="86"/>
                    </a:lnTo>
                    <a:lnTo>
                      <a:pt x="282" y="86"/>
                    </a:lnTo>
                    <a:lnTo>
                      <a:pt x="284" y="87"/>
                    </a:lnTo>
                    <a:lnTo>
                      <a:pt x="284" y="89"/>
                    </a:lnTo>
                    <a:lnTo>
                      <a:pt x="286" y="89"/>
                    </a:lnTo>
                    <a:lnTo>
                      <a:pt x="287" y="91"/>
                    </a:lnTo>
                    <a:lnTo>
                      <a:pt x="291" y="94"/>
                    </a:lnTo>
                    <a:lnTo>
                      <a:pt x="293" y="94"/>
                    </a:lnTo>
                    <a:lnTo>
                      <a:pt x="294" y="96"/>
                    </a:lnTo>
                    <a:lnTo>
                      <a:pt x="294" y="96"/>
                    </a:lnTo>
                    <a:lnTo>
                      <a:pt x="296" y="96"/>
                    </a:lnTo>
                    <a:lnTo>
                      <a:pt x="303" y="92"/>
                    </a:lnTo>
                    <a:lnTo>
                      <a:pt x="305" y="92"/>
                    </a:lnTo>
                    <a:lnTo>
                      <a:pt x="306" y="92"/>
                    </a:lnTo>
                    <a:lnTo>
                      <a:pt x="310" y="92"/>
                    </a:lnTo>
                    <a:lnTo>
                      <a:pt x="313" y="94"/>
                    </a:lnTo>
                    <a:lnTo>
                      <a:pt x="315" y="94"/>
                    </a:lnTo>
                    <a:lnTo>
                      <a:pt x="315" y="92"/>
                    </a:lnTo>
                    <a:lnTo>
                      <a:pt x="317" y="92"/>
                    </a:lnTo>
                    <a:lnTo>
                      <a:pt x="318" y="94"/>
                    </a:lnTo>
                    <a:lnTo>
                      <a:pt x="320" y="94"/>
                    </a:lnTo>
                    <a:lnTo>
                      <a:pt x="322" y="91"/>
                    </a:lnTo>
                    <a:lnTo>
                      <a:pt x="325" y="91"/>
                    </a:lnTo>
                    <a:lnTo>
                      <a:pt x="325" y="89"/>
                    </a:lnTo>
                    <a:lnTo>
                      <a:pt x="327" y="87"/>
                    </a:lnTo>
                    <a:lnTo>
                      <a:pt x="327" y="86"/>
                    </a:lnTo>
                    <a:lnTo>
                      <a:pt x="328" y="84"/>
                    </a:lnTo>
                    <a:lnTo>
                      <a:pt x="330" y="84"/>
                    </a:lnTo>
                    <a:lnTo>
                      <a:pt x="332" y="82"/>
                    </a:lnTo>
                    <a:lnTo>
                      <a:pt x="340" y="82"/>
                    </a:lnTo>
                    <a:lnTo>
                      <a:pt x="342" y="84"/>
                    </a:lnTo>
                    <a:lnTo>
                      <a:pt x="342" y="84"/>
                    </a:lnTo>
                    <a:lnTo>
                      <a:pt x="342" y="86"/>
                    </a:lnTo>
                    <a:lnTo>
                      <a:pt x="342" y="86"/>
                    </a:lnTo>
                    <a:lnTo>
                      <a:pt x="344" y="86"/>
                    </a:lnTo>
                    <a:lnTo>
                      <a:pt x="346" y="86"/>
                    </a:lnTo>
                    <a:lnTo>
                      <a:pt x="349" y="87"/>
                    </a:lnTo>
                    <a:lnTo>
                      <a:pt x="351" y="87"/>
                    </a:lnTo>
                    <a:lnTo>
                      <a:pt x="352" y="87"/>
                    </a:lnTo>
                    <a:lnTo>
                      <a:pt x="354" y="89"/>
                    </a:lnTo>
                    <a:lnTo>
                      <a:pt x="356" y="89"/>
                    </a:lnTo>
                    <a:lnTo>
                      <a:pt x="358" y="87"/>
                    </a:lnTo>
                    <a:lnTo>
                      <a:pt x="358" y="86"/>
                    </a:lnTo>
                    <a:lnTo>
                      <a:pt x="359" y="86"/>
                    </a:lnTo>
                    <a:lnTo>
                      <a:pt x="361" y="86"/>
                    </a:lnTo>
                    <a:lnTo>
                      <a:pt x="364" y="86"/>
                    </a:lnTo>
                    <a:lnTo>
                      <a:pt x="366" y="84"/>
                    </a:lnTo>
                    <a:lnTo>
                      <a:pt x="370" y="84"/>
                    </a:lnTo>
                    <a:lnTo>
                      <a:pt x="371" y="86"/>
                    </a:lnTo>
                    <a:lnTo>
                      <a:pt x="371" y="84"/>
                    </a:lnTo>
                    <a:lnTo>
                      <a:pt x="373" y="84"/>
                    </a:lnTo>
                    <a:lnTo>
                      <a:pt x="373" y="82"/>
                    </a:lnTo>
                    <a:lnTo>
                      <a:pt x="375" y="81"/>
                    </a:lnTo>
                    <a:lnTo>
                      <a:pt x="375" y="79"/>
                    </a:lnTo>
                    <a:lnTo>
                      <a:pt x="375" y="77"/>
                    </a:lnTo>
                    <a:lnTo>
                      <a:pt x="376" y="77"/>
                    </a:lnTo>
                    <a:lnTo>
                      <a:pt x="376" y="77"/>
                    </a:lnTo>
                    <a:lnTo>
                      <a:pt x="376" y="75"/>
                    </a:lnTo>
                    <a:lnTo>
                      <a:pt x="378" y="75"/>
                    </a:lnTo>
                    <a:lnTo>
                      <a:pt x="378" y="74"/>
                    </a:lnTo>
                    <a:lnTo>
                      <a:pt x="376" y="74"/>
                    </a:lnTo>
                    <a:lnTo>
                      <a:pt x="376" y="72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8" y="69"/>
                    </a:lnTo>
                    <a:lnTo>
                      <a:pt x="380" y="69"/>
                    </a:lnTo>
                    <a:lnTo>
                      <a:pt x="383" y="67"/>
                    </a:lnTo>
                    <a:lnTo>
                      <a:pt x="383" y="65"/>
                    </a:lnTo>
                    <a:lnTo>
                      <a:pt x="385" y="65"/>
                    </a:lnTo>
                    <a:lnTo>
                      <a:pt x="385" y="64"/>
                    </a:lnTo>
                    <a:lnTo>
                      <a:pt x="383" y="64"/>
                    </a:lnTo>
                    <a:lnTo>
                      <a:pt x="382" y="62"/>
                    </a:lnTo>
                    <a:lnTo>
                      <a:pt x="382" y="62"/>
                    </a:lnTo>
                    <a:lnTo>
                      <a:pt x="382" y="60"/>
                    </a:lnTo>
                    <a:lnTo>
                      <a:pt x="383" y="60"/>
                    </a:lnTo>
                    <a:lnTo>
                      <a:pt x="383" y="60"/>
                    </a:lnTo>
                    <a:lnTo>
                      <a:pt x="383" y="58"/>
                    </a:lnTo>
                    <a:lnTo>
                      <a:pt x="383" y="58"/>
                    </a:lnTo>
                    <a:lnTo>
                      <a:pt x="385" y="57"/>
                    </a:lnTo>
                    <a:lnTo>
                      <a:pt x="385" y="55"/>
                    </a:lnTo>
                    <a:lnTo>
                      <a:pt x="387" y="55"/>
                    </a:lnTo>
                    <a:lnTo>
                      <a:pt x="388" y="55"/>
                    </a:lnTo>
                    <a:lnTo>
                      <a:pt x="390" y="55"/>
                    </a:lnTo>
                    <a:lnTo>
                      <a:pt x="390" y="53"/>
                    </a:lnTo>
                    <a:lnTo>
                      <a:pt x="390" y="52"/>
                    </a:lnTo>
                    <a:lnTo>
                      <a:pt x="390" y="52"/>
                    </a:lnTo>
                    <a:lnTo>
                      <a:pt x="390" y="50"/>
                    </a:lnTo>
                    <a:lnTo>
                      <a:pt x="390" y="48"/>
                    </a:lnTo>
                    <a:lnTo>
                      <a:pt x="392" y="46"/>
                    </a:lnTo>
                    <a:lnTo>
                      <a:pt x="392" y="46"/>
                    </a:lnTo>
                    <a:lnTo>
                      <a:pt x="392" y="43"/>
                    </a:lnTo>
                    <a:lnTo>
                      <a:pt x="392" y="41"/>
                    </a:lnTo>
                    <a:lnTo>
                      <a:pt x="392" y="38"/>
                    </a:lnTo>
                    <a:lnTo>
                      <a:pt x="392" y="36"/>
                    </a:lnTo>
                    <a:lnTo>
                      <a:pt x="394" y="35"/>
                    </a:lnTo>
                    <a:lnTo>
                      <a:pt x="394" y="33"/>
                    </a:lnTo>
                    <a:lnTo>
                      <a:pt x="395" y="31"/>
                    </a:lnTo>
                    <a:lnTo>
                      <a:pt x="397" y="29"/>
                    </a:lnTo>
                    <a:lnTo>
                      <a:pt x="397" y="29"/>
                    </a:lnTo>
                    <a:lnTo>
                      <a:pt x="399" y="29"/>
                    </a:lnTo>
                    <a:lnTo>
                      <a:pt x="400" y="31"/>
                    </a:lnTo>
                    <a:lnTo>
                      <a:pt x="402" y="29"/>
                    </a:lnTo>
                    <a:lnTo>
                      <a:pt x="404" y="29"/>
                    </a:lnTo>
                    <a:lnTo>
                      <a:pt x="406" y="29"/>
                    </a:lnTo>
                    <a:lnTo>
                      <a:pt x="407" y="31"/>
                    </a:lnTo>
                    <a:lnTo>
                      <a:pt x="407" y="31"/>
                    </a:lnTo>
                    <a:lnTo>
                      <a:pt x="411" y="29"/>
                    </a:lnTo>
                    <a:lnTo>
                      <a:pt x="411" y="29"/>
                    </a:lnTo>
                    <a:lnTo>
                      <a:pt x="411" y="29"/>
                    </a:lnTo>
                    <a:close/>
                    <a:moveTo>
                      <a:pt x="607" y="36"/>
                    </a:moveTo>
                    <a:lnTo>
                      <a:pt x="607" y="36"/>
                    </a:lnTo>
                    <a:lnTo>
                      <a:pt x="606" y="36"/>
                    </a:lnTo>
                    <a:lnTo>
                      <a:pt x="606" y="35"/>
                    </a:lnTo>
                    <a:lnTo>
                      <a:pt x="607" y="33"/>
                    </a:lnTo>
                    <a:lnTo>
                      <a:pt x="607" y="31"/>
                    </a:lnTo>
                    <a:lnTo>
                      <a:pt x="607" y="31"/>
                    </a:lnTo>
                    <a:lnTo>
                      <a:pt x="606" y="29"/>
                    </a:lnTo>
                    <a:lnTo>
                      <a:pt x="606" y="29"/>
                    </a:lnTo>
                    <a:lnTo>
                      <a:pt x="607" y="26"/>
                    </a:lnTo>
                    <a:lnTo>
                      <a:pt x="607" y="26"/>
                    </a:lnTo>
                    <a:lnTo>
                      <a:pt x="609" y="28"/>
                    </a:lnTo>
                    <a:lnTo>
                      <a:pt x="609" y="29"/>
                    </a:lnTo>
                    <a:lnTo>
                      <a:pt x="609" y="31"/>
                    </a:lnTo>
                    <a:lnTo>
                      <a:pt x="609" y="33"/>
                    </a:lnTo>
                    <a:lnTo>
                      <a:pt x="607" y="36"/>
                    </a:lnTo>
                    <a:lnTo>
                      <a:pt x="607" y="36"/>
                    </a:lnTo>
                    <a:close/>
                    <a:moveTo>
                      <a:pt x="26" y="12"/>
                    </a:moveTo>
                    <a:lnTo>
                      <a:pt x="27" y="14"/>
                    </a:lnTo>
                    <a:lnTo>
                      <a:pt x="32" y="12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9" y="14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8" y="17"/>
                    </a:lnTo>
                    <a:lnTo>
                      <a:pt x="53" y="19"/>
                    </a:lnTo>
                    <a:lnTo>
                      <a:pt x="53" y="21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60" y="29"/>
                    </a:lnTo>
                    <a:lnTo>
                      <a:pt x="60" y="31"/>
                    </a:lnTo>
                    <a:lnTo>
                      <a:pt x="58" y="33"/>
                    </a:lnTo>
                    <a:lnTo>
                      <a:pt x="60" y="35"/>
                    </a:lnTo>
                    <a:lnTo>
                      <a:pt x="65" y="36"/>
                    </a:lnTo>
                    <a:lnTo>
                      <a:pt x="67" y="38"/>
                    </a:lnTo>
                    <a:lnTo>
                      <a:pt x="67" y="38"/>
                    </a:lnTo>
                    <a:lnTo>
                      <a:pt x="68" y="40"/>
                    </a:lnTo>
                    <a:lnTo>
                      <a:pt x="68" y="41"/>
                    </a:lnTo>
                    <a:lnTo>
                      <a:pt x="70" y="41"/>
                    </a:lnTo>
                    <a:lnTo>
                      <a:pt x="77" y="45"/>
                    </a:lnTo>
                    <a:lnTo>
                      <a:pt x="84" y="50"/>
                    </a:lnTo>
                    <a:lnTo>
                      <a:pt x="87" y="52"/>
                    </a:lnTo>
                    <a:lnTo>
                      <a:pt x="91" y="55"/>
                    </a:lnTo>
                    <a:lnTo>
                      <a:pt x="92" y="58"/>
                    </a:lnTo>
                    <a:lnTo>
                      <a:pt x="92" y="60"/>
                    </a:lnTo>
                    <a:lnTo>
                      <a:pt x="96" y="62"/>
                    </a:lnTo>
                    <a:lnTo>
                      <a:pt x="99" y="65"/>
                    </a:lnTo>
                    <a:lnTo>
                      <a:pt x="99" y="67"/>
                    </a:lnTo>
                    <a:lnTo>
                      <a:pt x="101" y="69"/>
                    </a:lnTo>
                    <a:lnTo>
                      <a:pt x="101" y="70"/>
                    </a:lnTo>
                    <a:lnTo>
                      <a:pt x="103" y="70"/>
                    </a:lnTo>
                    <a:lnTo>
                      <a:pt x="104" y="72"/>
                    </a:lnTo>
                    <a:lnTo>
                      <a:pt x="106" y="72"/>
                    </a:lnTo>
                    <a:lnTo>
                      <a:pt x="108" y="75"/>
                    </a:lnTo>
                    <a:lnTo>
                      <a:pt x="109" y="75"/>
                    </a:lnTo>
                    <a:lnTo>
                      <a:pt x="109" y="74"/>
                    </a:lnTo>
                    <a:lnTo>
                      <a:pt x="108" y="72"/>
                    </a:lnTo>
                    <a:lnTo>
                      <a:pt x="108" y="70"/>
                    </a:lnTo>
                    <a:lnTo>
                      <a:pt x="108" y="70"/>
                    </a:lnTo>
                    <a:lnTo>
                      <a:pt x="109" y="69"/>
                    </a:lnTo>
                    <a:lnTo>
                      <a:pt x="111" y="69"/>
                    </a:lnTo>
                    <a:lnTo>
                      <a:pt x="113" y="70"/>
                    </a:lnTo>
                    <a:lnTo>
                      <a:pt x="116" y="72"/>
                    </a:lnTo>
                    <a:lnTo>
                      <a:pt x="118" y="74"/>
                    </a:lnTo>
                    <a:lnTo>
                      <a:pt x="118" y="77"/>
                    </a:lnTo>
                    <a:lnTo>
                      <a:pt x="120" y="79"/>
                    </a:lnTo>
                    <a:lnTo>
                      <a:pt x="121" y="81"/>
                    </a:lnTo>
                    <a:lnTo>
                      <a:pt x="123" y="81"/>
                    </a:lnTo>
                    <a:lnTo>
                      <a:pt x="125" y="81"/>
                    </a:lnTo>
                    <a:lnTo>
                      <a:pt x="127" y="82"/>
                    </a:lnTo>
                    <a:lnTo>
                      <a:pt x="132" y="86"/>
                    </a:lnTo>
                    <a:lnTo>
                      <a:pt x="133" y="87"/>
                    </a:lnTo>
                    <a:lnTo>
                      <a:pt x="133" y="89"/>
                    </a:lnTo>
                    <a:lnTo>
                      <a:pt x="135" y="91"/>
                    </a:lnTo>
                    <a:lnTo>
                      <a:pt x="135" y="92"/>
                    </a:lnTo>
                    <a:lnTo>
                      <a:pt x="135" y="94"/>
                    </a:lnTo>
                    <a:lnTo>
                      <a:pt x="139" y="96"/>
                    </a:lnTo>
                    <a:lnTo>
                      <a:pt x="140" y="98"/>
                    </a:lnTo>
                    <a:lnTo>
                      <a:pt x="142" y="98"/>
                    </a:lnTo>
                    <a:lnTo>
                      <a:pt x="147" y="99"/>
                    </a:lnTo>
                    <a:lnTo>
                      <a:pt x="149" y="99"/>
                    </a:lnTo>
                    <a:lnTo>
                      <a:pt x="151" y="101"/>
                    </a:lnTo>
                    <a:lnTo>
                      <a:pt x="152" y="103"/>
                    </a:lnTo>
                    <a:lnTo>
                      <a:pt x="151" y="104"/>
                    </a:lnTo>
                    <a:lnTo>
                      <a:pt x="145" y="108"/>
                    </a:lnTo>
                    <a:lnTo>
                      <a:pt x="142" y="108"/>
                    </a:lnTo>
                    <a:lnTo>
                      <a:pt x="145" y="108"/>
                    </a:lnTo>
                    <a:lnTo>
                      <a:pt x="149" y="108"/>
                    </a:lnTo>
                    <a:lnTo>
                      <a:pt x="151" y="106"/>
                    </a:lnTo>
                    <a:lnTo>
                      <a:pt x="152" y="104"/>
                    </a:lnTo>
                    <a:lnTo>
                      <a:pt x="156" y="103"/>
                    </a:lnTo>
                    <a:lnTo>
                      <a:pt x="157" y="103"/>
                    </a:lnTo>
                    <a:lnTo>
                      <a:pt x="157" y="103"/>
                    </a:lnTo>
                    <a:lnTo>
                      <a:pt x="159" y="103"/>
                    </a:lnTo>
                    <a:lnTo>
                      <a:pt x="161" y="106"/>
                    </a:lnTo>
                    <a:lnTo>
                      <a:pt x="163" y="108"/>
                    </a:lnTo>
                    <a:lnTo>
                      <a:pt x="164" y="110"/>
                    </a:lnTo>
                    <a:lnTo>
                      <a:pt x="166" y="111"/>
                    </a:lnTo>
                    <a:lnTo>
                      <a:pt x="164" y="113"/>
                    </a:lnTo>
                    <a:lnTo>
                      <a:pt x="161" y="115"/>
                    </a:lnTo>
                    <a:lnTo>
                      <a:pt x="159" y="116"/>
                    </a:lnTo>
                    <a:lnTo>
                      <a:pt x="157" y="118"/>
                    </a:lnTo>
                    <a:lnTo>
                      <a:pt x="159" y="118"/>
                    </a:lnTo>
                    <a:lnTo>
                      <a:pt x="157" y="120"/>
                    </a:lnTo>
                    <a:lnTo>
                      <a:pt x="159" y="121"/>
                    </a:lnTo>
                    <a:lnTo>
                      <a:pt x="161" y="121"/>
                    </a:lnTo>
                    <a:lnTo>
                      <a:pt x="159" y="123"/>
                    </a:lnTo>
                    <a:lnTo>
                      <a:pt x="159" y="123"/>
                    </a:lnTo>
                    <a:lnTo>
                      <a:pt x="161" y="127"/>
                    </a:lnTo>
                    <a:lnTo>
                      <a:pt x="161" y="128"/>
                    </a:lnTo>
                    <a:lnTo>
                      <a:pt x="164" y="130"/>
                    </a:lnTo>
                    <a:lnTo>
                      <a:pt x="168" y="132"/>
                    </a:lnTo>
                    <a:lnTo>
                      <a:pt x="171" y="132"/>
                    </a:lnTo>
                    <a:lnTo>
                      <a:pt x="173" y="133"/>
                    </a:lnTo>
                    <a:lnTo>
                      <a:pt x="174" y="133"/>
                    </a:lnTo>
                    <a:lnTo>
                      <a:pt x="176" y="132"/>
                    </a:lnTo>
                    <a:lnTo>
                      <a:pt x="176" y="133"/>
                    </a:lnTo>
                    <a:lnTo>
                      <a:pt x="178" y="137"/>
                    </a:lnTo>
                    <a:lnTo>
                      <a:pt x="178" y="139"/>
                    </a:lnTo>
                    <a:lnTo>
                      <a:pt x="178" y="144"/>
                    </a:lnTo>
                    <a:lnTo>
                      <a:pt x="180" y="145"/>
                    </a:lnTo>
                    <a:lnTo>
                      <a:pt x="180" y="147"/>
                    </a:lnTo>
                    <a:lnTo>
                      <a:pt x="180" y="149"/>
                    </a:lnTo>
                    <a:lnTo>
                      <a:pt x="183" y="150"/>
                    </a:lnTo>
                    <a:lnTo>
                      <a:pt x="185" y="152"/>
                    </a:lnTo>
                    <a:lnTo>
                      <a:pt x="186" y="152"/>
                    </a:lnTo>
                    <a:lnTo>
                      <a:pt x="186" y="154"/>
                    </a:lnTo>
                    <a:lnTo>
                      <a:pt x="185" y="156"/>
                    </a:lnTo>
                    <a:lnTo>
                      <a:pt x="185" y="156"/>
                    </a:lnTo>
                    <a:lnTo>
                      <a:pt x="183" y="157"/>
                    </a:lnTo>
                    <a:lnTo>
                      <a:pt x="181" y="159"/>
                    </a:lnTo>
                    <a:lnTo>
                      <a:pt x="181" y="161"/>
                    </a:lnTo>
                    <a:lnTo>
                      <a:pt x="181" y="162"/>
                    </a:lnTo>
                    <a:lnTo>
                      <a:pt x="183" y="162"/>
                    </a:lnTo>
                    <a:lnTo>
                      <a:pt x="183" y="162"/>
                    </a:lnTo>
                    <a:lnTo>
                      <a:pt x="186" y="159"/>
                    </a:lnTo>
                    <a:lnTo>
                      <a:pt x="186" y="159"/>
                    </a:lnTo>
                    <a:lnTo>
                      <a:pt x="188" y="157"/>
                    </a:lnTo>
                    <a:lnTo>
                      <a:pt x="190" y="157"/>
                    </a:lnTo>
                    <a:lnTo>
                      <a:pt x="195" y="157"/>
                    </a:lnTo>
                    <a:lnTo>
                      <a:pt x="197" y="157"/>
                    </a:lnTo>
                    <a:lnTo>
                      <a:pt x="198" y="159"/>
                    </a:lnTo>
                    <a:lnTo>
                      <a:pt x="200" y="161"/>
                    </a:lnTo>
                    <a:lnTo>
                      <a:pt x="205" y="168"/>
                    </a:lnTo>
                    <a:lnTo>
                      <a:pt x="209" y="171"/>
                    </a:lnTo>
                    <a:lnTo>
                      <a:pt x="209" y="173"/>
                    </a:lnTo>
                    <a:lnTo>
                      <a:pt x="209" y="174"/>
                    </a:lnTo>
                    <a:lnTo>
                      <a:pt x="209" y="174"/>
                    </a:lnTo>
                    <a:lnTo>
                      <a:pt x="205" y="178"/>
                    </a:lnTo>
                    <a:lnTo>
                      <a:pt x="205" y="178"/>
                    </a:lnTo>
                    <a:lnTo>
                      <a:pt x="205" y="181"/>
                    </a:lnTo>
                    <a:lnTo>
                      <a:pt x="205" y="183"/>
                    </a:lnTo>
                    <a:lnTo>
                      <a:pt x="205" y="185"/>
                    </a:lnTo>
                    <a:lnTo>
                      <a:pt x="207" y="186"/>
                    </a:lnTo>
                    <a:lnTo>
                      <a:pt x="207" y="186"/>
                    </a:lnTo>
                    <a:lnTo>
                      <a:pt x="205" y="191"/>
                    </a:lnTo>
                    <a:lnTo>
                      <a:pt x="205" y="191"/>
                    </a:lnTo>
                    <a:lnTo>
                      <a:pt x="205" y="200"/>
                    </a:lnTo>
                    <a:lnTo>
                      <a:pt x="205" y="202"/>
                    </a:lnTo>
                    <a:lnTo>
                      <a:pt x="205" y="203"/>
                    </a:lnTo>
                    <a:lnTo>
                      <a:pt x="205" y="208"/>
                    </a:lnTo>
                    <a:lnTo>
                      <a:pt x="204" y="220"/>
                    </a:lnTo>
                    <a:lnTo>
                      <a:pt x="204" y="222"/>
                    </a:lnTo>
                    <a:lnTo>
                      <a:pt x="204" y="224"/>
                    </a:lnTo>
                    <a:lnTo>
                      <a:pt x="202" y="224"/>
                    </a:lnTo>
                    <a:lnTo>
                      <a:pt x="200" y="224"/>
                    </a:lnTo>
                    <a:lnTo>
                      <a:pt x="200" y="222"/>
                    </a:lnTo>
                    <a:lnTo>
                      <a:pt x="200" y="222"/>
                    </a:lnTo>
                    <a:lnTo>
                      <a:pt x="198" y="220"/>
                    </a:lnTo>
                    <a:lnTo>
                      <a:pt x="195" y="219"/>
                    </a:lnTo>
                    <a:lnTo>
                      <a:pt x="195" y="219"/>
                    </a:lnTo>
                    <a:lnTo>
                      <a:pt x="192" y="222"/>
                    </a:lnTo>
                    <a:lnTo>
                      <a:pt x="190" y="222"/>
                    </a:lnTo>
                    <a:lnTo>
                      <a:pt x="190" y="222"/>
                    </a:lnTo>
                    <a:lnTo>
                      <a:pt x="188" y="220"/>
                    </a:lnTo>
                    <a:lnTo>
                      <a:pt x="181" y="217"/>
                    </a:lnTo>
                    <a:lnTo>
                      <a:pt x="181" y="219"/>
                    </a:lnTo>
                    <a:lnTo>
                      <a:pt x="181" y="220"/>
                    </a:lnTo>
                    <a:lnTo>
                      <a:pt x="183" y="224"/>
                    </a:lnTo>
                    <a:lnTo>
                      <a:pt x="183" y="225"/>
                    </a:lnTo>
                    <a:lnTo>
                      <a:pt x="181" y="225"/>
                    </a:lnTo>
                    <a:lnTo>
                      <a:pt x="181" y="225"/>
                    </a:lnTo>
                    <a:lnTo>
                      <a:pt x="178" y="224"/>
                    </a:lnTo>
                    <a:lnTo>
                      <a:pt x="176" y="220"/>
                    </a:lnTo>
                    <a:lnTo>
                      <a:pt x="174" y="219"/>
                    </a:lnTo>
                    <a:lnTo>
                      <a:pt x="173" y="217"/>
                    </a:lnTo>
                    <a:lnTo>
                      <a:pt x="171" y="215"/>
                    </a:lnTo>
                    <a:lnTo>
                      <a:pt x="166" y="210"/>
                    </a:lnTo>
                    <a:lnTo>
                      <a:pt x="166" y="208"/>
                    </a:lnTo>
                    <a:lnTo>
                      <a:pt x="157" y="205"/>
                    </a:lnTo>
                    <a:lnTo>
                      <a:pt x="157" y="203"/>
                    </a:lnTo>
                    <a:lnTo>
                      <a:pt x="156" y="202"/>
                    </a:lnTo>
                    <a:lnTo>
                      <a:pt x="152" y="200"/>
                    </a:lnTo>
                    <a:lnTo>
                      <a:pt x="149" y="198"/>
                    </a:lnTo>
                    <a:lnTo>
                      <a:pt x="142" y="191"/>
                    </a:lnTo>
                    <a:lnTo>
                      <a:pt x="139" y="188"/>
                    </a:lnTo>
                    <a:lnTo>
                      <a:pt x="135" y="183"/>
                    </a:lnTo>
                    <a:lnTo>
                      <a:pt x="133" y="181"/>
                    </a:lnTo>
                    <a:lnTo>
                      <a:pt x="128" y="178"/>
                    </a:lnTo>
                    <a:lnTo>
                      <a:pt x="125" y="174"/>
                    </a:lnTo>
                    <a:lnTo>
                      <a:pt x="123" y="173"/>
                    </a:lnTo>
                    <a:lnTo>
                      <a:pt x="120" y="168"/>
                    </a:lnTo>
                    <a:lnTo>
                      <a:pt x="120" y="166"/>
                    </a:lnTo>
                    <a:lnTo>
                      <a:pt x="118" y="164"/>
                    </a:lnTo>
                    <a:lnTo>
                      <a:pt x="116" y="164"/>
                    </a:lnTo>
                    <a:lnTo>
                      <a:pt x="115" y="162"/>
                    </a:lnTo>
                    <a:lnTo>
                      <a:pt x="111" y="157"/>
                    </a:lnTo>
                    <a:lnTo>
                      <a:pt x="109" y="156"/>
                    </a:lnTo>
                    <a:lnTo>
                      <a:pt x="109" y="154"/>
                    </a:lnTo>
                    <a:lnTo>
                      <a:pt x="109" y="149"/>
                    </a:lnTo>
                    <a:lnTo>
                      <a:pt x="103" y="137"/>
                    </a:lnTo>
                    <a:lnTo>
                      <a:pt x="101" y="133"/>
                    </a:lnTo>
                    <a:lnTo>
                      <a:pt x="99" y="128"/>
                    </a:lnTo>
                    <a:lnTo>
                      <a:pt x="97" y="128"/>
                    </a:lnTo>
                    <a:lnTo>
                      <a:pt x="94" y="123"/>
                    </a:lnTo>
                    <a:lnTo>
                      <a:pt x="92" y="121"/>
                    </a:lnTo>
                    <a:lnTo>
                      <a:pt x="91" y="120"/>
                    </a:lnTo>
                    <a:lnTo>
                      <a:pt x="91" y="118"/>
                    </a:lnTo>
                    <a:lnTo>
                      <a:pt x="87" y="113"/>
                    </a:lnTo>
                    <a:lnTo>
                      <a:pt x="86" y="111"/>
                    </a:lnTo>
                    <a:lnTo>
                      <a:pt x="86" y="111"/>
                    </a:lnTo>
                    <a:lnTo>
                      <a:pt x="80" y="110"/>
                    </a:lnTo>
                    <a:lnTo>
                      <a:pt x="79" y="108"/>
                    </a:lnTo>
                    <a:lnTo>
                      <a:pt x="77" y="106"/>
                    </a:lnTo>
                    <a:lnTo>
                      <a:pt x="75" y="104"/>
                    </a:lnTo>
                    <a:lnTo>
                      <a:pt x="75" y="99"/>
                    </a:lnTo>
                    <a:lnTo>
                      <a:pt x="72" y="92"/>
                    </a:lnTo>
                    <a:lnTo>
                      <a:pt x="70" y="84"/>
                    </a:lnTo>
                    <a:lnTo>
                      <a:pt x="68" y="81"/>
                    </a:lnTo>
                    <a:lnTo>
                      <a:pt x="65" y="77"/>
                    </a:lnTo>
                    <a:lnTo>
                      <a:pt x="65" y="77"/>
                    </a:lnTo>
                    <a:lnTo>
                      <a:pt x="56" y="70"/>
                    </a:lnTo>
                    <a:lnTo>
                      <a:pt x="55" y="70"/>
                    </a:lnTo>
                    <a:lnTo>
                      <a:pt x="53" y="70"/>
                    </a:lnTo>
                    <a:lnTo>
                      <a:pt x="50" y="69"/>
                    </a:lnTo>
                    <a:lnTo>
                      <a:pt x="48" y="69"/>
                    </a:lnTo>
                    <a:lnTo>
                      <a:pt x="48" y="65"/>
                    </a:lnTo>
                    <a:lnTo>
                      <a:pt x="48" y="62"/>
                    </a:lnTo>
                    <a:lnTo>
                      <a:pt x="46" y="60"/>
                    </a:lnTo>
                    <a:lnTo>
                      <a:pt x="46" y="58"/>
                    </a:lnTo>
                    <a:lnTo>
                      <a:pt x="43" y="57"/>
                    </a:lnTo>
                    <a:lnTo>
                      <a:pt x="41" y="55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4" y="45"/>
                    </a:lnTo>
                    <a:lnTo>
                      <a:pt x="32" y="43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4" y="40"/>
                    </a:lnTo>
                    <a:lnTo>
                      <a:pt x="22" y="36"/>
                    </a:lnTo>
                    <a:lnTo>
                      <a:pt x="20" y="35"/>
                    </a:lnTo>
                    <a:lnTo>
                      <a:pt x="15" y="31"/>
                    </a:lnTo>
                    <a:lnTo>
                      <a:pt x="8" y="24"/>
                    </a:lnTo>
                    <a:lnTo>
                      <a:pt x="7" y="23"/>
                    </a:lnTo>
                    <a:lnTo>
                      <a:pt x="5" y="21"/>
                    </a:lnTo>
                    <a:lnTo>
                      <a:pt x="3" y="17"/>
                    </a:lnTo>
                    <a:lnTo>
                      <a:pt x="0" y="12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7" y="11"/>
                    </a:lnTo>
                    <a:lnTo>
                      <a:pt x="19" y="12"/>
                    </a:lnTo>
                    <a:lnTo>
                      <a:pt x="20" y="12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1" name="Freeform 106"/>
              <p:cNvSpPr>
                <a:spLocks noEditPoints="1"/>
              </p:cNvSpPr>
              <p:nvPr/>
            </p:nvSpPr>
            <p:spPr bwMode="auto">
              <a:xfrm>
                <a:off x="3436" y="1777"/>
                <a:ext cx="84" cy="125"/>
              </a:xfrm>
              <a:custGeom>
                <a:avLst/>
                <a:gdLst>
                  <a:gd name="T0" fmla="*/ 57 w 84"/>
                  <a:gd name="T1" fmla="*/ 16 h 125"/>
                  <a:gd name="T2" fmla="*/ 51 w 84"/>
                  <a:gd name="T3" fmla="*/ 22 h 125"/>
                  <a:gd name="T4" fmla="*/ 48 w 84"/>
                  <a:gd name="T5" fmla="*/ 22 h 125"/>
                  <a:gd name="T6" fmla="*/ 45 w 84"/>
                  <a:gd name="T7" fmla="*/ 28 h 125"/>
                  <a:gd name="T8" fmla="*/ 48 w 84"/>
                  <a:gd name="T9" fmla="*/ 36 h 125"/>
                  <a:gd name="T10" fmla="*/ 57 w 84"/>
                  <a:gd name="T11" fmla="*/ 41 h 125"/>
                  <a:gd name="T12" fmla="*/ 62 w 84"/>
                  <a:gd name="T13" fmla="*/ 38 h 125"/>
                  <a:gd name="T14" fmla="*/ 65 w 84"/>
                  <a:gd name="T15" fmla="*/ 31 h 125"/>
                  <a:gd name="T16" fmla="*/ 69 w 84"/>
                  <a:gd name="T17" fmla="*/ 38 h 125"/>
                  <a:gd name="T18" fmla="*/ 72 w 84"/>
                  <a:gd name="T19" fmla="*/ 43 h 125"/>
                  <a:gd name="T20" fmla="*/ 79 w 84"/>
                  <a:gd name="T21" fmla="*/ 41 h 125"/>
                  <a:gd name="T22" fmla="*/ 79 w 84"/>
                  <a:gd name="T23" fmla="*/ 45 h 125"/>
                  <a:gd name="T24" fmla="*/ 81 w 84"/>
                  <a:gd name="T25" fmla="*/ 53 h 125"/>
                  <a:gd name="T26" fmla="*/ 82 w 84"/>
                  <a:gd name="T27" fmla="*/ 65 h 125"/>
                  <a:gd name="T28" fmla="*/ 84 w 84"/>
                  <a:gd name="T29" fmla="*/ 79 h 125"/>
                  <a:gd name="T30" fmla="*/ 81 w 84"/>
                  <a:gd name="T31" fmla="*/ 92 h 125"/>
                  <a:gd name="T32" fmla="*/ 75 w 84"/>
                  <a:gd name="T33" fmla="*/ 103 h 125"/>
                  <a:gd name="T34" fmla="*/ 67 w 84"/>
                  <a:gd name="T35" fmla="*/ 104 h 125"/>
                  <a:gd name="T36" fmla="*/ 62 w 84"/>
                  <a:gd name="T37" fmla="*/ 104 h 125"/>
                  <a:gd name="T38" fmla="*/ 53 w 84"/>
                  <a:gd name="T39" fmla="*/ 109 h 125"/>
                  <a:gd name="T40" fmla="*/ 45 w 84"/>
                  <a:gd name="T41" fmla="*/ 115 h 125"/>
                  <a:gd name="T42" fmla="*/ 38 w 84"/>
                  <a:gd name="T43" fmla="*/ 113 h 125"/>
                  <a:gd name="T44" fmla="*/ 38 w 84"/>
                  <a:gd name="T45" fmla="*/ 118 h 125"/>
                  <a:gd name="T46" fmla="*/ 21 w 84"/>
                  <a:gd name="T47" fmla="*/ 125 h 125"/>
                  <a:gd name="T48" fmla="*/ 12 w 84"/>
                  <a:gd name="T49" fmla="*/ 125 h 125"/>
                  <a:gd name="T50" fmla="*/ 16 w 84"/>
                  <a:gd name="T51" fmla="*/ 118 h 125"/>
                  <a:gd name="T52" fmla="*/ 9 w 84"/>
                  <a:gd name="T53" fmla="*/ 116 h 125"/>
                  <a:gd name="T54" fmla="*/ 5 w 84"/>
                  <a:gd name="T55" fmla="*/ 116 h 125"/>
                  <a:gd name="T56" fmla="*/ 4 w 84"/>
                  <a:gd name="T57" fmla="*/ 109 h 125"/>
                  <a:gd name="T58" fmla="*/ 9 w 84"/>
                  <a:gd name="T59" fmla="*/ 104 h 125"/>
                  <a:gd name="T60" fmla="*/ 4 w 84"/>
                  <a:gd name="T61" fmla="*/ 101 h 125"/>
                  <a:gd name="T62" fmla="*/ 12 w 84"/>
                  <a:gd name="T63" fmla="*/ 101 h 125"/>
                  <a:gd name="T64" fmla="*/ 12 w 84"/>
                  <a:gd name="T65" fmla="*/ 94 h 125"/>
                  <a:gd name="T66" fmla="*/ 31 w 84"/>
                  <a:gd name="T67" fmla="*/ 87 h 125"/>
                  <a:gd name="T68" fmla="*/ 19 w 84"/>
                  <a:gd name="T69" fmla="*/ 89 h 125"/>
                  <a:gd name="T70" fmla="*/ 12 w 84"/>
                  <a:gd name="T71" fmla="*/ 91 h 125"/>
                  <a:gd name="T72" fmla="*/ 19 w 84"/>
                  <a:gd name="T73" fmla="*/ 80 h 125"/>
                  <a:gd name="T74" fmla="*/ 24 w 84"/>
                  <a:gd name="T75" fmla="*/ 74 h 125"/>
                  <a:gd name="T76" fmla="*/ 26 w 84"/>
                  <a:gd name="T77" fmla="*/ 70 h 125"/>
                  <a:gd name="T78" fmla="*/ 16 w 84"/>
                  <a:gd name="T79" fmla="*/ 69 h 125"/>
                  <a:gd name="T80" fmla="*/ 10 w 84"/>
                  <a:gd name="T81" fmla="*/ 67 h 125"/>
                  <a:gd name="T82" fmla="*/ 5 w 84"/>
                  <a:gd name="T83" fmla="*/ 63 h 125"/>
                  <a:gd name="T84" fmla="*/ 7 w 84"/>
                  <a:gd name="T85" fmla="*/ 58 h 125"/>
                  <a:gd name="T86" fmla="*/ 9 w 84"/>
                  <a:gd name="T87" fmla="*/ 57 h 125"/>
                  <a:gd name="T88" fmla="*/ 16 w 84"/>
                  <a:gd name="T89" fmla="*/ 50 h 125"/>
                  <a:gd name="T90" fmla="*/ 10 w 84"/>
                  <a:gd name="T91" fmla="*/ 45 h 125"/>
                  <a:gd name="T92" fmla="*/ 9 w 84"/>
                  <a:gd name="T93" fmla="*/ 40 h 125"/>
                  <a:gd name="T94" fmla="*/ 9 w 84"/>
                  <a:gd name="T95" fmla="*/ 36 h 125"/>
                  <a:gd name="T96" fmla="*/ 24 w 84"/>
                  <a:gd name="T97" fmla="*/ 38 h 125"/>
                  <a:gd name="T98" fmla="*/ 34 w 84"/>
                  <a:gd name="T99" fmla="*/ 38 h 125"/>
                  <a:gd name="T100" fmla="*/ 36 w 84"/>
                  <a:gd name="T101" fmla="*/ 31 h 125"/>
                  <a:gd name="T102" fmla="*/ 43 w 84"/>
                  <a:gd name="T103" fmla="*/ 24 h 125"/>
                  <a:gd name="T104" fmla="*/ 36 w 84"/>
                  <a:gd name="T105" fmla="*/ 19 h 125"/>
                  <a:gd name="T106" fmla="*/ 38 w 84"/>
                  <a:gd name="T107" fmla="*/ 12 h 125"/>
                  <a:gd name="T108" fmla="*/ 46 w 84"/>
                  <a:gd name="T109" fmla="*/ 5 h 125"/>
                  <a:gd name="T110" fmla="*/ 53 w 84"/>
                  <a:gd name="T111" fmla="*/ 4 h 125"/>
                  <a:gd name="T112" fmla="*/ 53 w 84"/>
                  <a:gd name="T113" fmla="*/ 9 h 125"/>
                  <a:gd name="T114" fmla="*/ 57 w 84"/>
                  <a:gd name="T115" fmla="*/ 11 h 125"/>
                  <a:gd name="T116" fmla="*/ 57 w 84"/>
                  <a:gd name="T117" fmla="*/ 2 h 125"/>
                  <a:gd name="T118" fmla="*/ 62 w 84"/>
                  <a:gd name="T119" fmla="*/ 2 h 125"/>
                  <a:gd name="T120" fmla="*/ 62 w 84"/>
                  <a:gd name="T121" fmla="*/ 9 h 125"/>
                  <a:gd name="T122" fmla="*/ 7 w 84"/>
                  <a:gd name="T123" fmla="*/ 46 h 125"/>
                  <a:gd name="T124" fmla="*/ 9 w 84"/>
                  <a:gd name="T125" fmla="*/ 4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25">
                    <a:moveTo>
                      <a:pt x="62" y="9"/>
                    </a:moveTo>
                    <a:lnTo>
                      <a:pt x="58" y="11"/>
                    </a:lnTo>
                    <a:lnTo>
                      <a:pt x="57" y="12"/>
                    </a:lnTo>
                    <a:lnTo>
                      <a:pt x="57" y="16"/>
                    </a:lnTo>
                    <a:lnTo>
                      <a:pt x="57" y="16"/>
                    </a:lnTo>
                    <a:lnTo>
                      <a:pt x="55" y="17"/>
                    </a:lnTo>
                    <a:lnTo>
                      <a:pt x="55" y="19"/>
                    </a:lnTo>
                    <a:lnTo>
                      <a:pt x="53" y="21"/>
                    </a:lnTo>
                    <a:lnTo>
                      <a:pt x="51" y="21"/>
                    </a:lnTo>
                    <a:lnTo>
                      <a:pt x="51" y="22"/>
                    </a:lnTo>
                    <a:lnTo>
                      <a:pt x="50" y="21"/>
                    </a:lnTo>
                    <a:lnTo>
                      <a:pt x="48" y="21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50" y="24"/>
                    </a:lnTo>
                    <a:lnTo>
                      <a:pt x="51" y="24"/>
                    </a:lnTo>
                    <a:lnTo>
                      <a:pt x="51" y="26"/>
                    </a:lnTo>
                    <a:lnTo>
                      <a:pt x="50" y="26"/>
                    </a:lnTo>
                    <a:lnTo>
                      <a:pt x="45" y="28"/>
                    </a:lnTo>
                    <a:lnTo>
                      <a:pt x="43" y="29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51" y="40"/>
                    </a:lnTo>
                    <a:lnTo>
                      <a:pt x="53" y="41"/>
                    </a:lnTo>
                    <a:lnTo>
                      <a:pt x="55" y="41"/>
                    </a:lnTo>
                    <a:lnTo>
                      <a:pt x="57" y="41"/>
                    </a:lnTo>
                    <a:lnTo>
                      <a:pt x="58" y="41"/>
                    </a:lnTo>
                    <a:lnTo>
                      <a:pt x="58" y="41"/>
                    </a:lnTo>
                    <a:lnTo>
                      <a:pt x="60" y="40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2" y="34"/>
                    </a:lnTo>
                    <a:lnTo>
                      <a:pt x="63" y="33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69" y="38"/>
                    </a:lnTo>
                    <a:lnTo>
                      <a:pt x="70" y="40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43"/>
                    </a:lnTo>
                    <a:lnTo>
                      <a:pt x="72" y="43"/>
                    </a:lnTo>
                    <a:lnTo>
                      <a:pt x="74" y="43"/>
                    </a:lnTo>
                    <a:lnTo>
                      <a:pt x="75" y="43"/>
                    </a:lnTo>
                    <a:lnTo>
                      <a:pt x="77" y="43"/>
                    </a:lnTo>
                    <a:lnTo>
                      <a:pt x="77" y="43"/>
                    </a:lnTo>
                    <a:lnTo>
                      <a:pt x="79" y="41"/>
                    </a:lnTo>
                    <a:lnTo>
                      <a:pt x="81" y="43"/>
                    </a:lnTo>
                    <a:lnTo>
                      <a:pt x="81" y="43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79" y="45"/>
                    </a:lnTo>
                    <a:lnTo>
                      <a:pt x="77" y="45"/>
                    </a:lnTo>
                    <a:lnTo>
                      <a:pt x="77" y="46"/>
                    </a:lnTo>
                    <a:lnTo>
                      <a:pt x="79" y="48"/>
                    </a:lnTo>
                    <a:lnTo>
                      <a:pt x="79" y="50"/>
                    </a:lnTo>
                    <a:lnTo>
                      <a:pt x="81" y="53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82" y="65"/>
                    </a:lnTo>
                    <a:lnTo>
                      <a:pt x="82" y="65"/>
                    </a:lnTo>
                    <a:lnTo>
                      <a:pt x="82" y="67"/>
                    </a:lnTo>
                    <a:lnTo>
                      <a:pt x="82" y="72"/>
                    </a:lnTo>
                    <a:lnTo>
                      <a:pt x="84" y="74"/>
                    </a:lnTo>
                    <a:lnTo>
                      <a:pt x="84" y="79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1" y="86"/>
                    </a:lnTo>
                    <a:lnTo>
                      <a:pt x="81" y="87"/>
                    </a:lnTo>
                    <a:lnTo>
                      <a:pt x="81" y="92"/>
                    </a:lnTo>
                    <a:lnTo>
                      <a:pt x="77" y="96"/>
                    </a:lnTo>
                    <a:lnTo>
                      <a:pt x="77" y="97"/>
                    </a:lnTo>
                    <a:lnTo>
                      <a:pt x="75" y="97"/>
                    </a:lnTo>
                    <a:lnTo>
                      <a:pt x="79" y="101"/>
                    </a:lnTo>
                    <a:lnTo>
                      <a:pt x="75" y="103"/>
                    </a:lnTo>
                    <a:lnTo>
                      <a:pt x="74" y="103"/>
                    </a:lnTo>
                    <a:lnTo>
                      <a:pt x="70" y="103"/>
                    </a:lnTo>
                    <a:lnTo>
                      <a:pt x="69" y="103"/>
                    </a:lnTo>
                    <a:lnTo>
                      <a:pt x="69" y="103"/>
                    </a:lnTo>
                    <a:lnTo>
                      <a:pt x="67" y="104"/>
                    </a:lnTo>
                    <a:lnTo>
                      <a:pt x="67" y="103"/>
                    </a:lnTo>
                    <a:lnTo>
                      <a:pt x="65" y="101"/>
                    </a:lnTo>
                    <a:lnTo>
                      <a:pt x="65" y="103"/>
                    </a:lnTo>
                    <a:lnTo>
                      <a:pt x="63" y="104"/>
                    </a:lnTo>
                    <a:lnTo>
                      <a:pt x="62" y="104"/>
                    </a:lnTo>
                    <a:lnTo>
                      <a:pt x="57" y="104"/>
                    </a:lnTo>
                    <a:lnTo>
                      <a:pt x="55" y="106"/>
                    </a:lnTo>
                    <a:lnTo>
                      <a:pt x="55" y="106"/>
                    </a:lnTo>
                    <a:lnTo>
                      <a:pt x="53" y="108"/>
                    </a:lnTo>
                    <a:lnTo>
                      <a:pt x="53" y="109"/>
                    </a:lnTo>
                    <a:lnTo>
                      <a:pt x="53" y="109"/>
                    </a:lnTo>
                    <a:lnTo>
                      <a:pt x="50" y="109"/>
                    </a:lnTo>
                    <a:lnTo>
                      <a:pt x="48" y="111"/>
                    </a:lnTo>
                    <a:lnTo>
                      <a:pt x="46" y="113"/>
                    </a:lnTo>
                    <a:lnTo>
                      <a:pt x="45" y="115"/>
                    </a:lnTo>
                    <a:lnTo>
                      <a:pt x="43" y="115"/>
                    </a:lnTo>
                    <a:lnTo>
                      <a:pt x="41" y="113"/>
                    </a:lnTo>
                    <a:lnTo>
                      <a:pt x="41" y="113"/>
                    </a:lnTo>
                    <a:lnTo>
                      <a:pt x="41" y="111"/>
                    </a:lnTo>
                    <a:lnTo>
                      <a:pt x="38" y="113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9" y="115"/>
                    </a:lnTo>
                    <a:lnTo>
                      <a:pt x="39" y="116"/>
                    </a:lnTo>
                    <a:lnTo>
                      <a:pt x="38" y="118"/>
                    </a:lnTo>
                    <a:lnTo>
                      <a:pt x="36" y="118"/>
                    </a:lnTo>
                    <a:lnTo>
                      <a:pt x="34" y="120"/>
                    </a:lnTo>
                    <a:lnTo>
                      <a:pt x="33" y="120"/>
                    </a:lnTo>
                    <a:lnTo>
                      <a:pt x="31" y="121"/>
                    </a:lnTo>
                    <a:lnTo>
                      <a:pt x="21" y="125"/>
                    </a:lnTo>
                    <a:lnTo>
                      <a:pt x="21" y="125"/>
                    </a:lnTo>
                    <a:lnTo>
                      <a:pt x="19" y="123"/>
                    </a:lnTo>
                    <a:lnTo>
                      <a:pt x="17" y="123"/>
                    </a:lnTo>
                    <a:lnTo>
                      <a:pt x="17" y="123"/>
                    </a:lnTo>
                    <a:lnTo>
                      <a:pt x="12" y="125"/>
                    </a:lnTo>
                    <a:lnTo>
                      <a:pt x="10" y="125"/>
                    </a:lnTo>
                    <a:lnTo>
                      <a:pt x="14" y="121"/>
                    </a:lnTo>
                    <a:lnTo>
                      <a:pt x="16" y="120"/>
                    </a:lnTo>
                    <a:lnTo>
                      <a:pt x="17" y="118"/>
                    </a:lnTo>
                    <a:lnTo>
                      <a:pt x="16" y="118"/>
                    </a:lnTo>
                    <a:lnTo>
                      <a:pt x="9" y="120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0"/>
                    </a:lnTo>
                    <a:lnTo>
                      <a:pt x="9" y="116"/>
                    </a:lnTo>
                    <a:lnTo>
                      <a:pt x="10" y="116"/>
                    </a:lnTo>
                    <a:lnTo>
                      <a:pt x="12" y="115"/>
                    </a:lnTo>
                    <a:lnTo>
                      <a:pt x="12" y="115"/>
                    </a:lnTo>
                    <a:lnTo>
                      <a:pt x="16" y="113"/>
                    </a:lnTo>
                    <a:lnTo>
                      <a:pt x="5" y="116"/>
                    </a:lnTo>
                    <a:lnTo>
                      <a:pt x="4" y="115"/>
                    </a:lnTo>
                    <a:lnTo>
                      <a:pt x="4" y="115"/>
                    </a:lnTo>
                    <a:lnTo>
                      <a:pt x="2" y="115"/>
                    </a:lnTo>
                    <a:lnTo>
                      <a:pt x="0" y="113"/>
                    </a:lnTo>
                    <a:lnTo>
                      <a:pt x="4" y="109"/>
                    </a:lnTo>
                    <a:lnTo>
                      <a:pt x="5" y="108"/>
                    </a:lnTo>
                    <a:lnTo>
                      <a:pt x="7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4" y="104"/>
                    </a:lnTo>
                    <a:lnTo>
                      <a:pt x="0" y="10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4" y="101"/>
                    </a:lnTo>
                    <a:lnTo>
                      <a:pt x="5" y="99"/>
                    </a:lnTo>
                    <a:lnTo>
                      <a:pt x="7" y="99"/>
                    </a:lnTo>
                    <a:lnTo>
                      <a:pt x="7" y="101"/>
                    </a:lnTo>
                    <a:lnTo>
                      <a:pt x="9" y="101"/>
                    </a:lnTo>
                    <a:lnTo>
                      <a:pt x="12" y="101"/>
                    </a:lnTo>
                    <a:lnTo>
                      <a:pt x="10" y="99"/>
                    </a:lnTo>
                    <a:lnTo>
                      <a:pt x="10" y="97"/>
                    </a:lnTo>
                    <a:lnTo>
                      <a:pt x="9" y="96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4" y="91"/>
                    </a:lnTo>
                    <a:lnTo>
                      <a:pt x="16" y="91"/>
                    </a:lnTo>
                    <a:lnTo>
                      <a:pt x="21" y="91"/>
                    </a:lnTo>
                    <a:lnTo>
                      <a:pt x="26" y="89"/>
                    </a:lnTo>
                    <a:lnTo>
                      <a:pt x="31" y="87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4" y="87"/>
                    </a:lnTo>
                    <a:lnTo>
                      <a:pt x="24" y="89"/>
                    </a:lnTo>
                    <a:lnTo>
                      <a:pt x="19" y="89"/>
                    </a:lnTo>
                    <a:lnTo>
                      <a:pt x="17" y="89"/>
                    </a:lnTo>
                    <a:lnTo>
                      <a:pt x="16" y="89"/>
                    </a:lnTo>
                    <a:lnTo>
                      <a:pt x="16" y="89"/>
                    </a:lnTo>
                    <a:lnTo>
                      <a:pt x="16" y="89"/>
                    </a:lnTo>
                    <a:lnTo>
                      <a:pt x="12" y="91"/>
                    </a:lnTo>
                    <a:lnTo>
                      <a:pt x="9" y="91"/>
                    </a:lnTo>
                    <a:lnTo>
                      <a:pt x="12" y="89"/>
                    </a:lnTo>
                    <a:lnTo>
                      <a:pt x="17" y="84"/>
                    </a:lnTo>
                    <a:lnTo>
                      <a:pt x="17" y="82"/>
                    </a:lnTo>
                    <a:lnTo>
                      <a:pt x="19" y="80"/>
                    </a:lnTo>
                    <a:lnTo>
                      <a:pt x="19" y="79"/>
                    </a:lnTo>
                    <a:lnTo>
                      <a:pt x="17" y="79"/>
                    </a:lnTo>
                    <a:lnTo>
                      <a:pt x="21" y="74"/>
                    </a:lnTo>
                    <a:lnTo>
                      <a:pt x="22" y="74"/>
                    </a:lnTo>
                    <a:lnTo>
                      <a:pt x="24" y="74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28" y="70"/>
                    </a:lnTo>
                    <a:lnTo>
                      <a:pt x="26" y="70"/>
                    </a:lnTo>
                    <a:lnTo>
                      <a:pt x="24" y="69"/>
                    </a:lnTo>
                    <a:lnTo>
                      <a:pt x="17" y="70"/>
                    </a:lnTo>
                    <a:lnTo>
                      <a:pt x="17" y="70"/>
                    </a:lnTo>
                    <a:lnTo>
                      <a:pt x="16" y="69"/>
                    </a:lnTo>
                    <a:lnTo>
                      <a:pt x="16" y="69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4" y="67"/>
                    </a:lnTo>
                    <a:lnTo>
                      <a:pt x="12" y="67"/>
                    </a:lnTo>
                    <a:lnTo>
                      <a:pt x="10" y="67"/>
                    </a:lnTo>
                    <a:lnTo>
                      <a:pt x="10" y="67"/>
                    </a:lnTo>
                    <a:lnTo>
                      <a:pt x="12" y="65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5" y="63"/>
                    </a:lnTo>
                    <a:lnTo>
                      <a:pt x="5" y="63"/>
                    </a:lnTo>
                    <a:lnTo>
                      <a:pt x="7" y="62"/>
                    </a:lnTo>
                    <a:lnTo>
                      <a:pt x="5" y="62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0" y="57"/>
                    </a:lnTo>
                    <a:lnTo>
                      <a:pt x="9" y="57"/>
                    </a:lnTo>
                    <a:lnTo>
                      <a:pt x="9" y="55"/>
                    </a:lnTo>
                    <a:lnTo>
                      <a:pt x="9" y="53"/>
                    </a:lnTo>
                    <a:lnTo>
                      <a:pt x="12" y="51"/>
                    </a:lnTo>
                    <a:lnTo>
                      <a:pt x="16" y="51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2" y="48"/>
                    </a:lnTo>
                    <a:lnTo>
                      <a:pt x="9" y="50"/>
                    </a:lnTo>
                    <a:lnTo>
                      <a:pt x="9" y="46"/>
                    </a:lnTo>
                    <a:lnTo>
                      <a:pt x="10" y="45"/>
                    </a:lnTo>
                    <a:lnTo>
                      <a:pt x="10" y="43"/>
                    </a:lnTo>
                    <a:lnTo>
                      <a:pt x="10" y="41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40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10" y="36"/>
                    </a:lnTo>
                    <a:lnTo>
                      <a:pt x="14" y="36"/>
                    </a:lnTo>
                    <a:lnTo>
                      <a:pt x="16" y="34"/>
                    </a:lnTo>
                    <a:lnTo>
                      <a:pt x="21" y="36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31" y="36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6" y="33"/>
                    </a:lnTo>
                    <a:lnTo>
                      <a:pt x="36" y="31"/>
                    </a:lnTo>
                    <a:lnTo>
                      <a:pt x="38" y="29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3" y="26"/>
                    </a:lnTo>
                    <a:lnTo>
                      <a:pt x="43" y="24"/>
                    </a:lnTo>
                    <a:lnTo>
                      <a:pt x="38" y="26"/>
                    </a:lnTo>
                    <a:lnTo>
                      <a:pt x="31" y="22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9" y="16"/>
                    </a:lnTo>
                    <a:lnTo>
                      <a:pt x="38" y="14"/>
                    </a:lnTo>
                    <a:lnTo>
                      <a:pt x="38" y="12"/>
                    </a:lnTo>
                    <a:lnTo>
                      <a:pt x="39" y="11"/>
                    </a:lnTo>
                    <a:lnTo>
                      <a:pt x="39" y="9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1" y="5"/>
                    </a:lnTo>
                    <a:lnTo>
                      <a:pt x="50" y="4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53" y="5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3" y="9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53" y="14"/>
                    </a:lnTo>
                    <a:lnTo>
                      <a:pt x="53" y="12"/>
                    </a:lnTo>
                    <a:lnTo>
                      <a:pt x="57" y="11"/>
                    </a:lnTo>
                    <a:lnTo>
                      <a:pt x="57" y="9"/>
                    </a:lnTo>
                    <a:lnTo>
                      <a:pt x="55" y="7"/>
                    </a:lnTo>
                    <a:lnTo>
                      <a:pt x="55" y="5"/>
                    </a:lnTo>
                    <a:lnTo>
                      <a:pt x="55" y="4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3" y="4"/>
                    </a:lnTo>
                    <a:lnTo>
                      <a:pt x="65" y="4"/>
                    </a:lnTo>
                    <a:lnTo>
                      <a:pt x="63" y="5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2" y="9"/>
                    </a:lnTo>
                    <a:close/>
                    <a:moveTo>
                      <a:pt x="9" y="48"/>
                    </a:moveTo>
                    <a:lnTo>
                      <a:pt x="9" y="48"/>
                    </a:lnTo>
                    <a:lnTo>
                      <a:pt x="7" y="48"/>
                    </a:lnTo>
                    <a:lnTo>
                      <a:pt x="7" y="46"/>
                    </a:lnTo>
                    <a:lnTo>
                      <a:pt x="2" y="46"/>
                    </a:lnTo>
                    <a:lnTo>
                      <a:pt x="4" y="45"/>
                    </a:lnTo>
                    <a:lnTo>
                      <a:pt x="5" y="45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9" y="48"/>
                    </a:lnTo>
                    <a:lnTo>
                      <a:pt x="9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2" name="Freeform 107"/>
              <p:cNvSpPr>
                <a:spLocks/>
              </p:cNvSpPr>
              <p:nvPr/>
            </p:nvSpPr>
            <p:spPr bwMode="auto">
              <a:xfrm>
                <a:off x="4293" y="2374"/>
                <a:ext cx="33" cy="87"/>
              </a:xfrm>
              <a:custGeom>
                <a:avLst/>
                <a:gdLst>
                  <a:gd name="T0" fmla="*/ 30 w 33"/>
                  <a:gd name="T1" fmla="*/ 15 h 87"/>
                  <a:gd name="T2" fmla="*/ 26 w 33"/>
                  <a:gd name="T3" fmla="*/ 17 h 87"/>
                  <a:gd name="T4" fmla="*/ 26 w 33"/>
                  <a:gd name="T5" fmla="*/ 17 h 87"/>
                  <a:gd name="T6" fmla="*/ 24 w 33"/>
                  <a:gd name="T7" fmla="*/ 22 h 87"/>
                  <a:gd name="T8" fmla="*/ 23 w 33"/>
                  <a:gd name="T9" fmla="*/ 20 h 87"/>
                  <a:gd name="T10" fmla="*/ 21 w 33"/>
                  <a:gd name="T11" fmla="*/ 20 h 87"/>
                  <a:gd name="T12" fmla="*/ 16 w 33"/>
                  <a:gd name="T13" fmla="*/ 22 h 87"/>
                  <a:gd name="T14" fmla="*/ 14 w 33"/>
                  <a:gd name="T15" fmla="*/ 25 h 87"/>
                  <a:gd name="T16" fmla="*/ 14 w 33"/>
                  <a:gd name="T17" fmla="*/ 29 h 87"/>
                  <a:gd name="T18" fmla="*/ 14 w 33"/>
                  <a:gd name="T19" fmla="*/ 34 h 87"/>
                  <a:gd name="T20" fmla="*/ 14 w 33"/>
                  <a:gd name="T21" fmla="*/ 36 h 87"/>
                  <a:gd name="T22" fmla="*/ 14 w 33"/>
                  <a:gd name="T23" fmla="*/ 36 h 87"/>
                  <a:gd name="T24" fmla="*/ 18 w 33"/>
                  <a:gd name="T25" fmla="*/ 36 h 87"/>
                  <a:gd name="T26" fmla="*/ 19 w 33"/>
                  <a:gd name="T27" fmla="*/ 37 h 87"/>
                  <a:gd name="T28" fmla="*/ 16 w 33"/>
                  <a:gd name="T29" fmla="*/ 39 h 87"/>
                  <a:gd name="T30" fmla="*/ 14 w 33"/>
                  <a:gd name="T31" fmla="*/ 43 h 87"/>
                  <a:gd name="T32" fmla="*/ 12 w 33"/>
                  <a:gd name="T33" fmla="*/ 46 h 87"/>
                  <a:gd name="T34" fmla="*/ 18 w 33"/>
                  <a:gd name="T35" fmla="*/ 46 h 87"/>
                  <a:gd name="T36" fmla="*/ 23 w 33"/>
                  <a:gd name="T37" fmla="*/ 43 h 87"/>
                  <a:gd name="T38" fmla="*/ 23 w 33"/>
                  <a:gd name="T39" fmla="*/ 46 h 87"/>
                  <a:gd name="T40" fmla="*/ 23 w 33"/>
                  <a:gd name="T41" fmla="*/ 49 h 87"/>
                  <a:gd name="T42" fmla="*/ 23 w 33"/>
                  <a:gd name="T43" fmla="*/ 51 h 87"/>
                  <a:gd name="T44" fmla="*/ 21 w 33"/>
                  <a:gd name="T45" fmla="*/ 58 h 87"/>
                  <a:gd name="T46" fmla="*/ 19 w 33"/>
                  <a:gd name="T47" fmla="*/ 61 h 87"/>
                  <a:gd name="T48" fmla="*/ 18 w 33"/>
                  <a:gd name="T49" fmla="*/ 66 h 87"/>
                  <a:gd name="T50" fmla="*/ 18 w 33"/>
                  <a:gd name="T51" fmla="*/ 72 h 87"/>
                  <a:gd name="T52" fmla="*/ 16 w 33"/>
                  <a:gd name="T53" fmla="*/ 77 h 87"/>
                  <a:gd name="T54" fmla="*/ 16 w 33"/>
                  <a:gd name="T55" fmla="*/ 80 h 87"/>
                  <a:gd name="T56" fmla="*/ 12 w 33"/>
                  <a:gd name="T57" fmla="*/ 87 h 87"/>
                  <a:gd name="T58" fmla="*/ 11 w 33"/>
                  <a:gd name="T59" fmla="*/ 80 h 87"/>
                  <a:gd name="T60" fmla="*/ 9 w 33"/>
                  <a:gd name="T61" fmla="*/ 72 h 87"/>
                  <a:gd name="T62" fmla="*/ 6 w 33"/>
                  <a:gd name="T63" fmla="*/ 65 h 87"/>
                  <a:gd name="T64" fmla="*/ 4 w 33"/>
                  <a:gd name="T65" fmla="*/ 58 h 87"/>
                  <a:gd name="T66" fmla="*/ 0 w 33"/>
                  <a:gd name="T67" fmla="*/ 49 h 87"/>
                  <a:gd name="T68" fmla="*/ 2 w 33"/>
                  <a:gd name="T69" fmla="*/ 46 h 87"/>
                  <a:gd name="T70" fmla="*/ 6 w 33"/>
                  <a:gd name="T71" fmla="*/ 43 h 87"/>
                  <a:gd name="T72" fmla="*/ 6 w 33"/>
                  <a:gd name="T73" fmla="*/ 41 h 87"/>
                  <a:gd name="T74" fmla="*/ 11 w 33"/>
                  <a:gd name="T75" fmla="*/ 27 h 87"/>
                  <a:gd name="T76" fmla="*/ 16 w 33"/>
                  <a:gd name="T77" fmla="*/ 14 h 87"/>
                  <a:gd name="T78" fmla="*/ 18 w 33"/>
                  <a:gd name="T79" fmla="*/ 7 h 87"/>
                  <a:gd name="T80" fmla="*/ 21 w 33"/>
                  <a:gd name="T81" fmla="*/ 7 h 87"/>
                  <a:gd name="T82" fmla="*/ 24 w 33"/>
                  <a:gd name="T83" fmla="*/ 7 h 87"/>
                  <a:gd name="T84" fmla="*/ 26 w 33"/>
                  <a:gd name="T85" fmla="*/ 3 h 87"/>
                  <a:gd name="T86" fmla="*/ 28 w 33"/>
                  <a:gd name="T87" fmla="*/ 3 h 87"/>
                  <a:gd name="T88" fmla="*/ 30 w 33"/>
                  <a:gd name="T89" fmla="*/ 0 h 87"/>
                  <a:gd name="T90" fmla="*/ 31 w 33"/>
                  <a:gd name="T91" fmla="*/ 0 h 87"/>
                  <a:gd name="T92" fmla="*/ 31 w 33"/>
                  <a:gd name="T93" fmla="*/ 2 h 87"/>
                  <a:gd name="T94" fmla="*/ 31 w 33"/>
                  <a:gd name="T95" fmla="*/ 3 h 87"/>
                  <a:gd name="T96" fmla="*/ 33 w 33"/>
                  <a:gd name="T97" fmla="*/ 7 h 87"/>
                  <a:gd name="T98" fmla="*/ 31 w 33"/>
                  <a:gd name="T99" fmla="*/ 8 h 87"/>
                  <a:gd name="T100" fmla="*/ 33 w 33"/>
                  <a:gd name="T101" fmla="*/ 10 h 87"/>
                  <a:gd name="T102" fmla="*/ 30 w 33"/>
                  <a:gd name="T103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" h="87">
                    <a:moveTo>
                      <a:pt x="30" y="15"/>
                    </a:moveTo>
                    <a:lnTo>
                      <a:pt x="30" y="15"/>
                    </a:lnTo>
                    <a:lnTo>
                      <a:pt x="26" y="17"/>
                    </a:lnTo>
                    <a:lnTo>
                      <a:pt x="26" y="17"/>
                    </a:lnTo>
                    <a:lnTo>
                      <a:pt x="26" y="17"/>
                    </a:lnTo>
                    <a:lnTo>
                      <a:pt x="26" y="17"/>
                    </a:lnTo>
                    <a:lnTo>
                      <a:pt x="26" y="22"/>
                    </a:lnTo>
                    <a:lnTo>
                      <a:pt x="24" y="22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1" y="20"/>
                    </a:lnTo>
                    <a:lnTo>
                      <a:pt x="19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6" y="36"/>
                    </a:lnTo>
                    <a:lnTo>
                      <a:pt x="18" y="36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8" y="37"/>
                    </a:lnTo>
                    <a:lnTo>
                      <a:pt x="16" y="39"/>
                    </a:lnTo>
                    <a:lnTo>
                      <a:pt x="14" y="41"/>
                    </a:lnTo>
                    <a:lnTo>
                      <a:pt x="14" y="43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8" y="46"/>
                    </a:lnTo>
                    <a:lnTo>
                      <a:pt x="21" y="44"/>
                    </a:lnTo>
                    <a:lnTo>
                      <a:pt x="23" y="43"/>
                    </a:lnTo>
                    <a:lnTo>
                      <a:pt x="24" y="43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23" y="49"/>
                    </a:lnTo>
                    <a:lnTo>
                      <a:pt x="23" y="49"/>
                    </a:lnTo>
                    <a:lnTo>
                      <a:pt x="23" y="51"/>
                    </a:lnTo>
                    <a:lnTo>
                      <a:pt x="23" y="54"/>
                    </a:lnTo>
                    <a:lnTo>
                      <a:pt x="21" y="58"/>
                    </a:lnTo>
                    <a:lnTo>
                      <a:pt x="21" y="58"/>
                    </a:lnTo>
                    <a:lnTo>
                      <a:pt x="19" y="61"/>
                    </a:lnTo>
                    <a:lnTo>
                      <a:pt x="18" y="65"/>
                    </a:lnTo>
                    <a:lnTo>
                      <a:pt x="18" y="66"/>
                    </a:lnTo>
                    <a:lnTo>
                      <a:pt x="18" y="68"/>
                    </a:lnTo>
                    <a:lnTo>
                      <a:pt x="18" y="72"/>
                    </a:lnTo>
                    <a:lnTo>
                      <a:pt x="18" y="73"/>
                    </a:lnTo>
                    <a:lnTo>
                      <a:pt x="16" y="77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4" y="85"/>
                    </a:lnTo>
                    <a:lnTo>
                      <a:pt x="12" y="87"/>
                    </a:lnTo>
                    <a:lnTo>
                      <a:pt x="12" y="85"/>
                    </a:lnTo>
                    <a:lnTo>
                      <a:pt x="11" y="80"/>
                    </a:lnTo>
                    <a:lnTo>
                      <a:pt x="11" y="77"/>
                    </a:lnTo>
                    <a:lnTo>
                      <a:pt x="9" y="72"/>
                    </a:lnTo>
                    <a:lnTo>
                      <a:pt x="6" y="66"/>
                    </a:lnTo>
                    <a:lnTo>
                      <a:pt x="6" y="65"/>
                    </a:lnTo>
                    <a:lnTo>
                      <a:pt x="6" y="63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9" y="34"/>
                    </a:lnTo>
                    <a:lnTo>
                      <a:pt x="11" y="27"/>
                    </a:lnTo>
                    <a:lnTo>
                      <a:pt x="14" y="17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8" y="7"/>
                    </a:lnTo>
                    <a:lnTo>
                      <a:pt x="19" y="7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7"/>
                    </a:lnTo>
                    <a:lnTo>
                      <a:pt x="24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1" y="5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30" y="14"/>
                    </a:lnTo>
                    <a:lnTo>
                      <a:pt x="30" y="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3" name="Freeform 108"/>
              <p:cNvSpPr>
                <a:spLocks/>
              </p:cNvSpPr>
              <p:nvPr/>
            </p:nvSpPr>
            <p:spPr bwMode="auto">
              <a:xfrm>
                <a:off x="3544" y="1808"/>
                <a:ext cx="9" cy="12"/>
              </a:xfrm>
              <a:custGeom>
                <a:avLst/>
                <a:gdLst>
                  <a:gd name="T0" fmla="*/ 7 w 9"/>
                  <a:gd name="T1" fmla="*/ 9 h 12"/>
                  <a:gd name="T2" fmla="*/ 3 w 9"/>
                  <a:gd name="T3" fmla="*/ 12 h 12"/>
                  <a:gd name="T4" fmla="*/ 2 w 9"/>
                  <a:gd name="T5" fmla="*/ 12 h 12"/>
                  <a:gd name="T6" fmla="*/ 0 w 9"/>
                  <a:gd name="T7" fmla="*/ 12 h 12"/>
                  <a:gd name="T8" fmla="*/ 0 w 9"/>
                  <a:gd name="T9" fmla="*/ 12 h 12"/>
                  <a:gd name="T10" fmla="*/ 0 w 9"/>
                  <a:gd name="T11" fmla="*/ 10 h 12"/>
                  <a:gd name="T12" fmla="*/ 2 w 9"/>
                  <a:gd name="T13" fmla="*/ 7 h 12"/>
                  <a:gd name="T14" fmla="*/ 3 w 9"/>
                  <a:gd name="T15" fmla="*/ 5 h 12"/>
                  <a:gd name="T16" fmla="*/ 5 w 9"/>
                  <a:gd name="T17" fmla="*/ 2 h 12"/>
                  <a:gd name="T18" fmla="*/ 7 w 9"/>
                  <a:gd name="T19" fmla="*/ 0 h 12"/>
                  <a:gd name="T20" fmla="*/ 7 w 9"/>
                  <a:gd name="T21" fmla="*/ 2 h 12"/>
                  <a:gd name="T22" fmla="*/ 7 w 9"/>
                  <a:gd name="T23" fmla="*/ 2 h 12"/>
                  <a:gd name="T24" fmla="*/ 9 w 9"/>
                  <a:gd name="T25" fmla="*/ 5 h 12"/>
                  <a:gd name="T26" fmla="*/ 7 w 9"/>
                  <a:gd name="T27" fmla="*/ 7 h 12"/>
                  <a:gd name="T28" fmla="*/ 7 w 9"/>
                  <a:gd name="T2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2">
                    <a:moveTo>
                      <a:pt x="7" y="9"/>
                    </a:moveTo>
                    <a:lnTo>
                      <a:pt x="3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4" name="Freeform 109"/>
              <p:cNvSpPr>
                <a:spLocks noEditPoints="1"/>
              </p:cNvSpPr>
              <p:nvPr/>
            </p:nvSpPr>
            <p:spPr bwMode="auto">
              <a:xfrm>
                <a:off x="4945" y="2326"/>
                <a:ext cx="560" cy="593"/>
              </a:xfrm>
              <a:custGeom>
                <a:avLst/>
                <a:gdLst>
                  <a:gd name="T0" fmla="*/ 485 w 560"/>
                  <a:gd name="T1" fmla="*/ 570 h 593"/>
                  <a:gd name="T2" fmla="*/ 95 w 560"/>
                  <a:gd name="T3" fmla="*/ 564 h 593"/>
                  <a:gd name="T4" fmla="*/ 466 w 560"/>
                  <a:gd name="T5" fmla="*/ 522 h 593"/>
                  <a:gd name="T6" fmla="*/ 471 w 560"/>
                  <a:gd name="T7" fmla="*/ 503 h 593"/>
                  <a:gd name="T8" fmla="*/ 469 w 560"/>
                  <a:gd name="T9" fmla="*/ 495 h 593"/>
                  <a:gd name="T10" fmla="*/ 478 w 560"/>
                  <a:gd name="T11" fmla="*/ 466 h 593"/>
                  <a:gd name="T12" fmla="*/ 471 w 560"/>
                  <a:gd name="T13" fmla="*/ 501 h 593"/>
                  <a:gd name="T14" fmla="*/ 211 w 560"/>
                  <a:gd name="T15" fmla="*/ 92 h 593"/>
                  <a:gd name="T16" fmla="*/ 238 w 560"/>
                  <a:gd name="T17" fmla="*/ 114 h 593"/>
                  <a:gd name="T18" fmla="*/ 231 w 560"/>
                  <a:gd name="T19" fmla="*/ 152 h 593"/>
                  <a:gd name="T20" fmla="*/ 267 w 560"/>
                  <a:gd name="T21" fmla="*/ 171 h 593"/>
                  <a:gd name="T22" fmla="*/ 317 w 560"/>
                  <a:gd name="T23" fmla="*/ 184 h 593"/>
                  <a:gd name="T24" fmla="*/ 351 w 560"/>
                  <a:gd name="T25" fmla="*/ 198 h 593"/>
                  <a:gd name="T26" fmla="*/ 382 w 560"/>
                  <a:gd name="T27" fmla="*/ 177 h 593"/>
                  <a:gd name="T28" fmla="*/ 397 w 560"/>
                  <a:gd name="T29" fmla="*/ 183 h 593"/>
                  <a:gd name="T30" fmla="*/ 427 w 560"/>
                  <a:gd name="T31" fmla="*/ 191 h 593"/>
                  <a:gd name="T32" fmla="*/ 459 w 560"/>
                  <a:gd name="T33" fmla="*/ 184 h 593"/>
                  <a:gd name="T34" fmla="*/ 468 w 560"/>
                  <a:gd name="T35" fmla="*/ 171 h 593"/>
                  <a:gd name="T36" fmla="*/ 502 w 560"/>
                  <a:gd name="T37" fmla="*/ 143 h 593"/>
                  <a:gd name="T38" fmla="*/ 539 w 560"/>
                  <a:gd name="T39" fmla="*/ 140 h 593"/>
                  <a:gd name="T40" fmla="*/ 543 w 560"/>
                  <a:gd name="T41" fmla="*/ 160 h 593"/>
                  <a:gd name="T42" fmla="*/ 551 w 560"/>
                  <a:gd name="T43" fmla="*/ 179 h 593"/>
                  <a:gd name="T44" fmla="*/ 517 w 560"/>
                  <a:gd name="T45" fmla="*/ 208 h 593"/>
                  <a:gd name="T46" fmla="*/ 504 w 560"/>
                  <a:gd name="T47" fmla="*/ 242 h 593"/>
                  <a:gd name="T48" fmla="*/ 481 w 560"/>
                  <a:gd name="T49" fmla="*/ 273 h 593"/>
                  <a:gd name="T50" fmla="*/ 469 w 560"/>
                  <a:gd name="T51" fmla="*/ 293 h 593"/>
                  <a:gd name="T52" fmla="*/ 454 w 560"/>
                  <a:gd name="T53" fmla="*/ 266 h 593"/>
                  <a:gd name="T54" fmla="*/ 445 w 560"/>
                  <a:gd name="T55" fmla="*/ 251 h 593"/>
                  <a:gd name="T56" fmla="*/ 466 w 560"/>
                  <a:gd name="T57" fmla="*/ 235 h 593"/>
                  <a:gd name="T58" fmla="*/ 416 w 560"/>
                  <a:gd name="T59" fmla="*/ 224 h 593"/>
                  <a:gd name="T60" fmla="*/ 399 w 560"/>
                  <a:gd name="T61" fmla="*/ 205 h 593"/>
                  <a:gd name="T62" fmla="*/ 382 w 560"/>
                  <a:gd name="T63" fmla="*/ 213 h 593"/>
                  <a:gd name="T64" fmla="*/ 385 w 560"/>
                  <a:gd name="T65" fmla="*/ 234 h 593"/>
                  <a:gd name="T66" fmla="*/ 396 w 560"/>
                  <a:gd name="T67" fmla="*/ 264 h 593"/>
                  <a:gd name="T68" fmla="*/ 397 w 560"/>
                  <a:gd name="T69" fmla="*/ 300 h 593"/>
                  <a:gd name="T70" fmla="*/ 380 w 560"/>
                  <a:gd name="T71" fmla="*/ 288 h 593"/>
                  <a:gd name="T72" fmla="*/ 353 w 560"/>
                  <a:gd name="T73" fmla="*/ 331 h 593"/>
                  <a:gd name="T74" fmla="*/ 327 w 560"/>
                  <a:gd name="T75" fmla="*/ 345 h 593"/>
                  <a:gd name="T76" fmla="*/ 261 w 560"/>
                  <a:gd name="T77" fmla="*/ 408 h 593"/>
                  <a:gd name="T78" fmla="*/ 230 w 560"/>
                  <a:gd name="T79" fmla="*/ 450 h 593"/>
                  <a:gd name="T80" fmla="*/ 225 w 560"/>
                  <a:gd name="T81" fmla="*/ 506 h 593"/>
                  <a:gd name="T82" fmla="*/ 194 w 560"/>
                  <a:gd name="T83" fmla="*/ 551 h 593"/>
                  <a:gd name="T84" fmla="*/ 158 w 560"/>
                  <a:gd name="T85" fmla="*/ 541 h 593"/>
                  <a:gd name="T86" fmla="*/ 125 w 560"/>
                  <a:gd name="T87" fmla="*/ 464 h 593"/>
                  <a:gd name="T88" fmla="*/ 105 w 560"/>
                  <a:gd name="T89" fmla="*/ 418 h 593"/>
                  <a:gd name="T90" fmla="*/ 93 w 560"/>
                  <a:gd name="T91" fmla="*/ 350 h 593"/>
                  <a:gd name="T92" fmla="*/ 89 w 560"/>
                  <a:gd name="T93" fmla="*/ 302 h 593"/>
                  <a:gd name="T94" fmla="*/ 77 w 560"/>
                  <a:gd name="T95" fmla="*/ 293 h 593"/>
                  <a:gd name="T96" fmla="*/ 16 w 560"/>
                  <a:gd name="T97" fmla="*/ 288 h 593"/>
                  <a:gd name="T98" fmla="*/ 40 w 560"/>
                  <a:gd name="T99" fmla="*/ 275 h 593"/>
                  <a:gd name="T100" fmla="*/ 9 w 560"/>
                  <a:gd name="T101" fmla="*/ 252 h 593"/>
                  <a:gd name="T102" fmla="*/ 45 w 560"/>
                  <a:gd name="T103" fmla="*/ 244 h 593"/>
                  <a:gd name="T104" fmla="*/ 50 w 560"/>
                  <a:gd name="T105" fmla="*/ 227 h 593"/>
                  <a:gd name="T106" fmla="*/ 26 w 560"/>
                  <a:gd name="T107" fmla="*/ 195 h 593"/>
                  <a:gd name="T108" fmla="*/ 60 w 560"/>
                  <a:gd name="T109" fmla="*/ 171 h 593"/>
                  <a:gd name="T110" fmla="*/ 110 w 560"/>
                  <a:gd name="T111" fmla="*/ 118 h 593"/>
                  <a:gd name="T112" fmla="*/ 136 w 560"/>
                  <a:gd name="T113" fmla="*/ 77 h 593"/>
                  <a:gd name="T114" fmla="*/ 112 w 560"/>
                  <a:gd name="T115" fmla="*/ 53 h 593"/>
                  <a:gd name="T116" fmla="*/ 112 w 560"/>
                  <a:gd name="T117" fmla="*/ 29 h 593"/>
                  <a:gd name="T118" fmla="*/ 151 w 560"/>
                  <a:gd name="T119" fmla="*/ 19 h 593"/>
                  <a:gd name="T120" fmla="*/ 190 w 560"/>
                  <a:gd name="T121" fmla="*/ 0 h 593"/>
                  <a:gd name="T122" fmla="*/ 204 w 560"/>
                  <a:gd name="T123" fmla="*/ 46 h 593"/>
                  <a:gd name="T124" fmla="*/ 206 w 560"/>
                  <a:gd name="T125" fmla="*/ 70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0" h="593">
                    <a:moveTo>
                      <a:pt x="495" y="592"/>
                    </a:moveTo>
                    <a:lnTo>
                      <a:pt x="493" y="593"/>
                    </a:lnTo>
                    <a:lnTo>
                      <a:pt x="492" y="590"/>
                    </a:lnTo>
                    <a:lnTo>
                      <a:pt x="490" y="588"/>
                    </a:lnTo>
                    <a:lnTo>
                      <a:pt x="490" y="587"/>
                    </a:lnTo>
                    <a:lnTo>
                      <a:pt x="490" y="587"/>
                    </a:lnTo>
                    <a:lnTo>
                      <a:pt x="493" y="585"/>
                    </a:lnTo>
                    <a:lnTo>
                      <a:pt x="493" y="585"/>
                    </a:lnTo>
                    <a:lnTo>
                      <a:pt x="495" y="590"/>
                    </a:lnTo>
                    <a:lnTo>
                      <a:pt x="495" y="592"/>
                    </a:lnTo>
                    <a:close/>
                    <a:moveTo>
                      <a:pt x="492" y="583"/>
                    </a:moveTo>
                    <a:lnTo>
                      <a:pt x="490" y="585"/>
                    </a:lnTo>
                    <a:lnTo>
                      <a:pt x="488" y="583"/>
                    </a:lnTo>
                    <a:lnTo>
                      <a:pt x="488" y="583"/>
                    </a:lnTo>
                    <a:lnTo>
                      <a:pt x="490" y="581"/>
                    </a:lnTo>
                    <a:lnTo>
                      <a:pt x="490" y="581"/>
                    </a:lnTo>
                    <a:lnTo>
                      <a:pt x="492" y="583"/>
                    </a:lnTo>
                    <a:lnTo>
                      <a:pt x="492" y="583"/>
                    </a:lnTo>
                    <a:close/>
                    <a:moveTo>
                      <a:pt x="486" y="573"/>
                    </a:moveTo>
                    <a:lnTo>
                      <a:pt x="485" y="573"/>
                    </a:lnTo>
                    <a:lnTo>
                      <a:pt x="483" y="571"/>
                    </a:lnTo>
                    <a:lnTo>
                      <a:pt x="483" y="571"/>
                    </a:lnTo>
                    <a:lnTo>
                      <a:pt x="483" y="570"/>
                    </a:lnTo>
                    <a:lnTo>
                      <a:pt x="485" y="570"/>
                    </a:lnTo>
                    <a:lnTo>
                      <a:pt x="485" y="571"/>
                    </a:lnTo>
                    <a:lnTo>
                      <a:pt x="486" y="571"/>
                    </a:lnTo>
                    <a:lnTo>
                      <a:pt x="486" y="573"/>
                    </a:lnTo>
                    <a:close/>
                    <a:moveTo>
                      <a:pt x="488" y="570"/>
                    </a:moveTo>
                    <a:lnTo>
                      <a:pt x="486" y="570"/>
                    </a:lnTo>
                    <a:lnTo>
                      <a:pt x="486" y="570"/>
                    </a:lnTo>
                    <a:lnTo>
                      <a:pt x="486" y="570"/>
                    </a:lnTo>
                    <a:lnTo>
                      <a:pt x="486" y="570"/>
                    </a:lnTo>
                    <a:lnTo>
                      <a:pt x="486" y="568"/>
                    </a:lnTo>
                    <a:lnTo>
                      <a:pt x="486" y="566"/>
                    </a:lnTo>
                    <a:lnTo>
                      <a:pt x="486" y="566"/>
                    </a:lnTo>
                    <a:lnTo>
                      <a:pt x="488" y="566"/>
                    </a:lnTo>
                    <a:lnTo>
                      <a:pt x="486" y="568"/>
                    </a:lnTo>
                    <a:lnTo>
                      <a:pt x="488" y="570"/>
                    </a:lnTo>
                    <a:lnTo>
                      <a:pt x="488" y="570"/>
                    </a:lnTo>
                    <a:close/>
                    <a:moveTo>
                      <a:pt x="95" y="564"/>
                    </a:moveTo>
                    <a:lnTo>
                      <a:pt x="95" y="564"/>
                    </a:lnTo>
                    <a:lnTo>
                      <a:pt x="95" y="564"/>
                    </a:lnTo>
                    <a:lnTo>
                      <a:pt x="93" y="564"/>
                    </a:lnTo>
                    <a:lnTo>
                      <a:pt x="93" y="564"/>
                    </a:lnTo>
                    <a:lnTo>
                      <a:pt x="93" y="564"/>
                    </a:lnTo>
                    <a:lnTo>
                      <a:pt x="95" y="564"/>
                    </a:lnTo>
                    <a:lnTo>
                      <a:pt x="95" y="564"/>
                    </a:lnTo>
                    <a:lnTo>
                      <a:pt x="95" y="564"/>
                    </a:lnTo>
                    <a:lnTo>
                      <a:pt x="95" y="564"/>
                    </a:lnTo>
                    <a:lnTo>
                      <a:pt x="95" y="564"/>
                    </a:lnTo>
                    <a:lnTo>
                      <a:pt x="95" y="564"/>
                    </a:lnTo>
                    <a:lnTo>
                      <a:pt x="95" y="564"/>
                    </a:lnTo>
                    <a:close/>
                    <a:moveTo>
                      <a:pt x="480" y="566"/>
                    </a:moveTo>
                    <a:lnTo>
                      <a:pt x="481" y="566"/>
                    </a:lnTo>
                    <a:lnTo>
                      <a:pt x="480" y="566"/>
                    </a:lnTo>
                    <a:lnTo>
                      <a:pt x="478" y="564"/>
                    </a:lnTo>
                    <a:lnTo>
                      <a:pt x="478" y="564"/>
                    </a:lnTo>
                    <a:lnTo>
                      <a:pt x="480" y="563"/>
                    </a:lnTo>
                    <a:lnTo>
                      <a:pt x="480" y="566"/>
                    </a:lnTo>
                    <a:lnTo>
                      <a:pt x="480" y="566"/>
                    </a:lnTo>
                    <a:close/>
                    <a:moveTo>
                      <a:pt x="473" y="549"/>
                    </a:moveTo>
                    <a:lnTo>
                      <a:pt x="473" y="549"/>
                    </a:lnTo>
                    <a:lnTo>
                      <a:pt x="471" y="547"/>
                    </a:lnTo>
                    <a:lnTo>
                      <a:pt x="471" y="547"/>
                    </a:lnTo>
                    <a:lnTo>
                      <a:pt x="473" y="546"/>
                    </a:lnTo>
                    <a:lnTo>
                      <a:pt x="473" y="546"/>
                    </a:lnTo>
                    <a:lnTo>
                      <a:pt x="473" y="546"/>
                    </a:lnTo>
                    <a:lnTo>
                      <a:pt x="473" y="547"/>
                    </a:lnTo>
                    <a:lnTo>
                      <a:pt x="473" y="549"/>
                    </a:lnTo>
                    <a:close/>
                    <a:moveTo>
                      <a:pt x="468" y="520"/>
                    </a:moveTo>
                    <a:lnTo>
                      <a:pt x="468" y="522"/>
                    </a:lnTo>
                    <a:lnTo>
                      <a:pt x="466" y="522"/>
                    </a:lnTo>
                    <a:lnTo>
                      <a:pt x="466" y="518"/>
                    </a:lnTo>
                    <a:lnTo>
                      <a:pt x="464" y="517"/>
                    </a:lnTo>
                    <a:lnTo>
                      <a:pt x="466" y="517"/>
                    </a:lnTo>
                    <a:lnTo>
                      <a:pt x="466" y="515"/>
                    </a:lnTo>
                    <a:lnTo>
                      <a:pt x="468" y="515"/>
                    </a:lnTo>
                    <a:lnTo>
                      <a:pt x="469" y="517"/>
                    </a:lnTo>
                    <a:lnTo>
                      <a:pt x="469" y="518"/>
                    </a:lnTo>
                    <a:lnTo>
                      <a:pt x="468" y="520"/>
                    </a:lnTo>
                    <a:lnTo>
                      <a:pt x="468" y="520"/>
                    </a:lnTo>
                    <a:close/>
                    <a:moveTo>
                      <a:pt x="89" y="508"/>
                    </a:moveTo>
                    <a:lnTo>
                      <a:pt x="89" y="508"/>
                    </a:lnTo>
                    <a:lnTo>
                      <a:pt x="89" y="508"/>
                    </a:lnTo>
                    <a:lnTo>
                      <a:pt x="89" y="508"/>
                    </a:lnTo>
                    <a:lnTo>
                      <a:pt x="89" y="506"/>
                    </a:lnTo>
                    <a:lnTo>
                      <a:pt x="89" y="506"/>
                    </a:lnTo>
                    <a:lnTo>
                      <a:pt x="89" y="508"/>
                    </a:lnTo>
                    <a:lnTo>
                      <a:pt x="89" y="508"/>
                    </a:lnTo>
                    <a:lnTo>
                      <a:pt x="89" y="508"/>
                    </a:lnTo>
                    <a:close/>
                    <a:moveTo>
                      <a:pt x="471" y="505"/>
                    </a:moveTo>
                    <a:lnTo>
                      <a:pt x="471" y="505"/>
                    </a:lnTo>
                    <a:lnTo>
                      <a:pt x="469" y="505"/>
                    </a:lnTo>
                    <a:lnTo>
                      <a:pt x="469" y="505"/>
                    </a:lnTo>
                    <a:lnTo>
                      <a:pt x="471" y="503"/>
                    </a:lnTo>
                    <a:lnTo>
                      <a:pt x="471" y="503"/>
                    </a:lnTo>
                    <a:lnTo>
                      <a:pt x="471" y="505"/>
                    </a:lnTo>
                    <a:lnTo>
                      <a:pt x="471" y="505"/>
                    </a:lnTo>
                    <a:close/>
                    <a:moveTo>
                      <a:pt x="478" y="493"/>
                    </a:moveTo>
                    <a:lnTo>
                      <a:pt x="478" y="495"/>
                    </a:lnTo>
                    <a:lnTo>
                      <a:pt x="476" y="493"/>
                    </a:lnTo>
                    <a:lnTo>
                      <a:pt x="476" y="493"/>
                    </a:lnTo>
                    <a:lnTo>
                      <a:pt x="478" y="493"/>
                    </a:lnTo>
                    <a:lnTo>
                      <a:pt x="478" y="493"/>
                    </a:lnTo>
                    <a:lnTo>
                      <a:pt x="478" y="493"/>
                    </a:lnTo>
                    <a:close/>
                    <a:moveTo>
                      <a:pt x="471" y="476"/>
                    </a:moveTo>
                    <a:lnTo>
                      <a:pt x="471" y="477"/>
                    </a:lnTo>
                    <a:lnTo>
                      <a:pt x="471" y="474"/>
                    </a:lnTo>
                    <a:lnTo>
                      <a:pt x="471" y="474"/>
                    </a:lnTo>
                    <a:lnTo>
                      <a:pt x="471" y="474"/>
                    </a:lnTo>
                    <a:lnTo>
                      <a:pt x="473" y="474"/>
                    </a:lnTo>
                    <a:lnTo>
                      <a:pt x="471" y="476"/>
                    </a:lnTo>
                    <a:close/>
                    <a:moveTo>
                      <a:pt x="471" y="501"/>
                    </a:moveTo>
                    <a:lnTo>
                      <a:pt x="471" y="503"/>
                    </a:lnTo>
                    <a:lnTo>
                      <a:pt x="471" y="501"/>
                    </a:lnTo>
                    <a:lnTo>
                      <a:pt x="469" y="498"/>
                    </a:lnTo>
                    <a:lnTo>
                      <a:pt x="469" y="496"/>
                    </a:lnTo>
                    <a:lnTo>
                      <a:pt x="468" y="495"/>
                    </a:lnTo>
                    <a:lnTo>
                      <a:pt x="469" y="495"/>
                    </a:lnTo>
                    <a:lnTo>
                      <a:pt x="469" y="495"/>
                    </a:lnTo>
                    <a:lnTo>
                      <a:pt x="469" y="493"/>
                    </a:lnTo>
                    <a:lnTo>
                      <a:pt x="471" y="491"/>
                    </a:lnTo>
                    <a:lnTo>
                      <a:pt x="471" y="489"/>
                    </a:lnTo>
                    <a:lnTo>
                      <a:pt x="471" y="489"/>
                    </a:lnTo>
                    <a:lnTo>
                      <a:pt x="473" y="489"/>
                    </a:lnTo>
                    <a:lnTo>
                      <a:pt x="473" y="488"/>
                    </a:lnTo>
                    <a:lnTo>
                      <a:pt x="473" y="488"/>
                    </a:lnTo>
                    <a:lnTo>
                      <a:pt x="473" y="486"/>
                    </a:lnTo>
                    <a:lnTo>
                      <a:pt x="471" y="486"/>
                    </a:lnTo>
                    <a:lnTo>
                      <a:pt x="471" y="483"/>
                    </a:lnTo>
                    <a:lnTo>
                      <a:pt x="473" y="481"/>
                    </a:lnTo>
                    <a:lnTo>
                      <a:pt x="473" y="479"/>
                    </a:lnTo>
                    <a:lnTo>
                      <a:pt x="473" y="477"/>
                    </a:lnTo>
                    <a:lnTo>
                      <a:pt x="473" y="477"/>
                    </a:lnTo>
                    <a:lnTo>
                      <a:pt x="473" y="476"/>
                    </a:lnTo>
                    <a:lnTo>
                      <a:pt x="474" y="474"/>
                    </a:lnTo>
                    <a:lnTo>
                      <a:pt x="473" y="472"/>
                    </a:lnTo>
                    <a:lnTo>
                      <a:pt x="474" y="469"/>
                    </a:lnTo>
                    <a:lnTo>
                      <a:pt x="474" y="466"/>
                    </a:lnTo>
                    <a:lnTo>
                      <a:pt x="476" y="464"/>
                    </a:lnTo>
                    <a:lnTo>
                      <a:pt x="478" y="462"/>
                    </a:lnTo>
                    <a:lnTo>
                      <a:pt x="478" y="462"/>
                    </a:lnTo>
                    <a:lnTo>
                      <a:pt x="478" y="466"/>
                    </a:lnTo>
                    <a:lnTo>
                      <a:pt x="478" y="466"/>
                    </a:lnTo>
                    <a:lnTo>
                      <a:pt x="478" y="467"/>
                    </a:lnTo>
                    <a:lnTo>
                      <a:pt x="478" y="469"/>
                    </a:lnTo>
                    <a:lnTo>
                      <a:pt x="478" y="469"/>
                    </a:lnTo>
                    <a:lnTo>
                      <a:pt x="478" y="471"/>
                    </a:lnTo>
                    <a:lnTo>
                      <a:pt x="478" y="472"/>
                    </a:lnTo>
                    <a:lnTo>
                      <a:pt x="476" y="472"/>
                    </a:lnTo>
                    <a:lnTo>
                      <a:pt x="476" y="474"/>
                    </a:lnTo>
                    <a:lnTo>
                      <a:pt x="474" y="474"/>
                    </a:lnTo>
                    <a:lnTo>
                      <a:pt x="476" y="476"/>
                    </a:lnTo>
                    <a:lnTo>
                      <a:pt x="476" y="483"/>
                    </a:lnTo>
                    <a:lnTo>
                      <a:pt x="476" y="484"/>
                    </a:lnTo>
                    <a:lnTo>
                      <a:pt x="474" y="484"/>
                    </a:lnTo>
                    <a:lnTo>
                      <a:pt x="474" y="488"/>
                    </a:lnTo>
                    <a:lnTo>
                      <a:pt x="474" y="489"/>
                    </a:lnTo>
                    <a:lnTo>
                      <a:pt x="473" y="491"/>
                    </a:lnTo>
                    <a:lnTo>
                      <a:pt x="473" y="493"/>
                    </a:lnTo>
                    <a:lnTo>
                      <a:pt x="473" y="493"/>
                    </a:lnTo>
                    <a:lnTo>
                      <a:pt x="473" y="495"/>
                    </a:lnTo>
                    <a:lnTo>
                      <a:pt x="473" y="495"/>
                    </a:lnTo>
                    <a:lnTo>
                      <a:pt x="473" y="495"/>
                    </a:lnTo>
                    <a:lnTo>
                      <a:pt x="473" y="498"/>
                    </a:lnTo>
                    <a:lnTo>
                      <a:pt x="473" y="500"/>
                    </a:lnTo>
                    <a:lnTo>
                      <a:pt x="471" y="501"/>
                    </a:lnTo>
                    <a:lnTo>
                      <a:pt x="471" y="501"/>
                    </a:lnTo>
                    <a:close/>
                    <a:moveTo>
                      <a:pt x="202" y="82"/>
                    </a:moveTo>
                    <a:lnTo>
                      <a:pt x="202" y="82"/>
                    </a:lnTo>
                    <a:lnTo>
                      <a:pt x="202" y="80"/>
                    </a:lnTo>
                    <a:lnTo>
                      <a:pt x="202" y="82"/>
                    </a:lnTo>
                    <a:lnTo>
                      <a:pt x="202" y="84"/>
                    </a:lnTo>
                    <a:lnTo>
                      <a:pt x="202" y="85"/>
                    </a:lnTo>
                    <a:lnTo>
                      <a:pt x="204" y="87"/>
                    </a:lnTo>
                    <a:lnTo>
                      <a:pt x="204" y="89"/>
                    </a:lnTo>
                    <a:lnTo>
                      <a:pt x="204" y="91"/>
                    </a:lnTo>
                    <a:lnTo>
                      <a:pt x="202" y="92"/>
                    </a:lnTo>
                    <a:lnTo>
                      <a:pt x="204" y="92"/>
                    </a:lnTo>
                    <a:lnTo>
                      <a:pt x="204" y="94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4"/>
                    </a:lnTo>
                    <a:lnTo>
                      <a:pt x="207" y="94"/>
                    </a:lnTo>
                    <a:lnTo>
                      <a:pt x="207" y="94"/>
                    </a:lnTo>
                    <a:lnTo>
                      <a:pt x="209" y="92"/>
                    </a:lnTo>
                    <a:lnTo>
                      <a:pt x="209" y="92"/>
                    </a:lnTo>
                    <a:lnTo>
                      <a:pt x="211" y="92"/>
                    </a:lnTo>
                    <a:lnTo>
                      <a:pt x="213" y="97"/>
                    </a:lnTo>
                    <a:lnTo>
                      <a:pt x="214" y="99"/>
                    </a:lnTo>
                    <a:lnTo>
                      <a:pt x="214" y="101"/>
                    </a:lnTo>
                    <a:lnTo>
                      <a:pt x="216" y="101"/>
                    </a:lnTo>
                    <a:lnTo>
                      <a:pt x="216" y="101"/>
                    </a:lnTo>
                    <a:lnTo>
                      <a:pt x="218" y="102"/>
                    </a:lnTo>
                    <a:lnTo>
                      <a:pt x="219" y="102"/>
                    </a:lnTo>
                    <a:lnTo>
                      <a:pt x="221" y="102"/>
                    </a:lnTo>
                    <a:lnTo>
                      <a:pt x="223" y="102"/>
                    </a:lnTo>
                    <a:lnTo>
                      <a:pt x="225" y="104"/>
                    </a:lnTo>
                    <a:lnTo>
                      <a:pt x="226" y="104"/>
                    </a:lnTo>
                    <a:lnTo>
                      <a:pt x="226" y="104"/>
                    </a:lnTo>
                    <a:lnTo>
                      <a:pt x="226" y="104"/>
                    </a:lnTo>
                    <a:lnTo>
                      <a:pt x="226" y="104"/>
                    </a:lnTo>
                    <a:lnTo>
                      <a:pt x="230" y="108"/>
                    </a:lnTo>
                    <a:lnTo>
                      <a:pt x="230" y="106"/>
                    </a:lnTo>
                    <a:lnTo>
                      <a:pt x="231" y="108"/>
                    </a:lnTo>
                    <a:lnTo>
                      <a:pt x="231" y="109"/>
                    </a:lnTo>
                    <a:lnTo>
                      <a:pt x="231" y="111"/>
                    </a:lnTo>
                    <a:lnTo>
                      <a:pt x="231" y="111"/>
                    </a:lnTo>
                    <a:lnTo>
                      <a:pt x="233" y="111"/>
                    </a:lnTo>
                    <a:lnTo>
                      <a:pt x="235" y="113"/>
                    </a:lnTo>
                    <a:lnTo>
                      <a:pt x="238" y="114"/>
                    </a:lnTo>
                    <a:lnTo>
                      <a:pt x="238" y="114"/>
                    </a:lnTo>
                    <a:lnTo>
                      <a:pt x="240" y="114"/>
                    </a:lnTo>
                    <a:lnTo>
                      <a:pt x="242" y="116"/>
                    </a:lnTo>
                    <a:lnTo>
                      <a:pt x="243" y="118"/>
                    </a:lnTo>
                    <a:lnTo>
                      <a:pt x="247" y="120"/>
                    </a:lnTo>
                    <a:lnTo>
                      <a:pt x="247" y="121"/>
                    </a:lnTo>
                    <a:lnTo>
                      <a:pt x="245" y="120"/>
                    </a:lnTo>
                    <a:lnTo>
                      <a:pt x="245" y="120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0" y="125"/>
                    </a:lnTo>
                    <a:lnTo>
                      <a:pt x="240" y="125"/>
                    </a:lnTo>
                    <a:lnTo>
                      <a:pt x="238" y="126"/>
                    </a:lnTo>
                    <a:lnTo>
                      <a:pt x="235" y="130"/>
                    </a:lnTo>
                    <a:lnTo>
                      <a:pt x="233" y="133"/>
                    </a:lnTo>
                    <a:lnTo>
                      <a:pt x="233" y="137"/>
                    </a:lnTo>
                    <a:lnTo>
                      <a:pt x="233" y="138"/>
                    </a:lnTo>
                    <a:lnTo>
                      <a:pt x="231" y="142"/>
                    </a:lnTo>
                    <a:lnTo>
                      <a:pt x="231" y="143"/>
                    </a:lnTo>
                    <a:lnTo>
                      <a:pt x="230" y="143"/>
                    </a:lnTo>
                    <a:lnTo>
                      <a:pt x="230" y="147"/>
                    </a:lnTo>
                    <a:lnTo>
                      <a:pt x="228" y="149"/>
                    </a:lnTo>
                    <a:lnTo>
                      <a:pt x="228" y="150"/>
                    </a:lnTo>
                    <a:lnTo>
                      <a:pt x="230" y="150"/>
                    </a:lnTo>
                    <a:lnTo>
                      <a:pt x="231" y="152"/>
                    </a:lnTo>
                    <a:lnTo>
                      <a:pt x="233" y="154"/>
                    </a:lnTo>
                    <a:lnTo>
                      <a:pt x="235" y="154"/>
                    </a:lnTo>
                    <a:lnTo>
                      <a:pt x="237" y="155"/>
                    </a:lnTo>
                    <a:lnTo>
                      <a:pt x="237" y="154"/>
                    </a:lnTo>
                    <a:lnTo>
                      <a:pt x="237" y="154"/>
                    </a:lnTo>
                    <a:lnTo>
                      <a:pt x="238" y="154"/>
                    </a:lnTo>
                    <a:lnTo>
                      <a:pt x="240" y="155"/>
                    </a:lnTo>
                    <a:lnTo>
                      <a:pt x="242" y="155"/>
                    </a:lnTo>
                    <a:lnTo>
                      <a:pt x="242" y="155"/>
                    </a:lnTo>
                    <a:lnTo>
                      <a:pt x="245" y="157"/>
                    </a:lnTo>
                    <a:lnTo>
                      <a:pt x="247" y="159"/>
                    </a:lnTo>
                    <a:lnTo>
                      <a:pt x="250" y="160"/>
                    </a:lnTo>
                    <a:lnTo>
                      <a:pt x="250" y="162"/>
                    </a:lnTo>
                    <a:lnTo>
                      <a:pt x="252" y="162"/>
                    </a:lnTo>
                    <a:lnTo>
                      <a:pt x="252" y="164"/>
                    </a:lnTo>
                    <a:lnTo>
                      <a:pt x="255" y="166"/>
                    </a:lnTo>
                    <a:lnTo>
                      <a:pt x="259" y="167"/>
                    </a:lnTo>
                    <a:lnTo>
                      <a:pt x="261" y="169"/>
                    </a:lnTo>
                    <a:lnTo>
                      <a:pt x="262" y="171"/>
                    </a:lnTo>
                    <a:lnTo>
                      <a:pt x="264" y="171"/>
                    </a:lnTo>
                    <a:lnTo>
                      <a:pt x="264" y="169"/>
                    </a:lnTo>
                    <a:lnTo>
                      <a:pt x="266" y="169"/>
                    </a:lnTo>
                    <a:lnTo>
                      <a:pt x="267" y="169"/>
                    </a:lnTo>
                    <a:lnTo>
                      <a:pt x="267" y="171"/>
                    </a:lnTo>
                    <a:lnTo>
                      <a:pt x="271" y="172"/>
                    </a:lnTo>
                    <a:lnTo>
                      <a:pt x="274" y="174"/>
                    </a:lnTo>
                    <a:lnTo>
                      <a:pt x="278" y="174"/>
                    </a:lnTo>
                    <a:lnTo>
                      <a:pt x="279" y="174"/>
                    </a:lnTo>
                    <a:lnTo>
                      <a:pt x="279" y="176"/>
                    </a:lnTo>
                    <a:lnTo>
                      <a:pt x="279" y="177"/>
                    </a:lnTo>
                    <a:lnTo>
                      <a:pt x="285" y="179"/>
                    </a:lnTo>
                    <a:lnTo>
                      <a:pt x="286" y="179"/>
                    </a:lnTo>
                    <a:lnTo>
                      <a:pt x="290" y="181"/>
                    </a:lnTo>
                    <a:lnTo>
                      <a:pt x="291" y="181"/>
                    </a:lnTo>
                    <a:lnTo>
                      <a:pt x="291" y="181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6" y="179"/>
                    </a:lnTo>
                    <a:lnTo>
                      <a:pt x="300" y="181"/>
                    </a:lnTo>
                    <a:lnTo>
                      <a:pt x="302" y="181"/>
                    </a:lnTo>
                    <a:lnTo>
                      <a:pt x="302" y="179"/>
                    </a:lnTo>
                    <a:lnTo>
                      <a:pt x="305" y="179"/>
                    </a:lnTo>
                    <a:lnTo>
                      <a:pt x="307" y="179"/>
                    </a:lnTo>
                    <a:lnTo>
                      <a:pt x="308" y="179"/>
                    </a:lnTo>
                    <a:lnTo>
                      <a:pt x="314" y="181"/>
                    </a:lnTo>
                    <a:lnTo>
                      <a:pt x="315" y="183"/>
                    </a:lnTo>
                    <a:lnTo>
                      <a:pt x="317" y="184"/>
                    </a:lnTo>
                    <a:lnTo>
                      <a:pt x="317" y="184"/>
                    </a:lnTo>
                    <a:lnTo>
                      <a:pt x="317" y="188"/>
                    </a:lnTo>
                    <a:lnTo>
                      <a:pt x="317" y="188"/>
                    </a:lnTo>
                    <a:lnTo>
                      <a:pt x="322" y="191"/>
                    </a:lnTo>
                    <a:lnTo>
                      <a:pt x="324" y="191"/>
                    </a:lnTo>
                    <a:lnTo>
                      <a:pt x="326" y="193"/>
                    </a:lnTo>
                    <a:lnTo>
                      <a:pt x="326" y="193"/>
                    </a:lnTo>
                    <a:lnTo>
                      <a:pt x="326" y="193"/>
                    </a:lnTo>
                    <a:lnTo>
                      <a:pt x="327" y="195"/>
                    </a:lnTo>
                    <a:lnTo>
                      <a:pt x="327" y="195"/>
                    </a:lnTo>
                    <a:lnTo>
                      <a:pt x="327" y="195"/>
                    </a:lnTo>
                    <a:lnTo>
                      <a:pt x="329" y="195"/>
                    </a:lnTo>
                    <a:lnTo>
                      <a:pt x="332" y="193"/>
                    </a:lnTo>
                    <a:lnTo>
                      <a:pt x="334" y="193"/>
                    </a:lnTo>
                    <a:lnTo>
                      <a:pt x="336" y="193"/>
                    </a:lnTo>
                    <a:lnTo>
                      <a:pt x="338" y="195"/>
                    </a:lnTo>
                    <a:lnTo>
                      <a:pt x="338" y="195"/>
                    </a:lnTo>
                    <a:lnTo>
                      <a:pt x="338" y="196"/>
                    </a:lnTo>
                    <a:lnTo>
                      <a:pt x="339" y="198"/>
                    </a:lnTo>
                    <a:lnTo>
                      <a:pt x="339" y="198"/>
                    </a:lnTo>
                    <a:lnTo>
                      <a:pt x="343" y="196"/>
                    </a:lnTo>
                    <a:lnTo>
                      <a:pt x="344" y="198"/>
                    </a:lnTo>
                    <a:lnTo>
                      <a:pt x="348" y="198"/>
                    </a:lnTo>
                    <a:lnTo>
                      <a:pt x="350" y="198"/>
                    </a:lnTo>
                    <a:lnTo>
                      <a:pt x="351" y="198"/>
                    </a:lnTo>
                    <a:lnTo>
                      <a:pt x="353" y="200"/>
                    </a:lnTo>
                    <a:lnTo>
                      <a:pt x="356" y="201"/>
                    </a:lnTo>
                    <a:lnTo>
                      <a:pt x="358" y="201"/>
                    </a:lnTo>
                    <a:lnTo>
                      <a:pt x="362" y="198"/>
                    </a:lnTo>
                    <a:lnTo>
                      <a:pt x="363" y="200"/>
                    </a:lnTo>
                    <a:lnTo>
                      <a:pt x="363" y="201"/>
                    </a:lnTo>
                    <a:lnTo>
                      <a:pt x="365" y="201"/>
                    </a:lnTo>
                    <a:lnTo>
                      <a:pt x="367" y="203"/>
                    </a:lnTo>
                    <a:lnTo>
                      <a:pt x="370" y="201"/>
                    </a:lnTo>
                    <a:lnTo>
                      <a:pt x="372" y="201"/>
                    </a:lnTo>
                    <a:lnTo>
                      <a:pt x="373" y="201"/>
                    </a:lnTo>
                    <a:lnTo>
                      <a:pt x="377" y="201"/>
                    </a:lnTo>
                    <a:lnTo>
                      <a:pt x="379" y="201"/>
                    </a:lnTo>
                    <a:lnTo>
                      <a:pt x="380" y="203"/>
                    </a:lnTo>
                    <a:lnTo>
                      <a:pt x="382" y="201"/>
                    </a:lnTo>
                    <a:lnTo>
                      <a:pt x="382" y="201"/>
                    </a:lnTo>
                    <a:lnTo>
                      <a:pt x="384" y="198"/>
                    </a:lnTo>
                    <a:lnTo>
                      <a:pt x="384" y="195"/>
                    </a:lnTo>
                    <a:lnTo>
                      <a:pt x="384" y="193"/>
                    </a:lnTo>
                    <a:lnTo>
                      <a:pt x="384" y="191"/>
                    </a:lnTo>
                    <a:lnTo>
                      <a:pt x="380" y="188"/>
                    </a:lnTo>
                    <a:lnTo>
                      <a:pt x="380" y="186"/>
                    </a:lnTo>
                    <a:lnTo>
                      <a:pt x="382" y="181"/>
                    </a:lnTo>
                    <a:lnTo>
                      <a:pt x="382" y="177"/>
                    </a:lnTo>
                    <a:lnTo>
                      <a:pt x="384" y="176"/>
                    </a:lnTo>
                    <a:lnTo>
                      <a:pt x="384" y="172"/>
                    </a:lnTo>
                    <a:lnTo>
                      <a:pt x="384" y="172"/>
                    </a:lnTo>
                    <a:lnTo>
                      <a:pt x="384" y="171"/>
                    </a:lnTo>
                    <a:lnTo>
                      <a:pt x="384" y="171"/>
                    </a:lnTo>
                    <a:lnTo>
                      <a:pt x="384" y="169"/>
                    </a:lnTo>
                    <a:lnTo>
                      <a:pt x="384" y="169"/>
                    </a:lnTo>
                    <a:lnTo>
                      <a:pt x="384" y="169"/>
                    </a:lnTo>
                    <a:lnTo>
                      <a:pt x="387" y="169"/>
                    </a:lnTo>
                    <a:lnTo>
                      <a:pt x="389" y="167"/>
                    </a:lnTo>
                    <a:lnTo>
                      <a:pt x="391" y="167"/>
                    </a:lnTo>
                    <a:lnTo>
                      <a:pt x="391" y="166"/>
                    </a:lnTo>
                    <a:lnTo>
                      <a:pt x="392" y="166"/>
                    </a:lnTo>
                    <a:lnTo>
                      <a:pt x="392" y="166"/>
                    </a:lnTo>
                    <a:lnTo>
                      <a:pt x="396" y="167"/>
                    </a:lnTo>
                    <a:lnTo>
                      <a:pt x="396" y="167"/>
                    </a:lnTo>
                    <a:lnTo>
                      <a:pt x="397" y="169"/>
                    </a:lnTo>
                    <a:lnTo>
                      <a:pt x="397" y="171"/>
                    </a:lnTo>
                    <a:lnTo>
                      <a:pt x="397" y="172"/>
                    </a:lnTo>
                    <a:lnTo>
                      <a:pt x="396" y="177"/>
                    </a:lnTo>
                    <a:lnTo>
                      <a:pt x="396" y="179"/>
                    </a:lnTo>
                    <a:lnTo>
                      <a:pt x="397" y="181"/>
                    </a:lnTo>
                    <a:lnTo>
                      <a:pt x="397" y="183"/>
                    </a:lnTo>
                    <a:lnTo>
                      <a:pt x="397" y="183"/>
                    </a:lnTo>
                    <a:lnTo>
                      <a:pt x="396" y="184"/>
                    </a:lnTo>
                    <a:lnTo>
                      <a:pt x="396" y="186"/>
                    </a:lnTo>
                    <a:lnTo>
                      <a:pt x="396" y="186"/>
                    </a:lnTo>
                    <a:lnTo>
                      <a:pt x="397" y="188"/>
                    </a:lnTo>
                    <a:lnTo>
                      <a:pt x="397" y="188"/>
                    </a:lnTo>
                    <a:lnTo>
                      <a:pt x="397" y="189"/>
                    </a:lnTo>
                    <a:lnTo>
                      <a:pt x="399" y="191"/>
                    </a:lnTo>
                    <a:lnTo>
                      <a:pt x="401" y="191"/>
                    </a:lnTo>
                    <a:lnTo>
                      <a:pt x="403" y="193"/>
                    </a:lnTo>
                    <a:lnTo>
                      <a:pt x="406" y="193"/>
                    </a:lnTo>
                    <a:lnTo>
                      <a:pt x="408" y="193"/>
                    </a:lnTo>
                    <a:lnTo>
                      <a:pt x="409" y="193"/>
                    </a:lnTo>
                    <a:lnTo>
                      <a:pt x="411" y="193"/>
                    </a:lnTo>
                    <a:lnTo>
                      <a:pt x="411" y="195"/>
                    </a:lnTo>
                    <a:lnTo>
                      <a:pt x="413" y="195"/>
                    </a:lnTo>
                    <a:lnTo>
                      <a:pt x="411" y="195"/>
                    </a:lnTo>
                    <a:lnTo>
                      <a:pt x="413" y="195"/>
                    </a:lnTo>
                    <a:lnTo>
                      <a:pt x="415" y="195"/>
                    </a:lnTo>
                    <a:lnTo>
                      <a:pt x="415" y="196"/>
                    </a:lnTo>
                    <a:lnTo>
                      <a:pt x="418" y="195"/>
                    </a:lnTo>
                    <a:lnTo>
                      <a:pt x="421" y="195"/>
                    </a:lnTo>
                    <a:lnTo>
                      <a:pt x="423" y="193"/>
                    </a:lnTo>
                    <a:lnTo>
                      <a:pt x="425" y="193"/>
                    </a:lnTo>
                    <a:lnTo>
                      <a:pt x="427" y="191"/>
                    </a:lnTo>
                    <a:lnTo>
                      <a:pt x="428" y="193"/>
                    </a:lnTo>
                    <a:lnTo>
                      <a:pt x="430" y="193"/>
                    </a:lnTo>
                    <a:lnTo>
                      <a:pt x="432" y="195"/>
                    </a:lnTo>
                    <a:lnTo>
                      <a:pt x="433" y="195"/>
                    </a:lnTo>
                    <a:lnTo>
                      <a:pt x="437" y="195"/>
                    </a:lnTo>
                    <a:lnTo>
                      <a:pt x="442" y="193"/>
                    </a:lnTo>
                    <a:lnTo>
                      <a:pt x="444" y="193"/>
                    </a:lnTo>
                    <a:lnTo>
                      <a:pt x="447" y="191"/>
                    </a:lnTo>
                    <a:lnTo>
                      <a:pt x="447" y="191"/>
                    </a:lnTo>
                    <a:lnTo>
                      <a:pt x="449" y="193"/>
                    </a:lnTo>
                    <a:lnTo>
                      <a:pt x="452" y="193"/>
                    </a:lnTo>
                    <a:lnTo>
                      <a:pt x="454" y="193"/>
                    </a:lnTo>
                    <a:lnTo>
                      <a:pt x="456" y="193"/>
                    </a:lnTo>
                    <a:lnTo>
                      <a:pt x="456" y="193"/>
                    </a:lnTo>
                    <a:lnTo>
                      <a:pt x="457" y="193"/>
                    </a:lnTo>
                    <a:lnTo>
                      <a:pt x="457" y="193"/>
                    </a:lnTo>
                    <a:lnTo>
                      <a:pt x="459" y="191"/>
                    </a:lnTo>
                    <a:lnTo>
                      <a:pt x="459" y="191"/>
                    </a:lnTo>
                    <a:lnTo>
                      <a:pt x="459" y="189"/>
                    </a:lnTo>
                    <a:lnTo>
                      <a:pt x="459" y="188"/>
                    </a:lnTo>
                    <a:lnTo>
                      <a:pt x="457" y="188"/>
                    </a:lnTo>
                    <a:lnTo>
                      <a:pt x="457" y="188"/>
                    </a:lnTo>
                    <a:lnTo>
                      <a:pt x="457" y="186"/>
                    </a:lnTo>
                    <a:lnTo>
                      <a:pt x="459" y="184"/>
                    </a:lnTo>
                    <a:lnTo>
                      <a:pt x="459" y="183"/>
                    </a:lnTo>
                    <a:lnTo>
                      <a:pt x="459" y="181"/>
                    </a:lnTo>
                    <a:lnTo>
                      <a:pt x="457" y="179"/>
                    </a:lnTo>
                    <a:lnTo>
                      <a:pt x="457" y="179"/>
                    </a:lnTo>
                    <a:lnTo>
                      <a:pt x="456" y="179"/>
                    </a:lnTo>
                    <a:lnTo>
                      <a:pt x="452" y="179"/>
                    </a:lnTo>
                    <a:lnTo>
                      <a:pt x="452" y="179"/>
                    </a:lnTo>
                    <a:lnTo>
                      <a:pt x="450" y="177"/>
                    </a:lnTo>
                    <a:lnTo>
                      <a:pt x="450" y="176"/>
                    </a:lnTo>
                    <a:lnTo>
                      <a:pt x="450" y="174"/>
                    </a:lnTo>
                    <a:lnTo>
                      <a:pt x="450" y="174"/>
                    </a:lnTo>
                    <a:lnTo>
                      <a:pt x="450" y="172"/>
                    </a:lnTo>
                    <a:lnTo>
                      <a:pt x="452" y="172"/>
                    </a:lnTo>
                    <a:lnTo>
                      <a:pt x="454" y="172"/>
                    </a:lnTo>
                    <a:lnTo>
                      <a:pt x="456" y="174"/>
                    </a:lnTo>
                    <a:lnTo>
                      <a:pt x="457" y="174"/>
                    </a:lnTo>
                    <a:lnTo>
                      <a:pt x="461" y="172"/>
                    </a:lnTo>
                    <a:lnTo>
                      <a:pt x="461" y="172"/>
                    </a:lnTo>
                    <a:lnTo>
                      <a:pt x="462" y="171"/>
                    </a:lnTo>
                    <a:lnTo>
                      <a:pt x="462" y="171"/>
                    </a:lnTo>
                    <a:lnTo>
                      <a:pt x="462" y="171"/>
                    </a:lnTo>
                    <a:lnTo>
                      <a:pt x="464" y="171"/>
                    </a:lnTo>
                    <a:lnTo>
                      <a:pt x="466" y="171"/>
                    </a:lnTo>
                    <a:lnTo>
                      <a:pt x="468" y="171"/>
                    </a:lnTo>
                    <a:lnTo>
                      <a:pt x="469" y="171"/>
                    </a:lnTo>
                    <a:lnTo>
                      <a:pt x="471" y="169"/>
                    </a:lnTo>
                    <a:lnTo>
                      <a:pt x="471" y="167"/>
                    </a:lnTo>
                    <a:lnTo>
                      <a:pt x="471" y="167"/>
                    </a:lnTo>
                    <a:lnTo>
                      <a:pt x="471" y="167"/>
                    </a:lnTo>
                    <a:lnTo>
                      <a:pt x="471" y="166"/>
                    </a:lnTo>
                    <a:lnTo>
                      <a:pt x="471" y="166"/>
                    </a:lnTo>
                    <a:lnTo>
                      <a:pt x="471" y="164"/>
                    </a:lnTo>
                    <a:lnTo>
                      <a:pt x="474" y="162"/>
                    </a:lnTo>
                    <a:lnTo>
                      <a:pt x="478" y="160"/>
                    </a:lnTo>
                    <a:lnTo>
                      <a:pt x="480" y="159"/>
                    </a:lnTo>
                    <a:lnTo>
                      <a:pt x="480" y="157"/>
                    </a:lnTo>
                    <a:lnTo>
                      <a:pt x="481" y="155"/>
                    </a:lnTo>
                    <a:lnTo>
                      <a:pt x="481" y="154"/>
                    </a:lnTo>
                    <a:lnTo>
                      <a:pt x="485" y="154"/>
                    </a:lnTo>
                    <a:lnTo>
                      <a:pt x="490" y="152"/>
                    </a:lnTo>
                    <a:lnTo>
                      <a:pt x="492" y="152"/>
                    </a:lnTo>
                    <a:lnTo>
                      <a:pt x="495" y="150"/>
                    </a:lnTo>
                    <a:lnTo>
                      <a:pt x="497" y="149"/>
                    </a:lnTo>
                    <a:lnTo>
                      <a:pt x="497" y="149"/>
                    </a:lnTo>
                    <a:lnTo>
                      <a:pt x="497" y="147"/>
                    </a:lnTo>
                    <a:lnTo>
                      <a:pt x="498" y="147"/>
                    </a:lnTo>
                    <a:lnTo>
                      <a:pt x="500" y="145"/>
                    </a:lnTo>
                    <a:lnTo>
                      <a:pt x="502" y="143"/>
                    </a:lnTo>
                    <a:lnTo>
                      <a:pt x="505" y="142"/>
                    </a:lnTo>
                    <a:lnTo>
                      <a:pt x="509" y="140"/>
                    </a:lnTo>
                    <a:lnTo>
                      <a:pt x="509" y="140"/>
                    </a:lnTo>
                    <a:lnTo>
                      <a:pt x="510" y="140"/>
                    </a:lnTo>
                    <a:lnTo>
                      <a:pt x="510" y="142"/>
                    </a:lnTo>
                    <a:lnTo>
                      <a:pt x="510" y="142"/>
                    </a:lnTo>
                    <a:lnTo>
                      <a:pt x="516" y="143"/>
                    </a:lnTo>
                    <a:lnTo>
                      <a:pt x="516" y="143"/>
                    </a:lnTo>
                    <a:lnTo>
                      <a:pt x="519" y="143"/>
                    </a:lnTo>
                    <a:lnTo>
                      <a:pt x="521" y="145"/>
                    </a:lnTo>
                    <a:lnTo>
                      <a:pt x="522" y="145"/>
                    </a:lnTo>
                    <a:lnTo>
                      <a:pt x="522" y="145"/>
                    </a:lnTo>
                    <a:lnTo>
                      <a:pt x="524" y="145"/>
                    </a:lnTo>
                    <a:lnTo>
                      <a:pt x="524" y="143"/>
                    </a:lnTo>
                    <a:lnTo>
                      <a:pt x="526" y="143"/>
                    </a:lnTo>
                    <a:lnTo>
                      <a:pt x="526" y="143"/>
                    </a:lnTo>
                    <a:lnTo>
                      <a:pt x="526" y="142"/>
                    </a:lnTo>
                    <a:lnTo>
                      <a:pt x="529" y="138"/>
                    </a:lnTo>
                    <a:lnTo>
                      <a:pt x="533" y="138"/>
                    </a:lnTo>
                    <a:lnTo>
                      <a:pt x="536" y="137"/>
                    </a:lnTo>
                    <a:lnTo>
                      <a:pt x="536" y="137"/>
                    </a:lnTo>
                    <a:lnTo>
                      <a:pt x="538" y="138"/>
                    </a:lnTo>
                    <a:lnTo>
                      <a:pt x="538" y="140"/>
                    </a:lnTo>
                    <a:lnTo>
                      <a:pt x="539" y="140"/>
                    </a:lnTo>
                    <a:lnTo>
                      <a:pt x="541" y="140"/>
                    </a:lnTo>
                    <a:lnTo>
                      <a:pt x="541" y="140"/>
                    </a:lnTo>
                    <a:lnTo>
                      <a:pt x="541" y="142"/>
                    </a:lnTo>
                    <a:lnTo>
                      <a:pt x="539" y="142"/>
                    </a:lnTo>
                    <a:lnTo>
                      <a:pt x="538" y="143"/>
                    </a:lnTo>
                    <a:lnTo>
                      <a:pt x="538" y="143"/>
                    </a:lnTo>
                    <a:lnTo>
                      <a:pt x="538" y="147"/>
                    </a:lnTo>
                    <a:lnTo>
                      <a:pt x="538" y="147"/>
                    </a:lnTo>
                    <a:lnTo>
                      <a:pt x="538" y="149"/>
                    </a:lnTo>
                    <a:lnTo>
                      <a:pt x="541" y="145"/>
                    </a:lnTo>
                    <a:lnTo>
                      <a:pt x="543" y="145"/>
                    </a:lnTo>
                    <a:lnTo>
                      <a:pt x="545" y="145"/>
                    </a:lnTo>
                    <a:lnTo>
                      <a:pt x="545" y="147"/>
                    </a:lnTo>
                    <a:lnTo>
                      <a:pt x="545" y="150"/>
                    </a:lnTo>
                    <a:lnTo>
                      <a:pt x="546" y="152"/>
                    </a:lnTo>
                    <a:lnTo>
                      <a:pt x="543" y="155"/>
                    </a:lnTo>
                    <a:lnTo>
                      <a:pt x="541" y="157"/>
                    </a:lnTo>
                    <a:lnTo>
                      <a:pt x="541" y="157"/>
                    </a:lnTo>
                    <a:lnTo>
                      <a:pt x="541" y="157"/>
                    </a:lnTo>
                    <a:lnTo>
                      <a:pt x="539" y="159"/>
                    </a:lnTo>
                    <a:lnTo>
                      <a:pt x="539" y="159"/>
                    </a:lnTo>
                    <a:lnTo>
                      <a:pt x="541" y="159"/>
                    </a:lnTo>
                    <a:lnTo>
                      <a:pt x="541" y="160"/>
                    </a:lnTo>
                    <a:lnTo>
                      <a:pt x="543" y="160"/>
                    </a:lnTo>
                    <a:lnTo>
                      <a:pt x="543" y="159"/>
                    </a:lnTo>
                    <a:lnTo>
                      <a:pt x="546" y="157"/>
                    </a:lnTo>
                    <a:lnTo>
                      <a:pt x="548" y="159"/>
                    </a:lnTo>
                    <a:lnTo>
                      <a:pt x="550" y="160"/>
                    </a:lnTo>
                    <a:lnTo>
                      <a:pt x="551" y="160"/>
                    </a:lnTo>
                    <a:lnTo>
                      <a:pt x="553" y="160"/>
                    </a:lnTo>
                    <a:lnTo>
                      <a:pt x="555" y="160"/>
                    </a:lnTo>
                    <a:lnTo>
                      <a:pt x="557" y="160"/>
                    </a:lnTo>
                    <a:lnTo>
                      <a:pt x="560" y="162"/>
                    </a:lnTo>
                    <a:lnTo>
                      <a:pt x="560" y="162"/>
                    </a:lnTo>
                    <a:lnTo>
                      <a:pt x="560" y="164"/>
                    </a:lnTo>
                    <a:lnTo>
                      <a:pt x="560" y="166"/>
                    </a:lnTo>
                    <a:lnTo>
                      <a:pt x="560" y="167"/>
                    </a:lnTo>
                    <a:lnTo>
                      <a:pt x="560" y="167"/>
                    </a:lnTo>
                    <a:lnTo>
                      <a:pt x="560" y="169"/>
                    </a:lnTo>
                    <a:lnTo>
                      <a:pt x="560" y="169"/>
                    </a:lnTo>
                    <a:lnTo>
                      <a:pt x="558" y="171"/>
                    </a:lnTo>
                    <a:lnTo>
                      <a:pt x="557" y="171"/>
                    </a:lnTo>
                    <a:lnTo>
                      <a:pt x="555" y="172"/>
                    </a:lnTo>
                    <a:lnTo>
                      <a:pt x="553" y="174"/>
                    </a:lnTo>
                    <a:lnTo>
                      <a:pt x="551" y="176"/>
                    </a:lnTo>
                    <a:lnTo>
                      <a:pt x="551" y="176"/>
                    </a:lnTo>
                    <a:lnTo>
                      <a:pt x="551" y="177"/>
                    </a:lnTo>
                    <a:lnTo>
                      <a:pt x="551" y="179"/>
                    </a:lnTo>
                    <a:lnTo>
                      <a:pt x="557" y="186"/>
                    </a:lnTo>
                    <a:lnTo>
                      <a:pt x="557" y="186"/>
                    </a:lnTo>
                    <a:lnTo>
                      <a:pt x="555" y="188"/>
                    </a:lnTo>
                    <a:lnTo>
                      <a:pt x="553" y="186"/>
                    </a:lnTo>
                    <a:lnTo>
                      <a:pt x="551" y="186"/>
                    </a:lnTo>
                    <a:lnTo>
                      <a:pt x="550" y="183"/>
                    </a:lnTo>
                    <a:lnTo>
                      <a:pt x="548" y="183"/>
                    </a:lnTo>
                    <a:lnTo>
                      <a:pt x="548" y="183"/>
                    </a:lnTo>
                    <a:lnTo>
                      <a:pt x="539" y="183"/>
                    </a:lnTo>
                    <a:lnTo>
                      <a:pt x="538" y="184"/>
                    </a:lnTo>
                    <a:lnTo>
                      <a:pt x="536" y="184"/>
                    </a:lnTo>
                    <a:lnTo>
                      <a:pt x="534" y="186"/>
                    </a:lnTo>
                    <a:lnTo>
                      <a:pt x="533" y="188"/>
                    </a:lnTo>
                    <a:lnTo>
                      <a:pt x="531" y="189"/>
                    </a:lnTo>
                    <a:lnTo>
                      <a:pt x="529" y="189"/>
                    </a:lnTo>
                    <a:lnTo>
                      <a:pt x="524" y="195"/>
                    </a:lnTo>
                    <a:lnTo>
                      <a:pt x="521" y="196"/>
                    </a:lnTo>
                    <a:lnTo>
                      <a:pt x="519" y="196"/>
                    </a:lnTo>
                    <a:lnTo>
                      <a:pt x="517" y="198"/>
                    </a:lnTo>
                    <a:lnTo>
                      <a:pt x="517" y="200"/>
                    </a:lnTo>
                    <a:lnTo>
                      <a:pt x="517" y="200"/>
                    </a:lnTo>
                    <a:lnTo>
                      <a:pt x="517" y="203"/>
                    </a:lnTo>
                    <a:lnTo>
                      <a:pt x="517" y="206"/>
                    </a:lnTo>
                    <a:lnTo>
                      <a:pt x="517" y="208"/>
                    </a:lnTo>
                    <a:lnTo>
                      <a:pt x="519" y="208"/>
                    </a:lnTo>
                    <a:lnTo>
                      <a:pt x="519" y="210"/>
                    </a:lnTo>
                    <a:lnTo>
                      <a:pt x="517" y="210"/>
                    </a:lnTo>
                    <a:lnTo>
                      <a:pt x="517" y="212"/>
                    </a:lnTo>
                    <a:lnTo>
                      <a:pt x="516" y="212"/>
                    </a:lnTo>
                    <a:lnTo>
                      <a:pt x="516" y="215"/>
                    </a:lnTo>
                    <a:lnTo>
                      <a:pt x="514" y="217"/>
                    </a:lnTo>
                    <a:lnTo>
                      <a:pt x="514" y="218"/>
                    </a:lnTo>
                    <a:lnTo>
                      <a:pt x="512" y="220"/>
                    </a:lnTo>
                    <a:lnTo>
                      <a:pt x="509" y="222"/>
                    </a:lnTo>
                    <a:lnTo>
                      <a:pt x="509" y="224"/>
                    </a:lnTo>
                    <a:lnTo>
                      <a:pt x="507" y="225"/>
                    </a:lnTo>
                    <a:lnTo>
                      <a:pt x="507" y="227"/>
                    </a:lnTo>
                    <a:lnTo>
                      <a:pt x="507" y="227"/>
                    </a:lnTo>
                    <a:lnTo>
                      <a:pt x="507" y="227"/>
                    </a:lnTo>
                    <a:lnTo>
                      <a:pt x="509" y="229"/>
                    </a:lnTo>
                    <a:lnTo>
                      <a:pt x="509" y="229"/>
                    </a:lnTo>
                    <a:lnTo>
                      <a:pt x="510" y="229"/>
                    </a:lnTo>
                    <a:lnTo>
                      <a:pt x="510" y="230"/>
                    </a:lnTo>
                    <a:lnTo>
                      <a:pt x="509" y="234"/>
                    </a:lnTo>
                    <a:lnTo>
                      <a:pt x="507" y="237"/>
                    </a:lnTo>
                    <a:lnTo>
                      <a:pt x="505" y="239"/>
                    </a:lnTo>
                    <a:lnTo>
                      <a:pt x="504" y="242"/>
                    </a:lnTo>
                    <a:lnTo>
                      <a:pt x="504" y="242"/>
                    </a:lnTo>
                    <a:lnTo>
                      <a:pt x="502" y="246"/>
                    </a:lnTo>
                    <a:lnTo>
                      <a:pt x="500" y="251"/>
                    </a:lnTo>
                    <a:lnTo>
                      <a:pt x="500" y="252"/>
                    </a:lnTo>
                    <a:lnTo>
                      <a:pt x="498" y="254"/>
                    </a:lnTo>
                    <a:lnTo>
                      <a:pt x="498" y="254"/>
                    </a:lnTo>
                    <a:lnTo>
                      <a:pt x="497" y="254"/>
                    </a:lnTo>
                    <a:lnTo>
                      <a:pt x="493" y="254"/>
                    </a:lnTo>
                    <a:lnTo>
                      <a:pt x="492" y="252"/>
                    </a:lnTo>
                    <a:lnTo>
                      <a:pt x="490" y="252"/>
                    </a:lnTo>
                    <a:lnTo>
                      <a:pt x="490" y="252"/>
                    </a:lnTo>
                    <a:lnTo>
                      <a:pt x="488" y="252"/>
                    </a:lnTo>
                    <a:lnTo>
                      <a:pt x="486" y="252"/>
                    </a:lnTo>
                    <a:lnTo>
                      <a:pt x="486" y="252"/>
                    </a:lnTo>
                    <a:lnTo>
                      <a:pt x="485" y="251"/>
                    </a:lnTo>
                    <a:lnTo>
                      <a:pt x="483" y="251"/>
                    </a:lnTo>
                    <a:lnTo>
                      <a:pt x="483" y="252"/>
                    </a:lnTo>
                    <a:lnTo>
                      <a:pt x="485" y="258"/>
                    </a:lnTo>
                    <a:lnTo>
                      <a:pt x="485" y="259"/>
                    </a:lnTo>
                    <a:lnTo>
                      <a:pt x="485" y="263"/>
                    </a:lnTo>
                    <a:lnTo>
                      <a:pt x="485" y="266"/>
                    </a:lnTo>
                    <a:lnTo>
                      <a:pt x="485" y="270"/>
                    </a:lnTo>
                    <a:lnTo>
                      <a:pt x="485" y="271"/>
                    </a:lnTo>
                    <a:lnTo>
                      <a:pt x="483" y="273"/>
                    </a:lnTo>
                    <a:lnTo>
                      <a:pt x="481" y="273"/>
                    </a:lnTo>
                    <a:lnTo>
                      <a:pt x="481" y="273"/>
                    </a:lnTo>
                    <a:lnTo>
                      <a:pt x="480" y="273"/>
                    </a:lnTo>
                    <a:lnTo>
                      <a:pt x="480" y="273"/>
                    </a:lnTo>
                    <a:lnTo>
                      <a:pt x="480" y="275"/>
                    </a:lnTo>
                    <a:lnTo>
                      <a:pt x="480" y="276"/>
                    </a:lnTo>
                    <a:lnTo>
                      <a:pt x="478" y="280"/>
                    </a:lnTo>
                    <a:lnTo>
                      <a:pt x="480" y="281"/>
                    </a:lnTo>
                    <a:lnTo>
                      <a:pt x="480" y="283"/>
                    </a:lnTo>
                    <a:lnTo>
                      <a:pt x="480" y="287"/>
                    </a:lnTo>
                    <a:lnTo>
                      <a:pt x="480" y="288"/>
                    </a:lnTo>
                    <a:lnTo>
                      <a:pt x="480" y="288"/>
                    </a:lnTo>
                    <a:lnTo>
                      <a:pt x="480" y="290"/>
                    </a:lnTo>
                    <a:lnTo>
                      <a:pt x="478" y="290"/>
                    </a:lnTo>
                    <a:lnTo>
                      <a:pt x="478" y="290"/>
                    </a:lnTo>
                    <a:lnTo>
                      <a:pt x="478" y="290"/>
                    </a:lnTo>
                    <a:lnTo>
                      <a:pt x="476" y="293"/>
                    </a:lnTo>
                    <a:lnTo>
                      <a:pt x="476" y="293"/>
                    </a:lnTo>
                    <a:lnTo>
                      <a:pt x="474" y="293"/>
                    </a:lnTo>
                    <a:lnTo>
                      <a:pt x="473" y="292"/>
                    </a:lnTo>
                    <a:lnTo>
                      <a:pt x="471" y="292"/>
                    </a:lnTo>
                    <a:lnTo>
                      <a:pt x="471" y="292"/>
                    </a:lnTo>
                    <a:lnTo>
                      <a:pt x="471" y="292"/>
                    </a:lnTo>
                    <a:lnTo>
                      <a:pt x="471" y="293"/>
                    </a:lnTo>
                    <a:lnTo>
                      <a:pt x="469" y="293"/>
                    </a:lnTo>
                    <a:lnTo>
                      <a:pt x="469" y="293"/>
                    </a:lnTo>
                    <a:lnTo>
                      <a:pt x="469" y="293"/>
                    </a:lnTo>
                    <a:lnTo>
                      <a:pt x="468" y="285"/>
                    </a:lnTo>
                    <a:lnTo>
                      <a:pt x="468" y="283"/>
                    </a:lnTo>
                    <a:lnTo>
                      <a:pt x="468" y="280"/>
                    </a:lnTo>
                    <a:lnTo>
                      <a:pt x="468" y="278"/>
                    </a:lnTo>
                    <a:lnTo>
                      <a:pt x="466" y="276"/>
                    </a:lnTo>
                    <a:lnTo>
                      <a:pt x="466" y="275"/>
                    </a:lnTo>
                    <a:lnTo>
                      <a:pt x="464" y="275"/>
                    </a:lnTo>
                    <a:lnTo>
                      <a:pt x="464" y="271"/>
                    </a:lnTo>
                    <a:lnTo>
                      <a:pt x="464" y="268"/>
                    </a:lnTo>
                    <a:lnTo>
                      <a:pt x="464" y="266"/>
                    </a:lnTo>
                    <a:lnTo>
                      <a:pt x="464" y="263"/>
                    </a:lnTo>
                    <a:lnTo>
                      <a:pt x="462" y="259"/>
                    </a:lnTo>
                    <a:lnTo>
                      <a:pt x="461" y="259"/>
                    </a:lnTo>
                    <a:lnTo>
                      <a:pt x="461" y="258"/>
                    </a:lnTo>
                    <a:lnTo>
                      <a:pt x="461" y="258"/>
                    </a:lnTo>
                    <a:lnTo>
                      <a:pt x="459" y="259"/>
                    </a:lnTo>
                    <a:lnTo>
                      <a:pt x="457" y="259"/>
                    </a:lnTo>
                    <a:lnTo>
                      <a:pt x="457" y="259"/>
                    </a:lnTo>
                    <a:lnTo>
                      <a:pt x="457" y="261"/>
                    </a:lnTo>
                    <a:lnTo>
                      <a:pt x="457" y="263"/>
                    </a:lnTo>
                    <a:lnTo>
                      <a:pt x="456" y="263"/>
                    </a:lnTo>
                    <a:lnTo>
                      <a:pt x="454" y="266"/>
                    </a:lnTo>
                    <a:lnTo>
                      <a:pt x="454" y="268"/>
                    </a:lnTo>
                    <a:lnTo>
                      <a:pt x="454" y="270"/>
                    </a:lnTo>
                    <a:lnTo>
                      <a:pt x="454" y="271"/>
                    </a:lnTo>
                    <a:lnTo>
                      <a:pt x="454" y="271"/>
                    </a:lnTo>
                    <a:lnTo>
                      <a:pt x="452" y="273"/>
                    </a:lnTo>
                    <a:lnTo>
                      <a:pt x="450" y="273"/>
                    </a:lnTo>
                    <a:lnTo>
                      <a:pt x="449" y="273"/>
                    </a:lnTo>
                    <a:lnTo>
                      <a:pt x="449" y="273"/>
                    </a:lnTo>
                    <a:lnTo>
                      <a:pt x="447" y="270"/>
                    </a:lnTo>
                    <a:lnTo>
                      <a:pt x="447" y="270"/>
                    </a:lnTo>
                    <a:lnTo>
                      <a:pt x="447" y="268"/>
                    </a:lnTo>
                    <a:lnTo>
                      <a:pt x="445" y="270"/>
                    </a:lnTo>
                    <a:lnTo>
                      <a:pt x="445" y="271"/>
                    </a:lnTo>
                    <a:lnTo>
                      <a:pt x="445" y="271"/>
                    </a:lnTo>
                    <a:lnTo>
                      <a:pt x="445" y="271"/>
                    </a:lnTo>
                    <a:lnTo>
                      <a:pt x="445" y="271"/>
                    </a:lnTo>
                    <a:lnTo>
                      <a:pt x="445" y="271"/>
                    </a:lnTo>
                    <a:lnTo>
                      <a:pt x="444" y="266"/>
                    </a:lnTo>
                    <a:lnTo>
                      <a:pt x="442" y="261"/>
                    </a:lnTo>
                    <a:lnTo>
                      <a:pt x="442" y="259"/>
                    </a:lnTo>
                    <a:lnTo>
                      <a:pt x="442" y="258"/>
                    </a:lnTo>
                    <a:lnTo>
                      <a:pt x="444" y="254"/>
                    </a:lnTo>
                    <a:lnTo>
                      <a:pt x="445" y="252"/>
                    </a:lnTo>
                    <a:lnTo>
                      <a:pt x="445" y="251"/>
                    </a:lnTo>
                    <a:lnTo>
                      <a:pt x="445" y="251"/>
                    </a:lnTo>
                    <a:lnTo>
                      <a:pt x="447" y="251"/>
                    </a:lnTo>
                    <a:lnTo>
                      <a:pt x="449" y="251"/>
                    </a:lnTo>
                    <a:lnTo>
                      <a:pt x="450" y="251"/>
                    </a:lnTo>
                    <a:lnTo>
                      <a:pt x="450" y="249"/>
                    </a:lnTo>
                    <a:lnTo>
                      <a:pt x="452" y="249"/>
                    </a:lnTo>
                    <a:lnTo>
                      <a:pt x="452" y="247"/>
                    </a:lnTo>
                    <a:lnTo>
                      <a:pt x="454" y="247"/>
                    </a:lnTo>
                    <a:lnTo>
                      <a:pt x="456" y="249"/>
                    </a:lnTo>
                    <a:lnTo>
                      <a:pt x="456" y="249"/>
                    </a:lnTo>
                    <a:lnTo>
                      <a:pt x="456" y="247"/>
                    </a:lnTo>
                    <a:lnTo>
                      <a:pt x="457" y="246"/>
                    </a:lnTo>
                    <a:lnTo>
                      <a:pt x="457" y="246"/>
                    </a:lnTo>
                    <a:lnTo>
                      <a:pt x="457" y="244"/>
                    </a:lnTo>
                    <a:lnTo>
                      <a:pt x="459" y="244"/>
                    </a:lnTo>
                    <a:lnTo>
                      <a:pt x="459" y="244"/>
                    </a:lnTo>
                    <a:lnTo>
                      <a:pt x="461" y="244"/>
                    </a:lnTo>
                    <a:lnTo>
                      <a:pt x="461" y="242"/>
                    </a:lnTo>
                    <a:lnTo>
                      <a:pt x="462" y="239"/>
                    </a:lnTo>
                    <a:lnTo>
                      <a:pt x="462" y="235"/>
                    </a:lnTo>
                    <a:lnTo>
                      <a:pt x="462" y="235"/>
                    </a:lnTo>
                    <a:lnTo>
                      <a:pt x="462" y="234"/>
                    </a:lnTo>
                    <a:lnTo>
                      <a:pt x="462" y="234"/>
                    </a:lnTo>
                    <a:lnTo>
                      <a:pt x="466" y="235"/>
                    </a:lnTo>
                    <a:lnTo>
                      <a:pt x="466" y="235"/>
                    </a:lnTo>
                    <a:lnTo>
                      <a:pt x="468" y="234"/>
                    </a:lnTo>
                    <a:lnTo>
                      <a:pt x="468" y="234"/>
                    </a:lnTo>
                    <a:lnTo>
                      <a:pt x="468" y="232"/>
                    </a:lnTo>
                    <a:lnTo>
                      <a:pt x="466" y="230"/>
                    </a:lnTo>
                    <a:lnTo>
                      <a:pt x="462" y="229"/>
                    </a:lnTo>
                    <a:lnTo>
                      <a:pt x="459" y="229"/>
                    </a:lnTo>
                    <a:lnTo>
                      <a:pt x="454" y="229"/>
                    </a:lnTo>
                    <a:lnTo>
                      <a:pt x="449" y="229"/>
                    </a:lnTo>
                    <a:lnTo>
                      <a:pt x="447" y="229"/>
                    </a:lnTo>
                    <a:lnTo>
                      <a:pt x="444" y="227"/>
                    </a:lnTo>
                    <a:lnTo>
                      <a:pt x="440" y="229"/>
                    </a:lnTo>
                    <a:lnTo>
                      <a:pt x="433" y="229"/>
                    </a:lnTo>
                    <a:lnTo>
                      <a:pt x="432" y="229"/>
                    </a:lnTo>
                    <a:lnTo>
                      <a:pt x="430" y="229"/>
                    </a:lnTo>
                    <a:lnTo>
                      <a:pt x="428" y="229"/>
                    </a:lnTo>
                    <a:lnTo>
                      <a:pt x="425" y="227"/>
                    </a:lnTo>
                    <a:lnTo>
                      <a:pt x="421" y="227"/>
                    </a:lnTo>
                    <a:lnTo>
                      <a:pt x="420" y="225"/>
                    </a:lnTo>
                    <a:lnTo>
                      <a:pt x="416" y="225"/>
                    </a:lnTo>
                    <a:lnTo>
                      <a:pt x="416" y="225"/>
                    </a:lnTo>
                    <a:lnTo>
                      <a:pt x="416" y="225"/>
                    </a:lnTo>
                    <a:lnTo>
                      <a:pt x="416" y="225"/>
                    </a:lnTo>
                    <a:lnTo>
                      <a:pt x="416" y="224"/>
                    </a:lnTo>
                    <a:lnTo>
                      <a:pt x="416" y="220"/>
                    </a:lnTo>
                    <a:lnTo>
                      <a:pt x="416" y="213"/>
                    </a:lnTo>
                    <a:lnTo>
                      <a:pt x="416" y="212"/>
                    </a:lnTo>
                    <a:lnTo>
                      <a:pt x="415" y="206"/>
                    </a:lnTo>
                    <a:lnTo>
                      <a:pt x="413" y="206"/>
                    </a:lnTo>
                    <a:lnTo>
                      <a:pt x="413" y="206"/>
                    </a:lnTo>
                    <a:lnTo>
                      <a:pt x="411" y="206"/>
                    </a:lnTo>
                    <a:lnTo>
                      <a:pt x="411" y="208"/>
                    </a:lnTo>
                    <a:lnTo>
                      <a:pt x="411" y="208"/>
                    </a:lnTo>
                    <a:lnTo>
                      <a:pt x="411" y="210"/>
                    </a:lnTo>
                    <a:lnTo>
                      <a:pt x="409" y="210"/>
                    </a:lnTo>
                    <a:lnTo>
                      <a:pt x="408" y="210"/>
                    </a:lnTo>
                    <a:lnTo>
                      <a:pt x="406" y="210"/>
                    </a:lnTo>
                    <a:lnTo>
                      <a:pt x="404" y="208"/>
                    </a:lnTo>
                    <a:lnTo>
                      <a:pt x="403" y="206"/>
                    </a:lnTo>
                    <a:lnTo>
                      <a:pt x="403" y="203"/>
                    </a:lnTo>
                    <a:lnTo>
                      <a:pt x="401" y="203"/>
                    </a:lnTo>
                    <a:lnTo>
                      <a:pt x="401" y="201"/>
                    </a:lnTo>
                    <a:lnTo>
                      <a:pt x="399" y="201"/>
                    </a:lnTo>
                    <a:lnTo>
                      <a:pt x="399" y="201"/>
                    </a:lnTo>
                    <a:lnTo>
                      <a:pt x="399" y="203"/>
                    </a:lnTo>
                    <a:lnTo>
                      <a:pt x="399" y="203"/>
                    </a:lnTo>
                    <a:lnTo>
                      <a:pt x="399" y="205"/>
                    </a:lnTo>
                    <a:lnTo>
                      <a:pt x="399" y="205"/>
                    </a:lnTo>
                    <a:lnTo>
                      <a:pt x="399" y="205"/>
                    </a:lnTo>
                    <a:lnTo>
                      <a:pt x="399" y="205"/>
                    </a:lnTo>
                    <a:lnTo>
                      <a:pt x="397" y="205"/>
                    </a:lnTo>
                    <a:lnTo>
                      <a:pt x="396" y="205"/>
                    </a:lnTo>
                    <a:lnTo>
                      <a:pt x="396" y="205"/>
                    </a:lnTo>
                    <a:lnTo>
                      <a:pt x="394" y="205"/>
                    </a:lnTo>
                    <a:lnTo>
                      <a:pt x="394" y="203"/>
                    </a:lnTo>
                    <a:lnTo>
                      <a:pt x="392" y="201"/>
                    </a:lnTo>
                    <a:lnTo>
                      <a:pt x="391" y="200"/>
                    </a:lnTo>
                    <a:lnTo>
                      <a:pt x="389" y="198"/>
                    </a:lnTo>
                    <a:lnTo>
                      <a:pt x="389" y="198"/>
                    </a:lnTo>
                    <a:lnTo>
                      <a:pt x="387" y="200"/>
                    </a:lnTo>
                    <a:lnTo>
                      <a:pt x="387" y="200"/>
                    </a:lnTo>
                    <a:lnTo>
                      <a:pt x="389" y="200"/>
                    </a:lnTo>
                    <a:lnTo>
                      <a:pt x="389" y="201"/>
                    </a:lnTo>
                    <a:lnTo>
                      <a:pt x="389" y="201"/>
                    </a:lnTo>
                    <a:lnTo>
                      <a:pt x="389" y="203"/>
                    </a:lnTo>
                    <a:lnTo>
                      <a:pt x="389" y="203"/>
                    </a:lnTo>
                    <a:lnTo>
                      <a:pt x="387" y="205"/>
                    </a:lnTo>
                    <a:lnTo>
                      <a:pt x="385" y="206"/>
                    </a:lnTo>
                    <a:lnTo>
                      <a:pt x="384" y="208"/>
                    </a:lnTo>
                    <a:lnTo>
                      <a:pt x="384" y="210"/>
                    </a:lnTo>
                    <a:lnTo>
                      <a:pt x="384" y="212"/>
                    </a:lnTo>
                    <a:lnTo>
                      <a:pt x="382" y="213"/>
                    </a:lnTo>
                    <a:lnTo>
                      <a:pt x="384" y="213"/>
                    </a:lnTo>
                    <a:lnTo>
                      <a:pt x="384" y="215"/>
                    </a:lnTo>
                    <a:lnTo>
                      <a:pt x="385" y="215"/>
                    </a:lnTo>
                    <a:lnTo>
                      <a:pt x="389" y="217"/>
                    </a:lnTo>
                    <a:lnTo>
                      <a:pt x="391" y="220"/>
                    </a:lnTo>
                    <a:lnTo>
                      <a:pt x="391" y="220"/>
                    </a:lnTo>
                    <a:lnTo>
                      <a:pt x="392" y="222"/>
                    </a:lnTo>
                    <a:lnTo>
                      <a:pt x="396" y="222"/>
                    </a:lnTo>
                    <a:lnTo>
                      <a:pt x="396" y="222"/>
                    </a:lnTo>
                    <a:lnTo>
                      <a:pt x="397" y="224"/>
                    </a:lnTo>
                    <a:lnTo>
                      <a:pt x="397" y="225"/>
                    </a:lnTo>
                    <a:lnTo>
                      <a:pt x="399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29"/>
                    </a:lnTo>
                    <a:lnTo>
                      <a:pt x="394" y="227"/>
                    </a:lnTo>
                    <a:lnTo>
                      <a:pt x="392" y="227"/>
                    </a:lnTo>
                    <a:lnTo>
                      <a:pt x="391" y="227"/>
                    </a:lnTo>
                    <a:lnTo>
                      <a:pt x="389" y="232"/>
                    </a:lnTo>
                    <a:lnTo>
                      <a:pt x="387" y="234"/>
                    </a:lnTo>
                    <a:lnTo>
                      <a:pt x="387" y="234"/>
                    </a:lnTo>
                    <a:lnTo>
                      <a:pt x="385" y="234"/>
                    </a:lnTo>
                    <a:lnTo>
                      <a:pt x="384" y="234"/>
                    </a:lnTo>
                    <a:lnTo>
                      <a:pt x="382" y="237"/>
                    </a:lnTo>
                    <a:lnTo>
                      <a:pt x="382" y="239"/>
                    </a:lnTo>
                    <a:lnTo>
                      <a:pt x="382" y="239"/>
                    </a:lnTo>
                    <a:lnTo>
                      <a:pt x="382" y="241"/>
                    </a:lnTo>
                    <a:lnTo>
                      <a:pt x="384" y="242"/>
                    </a:lnTo>
                    <a:lnTo>
                      <a:pt x="385" y="242"/>
                    </a:lnTo>
                    <a:lnTo>
                      <a:pt x="387" y="242"/>
                    </a:lnTo>
                    <a:lnTo>
                      <a:pt x="387" y="242"/>
                    </a:lnTo>
                    <a:lnTo>
                      <a:pt x="389" y="244"/>
                    </a:lnTo>
                    <a:lnTo>
                      <a:pt x="391" y="246"/>
                    </a:lnTo>
                    <a:lnTo>
                      <a:pt x="394" y="246"/>
                    </a:lnTo>
                    <a:lnTo>
                      <a:pt x="396" y="247"/>
                    </a:lnTo>
                    <a:lnTo>
                      <a:pt x="396" y="247"/>
                    </a:lnTo>
                    <a:lnTo>
                      <a:pt x="396" y="249"/>
                    </a:lnTo>
                    <a:lnTo>
                      <a:pt x="394" y="251"/>
                    </a:lnTo>
                    <a:lnTo>
                      <a:pt x="394" y="252"/>
                    </a:lnTo>
                    <a:lnTo>
                      <a:pt x="392" y="256"/>
                    </a:lnTo>
                    <a:lnTo>
                      <a:pt x="392" y="259"/>
                    </a:lnTo>
                    <a:lnTo>
                      <a:pt x="392" y="261"/>
                    </a:lnTo>
                    <a:lnTo>
                      <a:pt x="392" y="261"/>
                    </a:lnTo>
                    <a:lnTo>
                      <a:pt x="394" y="261"/>
                    </a:lnTo>
                    <a:lnTo>
                      <a:pt x="394" y="263"/>
                    </a:lnTo>
                    <a:lnTo>
                      <a:pt x="396" y="264"/>
                    </a:lnTo>
                    <a:lnTo>
                      <a:pt x="394" y="268"/>
                    </a:lnTo>
                    <a:lnTo>
                      <a:pt x="396" y="268"/>
                    </a:lnTo>
                    <a:lnTo>
                      <a:pt x="397" y="268"/>
                    </a:lnTo>
                    <a:lnTo>
                      <a:pt x="399" y="270"/>
                    </a:lnTo>
                    <a:lnTo>
                      <a:pt x="399" y="270"/>
                    </a:lnTo>
                    <a:lnTo>
                      <a:pt x="397" y="273"/>
                    </a:lnTo>
                    <a:lnTo>
                      <a:pt x="397" y="275"/>
                    </a:lnTo>
                    <a:lnTo>
                      <a:pt x="399" y="276"/>
                    </a:lnTo>
                    <a:lnTo>
                      <a:pt x="399" y="280"/>
                    </a:lnTo>
                    <a:lnTo>
                      <a:pt x="399" y="280"/>
                    </a:lnTo>
                    <a:lnTo>
                      <a:pt x="399" y="281"/>
                    </a:lnTo>
                    <a:lnTo>
                      <a:pt x="399" y="283"/>
                    </a:lnTo>
                    <a:lnTo>
                      <a:pt x="401" y="288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5"/>
                    </a:lnTo>
                    <a:lnTo>
                      <a:pt x="399" y="295"/>
                    </a:lnTo>
                    <a:lnTo>
                      <a:pt x="401" y="297"/>
                    </a:lnTo>
                    <a:lnTo>
                      <a:pt x="401" y="299"/>
                    </a:lnTo>
                    <a:lnTo>
                      <a:pt x="401" y="300"/>
                    </a:lnTo>
                    <a:lnTo>
                      <a:pt x="399" y="300"/>
                    </a:lnTo>
                    <a:lnTo>
                      <a:pt x="399" y="300"/>
                    </a:lnTo>
                    <a:lnTo>
                      <a:pt x="397" y="299"/>
                    </a:lnTo>
                    <a:lnTo>
                      <a:pt x="397" y="300"/>
                    </a:lnTo>
                    <a:lnTo>
                      <a:pt x="396" y="302"/>
                    </a:lnTo>
                    <a:lnTo>
                      <a:pt x="394" y="302"/>
                    </a:lnTo>
                    <a:lnTo>
                      <a:pt x="394" y="300"/>
                    </a:lnTo>
                    <a:lnTo>
                      <a:pt x="394" y="299"/>
                    </a:lnTo>
                    <a:lnTo>
                      <a:pt x="396" y="293"/>
                    </a:lnTo>
                    <a:lnTo>
                      <a:pt x="396" y="293"/>
                    </a:lnTo>
                    <a:lnTo>
                      <a:pt x="394" y="292"/>
                    </a:lnTo>
                    <a:lnTo>
                      <a:pt x="394" y="292"/>
                    </a:lnTo>
                    <a:lnTo>
                      <a:pt x="394" y="292"/>
                    </a:lnTo>
                    <a:lnTo>
                      <a:pt x="392" y="297"/>
                    </a:lnTo>
                    <a:lnTo>
                      <a:pt x="392" y="300"/>
                    </a:lnTo>
                    <a:lnTo>
                      <a:pt x="392" y="300"/>
                    </a:lnTo>
                    <a:lnTo>
                      <a:pt x="389" y="302"/>
                    </a:lnTo>
                    <a:lnTo>
                      <a:pt x="387" y="299"/>
                    </a:lnTo>
                    <a:lnTo>
                      <a:pt x="387" y="299"/>
                    </a:lnTo>
                    <a:lnTo>
                      <a:pt x="387" y="300"/>
                    </a:lnTo>
                    <a:lnTo>
                      <a:pt x="385" y="302"/>
                    </a:lnTo>
                    <a:lnTo>
                      <a:pt x="384" y="302"/>
                    </a:lnTo>
                    <a:lnTo>
                      <a:pt x="382" y="300"/>
                    </a:lnTo>
                    <a:lnTo>
                      <a:pt x="384" y="299"/>
                    </a:lnTo>
                    <a:lnTo>
                      <a:pt x="384" y="293"/>
                    </a:lnTo>
                    <a:lnTo>
                      <a:pt x="385" y="290"/>
                    </a:lnTo>
                    <a:lnTo>
                      <a:pt x="382" y="290"/>
                    </a:lnTo>
                    <a:lnTo>
                      <a:pt x="380" y="288"/>
                    </a:lnTo>
                    <a:lnTo>
                      <a:pt x="380" y="287"/>
                    </a:lnTo>
                    <a:lnTo>
                      <a:pt x="380" y="288"/>
                    </a:lnTo>
                    <a:lnTo>
                      <a:pt x="382" y="290"/>
                    </a:lnTo>
                    <a:lnTo>
                      <a:pt x="382" y="290"/>
                    </a:lnTo>
                    <a:lnTo>
                      <a:pt x="384" y="292"/>
                    </a:lnTo>
                    <a:lnTo>
                      <a:pt x="384" y="293"/>
                    </a:lnTo>
                    <a:lnTo>
                      <a:pt x="382" y="293"/>
                    </a:lnTo>
                    <a:lnTo>
                      <a:pt x="380" y="297"/>
                    </a:lnTo>
                    <a:lnTo>
                      <a:pt x="377" y="299"/>
                    </a:lnTo>
                    <a:lnTo>
                      <a:pt x="375" y="300"/>
                    </a:lnTo>
                    <a:lnTo>
                      <a:pt x="365" y="304"/>
                    </a:lnTo>
                    <a:lnTo>
                      <a:pt x="363" y="304"/>
                    </a:lnTo>
                    <a:lnTo>
                      <a:pt x="362" y="307"/>
                    </a:lnTo>
                    <a:lnTo>
                      <a:pt x="360" y="309"/>
                    </a:lnTo>
                    <a:lnTo>
                      <a:pt x="358" y="312"/>
                    </a:lnTo>
                    <a:lnTo>
                      <a:pt x="360" y="316"/>
                    </a:lnTo>
                    <a:lnTo>
                      <a:pt x="362" y="319"/>
                    </a:lnTo>
                    <a:lnTo>
                      <a:pt x="362" y="321"/>
                    </a:lnTo>
                    <a:lnTo>
                      <a:pt x="360" y="322"/>
                    </a:lnTo>
                    <a:lnTo>
                      <a:pt x="358" y="324"/>
                    </a:lnTo>
                    <a:lnTo>
                      <a:pt x="358" y="326"/>
                    </a:lnTo>
                    <a:lnTo>
                      <a:pt x="358" y="327"/>
                    </a:lnTo>
                    <a:lnTo>
                      <a:pt x="356" y="327"/>
                    </a:lnTo>
                    <a:lnTo>
                      <a:pt x="353" y="331"/>
                    </a:lnTo>
                    <a:lnTo>
                      <a:pt x="351" y="333"/>
                    </a:lnTo>
                    <a:lnTo>
                      <a:pt x="350" y="334"/>
                    </a:lnTo>
                    <a:lnTo>
                      <a:pt x="348" y="333"/>
                    </a:lnTo>
                    <a:lnTo>
                      <a:pt x="348" y="333"/>
                    </a:lnTo>
                    <a:lnTo>
                      <a:pt x="350" y="334"/>
                    </a:lnTo>
                    <a:lnTo>
                      <a:pt x="348" y="336"/>
                    </a:lnTo>
                    <a:lnTo>
                      <a:pt x="348" y="336"/>
                    </a:lnTo>
                    <a:lnTo>
                      <a:pt x="346" y="336"/>
                    </a:lnTo>
                    <a:lnTo>
                      <a:pt x="339" y="339"/>
                    </a:lnTo>
                    <a:lnTo>
                      <a:pt x="334" y="341"/>
                    </a:lnTo>
                    <a:lnTo>
                      <a:pt x="332" y="341"/>
                    </a:lnTo>
                    <a:lnTo>
                      <a:pt x="334" y="339"/>
                    </a:lnTo>
                    <a:lnTo>
                      <a:pt x="334" y="339"/>
                    </a:lnTo>
                    <a:lnTo>
                      <a:pt x="334" y="338"/>
                    </a:lnTo>
                    <a:lnTo>
                      <a:pt x="332" y="336"/>
                    </a:lnTo>
                    <a:lnTo>
                      <a:pt x="332" y="336"/>
                    </a:lnTo>
                    <a:lnTo>
                      <a:pt x="329" y="339"/>
                    </a:lnTo>
                    <a:lnTo>
                      <a:pt x="327" y="343"/>
                    </a:lnTo>
                    <a:lnTo>
                      <a:pt x="327" y="343"/>
                    </a:lnTo>
                    <a:lnTo>
                      <a:pt x="327" y="343"/>
                    </a:lnTo>
                    <a:lnTo>
                      <a:pt x="331" y="341"/>
                    </a:lnTo>
                    <a:lnTo>
                      <a:pt x="332" y="341"/>
                    </a:lnTo>
                    <a:lnTo>
                      <a:pt x="332" y="341"/>
                    </a:lnTo>
                    <a:lnTo>
                      <a:pt x="327" y="345"/>
                    </a:lnTo>
                    <a:lnTo>
                      <a:pt x="319" y="351"/>
                    </a:lnTo>
                    <a:lnTo>
                      <a:pt x="319" y="353"/>
                    </a:lnTo>
                    <a:lnTo>
                      <a:pt x="317" y="355"/>
                    </a:lnTo>
                    <a:lnTo>
                      <a:pt x="315" y="356"/>
                    </a:lnTo>
                    <a:lnTo>
                      <a:pt x="314" y="362"/>
                    </a:lnTo>
                    <a:lnTo>
                      <a:pt x="308" y="367"/>
                    </a:lnTo>
                    <a:lnTo>
                      <a:pt x="307" y="368"/>
                    </a:lnTo>
                    <a:lnTo>
                      <a:pt x="298" y="374"/>
                    </a:lnTo>
                    <a:lnTo>
                      <a:pt x="296" y="375"/>
                    </a:lnTo>
                    <a:lnTo>
                      <a:pt x="293" y="379"/>
                    </a:lnTo>
                    <a:lnTo>
                      <a:pt x="290" y="382"/>
                    </a:lnTo>
                    <a:lnTo>
                      <a:pt x="285" y="385"/>
                    </a:lnTo>
                    <a:lnTo>
                      <a:pt x="278" y="389"/>
                    </a:lnTo>
                    <a:lnTo>
                      <a:pt x="273" y="392"/>
                    </a:lnTo>
                    <a:lnTo>
                      <a:pt x="271" y="396"/>
                    </a:lnTo>
                    <a:lnTo>
                      <a:pt x="271" y="396"/>
                    </a:lnTo>
                    <a:lnTo>
                      <a:pt x="273" y="397"/>
                    </a:lnTo>
                    <a:lnTo>
                      <a:pt x="273" y="397"/>
                    </a:lnTo>
                    <a:lnTo>
                      <a:pt x="273" y="399"/>
                    </a:lnTo>
                    <a:lnTo>
                      <a:pt x="273" y="401"/>
                    </a:lnTo>
                    <a:lnTo>
                      <a:pt x="273" y="401"/>
                    </a:lnTo>
                    <a:lnTo>
                      <a:pt x="271" y="404"/>
                    </a:lnTo>
                    <a:lnTo>
                      <a:pt x="269" y="404"/>
                    </a:lnTo>
                    <a:lnTo>
                      <a:pt x="261" y="408"/>
                    </a:lnTo>
                    <a:lnTo>
                      <a:pt x="261" y="408"/>
                    </a:lnTo>
                    <a:lnTo>
                      <a:pt x="254" y="408"/>
                    </a:lnTo>
                    <a:lnTo>
                      <a:pt x="252" y="408"/>
                    </a:lnTo>
                    <a:lnTo>
                      <a:pt x="252" y="409"/>
                    </a:lnTo>
                    <a:lnTo>
                      <a:pt x="249" y="414"/>
                    </a:lnTo>
                    <a:lnTo>
                      <a:pt x="247" y="416"/>
                    </a:lnTo>
                    <a:lnTo>
                      <a:pt x="247" y="418"/>
                    </a:lnTo>
                    <a:lnTo>
                      <a:pt x="247" y="420"/>
                    </a:lnTo>
                    <a:lnTo>
                      <a:pt x="245" y="420"/>
                    </a:lnTo>
                    <a:lnTo>
                      <a:pt x="243" y="420"/>
                    </a:lnTo>
                    <a:lnTo>
                      <a:pt x="243" y="420"/>
                    </a:lnTo>
                    <a:lnTo>
                      <a:pt x="242" y="418"/>
                    </a:lnTo>
                    <a:lnTo>
                      <a:pt x="242" y="416"/>
                    </a:lnTo>
                    <a:lnTo>
                      <a:pt x="240" y="416"/>
                    </a:lnTo>
                    <a:lnTo>
                      <a:pt x="235" y="418"/>
                    </a:lnTo>
                    <a:lnTo>
                      <a:pt x="233" y="420"/>
                    </a:lnTo>
                    <a:lnTo>
                      <a:pt x="230" y="428"/>
                    </a:lnTo>
                    <a:lnTo>
                      <a:pt x="228" y="433"/>
                    </a:lnTo>
                    <a:lnTo>
                      <a:pt x="230" y="438"/>
                    </a:lnTo>
                    <a:lnTo>
                      <a:pt x="231" y="442"/>
                    </a:lnTo>
                    <a:lnTo>
                      <a:pt x="231" y="445"/>
                    </a:lnTo>
                    <a:lnTo>
                      <a:pt x="231" y="447"/>
                    </a:lnTo>
                    <a:lnTo>
                      <a:pt x="230" y="449"/>
                    </a:lnTo>
                    <a:lnTo>
                      <a:pt x="230" y="450"/>
                    </a:lnTo>
                    <a:lnTo>
                      <a:pt x="230" y="452"/>
                    </a:lnTo>
                    <a:lnTo>
                      <a:pt x="231" y="457"/>
                    </a:lnTo>
                    <a:lnTo>
                      <a:pt x="231" y="459"/>
                    </a:lnTo>
                    <a:lnTo>
                      <a:pt x="231" y="460"/>
                    </a:lnTo>
                    <a:lnTo>
                      <a:pt x="233" y="464"/>
                    </a:lnTo>
                    <a:lnTo>
                      <a:pt x="233" y="464"/>
                    </a:lnTo>
                    <a:lnTo>
                      <a:pt x="231" y="462"/>
                    </a:lnTo>
                    <a:lnTo>
                      <a:pt x="230" y="459"/>
                    </a:lnTo>
                    <a:lnTo>
                      <a:pt x="228" y="462"/>
                    </a:lnTo>
                    <a:lnTo>
                      <a:pt x="230" y="464"/>
                    </a:lnTo>
                    <a:lnTo>
                      <a:pt x="233" y="466"/>
                    </a:lnTo>
                    <a:lnTo>
                      <a:pt x="235" y="466"/>
                    </a:lnTo>
                    <a:lnTo>
                      <a:pt x="231" y="479"/>
                    </a:lnTo>
                    <a:lnTo>
                      <a:pt x="230" y="484"/>
                    </a:lnTo>
                    <a:lnTo>
                      <a:pt x="228" y="488"/>
                    </a:lnTo>
                    <a:lnTo>
                      <a:pt x="226" y="488"/>
                    </a:lnTo>
                    <a:lnTo>
                      <a:pt x="225" y="493"/>
                    </a:lnTo>
                    <a:lnTo>
                      <a:pt x="223" y="500"/>
                    </a:lnTo>
                    <a:lnTo>
                      <a:pt x="223" y="501"/>
                    </a:lnTo>
                    <a:lnTo>
                      <a:pt x="223" y="503"/>
                    </a:lnTo>
                    <a:lnTo>
                      <a:pt x="223" y="505"/>
                    </a:lnTo>
                    <a:lnTo>
                      <a:pt x="221" y="506"/>
                    </a:lnTo>
                    <a:lnTo>
                      <a:pt x="223" y="506"/>
                    </a:lnTo>
                    <a:lnTo>
                      <a:pt x="225" y="506"/>
                    </a:lnTo>
                    <a:lnTo>
                      <a:pt x="225" y="508"/>
                    </a:lnTo>
                    <a:lnTo>
                      <a:pt x="225" y="517"/>
                    </a:lnTo>
                    <a:lnTo>
                      <a:pt x="225" y="525"/>
                    </a:lnTo>
                    <a:lnTo>
                      <a:pt x="223" y="525"/>
                    </a:lnTo>
                    <a:lnTo>
                      <a:pt x="221" y="525"/>
                    </a:lnTo>
                    <a:lnTo>
                      <a:pt x="219" y="525"/>
                    </a:lnTo>
                    <a:lnTo>
                      <a:pt x="218" y="525"/>
                    </a:lnTo>
                    <a:lnTo>
                      <a:pt x="216" y="525"/>
                    </a:lnTo>
                    <a:lnTo>
                      <a:pt x="214" y="527"/>
                    </a:lnTo>
                    <a:lnTo>
                      <a:pt x="213" y="529"/>
                    </a:lnTo>
                    <a:lnTo>
                      <a:pt x="213" y="530"/>
                    </a:lnTo>
                    <a:lnTo>
                      <a:pt x="207" y="537"/>
                    </a:lnTo>
                    <a:lnTo>
                      <a:pt x="207" y="541"/>
                    </a:lnTo>
                    <a:lnTo>
                      <a:pt x="207" y="542"/>
                    </a:lnTo>
                    <a:lnTo>
                      <a:pt x="207" y="544"/>
                    </a:lnTo>
                    <a:lnTo>
                      <a:pt x="209" y="544"/>
                    </a:lnTo>
                    <a:lnTo>
                      <a:pt x="211" y="546"/>
                    </a:lnTo>
                    <a:lnTo>
                      <a:pt x="214" y="546"/>
                    </a:lnTo>
                    <a:lnTo>
                      <a:pt x="214" y="546"/>
                    </a:lnTo>
                    <a:lnTo>
                      <a:pt x="216" y="547"/>
                    </a:lnTo>
                    <a:lnTo>
                      <a:pt x="213" y="546"/>
                    </a:lnTo>
                    <a:lnTo>
                      <a:pt x="207" y="546"/>
                    </a:lnTo>
                    <a:lnTo>
                      <a:pt x="197" y="549"/>
                    </a:lnTo>
                    <a:lnTo>
                      <a:pt x="194" y="551"/>
                    </a:lnTo>
                    <a:lnTo>
                      <a:pt x="192" y="552"/>
                    </a:lnTo>
                    <a:lnTo>
                      <a:pt x="192" y="558"/>
                    </a:lnTo>
                    <a:lnTo>
                      <a:pt x="192" y="561"/>
                    </a:lnTo>
                    <a:lnTo>
                      <a:pt x="190" y="563"/>
                    </a:lnTo>
                    <a:lnTo>
                      <a:pt x="185" y="566"/>
                    </a:lnTo>
                    <a:lnTo>
                      <a:pt x="182" y="568"/>
                    </a:lnTo>
                    <a:lnTo>
                      <a:pt x="180" y="568"/>
                    </a:lnTo>
                    <a:lnTo>
                      <a:pt x="175" y="568"/>
                    </a:lnTo>
                    <a:lnTo>
                      <a:pt x="172" y="564"/>
                    </a:lnTo>
                    <a:lnTo>
                      <a:pt x="170" y="563"/>
                    </a:lnTo>
                    <a:lnTo>
                      <a:pt x="163" y="554"/>
                    </a:lnTo>
                    <a:lnTo>
                      <a:pt x="161" y="552"/>
                    </a:lnTo>
                    <a:lnTo>
                      <a:pt x="160" y="549"/>
                    </a:lnTo>
                    <a:lnTo>
                      <a:pt x="160" y="547"/>
                    </a:lnTo>
                    <a:lnTo>
                      <a:pt x="160" y="547"/>
                    </a:lnTo>
                    <a:lnTo>
                      <a:pt x="158" y="547"/>
                    </a:lnTo>
                    <a:lnTo>
                      <a:pt x="158" y="546"/>
                    </a:lnTo>
                    <a:lnTo>
                      <a:pt x="156" y="542"/>
                    </a:lnTo>
                    <a:lnTo>
                      <a:pt x="156" y="537"/>
                    </a:lnTo>
                    <a:lnTo>
                      <a:pt x="154" y="534"/>
                    </a:lnTo>
                    <a:lnTo>
                      <a:pt x="156" y="534"/>
                    </a:lnTo>
                    <a:lnTo>
                      <a:pt x="158" y="535"/>
                    </a:lnTo>
                    <a:lnTo>
                      <a:pt x="158" y="537"/>
                    </a:lnTo>
                    <a:lnTo>
                      <a:pt x="158" y="541"/>
                    </a:lnTo>
                    <a:lnTo>
                      <a:pt x="158" y="541"/>
                    </a:lnTo>
                    <a:lnTo>
                      <a:pt x="160" y="541"/>
                    </a:lnTo>
                    <a:lnTo>
                      <a:pt x="158" y="534"/>
                    </a:lnTo>
                    <a:lnTo>
                      <a:pt x="156" y="532"/>
                    </a:lnTo>
                    <a:lnTo>
                      <a:pt x="154" y="530"/>
                    </a:lnTo>
                    <a:lnTo>
                      <a:pt x="154" y="530"/>
                    </a:lnTo>
                    <a:lnTo>
                      <a:pt x="154" y="529"/>
                    </a:lnTo>
                    <a:lnTo>
                      <a:pt x="154" y="527"/>
                    </a:lnTo>
                    <a:lnTo>
                      <a:pt x="153" y="525"/>
                    </a:lnTo>
                    <a:lnTo>
                      <a:pt x="153" y="524"/>
                    </a:lnTo>
                    <a:lnTo>
                      <a:pt x="149" y="517"/>
                    </a:lnTo>
                    <a:lnTo>
                      <a:pt x="148" y="512"/>
                    </a:lnTo>
                    <a:lnTo>
                      <a:pt x="146" y="505"/>
                    </a:lnTo>
                    <a:lnTo>
                      <a:pt x="144" y="503"/>
                    </a:lnTo>
                    <a:lnTo>
                      <a:pt x="141" y="498"/>
                    </a:lnTo>
                    <a:lnTo>
                      <a:pt x="139" y="496"/>
                    </a:lnTo>
                    <a:lnTo>
                      <a:pt x="137" y="495"/>
                    </a:lnTo>
                    <a:lnTo>
                      <a:pt x="136" y="493"/>
                    </a:lnTo>
                    <a:lnTo>
                      <a:pt x="136" y="491"/>
                    </a:lnTo>
                    <a:lnTo>
                      <a:pt x="130" y="483"/>
                    </a:lnTo>
                    <a:lnTo>
                      <a:pt x="129" y="476"/>
                    </a:lnTo>
                    <a:lnTo>
                      <a:pt x="127" y="474"/>
                    </a:lnTo>
                    <a:lnTo>
                      <a:pt x="127" y="472"/>
                    </a:lnTo>
                    <a:lnTo>
                      <a:pt x="125" y="464"/>
                    </a:lnTo>
                    <a:lnTo>
                      <a:pt x="125" y="462"/>
                    </a:lnTo>
                    <a:lnTo>
                      <a:pt x="125" y="460"/>
                    </a:lnTo>
                    <a:lnTo>
                      <a:pt x="124" y="457"/>
                    </a:lnTo>
                    <a:lnTo>
                      <a:pt x="122" y="454"/>
                    </a:lnTo>
                    <a:lnTo>
                      <a:pt x="122" y="450"/>
                    </a:lnTo>
                    <a:lnTo>
                      <a:pt x="122" y="450"/>
                    </a:lnTo>
                    <a:lnTo>
                      <a:pt x="120" y="445"/>
                    </a:lnTo>
                    <a:lnTo>
                      <a:pt x="120" y="443"/>
                    </a:lnTo>
                    <a:lnTo>
                      <a:pt x="119" y="443"/>
                    </a:lnTo>
                    <a:lnTo>
                      <a:pt x="117" y="442"/>
                    </a:lnTo>
                    <a:lnTo>
                      <a:pt x="117" y="440"/>
                    </a:lnTo>
                    <a:lnTo>
                      <a:pt x="113" y="437"/>
                    </a:lnTo>
                    <a:lnTo>
                      <a:pt x="113" y="435"/>
                    </a:lnTo>
                    <a:lnTo>
                      <a:pt x="112" y="433"/>
                    </a:lnTo>
                    <a:lnTo>
                      <a:pt x="110" y="428"/>
                    </a:lnTo>
                    <a:lnTo>
                      <a:pt x="108" y="426"/>
                    </a:lnTo>
                    <a:lnTo>
                      <a:pt x="112" y="426"/>
                    </a:lnTo>
                    <a:lnTo>
                      <a:pt x="110" y="425"/>
                    </a:lnTo>
                    <a:lnTo>
                      <a:pt x="108" y="423"/>
                    </a:lnTo>
                    <a:lnTo>
                      <a:pt x="108" y="423"/>
                    </a:lnTo>
                    <a:lnTo>
                      <a:pt x="108" y="421"/>
                    </a:lnTo>
                    <a:lnTo>
                      <a:pt x="107" y="421"/>
                    </a:lnTo>
                    <a:lnTo>
                      <a:pt x="107" y="420"/>
                    </a:lnTo>
                    <a:lnTo>
                      <a:pt x="105" y="418"/>
                    </a:lnTo>
                    <a:lnTo>
                      <a:pt x="101" y="413"/>
                    </a:lnTo>
                    <a:lnTo>
                      <a:pt x="101" y="411"/>
                    </a:lnTo>
                    <a:lnTo>
                      <a:pt x="100" y="406"/>
                    </a:lnTo>
                    <a:lnTo>
                      <a:pt x="98" y="391"/>
                    </a:lnTo>
                    <a:lnTo>
                      <a:pt x="96" y="384"/>
                    </a:lnTo>
                    <a:lnTo>
                      <a:pt x="96" y="382"/>
                    </a:lnTo>
                    <a:lnTo>
                      <a:pt x="95" y="377"/>
                    </a:lnTo>
                    <a:lnTo>
                      <a:pt x="93" y="374"/>
                    </a:lnTo>
                    <a:lnTo>
                      <a:pt x="93" y="370"/>
                    </a:lnTo>
                    <a:lnTo>
                      <a:pt x="91" y="367"/>
                    </a:lnTo>
                    <a:lnTo>
                      <a:pt x="91" y="363"/>
                    </a:lnTo>
                    <a:lnTo>
                      <a:pt x="91" y="362"/>
                    </a:lnTo>
                    <a:lnTo>
                      <a:pt x="91" y="362"/>
                    </a:lnTo>
                    <a:lnTo>
                      <a:pt x="91" y="360"/>
                    </a:lnTo>
                    <a:lnTo>
                      <a:pt x="93" y="356"/>
                    </a:lnTo>
                    <a:lnTo>
                      <a:pt x="93" y="355"/>
                    </a:lnTo>
                    <a:lnTo>
                      <a:pt x="93" y="351"/>
                    </a:lnTo>
                    <a:lnTo>
                      <a:pt x="91" y="355"/>
                    </a:lnTo>
                    <a:lnTo>
                      <a:pt x="89" y="355"/>
                    </a:lnTo>
                    <a:lnTo>
                      <a:pt x="89" y="353"/>
                    </a:lnTo>
                    <a:lnTo>
                      <a:pt x="89" y="350"/>
                    </a:lnTo>
                    <a:lnTo>
                      <a:pt x="89" y="350"/>
                    </a:lnTo>
                    <a:lnTo>
                      <a:pt x="89" y="348"/>
                    </a:lnTo>
                    <a:lnTo>
                      <a:pt x="93" y="350"/>
                    </a:lnTo>
                    <a:lnTo>
                      <a:pt x="89" y="348"/>
                    </a:lnTo>
                    <a:lnTo>
                      <a:pt x="88" y="346"/>
                    </a:lnTo>
                    <a:lnTo>
                      <a:pt x="88" y="346"/>
                    </a:lnTo>
                    <a:lnTo>
                      <a:pt x="89" y="345"/>
                    </a:lnTo>
                    <a:lnTo>
                      <a:pt x="88" y="343"/>
                    </a:lnTo>
                    <a:lnTo>
                      <a:pt x="88" y="339"/>
                    </a:lnTo>
                    <a:lnTo>
                      <a:pt x="86" y="338"/>
                    </a:lnTo>
                    <a:lnTo>
                      <a:pt x="86" y="338"/>
                    </a:lnTo>
                    <a:lnTo>
                      <a:pt x="88" y="333"/>
                    </a:lnTo>
                    <a:lnTo>
                      <a:pt x="91" y="322"/>
                    </a:lnTo>
                    <a:lnTo>
                      <a:pt x="91" y="321"/>
                    </a:lnTo>
                    <a:lnTo>
                      <a:pt x="91" y="317"/>
                    </a:lnTo>
                    <a:lnTo>
                      <a:pt x="89" y="316"/>
                    </a:lnTo>
                    <a:lnTo>
                      <a:pt x="89" y="312"/>
                    </a:lnTo>
                    <a:lnTo>
                      <a:pt x="89" y="312"/>
                    </a:lnTo>
                    <a:lnTo>
                      <a:pt x="88" y="312"/>
                    </a:lnTo>
                    <a:lnTo>
                      <a:pt x="88" y="310"/>
                    </a:lnTo>
                    <a:lnTo>
                      <a:pt x="86" y="307"/>
                    </a:lnTo>
                    <a:lnTo>
                      <a:pt x="88" y="305"/>
                    </a:lnTo>
                    <a:lnTo>
                      <a:pt x="88" y="305"/>
                    </a:lnTo>
                    <a:lnTo>
                      <a:pt x="86" y="305"/>
                    </a:lnTo>
                    <a:lnTo>
                      <a:pt x="86" y="305"/>
                    </a:lnTo>
                    <a:lnTo>
                      <a:pt x="88" y="304"/>
                    </a:lnTo>
                    <a:lnTo>
                      <a:pt x="89" y="302"/>
                    </a:lnTo>
                    <a:lnTo>
                      <a:pt x="93" y="300"/>
                    </a:lnTo>
                    <a:lnTo>
                      <a:pt x="95" y="299"/>
                    </a:lnTo>
                    <a:lnTo>
                      <a:pt x="93" y="300"/>
                    </a:lnTo>
                    <a:lnTo>
                      <a:pt x="89" y="300"/>
                    </a:lnTo>
                    <a:lnTo>
                      <a:pt x="84" y="300"/>
                    </a:lnTo>
                    <a:lnTo>
                      <a:pt x="86" y="297"/>
                    </a:lnTo>
                    <a:lnTo>
                      <a:pt x="86" y="295"/>
                    </a:lnTo>
                    <a:lnTo>
                      <a:pt x="88" y="295"/>
                    </a:lnTo>
                    <a:lnTo>
                      <a:pt x="86" y="295"/>
                    </a:lnTo>
                    <a:lnTo>
                      <a:pt x="84" y="293"/>
                    </a:lnTo>
                    <a:lnTo>
                      <a:pt x="84" y="290"/>
                    </a:lnTo>
                    <a:lnTo>
                      <a:pt x="86" y="290"/>
                    </a:lnTo>
                    <a:lnTo>
                      <a:pt x="88" y="290"/>
                    </a:lnTo>
                    <a:lnTo>
                      <a:pt x="89" y="288"/>
                    </a:lnTo>
                    <a:lnTo>
                      <a:pt x="88" y="288"/>
                    </a:lnTo>
                    <a:lnTo>
                      <a:pt x="84" y="288"/>
                    </a:lnTo>
                    <a:lnTo>
                      <a:pt x="83" y="288"/>
                    </a:lnTo>
                    <a:lnTo>
                      <a:pt x="81" y="288"/>
                    </a:lnTo>
                    <a:lnTo>
                      <a:pt x="77" y="288"/>
                    </a:lnTo>
                    <a:lnTo>
                      <a:pt x="79" y="288"/>
                    </a:lnTo>
                    <a:lnTo>
                      <a:pt x="79" y="290"/>
                    </a:lnTo>
                    <a:lnTo>
                      <a:pt x="79" y="292"/>
                    </a:lnTo>
                    <a:lnTo>
                      <a:pt x="79" y="293"/>
                    </a:lnTo>
                    <a:lnTo>
                      <a:pt x="77" y="293"/>
                    </a:lnTo>
                    <a:lnTo>
                      <a:pt x="76" y="295"/>
                    </a:lnTo>
                    <a:lnTo>
                      <a:pt x="76" y="297"/>
                    </a:lnTo>
                    <a:lnTo>
                      <a:pt x="74" y="297"/>
                    </a:lnTo>
                    <a:lnTo>
                      <a:pt x="76" y="299"/>
                    </a:lnTo>
                    <a:lnTo>
                      <a:pt x="77" y="299"/>
                    </a:lnTo>
                    <a:lnTo>
                      <a:pt x="77" y="299"/>
                    </a:lnTo>
                    <a:lnTo>
                      <a:pt x="79" y="300"/>
                    </a:lnTo>
                    <a:lnTo>
                      <a:pt x="79" y="304"/>
                    </a:lnTo>
                    <a:lnTo>
                      <a:pt x="76" y="309"/>
                    </a:lnTo>
                    <a:lnTo>
                      <a:pt x="74" y="310"/>
                    </a:lnTo>
                    <a:lnTo>
                      <a:pt x="65" y="316"/>
                    </a:lnTo>
                    <a:lnTo>
                      <a:pt x="62" y="317"/>
                    </a:lnTo>
                    <a:lnTo>
                      <a:pt x="55" y="319"/>
                    </a:lnTo>
                    <a:lnTo>
                      <a:pt x="52" y="321"/>
                    </a:lnTo>
                    <a:lnTo>
                      <a:pt x="48" y="319"/>
                    </a:lnTo>
                    <a:lnTo>
                      <a:pt x="45" y="317"/>
                    </a:lnTo>
                    <a:lnTo>
                      <a:pt x="38" y="312"/>
                    </a:lnTo>
                    <a:lnTo>
                      <a:pt x="36" y="310"/>
                    </a:lnTo>
                    <a:lnTo>
                      <a:pt x="31" y="304"/>
                    </a:lnTo>
                    <a:lnTo>
                      <a:pt x="26" y="300"/>
                    </a:lnTo>
                    <a:lnTo>
                      <a:pt x="24" y="297"/>
                    </a:lnTo>
                    <a:lnTo>
                      <a:pt x="19" y="293"/>
                    </a:lnTo>
                    <a:lnTo>
                      <a:pt x="16" y="290"/>
                    </a:lnTo>
                    <a:lnTo>
                      <a:pt x="16" y="288"/>
                    </a:lnTo>
                    <a:lnTo>
                      <a:pt x="16" y="287"/>
                    </a:lnTo>
                    <a:lnTo>
                      <a:pt x="18" y="285"/>
                    </a:lnTo>
                    <a:lnTo>
                      <a:pt x="19" y="285"/>
                    </a:lnTo>
                    <a:lnTo>
                      <a:pt x="19" y="287"/>
                    </a:lnTo>
                    <a:lnTo>
                      <a:pt x="21" y="288"/>
                    </a:lnTo>
                    <a:lnTo>
                      <a:pt x="21" y="288"/>
                    </a:lnTo>
                    <a:lnTo>
                      <a:pt x="26" y="285"/>
                    </a:lnTo>
                    <a:lnTo>
                      <a:pt x="30" y="285"/>
                    </a:lnTo>
                    <a:lnTo>
                      <a:pt x="30" y="285"/>
                    </a:lnTo>
                    <a:lnTo>
                      <a:pt x="31" y="285"/>
                    </a:lnTo>
                    <a:lnTo>
                      <a:pt x="35" y="283"/>
                    </a:lnTo>
                    <a:lnTo>
                      <a:pt x="36" y="281"/>
                    </a:lnTo>
                    <a:lnTo>
                      <a:pt x="38" y="281"/>
                    </a:lnTo>
                    <a:lnTo>
                      <a:pt x="42" y="276"/>
                    </a:lnTo>
                    <a:lnTo>
                      <a:pt x="43" y="273"/>
                    </a:lnTo>
                    <a:lnTo>
                      <a:pt x="45" y="273"/>
                    </a:lnTo>
                    <a:lnTo>
                      <a:pt x="45" y="273"/>
                    </a:lnTo>
                    <a:lnTo>
                      <a:pt x="45" y="271"/>
                    </a:lnTo>
                    <a:lnTo>
                      <a:pt x="43" y="271"/>
                    </a:lnTo>
                    <a:lnTo>
                      <a:pt x="43" y="273"/>
                    </a:lnTo>
                    <a:lnTo>
                      <a:pt x="43" y="273"/>
                    </a:lnTo>
                    <a:lnTo>
                      <a:pt x="42" y="275"/>
                    </a:lnTo>
                    <a:lnTo>
                      <a:pt x="40" y="273"/>
                    </a:lnTo>
                    <a:lnTo>
                      <a:pt x="40" y="275"/>
                    </a:lnTo>
                    <a:lnTo>
                      <a:pt x="38" y="275"/>
                    </a:lnTo>
                    <a:lnTo>
                      <a:pt x="33" y="276"/>
                    </a:lnTo>
                    <a:lnTo>
                      <a:pt x="30" y="278"/>
                    </a:lnTo>
                    <a:lnTo>
                      <a:pt x="30" y="278"/>
                    </a:lnTo>
                    <a:lnTo>
                      <a:pt x="21" y="276"/>
                    </a:lnTo>
                    <a:lnTo>
                      <a:pt x="12" y="271"/>
                    </a:lnTo>
                    <a:lnTo>
                      <a:pt x="9" y="270"/>
                    </a:lnTo>
                    <a:lnTo>
                      <a:pt x="7" y="266"/>
                    </a:lnTo>
                    <a:lnTo>
                      <a:pt x="6" y="261"/>
                    </a:lnTo>
                    <a:lnTo>
                      <a:pt x="6" y="259"/>
                    </a:lnTo>
                    <a:lnTo>
                      <a:pt x="9" y="258"/>
                    </a:lnTo>
                    <a:lnTo>
                      <a:pt x="12" y="256"/>
                    </a:lnTo>
                    <a:lnTo>
                      <a:pt x="9" y="256"/>
                    </a:lnTo>
                    <a:lnTo>
                      <a:pt x="7" y="258"/>
                    </a:lnTo>
                    <a:lnTo>
                      <a:pt x="6" y="259"/>
                    </a:lnTo>
                    <a:lnTo>
                      <a:pt x="4" y="261"/>
                    </a:lnTo>
                    <a:lnTo>
                      <a:pt x="2" y="261"/>
                    </a:lnTo>
                    <a:lnTo>
                      <a:pt x="0" y="258"/>
                    </a:lnTo>
                    <a:lnTo>
                      <a:pt x="0" y="256"/>
                    </a:lnTo>
                    <a:lnTo>
                      <a:pt x="2" y="254"/>
                    </a:lnTo>
                    <a:lnTo>
                      <a:pt x="2" y="254"/>
                    </a:lnTo>
                    <a:lnTo>
                      <a:pt x="4" y="254"/>
                    </a:lnTo>
                    <a:lnTo>
                      <a:pt x="6" y="252"/>
                    </a:lnTo>
                    <a:lnTo>
                      <a:pt x="9" y="252"/>
                    </a:lnTo>
                    <a:lnTo>
                      <a:pt x="11" y="252"/>
                    </a:lnTo>
                    <a:lnTo>
                      <a:pt x="11" y="247"/>
                    </a:lnTo>
                    <a:lnTo>
                      <a:pt x="11" y="246"/>
                    </a:lnTo>
                    <a:lnTo>
                      <a:pt x="11" y="246"/>
                    </a:lnTo>
                    <a:lnTo>
                      <a:pt x="12" y="246"/>
                    </a:lnTo>
                    <a:lnTo>
                      <a:pt x="12" y="246"/>
                    </a:lnTo>
                    <a:lnTo>
                      <a:pt x="12" y="247"/>
                    </a:lnTo>
                    <a:lnTo>
                      <a:pt x="14" y="247"/>
                    </a:lnTo>
                    <a:lnTo>
                      <a:pt x="14" y="246"/>
                    </a:lnTo>
                    <a:lnTo>
                      <a:pt x="16" y="247"/>
                    </a:lnTo>
                    <a:lnTo>
                      <a:pt x="18" y="246"/>
                    </a:lnTo>
                    <a:lnTo>
                      <a:pt x="19" y="247"/>
                    </a:lnTo>
                    <a:lnTo>
                      <a:pt x="21" y="247"/>
                    </a:lnTo>
                    <a:lnTo>
                      <a:pt x="24" y="247"/>
                    </a:lnTo>
                    <a:lnTo>
                      <a:pt x="26" y="247"/>
                    </a:lnTo>
                    <a:lnTo>
                      <a:pt x="28" y="247"/>
                    </a:lnTo>
                    <a:lnTo>
                      <a:pt x="30" y="249"/>
                    </a:lnTo>
                    <a:lnTo>
                      <a:pt x="31" y="249"/>
                    </a:lnTo>
                    <a:lnTo>
                      <a:pt x="35" y="249"/>
                    </a:lnTo>
                    <a:lnTo>
                      <a:pt x="36" y="249"/>
                    </a:lnTo>
                    <a:lnTo>
                      <a:pt x="36" y="247"/>
                    </a:lnTo>
                    <a:lnTo>
                      <a:pt x="38" y="246"/>
                    </a:lnTo>
                    <a:lnTo>
                      <a:pt x="42" y="246"/>
                    </a:lnTo>
                    <a:lnTo>
                      <a:pt x="45" y="244"/>
                    </a:lnTo>
                    <a:lnTo>
                      <a:pt x="47" y="244"/>
                    </a:lnTo>
                    <a:lnTo>
                      <a:pt x="47" y="244"/>
                    </a:lnTo>
                    <a:lnTo>
                      <a:pt x="47" y="246"/>
                    </a:lnTo>
                    <a:lnTo>
                      <a:pt x="47" y="246"/>
                    </a:lnTo>
                    <a:lnTo>
                      <a:pt x="48" y="247"/>
                    </a:lnTo>
                    <a:lnTo>
                      <a:pt x="48" y="247"/>
                    </a:lnTo>
                    <a:lnTo>
                      <a:pt x="50" y="247"/>
                    </a:lnTo>
                    <a:lnTo>
                      <a:pt x="50" y="247"/>
                    </a:lnTo>
                    <a:lnTo>
                      <a:pt x="52" y="246"/>
                    </a:lnTo>
                    <a:lnTo>
                      <a:pt x="53" y="244"/>
                    </a:lnTo>
                    <a:lnTo>
                      <a:pt x="53" y="244"/>
                    </a:lnTo>
                    <a:lnTo>
                      <a:pt x="55" y="244"/>
                    </a:lnTo>
                    <a:lnTo>
                      <a:pt x="55" y="244"/>
                    </a:lnTo>
                    <a:lnTo>
                      <a:pt x="55" y="242"/>
                    </a:lnTo>
                    <a:lnTo>
                      <a:pt x="53" y="242"/>
                    </a:lnTo>
                    <a:lnTo>
                      <a:pt x="53" y="242"/>
                    </a:lnTo>
                    <a:lnTo>
                      <a:pt x="53" y="241"/>
                    </a:lnTo>
                    <a:lnTo>
                      <a:pt x="53" y="239"/>
                    </a:lnTo>
                    <a:lnTo>
                      <a:pt x="55" y="239"/>
                    </a:lnTo>
                    <a:lnTo>
                      <a:pt x="55" y="237"/>
                    </a:lnTo>
                    <a:lnTo>
                      <a:pt x="55" y="237"/>
                    </a:lnTo>
                    <a:lnTo>
                      <a:pt x="53" y="234"/>
                    </a:lnTo>
                    <a:lnTo>
                      <a:pt x="52" y="230"/>
                    </a:lnTo>
                    <a:lnTo>
                      <a:pt x="50" y="227"/>
                    </a:lnTo>
                    <a:lnTo>
                      <a:pt x="48" y="225"/>
                    </a:lnTo>
                    <a:lnTo>
                      <a:pt x="48" y="222"/>
                    </a:lnTo>
                    <a:lnTo>
                      <a:pt x="48" y="218"/>
                    </a:lnTo>
                    <a:lnTo>
                      <a:pt x="48" y="217"/>
                    </a:lnTo>
                    <a:lnTo>
                      <a:pt x="47" y="217"/>
                    </a:lnTo>
                    <a:lnTo>
                      <a:pt x="47" y="217"/>
                    </a:lnTo>
                    <a:lnTo>
                      <a:pt x="45" y="217"/>
                    </a:lnTo>
                    <a:lnTo>
                      <a:pt x="43" y="217"/>
                    </a:lnTo>
                    <a:lnTo>
                      <a:pt x="42" y="217"/>
                    </a:lnTo>
                    <a:lnTo>
                      <a:pt x="40" y="217"/>
                    </a:lnTo>
                    <a:lnTo>
                      <a:pt x="38" y="212"/>
                    </a:lnTo>
                    <a:lnTo>
                      <a:pt x="36" y="210"/>
                    </a:lnTo>
                    <a:lnTo>
                      <a:pt x="36" y="208"/>
                    </a:lnTo>
                    <a:lnTo>
                      <a:pt x="38" y="206"/>
                    </a:lnTo>
                    <a:lnTo>
                      <a:pt x="38" y="203"/>
                    </a:lnTo>
                    <a:lnTo>
                      <a:pt x="38" y="200"/>
                    </a:lnTo>
                    <a:lnTo>
                      <a:pt x="38" y="200"/>
                    </a:lnTo>
                    <a:lnTo>
                      <a:pt x="38" y="198"/>
                    </a:lnTo>
                    <a:lnTo>
                      <a:pt x="36" y="198"/>
                    </a:lnTo>
                    <a:lnTo>
                      <a:pt x="33" y="19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26" y="195"/>
                    </a:lnTo>
                    <a:lnTo>
                      <a:pt x="26" y="195"/>
                    </a:lnTo>
                    <a:lnTo>
                      <a:pt x="24" y="193"/>
                    </a:lnTo>
                    <a:lnTo>
                      <a:pt x="26" y="189"/>
                    </a:lnTo>
                    <a:lnTo>
                      <a:pt x="26" y="186"/>
                    </a:lnTo>
                    <a:lnTo>
                      <a:pt x="28" y="186"/>
                    </a:lnTo>
                    <a:lnTo>
                      <a:pt x="28" y="184"/>
                    </a:lnTo>
                    <a:lnTo>
                      <a:pt x="30" y="183"/>
                    </a:lnTo>
                    <a:lnTo>
                      <a:pt x="30" y="183"/>
                    </a:lnTo>
                    <a:lnTo>
                      <a:pt x="33" y="179"/>
                    </a:lnTo>
                    <a:lnTo>
                      <a:pt x="36" y="174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69"/>
                    </a:lnTo>
                    <a:lnTo>
                      <a:pt x="42" y="167"/>
                    </a:lnTo>
                    <a:lnTo>
                      <a:pt x="43" y="167"/>
                    </a:lnTo>
                    <a:lnTo>
                      <a:pt x="45" y="167"/>
                    </a:lnTo>
                    <a:lnTo>
                      <a:pt x="47" y="167"/>
                    </a:lnTo>
                    <a:lnTo>
                      <a:pt x="47" y="169"/>
                    </a:lnTo>
                    <a:lnTo>
                      <a:pt x="48" y="171"/>
                    </a:lnTo>
                    <a:lnTo>
                      <a:pt x="48" y="172"/>
                    </a:lnTo>
                    <a:lnTo>
                      <a:pt x="50" y="174"/>
                    </a:lnTo>
                    <a:lnTo>
                      <a:pt x="50" y="174"/>
                    </a:lnTo>
                    <a:lnTo>
                      <a:pt x="52" y="174"/>
                    </a:lnTo>
                    <a:lnTo>
                      <a:pt x="59" y="171"/>
                    </a:lnTo>
                    <a:lnTo>
                      <a:pt x="60" y="171"/>
                    </a:lnTo>
                    <a:lnTo>
                      <a:pt x="65" y="171"/>
                    </a:lnTo>
                    <a:lnTo>
                      <a:pt x="69" y="169"/>
                    </a:lnTo>
                    <a:lnTo>
                      <a:pt x="71" y="169"/>
                    </a:lnTo>
                    <a:lnTo>
                      <a:pt x="72" y="167"/>
                    </a:lnTo>
                    <a:lnTo>
                      <a:pt x="72" y="164"/>
                    </a:lnTo>
                    <a:lnTo>
                      <a:pt x="76" y="160"/>
                    </a:lnTo>
                    <a:lnTo>
                      <a:pt x="77" y="159"/>
                    </a:lnTo>
                    <a:lnTo>
                      <a:pt x="79" y="155"/>
                    </a:lnTo>
                    <a:lnTo>
                      <a:pt x="79" y="152"/>
                    </a:lnTo>
                    <a:lnTo>
                      <a:pt x="81" y="152"/>
                    </a:lnTo>
                    <a:lnTo>
                      <a:pt x="86" y="149"/>
                    </a:lnTo>
                    <a:lnTo>
                      <a:pt x="91" y="145"/>
                    </a:lnTo>
                    <a:lnTo>
                      <a:pt x="93" y="143"/>
                    </a:lnTo>
                    <a:lnTo>
                      <a:pt x="96" y="138"/>
                    </a:lnTo>
                    <a:lnTo>
                      <a:pt x="98" y="133"/>
                    </a:lnTo>
                    <a:lnTo>
                      <a:pt x="98" y="133"/>
                    </a:lnTo>
                    <a:lnTo>
                      <a:pt x="100" y="130"/>
                    </a:lnTo>
                    <a:lnTo>
                      <a:pt x="100" y="125"/>
                    </a:lnTo>
                    <a:lnTo>
                      <a:pt x="101" y="125"/>
                    </a:lnTo>
                    <a:lnTo>
                      <a:pt x="105" y="123"/>
                    </a:lnTo>
                    <a:lnTo>
                      <a:pt x="108" y="121"/>
                    </a:lnTo>
                    <a:lnTo>
                      <a:pt x="110" y="121"/>
                    </a:lnTo>
                    <a:lnTo>
                      <a:pt x="112" y="120"/>
                    </a:lnTo>
                    <a:lnTo>
                      <a:pt x="110" y="118"/>
                    </a:lnTo>
                    <a:lnTo>
                      <a:pt x="110" y="116"/>
                    </a:lnTo>
                    <a:lnTo>
                      <a:pt x="110" y="116"/>
                    </a:lnTo>
                    <a:lnTo>
                      <a:pt x="110" y="114"/>
                    </a:lnTo>
                    <a:lnTo>
                      <a:pt x="112" y="113"/>
                    </a:lnTo>
                    <a:lnTo>
                      <a:pt x="117" y="108"/>
                    </a:lnTo>
                    <a:lnTo>
                      <a:pt x="119" y="104"/>
                    </a:lnTo>
                    <a:lnTo>
                      <a:pt x="120" y="104"/>
                    </a:lnTo>
                    <a:lnTo>
                      <a:pt x="122" y="102"/>
                    </a:lnTo>
                    <a:lnTo>
                      <a:pt x="124" y="101"/>
                    </a:lnTo>
                    <a:lnTo>
                      <a:pt x="124" y="101"/>
                    </a:lnTo>
                    <a:lnTo>
                      <a:pt x="124" y="99"/>
                    </a:lnTo>
                    <a:lnTo>
                      <a:pt x="122" y="99"/>
                    </a:lnTo>
                    <a:lnTo>
                      <a:pt x="122" y="97"/>
                    </a:lnTo>
                    <a:lnTo>
                      <a:pt x="122" y="96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2" y="85"/>
                    </a:lnTo>
                    <a:lnTo>
                      <a:pt x="122" y="85"/>
                    </a:lnTo>
                    <a:lnTo>
                      <a:pt x="124" y="84"/>
                    </a:lnTo>
                    <a:lnTo>
                      <a:pt x="124" y="82"/>
                    </a:lnTo>
                    <a:lnTo>
                      <a:pt x="127" y="80"/>
                    </a:lnTo>
                    <a:lnTo>
                      <a:pt x="132" y="77"/>
                    </a:lnTo>
                    <a:lnTo>
                      <a:pt x="134" y="77"/>
                    </a:lnTo>
                    <a:lnTo>
                      <a:pt x="136" y="77"/>
                    </a:lnTo>
                    <a:lnTo>
                      <a:pt x="137" y="75"/>
                    </a:lnTo>
                    <a:lnTo>
                      <a:pt x="137" y="73"/>
                    </a:lnTo>
                    <a:lnTo>
                      <a:pt x="137" y="72"/>
                    </a:lnTo>
                    <a:lnTo>
                      <a:pt x="136" y="72"/>
                    </a:lnTo>
                    <a:lnTo>
                      <a:pt x="134" y="70"/>
                    </a:lnTo>
                    <a:lnTo>
                      <a:pt x="130" y="68"/>
                    </a:lnTo>
                    <a:lnTo>
                      <a:pt x="127" y="70"/>
                    </a:lnTo>
                    <a:lnTo>
                      <a:pt x="125" y="68"/>
                    </a:lnTo>
                    <a:lnTo>
                      <a:pt x="125" y="68"/>
                    </a:lnTo>
                    <a:lnTo>
                      <a:pt x="125" y="67"/>
                    </a:lnTo>
                    <a:lnTo>
                      <a:pt x="125" y="63"/>
                    </a:lnTo>
                    <a:lnTo>
                      <a:pt x="124" y="62"/>
                    </a:lnTo>
                    <a:lnTo>
                      <a:pt x="124" y="63"/>
                    </a:lnTo>
                    <a:lnTo>
                      <a:pt x="122" y="62"/>
                    </a:lnTo>
                    <a:lnTo>
                      <a:pt x="119" y="62"/>
                    </a:lnTo>
                    <a:lnTo>
                      <a:pt x="119" y="62"/>
                    </a:lnTo>
                    <a:lnTo>
                      <a:pt x="119" y="60"/>
                    </a:lnTo>
                    <a:lnTo>
                      <a:pt x="119" y="58"/>
                    </a:lnTo>
                    <a:lnTo>
                      <a:pt x="119" y="56"/>
                    </a:lnTo>
                    <a:lnTo>
                      <a:pt x="119" y="56"/>
                    </a:lnTo>
                    <a:lnTo>
                      <a:pt x="117" y="56"/>
                    </a:lnTo>
                    <a:lnTo>
                      <a:pt x="115" y="55"/>
                    </a:lnTo>
                    <a:lnTo>
                      <a:pt x="113" y="53"/>
                    </a:lnTo>
                    <a:lnTo>
                      <a:pt x="112" y="53"/>
                    </a:lnTo>
                    <a:lnTo>
                      <a:pt x="112" y="51"/>
                    </a:lnTo>
                    <a:lnTo>
                      <a:pt x="112" y="51"/>
                    </a:lnTo>
                    <a:lnTo>
                      <a:pt x="113" y="50"/>
                    </a:lnTo>
                    <a:lnTo>
                      <a:pt x="115" y="48"/>
                    </a:lnTo>
                    <a:lnTo>
                      <a:pt x="115" y="46"/>
                    </a:lnTo>
                    <a:lnTo>
                      <a:pt x="115" y="46"/>
                    </a:lnTo>
                    <a:lnTo>
                      <a:pt x="115" y="45"/>
                    </a:lnTo>
                    <a:lnTo>
                      <a:pt x="113" y="43"/>
                    </a:lnTo>
                    <a:lnTo>
                      <a:pt x="112" y="43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12" y="39"/>
                    </a:lnTo>
                    <a:lnTo>
                      <a:pt x="113" y="38"/>
                    </a:lnTo>
                    <a:lnTo>
                      <a:pt x="117" y="36"/>
                    </a:lnTo>
                    <a:lnTo>
                      <a:pt x="117" y="36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34"/>
                    </a:lnTo>
                    <a:lnTo>
                      <a:pt x="112" y="34"/>
                    </a:lnTo>
                    <a:lnTo>
                      <a:pt x="110" y="33"/>
                    </a:lnTo>
                    <a:lnTo>
                      <a:pt x="110" y="33"/>
                    </a:lnTo>
                    <a:lnTo>
                      <a:pt x="110" y="31"/>
                    </a:lnTo>
                    <a:lnTo>
                      <a:pt x="112" y="31"/>
                    </a:lnTo>
                    <a:lnTo>
                      <a:pt x="112" y="29"/>
                    </a:lnTo>
                    <a:lnTo>
                      <a:pt x="112" y="29"/>
                    </a:lnTo>
                    <a:lnTo>
                      <a:pt x="110" y="27"/>
                    </a:lnTo>
                    <a:lnTo>
                      <a:pt x="108" y="27"/>
                    </a:lnTo>
                    <a:lnTo>
                      <a:pt x="108" y="26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2" y="19"/>
                    </a:lnTo>
                    <a:lnTo>
                      <a:pt x="113" y="19"/>
                    </a:lnTo>
                    <a:lnTo>
                      <a:pt x="115" y="17"/>
                    </a:lnTo>
                    <a:lnTo>
                      <a:pt x="119" y="17"/>
                    </a:lnTo>
                    <a:lnTo>
                      <a:pt x="122" y="17"/>
                    </a:lnTo>
                    <a:lnTo>
                      <a:pt x="124" y="17"/>
                    </a:lnTo>
                    <a:lnTo>
                      <a:pt x="127" y="19"/>
                    </a:lnTo>
                    <a:lnTo>
                      <a:pt x="130" y="19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7" y="21"/>
                    </a:lnTo>
                    <a:lnTo>
                      <a:pt x="141" y="22"/>
                    </a:lnTo>
                    <a:lnTo>
                      <a:pt x="142" y="22"/>
                    </a:lnTo>
                    <a:lnTo>
                      <a:pt x="146" y="22"/>
                    </a:lnTo>
                    <a:lnTo>
                      <a:pt x="148" y="21"/>
                    </a:lnTo>
                    <a:lnTo>
                      <a:pt x="149" y="21"/>
                    </a:lnTo>
                    <a:lnTo>
                      <a:pt x="151" y="19"/>
                    </a:lnTo>
                    <a:lnTo>
                      <a:pt x="154" y="19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1" y="17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4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10"/>
                    </a:lnTo>
                    <a:lnTo>
                      <a:pt x="172" y="9"/>
                    </a:lnTo>
                    <a:lnTo>
                      <a:pt x="173" y="7"/>
                    </a:lnTo>
                    <a:lnTo>
                      <a:pt x="175" y="5"/>
                    </a:lnTo>
                    <a:lnTo>
                      <a:pt x="178" y="4"/>
                    </a:lnTo>
                    <a:lnTo>
                      <a:pt x="180" y="2"/>
                    </a:lnTo>
                    <a:lnTo>
                      <a:pt x="184" y="0"/>
                    </a:lnTo>
                    <a:lnTo>
                      <a:pt x="185" y="0"/>
                    </a:lnTo>
                    <a:lnTo>
                      <a:pt x="185" y="0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189" y="4"/>
                    </a:lnTo>
                    <a:lnTo>
                      <a:pt x="189" y="5"/>
                    </a:lnTo>
                    <a:lnTo>
                      <a:pt x="190" y="9"/>
                    </a:lnTo>
                    <a:lnTo>
                      <a:pt x="192" y="12"/>
                    </a:lnTo>
                    <a:lnTo>
                      <a:pt x="194" y="17"/>
                    </a:lnTo>
                    <a:lnTo>
                      <a:pt x="194" y="19"/>
                    </a:lnTo>
                    <a:lnTo>
                      <a:pt x="196" y="21"/>
                    </a:lnTo>
                    <a:lnTo>
                      <a:pt x="199" y="21"/>
                    </a:lnTo>
                    <a:lnTo>
                      <a:pt x="202" y="22"/>
                    </a:lnTo>
                    <a:lnTo>
                      <a:pt x="204" y="24"/>
                    </a:lnTo>
                    <a:lnTo>
                      <a:pt x="206" y="26"/>
                    </a:lnTo>
                    <a:lnTo>
                      <a:pt x="207" y="26"/>
                    </a:lnTo>
                    <a:lnTo>
                      <a:pt x="207" y="27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7" y="29"/>
                    </a:lnTo>
                    <a:lnTo>
                      <a:pt x="204" y="33"/>
                    </a:lnTo>
                    <a:lnTo>
                      <a:pt x="202" y="33"/>
                    </a:lnTo>
                    <a:lnTo>
                      <a:pt x="202" y="34"/>
                    </a:lnTo>
                    <a:lnTo>
                      <a:pt x="204" y="36"/>
                    </a:lnTo>
                    <a:lnTo>
                      <a:pt x="204" y="39"/>
                    </a:lnTo>
                    <a:lnTo>
                      <a:pt x="204" y="43"/>
                    </a:lnTo>
                    <a:lnTo>
                      <a:pt x="204" y="46"/>
                    </a:lnTo>
                    <a:lnTo>
                      <a:pt x="206" y="48"/>
                    </a:lnTo>
                    <a:lnTo>
                      <a:pt x="207" y="48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11" y="51"/>
                    </a:lnTo>
                    <a:lnTo>
                      <a:pt x="211" y="53"/>
                    </a:lnTo>
                    <a:lnTo>
                      <a:pt x="211" y="55"/>
                    </a:lnTo>
                    <a:lnTo>
                      <a:pt x="211" y="56"/>
                    </a:lnTo>
                    <a:lnTo>
                      <a:pt x="211" y="56"/>
                    </a:lnTo>
                    <a:lnTo>
                      <a:pt x="211" y="56"/>
                    </a:lnTo>
                    <a:lnTo>
                      <a:pt x="213" y="58"/>
                    </a:lnTo>
                    <a:lnTo>
                      <a:pt x="213" y="60"/>
                    </a:lnTo>
                    <a:lnTo>
                      <a:pt x="213" y="62"/>
                    </a:lnTo>
                    <a:lnTo>
                      <a:pt x="213" y="63"/>
                    </a:lnTo>
                    <a:lnTo>
                      <a:pt x="213" y="63"/>
                    </a:lnTo>
                    <a:lnTo>
                      <a:pt x="213" y="67"/>
                    </a:lnTo>
                    <a:lnTo>
                      <a:pt x="213" y="68"/>
                    </a:lnTo>
                    <a:lnTo>
                      <a:pt x="211" y="68"/>
                    </a:lnTo>
                    <a:lnTo>
                      <a:pt x="211" y="68"/>
                    </a:lnTo>
                    <a:lnTo>
                      <a:pt x="209" y="70"/>
                    </a:lnTo>
                    <a:lnTo>
                      <a:pt x="207" y="72"/>
                    </a:lnTo>
                    <a:lnTo>
                      <a:pt x="207" y="72"/>
                    </a:lnTo>
                    <a:lnTo>
                      <a:pt x="206" y="70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4" y="67"/>
                    </a:lnTo>
                    <a:lnTo>
                      <a:pt x="202" y="67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7" y="67"/>
                    </a:lnTo>
                    <a:lnTo>
                      <a:pt x="197" y="67"/>
                    </a:lnTo>
                    <a:lnTo>
                      <a:pt x="197" y="68"/>
                    </a:lnTo>
                    <a:lnTo>
                      <a:pt x="197" y="68"/>
                    </a:lnTo>
                    <a:lnTo>
                      <a:pt x="197" y="70"/>
                    </a:lnTo>
                    <a:lnTo>
                      <a:pt x="197" y="73"/>
                    </a:lnTo>
                    <a:lnTo>
                      <a:pt x="199" y="73"/>
                    </a:lnTo>
                    <a:lnTo>
                      <a:pt x="199" y="75"/>
                    </a:lnTo>
                    <a:lnTo>
                      <a:pt x="202" y="79"/>
                    </a:lnTo>
                    <a:lnTo>
                      <a:pt x="202" y="80"/>
                    </a:lnTo>
                    <a:lnTo>
                      <a:pt x="202" y="80"/>
                    </a:lnTo>
                    <a:lnTo>
                      <a:pt x="202" y="82"/>
                    </a:lnTo>
                    <a:lnTo>
                      <a:pt x="202" y="8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5" name="Freeform 110"/>
              <p:cNvSpPr>
                <a:spLocks/>
              </p:cNvSpPr>
              <p:nvPr/>
            </p:nvSpPr>
            <p:spPr bwMode="auto">
              <a:xfrm>
                <a:off x="5026" y="3187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2 h 3"/>
                  <a:gd name="T8" fmla="*/ 0 w 2"/>
                  <a:gd name="T9" fmla="*/ 0 h 3"/>
                  <a:gd name="T10" fmla="*/ 0 w 2"/>
                  <a:gd name="T11" fmla="*/ 0 h 3"/>
                  <a:gd name="T12" fmla="*/ 2 w 2"/>
                  <a:gd name="T13" fmla="*/ 0 h 3"/>
                  <a:gd name="T14" fmla="*/ 2 w 2"/>
                  <a:gd name="T15" fmla="*/ 3 h 3"/>
                  <a:gd name="T16" fmla="*/ 2 w 2"/>
                  <a:gd name="T17" fmla="*/ 2 h 3"/>
                  <a:gd name="T18" fmla="*/ 2 w 2"/>
                  <a:gd name="T19" fmla="*/ 2 h 3"/>
                  <a:gd name="T20" fmla="*/ 2 w 2"/>
                  <a:gd name="T21" fmla="*/ 2 h 3"/>
                  <a:gd name="T22" fmla="*/ 2 w 2"/>
                  <a:gd name="T23" fmla="*/ 0 h 3"/>
                  <a:gd name="T24" fmla="*/ 2 w 2"/>
                  <a:gd name="T25" fmla="*/ 0 h 3"/>
                  <a:gd name="T26" fmla="*/ 2 w 2"/>
                  <a:gd name="T27" fmla="*/ 0 h 3"/>
                  <a:gd name="T28" fmla="*/ 2 w 2"/>
                  <a:gd name="T29" fmla="*/ 0 h 3"/>
                  <a:gd name="T30" fmla="*/ 2 w 2"/>
                  <a:gd name="T31" fmla="*/ 0 h 3"/>
                  <a:gd name="T32" fmla="*/ 2 w 2"/>
                  <a:gd name="T3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6" name="Freeform 111"/>
              <p:cNvSpPr>
                <a:spLocks/>
              </p:cNvSpPr>
              <p:nvPr/>
            </p:nvSpPr>
            <p:spPr bwMode="auto">
              <a:xfrm>
                <a:off x="4381" y="2282"/>
                <a:ext cx="188" cy="189"/>
              </a:xfrm>
              <a:custGeom>
                <a:avLst/>
                <a:gdLst>
                  <a:gd name="T0" fmla="*/ 116 w 188"/>
                  <a:gd name="T1" fmla="*/ 14 h 189"/>
                  <a:gd name="T2" fmla="*/ 120 w 188"/>
                  <a:gd name="T3" fmla="*/ 17 h 189"/>
                  <a:gd name="T4" fmla="*/ 121 w 188"/>
                  <a:gd name="T5" fmla="*/ 22 h 189"/>
                  <a:gd name="T6" fmla="*/ 123 w 188"/>
                  <a:gd name="T7" fmla="*/ 24 h 189"/>
                  <a:gd name="T8" fmla="*/ 128 w 188"/>
                  <a:gd name="T9" fmla="*/ 32 h 189"/>
                  <a:gd name="T10" fmla="*/ 133 w 188"/>
                  <a:gd name="T11" fmla="*/ 36 h 189"/>
                  <a:gd name="T12" fmla="*/ 143 w 188"/>
                  <a:gd name="T13" fmla="*/ 37 h 189"/>
                  <a:gd name="T14" fmla="*/ 138 w 188"/>
                  <a:gd name="T15" fmla="*/ 42 h 189"/>
                  <a:gd name="T16" fmla="*/ 140 w 188"/>
                  <a:gd name="T17" fmla="*/ 49 h 189"/>
                  <a:gd name="T18" fmla="*/ 138 w 188"/>
                  <a:gd name="T19" fmla="*/ 53 h 189"/>
                  <a:gd name="T20" fmla="*/ 132 w 188"/>
                  <a:gd name="T21" fmla="*/ 65 h 189"/>
                  <a:gd name="T22" fmla="*/ 128 w 188"/>
                  <a:gd name="T23" fmla="*/ 66 h 189"/>
                  <a:gd name="T24" fmla="*/ 130 w 188"/>
                  <a:gd name="T25" fmla="*/ 73 h 189"/>
                  <a:gd name="T26" fmla="*/ 126 w 188"/>
                  <a:gd name="T27" fmla="*/ 80 h 189"/>
                  <a:gd name="T28" fmla="*/ 135 w 188"/>
                  <a:gd name="T29" fmla="*/ 87 h 189"/>
                  <a:gd name="T30" fmla="*/ 137 w 188"/>
                  <a:gd name="T31" fmla="*/ 89 h 189"/>
                  <a:gd name="T32" fmla="*/ 142 w 188"/>
                  <a:gd name="T33" fmla="*/ 95 h 189"/>
                  <a:gd name="T34" fmla="*/ 140 w 188"/>
                  <a:gd name="T35" fmla="*/ 102 h 189"/>
                  <a:gd name="T36" fmla="*/ 149 w 188"/>
                  <a:gd name="T37" fmla="*/ 106 h 189"/>
                  <a:gd name="T38" fmla="*/ 162 w 188"/>
                  <a:gd name="T39" fmla="*/ 112 h 189"/>
                  <a:gd name="T40" fmla="*/ 167 w 188"/>
                  <a:gd name="T41" fmla="*/ 121 h 189"/>
                  <a:gd name="T42" fmla="*/ 173 w 188"/>
                  <a:gd name="T43" fmla="*/ 133 h 189"/>
                  <a:gd name="T44" fmla="*/ 174 w 188"/>
                  <a:gd name="T45" fmla="*/ 146 h 189"/>
                  <a:gd name="T46" fmla="*/ 178 w 188"/>
                  <a:gd name="T47" fmla="*/ 158 h 189"/>
                  <a:gd name="T48" fmla="*/ 181 w 188"/>
                  <a:gd name="T49" fmla="*/ 162 h 189"/>
                  <a:gd name="T50" fmla="*/ 185 w 188"/>
                  <a:gd name="T51" fmla="*/ 164 h 189"/>
                  <a:gd name="T52" fmla="*/ 186 w 188"/>
                  <a:gd name="T53" fmla="*/ 169 h 189"/>
                  <a:gd name="T54" fmla="*/ 179 w 188"/>
                  <a:gd name="T55" fmla="*/ 167 h 189"/>
                  <a:gd name="T56" fmla="*/ 173 w 188"/>
                  <a:gd name="T57" fmla="*/ 167 h 189"/>
                  <a:gd name="T58" fmla="*/ 164 w 188"/>
                  <a:gd name="T59" fmla="*/ 167 h 189"/>
                  <a:gd name="T60" fmla="*/ 159 w 188"/>
                  <a:gd name="T61" fmla="*/ 169 h 189"/>
                  <a:gd name="T62" fmla="*/ 154 w 188"/>
                  <a:gd name="T63" fmla="*/ 182 h 189"/>
                  <a:gd name="T64" fmla="*/ 137 w 188"/>
                  <a:gd name="T65" fmla="*/ 187 h 189"/>
                  <a:gd name="T66" fmla="*/ 113 w 188"/>
                  <a:gd name="T67" fmla="*/ 186 h 189"/>
                  <a:gd name="T68" fmla="*/ 89 w 188"/>
                  <a:gd name="T69" fmla="*/ 167 h 189"/>
                  <a:gd name="T70" fmla="*/ 66 w 188"/>
                  <a:gd name="T71" fmla="*/ 148 h 189"/>
                  <a:gd name="T72" fmla="*/ 48 w 188"/>
                  <a:gd name="T73" fmla="*/ 135 h 189"/>
                  <a:gd name="T74" fmla="*/ 31 w 188"/>
                  <a:gd name="T75" fmla="*/ 124 h 189"/>
                  <a:gd name="T76" fmla="*/ 7 w 188"/>
                  <a:gd name="T77" fmla="*/ 121 h 189"/>
                  <a:gd name="T78" fmla="*/ 5 w 188"/>
                  <a:gd name="T79" fmla="*/ 117 h 189"/>
                  <a:gd name="T80" fmla="*/ 1 w 188"/>
                  <a:gd name="T81" fmla="*/ 102 h 189"/>
                  <a:gd name="T82" fmla="*/ 8 w 188"/>
                  <a:gd name="T83" fmla="*/ 87 h 189"/>
                  <a:gd name="T84" fmla="*/ 31 w 188"/>
                  <a:gd name="T85" fmla="*/ 73 h 189"/>
                  <a:gd name="T86" fmla="*/ 44 w 188"/>
                  <a:gd name="T87" fmla="*/ 65 h 189"/>
                  <a:gd name="T88" fmla="*/ 46 w 188"/>
                  <a:gd name="T89" fmla="*/ 48 h 189"/>
                  <a:gd name="T90" fmla="*/ 49 w 188"/>
                  <a:gd name="T91" fmla="*/ 37 h 189"/>
                  <a:gd name="T92" fmla="*/ 48 w 188"/>
                  <a:gd name="T93" fmla="*/ 27 h 189"/>
                  <a:gd name="T94" fmla="*/ 51 w 188"/>
                  <a:gd name="T95" fmla="*/ 20 h 189"/>
                  <a:gd name="T96" fmla="*/ 63 w 188"/>
                  <a:gd name="T97" fmla="*/ 12 h 189"/>
                  <a:gd name="T98" fmla="*/ 68 w 188"/>
                  <a:gd name="T99" fmla="*/ 5 h 189"/>
                  <a:gd name="T100" fmla="*/ 77 w 188"/>
                  <a:gd name="T101" fmla="*/ 0 h 189"/>
                  <a:gd name="T102" fmla="*/ 84 w 188"/>
                  <a:gd name="T103" fmla="*/ 0 h 189"/>
                  <a:gd name="T104" fmla="*/ 92 w 188"/>
                  <a:gd name="T105" fmla="*/ 2 h 189"/>
                  <a:gd name="T106" fmla="*/ 101 w 188"/>
                  <a:gd name="T107" fmla="*/ 0 h 189"/>
                  <a:gd name="T108" fmla="*/ 104 w 188"/>
                  <a:gd name="T109" fmla="*/ 2 h 189"/>
                  <a:gd name="T110" fmla="*/ 104 w 188"/>
                  <a:gd name="T111" fmla="*/ 8 h 189"/>
                  <a:gd name="T112" fmla="*/ 109 w 188"/>
                  <a:gd name="T113" fmla="*/ 5 h 189"/>
                  <a:gd name="T114" fmla="*/ 114 w 188"/>
                  <a:gd name="T115" fmla="*/ 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8" h="189">
                    <a:moveTo>
                      <a:pt x="114" y="5"/>
                    </a:moveTo>
                    <a:lnTo>
                      <a:pt x="114" y="5"/>
                    </a:lnTo>
                    <a:lnTo>
                      <a:pt x="114" y="7"/>
                    </a:lnTo>
                    <a:lnTo>
                      <a:pt x="116" y="14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0" y="15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20" y="19"/>
                    </a:lnTo>
                    <a:lnTo>
                      <a:pt x="120" y="20"/>
                    </a:lnTo>
                    <a:lnTo>
                      <a:pt x="121" y="22"/>
                    </a:lnTo>
                    <a:lnTo>
                      <a:pt x="121" y="22"/>
                    </a:lnTo>
                    <a:lnTo>
                      <a:pt x="121" y="22"/>
                    </a:lnTo>
                    <a:lnTo>
                      <a:pt x="123" y="22"/>
                    </a:lnTo>
                    <a:lnTo>
                      <a:pt x="123" y="24"/>
                    </a:lnTo>
                    <a:lnTo>
                      <a:pt x="126" y="31"/>
                    </a:lnTo>
                    <a:lnTo>
                      <a:pt x="126" y="31"/>
                    </a:lnTo>
                    <a:lnTo>
                      <a:pt x="126" y="32"/>
                    </a:lnTo>
                    <a:lnTo>
                      <a:pt x="128" y="32"/>
                    </a:lnTo>
                    <a:lnTo>
                      <a:pt x="130" y="32"/>
                    </a:lnTo>
                    <a:lnTo>
                      <a:pt x="132" y="34"/>
                    </a:lnTo>
                    <a:lnTo>
                      <a:pt x="133" y="36"/>
                    </a:lnTo>
                    <a:lnTo>
                      <a:pt x="133" y="36"/>
                    </a:lnTo>
                    <a:lnTo>
                      <a:pt x="137" y="36"/>
                    </a:lnTo>
                    <a:lnTo>
                      <a:pt x="142" y="36"/>
                    </a:lnTo>
                    <a:lnTo>
                      <a:pt x="143" y="37"/>
                    </a:lnTo>
                    <a:lnTo>
                      <a:pt x="143" y="37"/>
                    </a:lnTo>
                    <a:lnTo>
                      <a:pt x="142" y="39"/>
                    </a:lnTo>
                    <a:lnTo>
                      <a:pt x="138" y="39"/>
                    </a:lnTo>
                    <a:lnTo>
                      <a:pt x="138" y="41"/>
                    </a:lnTo>
                    <a:lnTo>
                      <a:pt x="138" y="42"/>
                    </a:lnTo>
                    <a:lnTo>
                      <a:pt x="138" y="44"/>
                    </a:lnTo>
                    <a:lnTo>
                      <a:pt x="138" y="46"/>
                    </a:lnTo>
                    <a:lnTo>
                      <a:pt x="140" y="48"/>
                    </a:lnTo>
                    <a:lnTo>
                      <a:pt x="140" y="49"/>
                    </a:lnTo>
                    <a:lnTo>
                      <a:pt x="140" y="49"/>
                    </a:lnTo>
                    <a:lnTo>
                      <a:pt x="142" y="51"/>
                    </a:lnTo>
                    <a:lnTo>
                      <a:pt x="140" y="53"/>
                    </a:lnTo>
                    <a:lnTo>
                      <a:pt x="138" y="53"/>
                    </a:lnTo>
                    <a:lnTo>
                      <a:pt x="137" y="54"/>
                    </a:lnTo>
                    <a:lnTo>
                      <a:pt x="132" y="60"/>
                    </a:lnTo>
                    <a:lnTo>
                      <a:pt x="132" y="61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130" y="65"/>
                    </a:lnTo>
                    <a:lnTo>
                      <a:pt x="128" y="65"/>
                    </a:lnTo>
                    <a:lnTo>
                      <a:pt x="128" y="66"/>
                    </a:lnTo>
                    <a:lnTo>
                      <a:pt x="128" y="68"/>
                    </a:lnTo>
                    <a:lnTo>
                      <a:pt x="128" y="68"/>
                    </a:lnTo>
                    <a:lnTo>
                      <a:pt x="130" y="71"/>
                    </a:lnTo>
                    <a:lnTo>
                      <a:pt x="130" y="73"/>
                    </a:lnTo>
                    <a:lnTo>
                      <a:pt x="130" y="75"/>
                    </a:lnTo>
                    <a:lnTo>
                      <a:pt x="128" y="77"/>
                    </a:lnTo>
                    <a:lnTo>
                      <a:pt x="126" y="78"/>
                    </a:lnTo>
                    <a:lnTo>
                      <a:pt x="126" y="80"/>
                    </a:lnTo>
                    <a:lnTo>
                      <a:pt x="128" y="80"/>
                    </a:lnTo>
                    <a:lnTo>
                      <a:pt x="132" y="85"/>
                    </a:lnTo>
                    <a:lnTo>
                      <a:pt x="133" y="87"/>
                    </a:lnTo>
                    <a:lnTo>
                      <a:pt x="135" y="87"/>
                    </a:lnTo>
                    <a:lnTo>
                      <a:pt x="135" y="87"/>
                    </a:lnTo>
                    <a:lnTo>
                      <a:pt x="137" y="87"/>
                    </a:lnTo>
                    <a:lnTo>
                      <a:pt x="137" y="89"/>
                    </a:lnTo>
                    <a:lnTo>
                      <a:pt x="137" y="89"/>
                    </a:lnTo>
                    <a:lnTo>
                      <a:pt x="137" y="90"/>
                    </a:lnTo>
                    <a:lnTo>
                      <a:pt x="138" y="90"/>
                    </a:lnTo>
                    <a:lnTo>
                      <a:pt x="138" y="92"/>
                    </a:lnTo>
                    <a:lnTo>
                      <a:pt x="142" y="95"/>
                    </a:lnTo>
                    <a:lnTo>
                      <a:pt x="142" y="97"/>
                    </a:lnTo>
                    <a:lnTo>
                      <a:pt x="140" y="99"/>
                    </a:lnTo>
                    <a:lnTo>
                      <a:pt x="140" y="100"/>
                    </a:lnTo>
                    <a:lnTo>
                      <a:pt x="140" y="102"/>
                    </a:lnTo>
                    <a:lnTo>
                      <a:pt x="140" y="102"/>
                    </a:lnTo>
                    <a:lnTo>
                      <a:pt x="143" y="102"/>
                    </a:lnTo>
                    <a:lnTo>
                      <a:pt x="145" y="102"/>
                    </a:lnTo>
                    <a:lnTo>
                      <a:pt x="149" y="106"/>
                    </a:lnTo>
                    <a:lnTo>
                      <a:pt x="154" y="109"/>
                    </a:lnTo>
                    <a:lnTo>
                      <a:pt x="157" y="111"/>
                    </a:lnTo>
                    <a:lnTo>
                      <a:pt x="161" y="112"/>
                    </a:lnTo>
                    <a:lnTo>
                      <a:pt x="162" y="112"/>
                    </a:lnTo>
                    <a:lnTo>
                      <a:pt x="164" y="114"/>
                    </a:lnTo>
                    <a:lnTo>
                      <a:pt x="164" y="114"/>
                    </a:lnTo>
                    <a:lnTo>
                      <a:pt x="166" y="116"/>
                    </a:lnTo>
                    <a:lnTo>
                      <a:pt x="167" y="121"/>
                    </a:lnTo>
                    <a:lnTo>
                      <a:pt x="169" y="121"/>
                    </a:lnTo>
                    <a:lnTo>
                      <a:pt x="171" y="124"/>
                    </a:lnTo>
                    <a:lnTo>
                      <a:pt x="174" y="128"/>
                    </a:lnTo>
                    <a:lnTo>
                      <a:pt x="173" y="133"/>
                    </a:lnTo>
                    <a:lnTo>
                      <a:pt x="171" y="136"/>
                    </a:lnTo>
                    <a:lnTo>
                      <a:pt x="171" y="143"/>
                    </a:lnTo>
                    <a:lnTo>
                      <a:pt x="171" y="146"/>
                    </a:lnTo>
                    <a:lnTo>
                      <a:pt x="174" y="146"/>
                    </a:lnTo>
                    <a:lnTo>
                      <a:pt x="178" y="146"/>
                    </a:lnTo>
                    <a:lnTo>
                      <a:pt x="178" y="150"/>
                    </a:lnTo>
                    <a:lnTo>
                      <a:pt x="178" y="153"/>
                    </a:lnTo>
                    <a:lnTo>
                      <a:pt x="178" y="158"/>
                    </a:lnTo>
                    <a:lnTo>
                      <a:pt x="178" y="158"/>
                    </a:lnTo>
                    <a:lnTo>
                      <a:pt x="179" y="158"/>
                    </a:lnTo>
                    <a:lnTo>
                      <a:pt x="179" y="160"/>
                    </a:lnTo>
                    <a:lnTo>
                      <a:pt x="181" y="162"/>
                    </a:lnTo>
                    <a:lnTo>
                      <a:pt x="183" y="162"/>
                    </a:lnTo>
                    <a:lnTo>
                      <a:pt x="183" y="162"/>
                    </a:lnTo>
                    <a:lnTo>
                      <a:pt x="185" y="164"/>
                    </a:lnTo>
                    <a:lnTo>
                      <a:pt x="185" y="164"/>
                    </a:lnTo>
                    <a:lnTo>
                      <a:pt x="185" y="165"/>
                    </a:lnTo>
                    <a:lnTo>
                      <a:pt x="185" y="165"/>
                    </a:lnTo>
                    <a:lnTo>
                      <a:pt x="185" y="167"/>
                    </a:lnTo>
                    <a:lnTo>
                      <a:pt x="186" y="169"/>
                    </a:lnTo>
                    <a:lnTo>
                      <a:pt x="188" y="169"/>
                    </a:lnTo>
                    <a:lnTo>
                      <a:pt x="186" y="169"/>
                    </a:lnTo>
                    <a:lnTo>
                      <a:pt x="183" y="169"/>
                    </a:lnTo>
                    <a:lnTo>
                      <a:pt x="179" y="167"/>
                    </a:lnTo>
                    <a:lnTo>
                      <a:pt x="178" y="167"/>
                    </a:lnTo>
                    <a:lnTo>
                      <a:pt x="176" y="169"/>
                    </a:lnTo>
                    <a:lnTo>
                      <a:pt x="176" y="169"/>
                    </a:lnTo>
                    <a:lnTo>
                      <a:pt x="173" y="167"/>
                    </a:lnTo>
                    <a:lnTo>
                      <a:pt x="171" y="165"/>
                    </a:lnTo>
                    <a:lnTo>
                      <a:pt x="169" y="165"/>
                    </a:lnTo>
                    <a:lnTo>
                      <a:pt x="167" y="165"/>
                    </a:lnTo>
                    <a:lnTo>
                      <a:pt x="164" y="167"/>
                    </a:lnTo>
                    <a:lnTo>
                      <a:pt x="162" y="167"/>
                    </a:lnTo>
                    <a:lnTo>
                      <a:pt x="161" y="169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59" y="172"/>
                    </a:lnTo>
                    <a:lnTo>
                      <a:pt x="157" y="175"/>
                    </a:lnTo>
                    <a:lnTo>
                      <a:pt x="155" y="179"/>
                    </a:lnTo>
                    <a:lnTo>
                      <a:pt x="154" y="182"/>
                    </a:lnTo>
                    <a:lnTo>
                      <a:pt x="152" y="184"/>
                    </a:lnTo>
                    <a:lnTo>
                      <a:pt x="149" y="187"/>
                    </a:lnTo>
                    <a:lnTo>
                      <a:pt x="145" y="189"/>
                    </a:lnTo>
                    <a:lnTo>
                      <a:pt x="137" y="187"/>
                    </a:lnTo>
                    <a:lnTo>
                      <a:pt x="128" y="187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13" y="186"/>
                    </a:lnTo>
                    <a:lnTo>
                      <a:pt x="108" y="181"/>
                    </a:lnTo>
                    <a:lnTo>
                      <a:pt x="102" y="177"/>
                    </a:lnTo>
                    <a:lnTo>
                      <a:pt x="96" y="172"/>
                    </a:lnTo>
                    <a:lnTo>
                      <a:pt x="89" y="167"/>
                    </a:lnTo>
                    <a:lnTo>
                      <a:pt x="82" y="162"/>
                    </a:lnTo>
                    <a:lnTo>
                      <a:pt x="78" y="157"/>
                    </a:lnTo>
                    <a:lnTo>
                      <a:pt x="72" y="152"/>
                    </a:lnTo>
                    <a:lnTo>
                      <a:pt x="66" y="148"/>
                    </a:lnTo>
                    <a:lnTo>
                      <a:pt x="63" y="145"/>
                    </a:lnTo>
                    <a:lnTo>
                      <a:pt x="58" y="141"/>
                    </a:lnTo>
                    <a:lnTo>
                      <a:pt x="53" y="138"/>
                    </a:lnTo>
                    <a:lnTo>
                      <a:pt x="48" y="135"/>
                    </a:lnTo>
                    <a:lnTo>
                      <a:pt x="43" y="133"/>
                    </a:lnTo>
                    <a:lnTo>
                      <a:pt x="39" y="129"/>
                    </a:lnTo>
                    <a:lnTo>
                      <a:pt x="32" y="126"/>
                    </a:lnTo>
                    <a:lnTo>
                      <a:pt x="31" y="124"/>
                    </a:lnTo>
                    <a:lnTo>
                      <a:pt x="24" y="124"/>
                    </a:lnTo>
                    <a:lnTo>
                      <a:pt x="17" y="123"/>
                    </a:lnTo>
                    <a:lnTo>
                      <a:pt x="12" y="121"/>
                    </a:lnTo>
                    <a:lnTo>
                      <a:pt x="7" y="121"/>
                    </a:lnTo>
                    <a:lnTo>
                      <a:pt x="10" y="117"/>
                    </a:lnTo>
                    <a:lnTo>
                      <a:pt x="8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3" y="112"/>
                    </a:lnTo>
                    <a:lnTo>
                      <a:pt x="5" y="112"/>
                    </a:lnTo>
                    <a:lnTo>
                      <a:pt x="3" y="107"/>
                    </a:lnTo>
                    <a:lnTo>
                      <a:pt x="1" y="102"/>
                    </a:lnTo>
                    <a:lnTo>
                      <a:pt x="1" y="97"/>
                    </a:lnTo>
                    <a:lnTo>
                      <a:pt x="0" y="92"/>
                    </a:lnTo>
                    <a:lnTo>
                      <a:pt x="5" y="89"/>
                    </a:lnTo>
                    <a:lnTo>
                      <a:pt x="8" y="87"/>
                    </a:lnTo>
                    <a:lnTo>
                      <a:pt x="15" y="83"/>
                    </a:lnTo>
                    <a:lnTo>
                      <a:pt x="20" y="80"/>
                    </a:lnTo>
                    <a:lnTo>
                      <a:pt x="25" y="77"/>
                    </a:lnTo>
                    <a:lnTo>
                      <a:pt x="31" y="73"/>
                    </a:lnTo>
                    <a:lnTo>
                      <a:pt x="36" y="70"/>
                    </a:lnTo>
                    <a:lnTo>
                      <a:pt x="41" y="70"/>
                    </a:lnTo>
                    <a:lnTo>
                      <a:pt x="43" y="68"/>
                    </a:lnTo>
                    <a:lnTo>
                      <a:pt x="44" y="65"/>
                    </a:lnTo>
                    <a:lnTo>
                      <a:pt x="46" y="61"/>
                    </a:lnTo>
                    <a:lnTo>
                      <a:pt x="46" y="60"/>
                    </a:lnTo>
                    <a:lnTo>
                      <a:pt x="46" y="54"/>
                    </a:lnTo>
                    <a:lnTo>
                      <a:pt x="46" y="48"/>
                    </a:lnTo>
                    <a:lnTo>
                      <a:pt x="48" y="46"/>
                    </a:lnTo>
                    <a:lnTo>
                      <a:pt x="48" y="42"/>
                    </a:lnTo>
                    <a:lnTo>
                      <a:pt x="49" y="41"/>
                    </a:lnTo>
                    <a:lnTo>
                      <a:pt x="49" y="37"/>
                    </a:lnTo>
                    <a:lnTo>
                      <a:pt x="49" y="36"/>
                    </a:lnTo>
                    <a:lnTo>
                      <a:pt x="48" y="34"/>
                    </a:lnTo>
                    <a:lnTo>
                      <a:pt x="48" y="31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8" y="22"/>
                    </a:lnTo>
                    <a:lnTo>
                      <a:pt x="49" y="20"/>
                    </a:lnTo>
                    <a:lnTo>
                      <a:pt x="51" y="20"/>
                    </a:lnTo>
                    <a:lnTo>
                      <a:pt x="54" y="19"/>
                    </a:lnTo>
                    <a:lnTo>
                      <a:pt x="58" y="17"/>
                    </a:lnTo>
                    <a:lnTo>
                      <a:pt x="61" y="14"/>
                    </a:lnTo>
                    <a:lnTo>
                      <a:pt x="63" y="12"/>
                    </a:lnTo>
                    <a:lnTo>
                      <a:pt x="66" y="8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3" y="2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4" y="0"/>
                    </a:lnTo>
                    <a:lnTo>
                      <a:pt x="85" y="0"/>
                    </a:lnTo>
                    <a:lnTo>
                      <a:pt x="87" y="0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4" y="3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4" y="3"/>
                    </a:lnTo>
                    <a:lnTo>
                      <a:pt x="104" y="7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8" y="7"/>
                    </a:lnTo>
                    <a:lnTo>
                      <a:pt x="109" y="5"/>
                    </a:lnTo>
                    <a:lnTo>
                      <a:pt x="111" y="5"/>
                    </a:lnTo>
                    <a:lnTo>
                      <a:pt x="111" y="3"/>
                    </a:lnTo>
                    <a:lnTo>
                      <a:pt x="113" y="3"/>
                    </a:lnTo>
                    <a:lnTo>
                      <a:pt x="114" y="3"/>
                    </a:lnTo>
                    <a:lnTo>
                      <a:pt x="114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7" name="Freeform 112"/>
              <p:cNvSpPr>
                <a:spLocks noEditPoints="1"/>
              </p:cNvSpPr>
              <p:nvPr/>
            </p:nvSpPr>
            <p:spPr bwMode="auto">
              <a:xfrm>
                <a:off x="4482" y="2222"/>
                <a:ext cx="369" cy="333"/>
              </a:xfrm>
              <a:custGeom>
                <a:avLst/>
                <a:gdLst>
                  <a:gd name="T0" fmla="*/ 25 w 369"/>
                  <a:gd name="T1" fmla="*/ 17 h 333"/>
                  <a:gd name="T2" fmla="*/ 54 w 369"/>
                  <a:gd name="T3" fmla="*/ 16 h 333"/>
                  <a:gd name="T4" fmla="*/ 78 w 369"/>
                  <a:gd name="T5" fmla="*/ 5 h 333"/>
                  <a:gd name="T6" fmla="*/ 82 w 369"/>
                  <a:gd name="T7" fmla="*/ 19 h 333"/>
                  <a:gd name="T8" fmla="*/ 80 w 369"/>
                  <a:gd name="T9" fmla="*/ 26 h 333"/>
                  <a:gd name="T10" fmla="*/ 92 w 369"/>
                  <a:gd name="T11" fmla="*/ 34 h 333"/>
                  <a:gd name="T12" fmla="*/ 114 w 369"/>
                  <a:gd name="T13" fmla="*/ 58 h 333"/>
                  <a:gd name="T14" fmla="*/ 179 w 369"/>
                  <a:gd name="T15" fmla="*/ 72 h 333"/>
                  <a:gd name="T16" fmla="*/ 191 w 369"/>
                  <a:gd name="T17" fmla="*/ 68 h 333"/>
                  <a:gd name="T18" fmla="*/ 207 w 369"/>
                  <a:gd name="T19" fmla="*/ 51 h 333"/>
                  <a:gd name="T20" fmla="*/ 234 w 369"/>
                  <a:gd name="T21" fmla="*/ 43 h 333"/>
                  <a:gd name="T22" fmla="*/ 253 w 369"/>
                  <a:gd name="T23" fmla="*/ 39 h 333"/>
                  <a:gd name="T24" fmla="*/ 265 w 369"/>
                  <a:gd name="T25" fmla="*/ 48 h 333"/>
                  <a:gd name="T26" fmla="*/ 284 w 369"/>
                  <a:gd name="T27" fmla="*/ 51 h 333"/>
                  <a:gd name="T28" fmla="*/ 301 w 369"/>
                  <a:gd name="T29" fmla="*/ 65 h 333"/>
                  <a:gd name="T30" fmla="*/ 328 w 369"/>
                  <a:gd name="T31" fmla="*/ 85 h 333"/>
                  <a:gd name="T32" fmla="*/ 330 w 369"/>
                  <a:gd name="T33" fmla="*/ 99 h 333"/>
                  <a:gd name="T34" fmla="*/ 328 w 369"/>
                  <a:gd name="T35" fmla="*/ 111 h 333"/>
                  <a:gd name="T36" fmla="*/ 325 w 369"/>
                  <a:gd name="T37" fmla="*/ 123 h 333"/>
                  <a:gd name="T38" fmla="*/ 318 w 369"/>
                  <a:gd name="T39" fmla="*/ 131 h 333"/>
                  <a:gd name="T40" fmla="*/ 323 w 369"/>
                  <a:gd name="T41" fmla="*/ 150 h 333"/>
                  <a:gd name="T42" fmla="*/ 321 w 369"/>
                  <a:gd name="T43" fmla="*/ 179 h 333"/>
                  <a:gd name="T44" fmla="*/ 340 w 369"/>
                  <a:gd name="T45" fmla="*/ 200 h 333"/>
                  <a:gd name="T46" fmla="*/ 328 w 369"/>
                  <a:gd name="T47" fmla="*/ 239 h 333"/>
                  <a:gd name="T48" fmla="*/ 347 w 369"/>
                  <a:gd name="T49" fmla="*/ 261 h 333"/>
                  <a:gd name="T50" fmla="*/ 361 w 369"/>
                  <a:gd name="T51" fmla="*/ 283 h 333"/>
                  <a:gd name="T52" fmla="*/ 369 w 369"/>
                  <a:gd name="T53" fmla="*/ 288 h 333"/>
                  <a:gd name="T54" fmla="*/ 366 w 369"/>
                  <a:gd name="T55" fmla="*/ 300 h 333"/>
                  <a:gd name="T56" fmla="*/ 347 w 369"/>
                  <a:gd name="T57" fmla="*/ 307 h 333"/>
                  <a:gd name="T58" fmla="*/ 339 w 369"/>
                  <a:gd name="T59" fmla="*/ 321 h 333"/>
                  <a:gd name="T60" fmla="*/ 318 w 369"/>
                  <a:gd name="T61" fmla="*/ 329 h 333"/>
                  <a:gd name="T62" fmla="*/ 287 w 369"/>
                  <a:gd name="T63" fmla="*/ 326 h 333"/>
                  <a:gd name="T64" fmla="*/ 253 w 369"/>
                  <a:gd name="T65" fmla="*/ 316 h 333"/>
                  <a:gd name="T66" fmla="*/ 236 w 369"/>
                  <a:gd name="T67" fmla="*/ 288 h 333"/>
                  <a:gd name="T68" fmla="*/ 208 w 369"/>
                  <a:gd name="T69" fmla="*/ 302 h 333"/>
                  <a:gd name="T70" fmla="*/ 178 w 369"/>
                  <a:gd name="T71" fmla="*/ 293 h 333"/>
                  <a:gd name="T72" fmla="*/ 145 w 369"/>
                  <a:gd name="T73" fmla="*/ 275 h 333"/>
                  <a:gd name="T74" fmla="*/ 131 w 369"/>
                  <a:gd name="T75" fmla="*/ 249 h 333"/>
                  <a:gd name="T76" fmla="*/ 118 w 369"/>
                  <a:gd name="T77" fmla="*/ 230 h 333"/>
                  <a:gd name="T78" fmla="*/ 97 w 369"/>
                  <a:gd name="T79" fmla="*/ 218 h 333"/>
                  <a:gd name="T80" fmla="*/ 94 w 369"/>
                  <a:gd name="T81" fmla="*/ 225 h 333"/>
                  <a:gd name="T82" fmla="*/ 84 w 369"/>
                  <a:gd name="T83" fmla="*/ 224 h 333"/>
                  <a:gd name="T84" fmla="*/ 77 w 369"/>
                  <a:gd name="T85" fmla="*/ 210 h 333"/>
                  <a:gd name="T86" fmla="*/ 66 w 369"/>
                  <a:gd name="T87" fmla="*/ 181 h 333"/>
                  <a:gd name="T88" fmla="*/ 42 w 369"/>
                  <a:gd name="T89" fmla="*/ 162 h 333"/>
                  <a:gd name="T90" fmla="*/ 36 w 369"/>
                  <a:gd name="T91" fmla="*/ 149 h 333"/>
                  <a:gd name="T92" fmla="*/ 27 w 369"/>
                  <a:gd name="T93" fmla="*/ 137 h 333"/>
                  <a:gd name="T94" fmla="*/ 31 w 369"/>
                  <a:gd name="T95" fmla="*/ 125 h 333"/>
                  <a:gd name="T96" fmla="*/ 37 w 369"/>
                  <a:gd name="T97" fmla="*/ 106 h 333"/>
                  <a:gd name="T98" fmla="*/ 34 w 369"/>
                  <a:gd name="T99" fmla="*/ 96 h 333"/>
                  <a:gd name="T100" fmla="*/ 22 w 369"/>
                  <a:gd name="T101" fmla="*/ 82 h 333"/>
                  <a:gd name="T102" fmla="*/ 15 w 369"/>
                  <a:gd name="T103" fmla="*/ 74 h 333"/>
                  <a:gd name="T104" fmla="*/ 10 w 369"/>
                  <a:gd name="T105" fmla="*/ 58 h 333"/>
                  <a:gd name="T106" fmla="*/ 3 w 369"/>
                  <a:gd name="T107" fmla="*/ 46 h 333"/>
                  <a:gd name="T108" fmla="*/ 7 w 369"/>
                  <a:gd name="T109" fmla="*/ 36 h 333"/>
                  <a:gd name="T110" fmla="*/ 1 w 369"/>
                  <a:gd name="T111" fmla="*/ 21 h 333"/>
                  <a:gd name="T112" fmla="*/ 0 w 369"/>
                  <a:gd name="T113" fmla="*/ 10 h 333"/>
                  <a:gd name="T114" fmla="*/ 13 w 369"/>
                  <a:gd name="T115" fmla="*/ 4 h 333"/>
                  <a:gd name="T116" fmla="*/ 224 w 369"/>
                  <a:gd name="T117" fmla="*/ 300 h 333"/>
                  <a:gd name="T118" fmla="*/ 226 w 369"/>
                  <a:gd name="T119" fmla="*/ 29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9" h="333">
                    <a:moveTo>
                      <a:pt x="15" y="4"/>
                    </a:moveTo>
                    <a:lnTo>
                      <a:pt x="15" y="4"/>
                    </a:lnTo>
                    <a:lnTo>
                      <a:pt x="19" y="9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6" y="22"/>
                    </a:lnTo>
                    <a:lnTo>
                      <a:pt x="39" y="22"/>
                    </a:lnTo>
                    <a:lnTo>
                      <a:pt x="41" y="22"/>
                    </a:lnTo>
                    <a:lnTo>
                      <a:pt x="44" y="22"/>
                    </a:lnTo>
                    <a:lnTo>
                      <a:pt x="46" y="22"/>
                    </a:lnTo>
                    <a:lnTo>
                      <a:pt x="48" y="22"/>
                    </a:lnTo>
                    <a:lnTo>
                      <a:pt x="53" y="17"/>
                    </a:lnTo>
                    <a:lnTo>
                      <a:pt x="54" y="16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3" y="9"/>
                    </a:lnTo>
                    <a:lnTo>
                      <a:pt x="66" y="7"/>
                    </a:lnTo>
                    <a:lnTo>
                      <a:pt x="68" y="7"/>
                    </a:lnTo>
                    <a:lnTo>
                      <a:pt x="72" y="4"/>
                    </a:lnTo>
                    <a:lnTo>
                      <a:pt x="73" y="2"/>
                    </a:lnTo>
                    <a:lnTo>
                      <a:pt x="75" y="4"/>
                    </a:lnTo>
                    <a:lnTo>
                      <a:pt x="78" y="5"/>
                    </a:lnTo>
                    <a:lnTo>
                      <a:pt x="82" y="9"/>
                    </a:lnTo>
                    <a:lnTo>
                      <a:pt x="82" y="10"/>
                    </a:lnTo>
                    <a:lnTo>
                      <a:pt x="80" y="10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82" y="17"/>
                    </a:lnTo>
                    <a:lnTo>
                      <a:pt x="82" y="19"/>
                    </a:lnTo>
                    <a:lnTo>
                      <a:pt x="82" y="19"/>
                    </a:lnTo>
                    <a:lnTo>
                      <a:pt x="82" y="19"/>
                    </a:lnTo>
                    <a:lnTo>
                      <a:pt x="80" y="21"/>
                    </a:lnTo>
                    <a:lnTo>
                      <a:pt x="78" y="21"/>
                    </a:lnTo>
                    <a:lnTo>
                      <a:pt x="77" y="21"/>
                    </a:lnTo>
                    <a:lnTo>
                      <a:pt x="77" y="22"/>
                    </a:lnTo>
                    <a:lnTo>
                      <a:pt x="75" y="22"/>
                    </a:lnTo>
                    <a:lnTo>
                      <a:pt x="75" y="24"/>
                    </a:lnTo>
                    <a:lnTo>
                      <a:pt x="77" y="24"/>
                    </a:lnTo>
                    <a:lnTo>
                      <a:pt x="80" y="26"/>
                    </a:lnTo>
                    <a:lnTo>
                      <a:pt x="80" y="27"/>
                    </a:lnTo>
                    <a:lnTo>
                      <a:pt x="80" y="29"/>
                    </a:lnTo>
                    <a:lnTo>
                      <a:pt x="82" y="29"/>
                    </a:lnTo>
                    <a:lnTo>
                      <a:pt x="84" y="29"/>
                    </a:lnTo>
                    <a:lnTo>
                      <a:pt x="84" y="29"/>
                    </a:lnTo>
                    <a:lnTo>
                      <a:pt x="87" y="34"/>
                    </a:lnTo>
                    <a:lnTo>
                      <a:pt x="89" y="34"/>
                    </a:lnTo>
                    <a:lnTo>
                      <a:pt x="92" y="33"/>
                    </a:lnTo>
                    <a:lnTo>
                      <a:pt x="92" y="33"/>
                    </a:lnTo>
                    <a:lnTo>
                      <a:pt x="92" y="34"/>
                    </a:lnTo>
                    <a:lnTo>
                      <a:pt x="94" y="41"/>
                    </a:lnTo>
                    <a:lnTo>
                      <a:pt x="94" y="43"/>
                    </a:lnTo>
                    <a:lnTo>
                      <a:pt x="94" y="46"/>
                    </a:lnTo>
                    <a:lnTo>
                      <a:pt x="96" y="50"/>
                    </a:lnTo>
                    <a:lnTo>
                      <a:pt x="97" y="51"/>
                    </a:lnTo>
                    <a:lnTo>
                      <a:pt x="99" y="53"/>
                    </a:lnTo>
                    <a:lnTo>
                      <a:pt x="102" y="55"/>
                    </a:lnTo>
                    <a:lnTo>
                      <a:pt x="104" y="56"/>
                    </a:lnTo>
                    <a:lnTo>
                      <a:pt x="109" y="56"/>
                    </a:lnTo>
                    <a:lnTo>
                      <a:pt x="114" y="58"/>
                    </a:lnTo>
                    <a:lnTo>
                      <a:pt x="116" y="58"/>
                    </a:lnTo>
                    <a:lnTo>
                      <a:pt x="118" y="58"/>
                    </a:lnTo>
                    <a:lnTo>
                      <a:pt x="118" y="60"/>
                    </a:lnTo>
                    <a:lnTo>
                      <a:pt x="121" y="65"/>
                    </a:lnTo>
                    <a:lnTo>
                      <a:pt x="125" y="68"/>
                    </a:lnTo>
                    <a:lnTo>
                      <a:pt x="131" y="72"/>
                    </a:lnTo>
                    <a:lnTo>
                      <a:pt x="135" y="74"/>
                    </a:lnTo>
                    <a:lnTo>
                      <a:pt x="149" y="77"/>
                    </a:lnTo>
                    <a:lnTo>
                      <a:pt x="155" y="77"/>
                    </a:lnTo>
                    <a:lnTo>
                      <a:pt x="179" y="72"/>
                    </a:lnTo>
                    <a:lnTo>
                      <a:pt x="186" y="70"/>
                    </a:lnTo>
                    <a:lnTo>
                      <a:pt x="190" y="70"/>
                    </a:lnTo>
                    <a:lnTo>
                      <a:pt x="188" y="70"/>
                    </a:lnTo>
                    <a:lnTo>
                      <a:pt x="185" y="72"/>
                    </a:lnTo>
                    <a:lnTo>
                      <a:pt x="186" y="72"/>
                    </a:lnTo>
                    <a:lnTo>
                      <a:pt x="190" y="72"/>
                    </a:lnTo>
                    <a:lnTo>
                      <a:pt x="190" y="72"/>
                    </a:lnTo>
                    <a:lnTo>
                      <a:pt x="191" y="72"/>
                    </a:lnTo>
                    <a:lnTo>
                      <a:pt x="191" y="70"/>
                    </a:lnTo>
                    <a:lnTo>
                      <a:pt x="191" y="68"/>
                    </a:lnTo>
                    <a:lnTo>
                      <a:pt x="190" y="63"/>
                    </a:lnTo>
                    <a:lnTo>
                      <a:pt x="190" y="60"/>
                    </a:lnTo>
                    <a:lnTo>
                      <a:pt x="195" y="60"/>
                    </a:lnTo>
                    <a:lnTo>
                      <a:pt x="196" y="60"/>
                    </a:lnTo>
                    <a:lnTo>
                      <a:pt x="200" y="58"/>
                    </a:lnTo>
                    <a:lnTo>
                      <a:pt x="202" y="58"/>
                    </a:lnTo>
                    <a:lnTo>
                      <a:pt x="203" y="58"/>
                    </a:lnTo>
                    <a:lnTo>
                      <a:pt x="205" y="56"/>
                    </a:lnTo>
                    <a:lnTo>
                      <a:pt x="205" y="56"/>
                    </a:lnTo>
                    <a:lnTo>
                      <a:pt x="207" y="51"/>
                    </a:lnTo>
                    <a:lnTo>
                      <a:pt x="208" y="50"/>
                    </a:lnTo>
                    <a:lnTo>
                      <a:pt x="212" y="46"/>
                    </a:lnTo>
                    <a:lnTo>
                      <a:pt x="215" y="45"/>
                    </a:lnTo>
                    <a:lnTo>
                      <a:pt x="217" y="43"/>
                    </a:lnTo>
                    <a:lnTo>
                      <a:pt x="222" y="41"/>
                    </a:lnTo>
                    <a:lnTo>
                      <a:pt x="226" y="41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4" y="43"/>
                    </a:lnTo>
                    <a:lnTo>
                      <a:pt x="234" y="43"/>
                    </a:lnTo>
                    <a:lnTo>
                      <a:pt x="236" y="41"/>
                    </a:lnTo>
                    <a:lnTo>
                      <a:pt x="236" y="39"/>
                    </a:lnTo>
                    <a:lnTo>
                      <a:pt x="236" y="39"/>
                    </a:lnTo>
                    <a:lnTo>
                      <a:pt x="238" y="38"/>
                    </a:lnTo>
                    <a:lnTo>
                      <a:pt x="239" y="38"/>
                    </a:lnTo>
                    <a:lnTo>
                      <a:pt x="243" y="38"/>
                    </a:lnTo>
                    <a:lnTo>
                      <a:pt x="244" y="38"/>
                    </a:lnTo>
                    <a:lnTo>
                      <a:pt x="246" y="39"/>
                    </a:lnTo>
                    <a:lnTo>
                      <a:pt x="250" y="39"/>
                    </a:lnTo>
                    <a:lnTo>
                      <a:pt x="253" y="39"/>
                    </a:lnTo>
                    <a:lnTo>
                      <a:pt x="253" y="39"/>
                    </a:lnTo>
                    <a:lnTo>
                      <a:pt x="255" y="41"/>
                    </a:lnTo>
                    <a:lnTo>
                      <a:pt x="255" y="41"/>
                    </a:lnTo>
                    <a:lnTo>
                      <a:pt x="255" y="43"/>
                    </a:lnTo>
                    <a:lnTo>
                      <a:pt x="255" y="45"/>
                    </a:lnTo>
                    <a:lnTo>
                      <a:pt x="255" y="45"/>
                    </a:lnTo>
                    <a:lnTo>
                      <a:pt x="256" y="45"/>
                    </a:lnTo>
                    <a:lnTo>
                      <a:pt x="258" y="46"/>
                    </a:lnTo>
                    <a:lnTo>
                      <a:pt x="262" y="46"/>
                    </a:lnTo>
                    <a:lnTo>
                      <a:pt x="265" y="48"/>
                    </a:lnTo>
                    <a:lnTo>
                      <a:pt x="267" y="48"/>
                    </a:lnTo>
                    <a:lnTo>
                      <a:pt x="270" y="50"/>
                    </a:lnTo>
                    <a:lnTo>
                      <a:pt x="273" y="51"/>
                    </a:lnTo>
                    <a:lnTo>
                      <a:pt x="273" y="53"/>
                    </a:lnTo>
                    <a:lnTo>
                      <a:pt x="275" y="53"/>
                    </a:lnTo>
                    <a:lnTo>
                      <a:pt x="277" y="53"/>
                    </a:lnTo>
                    <a:lnTo>
                      <a:pt x="279" y="51"/>
                    </a:lnTo>
                    <a:lnTo>
                      <a:pt x="280" y="53"/>
                    </a:lnTo>
                    <a:lnTo>
                      <a:pt x="282" y="53"/>
                    </a:lnTo>
                    <a:lnTo>
                      <a:pt x="284" y="51"/>
                    </a:lnTo>
                    <a:lnTo>
                      <a:pt x="285" y="53"/>
                    </a:lnTo>
                    <a:lnTo>
                      <a:pt x="292" y="55"/>
                    </a:lnTo>
                    <a:lnTo>
                      <a:pt x="292" y="55"/>
                    </a:lnTo>
                    <a:lnTo>
                      <a:pt x="292" y="56"/>
                    </a:lnTo>
                    <a:lnTo>
                      <a:pt x="294" y="56"/>
                    </a:lnTo>
                    <a:lnTo>
                      <a:pt x="294" y="58"/>
                    </a:lnTo>
                    <a:lnTo>
                      <a:pt x="294" y="60"/>
                    </a:lnTo>
                    <a:lnTo>
                      <a:pt x="296" y="62"/>
                    </a:lnTo>
                    <a:lnTo>
                      <a:pt x="297" y="63"/>
                    </a:lnTo>
                    <a:lnTo>
                      <a:pt x="301" y="65"/>
                    </a:lnTo>
                    <a:lnTo>
                      <a:pt x="306" y="67"/>
                    </a:lnTo>
                    <a:lnTo>
                      <a:pt x="308" y="68"/>
                    </a:lnTo>
                    <a:lnTo>
                      <a:pt x="309" y="72"/>
                    </a:lnTo>
                    <a:lnTo>
                      <a:pt x="313" y="77"/>
                    </a:lnTo>
                    <a:lnTo>
                      <a:pt x="313" y="77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28" y="79"/>
                    </a:lnTo>
                    <a:lnTo>
                      <a:pt x="328" y="82"/>
                    </a:lnTo>
                    <a:lnTo>
                      <a:pt x="328" y="85"/>
                    </a:lnTo>
                    <a:lnTo>
                      <a:pt x="330" y="87"/>
                    </a:lnTo>
                    <a:lnTo>
                      <a:pt x="330" y="89"/>
                    </a:lnTo>
                    <a:lnTo>
                      <a:pt x="328" y="91"/>
                    </a:lnTo>
                    <a:lnTo>
                      <a:pt x="328" y="92"/>
                    </a:lnTo>
                    <a:lnTo>
                      <a:pt x="328" y="92"/>
                    </a:lnTo>
                    <a:lnTo>
                      <a:pt x="330" y="92"/>
                    </a:lnTo>
                    <a:lnTo>
                      <a:pt x="330" y="94"/>
                    </a:lnTo>
                    <a:lnTo>
                      <a:pt x="330" y="97"/>
                    </a:lnTo>
                    <a:lnTo>
                      <a:pt x="330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2" y="102"/>
                    </a:lnTo>
                    <a:lnTo>
                      <a:pt x="330" y="102"/>
                    </a:lnTo>
                    <a:lnTo>
                      <a:pt x="330" y="104"/>
                    </a:lnTo>
                    <a:lnTo>
                      <a:pt x="330" y="106"/>
                    </a:lnTo>
                    <a:lnTo>
                      <a:pt x="330" y="106"/>
                    </a:lnTo>
                    <a:lnTo>
                      <a:pt x="328" y="108"/>
                    </a:lnTo>
                    <a:lnTo>
                      <a:pt x="328" y="108"/>
                    </a:lnTo>
                    <a:lnTo>
                      <a:pt x="327" y="109"/>
                    </a:lnTo>
                    <a:lnTo>
                      <a:pt x="328" y="111"/>
                    </a:lnTo>
                    <a:lnTo>
                      <a:pt x="328" y="111"/>
                    </a:lnTo>
                    <a:lnTo>
                      <a:pt x="328" y="113"/>
                    </a:lnTo>
                    <a:lnTo>
                      <a:pt x="328" y="114"/>
                    </a:lnTo>
                    <a:lnTo>
                      <a:pt x="328" y="114"/>
                    </a:lnTo>
                    <a:lnTo>
                      <a:pt x="327" y="116"/>
                    </a:lnTo>
                    <a:lnTo>
                      <a:pt x="327" y="118"/>
                    </a:lnTo>
                    <a:lnTo>
                      <a:pt x="327" y="120"/>
                    </a:lnTo>
                    <a:lnTo>
                      <a:pt x="325" y="121"/>
                    </a:lnTo>
                    <a:lnTo>
                      <a:pt x="325" y="121"/>
                    </a:lnTo>
                    <a:lnTo>
                      <a:pt x="325" y="123"/>
                    </a:lnTo>
                    <a:lnTo>
                      <a:pt x="323" y="123"/>
                    </a:lnTo>
                    <a:lnTo>
                      <a:pt x="323" y="125"/>
                    </a:lnTo>
                    <a:lnTo>
                      <a:pt x="321" y="125"/>
                    </a:lnTo>
                    <a:lnTo>
                      <a:pt x="320" y="126"/>
                    </a:lnTo>
                    <a:lnTo>
                      <a:pt x="320" y="126"/>
                    </a:lnTo>
                    <a:lnTo>
                      <a:pt x="320" y="126"/>
                    </a:lnTo>
                    <a:lnTo>
                      <a:pt x="321" y="128"/>
                    </a:lnTo>
                    <a:lnTo>
                      <a:pt x="321" y="128"/>
                    </a:lnTo>
                    <a:lnTo>
                      <a:pt x="323" y="131"/>
                    </a:lnTo>
                    <a:lnTo>
                      <a:pt x="318" y="131"/>
                    </a:lnTo>
                    <a:lnTo>
                      <a:pt x="318" y="133"/>
                    </a:lnTo>
                    <a:lnTo>
                      <a:pt x="316" y="137"/>
                    </a:lnTo>
                    <a:lnTo>
                      <a:pt x="316" y="142"/>
                    </a:lnTo>
                    <a:lnTo>
                      <a:pt x="316" y="145"/>
                    </a:lnTo>
                    <a:lnTo>
                      <a:pt x="316" y="147"/>
                    </a:lnTo>
                    <a:lnTo>
                      <a:pt x="318" y="147"/>
                    </a:lnTo>
                    <a:lnTo>
                      <a:pt x="318" y="149"/>
                    </a:lnTo>
                    <a:lnTo>
                      <a:pt x="321" y="149"/>
                    </a:lnTo>
                    <a:lnTo>
                      <a:pt x="323" y="149"/>
                    </a:lnTo>
                    <a:lnTo>
                      <a:pt x="323" y="150"/>
                    </a:lnTo>
                    <a:lnTo>
                      <a:pt x="323" y="150"/>
                    </a:lnTo>
                    <a:lnTo>
                      <a:pt x="321" y="154"/>
                    </a:lnTo>
                    <a:lnTo>
                      <a:pt x="320" y="154"/>
                    </a:lnTo>
                    <a:lnTo>
                      <a:pt x="316" y="159"/>
                    </a:lnTo>
                    <a:lnTo>
                      <a:pt x="316" y="160"/>
                    </a:lnTo>
                    <a:lnTo>
                      <a:pt x="318" y="160"/>
                    </a:lnTo>
                    <a:lnTo>
                      <a:pt x="318" y="166"/>
                    </a:lnTo>
                    <a:lnTo>
                      <a:pt x="320" y="171"/>
                    </a:lnTo>
                    <a:lnTo>
                      <a:pt x="321" y="177"/>
                    </a:lnTo>
                    <a:lnTo>
                      <a:pt x="321" y="179"/>
                    </a:lnTo>
                    <a:lnTo>
                      <a:pt x="321" y="184"/>
                    </a:lnTo>
                    <a:lnTo>
                      <a:pt x="321" y="186"/>
                    </a:lnTo>
                    <a:lnTo>
                      <a:pt x="321" y="189"/>
                    </a:lnTo>
                    <a:lnTo>
                      <a:pt x="321" y="191"/>
                    </a:lnTo>
                    <a:lnTo>
                      <a:pt x="321" y="195"/>
                    </a:lnTo>
                    <a:lnTo>
                      <a:pt x="323" y="195"/>
                    </a:lnTo>
                    <a:lnTo>
                      <a:pt x="328" y="196"/>
                    </a:lnTo>
                    <a:lnTo>
                      <a:pt x="332" y="196"/>
                    </a:lnTo>
                    <a:lnTo>
                      <a:pt x="339" y="198"/>
                    </a:lnTo>
                    <a:lnTo>
                      <a:pt x="340" y="200"/>
                    </a:lnTo>
                    <a:lnTo>
                      <a:pt x="342" y="205"/>
                    </a:lnTo>
                    <a:lnTo>
                      <a:pt x="340" y="208"/>
                    </a:lnTo>
                    <a:lnTo>
                      <a:pt x="340" y="210"/>
                    </a:lnTo>
                    <a:lnTo>
                      <a:pt x="337" y="215"/>
                    </a:lnTo>
                    <a:lnTo>
                      <a:pt x="332" y="220"/>
                    </a:lnTo>
                    <a:lnTo>
                      <a:pt x="328" y="225"/>
                    </a:lnTo>
                    <a:lnTo>
                      <a:pt x="323" y="230"/>
                    </a:lnTo>
                    <a:lnTo>
                      <a:pt x="323" y="230"/>
                    </a:lnTo>
                    <a:lnTo>
                      <a:pt x="327" y="235"/>
                    </a:lnTo>
                    <a:lnTo>
                      <a:pt x="328" y="239"/>
                    </a:lnTo>
                    <a:lnTo>
                      <a:pt x="332" y="242"/>
                    </a:lnTo>
                    <a:lnTo>
                      <a:pt x="332" y="242"/>
                    </a:lnTo>
                    <a:lnTo>
                      <a:pt x="332" y="244"/>
                    </a:lnTo>
                    <a:lnTo>
                      <a:pt x="335" y="249"/>
                    </a:lnTo>
                    <a:lnTo>
                      <a:pt x="337" y="253"/>
                    </a:lnTo>
                    <a:lnTo>
                      <a:pt x="337" y="254"/>
                    </a:lnTo>
                    <a:lnTo>
                      <a:pt x="340" y="258"/>
                    </a:lnTo>
                    <a:lnTo>
                      <a:pt x="342" y="259"/>
                    </a:lnTo>
                    <a:lnTo>
                      <a:pt x="345" y="261"/>
                    </a:lnTo>
                    <a:lnTo>
                      <a:pt x="347" y="261"/>
                    </a:lnTo>
                    <a:lnTo>
                      <a:pt x="352" y="263"/>
                    </a:lnTo>
                    <a:lnTo>
                      <a:pt x="352" y="264"/>
                    </a:lnTo>
                    <a:lnTo>
                      <a:pt x="356" y="266"/>
                    </a:lnTo>
                    <a:lnTo>
                      <a:pt x="359" y="266"/>
                    </a:lnTo>
                    <a:lnTo>
                      <a:pt x="359" y="266"/>
                    </a:lnTo>
                    <a:lnTo>
                      <a:pt x="359" y="266"/>
                    </a:lnTo>
                    <a:lnTo>
                      <a:pt x="359" y="268"/>
                    </a:lnTo>
                    <a:lnTo>
                      <a:pt x="359" y="271"/>
                    </a:lnTo>
                    <a:lnTo>
                      <a:pt x="359" y="276"/>
                    </a:lnTo>
                    <a:lnTo>
                      <a:pt x="361" y="283"/>
                    </a:lnTo>
                    <a:lnTo>
                      <a:pt x="361" y="283"/>
                    </a:lnTo>
                    <a:lnTo>
                      <a:pt x="359" y="285"/>
                    </a:lnTo>
                    <a:lnTo>
                      <a:pt x="359" y="287"/>
                    </a:lnTo>
                    <a:lnTo>
                      <a:pt x="359" y="287"/>
                    </a:lnTo>
                    <a:lnTo>
                      <a:pt x="359" y="288"/>
                    </a:lnTo>
                    <a:lnTo>
                      <a:pt x="361" y="288"/>
                    </a:lnTo>
                    <a:lnTo>
                      <a:pt x="362" y="288"/>
                    </a:lnTo>
                    <a:lnTo>
                      <a:pt x="368" y="288"/>
                    </a:lnTo>
                    <a:lnTo>
                      <a:pt x="368" y="288"/>
                    </a:lnTo>
                    <a:lnTo>
                      <a:pt x="369" y="288"/>
                    </a:lnTo>
                    <a:lnTo>
                      <a:pt x="369" y="290"/>
                    </a:lnTo>
                    <a:lnTo>
                      <a:pt x="369" y="290"/>
                    </a:lnTo>
                    <a:lnTo>
                      <a:pt x="369" y="292"/>
                    </a:lnTo>
                    <a:lnTo>
                      <a:pt x="368" y="293"/>
                    </a:lnTo>
                    <a:lnTo>
                      <a:pt x="369" y="295"/>
                    </a:lnTo>
                    <a:lnTo>
                      <a:pt x="369" y="295"/>
                    </a:lnTo>
                    <a:lnTo>
                      <a:pt x="368" y="297"/>
                    </a:lnTo>
                    <a:lnTo>
                      <a:pt x="368" y="300"/>
                    </a:lnTo>
                    <a:lnTo>
                      <a:pt x="368" y="300"/>
                    </a:lnTo>
                    <a:lnTo>
                      <a:pt x="366" y="300"/>
                    </a:lnTo>
                    <a:lnTo>
                      <a:pt x="359" y="300"/>
                    </a:lnTo>
                    <a:lnTo>
                      <a:pt x="359" y="300"/>
                    </a:lnTo>
                    <a:lnTo>
                      <a:pt x="357" y="302"/>
                    </a:lnTo>
                    <a:lnTo>
                      <a:pt x="354" y="302"/>
                    </a:lnTo>
                    <a:lnTo>
                      <a:pt x="352" y="304"/>
                    </a:lnTo>
                    <a:lnTo>
                      <a:pt x="350" y="304"/>
                    </a:lnTo>
                    <a:lnTo>
                      <a:pt x="350" y="305"/>
                    </a:lnTo>
                    <a:lnTo>
                      <a:pt x="349" y="307"/>
                    </a:lnTo>
                    <a:lnTo>
                      <a:pt x="349" y="307"/>
                    </a:lnTo>
                    <a:lnTo>
                      <a:pt x="347" y="307"/>
                    </a:lnTo>
                    <a:lnTo>
                      <a:pt x="347" y="307"/>
                    </a:lnTo>
                    <a:lnTo>
                      <a:pt x="342" y="309"/>
                    </a:lnTo>
                    <a:lnTo>
                      <a:pt x="342" y="309"/>
                    </a:lnTo>
                    <a:lnTo>
                      <a:pt x="340" y="310"/>
                    </a:lnTo>
                    <a:lnTo>
                      <a:pt x="340" y="314"/>
                    </a:lnTo>
                    <a:lnTo>
                      <a:pt x="340" y="317"/>
                    </a:lnTo>
                    <a:lnTo>
                      <a:pt x="340" y="317"/>
                    </a:lnTo>
                    <a:lnTo>
                      <a:pt x="339" y="319"/>
                    </a:lnTo>
                    <a:lnTo>
                      <a:pt x="339" y="319"/>
                    </a:lnTo>
                    <a:lnTo>
                      <a:pt x="339" y="321"/>
                    </a:lnTo>
                    <a:lnTo>
                      <a:pt x="339" y="322"/>
                    </a:lnTo>
                    <a:lnTo>
                      <a:pt x="337" y="329"/>
                    </a:lnTo>
                    <a:lnTo>
                      <a:pt x="337" y="331"/>
                    </a:lnTo>
                    <a:lnTo>
                      <a:pt x="335" y="331"/>
                    </a:lnTo>
                    <a:lnTo>
                      <a:pt x="335" y="333"/>
                    </a:lnTo>
                    <a:lnTo>
                      <a:pt x="333" y="333"/>
                    </a:lnTo>
                    <a:lnTo>
                      <a:pt x="330" y="333"/>
                    </a:lnTo>
                    <a:lnTo>
                      <a:pt x="328" y="331"/>
                    </a:lnTo>
                    <a:lnTo>
                      <a:pt x="320" y="329"/>
                    </a:lnTo>
                    <a:lnTo>
                      <a:pt x="318" y="329"/>
                    </a:lnTo>
                    <a:lnTo>
                      <a:pt x="318" y="328"/>
                    </a:lnTo>
                    <a:lnTo>
                      <a:pt x="316" y="326"/>
                    </a:lnTo>
                    <a:lnTo>
                      <a:pt x="315" y="329"/>
                    </a:lnTo>
                    <a:lnTo>
                      <a:pt x="306" y="328"/>
                    </a:lnTo>
                    <a:lnTo>
                      <a:pt x="304" y="328"/>
                    </a:lnTo>
                    <a:lnTo>
                      <a:pt x="303" y="328"/>
                    </a:lnTo>
                    <a:lnTo>
                      <a:pt x="299" y="328"/>
                    </a:lnTo>
                    <a:lnTo>
                      <a:pt x="296" y="326"/>
                    </a:lnTo>
                    <a:lnTo>
                      <a:pt x="291" y="326"/>
                    </a:lnTo>
                    <a:lnTo>
                      <a:pt x="287" y="326"/>
                    </a:lnTo>
                    <a:lnTo>
                      <a:pt x="284" y="324"/>
                    </a:lnTo>
                    <a:lnTo>
                      <a:pt x="279" y="322"/>
                    </a:lnTo>
                    <a:lnTo>
                      <a:pt x="273" y="322"/>
                    </a:lnTo>
                    <a:lnTo>
                      <a:pt x="272" y="322"/>
                    </a:lnTo>
                    <a:lnTo>
                      <a:pt x="268" y="322"/>
                    </a:lnTo>
                    <a:lnTo>
                      <a:pt x="267" y="321"/>
                    </a:lnTo>
                    <a:lnTo>
                      <a:pt x="263" y="322"/>
                    </a:lnTo>
                    <a:lnTo>
                      <a:pt x="263" y="321"/>
                    </a:lnTo>
                    <a:lnTo>
                      <a:pt x="255" y="319"/>
                    </a:lnTo>
                    <a:lnTo>
                      <a:pt x="253" y="316"/>
                    </a:lnTo>
                    <a:lnTo>
                      <a:pt x="253" y="314"/>
                    </a:lnTo>
                    <a:lnTo>
                      <a:pt x="253" y="310"/>
                    </a:lnTo>
                    <a:lnTo>
                      <a:pt x="251" y="307"/>
                    </a:lnTo>
                    <a:lnTo>
                      <a:pt x="250" y="300"/>
                    </a:lnTo>
                    <a:lnTo>
                      <a:pt x="250" y="297"/>
                    </a:lnTo>
                    <a:lnTo>
                      <a:pt x="248" y="295"/>
                    </a:lnTo>
                    <a:lnTo>
                      <a:pt x="246" y="293"/>
                    </a:lnTo>
                    <a:lnTo>
                      <a:pt x="244" y="292"/>
                    </a:lnTo>
                    <a:lnTo>
                      <a:pt x="243" y="290"/>
                    </a:lnTo>
                    <a:lnTo>
                      <a:pt x="236" y="288"/>
                    </a:lnTo>
                    <a:lnTo>
                      <a:pt x="234" y="288"/>
                    </a:lnTo>
                    <a:lnTo>
                      <a:pt x="232" y="290"/>
                    </a:lnTo>
                    <a:lnTo>
                      <a:pt x="229" y="292"/>
                    </a:lnTo>
                    <a:lnTo>
                      <a:pt x="222" y="293"/>
                    </a:lnTo>
                    <a:lnTo>
                      <a:pt x="222" y="295"/>
                    </a:lnTo>
                    <a:lnTo>
                      <a:pt x="220" y="297"/>
                    </a:lnTo>
                    <a:lnTo>
                      <a:pt x="219" y="299"/>
                    </a:lnTo>
                    <a:lnTo>
                      <a:pt x="215" y="297"/>
                    </a:lnTo>
                    <a:lnTo>
                      <a:pt x="214" y="299"/>
                    </a:lnTo>
                    <a:lnTo>
                      <a:pt x="208" y="302"/>
                    </a:lnTo>
                    <a:lnTo>
                      <a:pt x="205" y="304"/>
                    </a:lnTo>
                    <a:lnTo>
                      <a:pt x="203" y="304"/>
                    </a:lnTo>
                    <a:lnTo>
                      <a:pt x="202" y="302"/>
                    </a:lnTo>
                    <a:lnTo>
                      <a:pt x="196" y="300"/>
                    </a:lnTo>
                    <a:lnTo>
                      <a:pt x="193" y="299"/>
                    </a:lnTo>
                    <a:lnTo>
                      <a:pt x="188" y="299"/>
                    </a:lnTo>
                    <a:lnTo>
                      <a:pt x="186" y="299"/>
                    </a:lnTo>
                    <a:lnTo>
                      <a:pt x="181" y="297"/>
                    </a:lnTo>
                    <a:lnTo>
                      <a:pt x="181" y="295"/>
                    </a:lnTo>
                    <a:lnTo>
                      <a:pt x="178" y="293"/>
                    </a:lnTo>
                    <a:lnTo>
                      <a:pt x="171" y="290"/>
                    </a:lnTo>
                    <a:lnTo>
                      <a:pt x="166" y="287"/>
                    </a:lnTo>
                    <a:lnTo>
                      <a:pt x="166" y="285"/>
                    </a:lnTo>
                    <a:lnTo>
                      <a:pt x="164" y="283"/>
                    </a:lnTo>
                    <a:lnTo>
                      <a:pt x="162" y="280"/>
                    </a:lnTo>
                    <a:lnTo>
                      <a:pt x="157" y="278"/>
                    </a:lnTo>
                    <a:lnTo>
                      <a:pt x="154" y="275"/>
                    </a:lnTo>
                    <a:lnTo>
                      <a:pt x="150" y="275"/>
                    </a:lnTo>
                    <a:lnTo>
                      <a:pt x="147" y="275"/>
                    </a:lnTo>
                    <a:lnTo>
                      <a:pt x="145" y="275"/>
                    </a:lnTo>
                    <a:lnTo>
                      <a:pt x="143" y="273"/>
                    </a:lnTo>
                    <a:lnTo>
                      <a:pt x="138" y="270"/>
                    </a:lnTo>
                    <a:lnTo>
                      <a:pt x="138" y="266"/>
                    </a:lnTo>
                    <a:lnTo>
                      <a:pt x="137" y="263"/>
                    </a:lnTo>
                    <a:lnTo>
                      <a:pt x="135" y="261"/>
                    </a:lnTo>
                    <a:lnTo>
                      <a:pt x="135" y="256"/>
                    </a:lnTo>
                    <a:lnTo>
                      <a:pt x="133" y="254"/>
                    </a:lnTo>
                    <a:lnTo>
                      <a:pt x="131" y="253"/>
                    </a:lnTo>
                    <a:lnTo>
                      <a:pt x="130" y="251"/>
                    </a:lnTo>
                    <a:lnTo>
                      <a:pt x="131" y="249"/>
                    </a:lnTo>
                    <a:lnTo>
                      <a:pt x="131" y="249"/>
                    </a:lnTo>
                    <a:lnTo>
                      <a:pt x="130" y="247"/>
                    </a:lnTo>
                    <a:lnTo>
                      <a:pt x="126" y="247"/>
                    </a:lnTo>
                    <a:lnTo>
                      <a:pt x="126" y="246"/>
                    </a:lnTo>
                    <a:lnTo>
                      <a:pt x="126" y="242"/>
                    </a:lnTo>
                    <a:lnTo>
                      <a:pt x="126" y="241"/>
                    </a:lnTo>
                    <a:lnTo>
                      <a:pt x="125" y="237"/>
                    </a:lnTo>
                    <a:lnTo>
                      <a:pt x="121" y="235"/>
                    </a:lnTo>
                    <a:lnTo>
                      <a:pt x="118" y="230"/>
                    </a:lnTo>
                    <a:lnTo>
                      <a:pt x="118" y="230"/>
                    </a:lnTo>
                    <a:lnTo>
                      <a:pt x="116" y="227"/>
                    </a:lnTo>
                    <a:lnTo>
                      <a:pt x="116" y="224"/>
                    </a:lnTo>
                    <a:lnTo>
                      <a:pt x="114" y="224"/>
                    </a:lnTo>
                    <a:lnTo>
                      <a:pt x="106" y="227"/>
                    </a:lnTo>
                    <a:lnTo>
                      <a:pt x="104" y="225"/>
                    </a:lnTo>
                    <a:lnTo>
                      <a:pt x="96" y="222"/>
                    </a:lnTo>
                    <a:lnTo>
                      <a:pt x="96" y="220"/>
                    </a:lnTo>
                    <a:lnTo>
                      <a:pt x="96" y="220"/>
                    </a:lnTo>
                    <a:lnTo>
                      <a:pt x="96" y="220"/>
                    </a:lnTo>
                    <a:lnTo>
                      <a:pt x="97" y="218"/>
                    </a:lnTo>
                    <a:lnTo>
                      <a:pt x="99" y="220"/>
                    </a:lnTo>
                    <a:lnTo>
                      <a:pt x="99" y="218"/>
                    </a:lnTo>
                    <a:lnTo>
                      <a:pt x="99" y="218"/>
                    </a:lnTo>
                    <a:lnTo>
                      <a:pt x="97" y="217"/>
                    </a:lnTo>
                    <a:lnTo>
                      <a:pt x="96" y="217"/>
                    </a:lnTo>
                    <a:lnTo>
                      <a:pt x="96" y="218"/>
                    </a:lnTo>
                    <a:lnTo>
                      <a:pt x="94" y="220"/>
                    </a:lnTo>
                    <a:lnTo>
                      <a:pt x="92" y="220"/>
                    </a:lnTo>
                    <a:lnTo>
                      <a:pt x="94" y="224"/>
                    </a:lnTo>
                    <a:lnTo>
                      <a:pt x="94" y="225"/>
                    </a:lnTo>
                    <a:lnTo>
                      <a:pt x="92" y="227"/>
                    </a:lnTo>
                    <a:lnTo>
                      <a:pt x="92" y="227"/>
                    </a:lnTo>
                    <a:lnTo>
                      <a:pt x="89" y="227"/>
                    </a:lnTo>
                    <a:lnTo>
                      <a:pt x="87" y="229"/>
                    </a:lnTo>
                    <a:lnTo>
                      <a:pt x="87" y="229"/>
                    </a:lnTo>
                    <a:lnTo>
                      <a:pt x="85" y="229"/>
                    </a:lnTo>
                    <a:lnTo>
                      <a:pt x="84" y="227"/>
                    </a:lnTo>
                    <a:lnTo>
                      <a:pt x="84" y="225"/>
                    </a:lnTo>
                    <a:lnTo>
                      <a:pt x="84" y="225"/>
                    </a:lnTo>
                    <a:lnTo>
                      <a:pt x="84" y="224"/>
                    </a:lnTo>
                    <a:lnTo>
                      <a:pt x="84" y="224"/>
                    </a:lnTo>
                    <a:lnTo>
                      <a:pt x="82" y="222"/>
                    </a:lnTo>
                    <a:lnTo>
                      <a:pt x="82" y="222"/>
                    </a:lnTo>
                    <a:lnTo>
                      <a:pt x="80" y="220"/>
                    </a:lnTo>
                    <a:lnTo>
                      <a:pt x="80" y="220"/>
                    </a:lnTo>
                    <a:lnTo>
                      <a:pt x="78" y="218"/>
                    </a:lnTo>
                    <a:lnTo>
                      <a:pt x="77" y="218"/>
                    </a:lnTo>
                    <a:lnTo>
                      <a:pt x="77" y="218"/>
                    </a:lnTo>
                    <a:lnTo>
                      <a:pt x="77" y="213"/>
                    </a:lnTo>
                    <a:lnTo>
                      <a:pt x="77" y="210"/>
                    </a:lnTo>
                    <a:lnTo>
                      <a:pt x="77" y="206"/>
                    </a:lnTo>
                    <a:lnTo>
                      <a:pt x="73" y="206"/>
                    </a:lnTo>
                    <a:lnTo>
                      <a:pt x="70" y="206"/>
                    </a:lnTo>
                    <a:lnTo>
                      <a:pt x="70" y="203"/>
                    </a:lnTo>
                    <a:lnTo>
                      <a:pt x="70" y="196"/>
                    </a:lnTo>
                    <a:lnTo>
                      <a:pt x="72" y="193"/>
                    </a:lnTo>
                    <a:lnTo>
                      <a:pt x="73" y="188"/>
                    </a:lnTo>
                    <a:lnTo>
                      <a:pt x="70" y="184"/>
                    </a:lnTo>
                    <a:lnTo>
                      <a:pt x="68" y="181"/>
                    </a:lnTo>
                    <a:lnTo>
                      <a:pt x="66" y="181"/>
                    </a:lnTo>
                    <a:lnTo>
                      <a:pt x="65" y="176"/>
                    </a:lnTo>
                    <a:lnTo>
                      <a:pt x="63" y="174"/>
                    </a:lnTo>
                    <a:lnTo>
                      <a:pt x="63" y="174"/>
                    </a:lnTo>
                    <a:lnTo>
                      <a:pt x="61" y="172"/>
                    </a:lnTo>
                    <a:lnTo>
                      <a:pt x="60" y="172"/>
                    </a:lnTo>
                    <a:lnTo>
                      <a:pt x="56" y="171"/>
                    </a:lnTo>
                    <a:lnTo>
                      <a:pt x="53" y="167"/>
                    </a:lnTo>
                    <a:lnTo>
                      <a:pt x="48" y="166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39" y="162"/>
                    </a:lnTo>
                    <a:lnTo>
                      <a:pt x="39" y="162"/>
                    </a:lnTo>
                    <a:lnTo>
                      <a:pt x="39" y="160"/>
                    </a:lnTo>
                    <a:lnTo>
                      <a:pt x="39" y="159"/>
                    </a:lnTo>
                    <a:lnTo>
                      <a:pt x="41" y="157"/>
                    </a:lnTo>
                    <a:lnTo>
                      <a:pt x="41" y="155"/>
                    </a:lnTo>
                    <a:lnTo>
                      <a:pt x="37" y="152"/>
                    </a:lnTo>
                    <a:lnTo>
                      <a:pt x="37" y="150"/>
                    </a:lnTo>
                    <a:lnTo>
                      <a:pt x="36" y="15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6" y="147"/>
                    </a:lnTo>
                    <a:lnTo>
                      <a:pt x="34" y="147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1" y="145"/>
                    </a:lnTo>
                    <a:lnTo>
                      <a:pt x="27" y="140"/>
                    </a:lnTo>
                    <a:lnTo>
                      <a:pt x="25" y="140"/>
                    </a:lnTo>
                    <a:lnTo>
                      <a:pt x="25" y="138"/>
                    </a:lnTo>
                    <a:lnTo>
                      <a:pt x="27" y="137"/>
                    </a:lnTo>
                    <a:lnTo>
                      <a:pt x="29" y="135"/>
                    </a:lnTo>
                    <a:lnTo>
                      <a:pt x="29" y="133"/>
                    </a:lnTo>
                    <a:lnTo>
                      <a:pt x="29" y="131"/>
                    </a:lnTo>
                    <a:lnTo>
                      <a:pt x="27" y="128"/>
                    </a:lnTo>
                    <a:lnTo>
                      <a:pt x="27" y="128"/>
                    </a:lnTo>
                    <a:lnTo>
                      <a:pt x="27" y="126"/>
                    </a:lnTo>
                    <a:lnTo>
                      <a:pt x="27" y="125"/>
                    </a:lnTo>
                    <a:lnTo>
                      <a:pt x="29" y="125"/>
                    </a:lnTo>
                    <a:lnTo>
                      <a:pt x="31" y="125"/>
                    </a:lnTo>
                    <a:lnTo>
                      <a:pt x="31" y="125"/>
                    </a:lnTo>
                    <a:lnTo>
                      <a:pt x="31" y="121"/>
                    </a:lnTo>
                    <a:lnTo>
                      <a:pt x="31" y="120"/>
                    </a:lnTo>
                    <a:lnTo>
                      <a:pt x="36" y="114"/>
                    </a:lnTo>
                    <a:lnTo>
                      <a:pt x="37" y="113"/>
                    </a:lnTo>
                    <a:lnTo>
                      <a:pt x="41" y="113"/>
                    </a:lnTo>
                    <a:lnTo>
                      <a:pt x="41" y="111"/>
                    </a:lnTo>
                    <a:lnTo>
                      <a:pt x="41" y="109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7" y="102"/>
                    </a:lnTo>
                    <a:lnTo>
                      <a:pt x="37" y="101"/>
                    </a:lnTo>
                    <a:lnTo>
                      <a:pt x="37" y="99"/>
                    </a:lnTo>
                    <a:lnTo>
                      <a:pt x="41" y="99"/>
                    </a:lnTo>
                    <a:lnTo>
                      <a:pt x="42" y="97"/>
                    </a:lnTo>
                    <a:lnTo>
                      <a:pt x="42" y="97"/>
                    </a:lnTo>
                    <a:lnTo>
                      <a:pt x="41" y="96"/>
                    </a:lnTo>
                    <a:lnTo>
                      <a:pt x="36" y="96"/>
                    </a:lnTo>
                    <a:lnTo>
                      <a:pt x="34" y="96"/>
                    </a:lnTo>
                    <a:lnTo>
                      <a:pt x="32" y="96"/>
                    </a:lnTo>
                    <a:lnTo>
                      <a:pt x="31" y="94"/>
                    </a:lnTo>
                    <a:lnTo>
                      <a:pt x="29" y="92"/>
                    </a:lnTo>
                    <a:lnTo>
                      <a:pt x="27" y="92"/>
                    </a:lnTo>
                    <a:lnTo>
                      <a:pt x="25" y="92"/>
                    </a:lnTo>
                    <a:lnTo>
                      <a:pt x="25" y="91"/>
                    </a:lnTo>
                    <a:lnTo>
                      <a:pt x="25" y="91"/>
                    </a:lnTo>
                    <a:lnTo>
                      <a:pt x="24" y="84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19" y="80"/>
                    </a:lnTo>
                    <a:lnTo>
                      <a:pt x="19" y="79"/>
                    </a:lnTo>
                    <a:lnTo>
                      <a:pt x="19" y="77"/>
                    </a:lnTo>
                    <a:lnTo>
                      <a:pt x="19" y="77"/>
                    </a:lnTo>
                    <a:lnTo>
                      <a:pt x="19" y="75"/>
                    </a:lnTo>
                    <a:lnTo>
                      <a:pt x="19" y="74"/>
                    </a:lnTo>
                    <a:lnTo>
                      <a:pt x="17" y="74"/>
                    </a:lnTo>
                    <a:lnTo>
                      <a:pt x="15" y="74"/>
                    </a:lnTo>
                    <a:lnTo>
                      <a:pt x="15" y="67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3"/>
                    </a:lnTo>
                    <a:lnTo>
                      <a:pt x="15" y="62"/>
                    </a:lnTo>
                    <a:lnTo>
                      <a:pt x="13" y="62"/>
                    </a:lnTo>
                    <a:lnTo>
                      <a:pt x="13" y="60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0" y="56"/>
                    </a:lnTo>
                    <a:lnTo>
                      <a:pt x="10" y="55"/>
                    </a:lnTo>
                    <a:lnTo>
                      <a:pt x="10" y="53"/>
                    </a:lnTo>
                    <a:lnTo>
                      <a:pt x="10" y="53"/>
                    </a:lnTo>
                    <a:lnTo>
                      <a:pt x="10" y="51"/>
                    </a:lnTo>
                    <a:lnTo>
                      <a:pt x="10" y="51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3" y="46"/>
                    </a:lnTo>
                    <a:lnTo>
                      <a:pt x="3" y="45"/>
                    </a:lnTo>
                    <a:lnTo>
                      <a:pt x="5" y="43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7" y="39"/>
                    </a:lnTo>
                    <a:lnTo>
                      <a:pt x="7" y="3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5" y="24"/>
                    </a:lnTo>
                    <a:lnTo>
                      <a:pt x="3" y="22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3" y="19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7" y="9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  <a:moveTo>
                      <a:pt x="232" y="295"/>
                    </a:moveTo>
                    <a:lnTo>
                      <a:pt x="231" y="297"/>
                    </a:lnTo>
                    <a:lnTo>
                      <a:pt x="229" y="300"/>
                    </a:lnTo>
                    <a:lnTo>
                      <a:pt x="227" y="299"/>
                    </a:lnTo>
                    <a:lnTo>
                      <a:pt x="227" y="299"/>
                    </a:lnTo>
                    <a:lnTo>
                      <a:pt x="224" y="300"/>
                    </a:lnTo>
                    <a:lnTo>
                      <a:pt x="224" y="300"/>
                    </a:lnTo>
                    <a:lnTo>
                      <a:pt x="220" y="302"/>
                    </a:lnTo>
                    <a:lnTo>
                      <a:pt x="219" y="302"/>
                    </a:lnTo>
                    <a:lnTo>
                      <a:pt x="217" y="302"/>
                    </a:lnTo>
                    <a:lnTo>
                      <a:pt x="217" y="302"/>
                    </a:lnTo>
                    <a:lnTo>
                      <a:pt x="215" y="300"/>
                    </a:lnTo>
                    <a:lnTo>
                      <a:pt x="215" y="300"/>
                    </a:lnTo>
                    <a:lnTo>
                      <a:pt x="217" y="300"/>
                    </a:lnTo>
                    <a:lnTo>
                      <a:pt x="220" y="299"/>
                    </a:lnTo>
                    <a:lnTo>
                      <a:pt x="226" y="297"/>
                    </a:lnTo>
                    <a:lnTo>
                      <a:pt x="226" y="297"/>
                    </a:lnTo>
                    <a:lnTo>
                      <a:pt x="224" y="295"/>
                    </a:lnTo>
                    <a:lnTo>
                      <a:pt x="226" y="293"/>
                    </a:lnTo>
                    <a:lnTo>
                      <a:pt x="227" y="295"/>
                    </a:lnTo>
                    <a:lnTo>
                      <a:pt x="231" y="293"/>
                    </a:lnTo>
                    <a:lnTo>
                      <a:pt x="234" y="293"/>
                    </a:lnTo>
                    <a:lnTo>
                      <a:pt x="234" y="293"/>
                    </a:lnTo>
                    <a:lnTo>
                      <a:pt x="232" y="295"/>
                    </a:lnTo>
                    <a:lnTo>
                      <a:pt x="232" y="29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8" name="Freeform 113"/>
              <p:cNvSpPr>
                <a:spLocks/>
              </p:cNvSpPr>
              <p:nvPr/>
            </p:nvSpPr>
            <p:spPr bwMode="auto">
              <a:xfrm>
                <a:off x="3166" y="1332"/>
                <a:ext cx="209" cy="142"/>
              </a:xfrm>
              <a:custGeom>
                <a:avLst/>
                <a:gdLst>
                  <a:gd name="T0" fmla="*/ 190 w 209"/>
                  <a:gd name="T1" fmla="*/ 7 h 142"/>
                  <a:gd name="T2" fmla="*/ 181 w 209"/>
                  <a:gd name="T3" fmla="*/ 23 h 142"/>
                  <a:gd name="T4" fmla="*/ 186 w 209"/>
                  <a:gd name="T5" fmla="*/ 33 h 142"/>
                  <a:gd name="T6" fmla="*/ 193 w 209"/>
                  <a:gd name="T7" fmla="*/ 40 h 142"/>
                  <a:gd name="T8" fmla="*/ 205 w 209"/>
                  <a:gd name="T9" fmla="*/ 48 h 142"/>
                  <a:gd name="T10" fmla="*/ 205 w 209"/>
                  <a:gd name="T11" fmla="*/ 55 h 142"/>
                  <a:gd name="T12" fmla="*/ 207 w 209"/>
                  <a:gd name="T13" fmla="*/ 62 h 142"/>
                  <a:gd name="T14" fmla="*/ 207 w 209"/>
                  <a:gd name="T15" fmla="*/ 70 h 142"/>
                  <a:gd name="T16" fmla="*/ 198 w 209"/>
                  <a:gd name="T17" fmla="*/ 84 h 142"/>
                  <a:gd name="T18" fmla="*/ 191 w 209"/>
                  <a:gd name="T19" fmla="*/ 94 h 142"/>
                  <a:gd name="T20" fmla="*/ 166 w 209"/>
                  <a:gd name="T21" fmla="*/ 108 h 142"/>
                  <a:gd name="T22" fmla="*/ 132 w 209"/>
                  <a:gd name="T23" fmla="*/ 127 h 142"/>
                  <a:gd name="T24" fmla="*/ 123 w 209"/>
                  <a:gd name="T25" fmla="*/ 138 h 142"/>
                  <a:gd name="T26" fmla="*/ 111 w 209"/>
                  <a:gd name="T27" fmla="*/ 142 h 142"/>
                  <a:gd name="T28" fmla="*/ 75 w 209"/>
                  <a:gd name="T29" fmla="*/ 128 h 142"/>
                  <a:gd name="T30" fmla="*/ 73 w 209"/>
                  <a:gd name="T31" fmla="*/ 128 h 142"/>
                  <a:gd name="T32" fmla="*/ 65 w 209"/>
                  <a:gd name="T33" fmla="*/ 120 h 142"/>
                  <a:gd name="T34" fmla="*/ 34 w 209"/>
                  <a:gd name="T35" fmla="*/ 123 h 142"/>
                  <a:gd name="T36" fmla="*/ 36 w 209"/>
                  <a:gd name="T37" fmla="*/ 116 h 142"/>
                  <a:gd name="T38" fmla="*/ 51 w 209"/>
                  <a:gd name="T39" fmla="*/ 104 h 142"/>
                  <a:gd name="T40" fmla="*/ 46 w 209"/>
                  <a:gd name="T41" fmla="*/ 103 h 142"/>
                  <a:gd name="T42" fmla="*/ 53 w 209"/>
                  <a:gd name="T43" fmla="*/ 89 h 142"/>
                  <a:gd name="T44" fmla="*/ 43 w 209"/>
                  <a:gd name="T45" fmla="*/ 91 h 142"/>
                  <a:gd name="T46" fmla="*/ 34 w 209"/>
                  <a:gd name="T47" fmla="*/ 81 h 142"/>
                  <a:gd name="T48" fmla="*/ 8 w 209"/>
                  <a:gd name="T49" fmla="*/ 77 h 142"/>
                  <a:gd name="T50" fmla="*/ 24 w 209"/>
                  <a:gd name="T51" fmla="*/ 72 h 142"/>
                  <a:gd name="T52" fmla="*/ 34 w 209"/>
                  <a:gd name="T53" fmla="*/ 70 h 142"/>
                  <a:gd name="T54" fmla="*/ 51 w 209"/>
                  <a:gd name="T55" fmla="*/ 63 h 142"/>
                  <a:gd name="T56" fmla="*/ 49 w 209"/>
                  <a:gd name="T57" fmla="*/ 53 h 142"/>
                  <a:gd name="T58" fmla="*/ 29 w 209"/>
                  <a:gd name="T59" fmla="*/ 45 h 142"/>
                  <a:gd name="T60" fmla="*/ 0 w 209"/>
                  <a:gd name="T61" fmla="*/ 48 h 142"/>
                  <a:gd name="T62" fmla="*/ 8 w 209"/>
                  <a:gd name="T63" fmla="*/ 40 h 142"/>
                  <a:gd name="T64" fmla="*/ 20 w 209"/>
                  <a:gd name="T65" fmla="*/ 38 h 142"/>
                  <a:gd name="T66" fmla="*/ 13 w 209"/>
                  <a:gd name="T67" fmla="*/ 31 h 142"/>
                  <a:gd name="T68" fmla="*/ 19 w 209"/>
                  <a:gd name="T69" fmla="*/ 24 h 142"/>
                  <a:gd name="T70" fmla="*/ 19 w 209"/>
                  <a:gd name="T71" fmla="*/ 17 h 142"/>
                  <a:gd name="T72" fmla="*/ 29 w 209"/>
                  <a:gd name="T73" fmla="*/ 26 h 142"/>
                  <a:gd name="T74" fmla="*/ 36 w 209"/>
                  <a:gd name="T75" fmla="*/ 31 h 142"/>
                  <a:gd name="T76" fmla="*/ 32 w 209"/>
                  <a:gd name="T77" fmla="*/ 19 h 142"/>
                  <a:gd name="T78" fmla="*/ 37 w 209"/>
                  <a:gd name="T79" fmla="*/ 12 h 142"/>
                  <a:gd name="T80" fmla="*/ 27 w 209"/>
                  <a:gd name="T81" fmla="*/ 7 h 142"/>
                  <a:gd name="T82" fmla="*/ 48 w 209"/>
                  <a:gd name="T83" fmla="*/ 14 h 142"/>
                  <a:gd name="T84" fmla="*/ 56 w 209"/>
                  <a:gd name="T85" fmla="*/ 28 h 142"/>
                  <a:gd name="T86" fmla="*/ 55 w 209"/>
                  <a:gd name="T87" fmla="*/ 40 h 142"/>
                  <a:gd name="T88" fmla="*/ 58 w 209"/>
                  <a:gd name="T89" fmla="*/ 48 h 142"/>
                  <a:gd name="T90" fmla="*/ 65 w 209"/>
                  <a:gd name="T91" fmla="*/ 58 h 142"/>
                  <a:gd name="T92" fmla="*/ 72 w 209"/>
                  <a:gd name="T93" fmla="*/ 41 h 142"/>
                  <a:gd name="T94" fmla="*/ 78 w 209"/>
                  <a:gd name="T95" fmla="*/ 33 h 142"/>
                  <a:gd name="T96" fmla="*/ 90 w 209"/>
                  <a:gd name="T97" fmla="*/ 31 h 142"/>
                  <a:gd name="T98" fmla="*/ 96 w 209"/>
                  <a:gd name="T99" fmla="*/ 24 h 142"/>
                  <a:gd name="T100" fmla="*/ 111 w 209"/>
                  <a:gd name="T101" fmla="*/ 19 h 142"/>
                  <a:gd name="T102" fmla="*/ 121 w 209"/>
                  <a:gd name="T103" fmla="*/ 36 h 142"/>
                  <a:gd name="T104" fmla="*/ 128 w 209"/>
                  <a:gd name="T105" fmla="*/ 21 h 142"/>
                  <a:gd name="T106" fmla="*/ 140 w 209"/>
                  <a:gd name="T107" fmla="*/ 16 h 142"/>
                  <a:gd name="T108" fmla="*/ 154 w 209"/>
                  <a:gd name="T109" fmla="*/ 16 h 142"/>
                  <a:gd name="T110" fmla="*/ 166 w 209"/>
                  <a:gd name="T111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9" h="142">
                    <a:moveTo>
                      <a:pt x="171" y="14"/>
                    </a:moveTo>
                    <a:lnTo>
                      <a:pt x="173" y="16"/>
                    </a:lnTo>
                    <a:lnTo>
                      <a:pt x="176" y="14"/>
                    </a:lnTo>
                    <a:lnTo>
                      <a:pt x="178" y="12"/>
                    </a:lnTo>
                    <a:lnTo>
                      <a:pt x="183" y="9"/>
                    </a:lnTo>
                    <a:lnTo>
                      <a:pt x="185" y="7"/>
                    </a:lnTo>
                    <a:lnTo>
                      <a:pt x="188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8" y="9"/>
                    </a:lnTo>
                    <a:lnTo>
                      <a:pt x="186" y="11"/>
                    </a:lnTo>
                    <a:lnTo>
                      <a:pt x="183" y="12"/>
                    </a:lnTo>
                    <a:lnTo>
                      <a:pt x="181" y="17"/>
                    </a:lnTo>
                    <a:lnTo>
                      <a:pt x="179" y="19"/>
                    </a:lnTo>
                    <a:lnTo>
                      <a:pt x="179" y="21"/>
                    </a:lnTo>
                    <a:lnTo>
                      <a:pt x="181" y="23"/>
                    </a:lnTo>
                    <a:lnTo>
                      <a:pt x="183" y="24"/>
                    </a:lnTo>
                    <a:lnTo>
                      <a:pt x="186" y="23"/>
                    </a:lnTo>
                    <a:lnTo>
                      <a:pt x="186" y="23"/>
                    </a:lnTo>
                    <a:lnTo>
                      <a:pt x="188" y="24"/>
                    </a:lnTo>
                    <a:lnTo>
                      <a:pt x="188" y="26"/>
                    </a:lnTo>
                    <a:lnTo>
                      <a:pt x="188" y="28"/>
                    </a:lnTo>
                    <a:lnTo>
                      <a:pt x="188" y="31"/>
                    </a:lnTo>
                    <a:lnTo>
                      <a:pt x="186" y="33"/>
                    </a:lnTo>
                    <a:lnTo>
                      <a:pt x="185" y="36"/>
                    </a:lnTo>
                    <a:lnTo>
                      <a:pt x="185" y="36"/>
                    </a:lnTo>
                    <a:lnTo>
                      <a:pt x="186" y="36"/>
                    </a:lnTo>
                    <a:lnTo>
                      <a:pt x="193" y="36"/>
                    </a:lnTo>
                    <a:lnTo>
                      <a:pt x="193" y="36"/>
                    </a:lnTo>
                    <a:lnTo>
                      <a:pt x="193" y="36"/>
                    </a:lnTo>
                    <a:lnTo>
                      <a:pt x="193" y="38"/>
                    </a:lnTo>
                    <a:lnTo>
                      <a:pt x="193" y="40"/>
                    </a:lnTo>
                    <a:lnTo>
                      <a:pt x="195" y="40"/>
                    </a:lnTo>
                    <a:lnTo>
                      <a:pt x="195" y="41"/>
                    </a:lnTo>
                    <a:lnTo>
                      <a:pt x="191" y="45"/>
                    </a:lnTo>
                    <a:lnTo>
                      <a:pt x="195" y="43"/>
                    </a:lnTo>
                    <a:lnTo>
                      <a:pt x="198" y="43"/>
                    </a:lnTo>
                    <a:lnTo>
                      <a:pt x="202" y="43"/>
                    </a:lnTo>
                    <a:lnTo>
                      <a:pt x="203" y="45"/>
                    </a:lnTo>
                    <a:lnTo>
                      <a:pt x="205" y="48"/>
                    </a:lnTo>
                    <a:lnTo>
                      <a:pt x="207" y="46"/>
                    </a:lnTo>
                    <a:lnTo>
                      <a:pt x="207" y="46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7" y="52"/>
                    </a:lnTo>
                    <a:lnTo>
                      <a:pt x="207" y="53"/>
                    </a:lnTo>
                    <a:lnTo>
                      <a:pt x="207" y="55"/>
                    </a:lnTo>
                    <a:lnTo>
                      <a:pt x="205" y="55"/>
                    </a:lnTo>
                    <a:lnTo>
                      <a:pt x="205" y="55"/>
                    </a:lnTo>
                    <a:lnTo>
                      <a:pt x="205" y="57"/>
                    </a:lnTo>
                    <a:lnTo>
                      <a:pt x="207" y="58"/>
                    </a:lnTo>
                    <a:lnTo>
                      <a:pt x="207" y="58"/>
                    </a:lnTo>
                    <a:lnTo>
                      <a:pt x="207" y="58"/>
                    </a:lnTo>
                    <a:lnTo>
                      <a:pt x="207" y="60"/>
                    </a:lnTo>
                    <a:lnTo>
                      <a:pt x="207" y="60"/>
                    </a:lnTo>
                    <a:lnTo>
                      <a:pt x="207" y="62"/>
                    </a:lnTo>
                    <a:lnTo>
                      <a:pt x="207" y="62"/>
                    </a:lnTo>
                    <a:lnTo>
                      <a:pt x="205" y="63"/>
                    </a:lnTo>
                    <a:lnTo>
                      <a:pt x="209" y="65"/>
                    </a:lnTo>
                    <a:lnTo>
                      <a:pt x="209" y="65"/>
                    </a:lnTo>
                    <a:lnTo>
                      <a:pt x="209" y="67"/>
                    </a:lnTo>
                    <a:lnTo>
                      <a:pt x="209" y="69"/>
                    </a:lnTo>
                    <a:lnTo>
                      <a:pt x="209" y="70"/>
                    </a:lnTo>
                    <a:lnTo>
                      <a:pt x="207" y="70"/>
                    </a:lnTo>
                    <a:lnTo>
                      <a:pt x="205" y="70"/>
                    </a:lnTo>
                    <a:lnTo>
                      <a:pt x="203" y="72"/>
                    </a:lnTo>
                    <a:lnTo>
                      <a:pt x="203" y="74"/>
                    </a:lnTo>
                    <a:lnTo>
                      <a:pt x="203" y="75"/>
                    </a:lnTo>
                    <a:lnTo>
                      <a:pt x="203" y="77"/>
                    </a:lnTo>
                    <a:lnTo>
                      <a:pt x="202" y="82"/>
                    </a:lnTo>
                    <a:lnTo>
                      <a:pt x="200" y="84"/>
                    </a:lnTo>
                    <a:lnTo>
                      <a:pt x="198" y="84"/>
                    </a:lnTo>
                    <a:lnTo>
                      <a:pt x="195" y="84"/>
                    </a:lnTo>
                    <a:lnTo>
                      <a:pt x="193" y="84"/>
                    </a:lnTo>
                    <a:lnTo>
                      <a:pt x="193" y="86"/>
                    </a:lnTo>
                    <a:lnTo>
                      <a:pt x="191" y="87"/>
                    </a:lnTo>
                    <a:lnTo>
                      <a:pt x="191" y="89"/>
                    </a:lnTo>
                    <a:lnTo>
                      <a:pt x="193" y="91"/>
                    </a:lnTo>
                    <a:lnTo>
                      <a:pt x="193" y="92"/>
                    </a:lnTo>
                    <a:lnTo>
                      <a:pt x="191" y="94"/>
                    </a:lnTo>
                    <a:lnTo>
                      <a:pt x="190" y="96"/>
                    </a:lnTo>
                    <a:lnTo>
                      <a:pt x="188" y="98"/>
                    </a:lnTo>
                    <a:lnTo>
                      <a:pt x="186" y="99"/>
                    </a:lnTo>
                    <a:lnTo>
                      <a:pt x="183" y="103"/>
                    </a:lnTo>
                    <a:lnTo>
                      <a:pt x="181" y="103"/>
                    </a:lnTo>
                    <a:lnTo>
                      <a:pt x="176" y="103"/>
                    </a:lnTo>
                    <a:lnTo>
                      <a:pt x="173" y="104"/>
                    </a:lnTo>
                    <a:lnTo>
                      <a:pt x="166" y="108"/>
                    </a:lnTo>
                    <a:lnTo>
                      <a:pt x="161" y="111"/>
                    </a:lnTo>
                    <a:lnTo>
                      <a:pt x="157" y="115"/>
                    </a:lnTo>
                    <a:lnTo>
                      <a:pt x="154" y="120"/>
                    </a:lnTo>
                    <a:lnTo>
                      <a:pt x="150" y="121"/>
                    </a:lnTo>
                    <a:lnTo>
                      <a:pt x="149" y="123"/>
                    </a:lnTo>
                    <a:lnTo>
                      <a:pt x="144" y="123"/>
                    </a:lnTo>
                    <a:lnTo>
                      <a:pt x="142" y="125"/>
                    </a:lnTo>
                    <a:lnTo>
                      <a:pt x="132" y="127"/>
                    </a:lnTo>
                    <a:lnTo>
                      <a:pt x="128" y="128"/>
                    </a:lnTo>
                    <a:lnTo>
                      <a:pt x="126" y="130"/>
                    </a:lnTo>
                    <a:lnTo>
                      <a:pt x="125" y="132"/>
                    </a:lnTo>
                    <a:lnTo>
                      <a:pt x="125" y="133"/>
                    </a:lnTo>
                    <a:lnTo>
                      <a:pt x="126" y="133"/>
                    </a:lnTo>
                    <a:lnTo>
                      <a:pt x="126" y="133"/>
                    </a:lnTo>
                    <a:lnTo>
                      <a:pt x="125" y="137"/>
                    </a:lnTo>
                    <a:lnTo>
                      <a:pt x="123" y="138"/>
                    </a:lnTo>
                    <a:lnTo>
                      <a:pt x="121" y="138"/>
                    </a:lnTo>
                    <a:lnTo>
                      <a:pt x="120" y="137"/>
                    </a:lnTo>
                    <a:lnTo>
                      <a:pt x="120" y="137"/>
                    </a:lnTo>
                    <a:lnTo>
                      <a:pt x="120" y="137"/>
                    </a:lnTo>
                    <a:lnTo>
                      <a:pt x="120" y="137"/>
                    </a:lnTo>
                    <a:lnTo>
                      <a:pt x="120" y="138"/>
                    </a:lnTo>
                    <a:lnTo>
                      <a:pt x="118" y="140"/>
                    </a:lnTo>
                    <a:lnTo>
                      <a:pt x="111" y="142"/>
                    </a:lnTo>
                    <a:lnTo>
                      <a:pt x="99" y="140"/>
                    </a:lnTo>
                    <a:lnTo>
                      <a:pt x="96" y="138"/>
                    </a:lnTo>
                    <a:lnTo>
                      <a:pt x="90" y="137"/>
                    </a:lnTo>
                    <a:lnTo>
                      <a:pt x="87" y="135"/>
                    </a:lnTo>
                    <a:lnTo>
                      <a:pt x="82" y="135"/>
                    </a:lnTo>
                    <a:lnTo>
                      <a:pt x="78" y="132"/>
                    </a:lnTo>
                    <a:lnTo>
                      <a:pt x="77" y="130"/>
                    </a:lnTo>
                    <a:lnTo>
                      <a:pt x="75" y="128"/>
                    </a:lnTo>
                    <a:lnTo>
                      <a:pt x="77" y="128"/>
                    </a:lnTo>
                    <a:lnTo>
                      <a:pt x="77" y="127"/>
                    </a:lnTo>
                    <a:lnTo>
                      <a:pt x="77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7" y="125"/>
                    </a:lnTo>
                    <a:lnTo>
                      <a:pt x="77" y="125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2" y="127"/>
                    </a:lnTo>
                    <a:lnTo>
                      <a:pt x="72" y="125"/>
                    </a:lnTo>
                    <a:lnTo>
                      <a:pt x="68" y="125"/>
                    </a:lnTo>
                    <a:lnTo>
                      <a:pt x="67" y="123"/>
                    </a:lnTo>
                    <a:lnTo>
                      <a:pt x="63" y="121"/>
                    </a:lnTo>
                    <a:lnTo>
                      <a:pt x="63" y="120"/>
                    </a:lnTo>
                    <a:lnTo>
                      <a:pt x="65" y="120"/>
                    </a:lnTo>
                    <a:lnTo>
                      <a:pt x="65" y="118"/>
                    </a:lnTo>
                    <a:lnTo>
                      <a:pt x="63" y="118"/>
                    </a:lnTo>
                    <a:lnTo>
                      <a:pt x="61" y="118"/>
                    </a:lnTo>
                    <a:lnTo>
                      <a:pt x="58" y="121"/>
                    </a:lnTo>
                    <a:lnTo>
                      <a:pt x="58" y="121"/>
                    </a:lnTo>
                    <a:lnTo>
                      <a:pt x="39" y="123"/>
                    </a:lnTo>
                    <a:lnTo>
                      <a:pt x="36" y="123"/>
                    </a:lnTo>
                    <a:lnTo>
                      <a:pt x="34" y="123"/>
                    </a:lnTo>
                    <a:lnTo>
                      <a:pt x="34" y="121"/>
                    </a:lnTo>
                    <a:lnTo>
                      <a:pt x="32" y="118"/>
                    </a:lnTo>
                    <a:lnTo>
                      <a:pt x="32" y="115"/>
                    </a:lnTo>
                    <a:lnTo>
                      <a:pt x="32" y="115"/>
                    </a:lnTo>
                    <a:lnTo>
                      <a:pt x="34" y="113"/>
                    </a:lnTo>
                    <a:lnTo>
                      <a:pt x="34" y="113"/>
                    </a:lnTo>
                    <a:lnTo>
                      <a:pt x="36" y="115"/>
                    </a:lnTo>
                    <a:lnTo>
                      <a:pt x="36" y="116"/>
                    </a:lnTo>
                    <a:lnTo>
                      <a:pt x="37" y="116"/>
                    </a:lnTo>
                    <a:lnTo>
                      <a:pt x="44" y="115"/>
                    </a:lnTo>
                    <a:lnTo>
                      <a:pt x="46" y="113"/>
                    </a:lnTo>
                    <a:lnTo>
                      <a:pt x="48" y="111"/>
                    </a:lnTo>
                    <a:lnTo>
                      <a:pt x="48" y="110"/>
                    </a:lnTo>
                    <a:lnTo>
                      <a:pt x="49" y="108"/>
                    </a:lnTo>
                    <a:lnTo>
                      <a:pt x="49" y="108"/>
                    </a:lnTo>
                    <a:lnTo>
                      <a:pt x="51" y="104"/>
                    </a:lnTo>
                    <a:lnTo>
                      <a:pt x="53" y="103"/>
                    </a:lnTo>
                    <a:lnTo>
                      <a:pt x="53" y="101"/>
                    </a:lnTo>
                    <a:lnTo>
                      <a:pt x="55" y="99"/>
                    </a:lnTo>
                    <a:lnTo>
                      <a:pt x="58" y="99"/>
                    </a:lnTo>
                    <a:lnTo>
                      <a:pt x="56" y="99"/>
                    </a:lnTo>
                    <a:lnTo>
                      <a:pt x="55" y="99"/>
                    </a:lnTo>
                    <a:lnTo>
                      <a:pt x="48" y="103"/>
                    </a:lnTo>
                    <a:lnTo>
                      <a:pt x="46" y="103"/>
                    </a:lnTo>
                    <a:lnTo>
                      <a:pt x="46" y="101"/>
                    </a:lnTo>
                    <a:lnTo>
                      <a:pt x="48" y="101"/>
                    </a:lnTo>
                    <a:lnTo>
                      <a:pt x="49" y="99"/>
                    </a:lnTo>
                    <a:lnTo>
                      <a:pt x="48" y="99"/>
                    </a:lnTo>
                    <a:lnTo>
                      <a:pt x="48" y="98"/>
                    </a:lnTo>
                    <a:lnTo>
                      <a:pt x="48" y="96"/>
                    </a:lnTo>
                    <a:lnTo>
                      <a:pt x="48" y="94"/>
                    </a:lnTo>
                    <a:lnTo>
                      <a:pt x="53" y="89"/>
                    </a:lnTo>
                    <a:lnTo>
                      <a:pt x="55" y="89"/>
                    </a:lnTo>
                    <a:lnTo>
                      <a:pt x="55" y="89"/>
                    </a:lnTo>
                    <a:lnTo>
                      <a:pt x="55" y="87"/>
                    </a:lnTo>
                    <a:lnTo>
                      <a:pt x="53" y="87"/>
                    </a:lnTo>
                    <a:lnTo>
                      <a:pt x="48" y="91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3" y="91"/>
                    </a:lnTo>
                    <a:lnTo>
                      <a:pt x="41" y="91"/>
                    </a:lnTo>
                    <a:lnTo>
                      <a:pt x="41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3" y="84"/>
                    </a:lnTo>
                    <a:lnTo>
                      <a:pt x="41" y="84"/>
                    </a:lnTo>
                    <a:lnTo>
                      <a:pt x="37" y="81"/>
                    </a:lnTo>
                    <a:lnTo>
                      <a:pt x="34" y="81"/>
                    </a:lnTo>
                    <a:lnTo>
                      <a:pt x="20" y="79"/>
                    </a:lnTo>
                    <a:lnTo>
                      <a:pt x="19" y="81"/>
                    </a:lnTo>
                    <a:lnTo>
                      <a:pt x="15" y="82"/>
                    </a:lnTo>
                    <a:lnTo>
                      <a:pt x="12" y="84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1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0" y="75"/>
                    </a:lnTo>
                    <a:lnTo>
                      <a:pt x="12" y="75"/>
                    </a:lnTo>
                    <a:lnTo>
                      <a:pt x="15" y="75"/>
                    </a:lnTo>
                    <a:lnTo>
                      <a:pt x="19" y="74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5" y="72"/>
                    </a:lnTo>
                    <a:lnTo>
                      <a:pt x="25" y="74"/>
                    </a:lnTo>
                    <a:lnTo>
                      <a:pt x="31" y="72"/>
                    </a:lnTo>
                    <a:lnTo>
                      <a:pt x="31" y="70"/>
                    </a:lnTo>
                    <a:lnTo>
                      <a:pt x="31" y="70"/>
                    </a:lnTo>
                    <a:lnTo>
                      <a:pt x="32" y="70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37" y="70"/>
                    </a:lnTo>
                    <a:lnTo>
                      <a:pt x="41" y="70"/>
                    </a:lnTo>
                    <a:lnTo>
                      <a:pt x="49" y="69"/>
                    </a:lnTo>
                    <a:lnTo>
                      <a:pt x="51" y="69"/>
                    </a:lnTo>
                    <a:lnTo>
                      <a:pt x="51" y="67"/>
                    </a:lnTo>
                    <a:lnTo>
                      <a:pt x="51" y="63"/>
                    </a:lnTo>
                    <a:lnTo>
                      <a:pt x="51" y="63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39" y="65"/>
                    </a:lnTo>
                    <a:lnTo>
                      <a:pt x="37" y="63"/>
                    </a:lnTo>
                    <a:lnTo>
                      <a:pt x="37" y="62"/>
                    </a:lnTo>
                    <a:lnTo>
                      <a:pt x="41" y="58"/>
                    </a:lnTo>
                    <a:lnTo>
                      <a:pt x="44" y="57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2"/>
                    </a:lnTo>
                    <a:lnTo>
                      <a:pt x="48" y="50"/>
                    </a:lnTo>
                    <a:lnTo>
                      <a:pt x="41" y="50"/>
                    </a:lnTo>
                    <a:lnTo>
                      <a:pt x="39" y="46"/>
                    </a:lnTo>
                    <a:lnTo>
                      <a:pt x="34" y="46"/>
                    </a:lnTo>
                    <a:lnTo>
                      <a:pt x="31" y="46"/>
                    </a:lnTo>
                    <a:lnTo>
                      <a:pt x="29" y="45"/>
                    </a:lnTo>
                    <a:lnTo>
                      <a:pt x="25" y="46"/>
                    </a:lnTo>
                    <a:lnTo>
                      <a:pt x="17" y="50"/>
                    </a:lnTo>
                    <a:lnTo>
                      <a:pt x="12" y="52"/>
                    </a:lnTo>
                    <a:lnTo>
                      <a:pt x="10" y="53"/>
                    </a:lnTo>
                    <a:lnTo>
                      <a:pt x="8" y="52"/>
                    </a:lnTo>
                    <a:lnTo>
                      <a:pt x="5" y="5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8" y="46"/>
                    </a:lnTo>
                    <a:lnTo>
                      <a:pt x="12" y="46"/>
                    </a:lnTo>
                    <a:lnTo>
                      <a:pt x="8" y="43"/>
                    </a:lnTo>
                    <a:lnTo>
                      <a:pt x="8" y="41"/>
                    </a:lnTo>
                    <a:lnTo>
                      <a:pt x="8" y="40"/>
                    </a:lnTo>
                    <a:lnTo>
                      <a:pt x="7" y="40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5" y="41"/>
                    </a:lnTo>
                    <a:lnTo>
                      <a:pt x="19" y="40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17" y="36"/>
                    </a:lnTo>
                    <a:lnTo>
                      <a:pt x="13" y="36"/>
                    </a:lnTo>
                    <a:lnTo>
                      <a:pt x="13" y="35"/>
                    </a:lnTo>
                    <a:lnTo>
                      <a:pt x="12" y="33"/>
                    </a:lnTo>
                    <a:lnTo>
                      <a:pt x="12" y="31"/>
                    </a:lnTo>
                    <a:lnTo>
                      <a:pt x="13" y="31"/>
                    </a:lnTo>
                    <a:lnTo>
                      <a:pt x="17" y="31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9" y="24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2" y="17"/>
                    </a:lnTo>
                    <a:lnTo>
                      <a:pt x="27" y="21"/>
                    </a:lnTo>
                    <a:lnTo>
                      <a:pt x="27" y="23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29" y="26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6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6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2" y="19"/>
                    </a:lnTo>
                    <a:lnTo>
                      <a:pt x="31" y="17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2" y="14"/>
                    </a:lnTo>
                    <a:lnTo>
                      <a:pt x="37" y="14"/>
                    </a:lnTo>
                    <a:lnTo>
                      <a:pt x="37" y="12"/>
                    </a:lnTo>
                    <a:lnTo>
                      <a:pt x="37" y="12"/>
                    </a:lnTo>
                    <a:lnTo>
                      <a:pt x="34" y="11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1" y="11"/>
                    </a:lnTo>
                    <a:lnTo>
                      <a:pt x="29" y="11"/>
                    </a:lnTo>
                    <a:lnTo>
                      <a:pt x="25" y="9"/>
                    </a:lnTo>
                    <a:lnTo>
                      <a:pt x="25" y="9"/>
                    </a:lnTo>
                    <a:lnTo>
                      <a:pt x="27" y="7"/>
                    </a:lnTo>
                    <a:lnTo>
                      <a:pt x="29" y="6"/>
                    </a:lnTo>
                    <a:lnTo>
                      <a:pt x="31" y="4"/>
                    </a:lnTo>
                    <a:lnTo>
                      <a:pt x="32" y="6"/>
                    </a:lnTo>
                    <a:lnTo>
                      <a:pt x="36" y="4"/>
                    </a:lnTo>
                    <a:lnTo>
                      <a:pt x="39" y="6"/>
                    </a:lnTo>
                    <a:lnTo>
                      <a:pt x="41" y="7"/>
                    </a:lnTo>
                    <a:lnTo>
                      <a:pt x="44" y="11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9" y="16"/>
                    </a:lnTo>
                    <a:lnTo>
                      <a:pt x="55" y="21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8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60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38"/>
                    </a:lnTo>
                    <a:lnTo>
                      <a:pt x="55" y="40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5"/>
                    </a:lnTo>
                    <a:lnTo>
                      <a:pt x="58" y="45"/>
                    </a:lnTo>
                    <a:lnTo>
                      <a:pt x="58" y="45"/>
                    </a:lnTo>
                    <a:lnTo>
                      <a:pt x="60" y="45"/>
                    </a:lnTo>
                    <a:lnTo>
                      <a:pt x="60" y="46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8" y="50"/>
                    </a:lnTo>
                    <a:lnTo>
                      <a:pt x="60" y="50"/>
                    </a:lnTo>
                    <a:lnTo>
                      <a:pt x="60" y="52"/>
                    </a:lnTo>
                    <a:lnTo>
                      <a:pt x="61" y="53"/>
                    </a:lnTo>
                    <a:lnTo>
                      <a:pt x="63" y="58"/>
                    </a:lnTo>
                    <a:lnTo>
                      <a:pt x="63" y="60"/>
                    </a:lnTo>
                    <a:lnTo>
                      <a:pt x="65" y="58"/>
                    </a:lnTo>
                    <a:lnTo>
                      <a:pt x="65" y="55"/>
                    </a:lnTo>
                    <a:lnTo>
                      <a:pt x="65" y="52"/>
                    </a:lnTo>
                    <a:lnTo>
                      <a:pt x="67" y="52"/>
                    </a:lnTo>
                    <a:lnTo>
                      <a:pt x="67" y="52"/>
                    </a:lnTo>
                    <a:lnTo>
                      <a:pt x="67" y="50"/>
                    </a:lnTo>
                    <a:lnTo>
                      <a:pt x="68" y="46"/>
                    </a:lnTo>
                    <a:lnTo>
                      <a:pt x="70" y="43"/>
                    </a:lnTo>
                    <a:lnTo>
                      <a:pt x="72" y="41"/>
                    </a:lnTo>
                    <a:lnTo>
                      <a:pt x="72" y="41"/>
                    </a:lnTo>
                    <a:lnTo>
                      <a:pt x="73" y="41"/>
                    </a:lnTo>
                    <a:lnTo>
                      <a:pt x="75" y="45"/>
                    </a:lnTo>
                    <a:lnTo>
                      <a:pt x="77" y="46"/>
                    </a:lnTo>
                    <a:lnTo>
                      <a:pt x="77" y="45"/>
                    </a:lnTo>
                    <a:lnTo>
                      <a:pt x="77" y="43"/>
                    </a:lnTo>
                    <a:lnTo>
                      <a:pt x="78" y="38"/>
                    </a:lnTo>
                    <a:lnTo>
                      <a:pt x="78" y="33"/>
                    </a:lnTo>
                    <a:lnTo>
                      <a:pt x="78" y="28"/>
                    </a:lnTo>
                    <a:lnTo>
                      <a:pt x="78" y="24"/>
                    </a:lnTo>
                    <a:lnTo>
                      <a:pt x="80" y="21"/>
                    </a:lnTo>
                    <a:lnTo>
                      <a:pt x="82" y="21"/>
                    </a:lnTo>
                    <a:lnTo>
                      <a:pt x="84" y="23"/>
                    </a:lnTo>
                    <a:lnTo>
                      <a:pt x="85" y="23"/>
                    </a:lnTo>
                    <a:lnTo>
                      <a:pt x="87" y="29"/>
                    </a:lnTo>
                    <a:lnTo>
                      <a:pt x="90" y="31"/>
                    </a:lnTo>
                    <a:lnTo>
                      <a:pt x="92" y="35"/>
                    </a:lnTo>
                    <a:lnTo>
                      <a:pt x="94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5"/>
                    </a:lnTo>
                    <a:lnTo>
                      <a:pt x="96" y="26"/>
                    </a:lnTo>
                    <a:lnTo>
                      <a:pt x="96" y="24"/>
                    </a:lnTo>
                    <a:lnTo>
                      <a:pt x="97" y="23"/>
                    </a:lnTo>
                    <a:lnTo>
                      <a:pt x="101" y="21"/>
                    </a:lnTo>
                    <a:lnTo>
                      <a:pt x="102" y="19"/>
                    </a:lnTo>
                    <a:lnTo>
                      <a:pt x="104" y="17"/>
                    </a:lnTo>
                    <a:lnTo>
                      <a:pt x="106" y="17"/>
                    </a:lnTo>
                    <a:lnTo>
                      <a:pt x="108" y="17"/>
                    </a:lnTo>
                    <a:lnTo>
                      <a:pt x="109" y="17"/>
                    </a:lnTo>
                    <a:lnTo>
                      <a:pt x="111" y="19"/>
                    </a:lnTo>
                    <a:lnTo>
                      <a:pt x="113" y="23"/>
                    </a:lnTo>
                    <a:lnTo>
                      <a:pt x="114" y="28"/>
                    </a:lnTo>
                    <a:lnTo>
                      <a:pt x="118" y="31"/>
                    </a:lnTo>
                    <a:lnTo>
                      <a:pt x="120" y="36"/>
                    </a:lnTo>
                    <a:lnTo>
                      <a:pt x="121" y="38"/>
                    </a:lnTo>
                    <a:lnTo>
                      <a:pt x="121" y="38"/>
                    </a:lnTo>
                    <a:lnTo>
                      <a:pt x="121" y="38"/>
                    </a:lnTo>
                    <a:lnTo>
                      <a:pt x="121" y="36"/>
                    </a:lnTo>
                    <a:lnTo>
                      <a:pt x="121" y="33"/>
                    </a:lnTo>
                    <a:lnTo>
                      <a:pt x="121" y="29"/>
                    </a:lnTo>
                    <a:lnTo>
                      <a:pt x="118" y="21"/>
                    </a:lnTo>
                    <a:lnTo>
                      <a:pt x="118" y="19"/>
                    </a:lnTo>
                    <a:lnTo>
                      <a:pt x="118" y="17"/>
                    </a:lnTo>
                    <a:lnTo>
                      <a:pt x="120" y="17"/>
                    </a:lnTo>
                    <a:lnTo>
                      <a:pt x="126" y="19"/>
                    </a:lnTo>
                    <a:lnTo>
                      <a:pt x="128" y="21"/>
                    </a:lnTo>
                    <a:lnTo>
                      <a:pt x="132" y="26"/>
                    </a:lnTo>
                    <a:lnTo>
                      <a:pt x="132" y="28"/>
                    </a:lnTo>
                    <a:lnTo>
                      <a:pt x="133" y="28"/>
                    </a:lnTo>
                    <a:lnTo>
                      <a:pt x="133" y="26"/>
                    </a:lnTo>
                    <a:lnTo>
                      <a:pt x="133" y="26"/>
                    </a:lnTo>
                    <a:lnTo>
                      <a:pt x="135" y="24"/>
                    </a:lnTo>
                    <a:lnTo>
                      <a:pt x="137" y="21"/>
                    </a:lnTo>
                    <a:lnTo>
                      <a:pt x="140" y="16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7"/>
                    </a:lnTo>
                    <a:lnTo>
                      <a:pt x="145" y="19"/>
                    </a:lnTo>
                    <a:lnTo>
                      <a:pt x="147" y="19"/>
                    </a:lnTo>
                    <a:lnTo>
                      <a:pt x="149" y="19"/>
                    </a:lnTo>
                    <a:lnTo>
                      <a:pt x="150" y="17"/>
                    </a:lnTo>
                    <a:lnTo>
                      <a:pt x="154" y="16"/>
                    </a:lnTo>
                    <a:lnTo>
                      <a:pt x="154" y="14"/>
                    </a:lnTo>
                    <a:lnTo>
                      <a:pt x="154" y="12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7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66" y="6"/>
                    </a:lnTo>
                    <a:lnTo>
                      <a:pt x="167" y="7"/>
                    </a:lnTo>
                    <a:lnTo>
                      <a:pt x="167" y="9"/>
                    </a:lnTo>
                    <a:lnTo>
                      <a:pt x="167" y="12"/>
                    </a:lnTo>
                    <a:lnTo>
                      <a:pt x="169" y="14"/>
                    </a:lnTo>
                    <a:lnTo>
                      <a:pt x="171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79" name="Freeform 114"/>
              <p:cNvSpPr>
                <a:spLocks noEditPoints="1"/>
              </p:cNvSpPr>
              <p:nvPr/>
            </p:nvSpPr>
            <p:spPr bwMode="auto">
              <a:xfrm>
                <a:off x="3763" y="2030"/>
                <a:ext cx="228" cy="267"/>
              </a:xfrm>
              <a:custGeom>
                <a:avLst/>
                <a:gdLst>
                  <a:gd name="T0" fmla="*/ 132 w 228"/>
                  <a:gd name="T1" fmla="*/ 23 h 267"/>
                  <a:gd name="T2" fmla="*/ 132 w 228"/>
                  <a:gd name="T3" fmla="*/ 30 h 267"/>
                  <a:gd name="T4" fmla="*/ 137 w 228"/>
                  <a:gd name="T5" fmla="*/ 42 h 267"/>
                  <a:gd name="T6" fmla="*/ 120 w 228"/>
                  <a:gd name="T7" fmla="*/ 41 h 267"/>
                  <a:gd name="T8" fmla="*/ 108 w 228"/>
                  <a:gd name="T9" fmla="*/ 51 h 267"/>
                  <a:gd name="T10" fmla="*/ 110 w 228"/>
                  <a:gd name="T11" fmla="*/ 73 h 267"/>
                  <a:gd name="T12" fmla="*/ 140 w 228"/>
                  <a:gd name="T13" fmla="*/ 114 h 267"/>
                  <a:gd name="T14" fmla="*/ 183 w 228"/>
                  <a:gd name="T15" fmla="*/ 141 h 267"/>
                  <a:gd name="T16" fmla="*/ 217 w 228"/>
                  <a:gd name="T17" fmla="*/ 170 h 267"/>
                  <a:gd name="T18" fmla="*/ 216 w 228"/>
                  <a:gd name="T19" fmla="*/ 180 h 267"/>
                  <a:gd name="T20" fmla="*/ 193 w 228"/>
                  <a:gd name="T21" fmla="*/ 184 h 267"/>
                  <a:gd name="T22" fmla="*/ 198 w 228"/>
                  <a:gd name="T23" fmla="*/ 213 h 267"/>
                  <a:gd name="T24" fmla="*/ 175 w 228"/>
                  <a:gd name="T25" fmla="*/ 238 h 267"/>
                  <a:gd name="T26" fmla="*/ 183 w 228"/>
                  <a:gd name="T27" fmla="*/ 218 h 267"/>
                  <a:gd name="T28" fmla="*/ 166 w 228"/>
                  <a:gd name="T29" fmla="*/ 185 h 267"/>
                  <a:gd name="T30" fmla="*/ 152 w 228"/>
                  <a:gd name="T31" fmla="*/ 172 h 267"/>
                  <a:gd name="T32" fmla="*/ 142 w 228"/>
                  <a:gd name="T33" fmla="*/ 167 h 267"/>
                  <a:gd name="T34" fmla="*/ 123 w 228"/>
                  <a:gd name="T35" fmla="*/ 155 h 267"/>
                  <a:gd name="T36" fmla="*/ 89 w 228"/>
                  <a:gd name="T37" fmla="*/ 126 h 267"/>
                  <a:gd name="T38" fmla="*/ 79 w 228"/>
                  <a:gd name="T39" fmla="*/ 114 h 267"/>
                  <a:gd name="T40" fmla="*/ 70 w 228"/>
                  <a:gd name="T41" fmla="*/ 88 h 267"/>
                  <a:gd name="T42" fmla="*/ 27 w 228"/>
                  <a:gd name="T43" fmla="*/ 87 h 267"/>
                  <a:gd name="T44" fmla="*/ 21 w 228"/>
                  <a:gd name="T45" fmla="*/ 81 h 267"/>
                  <a:gd name="T46" fmla="*/ 5 w 228"/>
                  <a:gd name="T47" fmla="*/ 71 h 267"/>
                  <a:gd name="T48" fmla="*/ 5 w 228"/>
                  <a:gd name="T49" fmla="*/ 61 h 267"/>
                  <a:gd name="T50" fmla="*/ 7 w 228"/>
                  <a:gd name="T51" fmla="*/ 52 h 267"/>
                  <a:gd name="T52" fmla="*/ 3 w 228"/>
                  <a:gd name="T53" fmla="*/ 39 h 267"/>
                  <a:gd name="T54" fmla="*/ 17 w 228"/>
                  <a:gd name="T55" fmla="*/ 30 h 267"/>
                  <a:gd name="T56" fmla="*/ 31 w 228"/>
                  <a:gd name="T57" fmla="*/ 22 h 267"/>
                  <a:gd name="T58" fmla="*/ 43 w 228"/>
                  <a:gd name="T59" fmla="*/ 29 h 267"/>
                  <a:gd name="T60" fmla="*/ 46 w 228"/>
                  <a:gd name="T61" fmla="*/ 30 h 267"/>
                  <a:gd name="T62" fmla="*/ 55 w 228"/>
                  <a:gd name="T63" fmla="*/ 18 h 267"/>
                  <a:gd name="T64" fmla="*/ 67 w 228"/>
                  <a:gd name="T65" fmla="*/ 23 h 267"/>
                  <a:gd name="T66" fmla="*/ 67 w 228"/>
                  <a:gd name="T67" fmla="*/ 13 h 267"/>
                  <a:gd name="T68" fmla="*/ 74 w 228"/>
                  <a:gd name="T69" fmla="*/ 6 h 267"/>
                  <a:gd name="T70" fmla="*/ 89 w 228"/>
                  <a:gd name="T71" fmla="*/ 3 h 267"/>
                  <a:gd name="T72" fmla="*/ 106 w 228"/>
                  <a:gd name="T73" fmla="*/ 1 h 267"/>
                  <a:gd name="T74" fmla="*/ 125 w 228"/>
                  <a:gd name="T75" fmla="*/ 15 h 267"/>
                  <a:gd name="T76" fmla="*/ 111 w 228"/>
                  <a:gd name="T77" fmla="*/ 87 h 267"/>
                  <a:gd name="T78" fmla="*/ 74 w 228"/>
                  <a:gd name="T79" fmla="*/ 116 h 267"/>
                  <a:gd name="T80" fmla="*/ 70 w 228"/>
                  <a:gd name="T81" fmla="*/ 116 h 267"/>
                  <a:gd name="T82" fmla="*/ 58 w 228"/>
                  <a:gd name="T83" fmla="*/ 184 h 267"/>
                  <a:gd name="T84" fmla="*/ 50 w 228"/>
                  <a:gd name="T85" fmla="*/ 206 h 267"/>
                  <a:gd name="T86" fmla="*/ 38 w 228"/>
                  <a:gd name="T87" fmla="*/ 213 h 267"/>
                  <a:gd name="T88" fmla="*/ 36 w 228"/>
                  <a:gd name="T89" fmla="*/ 194 h 267"/>
                  <a:gd name="T90" fmla="*/ 36 w 228"/>
                  <a:gd name="T91" fmla="*/ 184 h 267"/>
                  <a:gd name="T92" fmla="*/ 31 w 228"/>
                  <a:gd name="T93" fmla="*/ 163 h 267"/>
                  <a:gd name="T94" fmla="*/ 48 w 228"/>
                  <a:gd name="T95" fmla="*/ 156 h 267"/>
                  <a:gd name="T96" fmla="*/ 58 w 228"/>
                  <a:gd name="T97" fmla="*/ 162 h 267"/>
                  <a:gd name="T98" fmla="*/ 31 w 228"/>
                  <a:gd name="T99" fmla="*/ 160 h 267"/>
                  <a:gd name="T100" fmla="*/ 139 w 228"/>
                  <a:gd name="T101" fmla="*/ 168 h 267"/>
                  <a:gd name="T102" fmla="*/ 34 w 228"/>
                  <a:gd name="T103" fmla="*/ 209 h 267"/>
                  <a:gd name="T104" fmla="*/ 163 w 228"/>
                  <a:gd name="T105" fmla="*/ 247 h 267"/>
                  <a:gd name="T106" fmla="*/ 166 w 228"/>
                  <a:gd name="T107" fmla="*/ 259 h 267"/>
                  <a:gd name="T108" fmla="*/ 156 w 228"/>
                  <a:gd name="T109" fmla="*/ 267 h 267"/>
                  <a:gd name="T110" fmla="*/ 133 w 228"/>
                  <a:gd name="T111" fmla="*/ 254 h 267"/>
                  <a:gd name="T112" fmla="*/ 115 w 228"/>
                  <a:gd name="T113" fmla="*/ 245 h 267"/>
                  <a:gd name="T114" fmla="*/ 120 w 228"/>
                  <a:gd name="T115" fmla="*/ 235 h 267"/>
                  <a:gd name="T116" fmla="*/ 132 w 228"/>
                  <a:gd name="T117" fmla="*/ 233 h 267"/>
                  <a:gd name="T118" fmla="*/ 156 w 228"/>
                  <a:gd name="T119" fmla="*/ 233 h 267"/>
                  <a:gd name="T120" fmla="*/ 171 w 228"/>
                  <a:gd name="T121" fmla="*/ 228 h 267"/>
                  <a:gd name="T122" fmla="*/ 104 w 228"/>
                  <a:gd name="T123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267">
                    <a:moveTo>
                      <a:pt x="135" y="17"/>
                    </a:moveTo>
                    <a:lnTo>
                      <a:pt x="135" y="18"/>
                    </a:lnTo>
                    <a:lnTo>
                      <a:pt x="135" y="18"/>
                    </a:lnTo>
                    <a:lnTo>
                      <a:pt x="133" y="18"/>
                    </a:lnTo>
                    <a:lnTo>
                      <a:pt x="132" y="20"/>
                    </a:lnTo>
                    <a:lnTo>
                      <a:pt x="130" y="22"/>
                    </a:lnTo>
                    <a:lnTo>
                      <a:pt x="130" y="23"/>
                    </a:lnTo>
                    <a:lnTo>
                      <a:pt x="130" y="23"/>
                    </a:lnTo>
                    <a:lnTo>
                      <a:pt x="130" y="25"/>
                    </a:lnTo>
                    <a:lnTo>
                      <a:pt x="132" y="23"/>
                    </a:lnTo>
                    <a:lnTo>
                      <a:pt x="132" y="25"/>
                    </a:lnTo>
                    <a:lnTo>
                      <a:pt x="133" y="25"/>
                    </a:lnTo>
                    <a:lnTo>
                      <a:pt x="135" y="25"/>
                    </a:lnTo>
                    <a:lnTo>
                      <a:pt x="135" y="25"/>
                    </a:lnTo>
                    <a:lnTo>
                      <a:pt x="133" y="27"/>
                    </a:lnTo>
                    <a:lnTo>
                      <a:pt x="133" y="29"/>
                    </a:lnTo>
                    <a:lnTo>
                      <a:pt x="132" y="29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3" y="30"/>
                    </a:lnTo>
                    <a:lnTo>
                      <a:pt x="133" y="32"/>
                    </a:lnTo>
                    <a:lnTo>
                      <a:pt x="133" y="35"/>
                    </a:lnTo>
                    <a:lnTo>
                      <a:pt x="133" y="35"/>
                    </a:lnTo>
                    <a:lnTo>
                      <a:pt x="135" y="35"/>
                    </a:lnTo>
                    <a:lnTo>
                      <a:pt x="137" y="37"/>
                    </a:lnTo>
                    <a:lnTo>
                      <a:pt x="139" y="39"/>
                    </a:lnTo>
                    <a:lnTo>
                      <a:pt x="139" y="41"/>
                    </a:lnTo>
                    <a:lnTo>
                      <a:pt x="139" y="42"/>
                    </a:lnTo>
                    <a:lnTo>
                      <a:pt x="137" y="42"/>
                    </a:lnTo>
                    <a:lnTo>
                      <a:pt x="137" y="42"/>
                    </a:lnTo>
                    <a:lnTo>
                      <a:pt x="137" y="41"/>
                    </a:lnTo>
                    <a:lnTo>
                      <a:pt x="135" y="37"/>
                    </a:lnTo>
                    <a:lnTo>
                      <a:pt x="133" y="37"/>
                    </a:lnTo>
                    <a:lnTo>
                      <a:pt x="132" y="39"/>
                    </a:lnTo>
                    <a:lnTo>
                      <a:pt x="127" y="37"/>
                    </a:lnTo>
                    <a:lnTo>
                      <a:pt x="125" y="37"/>
                    </a:lnTo>
                    <a:lnTo>
                      <a:pt x="125" y="39"/>
                    </a:lnTo>
                    <a:lnTo>
                      <a:pt x="123" y="41"/>
                    </a:lnTo>
                    <a:lnTo>
                      <a:pt x="120" y="41"/>
                    </a:lnTo>
                    <a:lnTo>
                      <a:pt x="118" y="42"/>
                    </a:lnTo>
                    <a:lnTo>
                      <a:pt x="115" y="44"/>
                    </a:lnTo>
                    <a:lnTo>
                      <a:pt x="113" y="46"/>
                    </a:lnTo>
                    <a:lnTo>
                      <a:pt x="111" y="46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0" y="44"/>
                    </a:lnTo>
                    <a:lnTo>
                      <a:pt x="108" y="46"/>
                    </a:lnTo>
                    <a:lnTo>
                      <a:pt x="108" y="47"/>
                    </a:lnTo>
                    <a:lnTo>
                      <a:pt x="108" y="51"/>
                    </a:lnTo>
                    <a:lnTo>
                      <a:pt x="110" y="52"/>
                    </a:lnTo>
                    <a:lnTo>
                      <a:pt x="111" y="56"/>
                    </a:lnTo>
                    <a:lnTo>
                      <a:pt x="113" y="58"/>
                    </a:lnTo>
                    <a:lnTo>
                      <a:pt x="113" y="61"/>
                    </a:lnTo>
                    <a:lnTo>
                      <a:pt x="111" y="61"/>
                    </a:lnTo>
                    <a:lnTo>
                      <a:pt x="111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8" y="64"/>
                    </a:lnTo>
                    <a:lnTo>
                      <a:pt x="110" y="73"/>
                    </a:lnTo>
                    <a:lnTo>
                      <a:pt x="111" y="78"/>
                    </a:lnTo>
                    <a:lnTo>
                      <a:pt x="113" y="81"/>
                    </a:lnTo>
                    <a:lnTo>
                      <a:pt x="116" y="85"/>
                    </a:lnTo>
                    <a:lnTo>
                      <a:pt x="120" y="87"/>
                    </a:lnTo>
                    <a:lnTo>
                      <a:pt x="128" y="93"/>
                    </a:lnTo>
                    <a:lnTo>
                      <a:pt x="132" y="95"/>
                    </a:lnTo>
                    <a:lnTo>
                      <a:pt x="133" y="95"/>
                    </a:lnTo>
                    <a:lnTo>
                      <a:pt x="135" y="100"/>
                    </a:lnTo>
                    <a:lnTo>
                      <a:pt x="139" y="105"/>
                    </a:lnTo>
                    <a:lnTo>
                      <a:pt x="140" y="114"/>
                    </a:lnTo>
                    <a:lnTo>
                      <a:pt x="142" y="119"/>
                    </a:lnTo>
                    <a:lnTo>
                      <a:pt x="145" y="124"/>
                    </a:lnTo>
                    <a:lnTo>
                      <a:pt x="152" y="131"/>
                    </a:lnTo>
                    <a:lnTo>
                      <a:pt x="157" y="134"/>
                    </a:lnTo>
                    <a:lnTo>
                      <a:pt x="164" y="138"/>
                    </a:lnTo>
                    <a:lnTo>
                      <a:pt x="169" y="139"/>
                    </a:lnTo>
                    <a:lnTo>
                      <a:pt x="180" y="138"/>
                    </a:lnTo>
                    <a:lnTo>
                      <a:pt x="181" y="138"/>
                    </a:lnTo>
                    <a:lnTo>
                      <a:pt x="183" y="139"/>
                    </a:lnTo>
                    <a:lnTo>
                      <a:pt x="183" y="141"/>
                    </a:lnTo>
                    <a:lnTo>
                      <a:pt x="183" y="143"/>
                    </a:lnTo>
                    <a:lnTo>
                      <a:pt x="181" y="144"/>
                    </a:lnTo>
                    <a:lnTo>
                      <a:pt x="178" y="146"/>
                    </a:lnTo>
                    <a:lnTo>
                      <a:pt x="178" y="150"/>
                    </a:lnTo>
                    <a:lnTo>
                      <a:pt x="180" y="151"/>
                    </a:lnTo>
                    <a:lnTo>
                      <a:pt x="190" y="156"/>
                    </a:lnTo>
                    <a:lnTo>
                      <a:pt x="202" y="160"/>
                    </a:lnTo>
                    <a:lnTo>
                      <a:pt x="205" y="163"/>
                    </a:lnTo>
                    <a:lnTo>
                      <a:pt x="209" y="167"/>
                    </a:lnTo>
                    <a:lnTo>
                      <a:pt x="217" y="170"/>
                    </a:lnTo>
                    <a:lnTo>
                      <a:pt x="219" y="173"/>
                    </a:lnTo>
                    <a:lnTo>
                      <a:pt x="224" y="177"/>
                    </a:lnTo>
                    <a:lnTo>
                      <a:pt x="228" y="182"/>
                    </a:lnTo>
                    <a:lnTo>
                      <a:pt x="228" y="184"/>
                    </a:lnTo>
                    <a:lnTo>
                      <a:pt x="226" y="187"/>
                    </a:lnTo>
                    <a:lnTo>
                      <a:pt x="226" y="189"/>
                    </a:lnTo>
                    <a:lnTo>
                      <a:pt x="226" y="192"/>
                    </a:lnTo>
                    <a:lnTo>
                      <a:pt x="222" y="191"/>
                    </a:lnTo>
                    <a:lnTo>
                      <a:pt x="221" y="189"/>
                    </a:lnTo>
                    <a:lnTo>
                      <a:pt x="216" y="180"/>
                    </a:lnTo>
                    <a:lnTo>
                      <a:pt x="209" y="179"/>
                    </a:lnTo>
                    <a:lnTo>
                      <a:pt x="207" y="179"/>
                    </a:lnTo>
                    <a:lnTo>
                      <a:pt x="204" y="177"/>
                    </a:lnTo>
                    <a:lnTo>
                      <a:pt x="204" y="175"/>
                    </a:lnTo>
                    <a:lnTo>
                      <a:pt x="204" y="175"/>
                    </a:lnTo>
                    <a:lnTo>
                      <a:pt x="202" y="175"/>
                    </a:lnTo>
                    <a:lnTo>
                      <a:pt x="200" y="173"/>
                    </a:lnTo>
                    <a:lnTo>
                      <a:pt x="198" y="175"/>
                    </a:lnTo>
                    <a:lnTo>
                      <a:pt x="195" y="179"/>
                    </a:lnTo>
                    <a:lnTo>
                      <a:pt x="193" y="184"/>
                    </a:lnTo>
                    <a:lnTo>
                      <a:pt x="190" y="191"/>
                    </a:lnTo>
                    <a:lnTo>
                      <a:pt x="190" y="194"/>
                    </a:lnTo>
                    <a:lnTo>
                      <a:pt x="192" y="196"/>
                    </a:lnTo>
                    <a:lnTo>
                      <a:pt x="195" y="197"/>
                    </a:lnTo>
                    <a:lnTo>
                      <a:pt x="198" y="199"/>
                    </a:lnTo>
                    <a:lnTo>
                      <a:pt x="202" y="202"/>
                    </a:lnTo>
                    <a:lnTo>
                      <a:pt x="202" y="208"/>
                    </a:lnTo>
                    <a:lnTo>
                      <a:pt x="202" y="211"/>
                    </a:lnTo>
                    <a:lnTo>
                      <a:pt x="202" y="214"/>
                    </a:lnTo>
                    <a:lnTo>
                      <a:pt x="198" y="213"/>
                    </a:lnTo>
                    <a:lnTo>
                      <a:pt x="195" y="214"/>
                    </a:lnTo>
                    <a:lnTo>
                      <a:pt x="192" y="216"/>
                    </a:lnTo>
                    <a:lnTo>
                      <a:pt x="190" y="219"/>
                    </a:lnTo>
                    <a:lnTo>
                      <a:pt x="192" y="225"/>
                    </a:lnTo>
                    <a:lnTo>
                      <a:pt x="190" y="226"/>
                    </a:lnTo>
                    <a:lnTo>
                      <a:pt x="185" y="230"/>
                    </a:lnTo>
                    <a:lnTo>
                      <a:pt x="183" y="233"/>
                    </a:lnTo>
                    <a:lnTo>
                      <a:pt x="181" y="235"/>
                    </a:lnTo>
                    <a:lnTo>
                      <a:pt x="181" y="238"/>
                    </a:lnTo>
                    <a:lnTo>
                      <a:pt x="175" y="238"/>
                    </a:lnTo>
                    <a:lnTo>
                      <a:pt x="173" y="235"/>
                    </a:lnTo>
                    <a:lnTo>
                      <a:pt x="173" y="231"/>
                    </a:lnTo>
                    <a:lnTo>
                      <a:pt x="175" y="230"/>
                    </a:lnTo>
                    <a:lnTo>
                      <a:pt x="176" y="228"/>
                    </a:lnTo>
                    <a:lnTo>
                      <a:pt x="178" y="225"/>
                    </a:lnTo>
                    <a:lnTo>
                      <a:pt x="178" y="221"/>
                    </a:lnTo>
                    <a:lnTo>
                      <a:pt x="178" y="219"/>
                    </a:lnTo>
                    <a:lnTo>
                      <a:pt x="180" y="219"/>
                    </a:lnTo>
                    <a:lnTo>
                      <a:pt x="181" y="218"/>
                    </a:lnTo>
                    <a:lnTo>
                      <a:pt x="183" y="218"/>
                    </a:lnTo>
                    <a:lnTo>
                      <a:pt x="185" y="213"/>
                    </a:lnTo>
                    <a:lnTo>
                      <a:pt x="181" y="211"/>
                    </a:lnTo>
                    <a:lnTo>
                      <a:pt x="181" y="208"/>
                    </a:lnTo>
                    <a:lnTo>
                      <a:pt x="180" y="202"/>
                    </a:lnTo>
                    <a:lnTo>
                      <a:pt x="178" y="196"/>
                    </a:lnTo>
                    <a:lnTo>
                      <a:pt x="176" y="191"/>
                    </a:lnTo>
                    <a:lnTo>
                      <a:pt x="175" y="187"/>
                    </a:lnTo>
                    <a:lnTo>
                      <a:pt x="173" y="185"/>
                    </a:lnTo>
                    <a:lnTo>
                      <a:pt x="168" y="185"/>
                    </a:lnTo>
                    <a:lnTo>
                      <a:pt x="166" y="185"/>
                    </a:lnTo>
                    <a:lnTo>
                      <a:pt x="159" y="180"/>
                    </a:lnTo>
                    <a:lnTo>
                      <a:pt x="159" y="180"/>
                    </a:lnTo>
                    <a:lnTo>
                      <a:pt x="159" y="179"/>
                    </a:lnTo>
                    <a:lnTo>
                      <a:pt x="161" y="177"/>
                    </a:lnTo>
                    <a:lnTo>
                      <a:pt x="159" y="175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6" y="170"/>
                    </a:lnTo>
                    <a:lnTo>
                      <a:pt x="154" y="170"/>
                    </a:lnTo>
                    <a:lnTo>
                      <a:pt x="152" y="172"/>
                    </a:lnTo>
                    <a:lnTo>
                      <a:pt x="151" y="172"/>
                    </a:lnTo>
                    <a:lnTo>
                      <a:pt x="149" y="172"/>
                    </a:lnTo>
                    <a:lnTo>
                      <a:pt x="149" y="172"/>
                    </a:lnTo>
                    <a:lnTo>
                      <a:pt x="151" y="168"/>
                    </a:lnTo>
                    <a:lnTo>
                      <a:pt x="151" y="168"/>
                    </a:lnTo>
                    <a:lnTo>
                      <a:pt x="147" y="167"/>
                    </a:lnTo>
                    <a:lnTo>
                      <a:pt x="144" y="167"/>
                    </a:lnTo>
                    <a:lnTo>
                      <a:pt x="144" y="167"/>
                    </a:lnTo>
                    <a:lnTo>
                      <a:pt x="144" y="167"/>
                    </a:lnTo>
                    <a:lnTo>
                      <a:pt x="142" y="167"/>
                    </a:lnTo>
                    <a:lnTo>
                      <a:pt x="142" y="165"/>
                    </a:lnTo>
                    <a:lnTo>
                      <a:pt x="139" y="158"/>
                    </a:lnTo>
                    <a:lnTo>
                      <a:pt x="137" y="156"/>
                    </a:lnTo>
                    <a:lnTo>
                      <a:pt x="135" y="155"/>
                    </a:lnTo>
                    <a:lnTo>
                      <a:pt x="133" y="156"/>
                    </a:lnTo>
                    <a:lnTo>
                      <a:pt x="130" y="155"/>
                    </a:lnTo>
                    <a:lnTo>
                      <a:pt x="127" y="155"/>
                    </a:lnTo>
                    <a:lnTo>
                      <a:pt x="127" y="155"/>
                    </a:lnTo>
                    <a:lnTo>
                      <a:pt x="125" y="156"/>
                    </a:lnTo>
                    <a:lnTo>
                      <a:pt x="123" y="155"/>
                    </a:lnTo>
                    <a:lnTo>
                      <a:pt x="123" y="155"/>
                    </a:lnTo>
                    <a:lnTo>
                      <a:pt x="120" y="151"/>
                    </a:lnTo>
                    <a:lnTo>
                      <a:pt x="115" y="150"/>
                    </a:lnTo>
                    <a:lnTo>
                      <a:pt x="108" y="141"/>
                    </a:lnTo>
                    <a:lnTo>
                      <a:pt x="104" y="138"/>
                    </a:lnTo>
                    <a:lnTo>
                      <a:pt x="99" y="134"/>
                    </a:lnTo>
                    <a:lnTo>
                      <a:pt x="96" y="129"/>
                    </a:lnTo>
                    <a:lnTo>
                      <a:pt x="94" y="127"/>
                    </a:lnTo>
                    <a:lnTo>
                      <a:pt x="89" y="126"/>
                    </a:lnTo>
                    <a:lnTo>
                      <a:pt x="89" y="126"/>
                    </a:lnTo>
                    <a:lnTo>
                      <a:pt x="87" y="126"/>
                    </a:lnTo>
                    <a:lnTo>
                      <a:pt x="87" y="126"/>
                    </a:lnTo>
                    <a:lnTo>
                      <a:pt x="86" y="126"/>
                    </a:lnTo>
                    <a:lnTo>
                      <a:pt x="87" y="126"/>
                    </a:lnTo>
                    <a:lnTo>
                      <a:pt x="87" y="124"/>
                    </a:lnTo>
                    <a:lnTo>
                      <a:pt x="87" y="122"/>
                    </a:lnTo>
                    <a:lnTo>
                      <a:pt x="82" y="117"/>
                    </a:lnTo>
                    <a:lnTo>
                      <a:pt x="80" y="116"/>
                    </a:lnTo>
                    <a:lnTo>
                      <a:pt x="79" y="114"/>
                    </a:lnTo>
                    <a:lnTo>
                      <a:pt x="79" y="114"/>
                    </a:lnTo>
                    <a:lnTo>
                      <a:pt x="79" y="112"/>
                    </a:lnTo>
                    <a:lnTo>
                      <a:pt x="77" y="112"/>
                    </a:lnTo>
                    <a:lnTo>
                      <a:pt x="75" y="112"/>
                    </a:lnTo>
                    <a:lnTo>
                      <a:pt x="75" y="112"/>
                    </a:lnTo>
                    <a:lnTo>
                      <a:pt x="75" y="109"/>
                    </a:lnTo>
                    <a:lnTo>
                      <a:pt x="75" y="107"/>
                    </a:lnTo>
                    <a:lnTo>
                      <a:pt x="75" y="105"/>
                    </a:lnTo>
                    <a:lnTo>
                      <a:pt x="74" y="100"/>
                    </a:lnTo>
                    <a:lnTo>
                      <a:pt x="70" y="97"/>
                    </a:lnTo>
                    <a:lnTo>
                      <a:pt x="70" y="88"/>
                    </a:lnTo>
                    <a:lnTo>
                      <a:pt x="68" y="87"/>
                    </a:lnTo>
                    <a:lnTo>
                      <a:pt x="65" y="83"/>
                    </a:lnTo>
                    <a:lnTo>
                      <a:pt x="60" y="81"/>
                    </a:lnTo>
                    <a:lnTo>
                      <a:pt x="51" y="76"/>
                    </a:lnTo>
                    <a:lnTo>
                      <a:pt x="50" y="76"/>
                    </a:lnTo>
                    <a:lnTo>
                      <a:pt x="44" y="73"/>
                    </a:lnTo>
                    <a:lnTo>
                      <a:pt x="41" y="73"/>
                    </a:lnTo>
                    <a:lnTo>
                      <a:pt x="38" y="75"/>
                    </a:lnTo>
                    <a:lnTo>
                      <a:pt x="32" y="81"/>
                    </a:lnTo>
                    <a:lnTo>
                      <a:pt x="27" y="87"/>
                    </a:lnTo>
                    <a:lnTo>
                      <a:pt x="26" y="88"/>
                    </a:lnTo>
                    <a:lnTo>
                      <a:pt x="21" y="90"/>
                    </a:lnTo>
                    <a:lnTo>
                      <a:pt x="17" y="90"/>
                    </a:lnTo>
                    <a:lnTo>
                      <a:pt x="17" y="88"/>
                    </a:lnTo>
                    <a:lnTo>
                      <a:pt x="17" y="88"/>
                    </a:lnTo>
                    <a:lnTo>
                      <a:pt x="17" y="87"/>
                    </a:lnTo>
                    <a:lnTo>
                      <a:pt x="19" y="85"/>
                    </a:lnTo>
                    <a:lnTo>
                      <a:pt x="19" y="83"/>
                    </a:lnTo>
                    <a:lnTo>
                      <a:pt x="21" y="81"/>
                    </a:lnTo>
                    <a:lnTo>
                      <a:pt x="21" y="81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4" y="81"/>
                    </a:lnTo>
                    <a:lnTo>
                      <a:pt x="14" y="81"/>
                    </a:lnTo>
                    <a:lnTo>
                      <a:pt x="10" y="80"/>
                    </a:lnTo>
                    <a:lnTo>
                      <a:pt x="7" y="76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5" y="73"/>
                    </a:lnTo>
                    <a:lnTo>
                      <a:pt x="5" y="71"/>
                    </a:lnTo>
                    <a:lnTo>
                      <a:pt x="3" y="71"/>
                    </a:lnTo>
                    <a:lnTo>
                      <a:pt x="5" y="69"/>
                    </a:lnTo>
                    <a:lnTo>
                      <a:pt x="5" y="68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9" y="64"/>
                    </a:lnTo>
                    <a:lnTo>
                      <a:pt x="7" y="63"/>
                    </a:lnTo>
                    <a:lnTo>
                      <a:pt x="7" y="61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3" y="61"/>
                    </a:lnTo>
                    <a:lnTo>
                      <a:pt x="2" y="59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7" y="52"/>
                    </a:lnTo>
                    <a:lnTo>
                      <a:pt x="9" y="51"/>
                    </a:lnTo>
                    <a:lnTo>
                      <a:pt x="9" y="51"/>
                    </a:lnTo>
                    <a:lnTo>
                      <a:pt x="9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6"/>
                    </a:lnTo>
                    <a:lnTo>
                      <a:pt x="7" y="44"/>
                    </a:lnTo>
                    <a:lnTo>
                      <a:pt x="7" y="42"/>
                    </a:lnTo>
                    <a:lnTo>
                      <a:pt x="5" y="39"/>
                    </a:lnTo>
                    <a:lnTo>
                      <a:pt x="3" y="39"/>
                    </a:lnTo>
                    <a:lnTo>
                      <a:pt x="3" y="37"/>
                    </a:lnTo>
                    <a:lnTo>
                      <a:pt x="3" y="37"/>
                    </a:lnTo>
                    <a:lnTo>
                      <a:pt x="3" y="35"/>
                    </a:lnTo>
                    <a:lnTo>
                      <a:pt x="7" y="34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4" y="32"/>
                    </a:lnTo>
                    <a:lnTo>
                      <a:pt x="15" y="32"/>
                    </a:lnTo>
                    <a:lnTo>
                      <a:pt x="17" y="30"/>
                    </a:lnTo>
                    <a:lnTo>
                      <a:pt x="19" y="32"/>
                    </a:lnTo>
                    <a:lnTo>
                      <a:pt x="22" y="32"/>
                    </a:lnTo>
                    <a:lnTo>
                      <a:pt x="24" y="32"/>
                    </a:lnTo>
                    <a:lnTo>
                      <a:pt x="26" y="30"/>
                    </a:lnTo>
                    <a:lnTo>
                      <a:pt x="27" y="29"/>
                    </a:lnTo>
                    <a:lnTo>
                      <a:pt x="29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3"/>
                    </a:lnTo>
                    <a:lnTo>
                      <a:pt x="31" y="22"/>
                    </a:lnTo>
                    <a:lnTo>
                      <a:pt x="32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20"/>
                    </a:lnTo>
                    <a:lnTo>
                      <a:pt x="34" y="22"/>
                    </a:lnTo>
                    <a:lnTo>
                      <a:pt x="36" y="23"/>
                    </a:lnTo>
                    <a:lnTo>
                      <a:pt x="38" y="25"/>
                    </a:lnTo>
                    <a:lnTo>
                      <a:pt x="39" y="27"/>
                    </a:lnTo>
                    <a:lnTo>
                      <a:pt x="43" y="29"/>
                    </a:lnTo>
                    <a:lnTo>
                      <a:pt x="43" y="29"/>
                    </a:lnTo>
                    <a:lnTo>
                      <a:pt x="41" y="30"/>
                    </a:lnTo>
                    <a:lnTo>
                      <a:pt x="43" y="32"/>
                    </a:lnTo>
                    <a:lnTo>
                      <a:pt x="44" y="34"/>
                    </a:lnTo>
                    <a:lnTo>
                      <a:pt x="44" y="35"/>
                    </a:lnTo>
                    <a:lnTo>
                      <a:pt x="46" y="35"/>
                    </a:lnTo>
                    <a:lnTo>
                      <a:pt x="46" y="34"/>
                    </a:lnTo>
                    <a:lnTo>
                      <a:pt x="46" y="32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6" y="29"/>
                    </a:lnTo>
                    <a:lnTo>
                      <a:pt x="46" y="27"/>
                    </a:lnTo>
                    <a:lnTo>
                      <a:pt x="50" y="25"/>
                    </a:lnTo>
                    <a:lnTo>
                      <a:pt x="50" y="22"/>
                    </a:lnTo>
                    <a:lnTo>
                      <a:pt x="51" y="20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3" y="17"/>
                    </a:lnTo>
                    <a:lnTo>
                      <a:pt x="53" y="17"/>
                    </a:lnTo>
                    <a:lnTo>
                      <a:pt x="55" y="18"/>
                    </a:lnTo>
                    <a:lnTo>
                      <a:pt x="55" y="20"/>
                    </a:lnTo>
                    <a:lnTo>
                      <a:pt x="56" y="22"/>
                    </a:lnTo>
                    <a:lnTo>
                      <a:pt x="56" y="22"/>
                    </a:lnTo>
                    <a:lnTo>
                      <a:pt x="58" y="22"/>
                    </a:lnTo>
                    <a:lnTo>
                      <a:pt x="60" y="20"/>
                    </a:lnTo>
                    <a:lnTo>
                      <a:pt x="63" y="20"/>
                    </a:lnTo>
                    <a:lnTo>
                      <a:pt x="63" y="20"/>
                    </a:lnTo>
                    <a:lnTo>
                      <a:pt x="65" y="22"/>
                    </a:lnTo>
                    <a:lnTo>
                      <a:pt x="65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67" y="22"/>
                    </a:lnTo>
                    <a:lnTo>
                      <a:pt x="67" y="20"/>
                    </a:lnTo>
                    <a:lnTo>
                      <a:pt x="67" y="18"/>
                    </a:lnTo>
                    <a:lnTo>
                      <a:pt x="65" y="18"/>
                    </a:lnTo>
                    <a:lnTo>
                      <a:pt x="65" y="17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70" y="15"/>
                    </a:lnTo>
                    <a:lnTo>
                      <a:pt x="72" y="15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4" y="13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5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80" y="8"/>
                    </a:lnTo>
                    <a:lnTo>
                      <a:pt x="82" y="10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6" y="6"/>
                    </a:lnTo>
                    <a:lnTo>
                      <a:pt x="87" y="5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3"/>
                    </a:lnTo>
                    <a:lnTo>
                      <a:pt x="99" y="3"/>
                    </a:lnTo>
                    <a:lnTo>
                      <a:pt x="103" y="1"/>
                    </a:lnTo>
                    <a:lnTo>
                      <a:pt x="106" y="0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106" y="1"/>
                    </a:lnTo>
                    <a:lnTo>
                      <a:pt x="106" y="3"/>
                    </a:lnTo>
                    <a:lnTo>
                      <a:pt x="106" y="5"/>
                    </a:lnTo>
                    <a:lnTo>
                      <a:pt x="108" y="8"/>
                    </a:lnTo>
                    <a:lnTo>
                      <a:pt x="110" y="10"/>
                    </a:lnTo>
                    <a:lnTo>
                      <a:pt x="111" y="12"/>
                    </a:lnTo>
                    <a:lnTo>
                      <a:pt x="113" y="12"/>
                    </a:lnTo>
                    <a:lnTo>
                      <a:pt x="115" y="12"/>
                    </a:lnTo>
                    <a:lnTo>
                      <a:pt x="116" y="13"/>
                    </a:lnTo>
                    <a:lnTo>
                      <a:pt x="118" y="13"/>
                    </a:lnTo>
                    <a:lnTo>
                      <a:pt x="125" y="15"/>
                    </a:lnTo>
                    <a:lnTo>
                      <a:pt x="128" y="15"/>
                    </a:lnTo>
                    <a:lnTo>
                      <a:pt x="132" y="15"/>
                    </a:lnTo>
                    <a:lnTo>
                      <a:pt x="135" y="17"/>
                    </a:lnTo>
                    <a:lnTo>
                      <a:pt x="135" y="17"/>
                    </a:lnTo>
                    <a:close/>
                    <a:moveTo>
                      <a:pt x="113" y="87"/>
                    </a:moveTo>
                    <a:lnTo>
                      <a:pt x="113" y="85"/>
                    </a:lnTo>
                    <a:lnTo>
                      <a:pt x="113" y="85"/>
                    </a:lnTo>
                    <a:lnTo>
                      <a:pt x="111" y="85"/>
                    </a:lnTo>
                    <a:lnTo>
                      <a:pt x="111" y="87"/>
                    </a:lnTo>
                    <a:lnTo>
                      <a:pt x="111" y="87"/>
                    </a:lnTo>
                    <a:lnTo>
                      <a:pt x="113" y="87"/>
                    </a:lnTo>
                    <a:lnTo>
                      <a:pt x="113" y="87"/>
                    </a:lnTo>
                    <a:close/>
                    <a:moveTo>
                      <a:pt x="111" y="139"/>
                    </a:moveTo>
                    <a:lnTo>
                      <a:pt x="111" y="139"/>
                    </a:lnTo>
                    <a:lnTo>
                      <a:pt x="111" y="139"/>
                    </a:lnTo>
                    <a:lnTo>
                      <a:pt x="111" y="139"/>
                    </a:lnTo>
                    <a:lnTo>
                      <a:pt x="111" y="139"/>
                    </a:lnTo>
                    <a:lnTo>
                      <a:pt x="111" y="139"/>
                    </a:lnTo>
                    <a:close/>
                    <a:moveTo>
                      <a:pt x="72" y="114"/>
                    </a:moveTo>
                    <a:lnTo>
                      <a:pt x="74" y="116"/>
                    </a:lnTo>
                    <a:lnTo>
                      <a:pt x="74" y="116"/>
                    </a:lnTo>
                    <a:lnTo>
                      <a:pt x="72" y="117"/>
                    </a:lnTo>
                    <a:lnTo>
                      <a:pt x="74" y="117"/>
                    </a:lnTo>
                    <a:lnTo>
                      <a:pt x="72" y="117"/>
                    </a:lnTo>
                    <a:lnTo>
                      <a:pt x="68" y="117"/>
                    </a:lnTo>
                    <a:lnTo>
                      <a:pt x="67" y="117"/>
                    </a:lnTo>
                    <a:lnTo>
                      <a:pt x="67" y="116"/>
                    </a:lnTo>
                    <a:lnTo>
                      <a:pt x="67" y="116"/>
                    </a:lnTo>
                    <a:lnTo>
                      <a:pt x="70" y="116"/>
                    </a:lnTo>
                    <a:lnTo>
                      <a:pt x="70" y="116"/>
                    </a:lnTo>
                    <a:lnTo>
                      <a:pt x="72" y="116"/>
                    </a:lnTo>
                    <a:lnTo>
                      <a:pt x="72" y="114"/>
                    </a:lnTo>
                    <a:close/>
                    <a:moveTo>
                      <a:pt x="58" y="165"/>
                    </a:moveTo>
                    <a:lnTo>
                      <a:pt x="58" y="167"/>
                    </a:lnTo>
                    <a:lnTo>
                      <a:pt x="62" y="173"/>
                    </a:lnTo>
                    <a:lnTo>
                      <a:pt x="62" y="175"/>
                    </a:lnTo>
                    <a:lnTo>
                      <a:pt x="60" y="175"/>
                    </a:lnTo>
                    <a:lnTo>
                      <a:pt x="60" y="177"/>
                    </a:lnTo>
                    <a:lnTo>
                      <a:pt x="58" y="180"/>
                    </a:lnTo>
                    <a:lnTo>
                      <a:pt x="58" y="184"/>
                    </a:lnTo>
                    <a:lnTo>
                      <a:pt x="58" y="185"/>
                    </a:lnTo>
                    <a:lnTo>
                      <a:pt x="60" y="187"/>
                    </a:lnTo>
                    <a:lnTo>
                      <a:pt x="58" y="189"/>
                    </a:lnTo>
                    <a:lnTo>
                      <a:pt x="58" y="202"/>
                    </a:lnTo>
                    <a:lnTo>
                      <a:pt x="56" y="206"/>
                    </a:lnTo>
                    <a:lnTo>
                      <a:pt x="56" y="208"/>
                    </a:lnTo>
                    <a:lnTo>
                      <a:pt x="55" y="208"/>
                    </a:lnTo>
                    <a:lnTo>
                      <a:pt x="53" y="208"/>
                    </a:lnTo>
                    <a:lnTo>
                      <a:pt x="51" y="206"/>
                    </a:lnTo>
                    <a:lnTo>
                      <a:pt x="50" y="206"/>
                    </a:lnTo>
                    <a:lnTo>
                      <a:pt x="48" y="208"/>
                    </a:lnTo>
                    <a:lnTo>
                      <a:pt x="48" y="206"/>
                    </a:lnTo>
                    <a:lnTo>
                      <a:pt x="46" y="206"/>
                    </a:lnTo>
                    <a:lnTo>
                      <a:pt x="46" y="211"/>
                    </a:lnTo>
                    <a:lnTo>
                      <a:pt x="44" y="213"/>
                    </a:lnTo>
                    <a:lnTo>
                      <a:pt x="43" y="214"/>
                    </a:lnTo>
                    <a:lnTo>
                      <a:pt x="41" y="214"/>
                    </a:lnTo>
                    <a:lnTo>
                      <a:pt x="39" y="213"/>
                    </a:lnTo>
                    <a:lnTo>
                      <a:pt x="39" y="213"/>
                    </a:lnTo>
                    <a:lnTo>
                      <a:pt x="38" y="213"/>
                    </a:lnTo>
                    <a:lnTo>
                      <a:pt x="38" y="211"/>
                    </a:lnTo>
                    <a:lnTo>
                      <a:pt x="36" y="209"/>
                    </a:lnTo>
                    <a:lnTo>
                      <a:pt x="34" y="206"/>
                    </a:lnTo>
                    <a:lnTo>
                      <a:pt x="34" y="204"/>
                    </a:lnTo>
                    <a:lnTo>
                      <a:pt x="34" y="199"/>
                    </a:lnTo>
                    <a:lnTo>
                      <a:pt x="34" y="199"/>
                    </a:lnTo>
                    <a:lnTo>
                      <a:pt x="34" y="197"/>
                    </a:lnTo>
                    <a:lnTo>
                      <a:pt x="36" y="196"/>
                    </a:lnTo>
                    <a:lnTo>
                      <a:pt x="34" y="194"/>
                    </a:lnTo>
                    <a:lnTo>
                      <a:pt x="36" y="194"/>
                    </a:lnTo>
                    <a:lnTo>
                      <a:pt x="36" y="194"/>
                    </a:lnTo>
                    <a:lnTo>
                      <a:pt x="36" y="194"/>
                    </a:lnTo>
                    <a:lnTo>
                      <a:pt x="36" y="192"/>
                    </a:lnTo>
                    <a:lnTo>
                      <a:pt x="38" y="191"/>
                    </a:lnTo>
                    <a:lnTo>
                      <a:pt x="36" y="189"/>
                    </a:lnTo>
                    <a:lnTo>
                      <a:pt x="34" y="189"/>
                    </a:lnTo>
                    <a:lnTo>
                      <a:pt x="34" y="187"/>
                    </a:lnTo>
                    <a:lnTo>
                      <a:pt x="34" y="185"/>
                    </a:lnTo>
                    <a:lnTo>
                      <a:pt x="34" y="185"/>
                    </a:lnTo>
                    <a:lnTo>
                      <a:pt x="36" y="184"/>
                    </a:lnTo>
                    <a:lnTo>
                      <a:pt x="36" y="180"/>
                    </a:lnTo>
                    <a:lnTo>
                      <a:pt x="34" y="179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1" y="172"/>
                    </a:lnTo>
                    <a:lnTo>
                      <a:pt x="31" y="170"/>
                    </a:lnTo>
                    <a:lnTo>
                      <a:pt x="29" y="168"/>
                    </a:lnTo>
                    <a:lnTo>
                      <a:pt x="31" y="165"/>
                    </a:lnTo>
                    <a:lnTo>
                      <a:pt x="31" y="163"/>
                    </a:lnTo>
                    <a:lnTo>
                      <a:pt x="31" y="165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38" y="165"/>
                    </a:lnTo>
                    <a:lnTo>
                      <a:pt x="39" y="165"/>
                    </a:lnTo>
                    <a:lnTo>
                      <a:pt x="43" y="163"/>
                    </a:lnTo>
                    <a:lnTo>
                      <a:pt x="46" y="160"/>
                    </a:lnTo>
                    <a:lnTo>
                      <a:pt x="48" y="158"/>
                    </a:lnTo>
                    <a:lnTo>
                      <a:pt x="48" y="156"/>
                    </a:lnTo>
                    <a:lnTo>
                      <a:pt x="50" y="156"/>
                    </a:lnTo>
                    <a:lnTo>
                      <a:pt x="50" y="155"/>
                    </a:lnTo>
                    <a:lnTo>
                      <a:pt x="51" y="156"/>
                    </a:lnTo>
                    <a:lnTo>
                      <a:pt x="53" y="156"/>
                    </a:lnTo>
                    <a:lnTo>
                      <a:pt x="55" y="158"/>
                    </a:lnTo>
                    <a:lnTo>
                      <a:pt x="55" y="160"/>
                    </a:lnTo>
                    <a:lnTo>
                      <a:pt x="56" y="160"/>
                    </a:lnTo>
                    <a:lnTo>
                      <a:pt x="56" y="162"/>
                    </a:lnTo>
                    <a:lnTo>
                      <a:pt x="58" y="162"/>
                    </a:lnTo>
                    <a:lnTo>
                      <a:pt x="58" y="162"/>
                    </a:lnTo>
                    <a:lnTo>
                      <a:pt x="56" y="162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58" y="165"/>
                    </a:lnTo>
                    <a:lnTo>
                      <a:pt x="58" y="165"/>
                    </a:lnTo>
                    <a:close/>
                    <a:moveTo>
                      <a:pt x="32" y="162"/>
                    </a:moveTo>
                    <a:lnTo>
                      <a:pt x="31" y="162"/>
                    </a:lnTo>
                    <a:lnTo>
                      <a:pt x="31" y="162"/>
                    </a:lnTo>
                    <a:lnTo>
                      <a:pt x="31" y="162"/>
                    </a:lnTo>
                    <a:lnTo>
                      <a:pt x="31" y="160"/>
                    </a:lnTo>
                    <a:lnTo>
                      <a:pt x="32" y="158"/>
                    </a:lnTo>
                    <a:lnTo>
                      <a:pt x="32" y="160"/>
                    </a:lnTo>
                    <a:lnTo>
                      <a:pt x="32" y="160"/>
                    </a:lnTo>
                    <a:lnTo>
                      <a:pt x="32" y="162"/>
                    </a:lnTo>
                    <a:lnTo>
                      <a:pt x="32" y="162"/>
                    </a:lnTo>
                    <a:close/>
                    <a:moveTo>
                      <a:pt x="140" y="170"/>
                    </a:moveTo>
                    <a:lnTo>
                      <a:pt x="140" y="170"/>
                    </a:lnTo>
                    <a:lnTo>
                      <a:pt x="139" y="170"/>
                    </a:lnTo>
                    <a:lnTo>
                      <a:pt x="139" y="168"/>
                    </a:lnTo>
                    <a:lnTo>
                      <a:pt x="139" y="168"/>
                    </a:lnTo>
                    <a:lnTo>
                      <a:pt x="140" y="168"/>
                    </a:lnTo>
                    <a:lnTo>
                      <a:pt x="140" y="168"/>
                    </a:lnTo>
                    <a:lnTo>
                      <a:pt x="140" y="170"/>
                    </a:lnTo>
                    <a:lnTo>
                      <a:pt x="140" y="170"/>
                    </a:lnTo>
                    <a:close/>
                    <a:moveTo>
                      <a:pt x="36" y="209"/>
                    </a:moveTo>
                    <a:lnTo>
                      <a:pt x="34" y="213"/>
                    </a:lnTo>
                    <a:lnTo>
                      <a:pt x="32" y="211"/>
                    </a:lnTo>
                    <a:lnTo>
                      <a:pt x="32" y="209"/>
                    </a:lnTo>
                    <a:lnTo>
                      <a:pt x="34" y="209"/>
                    </a:lnTo>
                    <a:lnTo>
                      <a:pt x="34" y="209"/>
                    </a:lnTo>
                    <a:lnTo>
                      <a:pt x="36" y="209"/>
                    </a:lnTo>
                    <a:lnTo>
                      <a:pt x="36" y="209"/>
                    </a:lnTo>
                    <a:close/>
                    <a:moveTo>
                      <a:pt x="171" y="231"/>
                    </a:moveTo>
                    <a:lnTo>
                      <a:pt x="171" y="233"/>
                    </a:lnTo>
                    <a:lnTo>
                      <a:pt x="169" y="235"/>
                    </a:lnTo>
                    <a:lnTo>
                      <a:pt x="166" y="242"/>
                    </a:lnTo>
                    <a:lnTo>
                      <a:pt x="164" y="243"/>
                    </a:lnTo>
                    <a:lnTo>
                      <a:pt x="164" y="245"/>
                    </a:lnTo>
                    <a:lnTo>
                      <a:pt x="164" y="245"/>
                    </a:lnTo>
                    <a:lnTo>
                      <a:pt x="163" y="247"/>
                    </a:lnTo>
                    <a:lnTo>
                      <a:pt x="163" y="248"/>
                    </a:lnTo>
                    <a:lnTo>
                      <a:pt x="163" y="250"/>
                    </a:lnTo>
                    <a:lnTo>
                      <a:pt x="163" y="252"/>
                    </a:lnTo>
                    <a:lnTo>
                      <a:pt x="164" y="252"/>
                    </a:lnTo>
                    <a:lnTo>
                      <a:pt x="164" y="254"/>
                    </a:lnTo>
                    <a:lnTo>
                      <a:pt x="166" y="254"/>
                    </a:lnTo>
                    <a:lnTo>
                      <a:pt x="164" y="255"/>
                    </a:lnTo>
                    <a:lnTo>
                      <a:pt x="166" y="257"/>
                    </a:lnTo>
                    <a:lnTo>
                      <a:pt x="166" y="257"/>
                    </a:lnTo>
                    <a:lnTo>
                      <a:pt x="166" y="259"/>
                    </a:lnTo>
                    <a:lnTo>
                      <a:pt x="166" y="260"/>
                    </a:lnTo>
                    <a:lnTo>
                      <a:pt x="164" y="262"/>
                    </a:lnTo>
                    <a:lnTo>
                      <a:pt x="164" y="262"/>
                    </a:lnTo>
                    <a:lnTo>
                      <a:pt x="163" y="264"/>
                    </a:lnTo>
                    <a:lnTo>
                      <a:pt x="163" y="266"/>
                    </a:lnTo>
                    <a:lnTo>
                      <a:pt x="163" y="266"/>
                    </a:lnTo>
                    <a:lnTo>
                      <a:pt x="163" y="267"/>
                    </a:lnTo>
                    <a:lnTo>
                      <a:pt x="161" y="267"/>
                    </a:lnTo>
                    <a:lnTo>
                      <a:pt x="159" y="267"/>
                    </a:lnTo>
                    <a:lnTo>
                      <a:pt x="156" y="267"/>
                    </a:lnTo>
                    <a:lnTo>
                      <a:pt x="154" y="266"/>
                    </a:lnTo>
                    <a:lnTo>
                      <a:pt x="152" y="266"/>
                    </a:lnTo>
                    <a:lnTo>
                      <a:pt x="151" y="266"/>
                    </a:lnTo>
                    <a:lnTo>
                      <a:pt x="149" y="260"/>
                    </a:lnTo>
                    <a:lnTo>
                      <a:pt x="147" y="259"/>
                    </a:lnTo>
                    <a:lnTo>
                      <a:pt x="144" y="257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3" y="254"/>
                    </a:lnTo>
                    <a:lnTo>
                      <a:pt x="130" y="252"/>
                    </a:lnTo>
                    <a:lnTo>
                      <a:pt x="128" y="250"/>
                    </a:lnTo>
                    <a:lnTo>
                      <a:pt x="127" y="248"/>
                    </a:lnTo>
                    <a:lnTo>
                      <a:pt x="125" y="248"/>
                    </a:lnTo>
                    <a:lnTo>
                      <a:pt x="123" y="248"/>
                    </a:lnTo>
                    <a:lnTo>
                      <a:pt x="121" y="247"/>
                    </a:lnTo>
                    <a:lnTo>
                      <a:pt x="120" y="247"/>
                    </a:lnTo>
                    <a:lnTo>
                      <a:pt x="118" y="247"/>
                    </a:lnTo>
                    <a:lnTo>
                      <a:pt x="116" y="247"/>
                    </a:lnTo>
                    <a:lnTo>
                      <a:pt x="115" y="245"/>
                    </a:lnTo>
                    <a:lnTo>
                      <a:pt x="113" y="243"/>
                    </a:lnTo>
                    <a:lnTo>
                      <a:pt x="111" y="242"/>
                    </a:lnTo>
                    <a:lnTo>
                      <a:pt x="111" y="240"/>
                    </a:lnTo>
                    <a:lnTo>
                      <a:pt x="113" y="238"/>
                    </a:lnTo>
                    <a:lnTo>
                      <a:pt x="113" y="235"/>
                    </a:lnTo>
                    <a:lnTo>
                      <a:pt x="115" y="233"/>
                    </a:lnTo>
                    <a:lnTo>
                      <a:pt x="116" y="233"/>
                    </a:lnTo>
                    <a:lnTo>
                      <a:pt x="116" y="233"/>
                    </a:lnTo>
                    <a:lnTo>
                      <a:pt x="118" y="231"/>
                    </a:lnTo>
                    <a:lnTo>
                      <a:pt x="120" y="235"/>
                    </a:lnTo>
                    <a:lnTo>
                      <a:pt x="120" y="235"/>
                    </a:lnTo>
                    <a:lnTo>
                      <a:pt x="121" y="235"/>
                    </a:lnTo>
                    <a:lnTo>
                      <a:pt x="123" y="233"/>
                    </a:lnTo>
                    <a:lnTo>
                      <a:pt x="123" y="233"/>
                    </a:lnTo>
                    <a:lnTo>
                      <a:pt x="125" y="231"/>
                    </a:lnTo>
                    <a:lnTo>
                      <a:pt x="128" y="231"/>
                    </a:lnTo>
                    <a:lnTo>
                      <a:pt x="128" y="231"/>
                    </a:lnTo>
                    <a:lnTo>
                      <a:pt x="130" y="233"/>
                    </a:lnTo>
                    <a:lnTo>
                      <a:pt x="130" y="233"/>
                    </a:lnTo>
                    <a:lnTo>
                      <a:pt x="132" y="233"/>
                    </a:lnTo>
                    <a:lnTo>
                      <a:pt x="135" y="237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40" y="235"/>
                    </a:lnTo>
                    <a:lnTo>
                      <a:pt x="142" y="235"/>
                    </a:lnTo>
                    <a:lnTo>
                      <a:pt x="147" y="235"/>
                    </a:lnTo>
                    <a:lnTo>
                      <a:pt x="149" y="235"/>
                    </a:lnTo>
                    <a:lnTo>
                      <a:pt x="151" y="235"/>
                    </a:lnTo>
                    <a:lnTo>
                      <a:pt x="154" y="233"/>
                    </a:lnTo>
                    <a:lnTo>
                      <a:pt x="156" y="233"/>
                    </a:lnTo>
                    <a:lnTo>
                      <a:pt x="157" y="231"/>
                    </a:lnTo>
                    <a:lnTo>
                      <a:pt x="157" y="231"/>
                    </a:lnTo>
                    <a:lnTo>
                      <a:pt x="161" y="231"/>
                    </a:lnTo>
                    <a:lnTo>
                      <a:pt x="163" y="231"/>
                    </a:lnTo>
                    <a:lnTo>
                      <a:pt x="164" y="231"/>
                    </a:lnTo>
                    <a:lnTo>
                      <a:pt x="164" y="231"/>
                    </a:lnTo>
                    <a:lnTo>
                      <a:pt x="166" y="230"/>
                    </a:lnTo>
                    <a:lnTo>
                      <a:pt x="168" y="231"/>
                    </a:lnTo>
                    <a:lnTo>
                      <a:pt x="171" y="230"/>
                    </a:lnTo>
                    <a:lnTo>
                      <a:pt x="171" y="228"/>
                    </a:lnTo>
                    <a:lnTo>
                      <a:pt x="173" y="230"/>
                    </a:lnTo>
                    <a:lnTo>
                      <a:pt x="171" y="231"/>
                    </a:lnTo>
                    <a:lnTo>
                      <a:pt x="171" y="231"/>
                    </a:lnTo>
                    <a:close/>
                    <a:moveTo>
                      <a:pt x="104" y="266"/>
                    </a:moveTo>
                    <a:lnTo>
                      <a:pt x="103" y="266"/>
                    </a:lnTo>
                    <a:lnTo>
                      <a:pt x="103" y="266"/>
                    </a:lnTo>
                    <a:lnTo>
                      <a:pt x="103" y="264"/>
                    </a:lnTo>
                    <a:lnTo>
                      <a:pt x="103" y="264"/>
                    </a:lnTo>
                    <a:lnTo>
                      <a:pt x="104" y="264"/>
                    </a:lnTo>
                    <a:lnTo>
                      <a:pt x="104" y="266"/>
                    </a:lnTo>
                    <a:lnTo>
                      <a:pt x="104" y="266"/>
                    </a:lnTo>
                    <a:lnTo>
                      <a:pt x="104" y="26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0" name="Freeform 115"/>
              <p:cNvSpPr>
                <a:spLocks/>
              </p:cNvSpPr>
              <p:nvPr/>
            </p:nvSpPr>
            <p:spPr bwMode="auto">
              <a:xfrm>
                <a:off x="3592" y="1968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3 w 5"/>
                  <a:gd name="T7" fmla="*/ 2 h 2"/>
                  <a:gd name="T8" fmla="*/ 2 w 5"/>
                  <a:gd name="T9" fmla="*/ 2 h 2"/>
                  <a:gd name="T10" fmla="*/ 0 w 5"/>
                  <a:gd name="T11" fmla="*/ 2 h 2"/>
                  <a:gd name="T12" fmla="*/ 2 w 5"/>
                  <a:gd name="T13" fmla="*/ 0 h 2"/>
                  <a:gd name="T14" fmla="*/ 3 w 5"/>
                  <a:gd name="T15" fmla="*/ 0 h 2"/>
                  <a:gd name="T16" fmla="*/ 5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1" name="Freeform 116"/>
              <p:cNvSpPr>
                <a:spLocks/>
              </p:cNvSpPr>
              <p:nvPr/>
            </p:nvSpPr>
            <p:spPr bwMode="auto">
              <a:xfrm>
                <a:off x="2130" y="2691"/>
                <a:ext cx="42" cy="15"/>
              </a:xfrm>
              <a:custGeom>
                <a:avLst/>
                <a:gdLst>
                  <a:gd name="T0" fmla="*/ 21 w 42"/>
                  <a:gd name="T1" fmla="*/ 0 h 15"/>
                  <a:gd name="T2" fmla="*/ 24 w 42"/>
                  <a:gd name="T3" fmla="*/ 2 h 15"/>
                  <a:gd name="T4" fmla="*/ 26 w 42"/>
                  <a:gd name="T5" fmla="*/ 2 h 15"/>
                  <a:gd name="T6" fmla="*/ 28 w 42"/>
                  <a:gd name="T7" fmla="*/ 2 h 15"/>
                  <a:gd name="T8" fmla="*/ 28 w 42"/>
                  <a:gd name="T9" fmla="*/ 2 h 15"/>
                  <a:gd name="T10" fmla="*/ 31 w 42"/>
                  <a:gd name="T11" fmla="*/ 3 h 15"/>
                  <a:gd name="T12" fmla="*/ 33 w 42"/>
                  <a:gd name="T13" fmla="*/ 5 h 15"/>
                  <a:gd name="T14" fmla="*/ 38 w 42"/>
                  <a:gd name="T15" fmla="*/ 7 h 15"/>
                  <a:gd name="T16" fmla="*/ 42 w 42"/>
                  <a:gd name="T17" fmla="*/ 10 h 15"/>
                  <a:gd name="T18" fmla="*/ 42 w 42"/>
                  <a:gd name="T19" fmla="*/ 12 h 15"/>
                  <a:gd name="T20" fmla="*/ 40 w 42"/>
                  <a:gd name="T21" fmla="*/ 12 h 15"/>
                  <a:gd name="T22" fmla="*/ 38 w 42"/>
                  <a:gd name="T23" fmla="*/ 12 h 15"/>
                  <a:gd name="T24" fmla="*/ 36 w 42"/>
                  <a:gd name="T25" fmla="*/ 12 h 15"/>
                  <a:gd name="T26" fmla="*/ 33 w 42"/>
                  <a:gd name="T27" fmla="*/ 12 h 15"/>
                  <a:gd name="T28" fmla="*/ 33 w 42"/>
                  <a:gd name="T29" fmla="*/ 12 h 15"/>
                  <a:gd name="T30" fmla="*/ 31 w 42"/>
                  <a:gd name="T31" fmla="*/ 10 h 15"/>
                  <a:gd name="T32" fmla="*/ 31 w 42"/>
                  <a:gd name="T33" fmla="*/ 10 h 15"/>
                  <a:gd name="T34" fmla="*/ 30 w 42"/>
                  <a:gd name="T35" fmla="*/ 10 h 15"/>
                  <a:gd name="T36" fmla="*/ 30 w 42"/>
                  <a:gd name="T37" fmla="*/ 10 h 15"/>
                  <a:gd name="T38" fmla="*/ 28 w 42"/>
                  <a:gd name="T39" fmla="*/ 12 h 15"/>
                  <a:gd name="T40" fmla="*/ 28 w 42"/>
                  <a:gd name="T41" fmla="*/ 12 h 15"/>
                  <a:gd name="T42" fmla="*/ 26 w 42"/>
                  <a:gd name="T43" fmla="*/ 12 h 15"/>
                  <a:gd name="T44" fmla="*/ 24 w 42"/>
                  <a:gd name="T45" fmla="*/ 12 h 15"/>
                  <a:gd name="T46" fmla="*/ 24 w 42"/>
                  <a:gd name="T47" fmla="*/ 12 h 15"/>
                  <a:gd name="T48" fmla="*/ 23 w 42"/>
                  <a:gd name="T49" fmla="*/ 14 h 15"/>
                  <a:gd name="T50" fmla="*/ 23 w 42"/>
                  <a:gd name="T51" fmla="*/ 15 h 15"/>
                  <a:gd name="T52" fmla="*/ 21 w 42"/>
                  <a:gd name="T53" fmla="*/ 14 h 15"/>
                  <a:gd name="T54" fmla="*/ 19 w 42"/>
                  <a:gd name="T55" fmla="*/ 14 h 15"/>
                  <a:gd name="T56" fmla="*/ 18 w 42"/>
                  <a:gd name="T57" fmla="*/ 12 h 15"/>
                  <a:gd name="T58" fmla="*/ 14 w 42"/>
                  <a:gd name="T59" fmla="*/ 12 h 15"/>
                  <a:gd name="T60" fmla="*/ 12 w 42"/>
                  <a:gd name="T61" fmla="*/ 12 h 15"/>
                  <a:gd name="T62" fmla="*/ 11 w 42"/>
                  <a:gd name="T63" fmla="*/ 10 h 15"/>
                  <a:gd name="T64" fmla="*/ 9 w 42"/>
                  <a:gd name="T65" fmla="*/ 9 h 15"/>
                  <a:gd name="T66" fmla="*/ 7 w 42"/>
                  <a:gd name="T67" fmla="*/ 9 h 15"/>
                  <a:gd name="T68" fmla="*/ 6 w 42"/>
                  <a:gd name="T69" fmla="*/ 7 h 15"/>
                  <a:gd name="T70" fmla="*/ 6 w 42"/>
                  <a:gd name="T71" fmla="*/ 5 h 15"/>
                  <a:gd name="T72" fmla="*/ 2 w 42"/>
                  <a:gd name="T73" fmla="*/ 5 h 15"/>
                  <a:gd name="T74" fmla="*/ 0 w 42"/>
                  <a:gd name="T75" fmla="*/ 3 h 15"/>
                  <a:gd name="T76" fmla="*/ 0 w 42"/>
                  <a:gd name="T77" fmla="*/ 3 h 15"/>
                  <a:gd name="T78" fmla="*/ 2 w 42"/>
                  <a:gd name="T79" fmla="*/ 2 h 15"/>
                  <a:gd name="T80" fmla="*/ 4 w 42"/>
                  <a:gd name="T81" fmla="*/ 0 h 15"/>
                  <a:gd name="T82" fmla="*/ 6 w 42"/>
                  <a:gd name="T83" fmla="*/ 0 h 15"/>
                  <a:gd name="T84" fmla="*/ 7 w 42"/>
                  <a:gd name="T85" fmla="*/ 0 h 15"/>
                  <a:gd name="T86" fmla="*/ 9 w 42"/>
                  <a:gd name="T87" fmla="*/ 0 h 15"/>
                  <a:gd name="T88" fmla="*/ 9 w 42"/>
                  <a:gd name="T89" fmla="*/ 0 h 15"/>
                  <a:gd name="T90" fmla="*/ 18 w 42"/>
                  <a:gd name="T91" fmla="*/ 0 h 15"/>
                  <a:gd name="T92" fmla="*/ 19 w 42"/>
                  <a:gd name="T93" fmla="*/ 0 h 15"/>
                  <a:gd name="T94" fmla="*/ 21 w 42"/>
                  <a:gd name="T9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15">
                    <a:moveTo>
                      <a:pt x="21" y="0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1" y="3"/>
                    </a:lnTo>
                    <a:lnTo>
                      <a:pt x="33" y="5"/>
                    </a:lnTo>
                    <a:lnTo>
                      <a:pt x="38" y="7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3" y="14"/>
                    </a:lnTo>
                    <a:lnTo>
                      <a:pt x="23" y="15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1" y="10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2" name="Freeform 117"/>
              <p:cNvSpPr>
                <a:spLocks/>
              </p:cNvSpPr>
              <p:nvPr/>
            </p:nvSpPr>
            <p:spPr bwMode="auto">
              <a:xfrm>
                <a:off x="4307" y="2374"/>
                <a:ext cx="84" cy="94"/>
              </a:xfrm>
              <a:custGeom>
                <a:avLst/>
                <a:gdLst>
                  <a:gd name="T0" fmla="*/ 77 w 84"/>
                  <a:gd name="T1" fmla="*/ 32 h 94"/>
                  <a:gd name="T2" fmla="*/ 74 w 84"/>
                  <a:gd name="T3" fmla="*/ 32 h 94"/>
                  <a:gd name="T4" fmla="*/ 60 w 84"/>
                  <a:gd name="T5" fmla="*/ 36 h 94"/>
                  <a:gd name="T6" fmla="*/ 48 w 84"/>
                  <a:gd name="T7" fmla="*/ 41 h 94"/>
                  <a:gd name="T8" fmla="*/ 38 w 84"/>
                  <a:gd name="T9" fmla="*/ 43 h 94"/>
                  <a:gd name="T10" fmla="*/ 46 w 84"/>
                  <a:gd name="T11" fmla="*/ 51 h 94"/>
                  <a:gd name="T12" fmla="*/ 51 w 84"/>
                  <a:gd name="T13" fmla="*/ 58 h 94"/>
                  <a:gd name="T14" fmla="*/ 58 w 84"/>
                  <a:gd name="T15" fmla="*/ 65 h 94"/>
                  <a:gd name="T16" fmla="*/ 51 w 84"/>
                  <a:gd name="T17" fmla="*/ 68 h 94"/>
                  <a:gd name="T18" fmla="*/ 51 w 84"/>
                  <a:gd name="T19" fmla="*/ 70 h 94"/>
                  <a:gd name="T20" fmla="*/ 48 w 84"/>
                  <a:gd name="T21" fmla="*/ 77 h 94"/>
                  <a:gd name="T22" fmla="*/ 43 w 84"/>
                  <a:gd name="T23" fmla="*/ 77 h 94"/>
                  <a:gd name="T24" fmla="*/ 34 w 84"/>
                  <a:gd name="T25" fmla="*/ 78 h 94"/>
                  <a:gd name="T26" fmla="*/ 31 w 84"/>
                  <a:gd name="T27" fmla="*/ 83 h 94"/>
                  <a:gd name="T28" fmla="*/ 26 w 84"/>
                  <a:gd name="T29" fmla="*/ 90 h 94"/>
                  <a:gd name="T30" fmla="*/ 21 w 84"/>
                  <a:gd name="T31" fmla="*/ 94 h 94"/>
                  <a:gd name="T32" fmla="*/ 12 w 84"/>
                  <a:gd name="T33" fmla="*/ 92 h 94"/>
                  <a:gd name="T34" fmla="*/ 4 w 84"/>
                  <a:gd name="T35" fmla="*/ 90 h 94"/>
                  <a:gd name="T36" fmla="*/ 0 w 84"/>
                  <a:gd name="T37" fmla="*/ 87 h 94"/>
                  <a:gd name="T38" fmla="*/ 2 w 84"/>
                  <a:gd name="T39" fmla="*/ 80 h 94"/>
                  <a:gd name="T40" fmla="*/ 2 w 84"/>
                  <a:gd name="T41" fmla="*/ 77 h 94"/>
                  <a:gd name="T42" fmla="*/ 4 w 84"/>
                  <a:gd name="T43" fmla="*/ 72 h 94"/>
                  <a:gd name="T44" fmla="*/ 4 w 84"/>
                  <a:gd name="T45" fmla="*/ 66 h 94"/>
                  <a:gd name="T46" fmla="*/ 5 w 84"/>
                  <a:gd name="T47" fmla="*/ 61 h 94"/>
                  <a:gd name="T48" fmla="*/ 7 w 84"/>
                  <a:gd name="T49" fmla="*/ 58 h 94"/>
                  <a:gd name="T50" fmla="*/ 9 w 84"/>
                  <a:gd name="T51" fmla="*/ 51 h 94"/>
                  <a:gd name="T52" fmla="*/ 9 w 84"/>
                  <a:gd name="T53" fmla="*/ 49 h 94"/>
                  <a:gd name="T54" fmla="*/ 9 w 84"/>
                  <a:gd name="T55" fmla="*/ 46 h 94"/>
                  <a:gd name="T56" fmla="*/ 10 w 84"/>
                  <a:gd name="T57" fmla="*/ 41 h 94"/>
                  <a:gd name="T58" fmla="*/ 12 w 84"/>
                  <a:gd name="T59" fmla="*/ 37 h 94"/>
                  <a:gd name="T60" fmla="*/ 10 w 84"/>
                  <a:gd name="T61" fmla="*/ 29 h 94"/>
                  <a:gd name="T62" fmla="*/ 12 w 84"/>
                  <a:gd name="T63" fmla="*/ 22 h 94"/>
                  <a:gd name="T64" fmla="*/ 12 w 84"/>
                  <a:gd name="T65" fmla="*/ 17 h 94"/>
                  <a:gd name="T66" fmla="*/ 12 w 84"/>
                  <a:gd name="T67" fmla="*/ 17 h 94"/>
                  <a:gd name="T68" fmla="*/ 16 w 84"/>
                  <a:gd name="T69" fmla="*/ 15 h 94"/>
                  <a:gd name="T70" fmla="*/ 19 w 84"/>
                  <a:gd name="T71" fmla="*/ 17 h 94"/>
                  <a:gd name="T72" fmla="*/ 24 w 84"/>
                  <a:gd name="T73" fmla="*/ 20 h 94"/>
                  <a:gd name="T74" fmla="*/ 28 w 84"/>
                  <a:gd name="T75" fmla="*/ 24 h 94"/>
                  <a:gd name="T76" fmla="*/ 36 w 84"/>
                  <a:gd name="T77" fmla="*/ 24 h 94"/>
                  <a:gd name="T78" fmla="*/ 46 w 84"/>
                  <a:gd name="T79" fmla="*/ 19 h 94"/>
                  <a:gd name="T80" fmla="*/ 53 w 84"/>
                  <a:gd name="T81" fmla="*/ 14 h 94"/>
                  <a:gd name="T82" fmla="*/ 63 w 84"/>
                  <a:gd name="T83" fmla="*/ 7 h 94"/>
                  <a:gd name="T84" fmla="*/ 74 w 84"/>
                  <a:gd name="T85" fmla="*/ 0 h 94"/>
                  <a:gd name="T86" fmla="*/ 75 w 84"/>
                  <a:gd name="T87" fmla="*/ 10 h 94"/>
                  <a:gd name="T88" fmla="*/ 79 w 84"/>
                  <a:gd name="T89" fmla="*/ 20 h 94"/>
                  <a:gd name="T90" fmla="*/ 79 w 84"/>
                  <a:gd name="T91" fmla="*/ 25 h 94"/>
                  <a:gd name="T92" fmla="*/ 82 w 84"/>
                  <a:gd name="T93" fmla="*/ 24 h 94"/>
                  <a:gd name="T94" fmla="*/ 81 w 84"/>
                  <a:gd name="T95" fmla="*/ 2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4" h="94">
                    <a:moveTo>
                      <a:pt x="81" y="29"/>
                    </a:moveTo>
                    <a:lnTo>
                      <a:pt x="77" y="32"/>
                    </a:lnTo>
                    <a:lnTo>
                      <a:pt x="77" y="32"/>
                    </a:lnTo>
                    <a:lnTo>
                      <a:pt x="74" y="32"/>
                    </a:lnTo>
                    <a:lnTo>
                      <a:pt x="65" y="36"/>
                    </a:lnTo>
                    <a:lnTo>
                      <a:pt x="60" y="36"/>
                    </a:lnTo>
                    <a:lnTo>
                      <a:pt x="55" y="39"/>
                    </a:lnTo>
                    <a:lnTo>
                      <a:pt x="48" y="41"/>
                    </a:lnTo>
                    <a:lnTo>
                      <a:pt x="43" y="41"/>
                    </a:lnTo>
                    <a:lnTo>
                      <a:pt x="38" y="43"/>
                    </a:lnTo>
                    <a:lnTo>
                      <a:pt x="41" y="46"/>
                    </a:lnTo>
                    <a:lnTo>
                      <a:pt x="46" y="51"/>
                    </a:lnTo>
                    <a:lnTo>
                      <a:pt x="48" y="54"/>
                    </a:lnTo>
                    <a:lnTo>
                      <a:pt x="51" y="58"/>
                    </a:lnTo>
                    <a:lnTo>
                      <a:pt x="55" y="61"/>
                    </a:lnTo>
                    <a:lnTo>
                      <a:pt x="58" y="65"/>
                    </a:lnTo>
                    <a:lnTo>
                      <a:pt x="57" y="66"/>
                    </a:lnTo>
                    <a:lnTo>
                      <a:pt x="51" y="68"/>
                    </a:lnTo>
                    <a:lnTo>
                      <a:pt x="51" y="68"/>
                    </a:lnTo>
                    <a:lnTo>
                      <a:pt x="51" y="70"/>
                    </a:lnTo>
                    <a:lnTo>
                      <a:pt x="50" y="73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3" y="77"/>
                    </a:lnTo>
                    <a:lnTo>
                      <a:pt x="38" y="78"/>
                    </a:lnTo>
                    <a:lnTo>
                      <a:pt x="34" y="78"/>
                    </a:lnTo>
                    <a:lnTo>
                      <a:pt x="34" y="80"/>
                    </a:lnTo>
                    <a:lnTo>
                      <a:pt x="31" y="83"/>
                    </a:lnTo>
                    <a:lnTo>
                      <a:pt x="29" y="87"/>
                    </a:lnTo>
                    <a:lnTo>
                      <a:pt x="26" y="90"/>
                    </a:lnTo>
                    <a:lnTo>
                      <a:pt x="21" y="94"/>
                    </a:lnTo>
                    <a:lnTo>
                      <a:pt x="21" y="94"/>
                    </a:lnTo>
                    <a:lnTo>
                      <a:pt x="17" y="94"/>
                    </a:lnTo>
                    <a:lnTo>
                      <a:pt x="12" y="92"/>
                    </a:lnTo>
                    <a:lnTo>
                      <a:pt x="7" y="92"/>
                    </a:lnTo>
                    <a:lnTo>
                      <a:pt x="4" y="90"/>
                    </a:lnTo>
                    <a:lnTo>
                      <a:pt x="0" y="90"/>
                    </a:lnTo>
                    <a:lnTo>
                      <a:pt x="0" y="87"/>
                    </a:lnTo>
                    <a:lnTo>
                      <a:pt x="0" y="85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2" y="77"/>
                    </a:lnTo>
                    <a:lnTo>
                      <a:pt x="4" y="73"/>
                    </a:lnTo>
                    <a:lnTo>
                      <a:pt x="4" y="72"/>
                    </a:lnTo>
                    <a:lnTo>
                      <a:pt x="4" y="68"/>
                    </a:lnTo>
                    <a:lnTo>
                      <a:pt x="4" y="66"/>
                    </a:lnTo>
                    <a:lnTo>
                      <a:pt x="4" y="65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9" y="54"/>
                    </a:lnTo>
                    <a:lnTo>
                      <a:pt x="9" y="51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6"/>
                    </a:lnTo>
                    <a:lnTo>
                      <a:pt x="9" y="46"/>
                    </a:lnTo>
                    <a:lnTo>
                      <a:pt x="10" y="43"/>
                    </a:lnTo>
                    <a:lnTo>
                      <a:pt x="10" y="41"/>
                    </a:lnTo>
                    <a:lnTo>
                      <a:pt x="10" y="39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10" y="29"/>
                    </a:lnTo>
                    <a:lnTo>
                      <a:pt x="12" y="25"/>
                    </a:lnTo>
                    <a:lnTo>
                      <a:pt x="12" y="2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21" y="20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36" y="24"/>
                    </a:lnTo>
                    <a:lnTo>
                      <a:pt x="41" y="20"/>
                    </a:lnTo>
                    <a:lnTo>
                      <a:pt x="46" y="19"/>
                    </a:lnTo>
                    <a:lnTo>
                      <a:pt x="50" y="15"/>
                    </a:lnTo>
                    <a:lnTo>
                      <a:pt x="53" y="14"/>
                    </a:lnTo>
                    <a:lnTo>
                      <a:pt x="60" y="8"/>
                    </a:lnTo>
                    <a:lnTo>
                      <a:pt x="63" y="7"/>
                    </a:lnTo>
                    <a:lnTo>
                      <a:pt x="69" y="3"/>
                    </a:lnTo>
                    <a:lnTo>
                      <a:pt x="74" y="0"/>
                    </a:lnTo>
                    <a:lnTo>
                      <a:pt x="75" y="5"/>
                    </a:lnTo>
                    <a:lnTo>
                      <a:pt x="75" y="10"/>
                    </a:lnTo>
                    <a:lnTo>
                      <a:pt x="77" y="15"/>
                    </a:lnTo>
                    <a:lnTo>
                      <a:pt x="79" y="20"/>
                    </a:lnTo>
                    <a:lnTo>
                      <a:pt x="77" y="20"/>
                    </a:lnTo>
                    <a:lnTo>
                      <a:pt x="79" y="25"/>
                    </a:lnTo>
                    <a:lnTo>
                      <a:pt x="81" y="24"/>
                    </a:lnTo>
                    <a:lnTo>
                      <a:pt x="82" y="24"/>
                    </a:lnTo>
                    <a:lnTo>
                      <a:pt x="84" y="25"/>
                    </a:lnTo>
                    <a:lnTo>
                      <a:pt x="81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3" name="Freeform 118"/>
              <p:cNvSpPr>
                <a:spLocks noEditPoints="1"/>
              </p:cNvSpPr>
              <p:nvPr/>
            </p:nvSpPr>
            <p:spPr bwMode="auto">
              <a:xfrm>
                <a:off x="6012" y="2074"/>
                <a:ext cx="426" cy="499"/>
              </a:xfrm>
              <a:custGeom>
                <a:avLst/>
                <a:gdLst>
                  <a:gd name="T0" fmla="*/ 412 w 426"/>
                  <a:gd name="T1" fmla="*/ 49 h 499"/>
                  <a:gd name="T2" fmla="*/ 410 w 426"/>
                  <a:gd name="T3" fmla="*/ 66 h 499"/>
                  <a:gd name="T4" fmla="*/ 369 w 426"/>
                  <a:gd name="T5" fmla="*/ 89 h 499"/>
                  <a:gd name="T6" fmla="*/ 323 w 426"/>
                  <a:gd name="T7" fmla="*/ 89 h 499"/>
                  <a:gd name="T8" fmla="*/ 314 w 426"/>
                  <a:gd name="T9" fmla="*/ 107 h 499"/>
                  <a:gd name="T10" fmla="*/ 318 w 426"/>
                  <a:gd name="T11" fmla="*/ 72 h 499"/>
                  <a:gd name="T12" fmla="*/ 340 w 426"/>
                  <a:gd name="T13" fmla="*/ 49 h 499"/>
                  <a:gd name="T14" fmla="*/ 350 w 426"/>
                  <a:gd name="T15" fmla="*/ 0 h 499"/>
                  <a:gd name="T16" fmla="*/ 332 w 426"/>
                  <a:gd name="T17" fmla="*/ 2 h 499"/>
                  <a:gd name="T18" fmla="*/ 302 w 426"/>
                  <a:gd name="T19" fmla="*/ 89 h 499"/>
                  <a:gd name="T20" fmla="*/ 349 w 426"/>
                  <a:gd name="T21" fmla="*/ 141 h 499"/>
                  <a:gd name="T22" fmla="*/ 343 w 426"/>
                  <a:gd name="T23" fmla="*/ 172 h 499"/>
                  <a:gd name="T24" fmla="*/ 330 w 426"/>
                  <a:gd name="T25" fmla="*/ 218 h 499"/>
                  <a:gd name="T26" fmla="*/ 321 w 426"/>
                  <a:gd name="T27" fmla="*/ 257 h 499"/>
                  <a:gd name="T28" fmla="*/ 314 w 426"/>
                  <a:gd name="T29" fmla="*/ 249 h 499"/>
                  <a:gd name="T30" fmla="*/ 299 w 426"/>
                  <a:gd name="T31" fmla="*/ 257 h 499"/>
                  <a:gd name="T32" fmla="*/ 285 w 426"/>
                  <a:gd name="T33" fmla="*/ 262 h 499"/>
                  <a:gd name="T34" fmla="*/ 256 w 426"/>
                  <a:gd name="T35" fmla="*/ 269 h 499"/>
                  <a:gd name="T36" fmla="*/ 253 w 426"/>
                  <a:gd name="T37" fmla="*/ 276 h 499"/>
                  <a:gd name="T38" fmla="*/ 219 w 426"/>
                  <a:gd name="T39" fmla="*/ 279 h 499"/>
                  <a:gd name="T40" fmla="*/ 200 w 426"/>
                  <a:gd name="T41" fmla="*/ 273 h 499"/>
                  <a:gd name="T42" fmla="*/ 162 w 426"/>
                  <a:gd name="T43" fmla="*/ 288 h 499"/>
                  <a:gd name="T44" fmla="*/ 145 w 426"/>
                  <a:gd name="T45" fmla="*/ 278 h 499"/>
                  <a:gd name="T46" fmla="*/ 186 w 426"/>
                  <a:gd name="T47" fmla="*/ 252 h 499"/>
                  <a:gd name="T48" fmla="*/ 229 w 426"/>
                  <a:gd name="T49" fmla="*/ 250 h 499"/>
                  <a:gd name="T50" fmla="*/ 260 w 426"/>
                  <a:gd name="T51" fmla="*/ 204 h 499"/>
                  <a:gd name="T52" fmla="*/ 265 w 426"/>
                  <a:gd name="T53" fmla="*/ 216 h 499"/>
                  <a:gd name="T54" fmla="*/ 306 w 426"/>
                  <a:gd name="T55" fmla="*/ 175 h 499"/>
                  <a:gd name="T56" fmla="*/ 309 w 426"/>
                  <a:gd name="T57" fmla="*/ 143 h 499"/>
                  <a:gd name="T58" fmla="*/ 320 w 426"/>
                  <a:gd name="T59" fmla="*/ 114 h 499"/>
                  <a:gd name="T60" fmla="*/ 337 w 426"/>
                  <a:gd name="T61" fmla="*/ 116 h 499"/>
                  <a:gd name="T62" fmla="*/ 280 w 426"/>
                  <a:gd name="T63" fmla="*/ 196 h 499"/>
                  <a:gd name="T64" fmla="*/ 183 w 426"/>
                  <a:gd name="T65" fmla="*/ 235 h 499"/>
                  <a:gd name="T66" fmla="*/ 107 w 426"/>
                  <a:gd name="T67" fmla="*/ 278 h 499"/>
                  <a:gd name="T68" fmla="*/ 215 w 426"/>
                  <a:gd name="T69" fmla="*/ 274 h 499"/>
                  <a:gd name="T70" fmla="*/ 207 w 426"/>
                  <a:gd name="T71" fmla="*/ 281 h 499"/>
                  <a:gd name="T72" fmla="*/ 184 w 426"/>
                  <a:gd name="T73" fmla="*/ 302 h 499"/>
                  <a:gd name="T74" fmla="*/ 169 w 426"/>
                  <a:gd name="T75" fmla="*/ 305 h 499"/>
                  <a:gd name="T76" fmla="*/ 174 w 426"/>
                  <a:gd name="T77" fmla="*/ 286 h 499"/>
                  <a:gd name="T78" fmla="*/ 200 w 426"/>
                  <a:gd name="T79" fmla="*/ 278 h 499"/>
                  <a:gd name="T80" fmla="*/ 171 w 426"/>
                  <a:gd name="T81" fmla="*/ 283 h 499"/>
                  <a:gd name="T82" fmla="*/ 148 w 426"/>
                  <a:gd name="T83" fmla="*/ 297 h 499"/>
                  <a:gd name="T84" fmla="*/ 159 w 426"/>
                  <a:gd name="T85" fmla="*/ 312 h 499"/>
                  <a:gd name="T86" fmla="*/ 135 w 426"/>
                  <a:gd name="T87" fmla="*/ 354 h 499"/>
                  <a:gd name="T88" fmla="*/ 131 w 426"/>
                  <a:gd name="T89" fmla="*/ 344 h 499"/>
                  <a:gd name="T90" fmla="*/ 124 w 426"/>
                  <a:gd name="T91" fmla="*/ 332 h 499"/>
                  <a:gd name="T92" fmla="*/ 124 w 426"/>
                  <a:gd name="T93" fmla="*/ 308 h 499"/>
                  <a:gd name="T94" fmla="*/ 118 w 426"/>
                  <a:gd name="T95" fmla="*/ 315 h 499"/>
                  <a:gd name="T96" fmla="*/ 118 w 426"/>
                  <a:gd name="T97" fmla="*/ 302 h 499"/>
                  <a:gd name="T98" fmla="*/ 140 w 426"/>
                  <a:gd name="T99" fmla="*/ 291 h 499"/>
                  <a:gd name="T100" fmla="*/ 112 w 426"/>
                  <a:gd name="T101" fmla="*/ 302 h 499"/>
                  <a:gd name="T102" fmla="*/ 309 w 426"/>
                  <a:gd name="T103" fmla="*/ 308 h 499"/>
                  <a:gd name="T104" fmla="*/ 95 w 426"/>
                  <a:gd name="T105" fmla="*/ 319 h 499"/>
                  <a:gd name="T106" fmla="*/ 128 w 426"/>
                  <a:gd name="T107" fmla="*/ 322 h 499"/>
                  <a:gd name="T108" fmla="*/ 140 w 426"/>
                  <a:gd name="T109" fmla="*/ 363 h 499"/>
                  <a:gd name="T110" fmla="*/ 133 w 426"/>
                  <a:gd name="T111" fmla="*/ 370 h 499"/>
                  <a:gd name="T112" fmla="*/ 112 w 426"/>
                  <a:gd name="T113" fmla="*/ 412 h 499"/>
                  <a:gd name="T114" fmla="*/ 100 w 426"/>
                  <a:gd name="T115" fmla="*/ 421 h 499"/>
                  <a:gd name="T116" fmla="*/ 77 w 426"/>
                  <a:gd name="T117" fmla="*/ 460 h 499"/>
                  <a:gd name="T118" fmla="*/ 87 w 426"/>
                  <a:gd name="T119" fmla="*/ 445 h 499"/>
                  <a:gd name="T120" fmla="*/ 30 w 426"/>
                  <a:gd name="T121" fmla="*/ 486 h 499"/>
                  <a:gd name="T122" fmla="*/ 1 w 426"/>
                  <a:gd name="T123" fmla="*/ 498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6" h="499">
                    <a:moveTo>
                      <a:pt x="386" y="37"/>
                    </a:moveTo>
                    <a:lnTo>
                      <a:pt x="390" y="37"/>
                    </a:lnTo>
                    <a:lnTo>
                      <a:pt x="390" y="37"/>
                    </a:lnTo>
                    <a:lnTo>
                      <a:pt x="391" y="37"/>
                    </a:lnTo>
                    <a:lnTo>
                      <a:pt x="400" y="41"/>
                    </a:lnTo>
                    <a:lnTo>
                      <a:pt x="402" y="43"/>
                    </a:lnTo>
                    <a:lnTo>
                      <a:pt x="403" y="43"/>
                    </a:lnTo>
                    <a:lnTo>
                      <a:pt x="405" y="43"/>
                    </a:lnTo>
                    <a:lnTo>
                      <a:pt x="407" y="41"/>
                    </a:lnTo>
                    <a:lnTo>
                      <a:pt x="410" y="36"/>
                    </a:lnTo>
                    <a:lnTo>
                      <a:pt x="415" y="31"/>
                    </a:lnTo>
                    <a:lnTo>
                      <a:pt x="415" y="32"/>
                    </a:lnTo>
                    <a:lnTo>
                      <a:pt x="415" y="32"/>
                    </a:lnTo>
                    <a:lnTo>
                      <a:pt x="415" y="34"/>
                    </a:lnTo>
                    <a:lnTo>
                      <a:pt x="414" y="37"/>
                    </a:lnTo>
                    <a:lnTo>
                      <a:pt x="412" y="44"/>
                    </a:lnTo>
                    <a:lnTo>
                      <a:pt x="410" y="46"/>
                    </a:lnTo>
                    <a:lnTo>
                      <a:pt x="412" y="49"/>
                    </a:lnTo>
                    <a:lnTo>
                      <a:pt x="414" y="51"/>
                    </a:lnTo>
                    <a:lnTo>
                      <a:pt x="414" y="54"/>
                    </a:lnTo>
                    <a:lnTo>
                      <a:pt x="415" y="58"/>
                    </a:lnTo>
                    <a:lnTo>
                      <a:pt x="417" y="60"/>
                    </a:lnTo>
                    <a:lnTo>
                      <a:pt x="419" y="60"/>
                    </a:lnTo>
                    <a:lnTo>
                      <a:pt x="420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6" y="56"/>
                    </a:lnTo>
                    <a:lnTo>
                      <a:pt x="422" y="58"/>
                    </a:lnTo>
                    <a:lnTo>
                      <a:pt x="420" y="60"/>
                    </a:lnTo>
                    <a:lnTo>
                      <a:pt x="419" y="61"/>
                    </a:lnTo>
                    <a:lnTo>
                      <a:pt x="419" y="61"/>
                    </a:lnTo>
                    <a:lnTo>
                      <a:pt x="417" y="61"/>
                    </a:lnTo>
                    <a:lnTo>
                      <a:pt x="415" y="61"/>
                    </a:lnTo>
                    <a:lnTo>
                      <a:pt x="414" y="63"/>
                    </a:lnTo>
                    <a:lnTo>
                      <a:pt x="412" y="65"/>
                    </a:lnTo>
                    <a:lnTo>
                      <a:pt x="410" y="66"/>
                    </a:lnTo>
                    <a:lnTo>
                      <a:pt x="407" y="66"/>
                    </a:lnTo>
                    <a:lnTo>
                      <a:pt x="405" y="66"/>
                    </a:lnTo>
                    <a:lnTo>
                      <a:pt x="402" y="68"/>
                    </a:lnTo>
                    <a:lnTo>
                      <a:pt x="400" y="68"/>
                    </a:lnTo>
                    <a:lnTo>
                      <a:pt x="397" y="66"/>
                    </a:lnTo>
                    <a:lnTo>
                      <a:pt x="393" y="68"/>
                    </a:lnTo>
                    <a:lnTo>
                      <a:pt x="390" y="70"/>
                    </a:lnTo>
                    <a:lnTo>
                      <a:pt x="385" y="73"/>
                    </a:lnTo>
                    <a:lnTo>
                      <a:pt x="381" y="77"/>
                    </a:lnTo>
                    <a:lnTo>
                      <a:pt x="379" y="82"/>
                    </a:lnTo>
                    <a:lnTo>
                      <a:pt x="378" y="83"/>
                    </a:lnTo>
                    <a:lnTo>
                      <a:pt x="378" y="87"/>
                    </a:lnTo>
                    <a:lnTo>
                      <a:pt x="378" y="89"/>
                    </a:lnTo>
                    <a:lnTo>
                      <a:pt x="376" y="90"/>
                    </a:lnTo>
                    <a:lnTo>
                      <a:pt x="376" y="92"/>
                    </a:lnTo>
                    <a:lnTo>
                      <a:pt x="376" y="92"/>
                    </a:lnTo>
                    <a:lnTo>
                      <a:pt x="373" y="92"/>
                    </a:lnTo>
                    <a:lnTo>
                      <a:pt x="369" y="89"/>
                    </a:lnTo>
                    <a:lnTo>
                      <a:pt x="361" y="85"/>
                    </a:lnTo>
                    <a:lnTo>
                      <a:pt x="354" y="80"/>
                    </a:lnTo>
                    <a:lnTo>
                      <a:pt x="349" y="78"/>
                    </a:lnTo>
                    <a:lnTo>
                      <a:pt x="340" y="78"/>
                    </a:lnTo>
                    <a:lnTo>
                      <a:pt x="332" y="83"/>
                    </a:lnTo>
                    <a:lnTo>
                      <a:pt x="332" y="83"/>
                    </a:lnTo>
                    <a:lnTo>
                      <a:pt x="328" y="80"/>
                    </a:lnTo>
                    <a:lnTo>
                      <a:pt x="326" y="78"/>
                    </a:lnTo>
                    <a:lnTo>
                      <a:pt x="325" y="78"/>
                    </a:lnTo>
                    <a:lnTo>
                      <a:pt x="323" y="78"/>
                    </a:lnTo>
                    <a:lnTo>
                      <a:pt x="323" y="78"/>
                    </a:lnTo>
                    <a:lnTo>
                      <a:pt x="321" y="80"/>
                    </a:lnTo>
                    <a:lnTo>
                      <a:pt x="320" y="82"/>
                    </a:lnTo>
                    <a:lnTo>
                      <a:pt x="320" y="83"/>
                    </a:lnTo>
                    <a:lnTo>
                      <a:pt x="320" y="83"/>
                    </a:lnTo>
                    <a:lnTo>
                      <a:pt x="320" y="85"/>
                    </a:lnTo>
                    <a:lnTo>
                      <a:pt x="321" y="87"/>
                    </a:lnTo>
                    <a:lnTo>
                      <a:pt x="323" y="89"/>
                    </a:lnTo>
                    <a:lnTo>
                      <a:pt x="325" y="89"/>
                    </a:lnTo>
                    <a:lnTo>
                      <a:pt x="326" y="89"/>
                    </a:lnTo>
                    <a:lnTo>
                      <a:pt x="326" y="90"/>
                    </a:lnTo>
                    <a:lnTo>
                      <a:pt x="330" y="94"/>
                    </a:lnTo>
                    <a:lnTo>
                      <a:pt x="335" y="97"/>
                    </a:lnTo>
                    <a:lnTo>
                      <a:pt x="335" y="97"/>
                    </a:lnTo>
                    <a:lnTo>
                      <a:pt x="333" y="99"/>
                    </a:lnTo>
                    <a:lnTo>
                      <a:pt x="332" y="99"/>
                    </a:lnTo>
                    <a:lnTo>
                      <a:pt x="330" y="99"/>
                    </a:lnTo>
                    <a:lnTo>
                      <a:pt x="328" y="99"/>
                    </a:lnTo>
                    <a:lnTo>
                      <a:pt x="326" y="97"/>
                    </a:lnTo>
                    <a:lnTo>
                      <a:pt x="325" y="99"/>
                    </a:lnTo>
                    <a:lnTo>
                      <a:pt x="323" y="100"/>
                    </a:lnTo>
                    <a:lnTo>
                      <a:pt x="321" y="104"/>
                    </a:lnTo>
                    <a:lnTo>
                      <a:pt x="321" y="104"/>
                    </a:lnTo>
                    <a:lnTo>
                      <a:pt x="318" y="106"/>
                    </a:lnTo>
                    <a:lnTo>
                      <a:pt x="316" y="107"/>
                    </a:lnTo>
                    <a:lnTo>
                      <a:pt x="314" y="107"/>
                    </a:lnTo>
                    <a:lnTo>
                      <a:pt x="314" y="106"/>
                    </a:lnTo>
                    <a:lnTo>
                      <a:pt x="313" y="104"/>
                    </a:lnTo>
                    <a:lnTo>
                      <a:pt x="313" y="104"/>
                    </a:lnTo>
                    <a:lnTo>
                      <a:pt x="313" y="100"/>
                    </a:lnTo>
                    <a:lnTo>
                      <a:pt x="314" y="97"/>
                    </a:lnTo>
                    <a:lnTo>
                      <a:pt x="314" y="95"/>
                    </a:lnTo>
                    <a:lnTo>
                      <a:pt x="314" y="90"/>
                    </a:lnTo>
                    <a:lnTo>
                      <a:pt x="313" y="90"/>
                    </a:lnTo>
                    <a:lnTo>
                      <a:pt x="311" y="87"/>
                    </a:lnTo>
                    <a:lnTo>
                      <a:pt x="309" y="85"/>
                    </a:lnTo>
                    <a:lnTo>
                      <a:pt x="309" y="82"/>
                    </a:lnTo>
                    <a:lnTo>
                      <a:pt x="309" y="80"/>
                    </a:lnTo>
                    <a:lnTo>
                      <a:pt x="311" y="77"/>
                    </a:lnTo>
                    <a:lnTo>
                      <a:pt x="311" y="75"/>
                    </a:lnTo>
                    <a:lnTo>
                      <a:pt x="313" y="75"/>
                    </a:lnTo>
                    <a:lnTo>
                      <a:pt x="313" y="75"/>
                    </a:lnTo>
                    <a:lnTo>
                      <a:pt x="314" y="73"/>
                    </a:lnTo>
                    <a:lnTo>
                      <a:pt x="318" y="72"/>
                    </a:lnTo>
                    <a:lnTo>
                      <a:pt x="320" y="70"/>
                    </a:lnTo>
                    <a:lnTo>
                      <a:pt x="321" y="68"/>
                    </a:lnTo>
                    <a:lnTo>
                      <a:pt x="323" y="65"/>
                    </a:lnTo>
                    <a:lnTo>
                      <a:pt x="321" y="63"/>
                    </a:lnTo>
                    <a:lnTo>
                      <a:pt x="320" y="60"/>
                    </a:lnTo>
                    <a:lnTo>
                      <a:pt x="321" y="58"/>
                    </a:lnTo>
                    <a:lnTo>
                      <a:pt x="323" y="58"/>
                    </a:lnTo>
                    <a:lnTo>
                      <a:pt x="325" y="58"/>
                    </a:lnTo>
                    <a:lnTo>
                      <a:pt x="328" y="61"/>
                    </a:lnTo>
                    <a:lnTo>
                      <a:pt x="328" y="61"/>
                    </a:lnTo>
                    <a:lnTo>
                      <a:pt x="332" y="61"/>
                    </a:lnTo>
                    <a:lnTo>
                      <a:pt x="335" y="61"/>
                    </a:lnTo>
                    <a:lnTo>
                      <a:pt x="337" y="61"/>
                    </a:lnTo>
                    <a:lnTo>
                      <a:pt x="338" y="61"/>
                    </a:lnTo>
                    <a:lnTo>
                      <a:pt x="340" y="60"/>
                    </a:lnTo>
                    <a:lnTo>
                      <a:pt x="340" y="56"/>
                    </a:lnTo>
                    <a:lnTo>
                      <a:pt x="340" y="53"/>
                    </a:lnTo>
                    <a:lnTo>
                      <a:pt x="340" y="49"/>
                    </a:lnTo>
                    <a:lnTo>
                      <a:pt x="340" y="48"/>
                    </a:lnTo>
                    <a:lnTo>
                      <a:pt x="343" y="43"/>
                    </a:lnTo>
                    <a:lnTo>
                      <a:pt x="345" y="39"/>
                    </a:lnTo>
                    <a:lnTo>
                      <a:pt x="345" y="34"/>
                    </a:lnTo>
                    <a:lnTo>
                      <a:pt x="345" y="31"/>
                    </a:lnTo>
                    <a:lnTo>
                      <a:pt x="347" y="27"/>
                    </a:lnTo>
                    <a:lnTo>
                      <a:pt x="347" y="20"/>
                    </a:lnTo>
                    <a:lnTo>
                      <a:pt x="347" y="15"/>
                    </a:lnTo>
                    <a:lnTo>
                      <a:pt x="345" y="12"/>
                    </a:lnTo>
                    <a:lnTo>
                      <a:pt x="343" y="10"/>
                    </a:lnTo>
                    <a:lnTo>
                      <a:pt x="343" y="7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47" y="2"/>
                    </a:lnTo>
                    <a:lnTo>
                      <a:pt x="349" y="2"/>
                    </a:lnTo>
                    <a:lnTo>
                      <a:pt x="349" y="0"/>
                    </a:lnTo>
                    <a:lnTo>
                      <a:pt x="350" y="0"/>
                    </a:lnTo>
                    <a:lnTo>
                      <a:pt x="350" y="0"/>
                    </a:lnTo>
                    <a:lnTo>
                      <a:pt x="352" y="2"/>
                    </a:lnTo>
                    <a:lnTo>
                      <a:pt x="355" y="5"/>
                    </a:lnTo>
                    <a:lnTo>
                      <a:pt x="359" y="10"/>
                    </a:lnTo>
                    <a:lnTo>
                      <a:pt x="366" y="19"/>
                    </a:lnTo>
                    <a:lnTo>
                      <a:pt x="369" y="22"/>
                    </a:lnTo>
                    <a:lnTo>
                      <a:pt x="373" y="25"/>
                    </a:lnTo>
                    <a:lnTo>
                      <a:pt x="376" y="29"/>
                    </a:lnTo>
                    <a:lnTo>
                      <a:pt x="381" y="32"/>
                    </a:lnTo>
                    <a:lnTo>
                      <a:pt x="383" y="34"/>
                    </a:lnTo>
                    <a:lnTo>
                      <a:pt x="385" y="37"/>
                    </a:lnTo>
                    <a:lnTo>
                      <a:pt x="386" y="37"/>
                    </a:lnTo>
                    <a:lnTo>
                      <a:pt x="386" y="37"/>
                    </a:lnTo>
                    <a:close/>
                    <a:moveTo>
                      <a:pt x="333" y="5"/>
                    </a:moveTo>
                    <a:lnTo>
                      <a:pt x="333" y="7"/>
                    </a:lnTo>
                    <a:lnTo>
                      <a:pt x="332" y="3"/>
                    </a:lnTo>
                    <a:lnTo>
                      <a:pt x="332" y="2"/>
                    </a:lnTo>
                    <a:lnTo>
                      <a:pt x="332" y="2"/>
                    </a:lnTo>
                    <a:lnTo>
                      <a:pt x="333" y="2"/>
                    </a:lnTo>
                    <a:lnTo>
                      <a:pt x="333" y="3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  <a:moveTo>
                      <a:pt x="338" y="10"/>
                    </a:moveTo>
                    <a:lnTo>
                      <a:pt x="337" y="10"/>
                    </a:lnTo>
                    <a:lnTo>
                      <a:pt x="335" y="10"/>
                    </a:lnTo>
                    <a:lnTo>
                      <a:pt x="335" y="8"/>
                    </a:lnTo>
                    <a:lnTo>
                      <a:pt x="337" y="7"/>
                    </a:lnTo>
                    <a:lnTo>
                      <a:pt x="337" y="7"/>
                    </a:lnTo>
                    <a:lnTo>
                      <a:pt x="338" y="8"/>
                    </a:lnTo>
                    <a:lnTo>
                      <a:pt x="338" y="10"/>
                    </a:lnTo>
                    <a:lnTo>
                      <a:pt x="338" y="10"/>
                    </a:lnTo>
                    <a:lnTo>
                      <a:pt x="338" y="10"/>
                    </a:lnTo>
                    <a:close/>
                    <a:moveTo>
                      <a:pt x="302" y="90"/>
                    </a:moveTo>
                    <a:lnTo>
                      <a:pt x="302" y="90"/>
                    </a:lnTo>
                    <a:lnTo>
                      <a:pt x="302" y="90"/>
                    </a:lnTo>
                    <a:lnTo>
                      <a:pt x="302" y="89"/>
                    </a:lnTo>
                    <a:lnTo>
                      <a:pt x="302" y="87"/>
                    </a:lnTo>
                    <a:lnTo>
                      <a:pt x="304" y="87"/>
                    </a:lnTo>
                    <a:lnTo>
                      <a:pt x="304" y="87"/>
                    </a:lnTo>
                    <a:lnTo>
                      <a:pt x="304" y="90"/>
                    </a:lnTo>
                    <a:lnTo>
                      <a:pt x="302" y="90"/>
                    </a:lnTo>
                    <a:lnTo>
                      <a:pt x="302" y="90"/>
                    </a:lnTo>
                    <a:close/>
                    <a:moveTo>
                      <a:pt x="337" y="109"/>
                    </a:moveTo>
                    <a:lnTo>
                      <a:pt x="337" y="109"/>
                    </a:lnTo>
                    <a:lnTo>
                      <a:pt x="342" y="107"/>
                    </a:lnTo>
                    <a:lnTo>
                      <a:pt x="340" y="111"/>
                    </a:lnTo>
                    <a:lnTo>
                      <a:pt x="340" y="116"/>
                    </a:lnTo>
                    <a:lnTo>
                      <a:pt x="340" y="123"/>
                    </a:lnTo>
                    <a:lnTo>
                      <a:pt x="340" y="124"/>
                    </a:lnTo>
                    <a:lnTo>
                      <a:pt x="342" y="128"/>
                    </a:lnTo>
                    <a:lnTo>
                      <a:pt x="343" y="129"/>
                    </a:lnTo>
                    <a:lnTo>
                      <a:pt x="345" y="131"/>
                    </a:lnTo>
                    <a:lnTo>
                      <a:pt x="347" y="136"/>
                    </a:lnTo>
                    <a:lnTo>
                      <a:pt x="349" y="141"/>
                    </a:lnTo>
                    <a:lnTo>
                      <a:pt x="350" y="145"/>
                    </a:lnTo>
                    <a:lnTo>
                      <a:pt x="350" y="147"/>
                    </a:lnTo>
                    <a:lnTo>
                      <a:pt x="352" y="148"/>
                    </a:lnTo>
                    <a:lnTo>
                      <a:pt x="352" y="150"/>
                    </a:lnTo>
                    <a:lnTo>
                      <a:pt x="350" y="152"/>
                    </a:lnTo>
                    <a:lnTo>
                      <a:pt x="352" y="153"/>
                    </a:lnTo>
                    <a:lnTo>
                      <a:pt x="350" y="157"/>
                    </a:lnTo>
                    <a:lnTo>
                      <a:pt x="350" y="162"/>
                    </a:lnTo>
                    <a:lnTo>
                      <a:pt x="350" y="165"/>
                    </a:lnTo>
                    <a:lnTo>
                      <a:pt x="349" y="165"/>
                    </a:lnTo>
                    <a:lnTo>
                      <a:pt x="347" y="167"/>
                    </a:lnTo>
                    <a:lnTo>
                      <a:pt x="347" y="167"/>
                    </a:lnTo>
                    <a:lnTo>
                      <a:pt x="347" y="167"/>
                    </a:lnTo>
                    <a:lnTo>
                      <a:pt x="345" y="167"/>
                    </a:lnTo>
                    <a:lnTo>
                      <a:pt x="345" y="169"/>
                    </a:lnTo>
                    <a:lnTo>
                      <a:pt x="345" y="170"/>
                    </a:lnTo>
                    <a:lnTo>
                      <a:pt x="343" y="170"/>
                    </a:lnTo>
                    <a:lnTo>
                      <a:pt x="343" y="172"/>
                    </a:lnTo>
                    <a:lnTo>
                      <a:pt x="343" y="174"/>
                    </a:lnTo>
                    <a:lnTo>
                      <a:pt x="342" y="177"/>
                    </a:lnTo>
                    <a:lnTo>
                      <a:pt x="342" y="181"/>
                    </a:lnTo>
                    <a:lnTo>
                      <a:pt x="342" y="182"/>
                    </a:lnTo>
                    <a:lnTo>
                      <a:pt x="340" y="182"/>
                    </a:lnTo>
                    <a:lnTo>
                      <a:pt x="337" y="182"/>
                    </a:lnTo>
                    <a:lnTo>
                      <a:pt x="335" y="184"/>
                    </a:lnTo>
                    <a:lnTo>
                      <a:pt x="333" y="184"/>
                    </a:lnTo>
                    <a:lnTo>
                      <a:pt x="332" y="189"/>
                    </a:lnTo>
                    <a:lnTo>
                      <a:pt x="332" y="191"/>
                    </a:lnTo>
                    <a:lnTo>
                      <a:pt x="332" y="193"/>
                    </a:lnTo>
                    <a:lnTo>
                      <a:pt x="332" y="196"/>
                    </a:lnTo>
                    <a:lnTo>
                      <a:pt x="332" y="199"/>
                    </a:lnTo>
                    <a:lnTo>
                      <a:pt x="333" y="204"/>
                    </a:lnTo>
                    <a:lnTo>
                      <a:pt x="332" y="213"/>
                    </a:lnTo>
                    <a:lnTo>
                      <a:pt x="332" y="216"/>
                    </a:lnTo>
                    <a:lnTo>
                      <a:pt x="330" y="218"/>
                    </a:lnTo>
                    <a:lnTo>
                      <a:pt x="330" y="218"/>
                    </a:lnTo>
                    <a:lnTo>
                      <a:pt x="328" y="220"/>
                    </a:lnTo>
                    <a:lnTo>
                      <a:pt x="326" y="223"/>
                    </a:lnTo>
                    <a:lnTo>
                      <a:pt x="325" y="228"/>
                    </a:lnTo>
                    <a:lnTo>
                      <a:pt x="325" y="230"/>
                    </a:lnTo>
                    <a:lnTo>
                      <a:pt x="325" y="230"/>
                    </a:lnTo>
                    <a:lnTo>
                      <a:pt x="325" y="232"/>
                    </a:lnTo>
                    <a:lnTo>
                      <a:pt x="325" y="233"/>
                    </a:lnTo>
                    <a:lnTo>
                      <a:pt x="325" y="237"/>
                    </a:lnTo>
                    <a:lnTo>
                      <a:pt x="325" y="239"/>
                    </a:lnTo>
                    <a:lnTo>
                      <a:pt x="328" y="244"/>
                    </a:lnTo>
                    <a:lnTo>
                      <a:pt x="328" y="245"/>
                    </a:lnTo>
                    <a:lnTo>
                      <a:pt x="330" y="245"/>
                    </a:lnTo>
                    <a:lnTo>
                      <a:pt x="325" y="247"/>
                    </a:lnTo>
                    <a:lnTo>
                      <a:pt x="325" y="249"/>
                    </a:lnTo>
                    <a:lnTo>
                      <a:pt x="321" y="250"/>
                    </a:lnTo>
                    <a:lnTo>
                      <a:pt x="321" y="254"/>
                    </a:lnTo>
                    <a:lnTo>
                      <a:pt x="321" y="257"/>
                    </a:lnTo>
                    <a:lnTo>
                      <a:pt x="321" y="257"/>
                    </a:lnTo>
                    <a:lnTo>
                      <a:pt x="320" y="259"/>
                    </a:lnTo>
                    <a:lnTo>
                      <a:pt x="320" y="259"/>
                    </a:lnTo>
                    <a:lnTo>
                      <a:pt x="316" y="261"/>
                    </a:lnTo>
                    <a:lnTo>
                      <a:pt x="314" y="262"/>
                    </a:lnTo>
                    <a:lnTo>
                      <a:pt x="313" y="264"/>
                    </a:lnTo>
                    <a:lnTo>
                      <a:pt x="311" y="266"/>
                    </a:lnTo>
                    <a:lnTo>
                      <a:pt x="309" y="266"/>
                    </a:lnTo>
                    <a:lnTo>
                      <a:pt x="309" y="264"/>
                    </a:lnTo>
                    <a:lnTo>
                      <a:pt x="309" y="262"/>
                    </a:lnTo>
                    <a:lnTo>
                      <a:pt x="309" y="261"/>
                    </a:lnTo>
                    <a:lnTo>
                      <a:pt x="311" y="257"/>
                    </a:lnTo>
                    <a:lnTo>
                      <a:pt x="309" y="256"/>
                    </a:lnTo>
                    <a:lnTo>
                      <a:pt x="311" y="256"/>
                    </a:lnTo>
                    <a:lnTo>
                      <a:pt x="313" y="254"/>
                    </a:lnTo>
                    <a:lnTo>
                      <a:pt x="314" y="252"/>
                    </a:lnTo>
                    <a:lnTo>
                      <a:pt x="314" y="250"/>
                    </a:lnTo>
                    <a:lnTo>
                      <a:pt x="314" y="249"/>
                    </a:lnTo>
                    <a:lnTo>
                      <a:pt x="314" y="249"/>
                    </a:lnTo>
                    <a:lnTo>
                      <a:pt x="313" y="247"/>
                    </a:lnTo>
                    <a:lnTo>
                      <a:pt x="311" y="247"/>
                    </a:lnTo>
                    <a:lnTo>
                      <a:pt x="309" y="247"/>
                    </a:lnTo>
                    <a:lnTo>
                      <a:pt x="309" y="249"/>
                    </a:lnTo>
                    <a:lnTo>
                      <a:pt x="309" y="250"/>
                    </a:lnTo>
                    <a:lnTo>
                      <a:pt x="309" y="250"/>
                    </a:lnTo>
                    <a:lnTo>
                      <a:pt x="309" y="252"/>
                    </a:lnTo>
                    <a:lnTo>
                      <a:pt x="306" y="254"/>
                    </a:lnTo>
                    <a:lnTo>
                      <a:pt x="306" y="256"/>
                    </a:lnTo>
                    <a:lnTo>
                      <a:pt x="308" y="257"/>
                    </a:lnTo>
                    <a:lnTo>
                      <a:pt x="308" y="257"/>
                    </a:lnTo>
                    <a:lnTo>
                      <a:pt x="308" y="257"/>
                    </a:lnTo>
                    <a:lnTo>
                      <a:pt x="308" y="259"/>
                    </a:lnTo>
                    <a:lnTo>
                      <a:pt x="306" y="259"/>
                    </a:lnTo>
                    <a:lnTo>
                      <a:pt x="304" y="257"/>
                    </a:lnTo>
                    <a:lnTo>
                      <a:pt x="302" y="256"/>
                    </a:lnTo>
                    <a:lnTo>
                      <a:pt x="301" y="256"/>
                    </a:lnTo>
                    <a:lnTo>
                      <a:pt x="299" y="257"/>
                    </a:lnTo>
                    <a:lnTo>
                      <a:pt x="297" y="259"/>
                    </a:lnTo>
                    <a:lnTo>
                      <a:pt x="297" y="259"/>
                    </a:lnTo>
                    <a:lnTo>
                      <a:pt x="296" y="261"/>
                    </a:lnTo>
                    <a:lnTo>
                      <a:pt x="296" y="264"/>
                    </a:lnTo>
                    <a:lnTo>
                      <a:pt x="296" y="268"/>
                    </a:lnTo>
                    <a:lnTo>
                      <a:pt x="294" y="269"/>
                    </a:lnTo>
                    <a:lnTo>
                      <a:pt x="294" y="271"/>
                    </a:lnTo>
                    <a:lnTo>
                      <a:pt x="292" y="271"/>
                    </a:lnTo>
                    <a:lnTo>
                      <a:pt x="290" y="273"/>
                    </a:lnTo>
                    <a:lnTo>
                      <a:pt x="290" y="271"/>
                    </a:lnTo>
                    <a:lnTo>
                      <a:pt x="289" y="269"/>
                    </a:lnTo>
                    <a:lnTo>
                      <a:pt x="290" y="266"/>
                    </a:lnTo>
                    <a:lnTo>
                      <a:pt x="290" y="264"/>
                    </a:lnTo>
                    <a:lnTo>
                      <a:pt x="292" y="262"/>
                    </a:lnTo>
                    <a:lnTo>
                      <a:pt x="290" y="261"/>
                    </a:lnTo>
                    <a:lnTo>
                      <a:pt x="289" y="261"/>
                    </a:lnTo>
                    <a:lnTo>
                      <a:pt x="285" y="261"/>
                    </a:lnTo>
                    <a:lnTo>
                      <a:pt x="285" y="262"/>
                    </a:lnTo>
                    <a:lnTo>
                      <a:pt x="284" y="264"/>
                    </a:lnTo>
                    <a:lnTo>
                      <a:pt x="284" y="266"/>
                    </a:lnTo>
                    <a:lnTo>
                      <a:pt x="282" y="266"/>
                    </a:lnTo>
                    <a:lnTo>
                      <a:pt x="280" y="269"/>
                    </a:lnTo>
                    <a:lnTo>
                      <a:pt x="278" y="273"/>
                    </a:lnTo>
                    <a:lnTo>
                      <a:pt x="275" y="271"/>
                    </a:lnTo>
                    <a:lnTo>
                      <a:pt x="272" y="271"/>
                    </a:lnTo>
                    <a:lnTo>
                      <a:pt x="270" y="271"/>
                    </a:lnTo>
                    <a:lnTo>
                      <a:pt x="266" y="271"/>
                    </a:lnTo>
                    <a:lnTo>
                      <a:pt x="261" y="271"/>
                    </a:lnTo>
                    <a:lnTo>
                      <a:pt x="256" y="273"/>
                    </a:lnTo>
                    <a:lnTo>
                      <a:pt x="256" y="273"/>
                    </a:lnTo>
                    <a:lnTo>
                      <a:pt x="261" y="269"/>
                    </a:lnTo>
                    <a:lnTo>
                      <a:pt x="261" y="269"/>
                    </a:lnTo>
                    <a:lnTo>
                      <a:pt x="261" y="269"/>
                    </a:lnTo>
                    <a:lnTo>
                      <a:pt x="260" y="268"/>
                    </a:lnTo>
                    <a:lnTo>
                      <a:pt x="258" y="269"/>
                    </a:lnTo>
                    <a:lnTo>
                      <a:pt x="256" y="269"/>
                    </a:lnTo>
                    <a:lnTo>
                      <a:pt x="256" y="268"/>
                    </a:lnTo>
                    <a:lnTo>
                      <a:pt x="255" y="268"/>
                    </a:lnTo>
                    <a:lnTo>
                      <a:pt x="255" y="268"/>
                    </a:lnTo>
                    <a:lnTo>
                      <a:pt x="255" y="269"/>
                    </a:lnTo>
                    <a:lnTo>
                      <a:pt x="255" y="269"/>
                    </a:lnTo>
                    <a:lnTo>
                      <a:pt x="253" y="269"/>
                    </a:lnTo>
                    <a:lnTo>
                      <a:pt x="253" y="268"/>
                    </a:lnTo>
                    <a:lnTo>
                      <a:pt x="253" y="266"/>
                    </a:lnTo>
                    <a:lnTo>
                      <a:pt x="253" y="264"/>
                    </a:lnTo>
                    <a:lnTo>
                      <a:pt x="253" y="262"/>
                    </a:lnTo>
                    <a:lnTo>
                      <a:pt x="253" y="262"/>
                    </a:lnTo>
                    <a:lnTo>
                      <a:pt x="251" y="262"/>
                    </a:lnTo>
                    <a:lnTo>
                      <a:pt x="251" y="262"/>
                    </a:lnTo>
                    <a:lnTo>
                      <a:pt x="249" y="264"/>
                    </a:lnTo>
                    <a:lnTo>
                      <a:pt x="248" y="268"/>
                    </a:lnTo>
                    <a:lnTo>
                      <a:pt x="246" y="271"/>
                    </a:lnTo>
                    <a:lnTo>
                      <a:pt x="248" y="273"/>
                    </a:lnTo>
                    <a:lnTo>
                      <a:pt x="253" y="276"/>
                    </a:lnTo>
                    <a:lnTo>
                      <a:pt x="253" y="276"/>
                    </a:lnTo>
                    <a:lnTo>
                      <a:pt x="253" y="278"/>
                    </a:lnTo>
                    <a:lnTo>
                      <a:pt x="253" y="279"/>
                    </a:lnTo>
                    <a:lnTo>
                      <a:pt x="251" y="279"/>
                    </a:lnTo>
                    <a:lnTo>
                      <a:pt x="246" y="279"/>
                    </a:lnTo>
                    <a:lnTo>
                      <a:pt x="243" y="283"/>
                    </a:lnTo>
                    <a:lnTo>
                      <a:pt x="241" y="285"/>
                    </a:lnTo>
                    <a:lnTo>
                      <a:pt x="237" y="291"/>
                    </a:lnTo>
                    <a:lnTo>
                      <a:pt x="234" y="297"/>
                    </a:lnTo>
                    <a:lnTo>
                      <a:pt x="231" y="298"/>
                    </a:lnTo>
                    <a:lnTo>
                      <a:pt x="225" y="297"/>
                    </a:lnTo>
                    <a:lnTo>
                      <a:pt x="225" y="295"/>
                    </a:lnTo>
                    <a:lnTo>
                      <a:pt x="224" y="293"/>
                    </a:lnTo>
                    <a:lnTo>
                      <a:pt x="222" y="291"/>
                    </a:lnTo>
                    <a:lnTo>
                      <a:pt x="220" y="288"/>
                    </a:lnTo>
                    <a:lnTo>
                      <a:pt x="220" y="286"/>
                    </a:lnTo>
                    <a:lnTo>
                      <a:pt x="220" y="281"/>
                    </a:lnTo>
                    <a:lnTo>
                      <a:pt x="219" y="279"/>
                    </a:lnTo>
                    <a:lnTo>
                      <a:pt x="220" y="279"/>
                    </a:lnTo>
                    <a:lnTo>
                      <a:pt x="222" y="278"/>
                    </a:lnTo>
                    <a:lnTo>
                      <a:pt x="224" y="276"/>
                    </a:lnTo>
                    <a:lnTo>
                      <a:pt x="224" y="274"/>
                    </a:lnTo>
                    <a:lnTo>
                      <a:pt x="225" y="274"/>
                    </a:lnTo>
                    <a:lnTo>
                      <a:pt x="225" y="273"/>
                    </a:lnTo>
                    <a:lnTo>
                      <a:pt x="224" y="271"/>
                    </a:lnTo>
                    <a:lnTo>
                      <a:pt x="220" y="271"/>
                    </a:lnTo>
                    <a:lnTo>
                      <a:pt x="219" y="271"/>
                    </a:lnTo>
                    <a:lnTo>
                      <a:pt x="215" y="271"/>
                    </a:lnTo>
                    <a:lnTo>
                      <a:pt x="213" y="269"/>
                    </a:lnTo>
                    <a:lnTo>
                      <a:pt x="212" y="269"/>
                    </a:lnTo>
                    <a:lnTo>
                      <a:pt x="208" y="269"/>
                    </a:lnTo>
                    <a:lnTo>
                      <a:pt x="207" y="269"/>
                    </a:lnTo>
                    <a:lnTo>
                      <a:pt x="205" y="269"/>
                    </a:lnTo>
                    <a:lnTo>
                      <a:pt x="203" y="269"/>
                    </a:lnTo>
                    <a:lnTo>
                      <a:pt x="201" y="271"/>
                    </a:lnTo>
                    <a:lnTo>
                      <a:pt x="200" y="273"/>
                    </a:lnTo>
                    <a:lnTo>
                      <a:pt x="198" y="274"/>
                    </a:lnTo>
                    <a:lnTo>
                      <a:pt x="195" y="274"/>
                    </a:lnTo>
                    <a:lnTo>
                      <a:pt x="191" y="274"/>
                    </a:lnTo>
                    <a:lnTo>
                      <a:pt x="189" y="276"/>
                    </a:lnTo>
                    <a:lnTo>
                      <a:pt x="188" y="276"/>
                    </a:lnTo>
                    <a:lnTo>
                      <a:pt x="188" y="276"/>
                    </a:lnTo>
                    <a:lnTo>
                      <a:pt x="184" y="278"/>
                    </a:lnTo>
                    <a:lnTo>
                      <a:pt x="183" y="278"/>
                    </a:lnTo>
                    <a:lnTo>
                      <a:pt x="181" y="279"/>
                    </a:lnTo>
                    <a:lnTo>
                      <a:pt x="179" y="278"/>
                    </a:lnTo>
                    <a:lnTo>
                      <a:pt x="174" y="279"/>
                    </a:lnTo>
                    <a:lnTo>
                      <a:pt x="172" y="281"/>
                    </a:lnTo>
                    <a:lnTo>
                      <a:pt x="169" y="279"/>
                    </a:lnTo>
                    <a:lnTo>
                      <a:pt x="167" y="278"/>
                    </a:lnTo>
                    <a:lnTo>
                      <a:pt x="166" y="279"/>
                    </a:lnTo>
                    <a:lnTo>
                      <a:pt x="164" y="281"/>
                    </a:lnTo>
                    <a:lnTo>
                      <a:pt x="164" y="286"/>
                    </a:lnTo>
                    <a:lnTo>
                      <a:pt x="162" y="288"/>
                    </a:lnTo>
                    <a:lnTo>
                      <a:pt x="162" y="290"/>
                    </a:lnTo>
                    <a:lnTo>
                      <a:pt x="160" y="290"/>
                    </a:lnTo>
                    <a:lnTo>
                      <a:pt x="155" y="285"/>
                    </a:lnTo>
                    <a:lnTo>
                      <a:pt x="155" y="285"/>
                    </a:lnTo>
                    <a:lnTo>
                      <a:pt x="150" y="286"/>
                    </a:lnTo>
                    <a:lnTo>
                      <a:pt x="148" y="286"/>
                    </a:lnTo>
                    <a:lnTo>
                      <a:pt x="147" y="286"/>
                    </a:lnTo>
                    <a:lnTo>
                      <a:pt x="145" y="288"/>
                    </a:lnTo>
                    <a:lnTo>
                      <a:pt x="143" y="286"/>
                    </a:lnTo>
                    <a:lnTo>
                      <a:pt x="142" y="286"/>
                    </a:lnTo>
                    <a:lnTo>
                      <a:pt x="140" y="286"/>
                    </a:lnTo>
                    <a:lnTo>
                      <a:pt x="138" y="286"/>
                    </a:lnTo>
                    <a:lnTo>
                      <a:pt x="138" y="279"/>
                    </a:lnTo>
                    <a:lnTo>
                      <a:pt x="138" y="279"/>
                    </a:lnTo>
                    <a:lnTo>
                      <a:pt x="140" y="278"/>
                    </a:lnTo>
                    <a:lnTo>
                      <a:pt x="140" y="278"/>
                    </a:lnTo>
                    <a:lnTo>
                      <a:pt x="143" y="276"/>
                    </a:lnTo>
                    <a:lnTo>
                      <a:pt x="145" y="278"/>
                    </a:lnTo>
                    <a:lnTo>
                      <a:pt x="147" y="276"/>
                    </a:lnTo>
                    <a:lnTo>
                      <a:pt x="148" y="276"/>
                    </a:lnTo>
                    <a:lnTo>
                      <a:pt x="150" y="274"/>
                    </a:lnTo>
                    <a:lnTo>
                      <a:pt x="152" y="273"/>
                    </a:lnTo>
                    <a:lnTo>
                      <a:pt x="154" y="271"/>
                    </a:lnTo>
                    <a:lnTo>
                      <a:pt x="157" y="269"/>
                    </a:lnTo>
                    <a:lnTo>
                      <a:pt x="159" y="268"/>
                    </a:lnTo>
                    <a:lnTo>
                      <a:pt x="160" y="266"/>
                    </a:lnTo>
                    <a:lnTo>
                      <a:pt x="162" y="264"/>
                    </a:lnTo>
                    <a:lnTo>
                      <a:pt x="164" y="262"/>
                    </a:lnTo>
                    <a:lnTo>
                      <a:pt x="167" y="259"/>
                    </a:lnTo>
                    <a:lnTo>
                      <a:pt x="171" y="256"/>
                    </a:lnTo>
                    <a:lnTo>
                      <a:pt x="172" y="254"/>
                    </a:lnTo>
                    <a:lnTo>
                      <a:pt x="174" y="252"/>
                    </a:lnTo>
                    <a:lnTo>
                      <a:pt x="177" y="250"/>
                    </a:lnTo>
                    <a:lnTo>
                      <a:pt x="181" y="250"/>
                    </a:lnTo>
                    <a:lnTo>
                      <a:pt x="184" y="250"/>
                    </a:lnTo>
                    <a:lnTo>
                      <a:pt x="186" y="252"/>
                    </a:lnTo>
                    <a:lnTo>
                      <a:pt x="188" y="252"/>
                    </a:lnTo>
                    <a:lnTo>
                      <a:pt x="188" y="252"/>
                    </a:lnTo>
                    <a:lnTo>
                      <a:pt x="191" y="250"/>
                    </a:lnTo>
                    <a:lnTo>
                      <a:pt x="193" y="252"/>
                    </a:lnTo>
                    <a:lnTo>
                      <a:pt x="195" y="252"/>
                    </a:lnTo>
                    <a:lnTo>
                      <a:pt x="198" y="250"/>
                    </a:lnTo>
                    <a:lnTo>
                      <a:pt x="201" y="250"/>
                    </a:lnTo>
                    <a:lnTo>
                      <a:pt x="205" y="249"/>
                    </a:lnTo>
                    <a:lnTo>
                      <a:pt x="207" y="249"/>
                    </a:lnTo>
                    <a:lnTo>
                      <a:pt x="215" y="247"/>
                    </a:lnTo>
                    <a:lnTo>
                      <a:pt x="220" y="245"/>
                    </a:lnTo>
                    <a:lnTo>
                      <a:pt x="222" y="245"/>
                    </a:lnTo>
                    <a:lnTo>
                      <a:pt x="222" y="245"/>
                    </a:lnTo>
                    <a:lnTo>
                      <a:pt x="222" y="247"/>
                    </a:lnTo>
                    <a:lnTo>
                      <a:pt x="222" y="249"/>
                    </a:lnTo>
                    <a:lnTo>
                      <a:pt x="222" y="250"/>
                    </a:lnTo>
                    <a:lnTo>
                      <a:pt x="224" y="250"/>
                    </a:lnTo>
                    <a:lnTo>
                      <a:pt x="229" y="250"/>
                    </a:lnTo>
                    <a:lnTo>
                      <a:pt x="231" y="250"/>
                    </a:lnTo>
                    <a:lnTo>
                      <a:pt x="232" y="250"/>
                    </a:lnTo>
                    <a:lnTo>
                      <a:pt x="234" y="249"/>
                    </a:lnTo>
                    <a:lnTo>
                      <a:pt x="237" y="247"/>
                    </a:lnTo>
                    <a:lnTo>
                      <a:pt x="237" y="245"/>
                    </a:lnTo>
                    <a:lnTo>
                      <a:pt x="237" y="242"/>
                    </a:lnTo>
                    <a:lnTo>
                      <a:pt x="236" y="240"/>
                    </a:lnTo>
                    <a:lnTo>
                      <a:pt x="237" y="237"/>
                    </a:lnTo>
                    <a:lnTo>
                      <a:pt x="239" y="235"/>
                    </a:lnTo>
                    <a:lnTo>
                      <a:pt x="241" y="233"/>
                    </a:lnTo>
                    <a:lnTo>
                      <a:pt x="243" y="232"/>
                    </a:lnTo>
                    <a:lnTo>
                      <a:pt x="248" y="227"/>
                    </a:lnTo>
                    <a:lnTo>
                      <a:pt x="249" y="222"/>
                    </a:lnTo>
                    <a:lnTo>
                      <a:pt x="251" y="216"/>
                    </a:lnTo>
                    <a:lnTo>
                      <a:pt x="249" y="211"/>
                    </a:lnTo>
                    <a:lnTo>
                      <a:pt x="253" y="206"/>
                    </a:lnTo>
                    <a:lnTo>
                      <a:pt x="255" y="206"/>
                    </a:lnTo>
                    <a:lnTo>
                      <a:pt x="260" y="204"/>
                    </a:lnTo>
                    <a:lnTo>
                      <a:pt x="261" y="203"/>
                    </a:lnTo>
                    <a:lnTo>
                      <a:pt x="261" y="204"/>
                    </a:lnTo>
                    <a:lnTo>
                      <a:pt x="261" y="206"/>
                    </a:lnTo>
                    <a:lnTo>
                      <a:pt x="258" y="210"/>
                    </a:lnTo>
                    <a:lnTo>
                      <a:pt x="256" y="211"/>
                    </a:lnTo>
                    <a:lnTo>
                      <a:pt x="255" y="211"/>
                    </a:lnTo>
                    <a:lnTo>
                      <a:pt x="255" y="211"/>
                    </a:lnTo>
                    <a:lnTo>
                      <a:pt x="253" y="213"/>
                    </a:lnTo>
                    <a:lnTo>
                      <a:pt x="255" y="215"/>
                    </a:lnTo>
                    <a:lnTo>
                      <a:pt x="256" y="216"/>
                    </a:lnTo>
                    <a:lnTo>
                      <a:pt x="256" y="218"/>
                    </a:lnTo>
                    <a:lnTo>
                      <a:pt x="256" y="220"/>
                    </a:lnTo>
                    <a:lnTo>
                      <a:pt x="258" y="222"/>
                    </a:lnTo>
                    <a:lnTo>
                      <a:pt x="260" y="222"/>
                    </a:lnTo>
                    <a:lnTo>
                      <a:pt x="261" y="222"/>
                    </a:lnTo>
                    <a:lnTo>
                      <a:pt x="261" y="222"/>
                    </a:lnTo>
                    <a:lnTo>
                      <a:pt x="265" y="218"/>
                    </a:lnTo>
                    <a:lnTo>
                      <a:pt x="265" y="216"/>
                    </a:lnTo>
                    <a:lnTo>
                      <a:pt x="273" y="215"/>
                    </a:lnTo>
                    <a:lnTo>
                      <a:pt x="277" y="213"/>
                    </a:lnTo>
                    <a:lnTo>
                      <a:pt x="278" y="211"/>
                    </a:lnTo>
                    <a:lnTo>
                      <a:pt x="280" y="211"/>
                    </a:lnTo>
                    <a:lnTo>
                      <a:pt x="285" y="206"/>
                    </a:lnTo>
                    <a:lnTo>
                      <a:pt x="287" y="204"/>
                    </a:lnTo>
                    <a:lnTo>
                      <a:pt x="289" y="203"/>
                    </a:lnTo>
                    <a:lnTo>
                      <a:pt x="289" y="199"/>
                    </a:lnTo>
                    <a:lnTo>
                      <a:pt x="290" y="198"/>
                    </a:lnTo>
                    <a:lnTo>
                      <a:pt x="292" y="196"/>
                    </a:lnTo>
                    <a:lnTo>
                      <a:pt x="299" y="193"/>
                    </a:lnTo>
                    <a:lnTo>
                      <a:pt x="301" y="189"/>
                    </a:lnTo>
                    <a:lnTo>
                      <a:pt x="302" y="189"/>
                    </a:lnTo>
                    <a:lnTo>
                      <a:pt x="302" y="186"/>
                    </a:lnTo>
                    <a:lnTo>
                      <a:pt x="302" y="182"/>
                    </a:lnTo>
                    <a:lnTo>
                      <a:pt x="304" y="179"/>
                    </a:lnTo>
                    <a:lnTo>
                      <a:pt x="306" y="177"/>
                    </a:lnTo>
                    <a:lnTo>
                      <a:pt x="306" y="175"/>
                    </a:lnTo>
                    <a:lnTo>
                      <a:pt x="308" y="172"/>
                    </a:lnTo>
                    <a:lnTo>
                      <a:pt x="309" y="170"/>
                    </a:lnTo>
                    <a:lnTo>
                      <a:pt x="311" y="165"/>
                    </a:lnTo>
                    <a:lnTo>
                      <a:pt x="311" y="162"/>
                    </a:lnTo>
                    <a:lnTo>
                      <a:pt x="313" y="160"/>
                    </a:lnTo>
                    <a:lnTo>
                      <a:pt x="313" y="160"/>
                    </a:lnTo>
                    <a:lnTo>
                      <a:pt x="313" y="158"/>
                    </a:lnTo>
                    <a:lnTo>
                      <a:pt x="314" y="157"/>
                    </a:lnTo>
                    <a:lnTo>
                      <a:pt x="314" y="157"/>
                    </a:lnTo>
                    <a:lnTo>
                      <a:pt x="314" y="152"/>
                    </a:lnTo>
                    <a:lnTo>
                      <a:pt x="314" y="150"/>
                    </a:lnTo>
                    <a:lnTo>
                      <a:pt x="313" y="147"/>
                    </a:lnTo>
                    <a:lnTo>
                      <a:pt x="313" y="147"/>
                    </a:lnTo>
                    <a:lnTo>
                      <a:pt x="311" y="147"/>
                    </a:lnTo>
                    <a:lnTo>
                      <a:pt x="309" y="147"/>
                    </a:lnTo>
                    <a:lnTo>
                      <a:pt x="308" y="145"/>
                    </a:lnTo>
                    <a:lnTo>
                      <a:pt x="309" y="143"/>
                    </a:lnTo>
                    <a:lnTo>
                      <a:pt x="309" y="143"/>
                    </a:lnTo>
                    <a:lnTo>
                      <a:pt x="311" y="143"/>
                    </a:lnTo>
                    <a:lnTo>
                      <a:pt x="311" y="143"/>
                    </a:lnTo>
                    <a:lnTo>
                      <a:pt x="313" y="140"/>
                    </a:lnTo>
                    <a:lnTo>
                      <a:pt x="313" y="136"/>
                    </a:lnTo>
                    <a:lnTo>
                      <a:pt x="313" y="135"/>
                    </a:lnTo>
                    <a:lnTo>
                      <a:pt x="313" y="133"/>
                    </a:lnTo>
                    <a:lnTo>
                      <a:pt x="311" y="129"/>
                    </a:lnTo>
                    <a:lnTo>
                      <a:pt x="311" y="128"/>
                    </a:lnTo>
                    <a:lnTo>
                      <a:pt x="313" y="126"/>
                    </a:lnTo>
                    <a:lnTo>
                      <a:pt x="314" y="124"/>
                    </a:lnTo>
                    <a:lnTo>
                      <a:pt x="314" y="124"/>
                    </a:lnTo>
                    <a:lnTo>
                      <a:pt x="316" y="124"/>
                    </a:lnTo>
                    <a:lnTo>
                      <a:pt x="318" y="124"/>
                    </a:lnTo>
                    <a:lnTo>
                      <a:pt x="318" y="123"/>
                    </a:lnTo>
                    <a:lnTo>
                      <a:pt x="318" y="121"/>
                    </a:lnTo>
                    <a:lnTo>
                      <a:pt x="320" y="119"/>
                    </a:lnTo>
                    <a:lnTo>
                      <a:pt x="320" y="118"/>
                    </a:lnTo>
                    <a:lnTo>
                      <a:pt x="320" y="114"/>
                    </a:lnTo>
                    <a:lnTo>
                      <a:pt x="320" y="112"/>
                    </a:lnTo>
                    <a:lnTo>
                      <a:pt x="321" y="112"/>
                    </a:lnTo>
                    <a:lnTo>
                      <a:pt x="321" y="112"/>
                    </a:lnTo>
                    <a:lnTo>
                      <a:pt x="323" y="112"/>
                    </a:lnTo>
                    <a:lnTo>
                      <a:pt x="325" y="112"/>
                    </a:lnTo>
                    <a:lnTo>
                      <a:pt x="325" y="112"/>
                    </a:lnTo>
                    <a:lnTo>
                      <a:pt x="325" y="114"/>
                    </a:lnTo>
                    <a:lnTo>
                      <a:pt x="326" y="121"/>
                    </a:lnTo>
                    <a:lnTo>
                      <a:pt x="326" y="121"/>
                    </a:lnTo>
                    <a:lnTo>
                      <a:pt x="328" y="123"/>
                    </a:lnTo>
                    <a:lnTo>
                      <a:pt x="328" y="123"/>
                    </a:lnTo>
                    <a:lnTo>
                      <a:pt x="330" y="121"/>
                    </a:lnTo>
                    <a:lnTo>
                      <a:pt x="330" y="119"/>
                    </a:lnTo>
                    <a:lnTo>
                      <a:pt x="332" y="119"/>
                    </a:lnTo>
                    <a:lnTo>
                      <a:pt x="335" y="121"/>
                    </a:lnTo>
                    <a:lnTo>
                      <a:pt x="337" y="119"/>
                    </a:lnTo>
                    <a:lnTo>
                      <a:pt x="337" y="118"/>
                    </a:lnTo>
                    <a:lnTo>
                      <a:pt x="337" y="116"/>
                    </a:lnTo>
                    <a:lnTo>
                      <a:pt x="337" y="112"/>
                    </a:lnTo>
                    <a:lnTo>
                      <a:pt x="337" y="112"/>
                    </a:lnTo>
                    <a:lnTo>
                      <a:pt x="335" y="112"/>
                    </a:lnTo>
                    <a:lnTo>
                      <a:pt x="335" y="112"/>
                    </a:lnTo>
                    <a:lnTo>
                      <a:pt x="333" y="112"/>
                    </a:lnTo>
                    <a:lnTo>
                      <a:pt x="328" y="114"/>
                    </a:lnTo>
                    <a:lnTo>
                      <a:pt x="328" y="111"/>
                    </a:lnTo>
                    <a:lnTo>
                      <a:pt x="330" y="107"/>
                    </a:lnTo>
                    <a:lnTo>
                      <a:pt x="330" y="106"/>
                    </a:lnTo>
                    <a:lnTo>
                      <a:pt x="332" y="106"/>
                    </a:lnTo>
                    <a:lnTo>
                      <a:pt x="333" y="106"/>
                    </a:lnTo>
                    <a:lnTo>
                      <a:pt x="335" y="106"/>
                    </a:lnTo>
                    <a:lnTo>
                      <a:pt x="337" y="109"/>
                    </a:lnTo>
                    <a:lnTo>
                      <a:pt x="337" y="109"/>
                    </a:lnTo>
                    <a:close/>
                    <a:moveTo>
                      <a:pt x="282" y="196"/>
                    </a:moveTo>
                    <a:lnTo>
                      <a:pt x="280" y="196"/>
                    </a:lnTo>
                    <a:lnTo>
                      <a:pt x="278" y="196"/>
                    </a:lnTo>
                    <a:lnTo>
                      <a:pt x="280" y="196"/>
                    </a:lnTo>
                    <a:lnTo>
                      <a:pt x="280" y="194"/>
                    </a:lnTo>
                    <a:lnTo>
                      <a:pt x="280" y="193"/>
                    </a:lnTo>
                    <a:lnTo>
                      <a:pt x="280" y="193"/>
                    </a:lnTo>
                    <a:lnTo>
                      <a:pt x="280" y="193"/>
                    </a:lnTo>
                    <a:lnTo>
                      <a:pt x="280" y="191"/>
                    </a:lnTo>
                    <a:lnTo>
                      <a:pt x="280" y="187"/>
                    </a:lnTo>
                    <a:lnTo>
                      <a:pt x="284" y="186"/>
                    </a:lnTo>
                    <a:lnTo>
                      <a:pt x="284" y="184"/>
                    </a:lnTo>
                    <a:lnTo>
                      <a:pt x="284" y="186"/>
                    </a:lnTo>
                    <a:lnTo>
                      <a:pt x="284" y="189"/>
                    </a:lnTo>
                    <a:lnTo>
                      <a:pt x="284" y="191"/>
                    </a:lnTo>
                    <a:lnTo>
                      <a:pt x="285" y="191"/>
                    </a:lnTo>
                    <a:lnTo>
                      <a:pt x="284" y="194"/>
                    </a:lnTo>
                    <a:lnTo>
                      <a:pt x="282" y="196"/>
                    </a:lnTo>
                    <a:lnTo>
                      <a:pt x="282" y="196"/>
                    </a:lnTo>
                    <a:close/>
                    <a:moveTo>
                      <a:pt x="186" y="235"/>
                    </a:moveTo>
                    <a:lnTo>
                      <a:pt x="184" y="235"/>
                    </a:lnTo>
                    <a:lnTo>
                      <a:pt x="183" y="235"/>
                    </a:lnTo>
                    <a:lnTo>
                      <a:pt x="183" y="233"/>
                    </a:lnTo>
                    <a:lnTo>
                      <a:pt x="183" y="233"/>
                    </a:lnTo>
                    <a:lnTo>
                      <a:pt x="184" y="232"/>
                    </a:lnTo>
                    <a:lnTo>
                      <a:pt x="186" y="233"/>
                    </a:lnTo>
                    <a:lnTo>
                      <a:pt x="186" y="235"/>
                    </a:lnTo>
                    <a:lnTo>
                      <a:pt x="186" y="235"/>
                    </a:lnTo>
                    <a:close/>
                    <a:moveTo>
                      <a:pt x="302" y="269"/>
                    </a:moveTo>
                    <a:lnTo>
                      <a:pt x="302" y="271"/>
                    </a:lnTo>
                    <a:lnTo>
                      <a:pt x="301" y="271"/>
                    </a:lnTo>
                    <a:lnTo>
                      <a:pt x="301" y="269"/>
                    </a:lnTo>
                    <a:lnTo>
                      <a:pt x="301" y="268"/>
                    </a:lnTo>
                    <a:lnTo>
                      <a:pt x="302" y="268"/>
                    </a:lnTo>
                    <a:lnTo>
                      <a:pt x="302" y="269"/>
                    </a:lnTo>
                    <a:lnTo>
                      <a:pt x="302" y="269"/>
                    </a:lnTo>
                    <a:close/>
                    <a:moveTo>
                      <a:pt x="109" y="278"/>
                    </a:moveTo>
                    <a:lnTo>
                      <a:pt x="109" y="279"/>
                    </a:lnTo>
                    <a:lnTo>
                      <a:pt x="107" y="278"/>
                    </a:lnTo>
                    <a:lnTo>
                      <a:pt x="107" y="278"/>
                    </a:lnTo>
                    <a:lnTo>
                      <a:pt x="107" y="274"/>
                    </a:lnTo>
                    <a:lnTo>
                      <a:pt x="107" y="273"/>
                    </a:lnTo>
                    <a:lnTo>
                      <a:pt x="107" y="273"/>
                    </a:lnTo>
                    <a:lnTo>
                      <a:pt x="111" y="271"/>
                    </a:lnTo>
                    <a:lnTo>
                      <a:pt x="111" y="271"/>
                    </a:lnTo>
                    <a:lnTo>
                      <a:pt x="111" y="271"/>
                    </a:lnTo>
                    <a:lnTo>
                      <a:pt x="111" y="273"/>
                    </a:lnTo>
                    <a:lnTo>
                      <a:pt x="111" y="274"/>
                    </a:lnTo>
                    <a:lnTo>
                      <a:pt x="109" y="276"/>
                    </a:lnTo>
                    <a:lnTo>
                      <a:pt x="109" y="278"/>
                    </a:lnTo>
                    <a:close/>
                    <a:moveTo>
                      <a:pt x="215" y="279"/>
                    </a:moveTo>
                    <a:lnTo>
                      <a:pt x="213" y="281"/>
                    </a:lnTo>
                    <a:lnTo>
                      <a:pt x="212" y="281"/>
                    </a:lnTo>
                    <a:lnTo>
                      <a:pt x="212" y="281"/>
                    </a:lnTo>
                    <a:lnTo>
                      <a:pt x="210" y="279"/>
                    </a:lnTo>
                    <a:lnTo>
                      <a:pt x="212" y="278"/>
                    </a:lnTo>
                    <a:lnTo>
                      <a:pt x="213" y="276"/>
                    </a:lnTo>
                    <a:lnTo>
                      <a:pt x="215" y="274"/>
                    </a:lnTo>
                    <a:lnTo>
                      <a:pt x="217" y="274"/>
                    </a:lnTo>
                    <a:lnTo>
                      <a:pt x="217" y="274"/>
                    </a:lnTo>
                    <a:lnTo>
                      <a:pt x="215" y="278"/>
                    </a:lnTo>
                    <a:lnTo>
                      <a:pt x="215" y="279"/>
                    </a:lnTo>
                    <a:lnTo>
                      <a:pt x="215" y="279"/>
                    </a:lnTo>
                    <a:close/>
                    <a:moveTo>
                      <a:pt x="205" y="274"/>
                    </a:moveTo>
                    <a:lnTo>
                      <a:pt x="205" y="276"/>
                    </a:lnTo>
                    <a:lnTo>
                      <a:pt x="203" y="276"/>
                    </a:lnTo>
                    <a:lnTo>
                      <a:pt x="203" y="276"/>
                    </a:lnTo>
                    <a:lnTo>
                      <a:pt x="203" y="276"/>
                    </a:lnTo>
                    <a:lnTo>
                      <a:pt x="201" y="274"/>
                    </a:lnTo>
                    <a:lnTo>
                      <a:pt x="201" y="274"/>
                    </a:lnTo>
                    <a:lnTo>
                      <a:pt x="205" y="274"/>
                    </a:lnTo>
                    <a:lnTo>
                      <a:pt x="205" y="274"/>
                    </a:lnTo>
                    <a:lnTo>
                      <a:pt x="205" y="274"/>
                    </a:lnTo>
                    <a:lnTo>
                      <a:pt x="205" y="274"/>
                    </a:lnTo>
                    <a:close/>
                    <a:moveTo>
                      <a:pt x="205" y="281"/>
                    </a:moveTo>
                    <a:lnTo>
                      <a:pt x="207" y="281"/>
                    </a:lnTo>
                    <a:lnTo>
                      <a:pt x="210" y="281"/>
                    </a:lnTo>
                    <a:lnTo>
                      <a:pt x="210" y="285"/>
                    </a:lnTo>
                    <a:lnTo>
                      <a:pt x="210" y="286"/>
                    </a:lnTo>
                    <a:lnTo>
                      <a:pt x="212" y="288"/>
                    </a:lnTo>
                    <a:lnTo>
                      <a:pt x="210" y="290"/>
                    </a:lnTo>
                    <a:lnTo>
                      <a:pt x="212" y="290"/>
                    </a:lnTo>
                    <a:lnTo>
                      <a:pt x="208" y="293"/>
                    </a:lnTo>
                    <a:lnTo>
                      <a:pt x="205" y="295"/>
                    </a:lnTo>
                    <a:lnTo>
                      <a:pt x="203" y="297"/>
                    </a:lnTo>
                    <a:lnTo>
                      <a:pt x="203" y="298"/>
                    </a:lnTo>
                    <a:lnTo>
                      <a:pt x="201" y="302"/>
                    </a:lnTo>
                    <a:lnTo>
                      <a:pt x="201" y="303"/>
                    </a:lnTo>
                    <a:lnTo>
                      <a:pt x="200" y="303"/>
                    </a:lnTo>
                    <a:lnTo>
                      <a:pt x="196" y="298"/>
                    </a:lnTo>
                    <a:lnTo>
                      <a:pt x="195" y="298"/>
                    </a:lnTo>
                    <a:lnTo>
                      <a:pt x="191" y="297"/>
                    </a:lnTo>
                    <a:lnTo>
                      <a:pt x="191" y="298"/>
                    </a:lnTo>
                    <a:lnTo>
                      <a:pt x="184" y="302"/>
                    </a:lnTo>
                    <a:lnTo>
                      <a:pt x="183" y="303"/>
                    </a:lnTo>
                    <a:lnTo>
                      <a:pt x="181" y="307"/>
                    </a:lnTo>
                    <a:lnTo>
                      <a:pt x="181" y="308"/>
                    </a:lnTo>
                    <a:lnTo>
                      <a:pt x="179" y="308"/>
                    </a:lnTo>
                    <a:lnTo>
                      <a:pt x="179" y="310"/>
                    </a:lnTo>
                    <a:lnTo>
                      <a:pt x="177" y="312"/>
                    </a:lnTo>
                    <a:lnTo>
                      <a:pt x="176" y="315"/>
                    </a:lnTo>
                    <a:lnTo>
                      <a:pt x="174" y="315"/>
                    </a:lnTo>
                    <a:lnTo>
                      <a:pt x="172" y="314"/>
                    </a:lnTo>
                    <a:lnTo>
                      <a:pt x="172" y="315"/>
                    </a:lnTo>
                    <a:lnTo>
                      <a:pt x="172" y="312"/>
                    </a:lnTo>
                    <a:lnTo>
                      <a:pt x="171" y="310"/>
                    </a:lnTo>
                    <a:lnTo>
                      <a:pt x="169" y="310"/>
                    </a:lnTo>
                    <a:lnTo>
                      <a:pt x="169" y="308"/>
                    </a:lnTo>
                    <a:lnTo>
                      <a:pt x="167" y="308"/>
                    </a:lnTo>
                    <a:lnTo>
                      <a:pt x="169" y="307"/>
                    </a:lnTo>
                    <a:lnTo>
                      <a:pt x="169" y="305"/>
                    </a:lnTo>
                    <a:lnTo>
                      <a:pt x="169" y="305"/>
                    </a:lnTo>
                    <a:lnTo>
                      <a:pt x="169" y="303"/>
                    </a:lnTo>
                    <a:lnTo>
                      <a:pt x="169" y="302"/>
                    </a:lnTo>
                    <a:lnTo>
                      <a:pt x="167" y="302"/>
                    </a:lnTo>
                    <a:lnTo>
                      <a:pt x="167" y="302"/>
                    </a:lnTo>
                    <a:lnTo>
                      <a:pt x="167" y="300"/>
                    </a:lnTo>
                    <a:lnTo>
                      <a:pt x="167" y="300"/>
                    </a:lnTo>
                    <a:lnTo>
                      <a:pt x="166" y="300"/>
                    </a:lnTo>
                    <a:lnTo>
                      <a:pt x="160" y="302"/>
                    </a:lnTo>
                    <a:lnTo>
                      <a:pt x="160" y="302"/>
                    </a:lnTo>
                    <a:lnTo>
                      <a:pt x="162" y="300"/>
                    </a:lnTo>
                    <a:lnTo>
                      <a:pt x="166" y="298"/>
                    </a:lnTo>
                    <a:lnTo>
                      <a:pt x="166" y="298"/>
                    </a:lnTo>
                    <a:lnTo>
                      <a:pt x="169" y="295"/>
                    </a:lnTo>
                    <a:lnTo>
                      <a:pt x="172" y="293"/>
                    </a:lnTo>
                    <a:lnTo>
                      <a:pt x="172" y="291"/>
                    </a:lnTo>
                    <a:lnTo>
                      <a:pt x="172" y="290"/>
                    </a:lnTo>
                    <a:lnTo>
                      <a:pt x="174" y="288"/>
                    </a:lnTo>
                    <a:lnTo>
                      <a:pt x="174" y="286"/>
                    </a:lnTo>
                    <a:lnTo>
                      <a:pt x="176" y="286"/>
                    </a:lnTo>
                    <a:lnTo>
                      <a:pt x="177" y="285"/>
                    </a:lnTo>
                    <a:lnTo>
                      <a:pt x="179" y="285"/>
                    </a:lnTo>
                    <a:lnTo>
                      <a:pt x="179" y="286"/>
                    </a:lnTo>
                    <a:lnTo>
                      <a:pt x="181" y="288"/>
                    </a:lnTo>
                    <a:lnTo>
                      <a:pt x="183" y="288"/>
                    </a:lnTo>
                    <a:lnTo>
                      <a:pt x="184" y="286"/>
                    </a:lnTo>
                    <a:lnTo>
                      <a:pt x="186" y="286"/>
                    </a:lnTo>
                    <a:lnTo>
                      <a:pt x="188" y="286"/>
                    </a:lnTo>
                    <a:lnTo>
                      <a:pt x="189" y="286"/>
                    </a:lnTo>
                    <a:lnTo>
                      <a:pt x="191" y="285"/>
                    </a:lnTo>
                    <a:lnTo>
                      <a:pt x="191" y="283"/>
                    </a:lnTo>
                    <a:lnTo>
                      <a:pt x="189" y="281"/>
                    </a:lnTo>
                    <a:lnTo>
                      <a:pt x="191" y="281"/>
                    </a:lnTo>
                    <a:lnTo>
                      <a:pt x="193" y="281"/>
                    </a:lnTo>
                    <a:lnTo>
                      <a:pt x="195" y="279"/>
                    </a:lnTo>
                    <a:lnTo>
                      <a:pt x="196" y="278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5" y="281"/>
                    </a:lnTo>
                    <a:lnTo>
                      <a:pt x="205" y="281"/>
                    </a:lnTo>
                    <a:close/>
                    <a:moveTo>
                      <a:pt x="107" y="283"/>
                    </a:moveTo>
                    <a:lnTo>
                      <a:pt x="106" y="285"/>
                    </a:lnTo>
                    <a:lnTo>
                      <a:pt x="106" y="283"/>
                    </a:lnTo>
                    <a:lnTo>
                      <a:pt x="106" y="279"/>
                    </a:lnTo>
                    <a:lnTo>
                      <a:pt x="109" y="279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107" y="283"/>
                    </a:lnTo>
                    <a:close/>
                    <a:moveTo>
                      <a:pt x="171" y="283"/>
                    </a:moveTo>
                    <a:lnTo>
                      <a:pt x="171" y="285"/>
                    </a:lnTo>
                    <a:lnTo>
                      <a:pt x="169" y="285"/>
                    </a:lnTo>
                    <a:lnTo>
                      <a:pt x="169" y="283"/>
                    </a:lnTo>
                    <a:lnTo>
                      <a:pt x="169" y="283"/>
                    </a:lnTo>
                    <a:lnTo>
                      <a:pt x="171" y="283"/>
                    </a:lnTo>
                    <a:lnTo>
                      <a:pt x="171" y="283"/>
                    </a:lnTo>
                    <a:lnTo>
                      <a:pt x="171" y="283"/>
                    </a:lnTo>
                    <a:lnTo>
                      <a:pt x="171" y="283"/>
                    </a:lnTo>
                    <a:close/>
                    <a:moveTo>
                      <a:pt x="164" y="288"/>
                    </a:moveTo>
                    <a:lnTo>
                      <a:pt x="166" y="288"/>
                    </a:lnTo>
                    <a:lnTo>
                      <a:pt x="167" y="288"/>
                    </a:lnTo>
                    <a:lnTo>
                      <a:pt x="167" y="288"/>
                    </a:lnTo>
                    <a:lnTo>
                      <a:pt x="167" y="290"/>
                    </a:lnTo>
                    <a:lnTo>
                      <a:pt x="166" y="290"/>
                    </a:lnTo>
                    <a:lnTo>
                      <a:pt x="164" y="290"/>
                    </a:lnTo>
                    <a:lnTo>
                      <a:pt x="164" y="290"/>
                    </a:lnTo>
                    <a:lnTo>
                      <a:pt x="164" y="288"/>
                    </a:lnTo>
                    <a:lnTo>
                      <a:pt x="164" y="288"/>
                    </a:lnTo>
                    <a:lnTo>
                      <a:pt x="164" y="288"/>
                    </a:lnTo>
                    <a:lnTo>
                      <a:pt x="164" y="288"/>
                    </a:lnTo>
                    <a:close/>
                    <a:moveTo>
                      <a:pt x="143" y="295"/>
                    </a:moveTo>
                    <a:lnTo>
                      <a:pt x="147" y="297"/>
                    </a:lnTo>
                    <a:lnTo>
                      <a:pt x="147" y="297"/>
                    </a:lnTo>
                    <a:lnTo>
                      <a:pt x="148" y="297"/>
                    </a:lnTo>
                    <a:lnTo>
                      <a:pt x="150" y="295"/>
                    </a:lnTo>
                    <a:lnTo>
                      <a:pt x="152" y="295"/>
                    </a:lnTo>
                    <a:lnTo>
                      <a:pt x="152" y="295"/>
                    </a:lnTo>
                    <a:lnTo>
                      <a:pt x="154" y="295"/>
                    </a:lnTo>
                    <a:lnTo>
                      <a:pt x="154" y="297"/>
                    </a:lnTo>
                    <a:lnTo>
                      <a:pt x="154" y="298"/>
                    </a:lnTo>
                    <a:lnTo>
                      <a:pt x="152" y="300"/>
                    </a:lnTo>
                    <a:lnTo>
                      <a:pt x="150" y="303"/>
                    </a:lnTo>
                    <a:lnTo>
                      <a:pt x="154" y="303"/>
                    </a:lnTo>
                    <a:lnTo>
                      <a:pt x="157" y="303"/>
                    </a:lnTo>
                    <a:lnTo>
                      <a:pt x="157" y="305"/>
                    </a:lnTo>
                    <a:lnTo>
                      <a:pt x="157" y="307"/>
                    </a:lnTo>
                    <a:lnTo>
                      <a:pt x="157" y="307"/>
                    </a:lnTo>
                    <a:lnTo>
                      <a:pt x="159" y="308"/>
                    </a:lnTo>
                    <a:lnTo>
                      <a:pt x="159" y="308"/>
                    </a:lnTo>
                    <a:lnTo>
                      <a:pt x="157" y="310"/>
                    </a:lnTo>
                    <a:lnTo>
                      <a:pt x="159" y="310"/>
                    </a:lnTo>
                    <a:lnTo>
                      <a:pt x="159" y="312"/>
                    </a:lnTo>
                    <a:lnTo>
                      <a:pt x="159" y="312"/>
                    </a:lnTo>
                    <a:lnTo>
                      <a:pt x="154" y="319"/>
                    </a:lnTo>
                    <a:lnTo>
                      <a:pt x="154" y="320"/>
                    </a:lnTo>
                    <a:lnTo>
                      <a:pt x="152" y="324"/>
                    </a:lnTo>
                    <a:lnTo>
                      <a:pt x="152" y="327"/>
                    </a:lnTo>
                    <a:lnTo>
                      <a:pt x="150" y="329"/>
                    </a:lnTo>
                    <a:lnTo>
                      <a:pt x="150" y="332"/>
                    </a:lnTo>
                    <a:lnTo>
                      <a:pt x="148" y="334"/>
                    </a:lnTo>
                    <a:lnTo>
                      <a:pt x="150" y="337"/>
                    </a:lnTo>
                    <a:lnTo>
                      <a:pt x="148" y="339"/>
                    </a:lnTo>
                    <a:lnTo>
                      <a:pt x="147" y="344"/>
                    </a:lnTo>
                    <a:lnTo>
                      <a:pt x="145" y="344"/>
                    </a:lnTo>
                    <a:lnTo>
                      <a:pt x="143" y="344"/>
                    </a:lnTo>
                    <a:lnTo>
                      <a:pt x="142" y="344"/>
                    </a:lnTo>
                    <a:lnTo>
                      <a:pt x="142" y="346"/>
                    </a:lnTo>
                    <a:lnTo>
                      <a:pt x="142" y="348"/>
                    </a:lnTo>
                    <a:lnTo>
                      <a:pt x="138" y="351"/>
                    </a:lnTo>
                    <a:lnTo>
                      <a:pt x="135" y="354"/>
                    </a:lnTo>
                    <a:lnTo>
                      <a:pt x="135" y="353"/>
                    </a:lnTo>
                    <a:lnTo>
                      <a:pt x="135" y="351"/>
                    </a:lnTo>
                    <a:lnTo>
                      <a:pt x="135" y="351"/>
                    </a:lnTo>
                    <a:lnTo>
                      <a:pt x="135" y="351"/>
                    </a:lnTo>
                    <a:lnTo>
                      <a:pt x="136" y="348"/>
                    </a:lnTo>
                    <a:lnTo>
                      <a:pt x="136" y="346"/>
                    </a:lnTo>
                    <a:lnTo>
                      <a:pt x="135" y="343"/>
                    </a:lnTo>
                    <a:lnTo>
                      <a:pt x="135" y="341"/>
                    </a:lnTo>
                    <a:lnTo>
                      <a:pt x="135" y="341"/>
                    </a:lnTo>
                    <a:lnTo>
                      <a:pt x="136" y="341"/>
                    </a:lnTo>
                    <a:lnTo>
                      <a:pt x="136" y="341"/>
                    </a:lnTo>
                    <a:lnTo>
                      <a:pt x="136" y="339"/>
                    </a:lnTo>
                    <a:lnTo>
                      <a:pt x="136" y="337"/>
                    </a:lnTo>
                    <a:lnTo>
                      <a:pt x="135" y="337"/>
                    </a:lnTo>
                    <a:lnTo>
                      <a:pt x="133" y="337"/>
                    </a:lnTo>
                    <a:lnTo>
                      <a:pt x="133" y="339"/>
                    </a:lnTo>
                    <a:lnTo>
                      <a:pt x="131" y="341"/>
                    </a:lnTo>
                    <a:lnTo>
                      <a:pt x="131" y="344"/>
                    </a:lnTo>
                    <a:lnTo>
                      <a:pt x="131" y="344"/>
                    </a:lnTo>
                    <a:lnTo>
                      <a:pt x="131" y="346"/>
                    </a:lnTo>
                    <a:lnTo>
                      <a:pt x="133" y="348"/>
                    </a:lnTo>
                    <a:lnTo>
                      <a:pt x="133" y="349"/>
                    </a:lnTo>
                    <a:lnTo>
                      <a:pt x="133" y="349"/>
                    </a:lnTo>
                    <a:lnTo>
                      <a:pt x="126" y="348"/>
                    </a:lnTo>
                    <a:lnTo>
                      <a:pt x="126" y="348"/>
                    </a:lnTo>
                    <a:lnTo>
                      <a:pt x="124" y="348"/>
                    </a:lnTo>
                    <a:lnTo>
                      <a:pt x="124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3"/>
                    </a:lnTo>
                    <a:lnTo>
                      <a:pt x="128" y="341"/>
                    </a:lnTo>
                    <a:lnTo>
                      <a:pt x="126" y="339"/>
                    </a:lnTo>
                    <a:lnTo>
                      <a:pt x="124" y="337"/>
                    </a:lnTo>
                    <a:lnTo>
                      <a:pt x="124" y="337"/>
                    </a:lnTo>
                    <a:lnTo>
                      <a:pt x="124" y="336"/>
                    </a:lnTo>
                    <a:lnTo>
                      <a:pt x="124" y="332"/>
                    </a:lnTo>
                    <a:lnTo>
                      <a:pt x="124" y="329"/>
                    </a:lnTo>
                    <a:lnTo>
                      <a:pt x="124" y="329"/>
                    </a:lnTo>
                    <a:lnTo>
                      <a:pt x="128" y="329"/>
                    </a:lnTo>
                    <a:lnTo>
                      <a:pt x="128" y="327"/>
                    </a:lnTo>
                    <a:lnTo>
                      <a:pt x="130" y="325"/>
                    </a:lnTo>
                    <a:lnTo>
                      <a:pt x="131" y="322"/>
                    </a:lnTo>
                    <a:lnTo>
                      <a:pt x="133" y="317"/>
                    </a:lnTo>
                    <a:lnTo>
                      <a:pt x="131" y="317"/>
                    </a:lnTo>
                    <a:lnTo>
                      <a:pt x="131" y="317"/>
                    </a:lnTo>
                    <a:lnTo>
                      <a:pt x="131" y="315"/>
                    </a:lnTo>
                    <a:lnTo>
                      <a:pt x="131" y="314"/>
                    </a:lnTo>
                    <a:lnTo>
                      <a:pt x="130" y="310"/>
                    </a:lnTo>
                    <a:lnTo>
                      <a:pt x="128" y="307"/>
                    </a:lnTo>
                    <a:lnTo>
                      <a:pt x="126" y="305"/>
                    </a:lnTo>
                    <a:lnTo>
                      <a:pt x="126" y="305"/>
                    </a:lnTo>
                    <a:lnTo>
                      <a:pt x="124" y="305"/>
                    </a:lnTo>
                    <a:lnTo>
                      <a:pt x="123" y="307"/>
                    </a:lnTo>
                    <a:lnTo>
                      <a:pt x="124" y="308"/>
                    </a:lnTo>
                    <a:lnTo>
                      <a:pt x="124" y="310"/>
                    </a:lnTo>
                    <a:lnTo>
                      <a:pt x="124" y="312"/>
                    </a:lnTo>
                    <a:lnTo>
                      <a:pt x="124" y="312"/>
                    </a:lnTo>
                    <a:lnTo>
                      <a:pt x="126" y="312"/>
                    </a:lnTo>
                    <a:lnTo>
                      <a:pt x="128" y="312"/>
                    </a:lnTo>
                    <a:lnTo>
                      <a:pt x="128" y="314"/>
                    </a:lnTo>
                    <a:lnTo>
                      <a:pt x="128" y="315"/>
                    </a:lnTo>
                    <a:lnTo>
                      <a:pt x="128" y="315"/>
                    </a:lnTo>
                    <a:lnTo>
                      <a:pt x="126" y="317"/>
                    </a:lnTo>
                    <a:lnTo>
                      <a:pt x="126" y="317"/>
                    </a:lnTo>
                    <a:lnTo>
                      <a:pt x="124" y="315"/>
                    </a:lnTo>
                    <a:lnTo>
                      <a:pt x="124" y="315"/>
                    </a:lnTo>
                    <a:lnTo>
                      <a:pt x="123" y="314"/>
                    </a:lnTo>
                    <a:lnTo>
                      <a:pt x="119" y="315"/>
                    </a:lnTo>
                    <a:lnTo>
                      <a:pt x="118" y="317"/>
                    </a:lnTo>
                    <a:lnTo>
                      <a:pt x="116" y="319"/>
                    </a:lnTo>
                    <a:lnTo>
                      <a:pt x="118" y="317"/>
                    </a:lnTo>
                    <a:lnTo>
                      <a:pt x="118" y="315"/>
                    </a:lnTo>
                    <a:lnTo>
                      <a:pt x="118" y="314"/>
                    </a:lnTo>
                    <a:lnTo>
                      <a:pt x="114" y="312"/>
                    </a:lnTo>
                    <a:lnTo>
                      <a:pt x="114" y="310"/>
                    </a:lnTo>
                    <a:lnTo>
                      <a:pt x="114" y="308"/>
                    </a:lnTo>
                    <a:lnTo>
                      <a:pt x="114" y="308"/>
                    </a:lnTo>
                    <a:lnTo>
                      <a:pt x="116" y="310"/>
                    </a:lnTo>
                    <a:lnTo>
                      <a:pt x="118" y="312"/>
                    </a:lnTo>
                    <a:lnTo>
                      <a:pt x="119" y="312"/>
                    </a:lnTo>
                    <a:lnTo>
                      <a:pt x="121" y="312"/>
                    </a:lnTo>
                    <a:lnTo>
                      <a:pt x="119" y="310"/>
                    </a:lnTo>
                    <a:lnTo>
                      <a:pt x="119" y="308"/>
                    </a:lnTo>
                    <a:lnTo>
                      <a:pt x="118" y="307"/>
                    </a:lnTo>
                    <a:lnTo>
                      <a:pt x="114" y="305"/>
                    </a:lnTo>
                    <a:lnTo>
                      <a:pt x="112" y="303"/>
                    </a:lnTo>
                    <a:lnTo>
                      <a:pt x="114" y="302"/>
                    </a:lnTo>
                    <a:lnTo>
                      <a:pt x="114" y="300"/>
                    </a:lnTo>
                    <a:lnTo>
                      <a:pt x="116" y="302"/>
                    </a:lnTo>
                    <a:lnTo>
                      <a:pt x="118" y="302"/>
                    </a:lnTo>
                    <a:lnTo>
                      <a:pt x="118" y="300"/>
                    </a:lnTo>
                    <a:lnTo>
                      <a:pt x="118" y="300"/>
                    </a:lnTo>
                    <a:lnTo>
                      <a:pt x="118" y="300"/>
                    </a:lnTo>
                    <a:lnTo>
                      <a:pt x="119" y="298"/>
                    </a:lnTo>
                    <a:lnTo>
                      <a:pt x="123" y="297"/>
                    </a:lnTo>
                    <a:lnTo>
                      <a:pt x="123" y="297"/>
                    </a:lnTo>
                    <a:lnTo>
                      <a:pt x="123" y="297"/>
                    </a:lnTo>
                    <a:lnTo>
                      <a:pt x="124" y="295"/>
                    </a:lnTo>
                    <a:lnTo>
                      <a:pt x="126" y="295"/>
                    </a:lnTo>
                    <a:lnTo>
                      <a:pt x="128" y="295"/>
                    </a:lnTo>
                    <a:lnTo>
                      <a:pt x="130" y="293"/>
                    </a:lnTo>
                    <a:lnTo>
                      <a:pt x="130" y="291"/>
                    </a:lnTo>
                    <a:lnTo>
                      <a:pt x="130" y="290"/>
                    </a:lnTo>
                    <a:lnTo>
                      <a:pt x="133" y="288"/>
                    </a:lnTo>
                    <a:lnTo>
                      <a:pt x="135" y="288"/>
                    </a:lnTo>
                    <a:lnTo>
                      <a:pt x="136" y="288"/>
                    </a:lnTo>
                    <a:lnTo>
                      <a:pt x="140" y="290"/>
                    </a:lnTo>
                    <a:lnTo>
                      <a:pt x="140" y="291"/>
                    </a:lnTo>
                    <a:lnTo>
                      <a:pt x="142" y="293"/>
                    </a:lnTo>
                    <a:lnTo>
                      <a:pt x="143" y="295"/>
                    </a:lnTo>
                    <a:lnTo>
                      <a:pt x="143" y="295"/>
                    </a:lnTo>
                    <a:close/>
                    <a:moveTo>
                      <a:pt x="118" y="291"/>
                    </a:moveTo>
                    <a:lnTo>
                      <a:pt x="116" y="293"/>
                    </a:lnTo>
                    <a:lnTo>
                      <a:pt x="114" y="291"/>
                    </a:lnTo>
                    <a:lnTo>
                      <a:pt x="116" y="290"/>
                    </a:lnTo>
                    <a:lnTo>
                      <a:pt x="116" y="290"/>
                    </a:lnTo>
                    <a:lnTo>
                      <a:pt x="116" y="290"/>
                    </a:lnTo>
                    <a:lnTo>
                      <a:pt x="118" y="291"/>
                    </a:lnTo>
                    <a:close/>
                    <a:moveTo>
                      <a:pt x="111" y="303"/>
                    </a:moveTo>
                    <a:lnTo>
                      <a:pt x="109" y="305"/>
                    </a:lnTo>
                    <a:lnTo>
                      <a:pt x="109" y="305"/>
                    </a:lnTo>
                    <a:lnTo>
                      <a:pt x="109" y="303"/>
                    </a:lnTo>
                    <a:lnTo>
                      <a:pt x="109" y="303"/>
                    </a:lnTo>
                    <a:lnTo>
                      <a:pt x="111" y="302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11" y="303"/>
                    </a:lnTo>
                    <a:lnTo>
                      <a:pt x="111" y="303"/>
                    </a:lnTo>
                    <a:lnTo>
                      <a:pt x="111" y="303"/>
                    </a:lnTo>
                    <a:close/>
                    <a:moveTo>
                      <a:pt x="104" y="312"/>
                    </a:moveTo>
                    <a:lnTo>
                      <a:pt x="102" y="314"/>
                    </a:lnTo>
                    <a:lnTo>
                      <a:pt x="102" y="310"/>
                    </a:lnTo>
                    <a:lnTo>
                      <a:pt x="102" y="310"/>
                    </a:lnTo>
                    <a:lnTo>
                      <a:pt x="102" y="310"/>
                    </a:lnTo>
                    <a:lnTo>
                      <a:pt x="104" y="307"/>
                    </a:lnTo>
                    <a:lnTo>
                      <a:pt x="104" y="307"/>
                    </a:lnTo>
                    <a:lnTo>
                      <a:pt x="104" y="308"/>
                    </a:lnTo>
                    <a:lnTo>
                      <a:pt x="106" y="308"/>
                    </a:lnTo>
                    <a:lnTo>
                      <a:pt x="104" y="310"/>
                    </a:lnTo>
                    <a:lnTo>
                      <a:pt x="104" y="310"/>
                    </a:lnTo>
                    <a:lnTo>
                      <a:pt x="104" y="312"/>
                    </a:lnTo>
                    <a:lnTo>
                      <a:pt x="104" y="312"/>
                    </a:lnTo>
                    <a:close/>
                    <a:moveTo>
                      <a:pt x="309" y="308"/>
                    </a:moveTo>
                    <a:lnTo>
                      <a:pt x="309" y="308"/>
                    </a:lnTo>
                    <a:lnTo>
                      <a:pt x="309" y="307"/>
                    </a:lnTo>
                    <a:lnTo>
                      <a:pt x="309" y="307"/>
                    </a:lnTo>
                    <a:lnTo>
                      <a:pt x="309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09" y="308"/>
                    </a:lnTo>
                    <a:lnTo>
                      <a:pt x="309" y="308"/>
                    </a:lnTo>
                    <a:close/>
                    <a:moveTo>
                      <a:pt x="95" y="314"/>
                    </a:moveTo>
                    <a:lnTo>
                      <a:pt x="95" y="315"/>
                    </a:lnTo>
                    <a:lnTo>
                      <a:pt x="97" y="314"/>
                    </a:lnTo>
                    <a:lnTo>
                      <a:pt x="99" y="314"/>
                    </a:lnTo>
                    <a:lnTo>
                      <a:pt x="99" y="315"/>
                    </a:lnTo>
                    <a:lnTo>
                      <a:pt x="99" y="315"/>
                    </a:lnTo>
                    <a:lnTo>
                      <a:pt x="100" y="317"/>
                    </a:lnTo>
                    <a:lnTo>
                      <a:pt x="99" y="317"/>
                    </a:lnTo>
                    <a:lnTo>
                      <a:pt x="97" y="317"/>
                    </a:lnTo>
                    <a:lnTo>
                      <a:pt x="97" y="319"/>
                    </a:lnTo>
                    <a:lnTo>
                      <a:pt x="95" y="319"/>
                    </a:lnTo>
                    <a:lnTo>
                      <a:pt x="95" y="317"/>
                    </a:lnTo>
                    <a:lnTo>
                      <a:pt x="95" y="317"/>
                    </a:lnTo>
                    <a:lnTo>
                      <a:pt x="95" y="314"/>
                    </a:lnTo>
                    <a:close/>
                    <a:moveTo>
                      <a:pt x="123" y="327"/>
                    </a:moveTo>
                    <a:lnTo>
                      <a:pt x="121" y="327"/>
                    </a:lnTo>
                    <a:lnTo>
                      <a:pt x="121" y="327"/>
                    </a:lnTo>
                    <a:lnTo>
                      <a:pt x="121" y="325"/>
                    </a:lnTo>
                    <a:lnTo>
                      <a:pt x="121" y="325"/>
                    </a:lnTo>
                    <a:lnTo>
                      <a:pt x="121" y="324"/>
                    </a:lnTo>
                    <a:lnTo>
                      <a:pt x="121" y="324"/>
                    </a:lnTo>
                    <a:lnTo>
                      <a:pt x="121" y="320"/>
                    </a:lnTo>
                    <a:lnTo>
                      <a:pt x="121" y="320"/>
                    </a:lnTo>
                    <a:lnTo>
                      <a:pt x="124" y="319"/>
                    </a:lnTo>
                    <a:lnTo>
                      <a:pt x="124" y="320"/>
                    </a:lnTo>
                    <a:lnTo>
                      <a:pt x="124" y="324"/>
                    </a:lnTo>
                    <a:lnTo>
                      <a:pt x="123" y="327"/>
                    </a:lnTo>
                    <a:lnTo>
                      <a:pt x="123" y="327"/>
                    </a:lnTo>
                    <a:close/>
                    <a:moveTo>
                      <a:pt x="128" y="322"/>
                    </a:moveTo>
                    <a:lnTo>
                      <a:pt x="126" y="322"/>
                    </a:lnTo>
                    <a:lnTo>
                      <a:pt x="126" y="322"/>
                    </a:lnTo>
                    <a:lnTo>
                      <a:pt x="126" y="320"/>
                    </a:lnTo>
                    <a:lnTo>
                      <a:pt x="128" y="320"/>
                    </a:lnTo>
                    <a:lnTo>
                      <a:pt x="130" y="320"/>
                    </a:lnTo>
                    <a:lnTo>
                      <a:pt x="130" y="322"/>
                    </a:lnTo>
                    <a:lnTo>
                      <a:pt x="128" y="322"/>
                    </a:lnTo>
                    <a:lnTo>
                      <a:pt x="128" y="322"/>
                    </a:lnTo>
                    <a:close/>
                    <a:moveTo>
                      <a:pt x="116" y="339"/>
                    </a:moveTo>
                    <a:lnTo>
                      <a:pt x="114" y="339"/>
                    </a:lnTo>
                    <a:lnTo>
                      <a:pt x="116" y="337"/>
                    </a:lnTo>
                    <a:lnTo>
                      <a:pt x="118" y="336"/>
                    </a:lnTo>
                    <a:lnTo>
                      <a:pt x="118" y="337"/>
                    </a:lnTo>
                    <a:lnTo>
                      <a:pt x="116" y="339"/>
                    </a:lnTo>
                    <a:close/>
                    <a:moveTo>
                      <a:pt x="140" y="368"/>
                    </a:moveTo>
                    <a:lnTo>
                      <a:pt x="138" y="368"/>
                    </a:lnTo>
                    <a:lnTo>
                      <a:pt x="138" y="366"/>
                    </a:lnTo>
                    <a:lnTo>
                      <a:pt x="140" y="363"/>
                    </a:lnTo>
                    <a:lnTo>
                      <a:pt x="140" y="361"/>
                    </a:lnTo>
                    <a:lnTo>
                      <a:pt x="140" y="358"/>
                    </a:lnTo>
                    <a:lnTo>
                      <a:pt x="142" y="358"/>
                    </a:lnTo>
                    <a:lnTo>
                      <a:pt x="142" y="358"/>
                    </a:lnTo>
                    <a:lnTo>
                      <a:pt x="142" y="358"/>
                    </a:lnTo>
                    <a:lnTo>
                      <a:pt x="142" y="361"/>
                    </a:lnTo>
                    <a:lnTo>
                      <a:pt x="140" y="365"/>
                    </a:lnTo>
                    <a:lnTo>
                      <a:pt x="140" y="368"/>
                    </a:lnTo>
                    <a:lnTo>
                      <a:pt x="140" y="368"/>
                    </a:lnTo>
                    <a:close/>
                    <a:moveTo>
                      <a:pt x="133" y="370"/>
                    </a:moveTo>
                    <a:lnTo>
                      <a:pt x="131" y="372"/>
                    </a:lnTo>
                    <a:lnTo>
                      <a:pt x="130" y="370"/>
                    </a:lnTo>
                    <a:lnTo>
                      <a:pt x="128" y="368"/>
                    </a:lnTo>
                    <a:lnTo>
                      <a:pt x="131" y="366"/>
                    </a:lnTo>
                    <a:lnTo>
                      <a:pt x="133" y="368"/>
                    </a:lnTo>
                    <a:lnTo>
                      <a:pt x="135" y="368"/>
                    </a:lnTo>
                    <a:lnTo>
                      <a:pt x="133" y="370"/>
                    </a:lnTo>
                    <a:lnTo>
                      <a:pt x="133" y="370"/>
                    </a:lnTo>
                    <a:close/>
                    <a:moveTo>
                      <a:pt x="111" y="416"/>
                    </a:moveTo>
                    <a:lnTo>
                      <a:pt x="109" y="418"/>
                    </a:lnTo>
                    <a:lnTo>
                      <a:pt x="107" y="416"/>
                    </a:lnTo>
                    <a:lnTo>
                      <a:pt x="106" y="414"/>
                    </a:lnTo>
                    <a:lnTo>
                      <a:pt x="106" y="414"/>
                    </a:lnTo>
                    <a:lnTo>
                      <a:pt x="107" y="414"/>
                    </a:lnTo>
                    <a:lnTo>
                      <a:pt x="107" y="412"/>
                    </a:lnTo>
                    <a:lnTo>
                      <a:pt x="107" y="412"/>
                    </a:lnTo>
                    <a:lnTo>
                      <a:pt x="111" y="411"/>
                    </a:lnTo>
                    <a:lnTo>
                      <a:pt x="111" y="411"/>
                    </a:lnTo>
                    <a:lnTo>
                      <a:pt x="112" y="411"/>
                    </a:lnTo>
                    <a:lnTo>
                      <a:pt x="112" y="409"/>
                    </a:lnTo>
                    <a:lnTo>
                      <a:pt x="112" y="409"/>
                    </a:lnTo>
                    <a:lnTo>
                      <a:pt x="114" y="409"/>
                    </a:lnTo>
                    <a:lnTo>
                      <a:pt x="116" y="409"/>
                    </a:lnTo>
                    <a:lnTo>
                      <a:pt x="116" y="411"/>
                    </a:lnTo>
                    <a:lnTo>
                      <a:pt x="114" y="411"/>
                    </a:lnTo>
                    <a:lnTo>
                      <a:pt x="112" y="412"/>
                    </a:lnTo>
                    <a:lnTo>
                      <a:pt x="111" y="412"/>
                    </a:lnTo>
                    <a:lnTo>
                      <a:pt x="111" y="414"/>
                    </a:lnTo>
                    <a:lnTo>
                      <a:pt x="111" y="414"/>
                    </a:lnTo>
                    <a:lnTo>
                      <a:pt x="111" y="416"/>
                    </a:lnTo>
                    <a:lnTo>
                      <a:pt x="111" y="416"/>
                    </a:lnTo>
                    <a:close/>
                    <a:moveTo>
                      <a:pt x="107" y="418"/>
                    </a:moveTo>
                    <a:lnTo>
                      <a:pt x="107" y="418"/>
                    </a:lnTo>
                    <a:lnTo>
                      <a:pt x="106" y="418"/>
                    </a:lnTo>
                    <a:lnTo>
                      <a:pt x="106" y="416"/>
                    </a:lnTo>
                    <a:lnTo>
                      <a:pt x="107" y="416"/>
                    </a:lnTo>
                    <a:lnTo>
                      <a:pt x="107" y="416"/>
                    </a:lnTo>
                    <a:lnTo>
                      <a:pt x="107" y="418"/>
                    </a:lnTo>
                    <a:close/>
                    <a:moveTo>
                      <a:pt x="102" y="426"/>
                    </a:moveTo>
                    <a:lnTo>
                      <a:pt x="100" y="426"/>
                    </a:lnTo>
                    <a:lnTo>
                      <a:pt x="100" y="426"/>
                    </a:lnTo>
                    <a:lnTo>
                      <a:pt x="99" y="423"/>
                    </a:lnTo>
                    <a:lnTo>
                      <a:pt x="100" y="423"/>
                    </a:lnTo>
                    <a:lnTo>
                      <a:pt x="100" y="421"/>
                    </a:lnTo>
                    <a:lnTo>
                      <a:pt x="102" y="424"/>
                    </a:lnTo>
                    <a:lnTo>
                      <a:pt x="102" y="424"/>
                    </a:lnTo>
                    <a:lnTo>
                      <a:pt x="102" y="426"/>
                    </a:lnTo>
                    <a:lnTo>
                      <a:pt x="102" y="426"/>
                    </a:lnTo>
                    <a:close/>
                    <a:moveTo>
                      <a:pt x="87" y="448"/>
                    </a:moveTo>
                    <a:lnTo>
                      <a:pt x="85" y="450"/>
                    </a:lnTo>
                    <a:lnTo>
                      <a:pt x="85" y="450"/>
                    </a:lnTo>
                    <a:lnTo>
                      <a:pt x="83" y="452"/>
                    </a:lnTo>
                    <a:lnTo>
                      <a:pt x="82" y="453"/>
                    </a:lnTo>
                    <a:lnTo>
                      <a:pt x="80" y="453"/>
                    </a:lnTo>
                    <a:lnTo>
                      <a:pt x="80" y="455"/>
                    </a:lnTo>
                    <a:lnTo>
                      <a:pt x="80" y="455"/>
                    </a:lnTo>
                    <a:lnTo>
                      <a:pt x="80" y="455"/>
                    </a:lnTo>
                    <a:lnTo>
                      <a:pt x="78" y="457"/>
                    </a:lnTo>
                    <a:lnTo>
                      <a:pt x="78" y="458"/>
                    </a:lnTo>
                    <a:lnTo>
                      <a:pt x="78" y="458"/>
                    </a:lnTo>
                    <a:lnTo>
                      <a:pt x="78" y="458"/>
                    </a:lnTo>
                    <a:lnTo>
                      <a:pt x="77" y="460"/>
                    </a:lnTo>
                    <a:lnTo>
                      <a:pt x="77" y="460"/>
                    </a:lnTo>
                    <a:lnTo>
                      <a:pt x="77" y="458"/>
                    </a:lnTo>
                    <a:lnTo>
                      <a:pt x="77" y="458"/>
                    </a:lnTo>
                    <a:lnTo>
                      <a:pt x="77" y="455"/>
                    </a:lnTo>
                    <a:lnTo>
                      <a:pt x="77" y="453"/>
                    </a:lnTo>
                    <a:lnTo>
                      <a:pt x="78" y="453"/>
                    </a:lnTo>
                    <a:lnTo>
                      <a:pt x="78" y="452"/>
                    </a:lnTo>
                    <a:lnTo>
                      <a:pt x="82" y="450"/>
                    </a:lnTo>
                    <a:lnTo>
                      <a:pt x="82" y="450"/>
                    </a:lnTo>
                    <a:lnTo>
                      <a:pt x="80" y="448"/>
                    </a:lnTo>
                    <a:lnTo>
                      <a:pt x="80" y="448"/>
                    </a:lnTo>
                    <a:lnTo>
                      <a:pt x="80" y="448"/>
                    </a:lnTo>
                    <a:lnTo>
                      <a:pt x="82" y="448"/>
                    </a:lnTo>
                    <a:lnTo>
                      <a:pt x="83" y="448"/>
                    </a:lnTo>
                    <a:lnTo>
                      <a:pt x="83" y="448"/>
                    </a:lnTo>
                    <a:lnTo>
                      <a:pt x="85" y="448"/>
                    </a:lnTo>
                    <a:lnTo>
                      <a:pt x="85" y="447"/>
                    </a:lnTo>
                    <a:lnTo>
                      <a:pt x="87" y="445"/>
                    </a:lnTo>
                    <a:lnTo>
                      <a:pt x="87" y="443"/>
                    </a:lnTo>
                    <a:lnTo>
                      <a:pt x="89" y="445"/>
                    </a:lnTo>
                    <a:lnTo>
                      <a:pt x="89" y="447"/>
                    </a:lnTo>
                    <a:lnTo>
                      <a:pt x="87" y="448"/>
                    </a:lnTo>
                    <a:lnTo>
                      <a:pt x="87" y="448"/>
                    </a:lnTo>
                    <a:close/>
                    <a:moveTo>
                      <a:pt x="355" y="450"/>
                    </a:moveTo>
                    <a:lnTo>
                      <a:pt x="355" y="450"/>
                    </a:lnTo>
                    <a:lnTo>
                      <a:pt x="354" y="447"/>
                    </a:lnTo>
                    <a:lnTo>
                      <a:pt x="354" y="447"/>
                    </a:lnTo>
                    <a:lnTo>
                      <a:pt x="354" y="447"/>
                    </a:lnTo>
                    <a:lnTo>
                      <a:pt x="355" y="448"/>
                    </a:lnTo>
                    <a:lnTo>
                      <a:pt x="355" y="450"/>
                    </a:lnTo>
                    <a:lnTo>
                      <a:pt x="355" y="450"/>
                    </a:lnTo>
                    <a:close/>
                    <a:moveTo>
                      <a:pt x="34" y="489"/>
                    </a:moveTo>
                    <a:lnTo>
                      <a:pt x="32" y="489"/>
                    </a:lnTo>
                    <a:lnTo>
                      <a:pt x="30" y="489"/>
                    </a:lnTo>
                    <a:lnTo>
                      <a:pt x="30" y="486"/>
                    </a:lnTo>
                    <a:lnTo>
                      <a:pt x="30" y="486"/>
                    </a:lnTo>
                    <a:lnTo>
                      <a:pt x="32" y="487"/>
                    </a:lnTo>
                    <a:lnTo>
                      <a:pt x="32" y="487"/>
                    </a:lnTo>
                    <a:lnTo>
                      <a:pt x="34" y="489"/>
                    </a:lnTo>
                    <a:close/>
                    <a:moveTo>
                      <a:pt x="12" y="494"/>
                    </a:moveTo>
                    <a:lnTo>
                      <a:pt x="10" y="498"/>
                    </a:lnTo>
                    <a:lnTo>
                      <a:pt x="10" y="498"/>
                    </a:lnTo>
                    <a:lnTo>
                      <a:pt x="8" y="498"/>
                    </a:lnTo>
                    <a:lnTo>
                      <a:pt x="8" y="496"/>
                    </a:lnTo>
                    <a:lnTo>
                      <a:pt x="8" y="494"/>
                    </a:lnTo>
                    <a:lnTo>
                      <a:pt x="10" y="494"/>
                    </a:lnTo>
                    <a:lnTo>
                      <a:pt x="10" y="494"/>
                    </a:lnTo>
                    <a:lnTo>
                      <a:pt x="12" y="493"/>
                    </a:lnTo>
                    <a:lnTo>
                      <a:pt x="12" y="493"/>
                    </a:lnTo>
                    <a:lnTo>
                      <a:pt x="12" y="494"/>
                    </a:lnTo>
                    <a:lnTo>
                      <a:pt x="12" y="494"/>
                    </a:lnTo>
                    <a:close/>
                    <a:moveTo>
                      <a:pt x="3" y="498"/>
                    </a:moveTo>
                    <a:lnTo>
                      <a:pt x="3" y="499"/>
                    </a:lnTo>
                    <a:lnTo>
                      <a:pt x="1" y="498"/>
                    </a:lnTo>
                    <a:lnTo>
                      <a:pt x="0" y="498"/>
                    </a:lnTo>
                    <a:lnTo>
                      <a:pt x="0" y="498"/>
                    </a:lnTo>
                    <a:lnTo>
                      <a:pt x="1" y="498"/>
                    </a:lnTo>
                    <a:lnTo>
                      <a:pt x="1" y="496"/>
                    </a:lnTo>
                    <a:lnTo>
                      <a:pt x="1" y="496"/>
                    </a:lnTo>
                    <a:lnTo>
                      <a:pt x="5" y="496"/>
                    </a:lnTo>
                    <a:lnTo>
                      <a:pt x="5" y="498"/>
                    </a:lnTo>
                    <a:lnTo>
                      <a:pt x="3" y="498"/>
                    </a:lnTo>
                    <a:lnTo>
                      <a:pt x="3" y="49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4" name="Freeform 119"/>
              <p:cNvSpPr>
                <a:spLocks/>
              </p:cNvSpPr>
              <p:nvPr/>
            </p:nvSpPr>
            <p:spPr bwMode="auto">
              <a:xfrm>
                <a:off x="4456" y="3378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5" name="Freeform 120"/>
              <p:cNvSpPr>
                <a:spLocks noEditPoints="1"/>
              </p:cNvSpPr>
              <p:nvPr/>
            </p:nvSpPr>
            <p:spPr bwMode="auto">
              <a:xfrm>
                <a:off x="4287" y="2943"/>
                <a:ext cx="154" cy="195"/>
              </a:xfrm>
              <a:custGeom>
                <a:avLst/>
                <a:gdLst>
                  <a:gd name="T0" fmla="*/ 143 w 154"/>
                  <a:gd name="T1" fmla="*/ 45 h 195"/>
                  <a:gd name="T2" fmla="*/ 135 w 154"/>
                  <a:gd name="T3" fmla="*/ 55 h 195"/>
                  <a:gd name="T4" fmla="*/ 137 w 154"/>
                  <a:gd name="T5" fmla="*/ 111 h 195"/>
                  <a:gd name="T6" fmla="*/ 142 w 154"/>
                  <a:gd name="T7" fmla="*/ 128 h 195"/>
                  <a:gd name="T8" fmla="*/ 147 w 154"/>
                  <a:gd name="T9" fmla="*/ 138 h 195"/>
                  <a:gd name="T10" fmla="*/ 138 w 154"/>
                  <a:gd name="T11" fmla="*/ 143 h 195"/>
                  <a:gd name="T12" fmla="*/ 135 w 154"/>
                  <a:gd name="T13" fmla="*/ 145 h 195"/>
                  <a:gd name="T14" fmla="*/ 135 w 154"/>
                  <a:gd name="T15" fmla="*/ 149 h 195"/>
                  <a:gd name="T16" fmla="*/ 125 w 154"/>
                  <a:gd name="T17" fmla="*/ 154 h 195"/>
                  <a:gd name="T18" fmla="*/ 121 w 154"/>
                  <a:gd name="T19" fmla="*/ 164 h 195"/>
                  <a:gd name="T20" fmla="*/ 116 w 154"/>
                  <a:gd name="T21" fmla="*/ 171 h 195"/>
                  <a:gd name="T22" fmla="*/ 113 w 154"/>
                  <a:gd name="T23" fmla="*/ 181 h 195"/>
                  <a:gd name="T24" fmla="*/ 111 w 154"/>
                  <a:gd name="T25" fmla="*/ 184 h 195"/>
                  <a:gd name="T26" fmla="*/ 104 w 154"/>
                  <a:gd name="T27" fmla="*/ 193 h 195"/>
                  <a:gd name="T28" fmla="*/ 101 w 154"/>
                  <a:gd name="T29" fmla="*/ 193 h 195"/>
                  <a:gd name="T30" fmla="*/ 89 w 154"/>
                  <a:gd name="T31" fmla="*/ 184 h 195"/>
                  <a:gd name="T32" fmla="*/ 77 w 154"/>
                  <a:gd name="T33" fmla="*/ 178 h 195"/>
                  <a:gd name="T34" fmla="*/ 73 w 154"/>
                  <a:gd name="T35" fmla="*/ 172 h 195"/>
                  <a:gd name="T36" fmla="*/ 71 w 154"/>
                  <a:gd name="T37" fmla="*/ 171 h 195"/>
                  <a:gd name="T38" fmla="*/ 73 w 154"/>
                  <a:gd name="T39" fmla="*/ 166 h 195"/>
                  <a:gd name="T40" fmla="*/ 66 w 154"/>
                  <a:gd name="T41" fmla="*/ 161 h 195"/>
                  <a:gd name="T42" fmla="*/ 49 w 154"/>
                  <a:gd name="T43" fmla="*/ 152 h 195"/>
                  <a:gd name="T44" fmla="*/ 32 w 154"/>
                  <a:gd name="T45" fmla="*/ 142 h 195"/>
                  <a:gd name="T46" fmla="*/ 17 w 154"/>
                  <a:gd name="T47" fmla="*/ 133 h 195"/>
                  <a:gd name="T48" fmla="*/ 3 w 154"/>
                  <a:gd name="T49" fmla="*/ 125 h 195"/>
                  <a:gd name="T50" fmla="*/ 0 w 154"/>
                  <a:gd name="T51" fmla="*/ 113 h 195"/>
                  <a:gd name="T52" fmla="*/ 3 w 154"/>
                  <a:gd name="T53" fmla="*/ 99 h 195"/>
                  <a:gd name="T54" fmla="*/ 8 w 154"/>
                  <a:gd name="T55" fmla="*/ 92 h 195"/>
                  <a:gd name="T56" fmla="*/ 13 w 154"/>
                  <a:gd name="T57" fmla="*/ 84 h 195"/>
                  <a:gd name="T58" fmla="*/ 17 w 154"/>
                  <a:gd name="T59" fmla="*/ 82 h 195"/>
                  <a:gd name="T60" fmla="*/ 18 w 154"/>
                  <a:gd name="T61" fmla="*/ 77 h 195"/>
                  <a:gd name="T62" fmla="*/ 20 w 154"/>
                  <a:gd name="T63" fmla="*/ 74 h 195"/>
                  <a:gd name="T64" fmla="*/ 18 w 154"/>
                  <a:gd name="T65" fmla="*/ 63 h 195"/>
                  <a:gd name="T66" fmla="*/ 18 w 154"/>
                  <a:gd name="T67" fmla="*/ 57 h 195"/>
                  <a:gd name="T68" fmla="*/ 15 w 154"/>
                  <a:gd name="T69" fmla="*/ 51 h 195"/>
                  <a:gd name="T70" fmla="*/ 10 w 154"/>
                  <a:gd name="T71" fmla="*/ 41 h 195"/>
                  <a:gd name="T72" fmla="*/ 10 w 154"/>
                  <a:gd name="T73" fmla="*/ 36 h 195"/>
                  <a:gd name="T74" fmla="*/ 5 w 154"/>
                  <a:gd name="T75" fmla="*/ 33 h 195"/>
                  <a:gd name="T76" fmla="*/ 8 w 154"/>
                  <a:gd name="T77" fmla="*/ 17 h 195"/>
                  <a:gd name="T78" fmla="*/ 25 w 154"/>
                  <a:gd name="T79" fmla="*/ 0 h 195"/>
                  <a:gd name="T80" fmla="*/ 27 w 154"/>
                  <a:gd name="T81" fmla="*/ 4 h 195"/>
                  <a:gd name="T82" fmla="*/ 36 w 154"/>
                  <a:gd name="T83" fmla="*/ 4 h 195"/>
                  <a:gd name="T84" fmla="*/ 36 w 154"/>
                  <a:gd name="T85" fmla="*/ 9 h 195"/>
                  <a:gd name="T86" fmla="*/ 39 w 154"/>
                  <a:gd name="T87" fmla="*/ 17 h 195"/>
                  <a:gd name="T88" fmla="*/ 46 w 154"/>
                  <a:gd name="T89" fmla="*/ 21 h 195"/>
                  <a:gd name="T90" fmla="*/ 58 w 154"/>
                  <a:gd name="T91" fmla="*/ 22 h 195"/>
                  <a:gd name="T92" fmla="*/ 73 w 154"/>
                  <a:gd name="T93" fmla="*/ 33 h 195"/>
                  <a:gd name="T94" fmla="*/ 87 w 154"/>
                  <a:gd name="T95" fmla="*/ 38 h 195"/>
                  <a:gd name="T96" fmla="*/ 101 w 154"/>
                  <a:gd name="T97" fmla="*/ 39 h 195"/>
                  <a:gd name="T98" fmla="*/ 111 w 154"/>
                  <a:gd name="T99" fmla="*/ 38 h 195"/>
                  <a:gd name="T100" fmla="*/ 123 w 154"/>
                  <a:gd name="T101" fmla="*/ 28 h 195"/>
                  <a:gd name="T102" fmla="*/ 137 w 154"/>
                  <a:gd name="T103" fmla="*/ 29 h 195"/>
                  <a:gd name="T104" fmla="*/ 142 w 154"/>
                  <a:gd name="T105" fmla="*/ 31 h 195"/>
                  <a:gd name="T106" fmla="*/ 154 w 154"/>
                  <a:gd name="T107" fmla="*/ 29 h 195"/>
                  <a:gd name="T108" fmla="*/ 137 w 154"/>
                  <a:gd name="T109" fmla="*/ 145 h 195"/>
                  <a:gd name="T110" fmla="*/ 138 w 154"/>
                  <a:gd name="T111" fmla="*/ 1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4" h="195">
                    <a:moveTo>
                      <a:pt x="154" y="29"/>
                    </a:moveTo>
                    <a:lnTo>
                      <a:pt x="150" y="33"/>
                    </a:lnTo>
                    <a:lnTo>
                      <a:pt x="148" y="38"/>
                    </a:lnTo>
                    <a:lnTo>
                      <a:pt x="143" y="45"/>
                    </a:lnTo>
                    <a:lnTo>
                      <a:pt x="138" y="48"/>
                    </a:lnTo>
                    <a:lnTo>
                      <a:pt x="137" y="51"/>
                    </a:lnTo>
                    <a:lnTo>
                      <a:pt x="135" y="51"/>
                    </a:lnTo>
                    <a:lnTo>
                      <a:pt x="135" y="55"/>
                    </a:lnTo>
                    <a:lnTo>
                      <a:pt x="135" y="63"/>
                    </a:lnTo>
                    <a:lnTo>
                      <a:pt x="137" y="79"/>
                    </a:lnTo>
                    <a:lnTo>
                      <a:pt x="137" y="96"/>
                    </a:lnTo>
                    <a:lnTo>
                      <a:pt x="137" y="111"/>
                    </a:lnTo>
                    <a:lnTo>
                      <a:pt x="137" y="120"/>
                    </a:lnTo>
                    <a:lnTo>
                      <a:pt x="137" y="123"/>
                    </a:lnTo>
                    <a:lnTo>
                      <a:pt x="138" y="126"/>
                    </a:lnTo>
                    <a:lnTo>
                      <a:pt x="142" y="128"/>
                    </a:lnTo>
                    <a:lnTo>
                      <a:pt x="145" y="133"/>
                    </a:lnTo>
                    <a:lnTo>
                      <a:pt x="147" y="135"/>
                    </a:lnTo>
                    <a:lnTo>
                      <a:pt x="147" y="137"/>
                    </a:lnTo>
                    <a:lnTo>
                      <a:pt x="147" y="138"/>
                    </a:lnTo>
                    <a:lnTo>
                      <a:pt x="143" y="142"/>
                    </a:lnTo>
                    <a:lnTo>
                      <a:pt x="142" y="143"/>
                    </a:lnTo>
                    <a:lnTo>
                      <a:pt x="138" y="143"/>
                    </a:lnTo>
                    <a:lnTo>
                      <a:pt x="138" y="143"/>
                    </a:lnTo>
                    <a:lnTo>
                      <a:pt x="137" y="143"/>
                    </a:lnTo>
                    <a:lnTo>
                      <a:pt x="137" y="143"/>
                    </a:lnTo>
                    <a:lnTo>
                      <a:pt x="135" y="145"/>
                    </a:lnTo>
                    <a:lnTo>
                      <a:pt x="135" y="145"/>
                    </a:lnTo>
                    <a:lnTo>
                      <a:pt x="135" y="143"/>
                    </a:lnTo>
                    <a:lnTo>
                      <a:pt x="135" y="147"/>
                    </a:lnTo>
                    <a:lnTo>
                      <a:pt x="135" y="147"/>
                    </a:lnTo>
                    <a:lnTo>
                      <a:pt x="135" y="149"/>
                    </a:lnTo>
                    <a:lnTo>
                      <a:pt x="133" y="150"/>
                    </a:lnTo>
                    <a:lnTo>
                      <a:pt x="133" y="152"/>
                    </a:lnTo>
                    <a:lnTo>
                      <a:pt x="130" y="154"/>
                    </a:lnTo>
                    <a:lnTo>
                      <a:pt x="125" y="154"/>
                    </a:lnTo>
                    <a:lnTo>
                      <a:pt x="123" y="155"/>
                    </a:lnTo>
                    <a:lnTo>
                      <a:pt x="121" y="157"/>
                    </a:lnTo>
                    <a:lnTo>
                      <a:pt x="121" y="159"/>
                    </a:lnTo>
                    <a:lnTo>
                      <a:pt x="121" y="164"/>
                    </a:lnTo>
                    <a:lnTo>
                      <a:pt x="119" y="166"/>
                    </a:lnTo>
                    <a:lnTo>
                      <a:pt x="119" y="167"/>
                    </a:lnTo>
                    <a:lnTo>
                      <a:pt x="118" y="169"/>
                    </a:lnTo>
                    <a:lnTo>
                      <a:pt x="116" y="171"/>
                    </a:lnTo>
                    <a:lnTo>
                      <a:pt x="114" y="172"/>
                    </a:lnTo>
                    <a:lnTo>
                      <a:pt x="114" y="174"/>
                    </a:lnTo>
                    <a:lnTo>
                      <a:pt x="114" y="178"/>
                    </a:lnTo>
                    <a:lnTo>
                      <a:pt x="113" y="181"/>
                    </a:lnTo>
                    <a:lnTo>
                      <a:pt x="113" y="181"/>
                    </a:lnTo>
                    <a:lnTo>
                      <a:pt x="113" y="181"/>
                    </a:lnTo>
                    <a:lnTo>
                      <a:pt x="111" y="183"/>
                    </a:lnTo>
                    <a:lnTo>
                      <a:pt x="111" y="184"/>
                    </a:lnTo>
                    <a:lnTo>
                      <a:pt x="111" y="184"/>
                    </a:lnTo>
                    <a:lnTo>
                      <a:pt x="107" y="191"/>
                    </a:lnTo>
                    <a:lnTo>
                      <a:pt x="106" y="193"/>
                    </a:lnTo>
                    <a:lnTo>
                      <a:pt x="104" y="193"/>
                    </a:lnTo>
                    <a:lnTo>
                      <a:pt x="102" y="195"/>
                    </a:lnTo>
                    <a:lnTo>
                      <a:pt x="102" y="195"/>
                    </a:lnTo>
                    <a:lnTo>
                      <a:pt x="102" y="195"/>
                    </a:lnTo>
                    <a:lnTo>
                      <a:pt x="101" y="193"/>
                    </a:lnTo>
                    <a:lnTo>
                      <a:pt x="97" y="191"/>
                    </a:lnTo>
                    <a:lnTo>
                      <a:pt x="94" y="189"/>
                    </a:lnTo>
                    <a:lnTo>
                      <a:pt x="92" y="188"/>
                    </a:lnTo>
                    <a:lnTo>
                      <a:pt x="89" y="184"/>
                    </a:lnTo>
                    <a:lnTo>
                      <a:pt x="85" y="183"/>
                    </a:lnTo>
                    <a:lnTo>
                      <a:pt x="82" y="181"/>
                    </a:lnTo>
                    <a:lnTo>
                      <a:pt x="80" y="179"/>
                    </a:lnTo>
                    <a:lnTo>
                      <a:pt x="77" y="178"/>
                    </a:lnTo>
                    <a:lnTo>
                      <a:pt x="75" y="176"/>
                    </a:lnTo>
                    <a:lnTo>
                      <a:pt x="73" y="174"/>
                    </a:lnTo>
                    <a:lnTo>
                      <a:pt x="73" y="174"/>
                    </a:lnTo>
                    <a:lnTo>
                      <a:pt x="73" y="172"/>
                    </a:lnTo>
                    <a:lnTo>
                      <a:pt x="71" y="172"/>
                    </a:lnTo>
                    <a:lnTo>
                      <a:pt x="71" y="172"/>
                    </a:lnTo>
                    <a:lnTo>
                      <a:pt x="71" y="172"/>
                    </a:lnTo>
                    <a:lnTo>
                      <a:pt x="71" y="171"/>
                    </a:lnTo>
                    <a:lnTo>
                      <a:pt x="71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2"/>
                    </a:lnTo>
                    <a:lnTo>
                      <a:pt x="66" y="161"/>
                    </a:lnTo>
                    <a:lnTo>
                      <a:pt x="61" y="159"/>
                    </a:lnTo>
                    <a:lnTo>
                      <a:pt x="58" y="155"/>
                    </a:lnTo>
                    <a:lnTo>
                      <a:pt x="53" y="154"/>
                    </a:lnTo>
                    <a:lnTo>
                      <a:pt x="49" y="152"/>
                    </a:lnTo>
                    <a:lnTo>
                      <a:pt x="46" y="149"/>
                    </a:lnTo>
                    <a:lnTo>
                      <a:pt x="41" y="147"/>
                    </a:lnTo>
                    <a:lnTo>
                      <a:pt x="37" y="145"/>
                    </a:lnTo>
                    <a:lnTo>
                      <a:pt x="32" y="142"/>
                    </a:lnTo>
                    <a:lnTo>
                      <a:pt x="29" y="140"/>
                    </a:lnTo>
                    <a:lnTo>
                      <a:pt x="25" y="138"/>
                    </a:lnTo>
                    <a:lnTo>
                      <a:pt x="20" y="135"/>
                    </a:lnTo>
                    <a:lnTo>
                      <a:pt x="17" y="133"/>
                    </a:lnTo>
                    <a:lnTo>
                      <a:pt x="13" y="132"/>
                    </a:lnTo>
                    <a:lnTo>
                      <a:pt x="8" y="128"/>
                    </a:lnTo>
                    <a:lnTo>
                      <a:pt x="5" y="126"/>
                    </a:lnTo>
                    <a:lnTo>
                      <a:pt x="3" y="125"/>
                    </a:lnTo>
                    <a:lnTo>
                      <a:pt x="1" y="125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3"/>
                    </a:lnTo>
                    <a:lnTo>
                      <a:pt x="0" y="106"/>
                    </a:lnTo>
                    <a:lnTo>
                      <a:pt x="1" y="103"/>
                    </a:lnTo>
                    <a:lnTo>
                      <a:pt x="3" y="101"/>
                    </a:lnTo>
                    <a:lnTo>
                      <a:pt x="3" y="99"/>
                    </a:lnTo>
                    <a:lnTo>
                      <a:pt x="3" y="96"/>
                    </a:lnTo>
                    <a:lnTo>
                      <a:pt x="5" y="94"/>
                    </a:lnTo>
                    <a:lnTo>
                      <a:pt x="6" y="92"/>
                    </a:lnTo>
                    <a:lnTo>
                      <a:pt x="8" y="92"/>
                    </a:lnTo>
                    <a:lnTo>
                      <a:pt x="10" y="89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84"/>
                    </a:lnTo>
                    <a:lnTo>
                      <a:pt x="15" y="84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7" y="79"/>
                    </a:lnTo>
                    <a:lnTo>
                      <a:pt x="17" y="79"/>
                    </a:lnTo>
                    <a:lnTo>
                      <a:pt x="18" y="77"/>
                    </a:lnTo>
                    <a:lnTo>
                      <a:pt x="18" y="75"/>
                    </a:lnTo>
                    <a:lnTo>
                      <a:pt x="20" y="75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0" y="72"/>
                    </a:lnTo>
                    <a:lnTo>
                      <a:pt x="20" y="70"/>
                    </a:lnTo>
                    <a:lnTo>
                      <a:pt x="20" y="67"/>
                    </a:lnTo>
                    <a:lnTo>
                      <a:pt x="18" y="63"/>
                    </a:lnTo>
                    <a:lnTo>
                      <a:pt x="18" y="60"/>
                    </a:lnTo>
                    <a:lnTo>
                      <a:pt x="18" y="58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17" y="57"/>
                    </a:lnTo>
                    <a:lnTo>
                      <a:pt x="17" y="53"/>
                    </a:lnTo>
                    <a:lnTo>
                      <a:pt x="17" y="51"/>
                    </a:lnTo>
                    <a:lnTo>
                      <a:pt x="15" y="51"/>
                    </a:lnTo>
                    <a:lnTo>
                      <a:pt x="13" y="50"/>
                    </a:lnTo>
                    <a:lnTo>
                      <a:pt x="12" y="46"/>
                    </a:lnTo>
                    <a:lnTo>
                      <a:pt x="10" y="46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0" y="38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6" y="34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5" y="21"/>
                    </a:lnTo>
                    <a:lnTo>
                      <a:pt x="8" y="17"/>
                    </a:lnTo>
                    <a:lnTo>
                      <a:pt x="13" y="12"/>
                    </a:lnTo>
                    <a:lnTo>
                      <a:pt x="18" y="9"/>
                    </a:lnTo>
                    <a:lnTo>
                      <a:pt x="22" y="4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7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6" y="4"/>
                    </a:lnTo>
                    <a:lnTo>
                      <a:pt x="36" y="5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7" y="16"/>
                    </a:lnTo>
                    <a:lnTo>
                      <a:pt x="39" y="17"/>
                    </a:lnTo>
                    <a:lnTo>
                      <a:pt x="39" y="21"/>
                    </a:lnTo>
                    <a:lnTo>
                      <a:pt x="41" y="21"/>
                    </a:lnTo>
                    <a:lnTo>
                      <a:pt x="42" y="21"/>
                    </a:lnTo>
                    <a:lnTo>
                      <a:pt x="46" y="21"/>
                    </a:lnTo>
                    <a:lnTo>
                      <a:pt x="51" y="21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8" y="22"/>
                    </a:lnTo>
                    <a:lnTo>
                      <a:pt x="63" y="24"/>
                    </a:lnTo>
                    <a:lnTo>
                      <a:pt x="66" y="28"/>
                    </a:lnTo>
                    <a:lnTo>
                      <a:pt x="70" y="29"/>
                    </a:lnTo>
                    <a:lnTo>
                      <a:pt x="73" y="33"/>
                    </a:lnTo>
                    <a:lnTo>
                      <a:pt x="78" y="34"/>
                    </a:lnTo>
                    <a:lnTo>
                      <a:pt x="80" y="36"/>
                    </a:lnTo>
                    <a:lnTo>
                      <a:pt x="83" y="36"/>
                    </a:lnTo>
                    <a:lnTo>
                      <a:pt x="87" y="38"/>
                    </a:lnTo>
                    <a:lnTo>
                      <a:pt x="90" y="38"/>
                    </a:lnTo>
                    <a:lnTo>
                      <a:pt x="94" y="38"/>
                    </a:lnTo>
                    <a:lnTo>
                      <a:pt x="97" y="39"/>
                    </a:lnTo>
                    <a:lnTo>
                      <a:pt x="101" y="39"/>
                    </a:lnTo>
                    <a:lnTo>
                      <a:pt x="102" y="39"/>
                    </a:lnTo>
                    <a:lnTo>
                      <a:pt x="107" y="39"/>
                    </a:lnTo>
                    <a:lnTo>
                      <a:pt x="107" y="39"/>
                    </a:lnTo>
                    <a:lnTo>
                      <a:pt x="111" y="38"/>
                    </a:lnTo>
                    <a:lnTo>
                      <a:pt x="113" y="34"/>
                    </a:lnTo>
                    <a:lnTo>
                      <a:pt x="114" y="33"/>
                    </a:lnTo>
                    <a:lnTo>
                      <a:pt x="118" y="31"/>
                    </a:lnTo>
                    <a:lnTo>
                      <a:pt x="123" y="28"/>
                    </a:lnTo>
                    <a:lnTo>
                      <a:pt x="128" y="26"/>
                    </a:lnTo>
                    <a:lnTo>
                      <a:pt x="131" y="24"/>
                    </a:lnTo>
                    <a:lnTo>
                      <a:pt x="133" y="26"/>
                    </a:lnTo>
                    <a:lnTo>
                      <a:pt x="137" y="29"/>
                    </a:lnTo>
                    <a:lnTo>
                      <a:pt x="138" y="29"/>
                    </a:lnTo>
                    <a:lnTo>
                      <a:pt x="138" y="31"/>
                    </a:lnTo>
                    <a:lnTo>
                      <a:pt x="140" y="31"/>
                    </a:lnTo>
                    <a:lnTo>
                      <a:pt x="142" y="31"/>
                    </a:lnTo>
                    <a:lnTo>
                      <a:pt x="143" y="31"/>
                    </a:lnTo>
                    <a:lnTo>
                      <a:pt x="145" y="31"/>
                    </a:lnTo>
                    <a:lnTo>
                      <a:pt x="150" y="29"/>
                    </a:lnTo>
                    <a:lnTo>
                      <a:pt x="154" y="29"/>
                    </a:lnTo>
                    <a:lnTo>
                      <a:pt x="154" y="29"/>
                    </a:lnTo>
                    <a:close/>
                    <a:moveTo>
                      <a:pt x="137" y="147"/>
                    </a:moveTo>
                    <a:lnTo>
                      <a:pt x="135" y="147"/>
                    </a:lnTo>
                    <a:lnTo>
                      <a:pt x="137" y="145"/>
                    </a:lnTo>
                    <a:lnTo>
                      <a:pt x="138" y="145"/>
                    </a:lnTo>
                    <a:lnTo>
                      <a:pt x="138" y="145"/>
                    </a:lnTo>
                    <a:lnTo>
                      <a:pt x="138" y="145"/>
                    </a:lnTo>
                    <a:lnTo>
                      <a:pt x="138" y="145"/>
                    </a:lnTo>
                    <a:lnTo>
                      <a:pt x="138" y="145"/>
                    </a:lnTo>
                    <a:lnTo>
                      <a:pt x="137" y="147"/>
                    </a:lnTo>
                    <a:lnTo>
                      <a:pt x="137" y="14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6" name="Freeform 121"/>
              <p:cNvSpPr>
                <a:spLocks noEditPoints="1"/>
              </p:cNvSpPr>
              <p:nvPr/>
            </p:nvSpPr>
            <p:spPr bwMode="auto">
              <a:xfrm>
                <a:off x="4966" y="2134"/>
                <a:ext cx="210" cy="102"/>
              </a:xfrm>
              <a:custGeom>
                <a:avLst/>
                <a:gdLst>
                  <a:gd name="T0" fmla="*/ 204 w 210"/>
                  <a:gd name="T1" fmla="*/ 32 h 102"/>
                  <a:gd name="T2" fmla="*/ 178 w 210"/>
                  <a:gd name="T3" fmla="*/ 46 h 102"/>
                  <a:gd name="T4" fmla="*/ 164 w 210"/>
                  <a:gd name="T5" fmla="*/ 56 h 102"/>
                  <a:gd name="T6" fmla="*/ 145 w 210"/>
                  <a:gd name="T7" fmla="*/ 58 h 102"/>
                  <a:gd name="T8" fmla="*/ 139 w 210"/>
                  <a:gd name="T9" fmla="*/ 71 h 102"/>
                  <a:gd name="T10" fmla="*/ 130 w 210"/>
                  <a:gd name="T11" fmla="*/ 73 h 102"/>
                  <a:gd name="T12" fmla="*/ 120 w 210"/>
                  <a:gd name="T13" fmla="*/ 68 h 102"/>
                  <a:gd name="T14" fmla="*/ 106 w 210"/>
                  <a:gd name="T15" fmla="*/ 73 h 102"/>
                  <a:gd name="T16" fmla="*/ 96 w 210"/>
                  <a:gd name="T17" fmla="*/ 81 h 102"/>
                  <a:gd name="T18" fmla="*/ 87 w 210"/>
                  <a:gd name="T19" fmla="*/ 88 h 102"/>
                  <a:gd name="T20" fmla="*/ 86 w 210"/>
                  <a:gd name="T21" fmla="*/ 97 h 102"/>
                  <a:gd name="T22" fmla="*/ 74 w 210"/>
                  <a:gd name="T23" fmla="*/ 98 h 102"/>
                  <a:gd name="T24" fmla="*/ 58 w 210"/>
                  <a:gd name="T25" fmla="*/ 100 h 102"/>
                  <a:gd name="T26" fmla="*/ 50 w 210"/>
                  <a:gd name="T27" fmla="*/ 100 h 102"/>
                  <a:gd name="T28" fmla="*/ 43 w 210"/>
                  <a:gd name="T29" fmla="*/ 95 h 102"/>
                  <a:gd name="T30" fmla="*/ 39 w 210"/>
                  <a:gd name="T31" fmla="*/ 95 h 102"/>
                  <a:gd name="T32" fmla="*/ 27 w 210"/>
                  <a:gd name="T33" fmla="*/ 97 h 102"/>
                  <a:gd name="T34" fmla="*/ 17 w 210"/>
                  <a:gd name="T35" fmla="*/ 93 h 102"/>
                  <a:gd name="T36" fmla="*/ 3 w 210"/>
                  <a:gd name="T37" fmla="*/ 95 h 102"/>
                  <a:gd name="T38" fmla="*/ 2 w 210"/>
                  <a:gd name="T39" fmla="*/ 83 h 102"/>
                  <a:gd name="T40" fmla="*/ 5 w 210"/>
                  <a:gd name="T41" fmla="*/ 81 h 102"/>
                  <a:gd name="T42" fmla="*/ 22 w 210"/>
                  <a:gd name="T43" fmla="*/ 81 h 102"/>
                  <a:gd name="T44" fmla="*/ 32 w 210"/>
                  <a:gd name="T45" fmla="*/ 78 h 102"/>
                  <a:gd name="T46" fmla="*/ 43 w 210"/>
                  <a:gd name="T47" fmla="*/ 76 h 102"/>
                  <a:gd name="T48" fmla="*/ 48 w 210"/>
                  <a:gd name="T49" fmla="*/ 78 h 102"/>
                  <a:gd name="T50" fmla="*/ 56 w 210"/>
                  <a:gd name="T51" fmla="*/ 71 h 102"/>
                  <a:gd name="T52" fmla="*/ 60 w 210"/>
                  <a:gd name="T53" fmla="*/ 69 h 102"/>
                  <a:gd name="T54" fmla="*/ 67 w 210"/>
                  <a:gd name="T55" fmla="*/ 68 h 102"/>
                  <a:gd name="T56" fmla="*/ 70 w 210"/>
                  <a:gd name="T57" fmla="*/ 63 h 102"/>
                  <a:gd name="T58" fmla="*/ 58 w 210"/>
                  <a:gd name="T59" fmla="*/ 58 h 102"/>
                  <a:gd name="T60" fmla="*/ 53 w 210"/>
                  <a:gd name="T61" fmla="*/ 54 h 102"/>
                  <a:gd name="T62" fmla="*/ 46 w 210"/>
                  <a:gd name="T63" fmla="*/ 46 h 102"/>
                  <a:gd name="T64" fmla="*/ 44 w 210"/>
                  <a:gd name="T65" fmla="*/ 49 h 102"/>
                  <a:gd name="T66" fmla="*/ 39 w 210"/>
                  <a:gd name="T67" fmla="*/ 54 h 102"/>
                  <a:gd name="T68" fmla="*/ 29 w 210"/>
                  <a:gd name="T69" fmla="*/ 47 h 102"/>
                  <a:gd name="T70" fmla="*/ 17 w 210"/>
                  <a:gd name="T71" fmla="*/ 44 h 102"/>
                  <a:gd name="T72" fmla="*/ 31 w 210"/>
                  <a:gd name="T73" fmla="*/ 32 h 102"/>
                  <a:gd name="T74" fmla="*/ 36 w 210"/>
                  <a:gd name="T75" fmla="*/ 27 h 102"/>
                  <a:gd name="T76" fmla="*/ 34 w 210"/>
                  <a:gd name="T77" fmla="*/ 20 h 102"/>
                  <a:gd name="T78" fmla="*/ 44 w 210"/>
                  <a:gd name="T79" fmla="*/ 12 h 102"/>
                  <a:gd name="T80" fmla="*/ 65 w 210"/>
                  <a:gd name="T81" fmla="*/ 15 h 102"/>
                  <a:gd name="T82" fmla="*/ 80 w 210"/>
                  <a:gd name="T83" fmla="*/ 22 h 102"/>
                  <a:gd name="T84" fmla="*/ 89 w 210"/>
                  <a:gd name="T85" fmla="*/ 3 h 102"/>
                  <a:gd name="T86" fmla="*/ 103 w 210"/>
                  <a:gd name="T87" fmla="*/ 5 h 102"/>
                  <a:gd name="T88" fmla="*/ 127 w 210"/>
                  <a:gd name="T89" fmla="*/ 8 h 102"/>
                  <a:gd name="T90" fmla="*/ 151 w 210"/>
                  <a:gd name="T91" fmla="*/ 8 h 102"/>
                  <a:gd name="T92" fmla="*/ 168 w 210"/>
                  <a:gd name="T93" fmla="*/ 10 h 102"/>
                  <a:gd name="T94" fmla="*/ 186 w 210"/>
                  <a:gd name="T95" fmla="*/ 13 h 102"/>
                  <a:gd name="T96" fmla="*/ 195 w 210"/>
                  <a:gd name="T97" fmla="*/ 20 h 102"/>
                  <a:gd name="T98" fmla="*/ 210 w 210"/>
                  <a:gd name="T99" fmla="*/ 27 h 102"/>
                  <a:gd name="T100" fmla="*/ 34 w 210"/>
                  <a:gd name="T101" fmla="*/ 80 h 102"/>
                  <a:gd name="T102" fmla="*/ 34 w 210"/>
                  <a:gd name="T103" fmla="*/ 83 h 102"/>
                  <a:gd name="T104" fmla="*/ 48 w 210"/>
                  <a:gd name="T105" fmla="*/ 85 h 102"/>
                  <a:gd name="T106" fmla="*/ 48 w 210"/>
                  <a:gd name="T107" fmla="*/ 85 h 102"/>
                  <a:gd name="T108" fmla="*/ 24 w 210"/>
                  <a:gd name="T109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0" h="102">
                    <a:moveTo>
                      <a:pt x="210" y="27"/>
                    </a:moveTo>
                    <a:lnTo>
                      <a:pt x="210" y="29"/>
                    </a:lnTo>
                    <a:lnTo>
                      <a:pt x="210" y="30"/>
                    </a:lnTo>
                    <a:lnTo>
                      <a:pt x="210" y="32"/>
                    </a:lnTo>
                    <a:lnTo>
                      <a:pt x="210" y="32"/>
                    </a:lnTo>
                    <a:lnTo>
                      <a:pt x="205" y="32"/>
                    </a:lnTo>
                    <a:lnTo>
                      <a:pt x="204" y="32"/>
                    </a:lnTo>
                    <a:lnTo>
                      <a:pt x="202" y="35"/>
                    </a:lnTo>
                    <a:lnTo>
                      <a:pt x="197" y="37"/>
                    </a:lnTo>
                    <a:lnTo>
                      <a:pt x="193" y="39"/>
                    </a:lnTo>
                    <a:lnTo>
                      <a:pt x="193" y="39"/>
                    </a:lnTo>
                    <a:lnTo>
                      <a:pt x="190" y="39"/>
                    </a:lnTo>
                    <a:lnTo>
                      <a:pt x="183" y="44"/>
                    </a:lnTo>
                    <a:lnTo>
                      <a:pt x="178" y="46"/>
                    </a:lnTo>
                    <a:lnTo>
                      <a:pt x="176" y="47"/>
                    </a:lnTo>
                    <a:lnTo>
                      <a:pt x="175" y="49"/>
                    </a:lnTo>
                    <a:lnTo>
                      <a:pt x="175" y="49"/>
                    </a:lnTo>
                    <a:lnTo>
                      <a:pt x="175" y="51"/>
                    </a:lnTo>
                    <a:lnTo>
                      <a:pt x="171" y="56"/>
                    </a:lnTo>
                    <a:lnTo>
                      <a:pt x="168" y="56"/>
                    </a:lnTo>
                    <a:lnTo>
                      <a:pt x="164" y="56"/>
                    </a:lnTo>
                    <a:lnTo>
                      <a:pt x="163" y="58"/>
                    </a:lnTo>
                    <a:lnTo>
                      <a:pt x="161" y="58"/>
                    </a:lnTo>
                    <a:lnTo>
                      <a:pt x="154" y="58"/>
                    </a:lnTo>
                    <a:lnTo>
                      <a:pt x="152" y="58"/>
                    </a:lnTo>
                    <a:lnTo>
                      <a:pt x="149" y="58"/>
                    </a:lnTo>
                    <a:lnTo>
                      <a:pt x="147" y="58"/>
                    </a:lnTo>
                    <a:lnTo>
                      <a:pt x="145" y="58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2" y="64"/>
                    </a:lnTo>
                    <a:lnTo>
                      <a:pt x="142" y="66"/>
                    </a:lnTo>
                    <a:lnTo>
                      <a:pt x="140" y="68"/>
                    </a:lnTo>
                    <a:lnTo>
                      <a:pt x="140" y="69"/>
                    </a:lnTo>
                    <a:lnTo>
                      <a:pt x="139" y="7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5" y="73"/>
                    </a:lnTo>
                    <a:lnTo>
                      <a:pt x="133" y="73"/>
                    </a:lnTo>
                    <a:lnTo>
                      <a:pt x="133" y="73"/>
                    </a:lnTo>
                    <a:lnTo>
                      <a:pt x="130" y="73"/>
                    </a:lnTo>
                    <a:lnTo>
                      <a:pt x="130" y="73"/>
                    </a:lnTo>
                    <a:lnTo>
                      <a:pt x="127" y="75"/>
                    </a:lnTo>
                    <a:lnTo>
                      <a:pt x="123" y="75"/>
                    </a:lnTo>
                    <a:lnTo>
                      <a:pt x="123" y="75"/>
                    </a:lnTo>
                    <a:lnTo>
                      <a:pt x="121" y="69"/>
                    </a:lnTo>
                    <a:lnTo>
                      <a:pt x="121" y="68"/>
                    </a:lnTo>
                    <a:lnTo>
                      <a:pt x="121" y="68"/>
                    </a:lnTo>
                    <a:lnTo>
                      <a:pt x="120" y="68"/>
                    </a:lnTo>
                    <a:lnTo>
                      <a:pt x="115" y="71"/>
                    </a:lnTo>
                    <a:lnTo>
                      <a:pt x="113" y="71"/>
                    </a:lnTo>
                    <a:lnTo>
                      <a:pt x="111" y="71"/>
                    </a:lnTo>
                    <a:lnTo>
                      <a:pt x="108" y="71"/>
                    </a:lnTo>
                    <a:lnTo>
                      <a:pt x="108" y="71"/>
                    </a:lnTo>
                    <a:lnTo>
                      <a:pt x="106" y="71"/>
                    </a:lnTo>
                    <a:lnTo>
                      <a:pt x="106" y="73"/>
                    </a:lnTo>
                    <a:lnTo>
                      <a:pt x="108" y="75"/>
                    </a:lnTo>
                    <a:lnTo>
                      <a:pt x="108" y="75"/>
                    </a:lnTo>
                    <a:lnTo>
                      <a:pt x="106" y="75"/>
                    </a:lnTo>
                    <a:lnTo>
                      <a:pt x="104" y="75"/>
                    </a:lnTo>
                    <a:lnTo>
                      <a:pt x="103" y="76"/>
                    </a:lnTo>
                    <a:lnTo>
                      <a:pt x="99" y="80"/>
                    </a:lnTo>
                    <a:lnTo>
                      <a:pt x="96" y="81"/>
                    </a:lnTo>
                    <a:lnTo>
                      <a:pt x="92" y="81"/>
                    </a:lnTo>
                    <a:lnTo>
                      <a:pt x="92" y="81"/>
                    </a:lnTo>
                    <a:lnTo>
                      <a:pt x="91" y="81"/>
                    </a:lnTo>
                    <a:lnTo>
                      <a:pt x="91" y="83"/>
                    </a:lnTo>
                    <a:lnTo>
                      <a:pt x="89" y="87"/>
                    </a:lnTo>
                    <a:lnTo>
                      <a:pt x="89" y="87"/>
                    </a:lnTo>
                    <a:lnTo>
                      <a:pt x="87" y="88"/>
                    </a:lnTo>
                    <a:lnTo>
                      <a:pt x="89" y="88"/>
                    </a:lnTo>
                    <a:lnTo>
                      <a:pt x="89" y="90"/>
                    </a:lnTo>
                    <a:lnTo>
                      <a:pt x="89" y="93"/>
                    </a:lnTo>
                    <a:lnTo>
                      <a:pt x="89" y="93"/>
                    </a:lnTo>
                    <a:lnTo>
                      <a:pt x="89" y="95"/>
                    </a:lnTo>
                    <a:lnTo>
                      <a:pt x="87" y="95"/>
                    </a:lnTo>
                    <a:lnTo>
                      <a:pt x="86" y="97"/>
                    </a:lnTo>
                    <a:lnTo>
                      <a:pt x="84" y="97"/>
                    </a:lnTo>
                    <a:lnTo>
                      <a:pt x="84" y="97"/>
                    </a:lnTo>
                    <a:lnTo>
                      <a:pt x="80" y="97"/>
                    </a:lnTo>
                    <a:lnTo>
                      <a:pt x="79" y="97"/>
                    </a:lnTo>
                    <a:lnTo>
                      <a:pt x="79" y="97"/>
                    </a:lnTo>
                    <a:lnTo>
                      <a:pt x="77" y="98"/>
                    </a:lnTo>
                    <a:lnTo>
                      <a:pt x="74" y="98"/>
                    </a:lnTo>
                    <a:lnTo>
                      <a:pt x="72" y="98"/>
                    </a:lnTo>
                    <a:lnTo>
                      <a:pt x="70" y="98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2" y="98"/>
                    </a:lnTo>
                    <a:lnTo>
                      <a:pt x="60" y="100"/>
                    </a:lnTo>
                    <a:lnTo>
                      <a:pt x="58" y="100"/>
                    </a:lnTo>
                    <a:lnTo>
                      <a:pt x="58" y="102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5" y="100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50" y="100"/>
                    </a:lnTo>
                    <a:lnTo>
                      <a:pt x="48" y="100"/>
                    </a:lnTo>
                    <a:lnTo>
                      <a:pt x="48" y="100"/>
                    </a:lnTo>
                    <a:lnTo>
                      <a:pt x="48" y="98"/>
                    </a:lnTo>
                    <a:lnTo>
                      <a:pt x="48" y="97"/>
                    </a:lnTo>
                    <a:lnTo>
                      <a:pt x="46" y="97"/>
                    </a:lnTo>
                    <a:lnTo>
                      <a:pt x="44" y="97"/>
                    </a:lnTo>
                    <a:lnTo>
                      <a:pt x="43" y="95"/>
                    </a:lnTo>
                    <a:lnTo>
                      <a:pt x="43" y="95"/>
                    </a:lnTo>
                    <a:lnTo>
                      <a:pt x="43" y="93"/>
                    </a:lnTo>
                    <a:lnTo>
                      <a:pt x="43" y="93"/>
                    </a:lnTo>
                    <a:lnTo>
                      <a:pt x="43" y="93"/>
                    </a:lnTo>
                    <a:lnTo>
                      <a:pt x="41" y="93"/>
                    </a:lnTo>
                    <a:lnTo>
                      <a:pt x="39" y="93"/>
                    </a:lnTo>
                    <a:lnTo>
                      <a:pt x="39" y="95"/>
                    </a:lnTo>
                    <a:lnTo>
                      <a:pt x="38" y="95"/>
                    </a:lnTo>
                    <a:lnTo>
                      <a:pt x="36" y="95"/>
                    </a:lnTo>
                    <a:lnTo>
                      <a:pt x="34" y="95"/>
                    </a:lnTo>
                    <a:lnTo>
                      <a:pt x="34" y="97"/>
                    </a:lnTo>
                    <a:lnTo>
                      <a:pt x="29" y="98"/>
                    </a:lnTo>
                    <a:lnTo>
                      <a:pt x="29" y="97"/>
                    </a:lnTo>
                    <a:lnTo>
                      <a:pt x="27" y="97"/>
                    </a:lnTo>
                    <a:lnTo>
                      <a:pt x="26" y="93"/>
                    </a:lnTo>
                    <a:lnTo>
                      <a:pt x="26" y="93"/>
                    </a:lnTo>
                    <a:lnTo>
                      <a:pt x="24" y="93"/>
                    </a:lnTo>
                    <a:lnTo>
                      <a:pt x="22" y="93"/>
                    </a:lnTo>
                    <a:lnTo>
                      <a:pt x="19" y="95"/>
                    </a:lnTo>
                    <a:lnTo>
                      <a:pt x="19" y="93"/>
                    </a:lnTo>
                    <a:lnTo>
                      <a:pt x="17" y="93"/>
                    </a:lnTo>
                    <a:lnTo>
                      <a:pt x="17" y="93"/>
                    </a:lnTo>
                    <a:lnTo>
                      <a:pt x="17" y="93"/>
                    </a:lnTo>
                    <a:lnTo>
                      <a:pt x="14" y="93"/>
                    </a:lnTo>
                    <a:lnTo>
                      <a:pt x="10" y="93"/>
                    </a:lnTo>
                    <a:lnTo>
                      <a:pt x="9" y="93"/>
                    </a:lnTo>
                    <a:lnTo>
                      <a:pt x="7" y="93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2" y="95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7"/>
                    </a:lnTo>
                    <a:lnTo>
                      <a:pt x="0" y="85"/>
                    </a:lnTo>
                    <a:lnTo>
                      <a:pt x="2" y="83"/>
                    </a:lnTo>
                    <a:lnTo>
                      <a:pt x="2" y="85"/>
                    </a:lnTo>
                    <a:lnTo>
                      <a:pt x="3" y="85"/>
                    </a:lnTo>
                    <a:lnTo>
                      <a:pt x="5" y="85"/>
                    </a:lnTo>
                    <a:lnTo>
                      <a:pt x="5" y="85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5" y="81"/>
                    </a:lnTo>
                    <a:lnTo>
                      <a:pt x="5" y="80"/>
                    </a:lnTo>
                    <a:lnTo>
                      <a:pt x="10" y="80"/>
                    </a:lnTo>
                    <a:lnTo>
                      <a:pt x="14" y="78"/>
                    </a:lnTo>
                    <a:lnTo>
                      <a:pt x="15" y="78"/>
                    </a:lnTo>
                    <a:lnTo>
                      <a:pt x="19" y="80"/>
                    </a:lnTo>
                    <a:lnTo>
                      <a:pt x="22" y="81"/>
                    </a:lnTo>
                    <a:lnTo>
                      <a:pt x="22" y="81"/>
                    </a:lnTo>
                    <a:lnTo>
                      <a:pt x="24" y="85"/>
                    </a:lnTo>
                    <a:lnTo>
                      <a:pt x="26" y="85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7" y="81"/>
                    </a:lnTo>
                    <a:lnTo>
                      <a:pt x="29" y="80"/>
                    </a:lnTo>
                    <a:lnTo>
                      <a:pt x="32" y="78"/>
                    </a:lnTo>
                    <a:lnTo>
                      <a:pt x="32" y="78"/>
                    </a:lnTo>
                    <a:lnTo>
                      <a:pt x="32" y="76"/>
                    </a:lnTo>
                    <a:lnTo>
                      <a:pt x="34" y="76"/>
                    </a:lnTo>
                    <a:lnTo>
                      <a:pt x="36" y="76"/>
                    </a:lnTo>
                    <a:lnTo>
                      <a:pt x="39" y="76"/>
                    </a:lnTo>
                    <a:lnTo>
                      <a:pt x="41" y="76"/>
                    </a:lnTo>
                    <a:lnTo>
                      <a:pt x="43" y="76"/>
                    </a:lnTo>
                    <a:lnTo>
                      <a:pt x="43" y="78"/>
                    </a:lnTo>
                    <a:lnTo>
                      <a:pt x="44" y="7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8" y="78"/>
                    </a:lnTo>
                    <a:lnTo>
                      <a:pt x="50" y="76"/>
                    </a:lnTo>
                    <a:lnTo>
                      <a:pt x="51" y="76"/>
                    </a:lnTo>
                    <a:lnTo>
                      <a:pt x="51" y="76"/>
                    </a:lnTo>
                    <a:lnTo>
                      <a:pt x="53" y="76"/>
                    </a:lnTo>
                    <a:lnTo>
                      <a:pt x="53" y="75"/>
                    </a:lnTo>
                    <a:lnTo>
                      <a:pt x="55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0" y="73"/>
                    </a:lnTo>
                    <a:lnTo>
                      <a:pt x="60" y="71"/>
                    </a:lnTo>
                    <a:lnTo>
                      <a:pt x="60" y="69"/>
                    </a:lnTo>
                    <a:lnTo>
                      <a:pt x="60" y="69"/>
                    </a:lnTo>
                    <a:lnTo>
                      <a:pt x="60" y="69"/>
                    </a:lnTo>
                    <a:lnTo>
                      <a:pt x="60" y="68"/>
                    </a:lnTo>
                    <a:lnTo>
                      <a:pt x="63" y="69"/>
                    </a:lnTo>
                    <a:lnTo>
                      <a:pt x="65" y="69"/>
                    </a:lnTo>
                    <a:lnTo>
                      <a:pt x="65" y="69"/>
                    </a:lnTo>
                    <a:lnTo>
                      <a:pt x="67" y="68"/>
                    </a:lnTo>
                    <a:lnTo>
                      <a:pt x="68" y="66"/>
                    </a:lnTo>
                    <a:lnTo>
                      <a:pt x="74" y="63"/>
                    </a:lnTo>
                    <a:lnTo>
                      <a:pt x="75" y="63"/>
                    </a:lnTo>
                    <a:lnTo>
                      <a:pt x="75" y="63"/>
                    </a:lnTo>
                    <a:lnTo>
                      <a:pt x="72" y="61"/>
                    </a:lnTo>
                    <a:lnTo>
                      <a:pt x="70" y="63"/>
                    </a:lnTo>
                    <a:lnTo>
                      <a:pt x="70" y="63"/>
                    </a:lnTo>
                    <a:lnTo>
                      <a:pt x="68" y="61"/>
                    </a:lnTo>
                    <a:lnTo>
                      <a:pt x="65" y="61"/>
                    </a:lnTo>
                    <a:lnTo>
                      <a:pt x="65" y="61"/>
                    </a:lnTo>
                    <a:lnTo>
                      <a:pt x="63" y="58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58" y="58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55" y="52"/>
                    </a:lnTo>
                    <a:lnTo>
                      <a:pt x="53" y="54"/>
                    </a:lnTo>
                    <a:lnTo>
                      <a:pt x="51" y="52"/>
                    </a:lnTo>
                    <a:lnTo>
                      <a:pt x="50" y="52"/>
                    </a:lnTo>
                    <a:lnTo>
                      <a:pt x="50" y="51"/>
                    </a:lnTo>
                    <a:lnTo>
                      <a:pt x="50" y="49"/>
                    </a:lnTo>
                    <a:lnTo>
                      <a:pt x="50" y="47"/>
                    </a:lnTo>
                    <a:lnTo>
                      <a:pt x="48" y="47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4" y="46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44" y="51"/>
                    </a:lnTo>
                    <a:lnTo>
                      <a:pt x="43" y="51"/>
                    </a:lnTo>
                    <a:lnTo>
                      <a:pt x="41" y="49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39" y="54"/>
                    </a:lnTo>
                    <a:lnTo>
                      <a:pt x="38" y="54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32" y="52"/>
                    </a:lnTo>
                    <a:lnTo>
                      <a:pt x="31" y="52"/>
                    </a:lnTo>
                    <a:lnTo>
                      <a:pt x="29" y="51"/>
                    </a:lnTo>
                    <a:lnTo>
                      <a:pt x="29" y="47"/>
                    </a:lnTo>
                    <a:lnTo>
                      <a:pt x="27" y="47"/>
                    </a:lnTo>
                    <a:lnTo>
                      <a:pt x="27" y="46"/>
                    </a:lnTo>
                    <a:lnTo>
                      <a:pt x="24" y="47"/>
                    </a:lnTo>
                    <a:lnTo>
                      <a:pt x="22" y="47"/>
                    </a:lnTo>
                    <a:lnTo>
                      <a:pt x="21" y="46"/>
                    </a:lnTo>
                    <a:lnTo>
                      <a:pt x="19" y="46"/>
                    </a:lnTo>
                    <a:lnTo>
                      <a:pt x="17" y="44"/>
                    </a:lnTo>
                    <a:lnTo>
                      <a:pt x="17" y="44"/>
                    </a:lnTo>
                    <a:lnTo>
                      <a:pt x="24" y="39"/>
                    </a:lnTo>
                    <a:lnTo>
                      <a:pt x="26" y="37"/>
                    </a:lnTo>
                    <a:lnTo>
                      <a:pt x="26" y="35"/>
                    </a:lnTo>
                    <a:lnTo>
                      <a:pt x="29" y="35"/>
                    </a:lnTo>
                    <a:lnTo>
                      <a:pt x="29" y="34"/>
                    </a:lnTo>
                    <a:lnTo>
                      <a:pt x="31" y="32"/>
                    </a:lnTo>
                    <a:lnTo>
                      <a:pt x="31" y="32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38" y="27"/>
                    </a:lnTo>
                    <a:lnTo>
                      <a:pt x="38" y="27"/>
                    </a:lnTo>
                    <a:lnTo>
                      <a:pt x="36" y="27"/>
                    </a:lnTo>
                    <a:lnTo>
                      <a:pt x="34" y="25"/>
                    </a:lnTo>
                    <a:lnTo>
                      <a:pt x="32" y="25"/>
                    </a:lnTo>
                    <a:lnTo>
                      <a:pt x="32" y="27"/>
                    </a:lnTo>
                    <a:lnTo>
                      <a:pt x="31" y="25"/>
                    </a:lnTo>
                    <a:lnTo>
                      <a:pt x="31" y="23"/>
                    </a:lnTo>
                    <a:lnTo>
                      <a:pt x="32" y="22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6" y="17"/>
                    </a:lnTo>
                    <a:lnTo>
                      <a:pt x="38" y="15"/>
                    </a:lnTo>
                    <a:lnTo>
                      <a:pt x="39" y="13"/>
                    </a:lnTo>
                    <a:lnTo>
                      <a:pt x="41" y="12"/>
                    </a:lnTo>
                    <a:lnTo>
                      <a:pt x="43" y="13"/>
                    </a:lnTo>
                    <a:lnTo>
                      <a:pt x="44" y="12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50" y="12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3" y="15"/>
                    </a:lnTo>
                    <a:lnTo>
                      <a:pt x="65" y="15"/>
                    </a:lnTo>
                    <a:lnTo>
                      <a:pt x="67" y="17"/>
                    </a:lnTo>
                    <a:lnTo>
                      <a:pt x="68" y="17"/>
                    </a:lnTo>
                    <a:lnTo>
                      <a:pt x="68" y="18"/>
                    </a:lnTo>
                    <a:lnTo>
                      <a:pt x="75" y="18"/>
                    </a:lnTo>
                    <a:lnTo>
                      <a:pt x="77" y="20"/>
                    </a:lnTo>
                    <a:lnTo>
                      <a:pt x="79" y="20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0" y="17"/>
                    </a:lnTo>
                    <a:lnTo>
                      <a:pt x="80" y="15"/>
                    </a:lnTo>
                    <a:lnTo>
                      <a:pt x="82" y="6"/>
                    </a:lnTo>
                    <a:lnTo>
                      <a:pt x="84" y="5"/>
                    </a:lnTo>
                    <a:lnTo>
                      <a:pt x="86" y="5"/>
                    </a:lnTo>
                    <a:lnTo>
                      <a:pt x="89" y="3"/>
                    </a:lnTo>
                    <a:lnTo>
                      <a:pt x="91" y="1"/>
                    </a:lnTo>
                    <a:lnTo>
                      <a:pt x="92" y="1"/>
                    </a:lnTo>
                    <a:lnTo>
                      <a:pt x="94" y="1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98" y="1"/>
                    </a:lnTo>
                    <a:lnTo>
                      <a:pt x="103" y="5"/>
                    </a:lnTo>
                    <a:lnTo>
                      <a:pt x="106" y="6"/>
                    </a:lnTo>
                    <a:lnTo>
                      <a:pt x="111" y="10"/>
                    </a:lnTo>
                    <a:lnTo>
                      <a:pt x="118" y="12"/>
                    </a:lnTo>
                    <a:lnTo>
                      <a:pt x="123" y="12"/>
                    </a:lnTo>
                    <a:lnTo>
                      <a:pt x="123" y="12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3" y="8"/>
                    </a:lnTo>
                    <a:lnTo>
                      <a:pt x="139" y="8"/>
                    </a:lnTo>
                    <a:lnTo>
                      <a:pt x="142" y="8"/>
                    </a:lnTo>
                    <a:lnTo>
                      <a:pt x="147" y="8"/>
                    </a:lnTo>
                    <a:lnTo>
                      <a:pt x="149" y="8"/>
                    </a:lnTo>
                    <a:lnTo>
                      <a:pt x="151" y="8"/>
                    </a:lnTo>
                    <a:lnTo>
                      <a:pt x="154" y="8"/>
                    </a:lnTo>
                    <a:lnTo>
                      <a:pt x="156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61" y="10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3" y="10"/>
                    </a:lnTo>
                    <a:lnTo>
                      <a:pt x="175" y="10"/>
                    </a:lnTo>
                    <a:lnTo>
                      <a:pt x="178" y="10"/>
                    </a:lnTo>
                    <a:lnTo>
                      <a:pt x="180" y="12"/>
                    </a:lnTo>
                    <a:lnTo>
                      <a:pt x="183" y="12"/>
                    </a:lnTo>
                    <a:lnTo>
                      <a:pt x="185" y="13"/>
                    </a:lnTo>
                    <a:lnTo>
                      <a:pt x="186" y="13"/>
                    </a:lnTo>
                    <a:lnTo>
                      <a:pt x="188" y="13"/>
                    </a:lnTo>
                    <a:lnTo>
                      <a:pt x="190" y="13"/>
                    </a:lnTo>
                    <a:lnTo>
                      <a:pt x="190" y="13"/>
                    </a:lnTo>
                    <a:lnTo>
                      <a:pt x="192" y="15"/>
                    </a:lnTo>
                    <a:lnTo>
                      <a:pt x="193" y="17"/>
                    </a:lnTo>
                    <a:lnTo>
                      <a:pt x="195" y="18"/>
                    </a:lnTo>
                    <a:lnTo>
                      <a:pt x="195" y="20"/>
                    </a:lnTo>
                    <a:lnTo>
                      <a:pt x="197" y="20"/>
                    </a:lnTo>
                    <a:lnTo>
                      <a:pt x="198" y="20"/>
                    </a:lnTo>
                    <a:lnTo>
                      <a:pt x="202" y="22"/>
                    </a:lnTo>
                    <a:lnTo>
                      <a:pt x="205" y="22"/>
                    </a:lnTo>
                    <a:lnTo>
                      <a:pt x="207" y="25"/>
                    </a:lnTo>
                    <a:lnTo>
                      <a:pt x="210" y="27"/>
                    </a:lnTo>
                    <a:lnTo>
                      <a:pt x="210" y="27"/>
                    </a:lnTo>
                    <a:close/>
                    <a:moveTo>
                      <a:pt x="38" y="85"/>
                    </a:moveTo>
                    <a:lnTo>
                      <a:pt x="38" y="85"/>
                    </a:lnTo>
                    <a:lnTo>
                      <a:pt x="38" y="83"/>
                    </a:lnTo>
                    <a:lnTo>
                      <a:pt x="38" y="81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32" y="81"/>
                    </a:lnTo>
                    <a:lnTo>
                      <a:pt x="32" y="81"/>
                    </a:lnTo>
                    <a:lnTo>
                      <a:pt x="34" y="83"/>
                    </a:lnTo>
                    <a:lnTo>
                      <a:pt x="34" y="83"/>
                    </a:lnTo>
                    <a:lnTo>
                      <a:pt x="34" y="83"/>
                    </a:lnTo>
                    <a:lnTo>
                      <a:pt x="34" y="83"/>
                    </a:lnTo>
                    <a:lnTo>
                      <a:pt x="34" y="85"/>
                    </a:lnTo>
                    <a:lnTo>
                      <a:pt x="34" y="87"/>
                    </a:lnTo>
                    <a:lnTo>
                      <a:pt x="36" y="87"/>
                    </a:lnTo>
                    <a:lnTo>
                      <a:pt x="38" y="85"/>
                    </a:lnTo>
                    <a:lnTo>
                      <a:pt x="38" y="85"/>
                    </a:lnTo>
                    <a:close/>
                    <a:moveTo>
                      <a:pt x="48" y="85"/>
                    </a:moveTo>
                    <a:lnTo>
                      <a:pt x="48" y="83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46" y="83"/>
                    </a:lnTo>
                    <a:lnTo>
                      <a:pt x="46" y="85"/>
                    </a:lnTo>
                    <a:lnTo>
                      <a:pt x="48" y="85"/>
                    </a:lnTo>
                    <a:lnTo>
                      <a:pt x="48" y="85"/>
                    </a:lnTo>
                    <a:lnTo>
                      <a:pt x="48" y="85"/>
                    </a:lnTo>
                    <a:close/>
                    <a:moveTo>
                      <a:pt x="27" y="87"/>
                    </a:moveTo>
                    <a:lnTo>
                      <a:pt x="27" y="87"/>
                    </a:lnTo>
                    <a:lnTo>
                      <a:pt x="27" y="87"/>
                    </a:lnTo>
                    <a:lnTo>
                      <a:pt x="26" y="87"/>
                    </a:lnTo>
                    <a:lnTo>
                      <a:pt x="24" y="87"/>
                    </a:lnTo>
                    <a:lnTo>
                      <a:pt x="24" y="87"/>
                    </a:lnTo>
                    <a:lnTo>
                      <a:pt x="24" y="87"/>
                    </a:lnTo>
                    <a:lnTo>
                      <a:pt x="24" y="87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27" y="87"/>
                    </a:lnTo>
                    <a:lnTo>
                      <a:pt x="27" y="8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7" name="Freeform 122"/>
              <p:cNvSpPr>
                <a:spLocks noEditPoints="1"/>
              </p:cNvSpPr>
              <p:nvPr/>
            </p:nvSpPr>
            <p:spPr bwMode="auto">
              <a:xfrm>
                <a:off x="5601" y="2766"/>
                <a:ext cx="103" cy="84"/>
              </a:xfrm>
              <a:custGeom>
                <a:avLst/>
                <a:gdLst>
                  <a:gd name="T0" fmla="*/ 31 w 103"/>
                  <a:gd name="T1" fmla="*/ 78 h 84"/>
                  <a:gd name="T2" fmla="*/ 24 w 103"/>
                  <a:gd name="T3" fmla="*/ 80 h 84"/>
                  <a:gd name="T4" fmla="*/ 26 w 103"/>
                  <a:gd name="T5" fmla="*/ 77 h 84"/>
                  <a:gd name="T6" fmla="*/ 24 w 103"/>
                  <a:gd name="T7" fmla="*/ 70 h 84"/>
                  <a:gd name="T8" fmla="*/ 19 w 103"/>
                  <a:gd name="T9" fmla="*/ 73 h 84"/>
                  <a:gd name="T10" fmla="*/ 15 w 103"/>
                  <a:gd name="T11" fmla="*/ 65 h 84"/>
                  <a:gd name="T12" fmla="*/ 12 w 103"/>
                  <a:gd name="T13" fmla="*/ 58 h 84"/>
                  <a:gd name="T14" fmla="*/ 8 w 103"/>
                  <a:gd name="T15" fmla="*/ 51 h 84"/>
                  <a:gd name="T16" fmla="*/ 8 w 103"/>
                  <a:gd name="T17" fmla="*/ 43 h 84"/>
                  <a:gd name="T18" fmla="*/ 3 w 103"/>
                  <a:gd name="T19" fmla="*/ 32 h 84"/>
                  <a:gd name="T20" fmla="*/ 0 w 103"/>
                  <a:gd name="T21" fmla="*/ 22 h 84"/>
                  <a:gd name="T22" fmla="*/ 5 w 103"/>
                  <a:gd name="T23" fmla="*/ 20 h 84"/>
                  <a:gd name="T24" fmla="*/ 10 w 103"/>
                  <a:gd name="T25" fmla="*/ 14 h 84"/>
                  <a:gd name="T26" fmla="*/ 17 w 103"/>
                  <a:gd name="T27" fmla="*/ 7 h 84"/>
                  <a:gd name="T28" fmla="*/ 26 w 103"/>
                  <a:gd name="T29" fmla="*/ 5 h 84"/>
                  <a:gd name="T30" fmla="*/ 32 w 103"/>
                  <a:gd name="T31" fmla="*/ 7 h 84"/>
                  <a:gd name="T32" fmla="*/ 44 w 103"/>
                  <a:gd name="T33" fmla="*/ 7 h 84"/>
                  <a:gd name="T34" fmla="*/ 51 w 103"/>
                  <a:gd name="T35" fmla="*/ 9 h 84"/>
                  <a:gd name="T36" fmla="*/ 55 w 103"/>
                  <a:gd name="T37" fmla="*/ 9 h 84"/>
                  <a:gd name="T38" fmla="*/ 56 w 103"/>
                  <a:gd name="T39" fmla="*/ 9 h 84"/>
                  <a:gd name="T40" fmla="*/ 60 w 103"/>
                  <a:gd name="T41" fmla="*/ 12 h 84"/>
                  <a:gd name="T42" fmla="*/ 68 w 103"/>
                  <a:gd name="T43" fmla="*/ 14 h 84"/>
                  <a:gd name="T44" fmla="*/ 73 w 103"/>
                  <a:gd name="T45" fmla="*/ 12 h 84"/>
                  <a:gd name="T46" fmla="*/ 73 w 103"/>
                  <a:gd name="T47" fmla="*/ 7 h 84"/>
                  <a:gd name="T48" fmla="*/ 79 w 103"/>
                  <a:gd name="T49" fmla="*/ 5 h 84"/>
                  <a:gd name="T50" fmla="*/ 82 w 103"/>
                  <a:gd name="T51" fmla="*/ 3 h 84"/>
                  <a:gd name="T52" fmla="*/ 85 w 103"/>
                  <a:gd name="T53" fmla="*/ 7 h 84"/>
                  <a:gd name="T54" fmla="*/ 91 w 103"/>
                  <a:gd name="T55" fmla="*/ 7 h 84"/>
                  <a:gd name="T56" fmla="*/ 94 w 103"/>
                  <a:gd name="T57" fmla="*/ 3 h 84"/>
                  <a:gd name="T58" fmla="*/ 97 w 103"/>
                  <a:gd name="T59" fmla="*/ 3 h 84"/>
                  <a:gd name="T60" fmla="*/ 99 w 103"/>
                  <a:gd name="T61" fmla="*/ 3 h 84"/>
                  <a:gd name="T62" fmla="*/ 96 w 103"/>
                  <a:gd name="T63" fmla="*/ 12 h 84"/>
                  <a:gd name="T64" fmla="*/ 99 w 103"/>
                  <a:gd name="T65" fmla="*/ 17 h 84"/>
                  <a:gd name="T66" fmla="*/ 101 w 103"/>
                  <a:gd name="T67" fmla="*/ 29 h 84"/>
                  <a:gd name="T68" fmla="*/ 101 w 103"/>
                  <a:gd name="T69" fmla="*/ 39 h 84"/>
                  <a:gd name="T70" fmla="*/ 99 w 103"/>
                  <a:gd name="T71" fmla="*/ 48 h 84"/>
                  <a:gd name="T72" fmla="*/ 94 w 103"/>
                  <a:gd name="T73" fmla="*/ 48 h 84"/>
                  <a:gd name="T74" fmla="*/ 85 w 103"/>
                  <a:gd name="T75" fmla="*/ 51 h 84"/>
                  <a:gd name="T76" fmla="*/ 79 w 103"/>
                  <a:gd name="T77" fmla="*/ 55 h 84"/>
                  <a:gd name="T78" fmla="*/ 79 w 103"/>
                  <a:gd name="T79" fmla="*/ 60 h 84"/>
                  <a:gd name="T80" fmla="*/ 72 w 103"/>
                  <a:gd name="T81" fmla="*/ 58 h 84"/>
                  <a:gd name="T82" fmla="*/ 68 w 103"/>
                  <a:gd name="T83" fmla="*/ 60 h 84"/>
                  <a:gd name="T84" fmla="*/ 68 w 103"/>
                  <a:gd name="T85" fmla="*/ 65 h 84"/>
                  <a:gd name="T86" fmla="*/ 73 w 103"/>
                  <a:gd name="T87" fmla="*/ 72 h 84"/>
                  <a:gd name="T88" fmla="*/ 73 w 103"/>
                  <a:gd name="T89" fmla="*/ 77 h 84"/>
                  <a:gd name="T90" fmla="*/ 68 w 103"/>
                  <a:gd name="T91" fmla="*/ 75 h 84"/>
                  <a:gd name="T92" fmla="*/ 63 w 103"/>
                  <a:gd name="T93" fmla="*/ 73 h 84"/>
                  <a:gd name="T94" fmla="*/ 58 w 103"/>
                  <a:gd name="T95" fmla="*/ 75 h 84"/>
                  <a:gd name="T96" fmla="*/ 53 w 103"/>
                  <a:gd name="T97" fmla="*/ 75 h 84"/>
                  <a:gd name="T98" fmla="*/ 51 w 103"/>
                  <a:gd name="T99" fmla="*/ 78 h 84"/>
                  <a:gd name="T100" fmla="*/ 46 w 103"/>
                  <a:gd name="T101" fmla="*/ 82 h 84"/>
                  <a:gd name="T102" fmla="*/ 41 w 103"/>
                  <a:gd name="T103" fmla="*/ 84 h 84"/>
                  <a:gd name="T104" fmla="*/ 14 w 103"/>
                  <a:gd name="T105" fmla="*/ 66 h 84"/>
                  <a:gd name="T106" fmla="*/ 14 w 103"/>
                  <a:gd name="T107" fmla="*/ 65 h 84"/>
                  <a:gd name="T108" fmla="*/ 17 w 103"/>
                  <a:gd name="T109" fmla="*/ 7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3" h="84">
                    <a:moveTo>
                      <a:pt x="41" y="84"/>
                    </a:moveTo>
                    <a:lnTo>
                      <a:pt x="37" y="82"/>
                    </a:lnTo>
                    <a:lnTo>
                      <a:pt x="31" y="80"/>
                    </a:lnTo>
                    <a:lnTo>
                      <a:pt x="31" y="78"/>
                    </a:lnTo>
                    <a:lnTo>
                      <a:pt x="31" y="78"/>
                    </a:lnTo>
                    <a:lnTo>
                      <a:pt x="29" y="80"/>
                    </a:lnTo>
                    <a:lnTo>
                      <a:pt x="26" y="82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26" y="77"/>
                    </a:lnTo>
                    <a:lnTo>
                      <a:pt x="27" y="75"/>
                    </a:lnTo>
                    <a:lnTo>
                      <a:pt x="26" y="72"/>
                    </a:lnTo>
                    <a:lnTo>
                      <a:pt x="26" y="70"/>
                    </a:lnTo>
                    <a:lnTo>
                      <a:pt x="24" y="70"/>
                    </a:lnTo>
                    <a:lnTo>
                      <a:pt x="22" y="70"/>
                    </a:lnTo>
                    <a:lnTo>
                      <a:pt x="20" y="73"/>
                    </a:lnTo>
                    <a:lnTo>
                      <a:pt x="20" y="73"/>
                    </a:lnTo>
                    <a:lnTo>
                      <a:pt x="19" y="73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5" y="68"/>
                    </a:lnTo>
                    <a:lnTo>
                      <a:pt x="15" y="65"/>
                    </a:lnTo>
                    <a:lnTo>
                      <a:pt x="15" y="63"/>
                    </a:lnTo>
                    <a:lnTo>
                      <a:pt x="14" y="61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8" y="51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8" y="44"/>
                    </a:lnTo>
                    <a:lnTo>
                      <a:pt x="8" y="43"/>
                    </a:lnTo>
                    <a:lnTo>
                      <a:pt x="7" y="43"/>
                    </a:lnTo>
                    <a:lnTo>
                      <a:pt x="3" y="39"/>
                    </a:lnTo>
                    <a:lnTo>
                      <a:pt x="3" y="37"/>
                    </a:lnTo>
                    <a:lnTo>
                      <a:pt x="3" y="32"/>
                    </a:lnTo>
                    <a:lnTo>
                      <a:pt x="2" y="32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7" y="19"/>
                    </a:lnTo>
                    <a:lnTo>
                      <a:pt x="8" y="17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41" y="7"/>
                    </a:lnTo>
                    <a:lnTo>
                      <a:pt x="44" y="7"/>
                    </a:lnTo>
                    <a:lnTo>
                      <a:pt x="48" y="5"/>
                    </a:lnTo>
                    <a:lnTo>
                      <a:pt x="49" y="5"/>
                    </a:lnTo>
                    <a:lnTo>
                      <a:pt x="51" y="7"/>
                    </a:lnTo>
                    <a:lnTo>
                      <a:pt x="51" y="9"/>
                    </a:lnTo>
                    <a:lnTo>
                      <a:pt x="51" y="9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6" y="9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1" y="10"/>
                    </a:lnTo>
                    <a:lnTo>
                      <a:pt x="67" y="12"/>
                    </a:lnTo>
                    <a:lnTo>
                      <a:pt x="67" y="14"/>
                    </a:lnTo>
                    <a:lnTo>
                      <a:pt x="68" y="14"/>
                    </a:lnTo>
                    <a:lnTo>
                      <a:pt x="68" y="15"/>
                    </a:lnTo>
                    <a:lnTo>
                      <a:pt x="72" y="15"/>
                    </a:lnTo>
                    <a:lnTo>
                      <a:pt x="73" y="14"/>
                    </a:lnTo>
                    <a:lnTo>
                      <a:pt x="73" y="12"/>
                    </a:lnTo>
                    <a:lnTo>
                      <a:pt x="72" y="9"/>
                    </a:lnTo>
                    <a:lnTo>
                      <a:pt x="70" y="7"/>
                    </a:lnTo>
                    <a:lnTo>
                      <a:pt x="72" y="7"/>
                    </a:lnTo>
                    <a:lnTo>
                      <a:pt x="73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7" y="5"/>
                    </a:lnTo>
                    <a:lnTo>
                      <a:pt x="79" y="5"/>
                    </a:lnTo>
                    <a:lnTo>
                      <a:pt x="80" y="3"/>
                    </a:lnTo>
                    <a:lnTo>
                      <a:pt x="80" y="2"/>
                    </a:lnTo>
                    <a:lnTo>
                      <a:pt x="80" y="3"/>
                    </a:lnTo>
                    <a:lnTo>
                      <a:pt x="82" y="3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7" y="9"/>
                    </a:lnTo>
                    <a:lnTo>
                      <a:pt x="89" y="7"/>
                    </a:lnTo>
                    <a:lnTo>
                      <a:pt x="89" y="7"/>
                    </a:lnTo>
                    <a:lnTo>
                      <a:pt x="91" y="7"/>
                    </a:lnTo>
                    <a:lnTo>
                      <a:pt x="91" y="5"/>
                    </a:lnTo>
                    <a:lnTo>
                      <a:pt x="91" y="5"/>
                    </a:lnTo>
                    <a:lnTo>
                      <a:pt x="92" y="5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6" y="2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1" y="2"/>
                    </a:lnTo>
                    <a:lnTo>
                      <a:pt x="99" y="3"/>
                    </a:lnTo>
                    <a:lnTo>
                      <a:pt x="99" y="5"/>
                    </a:lnTo>
                    <a:lnTo>
                      <a:pt x="97" y="7"/>
                    </a:lnTo>
                    <a:lnTo>
                      <a:pt x="97" y="9"/>
                    </a:lnTo>
                    <a:lnTo>
                      <a:pt x="96" y="12"/>
                    </a:lnTo>
                    <a:lnTo>
                      <a:pt x="97" y="12"/>
                    </a:lnTo>
                    <a:lnTo>
                      <a:pt x="97" y="14"/>
                    </a:lnTo>
                    <a:lnTo>
                      <a:pt x="97" y="14"/>
                    </a:lnTo>
                    <a:lnTo>
                      <a:pt x="99" y="17"/>
                    </a:lnTo>
                    <a:lnTo>
                      <a:pt x="101" y="20"/>
                    </a:lnTo>
                    <a:lnTo>
                      <a:pt x="101" y="24"/>
                    </a:lnTo>
                    <a:lnTo>
                      <a:pt x="103" y="26"/>
                    </a:lnTo>
                    <a:lnTo>
                      <a:pt x="101" y="29"/>
                    </a:lnTo>
                    <a:lnTo>
                      <a:pt x="99" y="32"/>
                    </a:lnTo>
                    <a:lnTo>
                      <a:pt x="99" y="34"/>
                    </a:lnTo>
                    <a:lnTo>
                      <a:pt x="101" y="36"/>
                    </a:lnTo>
                    <a:lnTo>
                      <a:pt x="101" y="39"/>
                    </a:lnTo>
                    <a:lnTo>
                      <a:pt x="101" y="43"/>
                    </a:lnTo>
                    <a:lnTo>
                      <a:pt x="101" y="44"/>
                    </a:lnTo>
                    <a:lnTo>
                      <a:pt x="99" y="46"/>
                    </a:lnTo>
                    <a:lnTo>
                      <a:pt x="99" y="48"/>
                    </a:lnTo>
                    <a:lnTo>
                      <a:pt x="97" y="48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1" y="49"/>
                    </a:lnTo>
                    <a:lnTo>
                      <a:pt x="89" y="51"/>
                    </a:lnTo>
                    <a:lnTo>
                      <a:pt x="85" y="51"/>
                    </a:lnTo>
                    <a:lnTo>
                      <a:pt x="84" y="53"/>
                    </a:lnTo>
                    <a:lnTo>
                      <a:pt x="84" y="53"/>
                    </a:lnTo>
                    <a:lnTo>
                      <a:pt x="80" y="53"/>
                    </a:lnTo>
                    <a:lnTo>
                      <a:pt x="79" y="55"/>
                    </a:lnTo>
                    <a:lnTo>
                      <a:pt x="79" y="55"/>
                    </a:lnTo>
                    <a:lnTo>
                      <a:pt x="79" y="58"/>
                    </a:lnTo>
                    <a:lnTo>
                      <a:pt x="79" y="58"/>
                    </a:lnTo>
                    <a:lnTo>
                      <a:pt x="79" y="60"/>
                    </a:lnTo>
                    <a:lnTo>
                      <a:pt x="77" y="60"/>
                    </a:lnTo>
                    <a:lnTo>
                      <a:pt x="75" y="58"/>
                    </a:lnTo>
                    <a:lnTo>
                      <a:pt x="73" y="58"/>
                    </a:lnTo>
                    <a:lnTo>
                      <a:pt x="72" y="58"/>
                    </a:lnTo>
                    <a:lnTo>
                      <a:pt x="70" y="60"/>
                    </a:lnTo>
                    <a:lnTo>
                      <a:pt x="70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1"/>
                    </a:lnTo>
                    <a:lnTo>
                      <a:pt x="68" y="61"/>
                    </a:lnTo>
                    <a:lnTo>
                      <a:pt x="68" y="63"/>
                    </a:lnTo>
                    <a:lnTo>
                      <a:pt x="68" y="65"/>
                    </a:lnTo>
                    <a:lnTo>
                      <a:pt x="68" y="66"/>
                    </a:lnTo>
                    <a:lnTo>
                      <a:pt x="68" y="68"/>
                    </a:lnTo>
                    <a:lnTo>
                      <a:pt x="73" y="72"/>
                    </a:lnTo>
                    <a:lnTo>
                      <a:pt x="73" y="72"/>
                    </a:lnTo>
                    <a:lnTo>
                      <a:pt x="73" y="72"/>
                    </a:lnTo>
                    <a:lnTo>
                      <a:pt x="73" y="73"/>
                    </a:lnTo>
                    <a:lnTo>
                      <a:pt x="73" y="77"/>
                    </a:lnTo>
                    <a:lnTo>
                      <a:pt x="73" y="77"/>
                    </a:lnTo>
                    <a:lnTo>
                      <a:pt x="70" y="75"/>
                    </a:lnTo>
                    <a:lnTo>
                      <a:pt x="70" y="75"/>
                    </a:lnTo>
                    <a:lnTo>
                      <a:pt x="68" y="75"/>
                    </a:lnTo>
                    <a:lnTo>
                      <a:pt x="68" y="75"/>
                    </a:lnTo>
                    <a:lnTo>
                      <a:pt x="67" y="73"/>
                    </a:lnTo>
                    <a:lnTo>
                      <a:pt x="67" y="73"/>
                    </a:lnTo>
                    <a:lnTo>
                      <a:pt x="65" y="72"/>
                    </a:lnTo>
                    <a:lnTo>
                      <a:pt x="63" y="73"/>
                    </a:lnTo>
                    <a:lnTo>
                      <a:pt x="60" y="73"/>
                    </a:lnTo>
                    <a:lnTo>
                      <a:pt x="60" y="73"/>
                    </a:lnTo>
                    <a:lnTo>
                      <a:pt x="60" y="73"/>
                    </a:lnTo>
                    <a:lnTo>
                      <a:pt x="58" y="75"/>
                    </a:lnTo>
                    <a:lnTo>
                      <a:pt x="58" y="75"/>
                    </a:lnTo>
                    <a:lnTo>
                      <a:pt x="55" y="75"/>
                    </a:lnTo>
                    <a:lnTo>
                      <a:pt x="53" y="73"/>
                    </a:lnTo>
                    <a:lnTo>
                      <a:pt x="53" y="75"/>
                    </a:lnTo>
                    <a:lnTo>
                      <a:pt x="53" y="77"/>
                    </a:lnTo>
                    <a:lnTo>
                      <a:pt x="53" y="77"/>
                    </a:lnTo>
                    <a:lnTo>
                      <a:pt x="53" y="78"/>
                    </a:lnTo>
                    <a:lnTo>
                      <a:pt x="51" y="78"/>
                    </a:lnTo>
                    <a:lnTo>
                      <a:pt x="49" y="80"/>
                    </a:lnTo>
                    <a:lnTo>
                      <a:pt x="49" y="82"/>
                    </a:lnTo>
                    <a:lnTo>
                      <a:pt x="48" y="82"/>
                    </a:lnTo>
                    <a:lnTo>
                      <a:pt x="46" y="82"/>
                    </a:lnTo>
                    <a:lnTo>
                      <a:pt x="43" y="82"/>
                    </a:lnTo>
                    <a:lnTo>
                      <a:pt x="43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41" y="84"/>
                    </a:lnTo>
                    <a:close/>
                    <a:moveTo>
                      <a:pt x="14" y="66"/>
                    </a:move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4" y="65"/>
                    </a:lnTo>
                    <a:lnTo>
                      <a:pt x="14" y="66"/>
                    </a:lnTo>
                    <a:close/>
                    <a:moveTo>
                      <a:pt x="19" y="78"/>
                    </a:moveTo>
                    <a:lnTo>
                      <a:pt x="19" y="78"/>
                    </a:lnTo>
                    <a:lnTo>
                      <a:pt x="17" y="77"/>
                    </a:lnTo>
                    <a:lnTo>
                      <a:pt x="17" y="77"/>
                    </a:lnTo>
                    <a:lnTo>
                      <a:pt x="19" y="78"/>
                    </a:lnTo>
                    <a:lnTo>
                      <a:pt x="19" y="7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8" name="Freeform 123"/>
              <p:cNvSpPr>
                <a:spLocks noEditPoints="1"/>
              </p:cNvSpPr>
              <p:nvPr/>
            </p:nvSpPr>
            <p:spPr bwMode="auto">
              <a:xfrm>
                <a:off x="573" y="2974"/>
                <a:ext cx="6691" cy="293"/>
              </a:xfrm>
              <a:custGeom>
                <a:avLst/>
                <a:gdLst>
                  <a:gd name="T0" fmla="*/ 6681 w 6691"/>
                  <a:gd name="T1" fmla="*/ 130 h 293"/>
                  <a:gd name="T2" fmla="*/ 6681 w 6691"/>
                  <a:gd name="T3" fmla="*/ 128 h 293"/>
                  <a:gd name="T4" fmla="*/ 6681 w 6691"/>
                  <a:gd name="T5" fmla="*/ 130 h 293"/>
                  <a:gd name="T6" fmla="*/ 6681 w 6691"/>
                  <a:gd name="T7" fmla="*/ 128 h 293"/>
                  <a:gd name="T8" fmla="*/ 6679 w 6691"/>
                  <a:gd name="T9" fmla="*/ 128 h 293"/>
                  <a:gd name="T10" fmla="*/ 6679 w 6691"/>
                  <a:gd name="T11" fmla="*/ 128 h 293"/>
                  <a:gd name="T12" fmla="*/ 6691 w 6691"/>
                  <a:gd name="T13" fmla="*/ 135 h 293"/>
                  <a:gd name="T14" fmla="*/ 6691 w 6691"/>
                  <a:gd name="T15" fmla="*/ 135 h 293"/>
                  <a:gd name="T16" fmla="*/ 6688 w 6691"/>
                  <a:gd name="T17" fmla="*/ 160 h 293"/>
                  <a:gd name="T18" fmla="*/ 6689 w 6691"/>
                  <a:gd name="T19" fmla="*/ 158 h 293"/>
                  <a:gd name="T20" fmla="*/ 6671 w 6691"/>
                  <a:gd name="T21" fmla="*/ 160 h 293"/>
                  <a:gd name="T22" fmla="*/ 6671 w 6691"/>
                  <a:gd name="T23" fmla="*/ 160 h 293"/>
                  <a:gd name="T24" fmla="*/ 6671 w 6691"/>
                  <a:gd name="T25" fmla="*/ 160 h 293"/>
                  <a:gd name="T26" fmla="*/ 6671 w 6691"/>
                  <a:gd name="T27" fmla="*/ 160 h 293"/>
                  <a:gd name="T28" fmla="*/ 6626 w 6691"/>
                  <a:gd name="T29" fmla="*/ 164 h 293"/>
                  <a:gd name="T30" fmla="*/ 6626 w 6691"/>
                  <a:gd name="T31" fmla="*/ 164 h 293"/>
                  <a:gd name="T32" fmla="*/ 6626 w 6691"/>
                  <a:gd name="T33" fmla="*/ 164 h 293"/>
                  <a:gd name="T34" fmla="*/ 6626 w 6691"/>
                  <a:gd name="T35" fmla="*/ 164 h 293"/>
                  <a:gd name="T36" fmla="*/ 4 w 6691"/>
                  <a:gd name="T37" fmla="*/ 2 h 293"/>
                  <a:gd name="T38" fmla="*/ 2 w 6691"/>
                  <a:gd name="T39" fmla="*/ 2 h 293"/>
                  <a:gd name="T40" fmla="*/ 0 w 6691"/>
                  <a:gd name="T41" fmla="*/ 2 h 293"/>
                  <a:gd name="T42" fmla="*/ 2 w 6691"/>
                  <a:gd name="T43" fmla="*/ 0 h 293"/>
                  <a:gd name="T44" fmla="*/ 6383 w 6691"/>
                  <a:gd name="T45" fmla="*/ 15 h 293"/>
                  <a:gd name="T46" fmla="*/ 6385 w 6691"/>
                  <a:gd name="T47" fmla="*/ 15 h 293"/>
                  <a:gd name="T48" fmla="*/ 6381 w 6691"/>
                  <a:gd name="T49" fmla="*/ 17 h 293"/>
                  <a:gd name="T50" fmla="*/ 6383 w 6691"/>
                  <a:gd name="T51" fmla="*/ 17 h 293"/>
                  <a:gd name="T52" fmla="*/ 38 w 6691"/>
                  <a:gd name="T53" fmla="*/ 41 h 293"/>
                  <a:gd name="T54" fmla="*/ 38 w 6691"/>
                  <a:gd name="T55" fmla="*/ 39 h 293"/>
                  <a:gd name="T56" fmla="*/ 38 w 6691"/>
                  <a:gd name="T57" fmla="*/ 36 h 293"/>
                  <a:gd name="T58" fmla="*/ 6387 w 6691"/>
                  <a:gd name="T59" fmla="*/ 39 h 293"/>
                  <a:gd name="T60" fmla="*/ 6385 w 6691"/>
                  <a:gd name="T61" fmla="*/ 37 h 293"/>
                  <a:gd name="T62" fmla="*/ 6387 w 6691"/>
                  <a:gd name="T63" fmla="*/ 39 h 293"/>
                  <a:gd name="T64" fmla="*/ 6387 w 6691"/>
                  <a:gd name="T65" fmla="*/ 41 h 293"/>
                  <a:gd name="T66" fmla="*/ 6387 w 6691"/>
                  <a:gd name="T67" fmla="*/ 41 h 293"/>
                  <a:gd name="T68" fmla="*/ 6387 w 6691"/>
                  <a:gd name="T69" fmla="*/ 49 h 293"/>
                  <a:gd name="T70" fmla="*/ 6390 w 6691"/>
                  <a:gd name="T71" fmla="*/ 48 h 293"/>
                  <a:gd name="T72" fmla="*/ 6387 w 6691"/>
                  <a:gd name="T73" fmla="*/ 49 h 293"/>
                  <a:gd name="T74" fmla="*/ 6388 w 6691"/>
                  <a:gd name="T75" fmla="*/ 56 h 293"/>
                  <a:gd name="T76" fmla="*/ 6387 w 6691"/>
                  <a:gd name="T77" fmla="*/ 58 h 293"/>
                  <a:gd name="T78" fmla="*/ 6387 w 6691"/>
                  <a:gd name="T79" fmla="*/ 56 h 293"/>
                  <a:gd name="T80" fmla="*/ 6387 w 6691"/>
                  <a:gd name="T81" fmla="*/ 56 h 293"/>
                  <a:gd name="T82" fmla="*/ 6414 w 6691"/>
                  <a:gd name="T83" fmla="*/ 89 h 293"/>
                  <a:gd name="T84" fmla="*/ 6412 w 6691"/>
                  <a:gd name="T85" fmla="*/ 85 h 293"/>
                  <a:gd name="T86" fmla="*/ 6416 w 6691"/>
                  <a:gd name="T87" fmla="*/ 90 h 293"/>
                  <a:gd name="T88" fmla="*/ 6320 w 6691"/>
                  <a:gd name="T89" fmla="*/ 90 h 293"/>
                  <a:gd name="T90" fmla="*/ 6320 w 6691"/>
                  <a:gd name="T91" fmla="*/ 92 h 293"/>
                  <a:gd name="T92" fmla="*/ 6419 w 6691"/>
                  <a:gd name="T93" fmla="*/ 99 h 293"/>
                  <a:gd name="T94" fmla="*/ 6419 w 6691"/>
                  <a:gd name="T95" fmla="*/ 97 h 293"/>
                  <a:gd name="T96" fmla="*/ 86 w 6691"/>
                  <a:gd name="T97" fmla="*/ 153 h 293"/>
                  <a:gd name="T98" fmla="*/ 84 w 6691"/>
                  <a:gd name="T99" fmla="*/ 152 h 293"/>
                  <a:gd name="T100" fmla="*/ 86 w 6691"/>
                  <a:gd name="T101" fmla="*/ 152 h 293"/>
                  <a:gd name="T102" fmla="*/ 69 w 6691"/>
                  <a:gd name="T103" fmla="*/ 182 h 293"/>
                  <a:gd name="T104" fmla="*/ 67 w 6691"/>
                  <a:gd name="T105" fmla="*/ 181 h 293"/>
                  <a:gd name="T106" fmla="*/ 69 w 6691"/>
                  <a:gd name="T107" fmla="*/ 182 h 293"/>
                  <a:gd name="T108" fmla="*/ 146 w 6691"/>
                  <a:gd name="T109" fmla="*/ 293 h 293"/>
                  <a:gd name="T110" fmla="*/ 146 w 6691"/>
                  <a:gd name="T111" fmla="*/ 29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91" h="293">
                    <a:moveTo>
                      <a:pt x="6679" y="128"/>
                    </a:moveTo>
                    <a:lnTo>
                      <a:pt x="6681" y="128"/>
                    </a:lnTo>
                    <a:lnTo>
                      <a:pt x="6681" y="128"/>
                    </a:lnTo>
                    <a:lnTo>
                      <a:pt x="6681" y="130"/>
                    </a:lnTo>
                    <a:lnTo>
                      <a:pt x="6681" y="130"/>
                    </a:lnTo>
                    <a:lnTo>
                      <a:pt x="6681" y="130"/>
                    </a:lnTo>
                    <a:lnTo>
                      <a:pt x="6681" y="130"/>
                    </a:lnTo>
                    <a:lnTo>
                      <a:pt x="6681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81" y="128"/>
                    </a:lnTo>
                    <a:lnTo>
                      <a:pt x="6681" y="130"/>
                    </a:lnTo>
                    <a:lnTo>
                      <a:pt x="6681" y="130"/>
                    </a:lnTo>
                    <a:lnTo>
                      <a:pt x="6681" y="128"/>
                    </a:lnTo>
                    <a:lnTo>
                      <a:pt x="6681" y="128"/>
                    </a:lnTo>
                    <a:lnTo>
                      <a:pt x="6681" y="128"/>
                    </a:lnTo>
                    <a:lnTo>
                      <a:pt x="6681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lnTo>
                      <a:pt x="6679" y="128"/>
                    </a:lnTo>
                    <a:close/>
                    <a:moveTo>
                      <a:pt x="6691" y="135"/>
                    </a:moveTo>
                    <a:lnTo>
                      <a:pt x="6691" y="135"/>
                    </a:lnTo>
                    <a:lnTo>
                      <a:pt x="6691" y="135"/>
                    </a:lnTo>
                    <a:lnTo>
                      <a:pt x="6691" y="135"/>
                    </a:lnTo>
                    <a:lnTo>
                      <a:pt x="6691" y="135"/>
                    </a:lnTo>
                    <a:lnTo>
                      <a:pt x="6691" y="135"/>
                    </a:lnTo>
                    <a:lnTo>
                      <a:pt x="6691" y="135"/>
                    </a:lnTo>
                    <a:lnTo>
                      <a:pt x="6691" y="135"/>
                    </a:lnTo>
                    <a:close/>
                    <a:moveTo>
                      <a:pt x="6689" y="160"/>
                    </a:moveTo>
                    <a:lnTo>
                      <a:pt x="6689" y="160"/>
                    </a:lnTo>
                    <a:lnTo>
                      <a:pt x="6688" y="160"/>
                    </a:lnTo>
                    <a:lnTo>
                      <a:pt x="6688" y="160"/>
                    </a:lnTo>
                    <a:lnTo>
                      <a:pt x="6688" y="158"/>
                    </a:lnTo>
                    <a:lnTo>
                      <a:pt x="6688" y="158"/>
                    </a:lnTo>
                    <a:lnTo>
                      <a:pt x="6689" y="158"/>
                    </a:lnTo>
                    <a:lnTo>
                      <a:pt x="6689" y="160"/>
                    </a:lnTo>
                    <a:lnTo>
                      <a:pt x="6689" y="160"/>
                    </a:lnTo>
                    <a:lnTo>
                      <a:pt x="6689" y="160"/>
                    </a:lnTo>
                    <a:close/>
                    <a:moveTo>
                      <a:pt x="6671" y="160"/>
                    </a:move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lnTo>
                      <a:pt x="6671" y="160"/>
                    </a:lnTo>
                    <a:close/>
                    <a:moveTo>
                      <a:pt x="6626" y="164"/>
                    </a:move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lnTo>
                      <a:pt x="6626" y="164"/>
                    </a:lnTo>
                    <a:close/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6385" y="15"/>
                    </a:moveTo>
                    <a:lnTo>
                      <a:pt x="6385" y="15"/>
                    </a:lnTo>
                    <a:lnTo>
                      <a:pt x="6383" y="15"/>
                    </a:lnTo>
                    <a:lnTo>
                      <a:pt x="6385" y="15"/>
                    </a:lnTo>
                    <a:lnTo>
                      <a:pt x="6385" y="15"/>
                    </a:lnTo>
                    <a:lnTo>
                      <a:pt x="6385" y="15"/>
                    </a:lnTo>
                    <a:lnTo>
                      <a:pt x="6385" y="15"/>
                    </a:lnTo>
                    <a:close/>
                    <a:moveTo>
                      <a:pt x="6383" y="17"/>
                    </a:moveTo>
                    <a:lnTo>
                      <a:pt x="6381" y="17"/>
                    </a:lnTo>
                    <a:lnTo>
                      <a:pt x="6381" y="17"/>
                    </a:lnTo>
                    <a:lnTo>
                      <a:pt x="6381" y="17"/>
                    </a:lnTo>
                    <a:lnTo>
                      <a:pt x="6383" y="17"/>
                    </a:lnTo>
                    <a:lnTo>
                      <a:pt x="6383" y="17"/>
                    </a:lnTo>
                    <a:lnTo>
                      <a:pt x="6383" y="17"/>
                    </a:lnTo>
                    <a:lnTo>
                      <a:pt x="6383" y="17"/>
                    </a:lnTo>
                    <a:close/>
                    <a:moveTo>
                      <a:pt x="40" y="39"/>
                    </a:moveTo>
                    <a:lnTo>
                      <a:pt x="43" y="41"/>
                    </a:lnTo>
                    <a:lnTo>
                      <a:pt x="41" y="43"/>
                    </a:lnTo>
                    <a:lnTo>
                      <a:pt x="38" y="41"/>
                    </a:lnTo>
                    <a:lnTo>
                      <a:pt x="36" y="39"/>
                    </a:lnTo>
                    <a:lnTo>
                      <a:pt x="36" y="37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40" y="37"/>
                    </a:lnTo>
                    <a:lnTo>
                      <a:pt x="40" y="39"/>
                    </a:lnTo>
                    <a:lnTo>
                      <a:pt x="40" y="39"/>
                    </a:lnTo>
                    <a:close/>
                    <a:moveTo>
                      <a:pt x="6387" y="39"/>
                    </a:moveTo>
                    <a:lnTo>
                      <a:pt x="6387" y="41"/>
                    </a:lnTo>
                    <a:lnTo>
                      <a:pt x="6385" y="39"/>
                    </a:lnTo>
                    <a:lnTo>
                      <a:pt x="6385" y="37"/>
                    </a:lnTo>
                    <a:lnTo>
                      <a:pt x="6385" y="37"/>
                    </a:lnTo>
                    <a:lnTo>
                      <a:pt x="6385" y="37"/>
                    </a:lnTo>
                    <a:lnTo>
                      <a:pt x="6385" y="39"/>
                    </a:lnTo>
                    <a:lnTo>
                      <a:pt x="6385" y="39"/>
                    </a:lnTo>
                    <a:lnTo>
                      <a:pt x="6387" y="39"/>
                    </a:lnTo>
                    <a:close/>
                    <a:moveTo>
                      <a:pt x="6387" y="43"/>
                    </a:moveTo>
                    <a:lnTo>
                      <a:pt x="6387" y="43"/>
                    </a:lnTo>
                    <a:lnTo>
                      <a:pt x="6387" y="43"/>
                    </a:lnTo>
                    <a:lnTo>
                      <a:pt x="6387" y="41"/>
                    </a:lnTo>
                    <a:lnTo>
                      <a:pt x="6387" y="41"/>
                    </a:lnTo>
                    <a:lnTo>
                      <a:pt x="6387" y="41"/>
                    </a:lnTo>
                    <a:lnTo>
                      <a:pt x="6387" y="41"/>
                    </a:lnTo>
                    <a:lnTo>
                      <a:pt x="6387" y="41"/>
                    </a:lnTo>
                    <a:lnTo>
                      <a:pt x="6387" y="43"/>
                    </a:lnTo>
                    <a:lnTo>
                      <a:pt x="6387" y="43"/>
                    </a:lnTo>
                    <a:close/>
                    <a:moveTo>
                      <a:pt x="6387" y="49"/>
                    </a:moveTo>
                    <a:lnTo>
                      <a:pt x="6387" y="49"/>
                    </a:lnTo>
                    <a:lnTo>
                      <a:pt x="6387" y="49"/>
                    </a:lnTo>
                    <a:lnTo>
                      <a:pt x="6388" y="48"/>
                    </a:lnTo>
                    <a:lnTo>
                      <a:pt x="6388" y="48"/>
                    </a:lnTo>
                    <a:lnTo>
                      <a:pt x="6390" y="48"/>
                    </a:lnTo>
                    <a:lnTo>
                      <a:pt x="6390" y="49"/>
                    </a:lnTo>
                    <a:lnTo>
                      <a:pt x="6390" y="49"/>
                    </a:lnTo>
                    <a:lnTo>
                      <a:pt x="6388" y="49"/>
                    </a:lnTo>
                    <a:lnTo>
                      <a:pt x="6387" y="49"/>
                    </a:lnTo>
                    <a:lnTo>
                      <a:pt x="6387" y="49"/>
                    </a:lnTo>
                    <a:close/>
                    <a:moveTo>
                      <a:pt x="6387" y="56"/>
                    </a:moveTo>
                    <a:lnTo>
                      <a:pt x="6388" y="56"/>
                    </a:lnTo>
                    <a:lnTo>
                      <a:pt x="6388" y="56"/>
                    </a:lnTo>
                    <a:lnTo>
                      <a:pt x="6387" y="58"/>
                    </a:lnTo>
                    <a:lnTo>
                      <a:pt x="6387" y="60"/>
                    </a:lnTo>
                    <a:lnTo>
                      <a:pt x="6385" y="58"/>
                    </a:lnTo>
                    <a:lnTo>
                      <a:pt x="6387" y="58"/>
                    </a:lnTo>
                    <a:lnTo>
                      <a:pt x="6387" y="56"/>
                    </a:lnTo>
                    <a:lnTo>
                      <a:pt x="6387" y="56"/>
                    </a:lnTo>
                    <a:lnTo>
                      <a:pt x="6387" y="56"/>
                    </a:lnTo>
                    <a:lnTo>
                      <a:pt x="6387" y="56"/>
                    </a:lnTo>
                    <a:lnTo>
                      <a:pt x="6387" y="54"/>
                    </a:lnTo>
                    <a:lnTo>
                      <a:pt x="6387" y="54"/>
                    </a:lnTo>
                    <a:lnTo>
                      <a:pt x="6387" y="56"/>
                    </a:lnTo>
                    <a:lnTo>
                      <a:pt x="6387" y="56"/>
                    </a:lnTo>
                    <a:close/>
                    <a:moveTo>
                      <a:pt x="6416" y="90"/>
                    </a:moveTo>
                    <a:lnTo>
                      <a:pt x="6414" y="90"/>
                    </a:lnTo>
                    <a:lnTo>
                      <a:pt x="6414" y="90"/>
                    </a:lnTo>
                    <a:lnTo>
                      <a:pt x="6414" y="89"/>
                    </a:lnTo>
                    <a:lnTo>
                      <a:pt x="6414" y="87"/>
                    </a:lnTo>
                    <a:lnTo>
                      <a:pt x="6412" y="87"/>
                    </a:lnTo>
                    <a:lnTo>
                      <a:pt x="6412" y="85"/>
                    </a:lnTo>
                    <a:lnTo>
                      <a:pt x="6412" y="85"/>
                    </a:lnTo>
                    <a:lnTo>
                      <a:pt x="6414" y="87"/>
                    </a:lnTo>
                    <a:lnTo>
                      <a:pt x="6414" y="87"/>
                    </a:lnTo>
                    <a:lnTo>
                      <a:pt x="6414" y="89"/>
                    </a:lnTo>
                    <a:lnTo>
                      <a:pt x="6416" y="90"/>
                    </a:lnTo>
                    <a:lnTo>
                      <a:pt x="6416" y="90"/>
                    </a:lnTo>
                    <a:close/>
                    <a:moveTo>
                      <a:pt x="6320" y="92"/>
                    </a:moveTo>
                    <a:lnTo>
                      <a:pt x="6320" y="92"/>
                    </a:lnTo>
                    <a:lnTo>
                      <a:pt x="6320" y="90"/>
                    </a:lnTo>
                    <a:lnTo>
                      <a:pt x="6320" y="90"/>
                    </a:lnTo>
                    <a:lnTo>
                      <a:pt x="6320" y="90"/>
                    </a:lnTo>
                    <a:lnTo>
                      <a:pt x="6320" y="90"/>
                    </a:lnTo>
                    <a:lnTo>
                      <a:pt x="6320" y="92"/>
                    </a:lnTo>
                    <a:lnTo>
                      <a:pt x="6320" y="92"/>
                    </a:lnTo>
                    <a:close/>
                    <a:moveTo>
                      <a:pt x="6421" y="97"/>
                    </a:moveTo>
                    <a:lnTo>
                      <a:pt x="6421" y="99"/>
                    </a:lnTo>
                    <a:lnTo>
                      <a:pt x="6419" y="99"/>
                    </a:lnTo>
                    <a:lnTo>
                      <a:pt x="6419" y="99"/>
                    </a:lnTo>
                    <a:lnTo>
                      <a:pt x="6419" y="97"/>
                    </a:lnTo>
                    <a:lnTo>
                      <a:pt x="6419" y="95"/>
                    </a:lnTo>
                    <a:lnTo>
                      <a:pt x="6419" y="97"/>
                    </a:lnTo>
                    <a:lnTo>
                      <a:pt x="6421" y="97"/>
                    </a:lnTo>
                    <a:lnTo>
                      <a:pt x="6421" y="97"/>
                    </a:lnTo>
                    <a:close/>
                    <a:moveTo>
                      <a:pt x="86" y="152"/>
                    </a:moveTo>
                    <a:lnTo>
                      <a:pt x="86" y="153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4" y="152"/>
                    </a:lnTo>
                    <a:lnTo>
                      <a:pt x="84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close/>
                    <a:moveTo>
                      <a:pt x="69" y="182"/>
                    </a:moveTo>
                    <a:lnTo>
                      <a:pt x="69" y="182"/>
                    </a:lnTo>
                    <a:lnTo>
                      <a:pt x="67" y="182"/>
                    </a:lnTo>
                    <a:lnTo>
                      <a:pt x="67" y="182"/>
                    </a:lnTo>
                    <a:lnTo>
                      <a:pt x="67" y="181"/>
                    </a:lnTo>
                    <a:lnTo>
                      <a:pt x="67" y="181"/>
                    </a:lnTo>
                    <a:lnTo>
                      <a:pt x="67" y="181"/>
                    </a:lnTo>
                    <a:lnTo>
                      <a:pt x="69" y="182"/>
                    </a:lnTo>
                    <a:lnTo>
                      <a:pt x="69" y="182"/>
                    </a:lnTo>
                    <a:lnTo>
                      <a:pt x="69" y="182"/>
                    </a:lnTo>
                    <a:lnTo>
                      <a:pt x="69" y="182"/>
                    </a:lnTo>
                    <a:close/>
                    <a:moveTo>
                      <a:pt x="147" y="293"/>
                    </a:moveTo>
                    <a:lnTo>
                      <a:pt x="147" y="293"/>
                    </a:lnTo>
                    <a:lnTo>
                      <a:pt x="146" y="293"/>
                    </a:lnTo>
                    <a:lnTo>
                      <a:pt x="146" y="293"/>
                    </a:lnTo>
                    <a:lnTo>
                      <a:pt x="146" y="293"/>
                    </a:lnTo>
                    <a:lnTo>
                      <a:pt x="146" y="293"/>
                    </a:lnTo>
                    <a:lnTo>
                      <a:pt x="146" y="293"/>
                    </a:lnTo>
                    <a:lnTo>
                      <a:pt x="147" y="293"/>
                    </a:lnTo>
                    <a:lnTo>
                      <a:pt x="147" y="293"/>
                    </a:lnTo>
                    <a:lnTo>
                      <a:pt x="147" y="29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89" name="Freeform 124"/>
              <p:cNvSpPr>
                <a:spLocks noEditPoints="1"/>
              </p:cNvSpPr>
              <p:nvPr/>
            </p:nvSpPr>
            <p:spPr bwMode="auto">
              <a:xfrm>
                <a:off x="4466" y="3265"/>
                <a:ext cx="24" cy="21"/>
              </a:xfrm>
              <a:custGeom>
                <a:avLst/>
                <a:gdLst>
                  <a:gd name="T0" fmla="*/ 5 w 24"/>
                  <a:gd name="T1" fmla="*/ 12 h 21"/>
                  <a:gd name="T2" fmla="*/ 4 w 24"/>
                  <a:gd name="T3" fmla="*/ 12 h 21"/>
                  <a:gd name="T4" fmla="*/ 2 w 24"/>
                  <a:gd name="T5" fmla="*/ 11 h 21"/>
                  <a:gd name="T6" fmla="*/ 2 w 24"/>
                  <a:gd name="T7" fmla="*/ 11 h 21"/>
                  <a:gd name="T8" fmla="*/ 0 w 24"/>
                  <a:gd name="T9" fmla="*/ 9 h 21"/>
                  <a:gd name="T10" fmla="*/ 0 w 24"/>
                  <a:gd name="T11" fmla="*/ 2 h 21"/>
                  <a:gd name="T12" fmla="*/ 0 w 24"/>
                  <a:gd name="T13" fmla="*/ 2 h 21"/>
                  <a:gd name="T14" fmla="*/ 2 w 24"/>
                  <a:gd name="T15" fmla="*/ 2 h 21"/>
                  <a:gd name="T16" fmla="*/ 2 w 24"/>
                  <a:gd name="T17" fmla="*/ 0 h 21"/>
                  <a:gd name="T18" fmla="*/ 4 w 24"/>
                  <a:gd name="T19" fmla="*/ 2 h 21"/>
                  <a:gd name="T20" fmla="*/ 4 w 24"/>
                  <a:gd name="T21" fmla="*/ 6 h 21"/>
                  <a:gd name="T22" fmla="*/ 4 w 24"/>
                  <a:gd name="T23" fmla="*/ 9 h 21"/>
                  <a:gd name="T24" fmla="*/ 5 w 24"/>
                  <a:gd name="T25" fmla="*/ 11 h 21"/>
                  <a:gd name="T26" fmla="*/ 5 w 24"/>
                  <a:gd name="T27" fmla="*/ 12 h 21"/>
                  <a:gd name="T28" fmla="*/ 24 w 24"/>
                  <a:gd name="T29" fmla="*/ 16 h 21"/>
                  <a:gd name="T30" fmla="*/ 24 w 24"/>
                  <a:gd name="T31" fmla="*/ 17 h 21"/>
                  <a:gd name="T32" fmla="*/ 24 w 24"/>
                  <a:gd name="T33" fmla="*/ 19 h 21"/>
                  <a:gd name="T34" fmla="*/ 24 w 24"/>
                  <a:gd name="T35" fmla="*/ 21 h 21"/>
                  <a:gd name="T36" fmla="*/ 24 w 24"/>
                  <a:gd name="T37" fmla="*/ 19 h 21"/>
                  <a:gd name="T38" fmla="*/ 23 w 24"/>
                  <a:gd name="T39" fmla="*/ 19 h 21"/>
                  <a:gd name="T40" fmla="*/ 19 w 24"/>
                  <a:gd name="T41" fmla="*/ 17 h 21"/>
                  <a:gd name="T42" fmla="*/ 21 w 24"/>
                  <a:gd name="T43" fmla="*/ 17 h 21"/>
                  <a:gd name="T44" fmla="*/ 21 w 24"/>
                  <a:gd name="T45" fmla="*/ 17 h 21"/>
                  <a:gd name="T46" fmla="*/ 23 w 24"/>
                  <a:gd name="T47" fmla="*/ 17 h 21"/>
                  <a:gd name="T48" fmla="*/ 23 w 24"/>
                  <a:gd name="T49" fmla="*/ 16 h 21"/>
                  <a:gd name="T50" fmla="*/ 23 w 24"/>
                  <a:gd name="T51" fmla="*/ 16 h 21"/>
                  <a:gd name="T52" fmla="*/ 24 w 24"/>
                  <a:gd name="T53" fmla="*/ 14 h 21"/>
                  <a:gd name="T54" fmla="*/ 24 w 24"/>
                  <a:gd name="T55" fmla="*/ 16 h 21"/>
                  <a:gd name="T56" fmla="*/ 24 w 24"/>
                  <a:gd name="T57" fmla="*/ 16 h 21"/>
                  <a:gd name="T58" fmla="*/ 11 w 24"/>
                  <a:gd name="T59" fmla="*/ 19 h 21"/>
                  <a:gd name="T60" fmla="*/ 12 w 24"/>
                  <a:gd name="T61" fmla="*/ 21 h 21"/>
                  <a:gd name="T62" fmla="*/ 9 w 24"/>
                  <a:gd name="T63" fmla="*/ 21 h 21"/>
                  <a:gd name="T64" fmla="*/ 7 w 24"/>
                  <a:gd name="T65" fmla="*/ 19 h 21"/>
                  <a:gd name="T66" fmla="*/ 7 w 24"/>
                  <a:gd name="T67" fmla="*/ 17 h 21"/>
                  <a:gd name="T68" fmla="*/ 9 w 24"/>
                  <a:gd name="T69" fmla="*/ 19 h 21"/>
                  <a:gd name="T70" fmla="*/ 11 w 24"/>
                  <a:gd name="T71" fmla="*/ 19 h 21"/>
                  <a:gd name="T72" fmla="*/ 11 w 24"/>
                  <a:gd name="T7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1">
                    <a:moveTo>
                      <a:pt x="5" y="12"/>
                    </a:moveTo>
                    <a:lnTo>
                      <a:pt x="4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5" y="11"/>
                    </a:lnTo>
                    <a:lnTo>
                      <a:pt x="5" y="12"/>
                    </a:lnTo>
                    <a:close/>
                    <a:moveTo>
                      <a:pt x="24" y="16"/>
                    </a:moveTo>
                    <a:lnTo>
                      <a:pt x="24" y="17"/>
                    </a:lnTo>
                    <a:lnTo>
                      <a:pt x="24" y="19"/>
                    </a:lnTo>
                    <a:lnTo>
                      <a:pt x="24" y="21"/>
                    </a:lnTo>
                    <a:lnTo>
                      <a:pt x="24" y="19"/>
                    </a:lnTo>
                    <a:lnTo>
                      <a:pt x="23" y="19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4" y="16"/>
                    </a:lnTo>
                    <a:close/>
                    <a:moveTo>
                      <a:pt x="11" y="19"/>
                    </a:moveTo>
                    <a:lnTo>
                      <a:pt x="12" y="21"/>
                    </a:lnTo>
                    <a:lnTo>
                      <a:pt x="9" y="21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1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0" name="Freeform 125"/>
              <p:cNvSpPr>
                <a:spLocks noEditPoints="1"/>
              </p:cNvSpPr>
              <p:nvPr/>
            </p:nvSpPr>
            <p:spPr bwMode="auto">
              <a:xfrm>
                <a:off x="2428" y="2713"/>
                <a:ext cx="7" cy="5"/>
              </a:xfrm>
              <a:custGeom>
                <a:avLst/>
                <a:gdLst>
                  <a:gd name="T0" fmla="*/ 4 w 7"/>
                  <a:gd name="T1" fmla="*/ 4 h 5"/>
                  <a:gd name="T2" fmla="*/ 4 w 7"/>
                  <a:gd name="T3" fmla="*/ 4 h 5"/>
                  <a:gd name="T4" fmla="*/ 4 w 7"/>
                  <a:gd name="T5" fmla="*/ 2 h 5"/>
                  <a:gd name="T6" fmla="*/ 2 w 7"/>
                  <a:gd name="T7" fmla="*/ 2 h 5"/>
                  <a:gd name="T8" fmla="*/ 0 w 7"/>
                  <a:gd name="T9" fmla="*/ 0 h 5"/>
                  <a:gd name="T10" fmla="*/ 0 w 7"/>
                  <a:gd name="T11" fmla="*/ 0 h 5"/>
                  <a:gd name="T12" fmla="*/ 0 w 7"/>
                  <a:gd name="T13" fmla="*/ 0 h 5"/>
                  <a:gd name="T14" fmla="*/ 0 w 7"/>
                  <a:gd name="T15" fmla="*/ 0 h 5"/>
                  <a:gd name="T16" fmla="*/ 2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4 w 7"/>
                  <a:gd name="T23" fmla="*/ 2 h 5"/>
                  <a:gd name="T24" fmla="*/ 4 w 7"/>
                  <a:gd name="T25" fmla="*/ 4 h 5"/>
                  <a:gd name="T26" fmla="*/ 4 w 7"/>
                  <a:gd name="T27" fmla="*/ 4 h 5"/>
                  <a:gd name="T28" fmla="*/ 7 w 7"/>
                  <a:gd name="T29" fmla="*/ 5 h 5"/>
                  <a:gd name="T30" fmla="*/ 5 w 7"/>
                  <a:gd name="T31" fmla="*/ 5 h 5"/>
                  <a:gd name="T32" fmla="*/ 5 w 7"/>
                  <a:gd name="T33" fmla="*/ 5 h 5"/>
                  <a:gd name="T34" fmla="*/ 5 w 7"/>
                  <a:gd name="T35" fmla="*/ 4 h 5"/>
                  <a:gd name="T36" fmla="*/ 5 w 7"/>
                  <a:gd name="T37" fmla="*/ 4 h 5"/>
                  <a:gd name="T38" fmla="*/ 7 w 7"/>
                  <a:gd name="T39" fmla="*/ 4 h 5"/>
                  <a:gd name="T40" fmla="*/ 7 w 7"/>
                  <a:gd name="T41" fmla="*/ 5 h 5"/>
                  <a:gd name="T42" fmla="*/ 7 w 7"/>
                  <a:gd name="T4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" h="5">
                    <a:moveTo>
                      <a:pt x="4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7" y="5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1" name="Freeform 126"/>
              <p:cNvSpPr>
                <a:spLocks noEditPoints="1"/>
              </p:cNvSpPr>
              <p:nvPr/>
            </p:nvSpPr>
            <p:spPr bwMode="auto">
              <a:xfrm>
                <a:off x="6025" y="2140"/>
                <a:ext cx="122" cy="133"/>
              </a:xfrm>
              <a:custGeom>
                <a:avLst/>
                <a:gdLst>
                  <a:gd name="T0" fmla="*/ 120 w 122"/>
                  <a:gd name="T1" fmla="*/ 17 h 133"/>
                  <a:gd name="T2" fmla="*/ 113 w 122"/>
                  <a:gd name="T3" fmla="*/ 21 h 133"/>
                  <a:gd name="T4" fmla="*/ 106 w 122"/>
                  <a:gd name="T5" fmla="*/ 29 h 133"/>
                  <a:gd name="T6" fmla="*/ 103 w 122"/>
                  <a:gd name="T7" fmla="*/ 41 h 133"/>
                  <a:gd name="T8" fmla="*/ 96 w 122"/>
                  <a:gd name="T9" fmla="*/ 58 h 133"/>
                  <a:gd name="T10" fmla="*/ 82 w 122"/>
                  <a:gd name="T11" fmla="*/ 69 h 133"/>
                  <a:gd name="T12" fmla="*/ 72 w 122"/>
                  <a:gd name="T13" fmla="*/ 75 h 133"/>
                  <a:gd name="T14" fmla="*/ 60 w 122"/>
                  <a:gd name="T15" fmla="*/ 87 h 133"/>
                  <a:gd name="T16" fmla="*/ 58 w 122"/>
                  <a:gd name="T17" fmla="*/ 94 h 133"/>
                  <a:gd name="T18" fmla="*/ 65 w 122"/>
                  <a:gd name="T19" fmla="*/ 99 h 133"/>
                  <a:gd name="T20" fmla="*/ 76 w 122"/>
                  <a:gd name="T21" fmla="*/ 109 h 133"/>
                  <a:gd name="T22" fmla="*/ 72 w 122"/>
                  <a:gd name="T23" fmla="*/ 118 h 133"/>
                  <a:gd name="T24" fmla="*/ 65 w 122"/>
                  <a:gd name="T25" fmla="*/ 118 h 133"/>
                  <a:gd name="T26" fmla="*/ 52 w 122"/>
                  <a:gd name="T27" fmla="*/ 120 h 133"/>
                  <a:gd name="T28" fmla="*/ 45 w 122"/>
                  <a:gd name="T29" fmla="*/ 128 h 133"/>
                  <a:gd name="T30" fmla="*/ 41 w 122"/>
                  <a:gd name="T31" fmla="*/ 132 h 133"/>
                  <a:gd name="T32" fmla="*/ 33 w 122"/>
                  <a:gd name="T33" fmla="*/ 130 h 133"/>
                  <a:gd name="T34" fmla="*/ 22 w 122"/>
                  <a:gd name="T35" fmla="*/ 130 h 133"/>
                  <a:gd name="T36" fmla="*/ 17 w 122"/>
                  <a:gd name="T37" fmla="*/ 130 h 133"/>
                  <a:gd name="T38" fmla="*/ 17 w 122"/>
                  <a:gd name="T39" fmla="*/ 125 h 133"/>
                  <a:gd name="T40" fmla="*/ 7 w 122"/>
                  <a:gd name="T41" fmla="*/ 123 h 133"/>
                  <a:gd name="T42" fmla="*/ 12 w 122"/>
                  <a:gd name="T43" fmla="*/ 115 h 133"/>
                  <a:gd name="T44" fmla="*/ 22 w 122"/>
                  <a:gd name="T45" fmla="*/ 109 h 133"/>
                  <a:gd name="T46" fmla="*/ 16 w 122"/>
                  <a:gd name="T47" fmla="*/ 104 h 133"/>
                  <a:gd name="T48" fmla="*/ 16 w 122"/>
                  <a:gd name="T49" fmla="*/ 87 h 133"/>
                  <a:gd name="T50" fmla="*/ 7 w 122"/>
                  <a:gd name="T51" fmla="*/ 86 h 133"/>
                  <a:gd name="T52" fmla="*/ 0 w 122"/>
                  <a:gd name="T53" fmla="*/ 81 h 133"/>
                  <a:gd name="T54" fmla="*/ 2 w 122"/>
                  <a:gd name="T55" fmla="*/ 72 h 133"/>
                  <a:gd name="T56" fmla="*/ 12 w 122"/>
                  <a:gd name="T57" fmla="*/ 65 h 133"/>
                  <a:gd name="T58" fmla="*/ 17 w 122"/>
                  <a:gd name="T59" fmla="*/ 60 h 133"/>
                  <a:gd name="T60" fmla="*/ 24 w 122"/>
                  <a:gd name="T61" fmla="*/ 57 h 133"/>
                  <a:gd name="T62" fmla="*/ 31 w 122"/>
                  <a:gd name="T63" fmla="*/ 55 h 133"/>
                  <a:gd name="T64" fmla="*/ 38 w 122"/>
                  <a:gd name="T65" fmla="*/ 46 h 133"/>
                  <a:gd name="T66" fmla="*/ 41 w 122"/>
                  <a:gd name="T67" fmla="*/ 40 h 133"/>
                  <a:gd name="T68" fmla="*/ 45 w 122"/>
                  <a:gd name="T69" fmla="*/ 33 h 133"/>
                  <a:gd name="T70" fmla="*/ 50 w 122"/>
                  <a:gd name="T71" fmla="*/ 33 h 133"/>
                  <a:gd name="T72" fmla="*/ 53 w 122"/>
                  <a:gd name="T73" fmla="*/ 38 h 133"/>
                  <a:gd name="T74" fmla="*/ 64 w 122"/>
                  <a:gd name="T75" fmla="*/ 41 h 133"/>
                  <a:gd name="T76" fmla="*/ 72 w 122"/>
                  <a:gd name="T77" fmla="*/ 41 h 133"/>
                  <a:gd name="T78" fmla="*/ 74 w 122"/>
                  <a:gd name="T79" fmla="*/ 34 h 133"/>
                  <a:gd name="T80" fmla="*/ 70 w 122"/>
                  <a:gd name="T81" fmla="*/ 29 h 133"/>
                  <a:gd name="T82" fmla="*/ 77 w 122"/>
                  <a:gd name="T83" fmla="*/ 26 h 133"/>
                  <a:gd name="T84" fmla="*/ 87 w 122"/>
                  <a:gd name="T85" fmla="*/ 24 h 133"/>
                  <a:gd name="T86" fmla="*/ 93 w 122"/>
                  <a:gd name="T87" fmla="*/ 19 h 133"/>
                  <a:gd name="T88" fmla="*/ 98 w 122"/>
                  <a:gd name="T89" fmla="*/ 16 h 133"/>
                  <a:gd name="T90" fmla="*/ 103 w 122"/>
                  <a:gd name="T91" fmla="*/ 14 h 133"/>
                  <a:gd name="T92" fmla="*/ 105 w 122"/>
                  <a:gd name="T93" fmla="*/ 4 h 133"/>
                  <a:gd name="T94" fmla="*/ 108 w 122"/>
                  <a:gd name="T95" fmla="*/ 2 h 133"/>
                  <a:gd name="T96" fmla="*/ 113 w 122"/>
                  <a:gd name="T97" fmla="*/ 4 h 133"/>
                  <a:gd name="T98" fmla="*/ 118 w 122"/>
                  <a:gd name="T99" fmla="*/ 12 h 133"/>
                  <a:gd name="T100" fmla="*/ 9 w 122"/>
                  <a:gd name="T101" fmla="*/ 8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2" h="133">
                    <a:moveTo>
                      <a:pt x="118" y="12"/>
                    </a:moveTo>
                    <a:lnTo>
                      <a:pt x="118" y="14"/>
                    </a:lnTo>
                    <a:lnTo>
                      <a:pt x="120" y="16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22" y="19"/>
                    </a:lnTo>
                    <a:lnTo>
                      <a:pt x="120" y="19"/>
                    </a:lnTo>
                    <a:lnTo>
                      <a:pt x="118" y="19"/>
                    </a:lnTo>
                    <a:lnTo>
                      <a:pt x="117" y="19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1" y="24"/>
                    </a:lnTo>
                    <a:lnTo>
                      <a:pt x="110" y="26"/>
                    </a:lnTo>
                    <a:lnTo>
                      <a:pt x="108" y="26"/>
                    </a:lnTo>
                    <a:lnTo>
                      <a:pt x="106" y="29"/>
                    </a:lnTo>
                    <a:lnTo>
                      <a:pt x="106" y="31"/>
                    </a:lnTo>
                    <a:lnTo>
                      <a:pt x="103" y="34"/>
                    </a:lnTo>
                    <a:lnTo>
                      <a:pt x="101" y="36"/>
                    </a:lnTo>
                    <a:lnTo>
                      <a:pt x="101" y="40"/>
                    </a:lnTo>
                    <a:lnTo>
                      <a:pt x="103" y="41"/>
                    </a:lnTo>
                    <a:lnTo>
                      <a:pt x="103" y="45"/>
                    </a:lnTo>
                    <a:lnTo>
                      <a:pt x="103" y="48"/>
                    </a:lnTo>
                    <a:lnTo>
                      <a:pt x="103" y="53"/>
                    </a:lnTo>
                    <a:lnTo>
                      <a:pt x="103" y="55"/>
                    </a:lnTo>
                    <a:lnTo>
                      <a:pt x="96" y="58"/>
                    </a:lnTo>
                    <a:lnTo>
                      <a:pt x="93" y="60"/>
                    </a:lnTo>
                    <a:lnTo>
                      <a:pt x="91" y="65"/>
                    </a:lnTo>
                    <a:lnTo>
                      <a:pt x="87" y="67"/>
                    </a:lnTo>
                    <a:lnTo>
                      <a:pt x="86" y="69"/>
                    </a:lnTo>
                    <a:lnTo>
                      <a:pt x="82" y="69"/>
                    </a:lnTo>
                    <a:lnTo>
                      <a:pt x="81" y="72"/>
                    </a:lnTo>
                    <a:lnTo>
                      <a:pt x="79" y="74"/>
                    </a:lnTo>
                    <a:lnTo>
                      <a:pt x="77" y="75"/>
                    </a:lnTo>
                    <a:lnTo>
                      <a:pt x="76" y="75"/>
                    </a:lnTo>
                    <a:lnTo>
                      <a:pt x="72" y="75"/>
                    </a:lnTo>
                    <a:lnTo>
                      <a:pt x="69" y="77"/>
                    </a:lnTo>
                    <a:lnTo>
                      <a:pt x="67" y="79"/>
                    </a:lnTo>
                    <a:lnTo>
                      <a:pt x="62" y="82"/>
                    </a:lnTo>
                    <a:lnTo>
                      <a:pt x="60" y="84"/>
                    </a:lnTo>
                    <a:lnTo>
                      <a:pt x="60" y="87"/>
                    </a:lnTo>
                    <a:lnTo>
                      <a:pt x="60" y="91"/>
                    </a:lnTo>
                    <a:lnTo>
                      <a:pt x="60" y="92"/>
                    </a:lnTo>
                    <a:lnTo>
                      <a:pt x="58" y="92"/>
                    </a:lnTo>
                    <a:lnTo>
                      <a:pt x="58" y="92"/>
                    </a:lnTo>
                    <a:lnTo>
                      <a:pt x="58" y="94"/>
                    </a:lnTo>
                    <a:lnTo>
                      <a:pt x="58" y="96"/>
                    </a:lnTo>
                    <a:lnTo>
                      <a:pt x="60" y="98"/>
                    </a:lnTo>
                    <a:lnTo>
                      <a:pt x="62" y="98"/>
                    </a:lnTo>
                    <a:lnTo>
                      <a:pt x="64" y="99"/>
                    </a:lnTo>
                    <a:lnTo>
                      <a:pt x="65" y="99"/>
                    </a:lnTo>
                    <a:lnTo>
                      <a:pt x="69" y="104"/>
                    </a:lnTo>
                    <a:lnTo>
                      <a:pt x="72" y="106"/>
                    </a:lnTo>
                    <a:lnTo>
                      <a:pt x="72" y="106"/>
                    </a:lnTo>
                    <a:lnTo>
                      <a:pt x="74" y="108"/>
                    </a:lnTo>
                    <a:lnTo>
                      <a:pt x="76" y="109"/>
                    </a:lnTo>
                    <a:lnTo>
                      <a:pt x="77" y="111"/>
                    </a:lnTo>
                    <a:lnTo>
                      <a:pt x="76" y="111"/>
                    </a:lnTo>
                    <a:lnTo>
                      <a:pt x="76" y="113"/>
                    </a:lnTo>
                    <a:lnTo>
                      <a:pt x="74" y="116"/>
                    </a:lnTo>
                    <a:lnTo>
                      <a:pt x="72" y="118"/>
                    </a:lnTo>
                    <a:lnTo>
                      <a:pt x="72" y="118"/>
                    </a:lnTo>
                    <a:lnTo>
                      <a:pt x="70" y="118"/>
                    </a:lnTo>
                    <a:lnTo>
                      <a:pt x="67" y="118"/>
                    </a:lnTo>
                    <a:lnTo>
                      <a:pt x="65" y="118"/>
                    </a:lnTo>
                    <a:lnTo>
                      <a:pt x="65" y="118"/>
                    </a:lnTo>
                    <a:lnTo>
                      <a:pt x="62" y="118"/>
                    </a:lnTo>
                    <a:lnTo>
                      <a:pt x="60" y="118"/>
                    </a:lnTo>
                    <a:lnTo>
                      <a:pt x="57" y="118"/>
                    </a:lnTo>
                    <a:lnTo>
                      <a:pt x="53" y="118"/>
                    </a:lnTo>
                    <a:lnTo>
                      <a:pt x="52" y="120"/>
                    </a:lnTo>
                    <a:lnTo>
                      <a:pt x="50" y="120"/>
                    </a:lnTo>
                    <a:lnTo>
                      <a:pt x="50" y="121"/>
                    </a:lnTo>
                    <a:lnTo>
                      <a:pt x="48" y="123"/>
                    </a:lnTo>
                    <a:lnTo>
                      <a:pt x="46" y="127"/>
                    </a:lnTo>
                    <a:lnTo>
                      <a:pt x="45" y="128"/>
                    </a:lnTo>
                    <a:lnTo>
                      <a:pt x="45" y="130"/>
                    </a:lnTo>
                    <a:lnTo>
                      <a:pt x="45" y="130"/>
                    </a:lnTo>
                    <a:lnTo>
                      <a:pt x="43" y="132"/>
                    </a:lnTo>
                    <a:lnTo>
                      <a:pt x="43" y="132"/>
                    </a:lnTo>
                    <a:lnTo>
                      <a:pt x="41" y="132"/>
                    </a:lnTo>
                    <a:lnTo>
                      <a:pt x="38" y="128"/>
                    </a:lnTo>
                    <a:lnTo>
                      <a:pt x="34" y="130"/>
                    </a:lnTo>
                    <a:lnTo>
                      <a:pt x="34" y="132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29" y="128"/>
                    </a:lnTo>
                    <a:lnTo>
                      <a:pt x="26" y="127"/>
                    </a:lnTo>
                    <a:lnTo>
                      <a:pt x="26" y="127"/>
                    </a:lnTo>
                    <a:lnTo>
                      <a:pt x="24" y="128"/>
                    </a:lnTo>
                    <a:lnTo>
                      <a:pt x="22" y="130"/>
                    </a:lnTo>
                    <a:lnTo>
                      <a:pt x="21" y="132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9" y="132"/>
                    </a:lnTo>
                    <a:lnTo>
                      <a:pt x="17" y="130"/>
                    </a:lnTo>
                    <a:lnTo>
                      <a:pt x="14" y="128"/>
                    </a:lnTo>
                    <a:lnTo>
                      <a:pt x="12" y="128"/>
                    </a:lnTo>
                    <a:lnTo>
                      <a:pt x="12" y="128"/>
                    </a:lnTo>
                    <a:lnTo>
                      <a:pt x="16" y="125"/>
                    </a:lnTo>
                    <a:lnTo>
                      <a:pt x="17" y="125"/>
                    </a:lnTo>
                    <a:lnTo>
                      <a:pt x="16" y="125"/>
                    </a:lnTo>
                    <a:lnTo>
                      <a:pt x="16" y="123"/>
                    </a:lnTo>
                    <a:lnTo>
                      <a:pt x="12" y="125"/>
                    </a:lnTo>
                    <a:lnTo>
                      <a:pt x="10" y="123"/>
                    </a:lnTo>
                    <a:lnTo>
                      <a:pt x="7" y="123"/>
                    </a:lnTo>
                    <a:lnTo>
                      <a:pt x="5" y="123"/>
                    </a:lnTo>
                    <a:lnTo>
                      <a:pt x="9" y="120"/>
                    </a:lnTo>
                    <a:lnTo>
                      <a:pt x="10" y="118"/>
                    </a:lnTo>
                    <a:lnTo>
                      <a:pt x="9" y="118"/>
                    </a:lnTo>
                    <a:lnTo>
                      <a:pt x="12" y="115"/>
                    </a:lnTo>
                    <a:lnTo>
                      <a:pt x="14" y="113"/>
                    </a:lnTo>
                    <a:lnTo>
                      <a:pt x="17" y="109"/>
                    </a:lnTo>
                    <a:lnTo>
                      <a:pt x="19" y="109"/>
                    </a:lnTo>
                    <a:lnTo>
                      <a:pt x="21" y="109"/>
                    </a:lnTo>
                    <a:lnTo>
                      <a:pt x="22" y="109"/>
                    </a:lnTo>
                    <a:lnTo>
                      <a:pt x="21" y="108"/>
                    </a:lnTo>
                    <a:lnTo>
                      <a:pt x="21" y="108"/>
                    </a:lnTo>
                    <a:lnTo>
                      <a:pt x="17" y="108"/>
                    </a:lnTo>
                    <a:lnTo>
                      <a:pt x="16" y="106"/>
                    </a:lnTo>
                    <a:lnTo>
                      <a:pt x="16" y="10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1"/>
                    </a:lnTo>
                    <a:lnTo>
                      <a:pt x="19" y="89"/>
                    </a:lnTo>
                    <a:lnTo>
                      <a:pt x="16" y="87"/>
                    </a:lnTo>
                    <a:lnTo>
                      <a:pt x="14" y="87"/>
                    </a:lnTo>
                    <a:lnTo>
                      <a:pt x="9" y="84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7" y="86"/>
                    </a:lnTo>
                    <a:lnTo>
                      <a:pt x="5" y="86"/>
                    </a:lnTo>
                    <a:lnTo>
                      <a:pt x="5" y="86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2" y="72"/>
                    </a:lnTo>
                    <a:lnTo>
                      <a:pt x="7" y="69"/>
                    </a:lnTo>
                    <a:lnTo>
                      <a:pt x="7" y="67"/>
                    </a:lnTo>
                    <a:lnTo>
                      <a:pt x="10" y="65"/>
                    </a:lnTo>
                    <a:lnTo>
                      <a:pt x="10" y="65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12" y="63"/>
                    </a:lnTo>
                    <a:lnTo>
                      <a:pt x="14" y="63"/>
                    </a:lnTo>
                    <a:lnTo>
                      <a:pt x="16" y="62"/>
                    </a:lnTo>
                    <a:lnTo>
                      <a:pt x="17" y="60"/>
                    </a:lnTo>
                    <a:lnTo>
                      <a:pt x="19" y="60"/>
                    </a:lnTo>
                    <a:lnTo>
                      <a:pt x="22" y="58"/>
                    </a:lnTo>
                    <a:lnTo>
                      <a:pt x="22" y="57"/>
                    </a:lnTo>
                    <a:lnTo>
                      <a:pt x="24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29" y="55"/>
                    </a:lnTo>
                    <a:lnTo>
                      <a:pt x="31" y="55"/>
                    </a:lnTo>
                    <a:lnTo>
                      <a:pt x="33" y="53"/>
                    </a:lnTo>
                    <a:lnTo>
                      <a:pt x="33" y="52"/>
                    </a:lnTo>
                    <a:lnTo>
                      <a:pt x="34" y="50"/>
                    </a:lnTo>
                    <a:lnTo>
                      <a:pt x="36" y="48"/>
                    </a:lnTo>
                    <a:lnTo>
                      <a:pt x="38" y="46"/>
                    </a:lnTo>
                    <a:lnTo>
                      <a:pt x="40" y="43"/>
                    </a:lnTo>
                    <a:lnTo>
                      <a:pt x="40" y="43"/>
                    </a:lnTo>
                    <a:lnTo>
                      <a:pt x="41" y="43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3" y="36"/>
                    </a:lnTo>
                    <a:lnTo>
                      <a:pt x="43" y="36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3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50" y="33"/>
                    </a:lnTo>
                    <a:lnTo>
                      <a:pt x="50" y="33"/>
                    </a:lnTo>
                    <a:lnTo>
                      <a:pt x="52" y="34"/>
                    </a:lnTo>
                    <a:lnTo>
                      <a:pt x="52" y="36"/>
                    </a:lnTo>
                    <a:lnTo>
                      <a:pt x="53" y="36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55" y="38"/>
                    </a:lnTo>
                    <a:lnTo>
                      <a:pt x="58" y="40"/>
                    </a:lnTo>
                    <a:lnTo>
                      <a:pt x="60" y="40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9" y="40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2" y="41"/>
                    </a:lnTo>
                    <a:lnTo>
                      <a:pt x="72" y="41"/>
                    </a:lnTo>
                    <a:lnTo>
                      <a:pt x="74" y="41"/>
                    </a:lnTo>
                    <a:lnTo>
                      <a:pt x="74" y="40"/>
                    </a:lnTo>
                    <a:lnTo>
                      <a:pt x="76" y="38"/>
                    </a:lnTo>
                    <a:lnTo>
                      <a:pt x="76" y="36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2" y="33"/>
                    </a:lnTo>
                    <a:lnTo>
                      <a:pt x="70" y="31"/>
                    </a:lnTo>
                    <a:lnTo>
                      <a:pt x="70" y="29"/>
                    </a:lnTo>
                    <a:lnTo>
                      <a:pt x="70" y="29"/>
                    </a:lnTo>
                    <a:lnTo>
                      <a:pt x="70" y="28"/>
                    </a:lnTo>
                    <a:lnTo>
                      <a:pt x="70" y="26"/>
                    </a:lnTo>
                    <a:lnTo>
                      <a:pt x="72" y="26"/>
                    </a:lnTo>
                    <a:lnTo>
                      <a:pt x="76" y="26"/>
                    </a:lnTo>
                    <a:lnTo>
                      <a:pt x="77" y="26"/>
                    </a:lnTo>
                    <a:lnTo>
                      <a:pt x="82" y="26"/>
                    </a:lnTo>
                    <a:lnTo>
                      <a:pt x="84" y="26"/>
                    </a:lnTo>
                    <a:lnTo>
                      <a:pt x="86" y="26"/>
                    </a:lnTo>
                    <a:lnTo>
                      <a:pt x="87" y="26"/>
                    </a:lnTo>
                    <a:lnTo>
                      <a:pt x="87" y="24"/>
                    </a:lnTo>
                    <a:lnTo>
                      <a:pt x="91" y="23"/>
                    </a:lnTo>
                    <a:lnTo>
                      <a:pt x="91" y="23"/>
                    </a:lnTo>
                    <a:lnTo>
                      <a:pt x="93" y="21"/>
                    </a:lnTo>
                    <a:lnTo>
                      <a:pt x="93" y="19"/>
                    </a:lnTo>
                    <a:lnTo>
                      <a:pt x="93" y="19"/>
                    </a:lnTo>
                    <a:lnTo>
                      <a:pt x="94" y="17"/>
                    </a:lnTo>
                    <a:lnTo>
                      <a:pt x="94" y="1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98" y="16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101" y="16"/>
                    </a:lnTo>
                    <a:lnTo>
                      <a:pt x="103" y="14"/>
                    </a:lnTo>
                    <a:lnTo>
                      <a:pt x="103" y="14"/>
                    </a:lnTo>
                    <a:lnTo>
                      <a:pt x="103" y="11"/>
                    </a:lnTo>
                    <a:lnTo>
                      <a:pt x="103" y="9"/>
                    </a:lnTo>
                    <a:lnTo>
                      <a:pt x="103" y="6"/>
                    </a:lnTo>
                    <a:lnTo>
                      <a:pt x="105" y="4"/>
                    </a:lnTo>
                    <a:lnTo>
                      <a:pt x="105" y="2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8" y="0"/>
                    </a:lnTo>
                    <a:lnTo>
                      <a:pt x="108" y="2"/>
                    </a:lnTo>
                    <a:lnTo>
                      <a:pt x="110" y="0"/>
                    </a:lnTo>
                    <a:lnTo>
                      <a:pt x="110" y="2"/>
                    </a:lnTo>
                    <a:lnTo>
                      <a:pt x="111" y="2"/>
                    </a:lnTo>
                    <a:lnTo>
                      <a:pt x="113" y="4"/>
                    </a:lnTo>
                    <a:lnTo>
                      <a:pt x="113" y="4"/>
                    </a:lnTo>
                    <a:lnTo>
                      <a:pt x="113" y="7"/>
                    </a:lnTo>
                    <a:lnTo>
                      <a:pt x="113" y="9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8" y="12"/>
                    </a:lnTo>
                    <a:close/>
                    <a:moveTo>
                      <a:pt x="10" y="89"/>
                    </a:moveTo>
                    <a:lnTo>
                      <a:pt x="9" y="89"/>
                    </a:lnTo>
                    <a:lnTo>
                      <a:pt x="9" y="87"/>
                    </a:lnTo>
                    <a:lnTo>
                      <a:pt x="10" y="87"/>
                    </a:lnTo>
                    <a:lnTo>
                      <a:pt x="10" y="87"/>
                    </a:lnTo>
                    <a:lnTo>
                      <a:pt x="10" y="89"/>
                    </a:lnTo>
                    <a:lnTo>
                      <a:pt x="10" y="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2" name="Freeform 127"/>
              <p:cNvSpPr>
                <a:spLocks noEditPoints="1"/>
              </p:cNvSpPr>
              <p:nvPr/>
            </p:nvSpPr>
            <p:spPr bwMode="auto">
              <a:xfrm>
                <a:off x="6056" y="2251"/>
                <a:ext cx="94" cy="128"/>
              </a:xfrm>
              <a:custGeom>
                <a:avLst/>
                <a:gdLst>
                  <a:gd name="T0" fmla="*/ 15 w 94"/>
                  <a:gd name="T1" fmla="*/ 16 h 128"/>
                  <a:gd name="T2" fmla="*/ 22 w 94"/>
                  <a:gd name="T3" fmla="*/ 7 h 128"/>
                  <a:gd name="T4" fmla="*/ 34 w 94"/>
                  <a:gd name="T5" fmla="*/ 7 h 128"/>
                  <a:gd name="T6" fmla="*/ 43 w 94"/>
                  <a:gd name="T7" fmla="*/ 5 h 128"/>
                  <a:gd name="T8" fmla="*/ 55 w 94"/>
                  <a:gd name="T9" fmla="*/ 17 h 128"/>
                  <a:gd name="T10" fmla="*/ 67 w 94"/>
                  <a:gd name="T11" fmla="*/ 45 h 128"/>
                  <a:gd name="T12" fmla="*/ 65 w 94"/>
                  <a:gd name="T13" fmla="*/ 58 h 128"/>
                  <a:gd name="T14" fmla="*/ 67 w 94"/>
                  <a:gd name="T15" fmla="*/ 62 h 128"/>
                  <a:gd name="T16" fmla="*/ 63 w 94"/>
                  <a:gd name="T17" fmla="*/ 79 h 128"/>
                  <a:gd name="T18" fmla="*/ 51 w 94"/>
                  <a:gd name="T19" fmla="*/ 84 h 128"/>
                  <a:gd name="T20" fmla="*/ 46 w 94"/>
                  <a:gd name="T21" fmla="*/ 89 h 128"/>
                  <a:gd name="T22" fmla="*/ 39 w 94"/>
                  <a:gd name="T23" fmla="*/ 85 h 128"/>
                  <a:gd name="T24" fmla="*/ 31 w 94"/>
                  <a:gd name="T25" fmla="*/ 89 h 128"/>
                  <a:gd name="T26" fmla="*/ 31 w 94"/>
                  <a:gd name="T27" fmla="*/ 92 h 128"/>
                  <a:gd name="T28" fmla="*/ 27 w 94"/>
                  <a:gd name="T29" fmla="*/ 94 h 128"/>
                  <a:gd name="T30" fmla="*/ 22 w 94"/>
                  <a:gd name="T31" fmla="*/ 97 h 128"/>
                  <a:gd name="T32" fmla="*/ 21 w 94"/>
                  <a:gd name="T33" fmla="*/ 96 h 128"/>
                  <a:gd name="T34" fmla="*/ 12 w 94"/>
                  <a:gd name="T35" fmla="*/ 99 h 128"/>
                  <a:gd name="T36" fmla="*/ 9 w 94"/>
                  <a:gd name="T37" fmla="*/ 97 h 128"/>
                  <a:gd name="T38" fmla="*/ 10 w 94"/>
                  <a:gd name="T39" fmla="*/ 94 h 128"/>
                  <a:gd name="T40" fmla="*/ 10 w 94"/>
                  <a:gd name="T41" fmla="*/ 91 h 128"/>
                  <a:gd name="T42" fmla="*/ 5 w 94"/>
                  <a:gd name="T43" fmla="*/ 82 h 128"/>
                  <a:gd name="T44" fmla="*/ 12 w 94"/>
                  <a:gd name="T45" fmla="*/ 73 h 128"/>
                  <a:gd name="T46" fmla="*/ 10 w 94"/>
                  <a:gd name="T47" fmla="*/ 70 h 128"/>
                  <a:gd name="T48" fmla="*/ 12 w 94"/>
                  <a:gd name="T49" fmla="*/ 65 h 128"/>
                  <a:gd name="T50" fmla="*/ 10 w 94"/>
                  <a:gd name="T51" fmla="*/ 58 h 128"/>
                  <a:gd name="T52" fmla="*/ 10 w 94"/>
                  <a:gd name="T53" fmla="*/ 50 h 128"/>
                  <a:gd name="T54" fmla="*/ 3 w 94"/>
                  <a:gd name="T55" fmla="*/ 46 h 128"/>
                  <a:gd name="T56" fmla="*/ 10 w 94"/>
                  <a:gd name="T57" fmla="*/ 39 h 128"/>
                  <a:gd name="T58" fmla="*/ 17 w 94"/>
                  <a:gd name="T59" fmla="*/ 43 h 128"/>
                  <a:gd name="T60" fmla="*/ 17 w 94"/>
                  <a:gd name="T61" fmla="*/ 39 h 128"/>
                  <a:gd name="T62" fmla="*/ 14 w 94"/>
                  <a:gd name="T63" fmla="*/ 29 h 128"/>
                  <a:gd name="T64" fmla="*/ 10 w 94"/>
                  <a:gd name="T65" fmla="*/ 22 h 128"/>
                  <a:gd name="T66" fmla="*/ 10 w 94"/>
                  <a:gd name="T67" fmla="*/ 21 h 128"/>
                  <a:gd name="T68" fmla="*/ 7 w 94"/>
                  <a:gd name="T69" fmla="*/ 21 h 128"/>
                  <a:gd name="T70" fmla="*/ 94 w 94"/>
                  <a:gd name="T71" fmla="*/ 27 h 128"/>
                  <a:gd name="T72" fmla="*/ 94 w 94"/>
                  <a:gd name="T73" fmla="*/ 26 h 128"/>
                  <a:gd name="T74" fmla="*/ 7 w 94"/>
                  <a:gd name="T75" fmla="*/ 51 h 128"/>
                  <a:gd name="T76" fmla="*/ 53 w 94"/>
                  <a:gd name="T77" fmla="*/ 91 h 128"/>
                  <a:gd name="T78" fmla="*/ 51 w 94"/>
                  <a:gd name="T79" fmla="*/ 85 h 128"/>
                  <a:gd name="T80" fmla="*/ 39 w 94"/>
                  <a:gd name="T81" fmla="*/ 92 h 128"/>
                  <a:gd name="T82" fmla="*/ 36 w 94"/>
                  <a:gd name="T83" fmla="*/ 91 h 128"/>
                  <a:gd name="T84" fmla="*/ 39 w 94"/>
                  <a:gd name="T85" fmla="*/ 91 h 128"/>
                  <a:gd name="T86" fmla="*/ 2 w 94"/>
                  <a:gd name="T87" fmla="*/ 91 h 128"/>
                  <a:gd name="T88" fmla="*/ 3 w 94"/>
                  <a:gd name="T89" fmla="*/ 92 h 128"/>
                  <a:gd name="T90" fmla="*/ 34 w 94"/>
                  <a:gd name="T91" fmla="*/ 96 h 128"/>
                  <a:gd name="T92" fmla="*/ 2 w 94"/>
                  <a:gd name="T93" fmla="*/ 99 h 128"/>
                  <a:gd name="T94" fmla="*/ 7 w 94"/>
                  <a:gd name="T95" fmla="*/ 99 h 128"/>
                  <a:gd name="T96" fmla="*/ 14 w 94"/>
                  <a:gd name="T97" fmla="*/ 102 h 128"/>
                  <a:gd name="T98" fmla="*/ 7 w 94"/>
                  <a:gd name="T99" fmla="*/ 126 h 128"/>
                  <a:gd name="T100" fmla="*/ 3 w 94"/>
                  <a:gd name="T101" fmla="*/ 125 h 128"/>
                  <a:gd name="T102" fmla="*/ 17 w 94"/>
                  <a:gd name="T103" fmla="*/ 120 h 128"/>
                  <a:gd name="T104" fmla="*/ 12 w 94"/>
                  <a:gd name="T105" fmla="*/ 12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" h="128">
                    <a:moveTo>
                      <a:pt x="12" y="21"/>
                    </a:moveTo>
                    <a:lnTo>
                      <a:pt x="14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5" y="16"/>
                    </a:lnTo>
                    <a:lnTo>
                      <a:pt x="17" y="12"/>
                    </a:lnTo>
                    <a:lnTo>
                      <a:pt x="19" y="10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2" y="7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43" y="5"/>
                    </a:lnTo>
                    <a:lnTo>
                      <a:pt x="45" y="2"/>
                    </a:lnTo>
                    <a:lnTo>
                      <a:pt x="45" y="0"/>
                    </a:lnTo>
                    <a:lnTo>
                      <a:pt x="46" y="0"/>
                    </a:lnTo>
                    <a:lnTo>
                      <a:pt x="50" y="10"/>
                    </a:lnTo>
                    <a:lnTo>
                      <a:pt x="55" y="17"/>
                    </a:lnTo>
                    <a:lnTo>
                      <a:pt x="58" y="22"/>
                    </a:lnTo>
                    <a:lnTo>
                      <a:pt x="63" y="33"/>
                    </a:lnTo>
                    <a:lnTo>
                      <a:pt x="65" y="38"/>
                    </a:lnTo>
                    <a:lnTo>
                      <a:pt x="67" y="41"/>
                    </a:lnTo>
                    <a:lnTo>
                      <a:pt x="67" y="45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7" y="53"/>
                    </a:lnTo>
                    <a:lnTo>
                      <a:pt x="65" y="55"/>
                    </a:lnTo>
                    <a:lnTo>
                      <a:pt x="65" y="58"/>
                    </a:lnTo>
                    <a:lnTo>
                      <a:pt x="65" y="60"/>
                    </a:lnTo>
                    <a:lnTo>
                      <a:pt x="65" y="62"/>
                    </a:lnTo>
                    <a:lnTo>
                      <a:pt x="67" y="62"/>
                    </a:lnTo>
                    <a:lnTo>
                      <a:pt x="67" y="63"/>
                    </a:lnTo>
                    <a:lnTo>
                      <a:pt x="67" y="62"/>
                    </a:lnTo>
                    <a:lnTo>
                      <a:pt x="68" y="62"/>
                    </a:lnTo>
                    <a:lnTo>
                      <a:pt x="68" y="63"/>
                    </a:lnTo>
                    <a:lnTo>
                      <a:pt x="67" y="70"/>
                    </a:lnTo>
                    <a:lnTo>
                      <a:pt x="65" y="75"/>
                    </a:lnTo>
                    <a:lnTo>
                      <a:pt x="63" y="79"/>
                    </a:lnTo>
                    <a:lnTo>
                      <a:pt x="62" y="82"/>
                    </a:lnTo>
                    <a:lnTo>
                      <a:pt x="60" y="84"/>
                    </a:lnTo>
                    <a:lnTo>
                      <a:pt x="58" y="84"/>
                    </a:lnTo>
                    <a:lnTo>
                      <a:pt x="53" y="84"/>
                    </a:lnTo>
                    <a:lnTo>
                      <a:pt x="51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6" y="85"/>
                    </a:lnTo>
                    <a:lnTo>
                      <a:pt x="48" y="87"/>
                    </a:lnTo>
                    <a:lnTo>
                      <a:pt x="46" y="89"/>
                    </a:lnTo>
                    <a:lnTo>
                      <a:pt x="46" y="89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41" y="87"/>
                    </a:lnTo>
                    <a:lnTo>
                      <a:pt x="39" y="85"/>
                    </a:lnTo>
                    <a:lnTo>
                      <a:pt x="38" y="85"/>
                    </a:lnTo>
                    <a:lnTo>
                      <a:pt x="36" y="87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4" y="91"/>
                    </a:lnTo>
                    <a:lnTo>
                      <a:pt x="33" y="92"/>
                    </a:lnTo>
                    <a:lnTo>
                      <a:pt x="31" y="94"/>
                    </a:lnTo>
                    <a:lnTo>
                      <a:pt x="31" y="92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27" y="91"/>
                    </a:lnTo>
                    <a:lnTo>
                      <a:pt x="27" y="92"/>
                    </a:lnTo>
                    <a:lnTo>
                      <a:pt x="27" y="94"/>
                    </a:lnTo>
                    <a:lnTo>
                      <a:pt x="29" y="94"/>
                    </a:lnTo>
                    <a:lnTo>
                      <a:pt x="27" y="96"/>
                    </a:lnTo>
                    <a:lnTo>
                      <a:pt x="27" y="97"/>
                    </a:lnTo>
                    <a:lnTo>
                      <a:pt x="26" y="99"/>
                    </a:lnTo>
                    <a:lnTo>
                      <a:pt x="22" y="97"/>
                    </a:lnTo>
                    <a:lnTo>
                      <a:pt x="22" y="96"/>
                    </a:lnTo>
                    <a:lnTo>
                      <a:pt x="24" y="94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1" y="96"/>
                    </a:lnTo>
                    <a:lnTo>
                      <a:pt x="17" y="99"/>
                    </a:lnTo>
                    <a:lnTo>
                      <a:pt x="15" y="99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2" y="99"/>
                    </a:lnTo>
                    <a:lnTo>
                      <a:pt x="12" y="102"/>
                    </a:lnTo>
                    <a:lnTo>
                      <a:pt x="10" y="102"/>
                    </a:lnTo>
                    <a:lnTo>
                      <a:pt x="10" y="101"/>
                    </a:lnTo>
                    <a:lnTo>
                      <a:pt x="10" y="99"/>
                    </a:lnTo>
                    <a:lnTo>
                      <a:pt x="9" y="97"/>
                    </a:lnTo>
                    <a:lnTo>
                      <a:pt x="7" y="96"/>
                    </a:lnTo>
                    <a:lnTo>
                      <a:pt x="5" y="94"/>
                    </a:lnTo>
                    <a:lnTo>
                      <a:pt x="5" y="92"/>
                    </a:lnTo>
                    <a:lnTo>
                      <a:pt x="9" y="94"/>
                    </a:lnTo>
                    <a:lnTo>
                      <a:pt x="10" y="94"/>
                    </a:lnTo>
                    <a:lnTo>
                      <a:pt x="10" y="92"/>
                    </a:lnTo>
                    <a:lnTo>
                      <a:pt x="9" y="92"/>
                    </a:lnTo>
                    <a:lnTo>
                      <a:pt x="10" y="91"/>
                    </a:lnTo>
                    <a:lnTo>
                      <a:pt x="12" y="91"/>
                    </a:lnTo>
                    <a:lnTo>
                      <a:pt x="10" y="91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9" y="87"/>
                    </a:lnTo>
                    <a:lnTo>
                      <a:pt x="7" y="85"/>
                    </a:lnTo>
                    <a:lnTo>
                      <a:pt x="5" y="82"/>
                    </a:lnTo>
                    <a:lnTo>
                      <a:pt x="7" y="80"/>
                    </a:lnTo>
                    <a:lnTo>
                      <a:pt x="9" y="79"/>
                    </a:lnTo>
                    <a:lnTo>
                      <a:pt x="9" y="75"/>
                    </a:lnTo>
                    <a:lnTo>
                      <a:pt x="10" y="75"/>
                    </a:lnTo>
                    <a:lnTo>
                      <a:pt x="12" y="73"/>
                    </a:lnTo>
                    <a:lnTo>
                      <a:pt x="12" y="73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0"/>
                    </a:lnTo>
                    <a:lnTo>
                      <a:pt x="12" y="70"/>
                    </a:lnTo>
                    <a:lnTo>
                      <a:pt x="14" y="68"/>
                    </a:lnTo>
                    <a:lnTo>
                      <a:pt x="15" y="65"/>
                    </a:lnTo>
                    <a:lnTo>
                      <a:pt x="14" y="65"/>
                    </a:lnTo>
                    <a:lnTo>
                      <a:pt x="12" y="65"/>
                    </a:lnTo>
                    <a:lnTo>
                      <a:pt x="14" y="63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0"/>
                    </a:lnTo>
                    <a:lnTo>
                      <a:pt x="10" y="58"/>
                    </a:lnTo>
                    <a:lnTo>
                      <a:pt x="10" y="56"/>
                    </a:lnTo>
                    <a:lnTo>
                      <a:pt x="10" y="55"/>
                    </a:lnTo>
                    <a:lnTo>
                      <a:pt x="10" y="53"/>
                    </a:lnTo>
                    <a:lnTo>
                      <a:pt x="10" y="51"/>
                    </a:lnTo>
                    <a:lnTo>
                      <a:pt x="10" y="50"/>
                    </a:lnTo>
                    <a:lnTo>
                      <a:pt x="10" y="46"/>
                    </a:lnTo>
                    <a:lnTo>
                      <a:pt x="9" y="46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3" y="45"/>
                    </a:lnTo>
                    <a:lnTo>
                      <a:pt x="5" y="43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0" y="39"/>
                    </a:lnTo>
                    <a:lnTo>
                      <a:pt x="12" y="38"/>
                    </a:lnTo>
                    <a:lnTo>
                      <a:pt x="14" y="39"/>
                    </a:lnTo>
                    <a:lnTo>
                      <a:pt x="15" y="39"/>
                    </a:lnTo>
                    <a:lnTo>
                      <a:pt x="15" y="43"/>
                    </a:lnTo>
                    <a:lnTo>
                      <a:pt x="17" y="43"/>
                    </a:lnTo>
                    <a:lnTo>
                      <a:pt x="17" y="43"/>
                    </a:lnTo>
                    <a:lnTo>
                      <a:pt x="19" y="41"/>
                    </a:lnTo>
                    <a:lnTo>
                      <a:pt x="19" y="41"/>
                    </a:lnTo>
                    <a:lnTo>
                      <a:pt x="19" y="39"/>
                    </a:lnTo>
                    <a:lnTo>
                      <a:pt x="17" y="39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4" y="34"/>
                    </a:lnTo>
                    <a:lnTo>
                      <a:pt x="15" y="33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0" y="22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1"/>
                    </a:lnTo>
                    <a:close/>
                    <a:moveTo>
                      <a:pt x="10" y="21"/>
                    </a:moveTo>
                    <a:lnTo>
                      <a:pt x="10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7" y="21"/>
                    </a:lnTo>
                    <a:lnTo>
                      <a:pt x="9" y="19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10" y="21"/>
                    </a:lnTo>
                    <a:close/>
                    <a:moveTo>
                      <a:pt x="94" y="27"/>
                    </a:moveTo>
                    <a:lnTo>
                      <a:pt x="94" y="27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2" y="26"/>
                    </a:lnTo>
                    <a:lnTo>
                      <a:pt x="94" y="26"/>
                    </a:lnTo>
                    <a:lnTo>
                      <a:pt x="94" y="26"/>
                    </a:lnTo>
                    <a:lnTo>
                      <a:pt x="94" y="27"/>
                    </a:lnTo>
                    <a:close/>
                    <a:moveTo>
                      <a:pt x="9" y="51"/>
                    </a:moveTo>
                    <a:lnTo>
                      <a:pt x="9" y="53"/>
                    </a:lnTo>
                    <a:lnTo>
                      <a:pt x="7" y="51"/>
                    </a:lnTo>
                    <a:lnTo>
                      <a:pt x="7" y="48"/>
                    </a:lnTo>
                    <a:lnTo>
                      <a:pt x="7" y="50"/>
                    </a:lnTo>
                    <a:lnTo>
                      <a:pt x="9" y="51"/>
                    </a:lnTo>
                    <a:lnTo>
                      <a:pt x="9" y="51"/>
                    </a:lnTo>
                    <a:close/>
                    <a:moveTo>
                      <a:pt x="53" y="91"/>
                    </a:moveTo>
                    <a:lnTo>
                      <a:pt x="51" y="92"/>
                    </a:lnTo>
                    <a:lnTo>
                      <a:pt x="48" y="91"/>
                    </a:lnTo>
                    <a:lnTo>
                      <a:pt x="48" y="89"/>
                    </a:lnTo>
                    <a:lnTo>
                      <a:pt x="50" y="87"/>
                    </a:lnTo>
                    <a:lnTo>
                      <a:pt x="51" y="85"/>
                    </a:lnTo>
                    <a:lnTo>
                      <a:pt x="53" y="85"/>
                    </a:lnTo>
                    <a:lnTo>
                      <a:pt x="53" y="91"/>
                    </a:lnTo>
                    <a:lnTo>
                      <a:pt x="53" y="91"/>
                    </a:lnTo>
                    <a:close/>
                    <a:moveTo>
                      <a:pt x="39" y="91"/>
                    </a:moveTo>
                    <a:lnTo>
                      <a:pt x="39" y="92"/>
                    </a:lnTo>
                    <a:lnTo>
                      <a:pt x="38" y="92"/>
                    </a:lnTo>
                    <a:lnTo>
                      <a:pt x="38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1"/>
                    </a:lnTo>
                    <a:lnTo>
                      <a:pt x="36" y="89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9" y="89"/>
                    </a:lnTo>
                    <a:lnTo>
                      <a:pt x="39" y="91"/>
                    </a:lnTo>
                    <a:lnTo>
                      <a:pt x="39" y="91"/>
                    </a:lnTo>
                    <a:close/>
                    <a:moveTo>
                      <a:pt x="3" y="92"/>
                    </a:moveTo>
                    <a:lnTo>
                      <a:pt x="3" y="92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2" y="91"/>
                    </a:lnTo>
                    <a:lnTo>
                      <a:pt x="0" y="89"/>
                    </a:lnTo>
                    <a:lnTo>
                      <a:pt x="2" y="89"/>
                    </a:lnTo>
                    <a:lnTo>
                      <a:pt x="3" y="91"/>
                    </a:lnTo>
                    <a:lnTo>
                      <a:pt x="3" y="92"/>
                    </a:lnTo>
                    <a:close/>
                    <a:moveTo>
                      <a:pt x="34" y="96"/>
                    </a:moveTo>
                    <a:lnTo>
                      <a:pt x="34" y="96"/>
                    </a:lnTo>
                    <a:lnTo>
                      <a:pt x="34" y="94"/>
                    </a:lnTo>
                    <a:lnTo>
                      <a:pt x="34" y="94"/>
                    </a:lnTo>
                    <a:lnTo>
                      <a:pt x="34" y="96"/>
                    </a:lnTo>
                    <a:close/>
                    <a:moveTo>
                      <a:pt x="5" y="101"/>
                    </a:moveTo>
                    <a:lnTo>
                      <a:pt x="3" y="101"/>
                    </a:lnTo>
                    <a:lnTo>
                      <a:pt x="3" y="101"/>
                    </a:lnTo>
                    <a:lnTo>
                      <a:pt x="2" y="101"/>
                    </a:lnTo>
                    <a:lnTo>
                      <a:pt x="2" y="99"/>
                    </a:lnTo>
                    <a:lnTo>
                      <a:pt x="5" y="97"/>
                    </a:lnTo>
                    <a:lnTo>
                      <a:pt x="5" y="96"/>
                    </a:lnTo>
                    <a:lnTo>
                      <a:pt x="7" y="97"/>
                    </a:lnTo>
                    <a:lnTo>
                      <a:pt x="7" y="97"/>
                    </a:lnTo>
                    <a:lnTo>
                      <a:pt x="7" y="99"/>
                    </a:lnTo>
                    <a:lnTo>
                      <a:pt x="5" y="101"/>
                    </a:lnTo>
                    <a:lnTo>
                      <a:pt x="5" y="101"/>
                    </a:lnTo>
                    <a:close/>
                    <a:moveTo>
                      <a:pt x="15" y="101"/>
                    </a:moveTo>
                    <a:lnTo>
                      <a:pt x="15" y="102"/>
                    </a:lnTo>
                    <a:lnTo>
                      <a:pt x="14" y="102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4" y="101"/>
                    </a:lnTo>
                    <a:lnTo>
                      <a:pt x="15" y="101"/>
                    </a:lnTo>
                    <a:close/>
                    <a:moveTo>
                      <a:pt x="7" y="126"/>
                    </a:moveTo>
                    <a:lnTo>
                      <a:pt x="5" y="128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3" y="126"/>
                    </a:lnTo>
                    <a:lnTo>
                      <a:pt x="3" y="125"/>
                    </a:lnTo>
                    <a:lnTo>
                      <a:pt x="3" y="123"/>
                    </a:lnTo>
                    <a:lnTo>
                      <a:pt x="7" y="121"/>
                    </a:lnTo>
                    <a:lnTo>
                      <a:pt x="14" y="120"/>
                    </a:lnTo>
                    <a:lnTo>
                      <a:pt x="15" y="120"/>
                    </a:lnTo>
                    <a:lnTo>
                      <a:pt x="17" y="120"/>
                    </a:lnTo>
                    <a:lnTo>
                      <a:pt x="19" y="121"/>
                    </a:lnTo>
                    <a:lnTo>
                      <a:pt x="17" y="123"/>
                    </a:lnTo>
                    <a:lnTo>
                      <a:pt x="17" y="125"/>
                    </a:lnTo>
                    <a:lnTo>
                      <a:pt x="14" y="126"/>
                    </a:lnTo>
                    <a:lnTo>
                      <a:pt x="12" y="126"/>
                    </a:lnTo>
                    <a:lnTo>
                      <a:pt x="7" y="126"/>
                    </a:lnTo>
                    <a:lnTo>
                      <a:pt x="7" y="1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3" name="Freeform 128"/>
              <p:cNvSpPr>
                <a:spLocks/>
              </p:cNvSpPr>
              <p:nvPr/>
            </p:nvSpPr>
            <p:spPr bwMode="auto">
              <a:xfrm>
                <a:off x="4020" y="2134"/>
                <a:ext cx="34" cy="35"/>
              </a:xfrm>
              <a:custGeom>
                <a:avLst/>
                <a:gdLst>
                  <a:gd name="T0" fmla="*/ 30 w 34"/>
                  <a:gd name="T1" fmla="*/ 27 h 35"/>
                  <a:gd name="T2" fmla="*/ 25 w 34"/>
                  <a:gd name="T3" fmla="*/ 27 h 35"/>
                  <a:gd name="T4" fmla="*/ 25 w 34"/>
                  <a:gd name="T5" fmla="*/ 30 h 35"/>
                  <a:gd name="T6" fmla="*/ 24 w 34"/>
                  <a:gd name="T7" fmla="*/ 29 h 35"/>
                  <a:gd name="T8" fmla="*/ 20 w 34"/>
                  <a:gd name="T9" fmla="*/ 29 h 35"/>
                  <a:gd name="T10" fmla="*/ 15 w 34"/>
                  <a:gd name="T11" fmla="*/ 32 h 35"/>
                  <a:gd name="T12" fmla="*/ 13 w 34"/>
                  <a:gd name="T13" fmla="*/ 35 h 35"/>
                  <a:gd name="T14" fmla="*/ 12 w 34"/>
                  <a:gd name="T15" fmla="*/ 35 h 35"/>
                  <a:gd name="T16" fmla="*/ 12 w 34"/>
                  <a:gd name="T17" fmla="*/ 35 h 35"/>
                  <a:gd name="T18" fmla="*/ 10 w 34"/>
                  <a:gd name="T19" fmla="*/ 29 h 35"/>
                  <a:gd name="T20" fmla="*/ 8 w 34"/>
                  <a:gd name="T21" fmla="*/ 25 h 35"/>
                  <a:gd name="T22" fmla="*/ 5 w 34"/>
                  <a:gd name="T23" fmla="*/ 23 h 35"/>
                  <a:gd name="T24" fmla="*/ 1 w 34"/>
                  <a:gd name="T25" fmla="*/ 18 h 35"/>
                  <a:gd name="T26" fmla="*/ 1 w 34"/>
                  <a:gd name="T27" fmla="*/ 18 h 35"/>
                  <a:gd name="T28" fmla="*/ 1 w 34"/>
                  <a:gd name="T29" fmla="*/ 15 h 35"/>
                  <a:gd name="T30" fmla="*/ 1 w 34"/>
                  <a:gd name="T31" fmla="*/ 13 h 35"/>
                  <a:gd name="T32" fmla="*/ 3 w 34"/>
                  <a:gd name="T33" fmla="*/ 13 h 35"/>
                  <a:gd name="T34" fmla="*/ 7 w 34"/>
                  <a:gd name="T35" fmla="*/ 12 h 35"/>
                  <a:gd name="T36" fmla="*/ 10 w 34"/>
                  <a:gd name="T37" fmla="*/ 10 h 35"/>
                  <a:gd name="T38" fmla="*/ 8 w 34"/>
                  <a:gd name="T39" fmla="*/ 8 h 35"/>
                  <a:gd name="T40" fmla="*/ 12 w 34"/>
                  <a:gd name="T41" fmla="*/ 5 h 35"/>
                  <a:gd name="T42" fmla="*/ 12 w 34"/>
                  <a:gd name="T43" fmla="*/ 3 h 35"/>
                  <a:gd name="T44" fmla="*/ 12 w 34"/>
                  <a:gd name="T45" fmla="*/ 1 h 35"/>
                  <a:gd name="T46" fmla="*/ 15 w 34"/>
                  <a:gd name="T47" fmla="*/ 0 h 35"/>
                  <a:gd name="T48" fmla="*/ 15 w 34"/>
                  <a:gd name="T49" fmla="*/ 0 h 35"/>
                  <a:gd name="T50" fmla="*/ 17 w 34"/>
                  <a:gd name="T51" fmla="*/ 1 h 35"/>
                  <a:gd name="T52" fmla="*/ 18 w 34"/>
                  <a:gd name="T53" fmla="*/ 3 h 35"/>
                  <a:gd name="T54" fmla="*/ 22 w 34"/>
                  <a:gd name="T55" fmla="*/ 5 h 35"/>
                  <a:gd name="T56" fmla="*/ 24 w 34"/>
                  <a:gd name="T57" fmla="*/ 8 h 35"/>
                  <a:gd name="T58" fmla="*/ 27 w 34"/>
                  <a:gd name="T59" fmla="*/ 12 h 35"/>
                  <a:gd name="T60" fmla="*/ 32 w 34"/>
                  <a:gd name="T61" fmla="*/ 15 h 35"/>
                  <a:gd name="T62" fmla="*/ 34 w 34"/>
                  <a:gd name="T63" fmla="*/ 15 h 35"/>
                  <a:gd name="T64" fmla="*/ 34 w 34"/>
                  <a:gd name="T65" fmla="*/ 17 h 35"/>
                  <a:gd name="T66" fmla="*/ 30 w 34"/>
                  <a:gd name="T67" fmla="*/ 22 h 35"/>
                  <a:gd name="T68" fmla="*/ 29 w 34"/>
                  <a:gd name="T69" fmla="*/ 23 h 35"/>
                  <a:gd name="T70" fmla="*/ 30 w 34"/>
                  <a:gd name="T7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" h="35">
                    <a:moveTo>
                      <a:pt x="30" y="27"/>
                    </a:moveTo>
                    <a:lnTo>
                      <a:pt x="30" y="27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0"/>
                    </a:lnTo>
                    <a:lnTo>
                      <a:pt x="24" y="30"/>
                    </a:lnTo>
                    <a:lnTo>
                      <a:pt x="24" y="29"/>
                    </a:lnTo>
                    <a:lnTo>
                      <a:pt x="22" y="29"/>
                    </a:lnTo>
                    <a:lnTo>
                      <a:pt x="20" y="29"/>
                    </a:lnTo>
                    <a:lnTo>
                      <a:pt x="15" y="30"/>
                    </a:lnTo>
                    <a:lnTo>
                      <a:pt x="15" y="32"/>
                    </a:lnTo>
                    <a:lnTo>
                      <a:pt x="13" y="35"/>
                    </a:lnTo>
                    <a:lnTo>
                      <a:pt x="13" y="35"/>
                    </a:lnTo>
                    <a:lnTo>
                      <a:pt x="13" y="35"/>
                    </a:lnTo>
                    <a:lnTo>
                      <a:pt x="12" y="35"/>
                    </a:lnTo>
                    <a:lnTo>
                      <a:pt x="10" y="35"/>
                    </a:lnTo>
                    <a:lnTo>
                      <a:pt x="12" y="35"/>
                    </a:lnTo>
                    <a:lnTo>
                      <a:pt x="12" y="32"/>
                    </a:lnTo>
                    <a:lnTo>
                      <a:pt x="10" y="29"/>
                    </a:lnTo>
                    <a:lnTo>
                      <a:pt x="10" y="27"/>
                    </a:lnTo>
                    <a:lnTo>
                      <a:pt x="8" y="25"/>
                    </a:lnTo>
                    <a:lnTo>
                      <a:pt x="7" y="25"/>
                    </a:lnTo>
                    <a:lnTo>
                      <a:pt x="5" y="23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7" y="3"/>
                    </a:lnTo>
                    <a:lnTo>
                      <a:pt x="18" y="3"/>
                    </a:lnTo>
                    <a:lnTo>
                      <a:pt x="20" y="5"/>
                    </a:lnTo>
                    <a:lnTo>
                      <a:pt x="22" y="5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5" y="10"/>
                    </a:lnTo>
                    <a:lnTo>
                      <a:pt x="27" y="12"/>
                    </a:lnTo>
                    <a:lnTo>
                      <a:pt x="27" y="13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4" y="17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9" y="23"/>
                    </a:lnTo>
                    <a:lnTo>
                      <a:pt x="29" y="23"/>
                    </a:lnTo>
                    <a:lnTo>
                      <a:pt x="29" y="25"/>
                    </a:lnTo>
                    <a:lnTo>
                      <a:pt x="30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4" name="Freeform 129"/>
              <p:cNvSpPr>
                <a:spLocks noEditPoints="1"/>
              </p:cNvSpPr>
              <p:nvPr/>
            </p:nvSpPr>
            <p:spPr bwMode="auto">
              <a:xfrm>
                <a:off x="4530" y="2447"/>
                <a:ext cx="36" cy="34"/>
              </a:xfrm>
              <a:custGeom>
                <a:avLst/>
                <a:gdLst>
                  <a:gd name="T0" fmla="*/ 27 w 36"/>
                  <a:gd name="T1" fmla="*/ 4 h 34"/>
                  <a:gd name="T2" fmla="*/ 29 w 36"/>
                  <a:gd name="T3" fmla="*/ 9 h 34"/>
                  <a:gd name="T4" fmla="*/ 30 w 36"/>
                  <a:gd name="T5" fmla="*/ 12 h 34"/>
                  <a:gd name="T6" fmla="*/ 29 w 36"/>
                  <a:gd name="T7" fmla="*/ 12 h 34"/>
                  <a:gd name="T8" fmla="*/ 24 w 36"/>
                  <a:gd name="T9" fmla="*/ 14 h 34"/>
                  <a:gd name="T10" fmla="*/ 22 w 36"/>
                  <a:gd name="T11" fmla="*/ 16 h 34"/>
                  <a:gd name="T12" fmla="*/ 27 w 36"/>
                  <a:gd name="T13" fmla="*/ 17 h 34"/>
                  <a:gd name="T14" fmla="*/ 29 w 36"/>
                  <a:gd name="T15" fmla="*/ 17 h 34"/>
                  <a:gd name="T16" fmla="*/ 30 w 36"/>
                  <a:gd name="T17" fmla="*/ 21 h 34"/>
                  <a:gd name="T18" fmla="*/ 32 w 36"/>
                  <a:gd name="T19" fmla="*/ 28 h 34"/>
                  <a:gd name="T20" fmla="*/ 36 w 36"/>
                  <a:gd name="T21" fmla="*/ 31 h 34"/>
                  <a:gd name="T22" fmla="*/ 36 w 36"/>
                  <a:gd name="T23" fmla="*/ 34 h 34"/>
                  <a:gd name="T24" fmla="*/ 29 w 36"/>
                  <a:gd name="T25" fmla="*/ 34 h 34"/>
                  <a:gd name="T26" fmla="*/ 22 w 36"/>
                  <a:gd name="T27" fmla="*/ 34 h 34"/>
                  <a:gd name="T28" fmla="*/ 18 w 36"/>
                  <a:gd name="T29" fmla="*/ 31 h 34"/>
                  <a:gd name="T30" fmla="*/ 17 w 36"/>
                  <a:gd name="T31" fmla="*/ 26 h 34"/>
                  <a:gd name="T32" fmla="*/ 8 w 36"/>
                  <a:gd name="T33" fmla="*/ 24 h 34"/>
                  <a:gd name="T34" fmla="*/ 0 w 36"/>
                  <a:gd name="T35" fmla="*/ 22 h 34"/>
                  <a:gd name="T36" fmla="*/ 5 w 36"/>
                  <a:gd name="T37" fmla="*/ 17 h 34"/>
                  <a:gd name="T38" fmla="*/ 8 w 36"/>
                  <a:gd name="T39" fmla="*/ 10 h 34"/>
                  <a:gd name="T40" fmla="*/ 10 w 36"/>
                  <a:gd name="T41" fmla="*/ 4 h 34"/>
                  <a:gd name="T42" fmla="*/ 12 w 36"/>
                  <a:gd name="T43" fmla="*/ 4 h 34"/>
                  <a:gd name="T44" fmla="*/ 15 w 36"/>
                  <a:gd name="T45" fmla="*/ 2 h 34"/>
                  <a:gd name="T46" fmla="*/ 20 w 36"/>
                  <a:gd name="T47" fmla="*/ 0 h 34"/>
                  <a:gd name="T48" fmla="*/ 24 w 36"/>
                  <a:gd name="T49" fmla="*/ 2 h 34"/>
                  <a:gd name="T50" fmla="*/ 27 w 36"/>
                  <a:gd name="T51" fmla="*/ 4 h 34"/>
                  <a:gd name="T52" fmla="*/ 32 w 36"/>
                  <a:gd name="T53" fmla="*/ 12 h 34"/>
                  <a:gd name="T54" fmla="*/ 30 w 36"/>
                  <a:gd name="T55" fmla="*/ 10 h 34"/>
                  <a:gd name="T56" fmla="*/ 30 w 36"/>
                  <a:gd name="T57" fmla="*/ 7 h 34"/>
                  <a:gd name="T58" fmla="*/ 30 w 36"/>
                  <a:gd name="T59" fmla="*/ 5 h 34"/>
                  <a:gd name="T60" fmla="*/ 30 w 36"/>
                  <a:gd name="T61" fmla="*/ 4 h 34"/>
                  <a:gd name="T62" fmla="*/ 32 w 36"/>
                  <a:gd name="T63" fmla="*/ 4 h 34"/>
                  <a:gd name="T64" fmla="*/ 34 w 36"/>
                  <a:gd name="T65" fmla="*/ 9 h 34"/>
                  <a:gd name="T66" fmla="*/ 34 w 36"/>
                  <a:gd name="T67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34">
                    <a:moveTo>
                      <a:pt x="27" y="4"/>
                    </a:moveTo>
                    <a:lnTo>
                      <a:pt x="27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4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7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30" y="21"/>
                    </a:lnTo>
                    <a:lnTo>
                      <a:pt x="30" y="26"/>
                    </a:lnTo>
                    <a:lnTo>
                      <a:pt x="32" y="28"/>
                    </a:lnTo>
                    <a:lnTo>
                      <a:pt x="34" y="31"/>
                    </a:lnTo>
                    <a:lnTo>
                      <a:pt x="36" y="31"/>
                    </a:lnTo>
                    <a:lnTo>
                      <a:pt x="36" y="33"/>
                    </a:lnTo>
                    <a:lnTo>
                      <a:pt x="36" y="34"/>
                    </a:lnTo>
                    <a:lnTo>
                      <a:pt x="32" y="34"/>
                    </a:lnTo>
                    <a:lnTo>
                      <a:pt x="29" y="34"/>
                    </a:lnTo>
                    <a:lnTo>
                      <a:pt x="25" y="34"/>
                    </a:lnTo>
                    <a:lnTo>
                      <a:pt x="22" y="34"/>
                    </a:lnTo>
                    <a:lnTo>
                      <a:pt x="20" y="33"/>
                    </a:lnTo>
                    <a:lnTo>
                      <a:pt x="18" y="31"/>
                    </a:lnTo>
                    <a:lnTo>
                      <a:pt x="18" y="29"/>
                    </a:lnTo>
                    <a:lnTo>
                      <a:pt x="17" y="26"/>
                    </a:lnTo>
                    <a:lnTo>
                      <a:pt x="12" y="24"/>
                    </a:lnTo>
                    <a:lnTo>
                      <a:pt x="8" y="24"/>
                    </a:lnTo>
                    <a:lnTo>
                      <a:pt x="3" y="24"/>
                    </a:lnTo>
                    <a:lnTo>
                      <a:pt x="0" y="22"/>
                    </a:lnTo>
                    <a:lnTo>
                      <a:pt x="3" y="19"/>
                    </a:lnTo>
                    <a:lnTo>
                      <a:pt x="5" y="17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7" y="4"/>
                    </a:lnTo>
                    <a:lnTo>
                      <a:pt x="27" y="4"/>
                    </a:lnTo>
                    <a:close/>
                    <a:moveTo>
                      <a:pt x="34" y="12"/>
                    </a:moveTo>
                    <a:lnTo>
                      <a:pt x="32" y="12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4" y="10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5" name="Freeform 130"/>
              <p:cNvSpPr>
                <a:spLocks noEditPoints="1"/>
              </p:cNvSpPr>
              <p:nvPr/>
            </p:nvSpPr>
            <p:spPr bwMode="auto">
              <a:xfrm>
                <a:off x="2072" y="2665"/>
                <a:ext cx="31" cy="11"/>
              </a:xfrm>
              <a:custGeom>
                <a:avLst/>
                <a:gdLst>
                  <a:gd name="T0" fmla="*/ 29 w 31"/>
                  <a:gd name="T1" fmla="*/ 2 h 11"/>
                  <a:gd name="T2" fmla="*/ 29 w 31"/>
                  <a:gd name="T3" fmla="*/ 2 h 11"/>
                  <a:gd name="T4" fmla="*/ 29 w 31"/>
                  <a:gd name="T5" fmla="*/ 2 h 11"/>
                  <a:gd name="T6" fmla="*/ 29 w 31"/>
                  <a:gd name="T7" fmla="*/ 0 h 11"/>
                  <a:gd name="T8" fmla="*/ 31 w 31"/>
                  <a:gd name="T9" fmla="*/ 0 h 11"/>
                  <a:gd name="T10" fmla="*/ 31 w 31"/>
                  <a:gd name="T11" fmla="*/ 0 h 11"/>
                  <a:gd name="T12" fmla="*/ 31 w 31"/>
                  <a:gd name="T13" fmla="*/ 0 h 11"/>
                  <a:gd name="T14" fmla="*/ 31 w 31"/>
                  <a:gd name="T15" fmla="*/ 0 h 11"/>
                  <a:gd name="T16" fmla="*/ 31 w 31"/>
                  <a:gd name="T17" fmla="*/ 0 h 11"/>
                  <a:gd name="T18" fmla="*/ 29 w 31"/>
                  <a:gd name="T19" fmla="*/ 2 h 11"/>
                  <a:gd name="T20" fmla="*/ 29 w 31"/>
                  <a:gd name="T21" fmla="*/ 2 h 11"/>
                  <a:gd name="T22" fmla="*/ 28 w 31"/>
                  <a:gd name="T23" fmla="*/ 2 h 11"/>
                  <a:gd name="T24" fmla="*/ 28 w 31"/>
                  <a:gd name="T25" fmla="*/ 2 h 11"/>
                  <a:gd name="T26" fmla="*/ 26 w 31"/>
                  <a:gd name="T27" fmla="*/ 2 h 11"/>
                  <a:gd name="T28" fmla="*/ 24 w 31"/>
                  <a:gd name="T29" fmla="*/ 2 h 11"/>
                  <a:gd name="T30" fmla="*/ 24 w 31"/>
                  <a:gd name="T31" fmla="*/ 2 h 11"/>
                  <a:gd name="T32" fmla="*/ 24 w 31"/>
                  <a:gd name="T33" fmla="*/ 2 h 11"/>
                  <a:gd name="T34" fmla="*/ 24 w 31"/>
                  <a:gd name="T35" fmla="*/ 2 h 11"/>
                  <a:gd name="T36" fmla="*/ 26 w 31"/>
                  <a:gd name="T37" fmla="*/ 2 h 11"/>
                  <a:gd name="T38" fmla="*/ 26 w 31"/>
                  <a:gd name="T39" fmla="*/ 2 h 11"/>
                  <a:gd name="T40" fmla="*/ 26 w 31"/>
                  <a:gd name="T41" fmla="*/ 0 h 11"/>
                  <a:gd name="T42" fmla="*/ 28 w 31"/>
                  <a:gd name="T43" fmla="*/ 0 h 11"/>
                  <a:gd name="T44" fmla="*/ 28 w 31"/>
                  <a:gd name="T45" fmla="*/ 2 h 11"/>
                  <a:gd name="T46" fmla="*/ 28 w 31"/>
                  <a:gd name="T47" fmla="*/ 2 h 11"/>
                  <a:gd name="T48" fmla="*/ 28 w 31"/>
                  <a:gd name="T49" fmla="*/ 2 h 11"/>
                  <a:gd name="T50" fmla="*/ 0 w 31"/>
                  <a:gd name="T51" fmla="*/ 9 h 11"/>
                  <a:gd name="T52" fmla="*/ 0 w 31"/>
                  <a:gd name="T53" fmla="*/ 9 h 11"/>
                  <a:gd name="T54" fmla="*/ 2 w 31"/>
                  <a:gd name="T55" fmla="*/ 9 h 11"/>
                  <a:gd name="T56" fmla="*/ 2 w 31"/>
                  <a:gd name="T57" fmla="*/ 9 h 11"/>
                  <a:gd name="T58" fmla="*/ 5 w 31"/>
                  <a:gd name="T59" fmla="*/ 9 h 11"/>
                  <a:gd name="T60" fmla="*/ 5 w 31"/>
                  <a:gd name="T61" fmla="*/ 9 h 11"/>
                  <a:gd name="T62" fmla="*/ 4 w 31"/>
                  <a:gd name="T63" fmla="*/ 9 h 11"/>
                  <a:gd name="T64" fmla="*/ 2 w 31"/>
                  <a:gd name="T65" fmla="*/ 11 h 11"/>
                  <a:gd name="T66" fmla="*/ 2 w 31"/>
                  <a:gd name="T67" fmla="*/ 11 h 11"/>
                  <a:gd name="T68" fmla="*/ 0 w 31"/>
                  <a:gd name="T69" fmla="*/ 11 h 11"/>
                  <a:gd name="T70" fmla="*/ 0 w 31"/>
                  <a:gd name="T71" fmla="*/ 7 h 11"/>
                  <a:gd name="T72" fmla="*/ 0 w 31"/>
                  <a:gd name="T73" fmla="*/ 7 h 11"/>
                  <a:gd name="T74" fmla="*/ 0 w 31"/>
                  <a:gd name="T75" fmla="*/ 9 h 11"/>
                  <a:gd name="T76" fmla="*/ 0 w 31"/>
                  <a:gd name="T7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" h="11">
                    <a:moveTo>
                      <a:pt x="29" y="2"/>
                    </a:moveTo>
                    <a:lnTo>
                      <a:pt x="29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  <a:moveTo>
                      <a:pt x="28" y="2"/>
                    </a:moveTo>
                    <a:lnTo>
                      <a:pt x="28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  <a:moveTo>
                      <a:pt x="0" y="9"/>
                    </a:move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6" name="Freeform 131"/>
              <p:cNvSpPr>
                <a:spLocks noEditPoints="1"/>
              </p:cNvSpPr>
              <p:nvPr/>
            </p:nvSpPr>
            <p:spPr bwMode="auto">
              <a:xfrm>
                <a:off x="4531" y="1776"/>
                <a:ext cx="782" cy="426"/>
              </a:xfrm>
              <a:custGeom>
                <a:avLst/>
                <a:gdLst>
                  <a:gd name="T0" fmla="*/ 752 w 782"/>
                  <a:gd name="T1" fmla="*/ 218 h 426"/>
                  <a:gd name="T2" fmla="*/ 738 w 782"/>
                  <a:gd name="T3" fmla="*/ 259 h 426"/>
                  <a:gd name="T4" fmla="*/ 700 w 782"/>
                  <a:gd name="T5" fmla="*/ 252 h 426"/>
                  <a:gd name="T6" fmla="*/ 692 w 782"/>
                  <a:gd name="T7" fmla="*/ 306 h 426"/>
                  <a:gd name="T8" fmla="*/ 656 w 782"/>
                  <a:gd name="T9" fmla="*/ 308 h 426"/>
                  <a:gd name="T10" fmla="*/ 649 w 782"/>
                  <a:gd name="T11" fmla="*/ 320 h 426"/>
                  <a:gd name="T12" fmla="*/ 656 w 782"/>
                  <a:gd name="T13" fmla="*/ 361 h 426"/>
                  <a:gd name="T14" fmla="*/ 645 w 782"/>
                  <a:gd name="T15" fmla="*/ 380 h 426"/>
                  <a:gd name="T16" fmla="*/ 620 w 782"/>
                  <a:gd name="T17" fmla="*/ 371 h 426"/>
                  <a:gd name="T18" fmla="*/ 568 w 782"/>
                  <a:gd name="T19" fmla="*/ 366 h 426"/>
                  <a:gd name="T20" fmla="*/ 519 w 782"/>
                  <a:gd name="T21" fmla="*/ 363 h 426"/>
                  <a:gd name="T22" fmla="*/ 483 w 782"/>
                  <a:gd name="T23" fmla="*/ 370 h 426"/>
                  <a:gd name="T24" fmla="*/ 461 w 782"/>
                  <a:gd name="T25" fmla="*/ 390 h 426"/>
                  <a:gd name="T26" fmla="*/ 426 w 782"/>
                  <a:gd name="T27" fmla="*/ 412 h 426"/>
                  <a:gd name="T28" fmla="*/ 413 w 782"/>
                  <a:gd name="T29" fmla="*/ 414 h 426"/>
                  <a:gd name="T30" fmla="*/ 384 w 782"/>
                  <a:gd name="T31" fmla="*/ 397 h 426"/>
                  <a:gd name="T32" fmla="*/ 367 w 782"/>
                  <a:gd name="T33" fmla="*/ 363 h 426"/>
                  <a:gd name="T34" fmla="*/ 327 w 782"/>
                  <a:gd name="T35" fmla="*/ 349 h 426"/>
                  <a:gd name="T36" fmla="*/ 278 w 782"/>
                  <a:gd name="T37" fmla="*/ 329 h 426"/>
                  <a:gd name="T38" fmla="*/ 231 w 782"/>
                  <a:gd name="T39" fmla="*/ 298 h 426"/>
                  <a:gd name="T40" fmla="*/ 180 w 782"/>
                  <a:gd name="T41" fmla="*/ 323 h 426"/>
                  <a:gd name="T42" fmla="*/ 171 w 782"/>
                  <a:gd name="T43" fmla="*/ 409 h 426"/>
                  <a:gd name="T44" fmla="*/ 141 w 782"/>
                  <a:gd name="T45" fmla="*/ 381 h 426"/>
                  <a:gd name="T46" fmla="*/ 113 w 782"/>
                  <a:gd name="T47" fmla="*/ 370 h 426"/>
                  <a:gd name="T48" fmla="*/ 91 w 782"/>
                  <a:gd name="T49" fmla="*/ 356 h 426"/>
                  <a:gd name="T50" fmla="*/ 72 w 782"/>
                  <a:gd name="T51" fmla="*/ 322 h 426"/>
                  <a:gd name="T52" fmla="*/ 88 w 782"/>
                  <a:gd name="T53" fmla="*/ 310 h 426"/>
                  <a:gd name="T54" fmla="*/ 124 w 782"/>
                  <a:gd name="T55" fmla="*/ 286 h 426"/>
                  <a:gd name="T56" fmla="*/ 105 w 782"/>
                  <a:gd name="T57" fmla="*/ 260 h 426"/>
                  <a:gd name="T58" fmla="*/ 64 w 782"/>
                  <a:gd name="T59" fmla="*/ 267 h 426"/>
                  <a:gd name="T60" fmla="*/ 36 w 782"/>
                  <a:gd name="T61" fmla="*/ 266 h 426"/>
                  <a:gd name="T62" fmla="*/ 26 w 782"/>
                  <a:gd name="T63" fmla="*/ 235 h 426"/>
                  <a:gd name="T64" fmla="*/ 7 w 782"/>
                  <a:gd name="T65" fmla="*/ 197 h 426"/>
                  <a:gd name="T66" fmla="*/ 19 w 782"/>
                  <a:gd name="T67" fmla="*/ 158 h 426"/>
                  <a:gd name="T68" fmla="*/ 40 w 782"/>
                  <a:gd name="T69" fmla="*/ 151 h 426"/>
                  <a:gd name="T70" fmla="*/ 79 w 782"/>
                  <a:gd name="T71" fmla="*/ 119 h 426"/>
                  <a:gd name="T72" fmla="*/ 115 w 782"/>
                  <a:gd name="T73" fmla="*/ 126 h 426"/>
                  <a:gd name="T74" fmla="*/ 146 w 782"/>
                  <a:gd name="T75" fmla="*/ 141 h 426"/>
                  <a:gd name="T76" fmla="*/ 161 w 782"/>
                  <a:gd name="T77" fmla="*/ 145 h 426"/>
                  <a:gd name="T78" fmla="*/ 206 w 782"/>
                  <a:gd name="T79" fmla="*/ 141 h 426"/>
                  <a:gd name="T80" fmla="*/ 242 w 782"/>
                  <a:gd name="T81" fmla="*/ 151 h 426"/>
                  <a:gd name="T82" fmla="*/ 276 w 782"/>
                  <a:gd name="T83" fmla="*/ 150 h 426"/>
                  <a:gd name="T84" fmla="*/ 257 w 782"/>
                  <a:gd name="T85" fmla="*/ 112 h 426"/>
                  <a:gd name="T86" fmla="*/ 284 w 782"/>
                  <a:gd name="T87" fmla="*/ 78 h 426"/>
                  <a:gd name="T88" fmla="*/ 283 w 782"/>
                  <a:gd name="T89" fmla="*/ 63 h 426"/>
                  <a:gd name="T90" fmla="*/ 281 w 782"/>
                  <a:gd name="T91" fmla="*/ 46 h 426"/>
                  <a:gd name="T92" fmla="*/ 331 w 782"/>
                  <a:gd name="T93" fmla="*/ 39 h 426"/>
                  <a:gd name="T94" fmla="*/ 363 w 782"/>
                  <a:gd name="T95" fmla="*/ 25 h 426"/>
                  <a:gd name="T96" fmla="*/ 414 w 782"/>
                  <a:gd name="T97" fmla="*/ 8 h 426"/>
                  <a:gd name="T98" fmla="*/ 464 w 782"/>
                  <a:gd name="T99" fmla="*/ 3 h 426"/>
                  <a:gd name="T100" fmla="*/ 493 w 782"/>
                  <a:gd name="T101" fmla="*/ 37 h 426"/>
                  <a:gd name="T102" fmla="*/ 514 w 782"/>
                  <a:gd name="T103" fmla="*/ 47 h 426"/>
                  <a:gd name="T104" fmla="*/ 521 w 782"/>
                  <a:gd name="T105" fmla="*/ 59 h 426"/>
                  <a:gd name="T106" fmla="*/ 553 w 782"/>
                  <a:gd name="T107" fmla="*/ 44 h 426"/>
                  <a:gd name="T108" fmla="*/ 574 w 782"/>
                  <a:gd name="T109" fmla="*/ 46 h 426"/>
                  <a:gd name="T110" fmla="*/ 639 w 782"/>
                  <a:gd name="T111" fmla="*/ 141 h 426"/>
                  <a:gd name="T112" fmla="*/ 656 w 782"/>
                  <a:gd name="T113" fmla="*/ 131 h 426"/>
                  <a:gd name="T114" fmla="*/ 669 w 782"/>
                  <a:gd name="T115" fmla="*/ 148 h 426"/>
                  <a:gd name="T116" fmla="*/ 710 w 782"/>
                  <a:gd name="T117" fmla="*/ 143 h 426"/>
                  <a:gd name="T118" fmla="*/ 738 w 782"/>
                  <a:gd name="T119" fmla="*/ 173 h 426"/>
                  <a:gd name="T120" fmla="*/ 769 w 782"/>
                  <a:gd name="T121" fmla="*/ 177 h 426"/>
                  <a:gd name="T122" fmla="*/ 70 w 782"/>
                  <a:gd name="T123" fmla="*/ 313 h 426"/>
                  <a:gd name="T124" fmla="*/ 69 w 782"/>
                  <a:gd name="T125" fmla="*/ 315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2" h="426">
                    <a:moveTo>
                      <a:pt x="782" y="197"/>
                    </a:moveTo>
                    <a:lnTo>
                      <a:pt x="781" y="196"/>
                    </a:lnTo>
                    <a:lnTo>
                      <a:pt x="777" y="196"/>
                    </a:lnTo>
                    <a:lnTo>
                      <a:pt x="776" y="197"/>
                    </a:lnTo>
                    <a:lnTo>
                      <a:pt x="774" y="197"/>
                    </a:lnTo>
                    <a:lnTo>
                      <a:pt x="772" y="197"/>
                    </a:lnTo>
                    <a:lnTo>
                      <a:pt x="770" y="199"/>
                    </a:lnTo>
                    <a:lnTo>
                      <a:pt x="770" y="201"/>
                    </a:lnTo>
                    <a:lnTo>
                      <a:pt x="772" y="204"/>
                    </a:lnTo>
                    <a:lnTo>
                      <a:pt x="770" y="208"/>
                    </a:lnTo>
                    <a:lnTo>
                      <a:pt x="769" y="209"/>
                    </a:lnTo>
                    <a:lnTo>
                      <a:pt x="767" y="213"/>
                    </a:lnTo>
                    <a:lnTo>
                      <a:pt x="765" y="214"/>
                    </a:lnTo>
                    <a:lnTo>
                      <a:pt x="764" y="214"/>
                    </a:lnTo>
                    <a:lnTo>
                      <a:pt x="762" y="216"/>
                    </a:lnTo>
                    <a:lnTo>
                      <a:pt x="758" y="216"/>
                    </a:lnTo>
                    <a:lnTo>
                      <a:pt x="753" y="216"/>
                    </a:lnTo>
                    <a:lnTo>
                      <a:pt x="752" y="218"/>
                    </a:lnTo>
                    <a:lnTo>
                      <a:pt x="752" y="220"/>
                    </a:lnTo>
                    <a:lnTo>
                      <a:pt x="750" y="221"/>
                    </a:lnTo>
                    <a:lnTo>
                      <a:pt x="750" y="223"/>
                    </a:lnTo>
                    <a:lnTo>
                      <a:pt x="748" y="226"/>
                    </a:lnTo>
                    <a:lnTo>
                      <a:pt x="748" y="231"/>
                    </a:lnTo>
                    <a:lnTo>
                      <a:pt x="748" y="235"/>
                    </a:lnTo>
                    <a:lnTo>
                      <a:pt x="748" y="242"/>
                    </a:lnTo>
                    <a:lnTo>
                      <a:pt x="748" y="243"/>
                    </a:lnTo>
                    <a:lnTo>
                      <a:pt x="750" y="245"/>
                    </a:lnTo>
                    <a:lnTo>
                      <a:pt x="750" y="247"/>
                    </a:lnTo>
                    <a:lnTo>
                      <a:pt x="750" y="250"/>
                    </a:lnTo>
                    <a:lnTo>
                      <a:pt x="748" y="252"/>
                    </a:lnTo>
                    <a:lnTo>
                      <a:pt x="748" y="254"/>
                    </a:lnTo>
                    <a:lnTo>
                      <a:pt x="746" y="255"/>
                    </a:lnTo>
                    <a:lnTo>
                      <a:pt x="745" y="255"/>
                    </a:lnTo>
                    <a:lnTo>
                      <a:pt x="741" y="255"/>
                    </a:lnTo>
                    <a:lnTo>
                      <a:pt x="740" y="257"/>
                    </a:lnTo>
                    <a:lnTo>
                      <a:pt x="738" y="259"/>
                    </a:lnTo>
                    <a:lnTo>
                      <a:pt x="734" y="260"/>
                    </a:lnTo>
                    <a:lnTo>
                      <a:pt x="733" y="262"/>
                    </a:lnTo>
                    <a:lnTo>
                      <a:pt x="733" y="260"/>
                    </a:lnTo>
                    <a:lnTo>
                      <a:pt x="733" y="259"/>
                    </a:lnTo>
                    <a:lnTo>
                      <a:pt x="731" y="257"/>
                    </a:lnTo>
                    <a:lnTo>
                      <a:pt x="729" y="257"/>
                    </a:lnTo>
                    <a:lnTo>
                      <a:pt x="729" y="257"/>
                    </a:lnTo>
                    <a:lnTo>
                      <a:pt x="724" y="257"/>
                    </a:lnTo>
                    <a:lnTo>
                      <a:pt x="722" y="257"/>
                    </a:lnTo>
                    <a:lnTo>
                      <a:pt x="721" y="257"/>
                    </a:lnTo>
                    <a:lnTo>
                      <a:pt x="719" y="257"/>
                    </a:lnTo>
                    <a:lnTo>
                      <a:pt x="716" y="257"/>
                    </a:lnTo>
                    <a:lnTo>
                      <a:pt x="712" y="255"/>
                    </a:lnTo>
                    <a:lnTo>
                      <a:pt x="710" y="255"/>
                    </a:lnTo>
                    <a:lnTo>
                      <a:pt x="707" y="254"/>
                    </a:lnTo>
                    <a:lnTo>
                      <a:pt x="702" y="252"/>
                    </a:lnTo>
                    <a:lnTo>
                      <a:pt x="700" y="250"/>
                    </a:lnTo>
                    <a:lnTo>
                      <a:pt x="700" y="252"/>
                    </a:lnTo>
                    <a:lnTo>
                      <a:pt x="700" y="252"/>
                    </a:lnTo>
                    <a:lnTo>
                      <a:pt x="699" y="255"/>
                    </a:lnTo>
                    <a:lnTo>
                      <a:pt x="699" y="257"/>
                    </a:lnTo>
                    <a:lnTo>
                      <a:pt x="695" y="267"/>
                    </a:lnTo>
                    <a:lnTo>
                      <a:pt x="693" y="274"/>
                    </a:lnTo>
                    <a:lnTo>
                      <a:pt x="690" y="279"/>
                    </a:lnTo>
                    <a:lnTo>
                      <a:pt x="690" y="284"/>
                    </a:lnTo>
                    <a:lnTo>
                      <a:pt x="688" y="289"/>
                    </a:lnTo>
                    <a:lnTo>
                      <a:pt x="687" y="293"/>
                    </a:lnTo>
                    <a:lnTo>
                      <a:pt x="687" y="296"/>
                    </a:lnTo>
                    <a:lnTo>
                      <a:pt x="687" y="296"/>
                    </a:lnTo>
                    <a:lnTo>
                      <a:pt x="687" y="298"/>
                    </a:lnTo>
                    <a:lnTo>
                      <a:pt x="688" y="298"/>
                    </a:lnTo>
                    <a:lnTo>
                      <a:pt x="692" y="300"/>
                    </a:lnTo>
                    <a:lnTo>
                      <a:pt x="692" y="300"/>
                    </a:lnTo>
                    <a:lnTo>
                      <a:pt x="692" y="301"/>
                    </a:lnTo>
                    <a:lnTo>
                      <a:pt x="692" y="303"/>
                    </a:lnTo>
                    <a:lnTo>
                      <a:pt x="692" y="306"/>
                    </a:lnTo>
                    <a:lnTo>
                      <a:pt x="690" y="308"/>
                    </a:lnTo>
                    <a:lnTo>
                      <a:pt x="690" y="308"/>
                    </a:lnTo>
                    <a:lnTo>
                      <a:pt x="688" y="308"/>
                    </a:lnTo>
                    <a:lnTo>
                      <a:pt x="688" y="306"/>
                    </a:lnTo>
                    <a:lnTo>
                      <a:pt x="687" y="306"/>
                    </a:lnTo>
                    <a:lnTo>
                      <a:pt x="685" y="306"/>
                    </a:lnTo>
                    <a:lnTo>
                      <a:pt x="681" y="306"/>
                    </a:lnTo>
                    <a:lnTo>
                      <a:pt x="680" y="306"/>
                    </a:lnTo>
                    <a:lnTo>
                      <a:pt x="678" y="306"/>
                    </a:lnTo>
                    <a:lnTo>
                      <a:pt x="678" y="306"/>
                    </a:lnTo>
                    <a:lnTo>
                      <a:pt x="676" y="305"/>
                    </a:lnTo>
                    <a:lnTo>
                      <a:pt x="675" y="303"/>
                    </a:lnTo>
                    <a:lnTo>
                      <a:pt x="675" y="301"/>
                    </a:lnTo>
                    <a:lnTo>
                      <a:pt x="673" y="303"/>
                    </a:lnTo>
                    <a:lnTo>
                      <a:pt x="668" y="305"/>
                    </a:lnTo>
                    <a:lnTo>
                      <a:pt x="661" y="306"/>
                    </a:lnTo>
                    <a:lnTo>
                      <a:pt x="657" y="308"/>
                    </a:lnTo>
                    <a:lnTo>
                      <a:pt x="656" y="308"/>
                    </a:lnTo>
                    <a:lnTo>
                      <a:pt x="654" y="308"/>
                    </a:lnTo>
                    <a:lnTo>
                      <a:pt x="651" y="308"/>
                    </a:lnTo>
                    <a:lnTo>
                      <a:pt x="649" y="310"/>
                    </a:lnTo>
                    <a:lnTo>
                      <a:pt x="645" y="310"/>
                    </a:lnTo>
                    <a:lnTo>
                      <a:pt x="642" y="312"/>
                    </a:lnTo>
                    <a:lnTo>
                      <a:pt x="640" y="313"/>
                    </a:lnTo>
                    <a:lnTo>
                      <a:pt x="639" y="315"/>
                    </a:lnTo>
                    <a:lnTo>
                      <a:pt x="639" y="315"/>
                    </a:lnTo>
                    <a:lnTo>
                      <a:pt x="640" y="317"/>
                    </a:lnTo>
                    <a:lnTo>
                      <a:pt x="642" y="317"/>
                    </a:lnTo>
                    <a:lnTo>
                      <a:pt x="644" y="317"/>
                    </a:lnTo>
                    <a:lnTo>
                      <a:pt x="647" y="317"/>
                    </a:lnTo>
                    <a:lnTo>
                      <a:pt x="649" y="318"/>
                    </a:lnTo>
                    <a:lnTo>
                      <a:pt x="651" y="318"/>
                    </a:lnTo>
                    <a:lnTo>
                      <a:pt x="651" y="318"/>
                    </a:lnTo>
                    <a:lnTo>
                      <a:pt x="651" y="320"/>
                    </a:lnTo>
                    <a:lnTo>
                      <a:pt x="649" y="320"/>
                    </a:lnTo>
                    <a:lnTo>
                      <a:pt x="649" y="320"/>
                    </a:lnTo>
                    <a:lnTo>
                      <a:pt x="649" y="322"/>
                    </a:lnTo>
                    <a:lnTo>
                      <a:pt x="649" y="323"/>
                    </a:lnTo>
                    <a:lnTo>
                      <a:pt x="647" y="327"/>
                    </a:lnTo>
                    <a:lnTo>
                      <a:pt x="649" y="330"/>
                    </a:lnTo>
                    <a:lnTo>
                      <a:pt x="649" y="332"/>
                    </a:lnTo>
                    <a:lnTo>
                      <a:pt x="649" y="334"/>
                    </a:lnTo>
                    <a:lnTo>
                      <a:pt x="649" y="335"/>
                    </a:lnTo>
                    <a:lnTo>
                      <a:pt x="649" y="337"/>
                    </a:lnTo>
                    <a:lnTo>
                      <a:pt x="649" y="339"/>
                    </a:lnTo>
                    <a:lnTo>
                      <a:pt x="651" y="341"/>
                    </a:lnTo>
                    <a:lnTo>
                      <a:pt x="652" y="347"/>
                    </a:lnTo>
                    <a:lnTo>
                      <a:pt x="654" y="349"/>
                    </a:lnTo>
                    <a:lnTo>
                      <a:pt x="656" y="354"/>
                    </a:lnTo>
                    <a:lnTo>
                      <a:pt x="654" y="356"/>
                    </a:lnTo>
                    <a:lnTo>
                      <a:pt x="654" y="356"/>
                    </a:lnTo>
                    <a:lnTo>
                      <a:pt x="656" y="358"/>
                    </a:lnTo>
                    <a:lnTo>
                      <a:pt x="656" y="359"/>
                    </a:lnTo>
                    <a:lnTo>
                      <a:pt x="656" y="361"/>
                    </a:lnTo>
                    <a:lnTo>
                      <a:pt x="656" y="361"/>
                    </a:lnTo>
                    <a:lnTo>
                      <a:pt x="656" y="363"/>
                    </a:lnTo>
                    <a:lnTo>
                      <a:pt x="654" y="361"/>
                    </a:lnTo>
                    <a:lnTo>
                      <a:pt x="651" y="363"/>
                    </a:lnTo>
                    <a:lnTo>
                      <a:pt x="649" y="363"/>
                    </a:lnTo>
                    <a:lnTo>
                      <a:pt x="649" y="364"/>
                    </a:lnTo>
                    <a:lnTo>
                      <a:pt x="649" y="364"/>
                    </a:lnTo>
                    <a:lnTo>
                      <a:pt x="649" y="366"/>
                    </a:lnTo>
                    <a:lnTo>
                      <a:pt x="651" y="366"/>
                    </a:lnTo>
                    <a:lnTo>
                      <a:pt x="652" y="366"/>
                    </a:lnTo>
                    <a:lnTo>
                      <a:pt x="652" y="368"/>
                    </a:lnTo>
                    <a:lnTo>
                      <a:pt x="649" y="368"/>
                    </a:lnTo>
                    <a:lnTo>
                      <a:pt x="645" y="370"/>
                    </a:lnTo>
                    <a:lnTo>
                      <a:pt x="645" y="371"/>
                    </a:lnTo>
                    <a:lnTo>
                      <a:pt x="644" y="373"/>
                    </a:lnTo>
                    <a:lnTo>
                      <a:pt x="644" y="375"/>
                    </a:lnTo>
                    <a:lnTo>
                      <a:pt x="645" y="376"/>
                    </a:lnTo>
                    <a:lnTo>
                      <a:pt x="645" y="380"/>
                    </a:lnTo>
                    <a:lnTo>
                      <a:pt x="647" y="383"/>
                    </a:lnTo>
                    <a:lnTo>
                      <a:pt x="647" y="385"/>
                    </a:lnTo>
                    <a:lnTo>
                      <a:pt x="645" y="385"/>
                    </a:lnTo>
                    <a:lnTo>
                      <a:pt x="645" y="385"/>
                    </a:lnTo>
                    <a:lnTo>
                      <a:pt x="642" y="383"/>
                    </a:lnTo>
                    <a:lnTo>
                      <a:pt x="640" y="380"/>
                    </a:lnTo>
                    <a:lnTo>
                      <a:pt x="637" y="380"/>
                    </a:lnTo>
                    <a:lnTo>
                      <a:pt x="633" y="378"/>
                    </a:lnTo>
                    <a:lnTo>
                      <a:pt x="632" y="378"/>
                    </a:lnTo>
                    <a:lnTo>
                      <a:pt x="630" y="378"/>
                    </a:lnTo>
                    <a:lnTo>
                      <a:pt x="630" y="376"/>
                    </a:lnTo>
                    <a:lnTo>
                      <a:pt x="628" y="375"/>
                    </a:lnTo>
                    <a:lnTo>
                      <a:pt x="627" y="373"/>
                    </a:lnTo>
                    <a:lnTo>
                      <a:pt x="625" y="371"/>
                    </a:lnTo>
                    <a:lnTo>
                      <a:pt x="625" y="371"/>
                    </a:lnTo>
                    <a:lnTo>
                      <a:pt x="623" y="371"/>
                    </a:lnTo>
                    <a:lnTo>
                      <a:pt x="621" y="371"/>
                    </a:lnTo>
                    <a:lnTo>
                      <a:pt x="620" y="371"/>
                    </a:lnTo>
                    <a:lnTo>
                      <a:pt x="618" y="370"/>
                    </a:lnTo>
                    <a:lnTo>
                      <a:pt x="615" y="370"/>
                    </a:lnTo>
                    <a:lnTo>
                      <a:pt x="613" y="368"/>
                    </a:lnTo>
                    <a:lnTo>
                      <a:pt x="610" y="368"/>
                    </a:lnTo>
                    <a:lnTo>
                      <a:pt x="608" y="368"/>
                    </a:lnTo>
                    <a:lnTo>
                      <a:pt x="603" y="368"/>
                    </a:lnTo>
                    <a:lnTo>
                      <a:pt x="599" y="368"/>
                    </a:lnTo>
                    <a:lnTo>
                      <a:pt x="596" y="368"/>
                    </a:lnTo>
                    <a:lnTo>
                      <a:pt x="594" y="368"/>
                    </a:lnTo>
                    <a:lnTo>
                      <a:pt x="592" y="368"/>
                    </a:lnTo>
                    <a:lnTo>
                      <a:pt x="591" y="368"/>
                    </a:lnTo>
                    <a:lnTo>
                      <a:pt x="589" y="366"/>
                    </a:lnTo>
                    <a:lnTo>
                      <a:pt x="586" y="366"/>
                    </a:lnTo>
                    <a:lnTo>
                      <a:pt x="584" y="364"/>
                    </a:lnTo>
                    <a:lnTo>
                      <a:pt x="582" y="366"/>
                    </a:lnTo>
                    <a:lnTo>
                      <a:pt x="577" y="366"/>
                    </a:lnTo>
                    <a:lnTo>
                      <a:pt x="574" y="366"/>
                    </a:lnTo>
                    <a:lnTo>
                      <a:pt x="568" y="366"/>
                    </a:lnTo>
                    <a:lnTo>
                      <a:pt x="563" y="366"/>
                    </a:lnTo>
                    <a:lnTo>
                      <a:pt x="562" y="366"/>
                    </a:lnTo>
                    <a:lnTo>
                      <a:pt x="560" y="366"/>
                    </a:lnTo>
                    <a:lnTo>
                      <a:pt x="558" y="370"/>
                    </a:lnTo>
                    <a:lnTo>
                      <a:pt x="558" y="370"/>
                    </a:lnTo>
                    <a:lnTo>
                      <a:pt x="553" y="370"/>
                    </a:lnTo>
                    <a:lnTo>
                      <a:pt x="546" y="368"/>
                    </a:lnTo>
                    <a:lnTo>
                      <a:pt x="541" y="364"/>
                    </a:lnTo>
                    <a:lnTo>
                      <a:pt x="538" y="363"/>
                    </a:lnTo>
                    <a:lnTo>
                      <a:pt x="533" y="359"/>
                    </a:lnTo>
                    <a:lnTo>
                      <a:pt x="531" y="358"/>
                    </a:lnTo>
                    <a:lnTo>
                      <a:pt x="529" y="359"/>
                    </a:lnTo>
                    <a:lnTo>
                      <a:pt x="529" y="359"/>
                    </a:lnTo>
                    <a:lnTo>
                      <a:pt x="527" y="359"/>
                    </a:lnTo>
                    <a:lnTo>
                      <a:pt x="526" y="359"/>
                    </a:lnTo>
                    <a:lnTo>
                      <a:pt x="524" y="361"/>
                    </a:lnTo>
                    <a:lnTo>
                      <a:pt x="521" y="363"/>
                    </a:lnTo>
                    <a:lnTo>
                      <a:pt x="519" y="363"/>
                    </a:lnTo>
                    <a:lnTo>
                      <a:pt x="517" y="364"/>
                    </a:lnTo>
                    <a:lnTo>
                      <a:pt x="515" y="373"/>
                    </a:lnTo>
                    <a:lnTo>
                      <a:pt x="515" y="375"/>
                    </a:lnTo>
                    <a:lnTo>
                      <a:pt x="517" y="380"/>
                    </a:lnTo>
                    <a:lnTo>
                      <a:pt x="515" y="380"/>
                    </a:lnTo>
                    <a:lnTo>
                      <a:pt x="514" y="378"/>
                    </a:lnTo>
                    <a:lnTo>
                      <a:pt x="512" y="378"/>
                    </a:lnTo>
                    <a:lnTo>
                      <a:pt x="510" y="376"/>
                    </a:lnTo>
                    <a:lnTo>
                      <a:pt x="503" y="376"/>
                    </a:lnTo>
                    <a:lnTo>
                      <a:pt x="503" y="375"/>
                    </a:lnTo>
                    <a:lnTo>
                      <a:pt x="502" y="375"/>
                    </a:lnTo>
                    <a:lnTo>
                      <a:pt x="500" y="373"/>
                    </a:lnTo>
                    <a:lnTo>
                      <a:pt x="498" y="373"/>
                    </a:lnTo>
                    <a:lnTo>
                      <a:pt x="493" y="371"/>
                    </a:lnTo>
                    <a:lnTo>
                      <a:pt x="491" y="371"/>
                    </a:lnTo>
                    <a:lnTo>
                      <a:pt x="485" y="370"/>
                    </a:lnTo>
                    <a:lnTo>
                      <a:pt x="483" y="370"/>
                    </a:lnTo>
                    <a:lnTo>
                      <a:pt x="483" y="370"/>
                    </a:lnTo>
                    <a:lnTo>
                      <a:pt x="479" y="370"/>
                    </a:lnTo>
                    <a:lnTo>
                      <a:pt x="478" y="371"/>
                    </a:lnTo>
                    <a:lnTo>
                      <a:pt x="476" y="370"/>
                    </a:lnTo>
                    <a:lnTo>
                      <a:pt x="473" y="371"/>
                    </a:lnTo>
                    <a:lnTo>
                      <a:pt x="471" y="373"/>
                    </a:lnTo>
                    <a:lnTo>
                      <a:pt x="471" y="375"/>
                    </a:lnTo>
                    <a:lnTo>
                      <a:pt x="469" y="376"/>
                    </a:lnTo>
                    <a:lnTo>
                      <a:pt x="469" y="378"/>
                    </a:lnTo>
                    <a:lnTo>
                      <a:pt x="467" y="380"/>
                    </a:lnTo>
                    <a:lnTo>
                      <a:pt x="466" y="381"/>
                    </a:lnTo>
                    <a:lnTo>
                      <a:pt x="466" y="383"/>
                    </a:lnTo>
                    <a:lnTo>
                      <a:pt x="467" y="385"/>
                    </a:lnTo>
                    <a:lnTo>
                      <a:pt x="466" y="385"/>
                    </a:lnTo>
                    <a:lnTo>
                      <a:pt x="464" y="385"/>
                    </a:lnTo>
                    <a:lnTo>
                      <a:pt x="462" y="387"/>
                    </a:lnTo>
                    <a:lnTo>
                      <a:pt x="462" y="388"/>
                    </a:lnTo>
                    <a:lnTo>
                      <a:pt x="461" y="388"/>
                    </a:lnTo>
                    <a:lnTo>
                      <a:pt x="461" y="390"/>
                    </a:lnTo>
                    <a:lnTo>
                      <a:pt x="459" y="390"/>
                    </a:lnTo>
                    <a:lnTo>
                      <a:pt x="459" y="388"/>
                    </a:lnTo>
                    <a:lnTo>
                      <a:pt x="457" y="388"/>
                    </a:lnTo>
                    <a:lnTo>
                      <a:pt x="456" y="390"/>
                    </a:lnTo>
                    <a:lnTo>
                      <a:pt x="454" y="392"/>
                    </a:lnTo>
                    <a:lnTo>
                      <a:pt x="450" y="395"/>
                    </a:lnTo>
                    <a:lnTo>
                      <a:pt x="449" y="397"/>
                    </a:lnTo>
                    <a:lnTo>
                      <a:pt x="445" y="398"/>
                    </a:lnTo>
                    <a:lnTo>
                      <a:pt x="444" y="398"/>
                    </a:lnTo>
                    <a:lnTo>
                      <a:pt x="440" y="400"/>
                    </a:lnTo>
                    <a:lnTo>
                      <a:pt x="438" y="402"/>
                    </a:lnTo>
                    <a:lnTo>
                      <a:pt x="437" y="404"/>
                    </a:lnTo>
                    <a:lnTo>
                      <a:pt x="435" y="404"/>
                    </a:lnTo>
                    <a:lnTo>
                      <a:pt x="433" y="405"/>
                    </a:lnTo>
                    <a:lnTo>
                      <a:pt x="432" y="407"/>
                    </a:lnTo>
                    <a:lnTo>
                      <a:pt x="432" y="409"/>
                    </a:lnTo>
                    <a:lnTo>
                      <a:pt x="430" y="410"/>
                    </a:lnTo>
                    <a:lnTo>
                      <a:pt x="426" y="412"/>
                    </a:lnTo>
                    <a:lnTo>
                      <a:pt x="425" y="416"/>
                    </a:lnTo>
                    <a:lnTo>
                      <a:pt x="423" y="417"/>
                    </a:lnTo>
                    <a:lnTo>
                      <a:pt x="421" y="419"/>
                    </a:lnTo>
                    <a:lnTo>
                      <a:pt x="421" y="421"/>
                    </a:lnTo>
                    <a:lnTo>
                      <a:pt x="421" y="422"/>
                    </a:lnTo>
                    <a:lnTo>
                      <a:pt x="423" y="422"/>
                    </a:lnTo>
                    <a:lnTo>
                      <a:pt x="423" y="424"/>
                    </a:lnTo>
                    <a:lnTo>
                      <a:pt x="421" y="426"/>
                    </a:lnTo>
                    <a:lnTo>
                      <a:pt x="420" y="426"/>
                    </a:lnTo>
                    <a:lnTo>
                      <a:pt x="420" y="426"/>
                    </a:lnTo>
                    <a:lnTo>
                      <a:pt x="416" y="424"/>
                    </a:lnTo>
                    <a:lnTo>
                      <a:pt x="414" y="422"/>
                    </a:lnTo>
                    <a:lnTo>
                      <a:pt x="413" y="422"/>
                    </a:lnTo>
                    <a:lnTo>
                      <a:pt x="411" y="421"/>
                    </a:lnTo>
                    <a:lnTo>
                      <a:pt x="413" y="419"/>
                    </a:lnTo>
                    <a:lnTo>
                      <a:pt x="413" y="417"/>
                    </a:lnTo>
                    <a:lnTo>
                      <a:pt x="413" y="416"/>
                    </a:lnTo>
                    <a:lnTo>
                      <a:pt x="413" y="414"/>
                    </a:lnTo>
                    <a:lnTo>
                      <a:pt x="411" y="414"/>
                    </a:lnTo>
                    <a:lnTo>
                      <a:pt x="411" y="412"/>
                    </a:lnTo>
                    <a:lnTo>
                      <a:pt x="409" y="410"/>
                    </a:lnTo>
                    <a:lnTo>
                      <a:pt x="408" y="412"/>
                    </a:lnTo>
                    <a:lnTo>
                      <a:pt x="408" y="412"/>
                    </a:lnTo>
                    <a:lnTo>
                      <a:pt x="406" y="410"/>
                    </a:lnTo>
                    <a:lnTo>
                      <a:pt x="402" y="412"/>
                    </a:lnTo>
                    <a:lnTo>
                      <a:pt x="399" y="412"/>
                    </a:lnTo>
                    <a:lnTo>
                      <a:pt x="396" y="412"/>
                    </a:lnTo>
                    <a:lnTo>
                      <a:pt x="392" y="412"/>
                    </a:lnTo>
                    <a:lnTo>
                      <a:pt x="389" y="412"/>
                    </a:lnTo>
                    <a:lnTo>
                      <a:pt x="387" y="412"/>
                    </a:lnTo>
                    <a:lnTo>
                      <a:pt x="385" y="412"/>
                    </a:lnTo>
                    <a:lnTo>
                      <a:pt x="385" y="409"/>
                    </a:lnTo>
                    <a:lnTo>
                      <a:pt x="385" y="407"/>
                    </a:lnTo>
                    <a:lnTo>
                      <a:pt x="384" y="404"/>
                    </a:lnTo>
                    <a:lnTo>
                      <a:pt x="384" y="400"/>
                    </a:lnTo>
                    <a:lnTo>
                      <a:pt x="384" y="397"/>
                    </a:lnTo>
                    <a:lnTo>
                      <a:pt x="382" y="393"/>
                    </a:lnTo>
                    <a:lnTo>
                      <a:pt x="382" y="390"/>
                    </a:lnTo>
                    <a:lnTo>
                      <a:pt x="379" y="390"/>
                    </a:lnTo>
                    <a:lnTo>
                      <a:pt x="377" y="390"/>
                    </a:lnTo>
                    <a:lnTo>
                      <a:pt x="373" y="390"/>
                    </a:lnTo>
                    <a:lnTo>
                      <a:pt x="373" y="388"/>
                    </a:lnTo>
                    <a:lnTo>
                      <a:pt x="373" y="385"/>
                    </a:lnTo>
                    <a:lnTo>
                      <a:pt x="373" y="383"/>
                    </a:lnTo>
                    <a:lnTo>
                      <a:pt x="373" y="378"/>
                    </a:lnTo>
                    <a:lnTo>
                      <a:pt x="373" y="375"/>
                    </a:lnTo>
                    <a:lnTo>
                      <a:pt x="373" y="371"/>
                    </a:lnTo>
                    <a:lnTo>
                      <a:pt x="373" y="368"/>
                    </a:lnTo>
                    <a:lnTo>
                      <a:pt x="375" y="364"/>
                    </a:lnTo>
                    <a:lnTo>
                      <a:pt x="373" y="366"/>
                    </a:lnTo>
                    <a:lnTo>
                      <a:pt x="370" y="366"/>
                    </a:lnTo>
                    <a:lnTo>
                      <a:pt x="368" y="368"/>
                    </a:lnTo>
                    <a:lnTo>
                      <a:pt x="367" y="366"/>
                    </a:lnTo>
                    <a:lnTo>
                      <a:pt x="367" y="363"/>
                    </a:lnTo>
                    <a:lnTo>
                      <a:pt x="365" y="359"/>
                    </a:lnTo>
                    <a:lnTo>
                      <a:pt x="363" y="356"/>
                    </a:lnTo>
                    <a:lnTo>
                      <a:pt x="360" y="354"/>
                    </a:lnTo>
                    <a:lnTo>
                      <a:pt x="358" y="354"/>
                    </a:lnTo>
                    <a:lnTo>
                      <a:pt x="356" y="351"/>
                    </a:lnTo>
                    <a:lnTo>
                      <a:pt x="355" y="349"/>
                    </a:lnTo>
                    <a:lnTo>
                      <a:pt x="353" y="347"/>
                    </a:lnTo>
                    <a:lnTo>
                      <a:pt x="351" y="346"/>
                    </a:lnTo>
                    <a:lnTo>
                      <a:pt x="349" y="346"/>
                    </a:lnTo>
                    <a:lnTo>
                      <a:pt x="348" y="347"/>
                    </a:lnTo>
                    <a:lnTo>
                      <a:pt x="346" y="349"/>
                    </a:lnTo>
                    <a:lnTo>
                      <a:pt x="344" y="349"/>
                    </a:lnTo>
                    <a:lnTo>
                      <a:pt x="343" y="351"/>
                    </a:lnTo>
                    <a:lnTo>
                      <a:pt x="341" y="349"/>
                    </a:lnTo>
                    <a:lnTo>
                      <a:pt x="337" y="349"/>
                    </a:lnTo>
                    <a:lnTo>
                      <a:pt x="334" y="349"/>
                    </a:lnTo>
                    <a:lnTo>
                      <a:pt x="331" y="349"/>
                    </a:lnTo>
                    <a:lnTo>
                      <a:pt x="327" y="349"/>
                    </a:lnTo>
                    <a:lnTo>
                      <a:pt x="324" y="349"/>
                    </a:lnTo>
                    <a:lnTo>
                      <a:pt x="319" y="347"/>
                    </a:lnTo>
                    <a:lnTo>
                      <a:pt x="315" y="349"/>
                    </a:lnTo>
                    <a:lnTo>
                      <a:pt x="312" y="349"/>
                    </a:lnTo>
                    <a:lnTo>
                      <a:pt x="308" y="351"/>
                    </a:lnTo>
                    <a:lnTo>
                      <a:pt x="305" y="351"/>
                    </a:lnTo>
                    <a:lnTo>
                      <a:pt x="300" y="351"/>
                    </a:lnTo>
                    <a:lnTo>
                      <a:pt x="296" y="352"/>
                    </a:lnTo>
                    <a:lnTo>
                      <a:pt x="295" y="352"/>
                    </a:lnTo>
                    <a:lnTo>
                      <a:pt x="293" y="349"/>
                    </a:lnTo>
                    <a:lnTo>
                      <a:pt x="290" y="346"/>
                    </a:lnTo>
                    <a:lnTo>
                      <a:pt x="288" y="344"/>
                    </a:lnTo>
                    <a:lnTo>
                      <a:pt x="286" y="342"/>
                    </a:lnTo>
                    <a:lnTo>
                      <a:pt x="284" y="339"/>
                    </a:lnTo>
                    <a:lnTo>
                      <a:pt x="281" y="335"/>
                    </a:lnTo>
                    <a:lnTo>
                      <a:pt x="279" y="334"/>
                    </a:lnTo>
                    <a:lnTo>
                      <a:pt x="278" y="332"/>
                    </a:lnTo>
                    <a:lnTo>
                      <a:pt x="278" y="329"/>
                    </a:lnTo>
                    <a:lnTo>
                      <a:pt x="276" y="329"/>
                    </a:lnTo>
                    <a:lnTo>
                      <a:pt x="274" y="327"/>
                    </a:lnTo>
                    <a:lnTo>
                      <a:pt x="271" y="325"/>
                    </a:lnTo>
                    <a:lnTo>
                      <a:pt x="269" y="322"/>
                    </a:lnTo>
                    <a:lnTo>
                      <a:pt x="266" y="320"/>
                    </a:lnTo>
                    <a:lnTo>
                      <a:pt x="264" y="318"/>
                    </a:lnTo>
                    <a:lnTo>
                      <a:pt x="260" y="317"/>
                    </a:lnTo>
                    <a:lnTo>
                      <a:pt x="259" y="315"/>
                    </a:lnTo>
                    <a:lnTo>
                      <a:pt x="255" y="313"/>
                    </a:lnTo>
                    <a:lnTo>
                      <a:pt x="254" y="312"/>
                    </a:lnTo>
                    <a:lnTo>
                      <a:pt x="250" y="310"/>
                    </a:lnTo>
                    <a:lnTo>
                      <a:pt x="247" y="308"/>
                    </a:lnTo>
                    <a:lnTo>
                      <a:pt x="245" y="306"/>
                    </a:lnTo>
                    <a:lnTo>
                      <a:pt x="242" y="305"/>
                    </a:lnTo>
                    <a:lnTo>
                      <a:pt x="240" y="303"/>
                    </a:lnTo>
                    <a:lnTo>
                      <a:pt x="236" y="301"/>
                    </a:lnTo>
                    <a:lnTo>
                      <a:pt x="235" y="300"/>
                    </a:lnTo>
                    <a:lnTo>
                      <a:pt x="231" y="298"/>
                    </a:lnTo>
                    <a:lnTo>
                      <a:pt x="230" y="296"/>
                    </a:lnTo>
                    <a:lnTo>
                      <a:pt x="228" y="296"/>
                    </a:lnTo>
                    <a:lnTo>
                      <a:pt x="224" y="298"/>
                    </a:lnTo>
                    <a:lnTo>
                      <a:pt x="221" y="298"/>
                    </a:lnTo>
                    <a:lnTo>
                      <a:pt x="218" y="300"/>
                    </a:lnTo>
                    <a:lnTo>
                      <a:pt x="213" y="301"/>
                    </a:lnTo>
                    <a:lnTo>
                      <a:pt x="209" y="303"/>
                    </a:lnTo>
                    <a:lnTo>
                      <a:pt x="206" y="303"/>
                    </a:lnTo>
                    <a:lnTo>
                      <a:pt x="202" y="305"/>
                    </a:lnTo>
                    <a:lnTo>
                      <a:pt x="199" y="305"/>
                    </a:lnTo>
                    <a:lnTo>
                      <a:pt x="195" y="306"/>
                    </a:lnTo>
                    <a:lnTo>
                      <a:pt x="192" y="308"/>
                    </a:lnTo>
                    <a:lnTo>
                      <a:pt x="189" y="310"/>
                    </a:lnTo>
                    <a:lnTo>
                      <a:pt x="185" y="310"/>
                    </a:lnTo>
                    <a:lnTo>
                      <a:pt x="182" y="312"/>
                    </a:lnTo>
                    <a:lnTo>
                      <a:pt x="180" y="312"/>
                    </a:lnTo>
                    <a:lnTo>
                      <a:pt x="180" y="318"/>
                    </a:lnTo>
                    <a:lnTo>
                      <a:pt x="180" y="323"/>
                    </a:lnTo>
                    <a:lnTo>
                      <a:pt x="180" y="330"/>
                    </a:lnTo>
                    <a:lnTo>
                      <a:pt x="180" y="335"/>
                    </a:lnTo>
                    <a:lnTo>
                      <a:pt x="180" y="342"/>
                    </a:lnTo>
                    <a:lnTo>
                      <a:pt x="180" y="349"/>
                    </a:lnTo>
                    <a:lnTo>
                      <a:pt x="180" y="354"/>
                    </a:lnTo>
                    <a:lnTo>
                      <a:pt x="180" y="361"/>
                    </a:lnTo>
                    <a:lnTo>
                      <a:pt x="180" y="366"/>
                    </a:lnTo>
                    <a:lnTo>
                      <a:pt x="180" y="373"/>
                    </a:lnTo>
                    <a:lnTo>
                      <a:pt x="180" y="378"/>
                    </a:lnTo>
                    <a:lnTo>
                      <a:pt x="180" y="385"/>
                    </a:lnTo>
                    <a:lnTo>
                      <a:pt x="180" y="390"/>
                    </a:lnTo>
                    <a:lnTo>
                      <a:pt x="180" y="397"/>
                    </a:lnTo>
                    <a:lnTo>
                      <a:pt x="180" y="402"/>
                    </a:lnTo>
                    <a:lnTo>
                      <a:pt x="180" y="407"/>
                    </a:lnTo>
                    <a:lnTo>
                      <a:pt x="180" y="407"/>
                    </a:lnTo>
                    <a:lnTo>
                      <a:pt x="177" y="409"/>
                    </a:lnTo>
                    <a:lnTo>
                      <a:pt x="175" y="409"/>
                    </a:lnTo>
                    <a:lnTo>
                      <a:pt x="171" y="409"/>
                    </a:lnTo>
                    <a:lnTo>
                      <a:pt x="170" y="409"/>
                    </a:lnTo>
                    <a:lnTo>
                      <a:pt x="170" y="409"/>
                    </a:lnTo>
                    <a:lnTo>
                      <a:pt x="168" y="407"/>
                    </a:lnTo>
                    <a:lnTo>
                      <a:pt x="168" y="405"/>
                    </a:lnTo>
                    <a:lnTo>
                      <a:pt x="166" y="404"/>
                    </a:lnTo>
                    <a:lnTo>
                      <a:pt x="165" y="402"/>
                    </a:lnTo>
                    <a:lnTo>
                      <a:pt x="163" y="400"/>
                    </a:lnTo>
                    <a:lnTo>
                      <a:pt x="159" y="395"/>
                    </a:lnTo>
                    <a:lnTo>
                      <a:pt x="159" y="393"/>
                    </a:lnTo>
                    <a:lnTo>
                      <a:pt x="159" y="392"/>
                    </a:lnTo>
                    <a:lnTo>
                      <a:pt x="158" y="392"/>
                    </a:lnTo>
                    <a:lnTo>
                      <a:pt x="154" y="388"/>
                    </a:lnTo>
                    <a:lnTo>
                      <a:pt x="151" y="387"/>
                    </a:lnTo>
                    <a:lnTo>
                      <a:pt x="147" y="383"/>
                    </a:lnTo>
                    <a:lnTo>
                      <a:pt x="146" y="383"/>
                    </a:lnTo>
                    <a:lnTo>
                      <a:pt x="144" y="381"/>
                    </a:lnTo>
                    <a:lnTo>
                      <a:pt x="142" y="381"/>
                    </a:lnTo>
                    <a:lnTo>
                      <a:pt x="141" y="381"/>
                    </a:lnTo>
                    <a:lnTo>
                      <a:pt x="136" y="383"/>
                    </a:lnTo>
                    <a:lnTo>
                      <a:pt x="132" y="383"/>
                    </a:lnTo>
                    <a:lnTo>
                      <a:pt x="127" y="385"/>
                    </a:lnTo>
                    <a:lnTo>
                      <a:pt x="124" y="387"/>
                    </a:lnTo>
                    <a:lnTo>
                      <a:pt x="124" y="387"/>
                    </a:lnTo>
                    <a:lnTo>
                      <a:pt x="120" y="388"/>
                    </a:lnTo>
                    <a:lnTo>
                      <a:pt x="117" y="392"/>
                    </a:lnTo>
                    <a:lnTo>
                      <a:pt x="113" y="397"/>
                    </a:lnTo>
                    <a:lnTo>
                      <a:pt x="113" y="393"/>
                    </a:lnTo>
                    <a:lnTo>
                      <a:pt x="112" y="390"/>
                    </a:lnTo>
                    <a:lnTo>
                      <a:pt x="113" y="388"/>
                    </a:lnTo>
                    <a:lnTo>
                      <a:pt x="113" y="385"/>
                    </a:lnTo>
                    <a:lnTo>
                      <a:pt x="115" y="381"/>
                    </a:lnTo>
                    <a:lnTo>
                      <a:pt x="115" y="380"/>
                    </a:lnTo>
                    <a:lnTo>
                      <a:pt x="117" y="376"/>
                    </a:lnTo>
                    <a:lnTo>
                      <a:pt x="115" y="371"/>
                    </a:lnTo>
                    <a:lnTo>
                      <a:pt x="115" y="370"/>
                    </a:lnTo>
                    <a:lnTo>
                      <a:pt x="113" y="370"/>
                    </a:lnTo>
                    <a:lnTo>
                      <a:pt x="112" y="370"/>
                    </a:lnTo>
                    <a:lnTo>
                      <a:pt x="110" y="370"/>
                    </a:lnTo>
                    <a:lnTo>
                      <a:pt x="108" y="370"/>
                    </a:lnTo>
                    <a:lnTo>
                      <a:pt x="106" y="368"/>
                    </a:lnTo>
                    <a:lnTo>
                      <a:pt x="105" y="368"/>
                    </a:lnTo>
                    <a:lnTo>
                      <a:pt x="105" y="368"/>
                    </a:lnTo>
                    <a:lnTo>
                      <a:pt x="103" y="368"/>
                    </a:lnTo>
                    <a:lnTo>
                      <a:pt x="101" y="368"/>
                    </a:lnTo>
                    <a:lnTo>
                      <a:pt x="101" y="366"/>
                    </a:lnTo>
                    <a:lnTo>
                      <a:pt x="100" y="366"/>
                    </a:lnTo>
                    <a:lnTo>
                      <a:pt x="100" y="364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4" y="359"/>
                    </a:lnTo>
                    <a:lnTo>
                      <a:pt x="91" y="361"/>
                    </a:lnTo>
                    <a:lnTo>
                      <a:pt x="89" y="359"/>
                    </a:lnTo>
                    <a:lnTo>
                      <a:pt x="89" y="359"/>
                    </a:lnTo>
                    <a:lnTo>
                      <a:pt x="91" y="356"/>
                    </a:lnTo>
                    <a:lnTo>
                      <a:pt x="91" y="354"/>
                    </a:lnTo>
                    <a:lnTo>
                      <a:pt x="91" y="352"/>
                    </a:lnTo>
                    <a:lnTo>
                      <a:pt x="89" y="351"/>
                    </a:lnTo>
                    <a:lnTo>
                      <a:pt x="89" y="349"/>
                    </a:lnTo>
                    <a:lnTo>
                      <a:pt x="88" y="347"/>
                    </a:lnTo>
                    <a:lnTo>
                      <a:pt x="86" y="346"/>
                    </a:lnTo>
                    <a:lnTo>
                      <a:pt x="82" y="339"/>
                    </a:lnTo>
                    <a:lnTo>
                      <a:pt x="81" y="334"/>
                    </a:lnTo>
                    <a:lnTo>
                      <a:pt x="81" y="332"/>
                    </a:lnTo>
                    <a:lnTo>
                      <a:pt x="79" y="332"/>
                    </a:lnTo>
                    <a:lnTo>
                      <a:pt x="74" y="330"/>
                    </a:lnTo>
                    <a:lnTo>
                      <a:pt x="72" y="330"/>
                    </a:lnTo>
                    <a:lnTo>
                      <a:pt x="70" y="329"/>
                    </a:lnTo>
                    <a:lnTo>
                      <a:pt x="70" y="327"/>
                    </a:lnTo>
                    <a:lnTo>
                      <a:pt x="70" y="325"/>
                    </a:lnTo>
                    <a:lnTo>
                      <a:pt x="70" y="323"/>
                    </a:lnTo>
                    <a:lnTo>
                      <a:pt x="70" y="323"/>
                    </a:lnTo>
                    <a:lnTo>
                      <a:pt x="72" y="322"/>
                    </a:lnTo>
                    <a:lnTo>
                      <a:pt x="77" y="322"/>
                    </a:lnTo>
                    <a:lnTo>
                      <a:pt x="82" y="322"/>
                    </a:lnTo>
                    <a:lnTo>
                      <a:pt x="86" y="323"/>
                    </a:lnTo>
                    <a:lnTo>
                      <a:pt x="86" y="325"/>
                    </a:lnTo>
                    <a:lnTo>
                      <a:pt x="88" y="325"/>
                    </a:lnTo>
                    <a:lnTo>
                      <a:pt x="91" y="323"/>
                    </a:lnTo>
                    <a:lnTo>
                      <a:pt x="91" y="323"/>
                    </a:lnTo>
                    <a:lnTo>
                      <a:pt x="94" y="323"/>
                    </a:lnTo>
                    <a:lnTo>
                      <a:pt x="94" y="323"/>
                    </a:lnTo>
                    <a:lnTo>
                      <a:pt x="93" y="322"/>
                    </a:lnTo>
                    <a:lnTo>
                      <a:pt x="91" y="322"/>
                    </a:lnTo>
                    <a:lnTo>
                      <a:pt x="91" y="322"/>
                    </a:lnTo>
                    <a:lnTo>
                      <a:pt x="89" y="320"/>
                    </a:lnTo>
                    <a:lnTo>
                      <a:pt x="86" y="317"/>
                    </a:lnTo>
                    <a:lnTo>
                      <a:pt x="84" y="315"/>
                    </a:lnTo>
                    <a:lnTo>
                      <a:pt x="84" y="313"/>
                    </a:lnTo>
                    <a:lnTo>
                      <a:pt x="86" y="312"/>
                    </a:lnTo>
                    <a:lnTo>
                      <a:pt x="88" y="310"/>
                    </a:lnTo>
                    <a:lnTo>
                      <a:pt x="89" y="308"/>
                    </a:lnTo>
                    <a:lnTo>
                      <a:pt x="89" y="305"/>
                    </a:lnTo>
                    <a:lnTo>
                      <a:pt x="91" y="305"/>
                    </a:lnTo>
                    <a:lnTo>
                      <a:pt x="93" y="301"/>
                    </a:lnTo>
                    <a:lnTo>
                      <a:pt x="94" y="303"/>
                    </a:lnTo>
                    <a:lnTo>
                      <a:pt x="98" y="301"/>
                    </a:lnTo>
                    <a:lnTo>
                      <a:pt x="105" y="301"/>
                    </a:lnTo>
                    <a:lnTo>
                      <a:pt x="112" y="301"/>
                    </a:lnTo>
                    <a:lnTo>
                      <a:pt x="113" y="301"/>
                    </a:lnTo>
                    <a:lnTo>
                      <a:pt x="118" y="303"/>
                    </a:lnTo>
                    <a:lnTo>
                      <a:pt x="122" y="303"/>
                    </a:lnTo>
                    <a:lnTo>
                      <a:pt x="124" y="303"/>
                    </a:lnTo>
                    <a:lnTo>
                      <a:pt x="127" y="303"/>
                    </a:lnTo>
                    <a:lnTo>
                      <a:pt x="125" y="301"/>
                    </a:lnTo>
                    <a:lnTo>
                      <a:pt x="120" y="298"/>
                    </a:lnTo>
                    <a:lnTo>
                      <a:pt x="118" y="296"/>
                    </a:lnTo>
                    <a:lnTo>
                      <a:pt x="120" y="291"/>
                    </a:lnTo>
                    <a:lnTo>
                      <a:pt x="124" y="286"/>
                    </a:lnTo>
                    <a:lnTo>
                      <a:pt x="125" y="279"/>
                    </a:lnTo>
                    <a:lnTo>
                      <a:pt x="125" y="272"/>
                    </a:lnTo>
                    <a:lnTo>
                      <a:pt x="124" y="271"/>
                    </a:lnTo>
                    <a:lnTo>
                      <a:pt x="124" y="269"/>
                    </a:lnTo>
                    <a:lnTo>
                      <a:pt x="125" y="267"/>
                    </a:lnTo>
                    <a:lnTo>
                      <a:pt x="125" y="266"/>
                    </a:lnTo>
                    <a:lnTo>
                      <a:pt x="125" y="264"/>
                    </a:lnTo>
                    <a:lnTo>
                      <a:pt x="124" y="260"/>
                    </a:lnTo>
                    <a:lnTo>
                      <a:pt x="124" y="260"/>
                    </a:lnTo>
                    <a:lnTo>
                      <a:pt x="122" y="259"/>
                    </a:lnTo>
                    <a:lnTo>
                      <a:pt x="117" y="257"/>
                    </a:lnTo>
                    <a:lnTo>
                      <a:pt x="113" y="257"/>
                    </a:lnTo>
                    <a:lnTo>
                      <a:pt x="112" y="257"/>
                    </a:lnTo>
                    <a:lnTo>
                      <a:pt x="112" y="259"/>
                    </a:lnTo>
                    <a:lnTo>
                      <a:pt x="110" y="259"/>
                    </a:lnTo>
                    <a:lnTo>
                      <a:pt x="106" y="260"/>
                    </a:lnTo>
                    <a:lnTo>
                      <a:pt x="106" y="262"/>
                    </a:lnTo>
                    <a:lnTo>
                      <a:pt x="105" y="260"/>
                    </a:lnTo>
                    <a:lnTo>
                      <a:pt x="103" y="259"/>
                    </a:lnTo>
                    <a:lnTo>
                      <a:pt x="103" y="259"/>
                    </a:lnTo>
                    <a:lnTo>
                      <a:pt x="98" y="259"/>
                    </a:lnTo>
                    <a:lnTo>
                      <a:pt x="96" y="255"/>
                    </a:lnTo>
                    <a:lnTo>
                      <a:pt x="96" y="255"/>
                    </a:lnTo>
                    <a:lnTo>
                      <a:pt x="89" y="254"/>
                    </a:lnTo>
                    <a:lnTo>
                      <a:pt x="88" y="254"/>
                    </a:lnTo>
                    <a:lnTo>
                      <a:pt x="82" y="255"/>
                    </a:lnTo>
                    <a:lnTo>
                      <a:pt x="79" y="259"/>
                    </a:lnTo>
                    <a:lnTo>
                      <a:pt x="79" y="259"/>
                    </a:lnTo>
                    <a:lnTo>
                      <a:pt x="76" y="260"/>
                    </a:lnTo>
                    <a:lnTo>
                      <a:pt x="76" y="260"/>
                    </a:lnTo>
                    <a:lnTo>
                      <a:pt x="74" y="260"/>
                    </a:lnTo>
                    <a:lnTo>
                      <a:pt x="74" y="260"/>
                    </a:lnTo>
                    <a:lnTo>
                      <a:pt x="70" y="262"/>
                    </a:lnTo>
                    <a:lnTo>
                      <a:pt x="67" y="266"/>
                    </a:lnTo>
                    <a:lnTo>
                      <a:pt x="65" y="267"/>
                    </a:lnTo>
                    <a:lnTo>
                      <a:pt x="64" y="267"/>
                    </a:lnTo>
                    <a:lnTo>
                      <a:pt x="60" y="269"/>
                    </a:lnTo>
                    <a:lnTo>
                      <a:pt x="59" y="269"/>
                    </a:lnTo>
                    <a:lnTo>
                      <a:pt x="57" y="269"/>
                    </a:lnTo>
                    <a:lnTo>
                      <a:pt x="55" y="269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3" y="272"/>
                    </a:lnTo>
                    <a:lnTo>
                      <a:pt x="52" y="272"/>
                    </a:lnTo>
                    <a:lnTo>
                      <a:pt x="50" y="274"/>
                    </a:lnTo>
                    <a:lnTo>
                      <a:pt x="50" y="276"/>
                    </a:lnTo>
                    <a:lnTo>
                      <a:pt x="50" y="274"/>
                    </a:lnTo>
                    <a:lnTo>
                      <a:pt x="45" y="272"/>
                    </a:lnTo>
                    <a:lnTo>
                      <a:pt x="41" y="271"/>
                    </a:lnTo>
                    <a:lnTo>
                      <a:pt x="38" y="269"/>
                    </a:lnTo>
                    <a:lnTo>
                      <a:pt x="38" y="269"/>
                    </a:lnTo>
                    <a:lnTo>
                      <a:pt x="38" y="267"/>
                    </a:lnTo>
                    <a:lnTo>
                      <a:pt x="36" y="266"/>
                    </a:lnTo>
                    <a:lnTo>
                      <a:pt x="36" y="266"/>
                    </a:lnTo>
                    <a:lnTo>
                      <a:pt x="36" y="264"/>
                    </a:lnTo>
                    <a:lnTo>
                      <a:pt x="38" y="264"/>
                    </a:lnTo>
                    <a:lnTo>
                      <a:pt x="38" y="264"/>
                    </a:lnTo>
                    <a:lnTo>
                      <a:pt x="40" y="264"/>
                    </a:lnTo>
                    <a:lnTo>
                      <a:pt x="40" y="264"/>
                    </a:lnTo>
                    <a:lnTo>
                      <a:pt x="41" y="266"/>
                    </a:lnTo>
                    <a:lnTo>
                      <a:pt x="43" y="266"/>
                    </a:lnTo>
                    <a:lnTo>
                      <a:pt x="45" y="264"/>
                    </a:lnTo>
                    <a:lnTo>
                      <a:pt x="45" y="262"/>
                    </a:lnTo>
                    <a:lnTo>
                      <a:pt x="43" y="259"/>
                    </a:lnTo>
                    <a:lnTo>
                      <a:pt x="40" y="254"/>
                    </a:lnTo>
                    <a:lnTo>
                      <a:pt x="38" y="248"/>
                    </a:lnTo>
                    <a:lnTo>
                      <a:pt x="38" y="247"/>
                    </a:lnTo>
                    <a:lnTo>
                      <a:pt x="35" y="243"/>
                    </a:lnTo>
                    <a:lnTo>
                      <a:pt x="33" y="240"/>
                    </a:lnTo>
                    <a:lnTo>
                      <a:pt x="29" y="237"/>
                    </a:lnTo>
                    <a:lnTo>
                      <a:pt x="29" y="235"/>
                    </a:lnTo>
                    <a:lnTo>
                      <a:pt x="26" y="235"/>
                    </a:lnTo>
                    <a:lnTo>
                      <a:pt x="19" y="235"/>
                    </a:lnTo>
                    <a:lnTo>
                      <a:pt x="17" y="233"/>
                    </a:lnTo>
                    <a:lnTo>
                      <a:pt x="16" y="235"/>
                    </a:lnTo>
                    <a:lnTo>
                      <a:pt x="12" y="237"/>
                    </a:lnTo>
                    <a:lnTo>
                      <a:pt x="11" y="235"/>
                    </a:lnTo>
                    <a:lnTo>
                      <a:pt x="11" y="231"/>
                    </a:lnTo>
                    <a:lnTo>
                      <a:pt x="9" y="230"/>
                    </a:lnTo>
                    <a:lnTo>
                      <a:pt x="9" y="228"/>
                    </a:lnTo>
                    <a:lnTo>
                      <a:pt x="11" y="225"/>
                    </a:lnTo>
                    <a:lnTo>
                      <a:pt x="9" y="221"/>
                    </a:lnTo>
                    <a:lnTo>
                      <a:pt x="7" y="220"/>
                    </a:lnTo>
                    <a:lnTo>
                      <a:pt x="5" y="220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2" y="206"/>
                    </a:lnTo>
                    <a:lnTo>
                      <a:pt x="5" y="201"/>
                    </a:lnTo>
                    <a:lnTo>
                      <a:pt x="7" y="199"/>
                    </a:lnTo>
                    <a:lnTo>
                      <a:pt x="7" y="197"/>
                    </a:lnTo>
                    <a:lnTo>
                      <a:pt x="9" y="196"/>
                    </a:lnTo>
                    <a:lnTo>
                      <a:pt x="7" y="194"/>
                    </a:lnTo>
                    <a:lnTo>
                      <a:pt x="7" y="192"/>
                    </a:lnTo>
                    <a:lnTo>
                      <a:pt x="5" y="191"/>
                    </a:lnTo>
                    <a:lnTo>
                      <a:pt x="4" y="189"/>
                    </a:lnTo>
                    <a:lnTo>
                      <a:pt x="4" y="185"/>
                    </a:lnTo>
                    <a:lnTo>
                      <a:pt x="5" y="179"/>
                    </a:lnTo>
                    <a:lnTo>
                      <a:pt x="7" y="175"/>
                    </a:lnTo>
                    <a:lnTo>
                      <a:pt x="11" y="172"/>
                    </a:lnTo>
                    <a:lnTo>
                      <a:pt x="12" y="170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3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16" y="160"/>
                    </a:lnTo>
                    <a:lnTo>
                      <a:pt x="17" y="158"/>
                    </a:lnTo>
                    <a:lnTo>
                      <a:pt x="19" y="158"/>
                    </a:lnTo>
                    <a:lnTo>
                      <a:pt x="21" y="158"/>
                    </a:lnTo>
                    <a:lnTo>
                      <a:pt x="24" y="162"/>
                    </a:lnTo>
                    <a:lnTo>
                      <a:pt x="28" y="167"/>
                    </a:lnTo>
                    <a:lnTo>
                      <a:pt x="29" y="172"/>
                    </a:lnTo>
                    <a:lnTo>
                      <a:pt x="31" y="172"/>
                    </a:lnTo>
                    <a:lnTo>
                      <a:pt x="33" y="175"/>
                    </a:lnTo>
                    <a:lnTo>
                      <a:pt x="35" y="175"/>
                    </a:lnTo>
                    <a:lnTo>
                      <a:pt x="38" y="173"/>
                    </a:lnTo>
                    <a:lnTo>
                      <a:pt x="41" y="172"/>
                    </a:lnTo>
                    <a:lnTo>
                      <a:pt x="43" y="172"/>
                    </a:lnTo>
                    <a:lnTo>
                      <a:pt x="43" y="170"/>
                    </a:lnTo>
                    <a:lnTo>
                      <a:pt x="43" y="167"/>
                    </a:lnTo>
                    <a:lnTo>
                      <a:pt x="41" y="165"/>
                    </a:lnTo>
                    <a:lnTo>
                      <a:pt x="41" y="163"/>
                    </a:lnTo>
                    <a:lnTo>
                      <a:pt x="40" y="160"/>
                    </a:lnTo>
                    <a:lnTo>
                      <a:pt x="40" y="153"/>
                    </a:lnTo>
                    <a:lnTo>
                      <a:pt x="38" y="151"/>
                    </a:lnTo>
                    <a:lnTo>
                      <a:pt x="40" y="151"/>
                    </a:lnTo>
                    <a:lnTo>
                      <a:pt x="41" y="151"/>
                    </a:lnTo>
                    <a:lnTo>
                      <a:pt x="43" y="153"/>
                    </a:lnTo>
                    <a:lnTo>
                      <a:pt x="45" y="151"/>
                    </a:lnTo>
                    <a:lnTo>
                      <a:pt x="47" y="148"/>
                    </a:lnTo>
                    <a:lnTo>
                      <a:pt x="52" y="145"/>
                    </a:lnTo>
                    <a:lnTo>
                      <a:pt x="53" y="143"/>
                    </a:lnTo>
                    <a:lnTo>
                      <a:pt x="53" y="139"/>
                    </a:lnTo>
                    <a:lnTo>
                      <a:pt x="55" y="138"/>
                    </a:lnTo>
                    <a:lnTo>
                      <a:pt x="59" y="138"/>
                    </a:lnTo>
                    <a:lnTo>
                      <a:pt x="62" y="136"/>
                    </a:lnTo>
                    <a:lnTo>
                      <a:pt x="64" y="134"/>
                    </a:lnTo>
                    <a:lnTo>
                      <a:pt x="67" y="133"/>
                    </a:lnTo>
                    <a:lnTo>
                      <a:pt x="70" y="131"/>
                    </a:lnTo>
                    <a:lnTo>
                      <a:pt x="70" y="131"/>
                    </a:lnTo>
                    <a:lnTo>
                      <a:pt x="72" y="129"/>
                    </a:lnTo>
                    <a:lnTo>
                      <a:pt x="76" y="124"/>
                    </a:lnTo>
                    <a:lnTo>
                      <a:pt x="77" y="122"/>
                    </a:lnTo>
                    <a:lnTo>
                      <a:pt x="79" y="119"/>
                    </a:lnTo>
                    <a:lnTo>
                      <a:pt x="81" y="117"/>
                    </a:lnTo>
                    <a:lnTo>
                      <a:pt x="82" y="119"/>
                    </a:lnTo>
                    <a:lnTo>
                      <a:pt x="84" y="119"/>
                    </a:lnTo>
                    <a:lnTo>
                      <a:pt x="88" y="121"/>
                    </a:lnTo>
                    <a:lnTo>
                      <a:pt x="89" y="122"/>
                    </a:lnTo>
                    <a:lnTo>
                      <a:pt x="89" y="124"/>
                    </a:lnTo>
                    <a:lnTo>
                      <a:pt x="89" y="126"/>
                    </a:lnTo>
                    <a:lnTo>
                      <a:pt x="91" y="126"/>
                    </a:lnTo>
                    <a:lnTo>
                      <a:pt x="93" y="126"/>
                    </a:lnTo>
                    <a:lnTo>
                      <a:pt x="93" y="126"/>
                    </a:lnTo>
                    <a:lnTo>
                      <a:pt x="96" y="126"/>
                    </a:lnTo>
                    <a:lnTo>
                      <a:pt x="100" y="124"/>
                    </a:lnTo>
                    <a:lnTo>
                      <a:pt x="103" y="119"/>
                    </a:lnTo>
                    <a:lnTo>
                      <a:pt x="108" y="119"/>
                    </a:lnTo>
                    <a:lnTo>
                      <a:pt x="110" y="119"/>
                    </a:lnTo>
                    <a:lnTo>
                      <a:pt x="112" y="122"/>
                    </a:lnTo>
                    <a:lnTo>
                      <a:pt x="113" y="124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18" y="126"/>
                    </a:lnTo>
                    <a:lnTo>
                      <a:pt x="118" y="126"/>
                    </a:lnTo>
                    <a:lnTo>
                      <a:pt x="120" y="126"/>
                    </a:lnTo>
                    <a:lnTo>
                      <a:pt x="120" y="126"/>
                    </a:lnTo>
                    <a:lnTo>
                      <a:pt x="124" y="126"/>
                    </a:lnTo>
                    <a:lnTo>
                      <a:pt x="127" y="126"/>
                    </a:lnTo>
                    <a:lnTo>
                      <a:pt x="127" y="126"/>
                    </a:lnTo>
                    <a:lnTo>
                      <a:pt x="129" y="126"/>
                    </a:lnTo>
                    <a:lnTo>
                      <a:pt x="132" y="127"/>
                    </a:lnTo>
                    <a:lnTo>
                      <a:pt x="134" y="127"/>
                    </a:lnTo>
                    <a:lnTo>
                      <a:pt x="136" y="133"/>
                    </a:lnTo>
                    <a:lnTo>
                      <a:pt x="137" y="134"/>
                    </a:lnTo>
                    <a:lnTo>
                      <a:pt x="141" y="136"/>
                    </a:lnTo>
                    <a:lnTo>
                      <a:pt x="142" y="136"/>
                    </a:lnTo>
                    <a:lnTo>
                      <a:pt x="144" y="139"/>
                    </a:lnTo>
                    <a:lnTo>
                      <a:pt x="146" y="141"/>
                    </a:lnTo>
                    <a:lnTo>
                      <a:pt x="147" y="143"/>
                    </a:lnTo>
                    <a:lnTo>
                      <a:pt x="151" y="146"/>
                    </a:lnTo>
                    <a:lnTo>
                      <a:pt x="151" y="150"/>
                    </a:lnTo>
                    <a:lnTo>
                      <a:pt x="151" y="153"/>
                    </a:lnTo>
                    <a:lnTo>
                      <a:pt x="153" y="155"/>
                    </a:lnTo>
                    <a:lnTo>
                      <a:pt x="153" y="155"/>
                    </a:lnTo>
                    <a:lnTo>
                      <a:pt x="153" y="153"/>
                    </a:lnTo>
                    <a:lnTo>
                      <a:pt x="154" y="153"/>
                    </a:lnTo>
                    <a:lnTo>
                      <a:pt x="154" y="150"/>
                    </a:lnTo>
                    <a:lnTo>
                      <a:pt x="154" y="146"/>
                    </a:lnTo>
                    <a:lnTo>
                      <a:pt x="154" y="145"/>
                    </a:lnTo>
                    <a:lnTo>
                      <a:pt x="153" y="143"/>
                    </a:lnTo>
                    <a:lnTo>
                      <a:pt x="153" y="141"/>
                    </a:lnTo>
                    <a:lnTo>
                      <a:pt x="153" y="141"/>
                    </a:lnTo>
                    <a:lnTo>
                      <a:pt x="154" y="139"/>
                    </a:lnTo>
                    <a:lnTo>
                      <a:pt x="156" y="141"/>
                    </a:lnTo>
                    <a:lnTo>
                      <a:pt x="159" y="143"/>
                    </a:lnTo>
                    <a:lnTo>
                      <a:pt x="161" y="145"/>
                    </a:lnTo>
                    <a:lnTo>
                      <a:pt x="165" y="148"/>
                    </a:lnTo>
                    <a:lnTo>
                      <a:pt x="168" y="150"/>
                    </a:lnTo>
                    <a:lnTo>
                      <a:pt x="171" y="153"/>
                    </a:lnTo>
                    <a:lnTo>
                      <a:pt x="175" y="153"/>
                    </a:lnTo>
                    <a:lnTo>
                      <a:pt x="177" y="153"/>
                    </a:lnTo>
                    <a:lnTo>
                      <a:pt x="178" y="151"/>
                    </a:lnTo>
                    <a:lnTo>
                      <a:pt x="182" y="150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7" y="143"/>
                    </a:lnTo>
                    <a:lnTo>
                      <a:pt x="190" y="139"/>
                    </a:lnTo>
                    <a:lnTo>
                      <a:pt x="192" y="139"/>
                    </a:lnTo>
                    <a:lnTo>
                      <a:pt x="192" y="141"/>
                    </a:lnTo>
                    <a:lnTo>
                      <a:pt x="195" y="139"/>
                    </a:lnTo>
                    <a:lnTo>
                      <a:pt x="197" y="139"/>
                    </a:lnTo>
                    <a:lnTo>
                      <a:pt x="201" y="138"/>
                    </a:lnTo>
                    <a:lnTo>
                      <a:pt x="202" y="139"/>
                    </a:lnTo>
                    <a:lnTo>
                      <a:pt x="206" y="141"/>
                    </a:lnTo>
                    <a:lnTo>
                      <a:pt x="207" y="143"/>
                    </a:lnTo>
                    <a:lnTo>
                      <a:pt x="211" y="143"/>
                    </a:lnTo>
                    <a:lnTo>
                      <a:pt x="213" y="143"/>
                    </a:lnTo>
                    <a:lnTo>
                      <a:pt x="214" y="141"/>
                    </a:lnTo>
                    <a:lnTo>
                      <a:pt x="214" y="139"/>
                    </a:lnTo>
                    <a:lnTo>
                      <a:pt x="216" y="138"/>
                    </a:lnTo>
                    <a:lnTo>
                      <a:pt x="216" y="138"/>
                    </a:lnTo>
                    <a:lnTo>
                      <a:pt x="219" y="138"/>
                    </a:lnTo>
                    <a:lnTo>
                      <a:pt x="223" y="138"/>
                    </a:lnTo>
                    <a:lnTo>
                      <a:pt x="223" y="138"/>
                    </a:lnTo>
                    <a:lnTo>
                      <a:pt x="226" y="138"/>
                    </a:lnTo>
                    <a:lnTo>
                      <a:pt x="230" y="141"/>
                    </a:lnTo>
                    <a:lnTo>
                      <a:pt x="231" y="145"/>
                    </a:lnTo>
                    <a:lnTo>
                      <a:pt x="235" y="148"/>
                    </a:lnTo>
                    <a:lnTo>
                      <a:pt x="236" y="150"/>
                    </a:lnTo>
                    <a:lnTo>
                      <a:pt x="238" y="150"/>
                    </a:lnTo>
                    <a:lnTo>
                      <a:pt x="240" y="150"/>
                    </a:lnTo>
                    <a:lnTo>
                      <a:pt x="242" y="151"/>
                    </a:lnTo>
                    <a:lnTo>
                      <a:pt x="247" y="151"/>
                    </a:lnTo>
                    <a:lnTo>
                      <a:pt x="247" y="151"/>
                    </a:lnTo>
                    <a:lnTo>
                      <a:pt x="248" y="153"/>
                    </a:lnTo>
                    <a:lnTo>
                      <a:pt x="248" y="155"/>
                    </a:lnTo>
                    <a:lnTo>
                      <a:pt x="248" y="155"/>
                    </a:lnTo>
                    <a:lnTo>
                      <a:pt x="252" y="155"/>
                    </a:lnTo>
                    <a:lnTo>
                      <a:pt x="254" y="153"/>
                    </a:lnTo>
                    <a:lnTo>
                      <a:pt x="255" y="150"/>
                    </a:lnTo>
                    <a:lnTo>
                      <a:pt x="257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59" y="145"/>
                    </a:lnTo>
                    <a:lnTo>
                      <a:pt x="260" y="148"/>
                    </a:lnTo>
                    <a:lnTo>
                      <a:pt x="262" y="150"/>
                    </a:lnTo>
                    <a:lnTo>
                      <a:pt x="266" y="150"/>
                    </a:lnTo>
                    <a:lnTo>
                      <a:pt x="267" y="150"/>
                    </a:lnTo>
                    <a:lnTo>
                      <a:pt x="269" y="150"/>
                    </a:lnTo>
                    <a:lnTo>
                      <a:pt x="276" y="150"/>
                    </a:lnTo>
                    <a:lnTo>
                      <a:pt x="281" y="146"/>
                    </a:lnTo>
                    <a:lnTo>
                      <a:pt x="284" y="145"/>
                    </a:lnTo>
                    <a:lnTo>
                      <a:pt x="286" y="141"/>
                    </a:lnTo>
                    <a:lnTo>
                      <a:pt x="286" y="136"/>
                    </a:lnTo>
                    <a:lnTo>
                      <a:pt x="288" y="133"/>
                    </a:lnTo>
                    <a:lnTo>
                      <a:pt x="288" y="131"/>
                    </a:lnTo>
                    <a:lnTo>
                      <a:pt x="284" y="127"/>
                    </a:lnTo>
                    <a:lnTo>
                      <a:pt x="283" y="127"/>
                    </a:lnTo>
                    <a:lnTo>
                      <a:pt x="278" y="126"/>
                    </a:lnTo>
                    <a:lnTo>
                      <a:pt x="276" y="124"/>
                    </a:lnTo>
                    <a:lnTo>
                      <a:pt x="276" y="124"/>
                    </a:lnTo>
                    <a:lnTo>
                      <a:pt x="269" y="121"/>
                    </a:lnTo>
                    <a:lnTo>
                      <a:pt x="266" y="121"/>
                    </a:lnTo>
                    <a:lnTo>
                      <a:pt x="266" y="119"/>
                    </a:lnTo>
                    <a:lnTo>
                      <a:pt x="264" y="117"/>
                    </a:lnTo>
                    <a:lnTo>
                      <a:pt x="262" y="114"/>
                    </a:lnTo>
                    <a:lnTo>
                      <a:pt x="259" y="112"/>
                    </a:lnTo>
                    <a:lnTo>
                      <a:pt x="257" y="112"/>
                    </a:lnTo>
                    <a:lnTo>
                      <a:pt x="259" y="110"/>
                    </a:lnTo>
                    <a:lnTo>
                      <a:pt x="262" y="109"/>
                    </a:lnTo>
                    <a:lnTo>
                      <a:pt x="266" y="105"/>
                    </a:lnTo>
                    <a:lnTo>
                      <a:pt x="267" y="105"/>
                    </a:lnTo>
                    <a:lnTo>
                      <a:pt x="271" y="105"/>
                    </a:lnTo>
                    <a:lnTo>
                      <a:pt x="272" y="102"/>
                    </a:lnTo>
                    <a:lnTo>
                      <a:pt x="276" y="100"/>
                    </a:lnTo>
                    <a:lnTo>
                      <a:pt x="276" y="98"/>
                    </a:lnTo>
                    <a:lnTo>
                      <a:pt x="276" y="97"/>
                    </a:lnTo>
                    <a:lnTo>
                      <a:pt x="272" y="92"/>
                    </a:lnTo>
                    <a:lnTo>
                      <a:pt x="272" y="88"/>
                    </a:lnTo>
                    <a:lnTo>
                      <a:pt x="272" y="87"/>
                    </a:lnTo>
                    <a:lnTo>
                      <a:pt x="274" y="83"/>
                    </a:lnTo>
                    <a:lnTo>
                      <a:pt x="276" y="83"/>
                    </a:lnTo>
                    <a:lnTo>
                      <a:pt x="276" y="80"/>
                    </a:lnTo>
                    <a:lnTo>
                      <a:pt x="278" y="80"/>
                    </a:lnTo>
                    <a:lnTo>
                      <a:pt x="281" y="78"/>
                    </a:lnTo>
                    <a:lnTo>
                      <a:pt x="284" y="78"/>
                    </a:lnTo>
                    <a:lnTo>
                      <a:pt x="286" y="78"/>
                    </a:lnTo>
                    <a:lnTo>
                      <a:pt x="290" y="80"/>
                    </a:lnTo>
                    <a:lnTo>
                      <a:pt x="293" y="80"/>
                    </a:lnTo>
                    <a:lnTo>
                      <a:pt x="295" y="80"/>
                    </a:lnTo>
                    <a:lnTo>
                      <a:pt x="296" y="80"/>
                    </a:lnTo>
                    <a:lnTo>
                      <a:pt x="298" y="78"/>
                    </a:lnTo>
                    <a:lnTo>
                      <a:pt x="296" y="76"/>
                    </a:lnTo>
                    <a:lnTo>
                      <a:pt x="296" y="75"/>
                    </a:lnTo>
                    <a:lnTo>
                      <a:pt x="291" y="73"/>
                    </a:lnTo>
                    <a:lnTo>
                      <a:pt x="290" y="71"/>
                    </a:lnTo>
                    <a:lnTo>
                      <a:pt x="288" y="71"/>
                    </a:lnTo>
                    <a:lnTo>
                      <a:pt x="284" y="71"/>
                    </a:lnTo>
                    <a:lnTo>
                      <a:pt x="283" y="70"/>
                    </a:lnTo>
                    <a:lnTo>
                      <a:pt x="281" y="70"/>
                    </a:lnTo>
                    <a:lnTo>
                      <a:pt x="279" y="68"/>
                    </a:lnTo>
                    <a:lnTo>
                      <a:pt x="279" y="64"/>
                    </a:lnTo>
                    <a:lnTo>
                      <a:pt x="281" y="64"/>
                    </a:lnTo>
                    <a:lnTo>
                      <a:pt x="283" y="63"/>
                    </a:lnTo>
                    <a:lnTo>
                      <a:pt x="284" y="64"/>
                    </a:lnTo>
                    <a:lnTo>
                      <a:pt x="286" y="63"/>
                    </a:lnTo>
                    <a:lnTo>
                      <a:pt x="286" y="63"/>
                    </a:lnTo>
                    <a:lnTo>
                      <a:pt x="286" y="61"/>
                    </a:lnTo>
                    <a:lnTo>
                      <a:pt x="286" y="61"/>
                    </a:lnTo>
                    <a:lnTo>
                      <a:pt x="286" y="59"/>
                    </a:lnTo>
                    <a:lnTo>
                      <a:pt x="284" y="59"/>
                    </a:lnTo>
                    <a:lnTo>
                      <a:pt x="283" y="59"/>
                    </a:lnTo>
                    <a:lnTo>
                      <a:pt x="281" y="61"/>
                    </a:lnTo>
                    <a:lnTo>
                      <a:pt x="278" y="59"/>
                    </a:lnTo>
                    <a:lnTo>
                      <a:pt x="276" y="58"/>
                    </a:lnTo>
                    <a:lnTo>
                      <a:pt x="276" y="58"/>
                    </a:lnTo>
                    <a:lnTo>
                      <a:pt x="278" y="56"/>
                    </a:lnTo>
                    <a:lnTo>
                      <a:pt x="279" y="54"/>
                    </a:lnTo>
                    <a:lnTo>
                      <a:pt x="279" y="52"/>
                    </a:lnTo>
                    <a:lnTo>
                      <a:pt x="279" y="49"/>
                    </a:lnTo>
                    <a:lnTo>
                      <a:pt x="279" y="47"/>
                    </a:lnTo>
                    <a:lnTo>
                      <a:pt x="281" y="46"/>
                    </a:lnTo>
                    <a:lnTo>
                      <a:pt x="283" y="44"/>
                    </a:lnTo>
                    <a:lnTo>
                      <a:pt x="288" y="46"/>
                    </a:lnTo>
                    <a:lnTo>
                      <a:pt x="295" y="47"/>
                    </a:lnTo>
                    <a:lnTo>
                      <a:pt x="295" y="47"/>
                    </a:lnTo>
                    <a:lnTo>
                      <a:pt x="296" y="47"/>
                    </a:lnTo>
                    <a:lnTo>
                      <a:pt x="296" y="46"/>
                    </a:lnTo>
                    <a:lnTo>
                      <a:pt x="305" y="46"/>
                    </a:lnTo>
                    <a:lnTo>
                      <a:pt x="307" y="44"/>
                    </a:lnTo>
                    <a:lnTo>
                      <a:pt x="308" y="44"/>
                    </a:lnTo>
                    <a:lnTo>
                      <a:pt x="317" y="42"/>
                    </a:lnTo>
                    <a:lnTo>
                      <a:pt x="317" y="42"/>
                    </a:lnTo>
                    <a:lnTo>
                      <a:pt x="319" y="41"/>
                    </a:lnTo>
                    <a:lnTo>
                      <a:pt x="320" y="41"/>
                    </a:lnTo>
                    <a:lnTo>
                      <a:pt x="322" y="41"/>
                    </a:lnTo>
                    <a:lnTo>
                      <a:pt x="325" y="39"/>
                    </a:lnTo>
                    <a:lnTo>
                      <a:pt x="329" y="39"/>
                    </a:lnTo>
                    <a:lnTo>
                      <a:pt x="329" y="39"/>
                    </a:lnTo>
                    <a:lnTo>
                      <a:pt x="331" y="39"/>
                    </a:lnTo>
                    <a:lnTo>
                      <a:pt x="334" y="37"/>
                    </a:lnTo>
                    <a:lnTo>
                      <a:pt x="334" y="37"/>
                    </a:lnTo>
                    <a:lnTo>
                      <a:pt x="336" y="35"/>
                    </a:lnTo>
                    <a:lnTo>
                      <a:pt x="337" y="35"/>
                    </a:lnTo>
                    <a:lnTo>
                      <a:pt x="343" y="34"/>
                    </a:lnTo>
                    <a:lnTo>
                      <a:pt x="344" y="34"/>
                    </a:lnTo>
                    <a:lnTo>
                      <a:pt x="346" y="35"/>
                    </a:lnTo>
                    <a:lnTo>
                      <a:pt x="349" y="34"/>
                    </a:lnTo>
                    <a:lnTo>
                      <a:pt x="351" y="34"/>
                    </a:lnTo>
                    <a:lnTo>
                      <a:pt x="353" y="34"/>
                    </a:lnTo>
                    <a:lnTo>
                      <a:pt x="355" y="35"/>
                    </a:lnTo>
                    <a:lnTo>
                      <a:pt x="356" y="34"/>
                    </a:lnTo>
                    <a:lnTo>
                      <a:pt x="356" y="32"/>
                    </a:lnTo>
                    <a:lnTo>
                      <a:pt x="358" y="29"/>
                    </a:lnTo>
                    <a:lnTo>
                      <a:pt x="360" y="29"/>
                    </a:lnTo>
                    <a:lnTo>
                      <a:pt x="360" y="27"/>
                    </a:lnTo>
                    <a:lnTo>
                      <a:pt x="361" y="27"/>
                    </a:lnTo>
                    <a:lnTo>
                      <a:pt x="363" y="25"/>
                    </a:lnTo>
                    <a:lnTo>
                      <a:pt x="367" y="25"/>
                    </a:lnTo>
                    <a:lnTo>
                      <a:pt x="372" y="23"/>
                    </a:lnTo>
                    <a:lnTo>
                      <a:pt x="372" y="25"/>
                    </a:lnTo>
                    <a:lnTo>
                      <a:pt x="377" y="23"/>
                    </a:lnTo>
                    <a:lnTo>
                      <a:pt x="384" y="22"/>
                    </a:lnTo>
                    <a:lnTo>
                      <a:pt x="387" y="22"/>
                    </a:lnTo>
                    <a:lnTo>
                      <a:pt x="394" y="20"/>
                    </a:lnTo>
                    <a:lnTo>
                      <a:pt x="397" y="18"/>
                    </a:lnTo>
                    <a:lnTo>
                      <a:pt x="401" y="18"/>
                    </a:lnTo>
                    <a:lnTo>
                      <a:pt x="404" y="17"/>
                    </a:lnTo>
                    <a:lnTo>
                      <a:pt x="408" y="15"/>
                    </a:lnTo>
                    <a:lnTo>
                      <a:pt x="409" y="15"/>
                    </a:lnTo>
                    <a:lnTo>
                      <a:pt x="413" y="15"/>
                    </a:lnTo>
                    <a:lnTo>
                      <a:pt x="414" y="13"/>
                    </a:lnTo>
                    <a:lnTo>
                      <a:pt x="414" y="13"/>
                    </a:lnTo>
                    <a:lnTo>
                      <a:pt x="416" y="12"/>
                    </a:lnTo>
                    <a:lnTo>
                      <a:pt x="414" y="10"/>
                    </a:lnTo>
                    <a:lnTo>
                      <a:pt x="414" y="8"/>
                    </a:lnTo>
                    <a:lnTo>
                      <a:pt x="416" y="6"/>
                    </a:lnTo>
                    <a:lnTo>
                      <a:pt x="420" y="6"/>
                    </a:lnTo>
                    <a:lnTo>
                      <a:pt x="421" y="6"/>
                    </a:lnTo>
                    <a:lnTo>
                      <a:pt x="425" y="3"/>
                    </a:lnTo>
                    <a:lnTo>
                      <a:pt x="426" y="1"/>
                    </a:lnTo>
                    <a:lnTo>
                      <a:pt x="430" y="0"/>
                    </a:lnTo>
                    <a:lnTo>
                      <a:pt x="435" y="1"/>
                    </a:lnTo>
                    <a:lnTo>
                      <a:pt x="440" y="1"/>
                    </a:lnTo>
                    <a:lnTo>
                      <a:pt x="444" y="3"/>
                    </a:lnTo>
                    <a:lnTo>
                      <a:pt x="447" y="5"/>
                    </a:lnTo>
                    <a:lnTo>
                      <a:pt x="449" y="6"/>
                    </a:lnTo>
                    <a:lnTo>
                      <a:pt x="450" y="6"/>
                    </a:lnTo>
                    <a:lnTo>
                      <a:pt x="452" y="8"/>
                    </a:lnTo>
                    <a:lnTo>
                      <a:pt x="456" y="6"/>
                    </a:lnTo>
                    <a:lnTo>
                      <a:pt x="457" y="6"/>
                    </a:lnTo>
                    <a:lnTo>
                      <a:pt x="457" y="5"/>
                    </a:lnTo>
                    <a:lnTo>
                      <a:pt x="459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7" y="8"/>
                    </a:lnTo>
                    <a:lnTo>
                      <a:pt x="469" y="15"/>
                    </a:lnTo>
                    <a:lnTo>
                      <a:pt x="471" y="22"/>
                    </a:lnTo>
                    <a:lnTo>
                      <a:pt x="473" y="27"/>
                    </a:lnTo>
                    <a:lnTo>
                      <a:pt x="471" y="29"/>
                    </a:lnTo>
                    <a:lnTo>
                      <a:pt x="471" y="32"/>
                    </a:lnTo>
                    <a:lnTo>
                      <a:pt x="471" y="34"/>
                    </a:lnTo>
                    <a:lnTo>
                      <a:pt x="469" y="37"/>
                    </a:lnTo>
                    <a:lnTo>
                      <a:pt x="471" y="39"/>
                    </a:lnTo>
                    <a:lnTo>
                      <a:pt x="474" y="41"/>
                    </a:lnTo>
                    <a:lnTo>
                      <a:pt x="481" y="41"/>
                    </a:lnTo>
                    <a:lnTo>
                      <a:pt x="486" y="39"/>
                    </a:lnTo>
                    <a:lnTo>
                      <a:pt x="488" y="39"/>
                    </a:lnTo>
                    <a:lnTo>
                      <a:pt x="490" y="39"/>
                    </a:lnTo>
                    <a:lnTo>
                      <a:pt x="490" y="35"/>
                    </a:lnTo>
                    <a:lnTo>
                      <a:pt x="491" y="35"/>
                    </a:lnTo>
                    <a:lnTo>
                      <a:pt x="493" y="37"/>
                    </a:lnTo>
                    <a:lnTo>
                      <a:pt x="495" y="41"/>
                    </a:lnTo>
                    <a:lnTo>
                      <a:pt x="495" y="42"/>
                    </a:lnTo>
                    <a:lnTo>
                      <a:pt x="495" y="44"/>
                    </a:lnTo>
                    <a:lnTo>
                      <a:pt x="495" y="47"/>
                    </a:lnTo>
                    <a:lnTo>
                      <a:pt x="497" y="47"/>
                    </a:lnTo>
                    <a:lnTo>
                      <a:pt x="498" y="47"/>
                    </a:lnTo>
                    <a:lnTo>
                      <a:pt x="498" y="46"/>
                    </a:lnTo>
                    <a:lnTo>
                      <a:pt x="500" y="46"/>
                    </a:lnTo>
                    <a:lnTo>
                      <a:pt x="498" y="44"/>
                    </a:lnTo>
                    <a:lnTo>
                      <a:pt x="498" y="44"/>
                    </a:lnTo>
                    <a:lnTo>
                      <a:pt x="498" y="42"/>
                    </a:lnTo>
                    <a:lnTo>
                      <a:pt x="500" y="42"/>
                    </a:lnTo>
                    <a:lnTo>
                      <a:pt x="502" y="42"/>
                    </a:lnTo>
                    <a:lnTo>
                      <a:pt x="505" y="42"/>
                    </a:lnTo>
                    <a:lnTo>
                      <a:pt x="509" y="47"/>
                    </a:lnTo>
                    <a:lnTo>
                      <a:pt x="512" y="47"/>
                    </a:lnTo>
                    <a:lnTo>
                      <a:pt x="512" y="47"/>
                    </a:lnTo>
                    <a:lnTo>
                      <a:pt x="514" y="47"/>
                    </a:lnTo>
                    <a:lnTo>
                      <a:pt x="517" y="46"/>
                    </a:lnTo>
                    <a:lnTo>
                      <a:pt x="519" y="44"/>
                    </a:lnTo>
                    <a:lnTo>
                      <a:pt x="519" y="44"/>
                    </a:lnTo>
                    <a:lnTo>
                      <a:pt x="521" y="44"/>
                    </a:lnTo>
                    <a:lnTo>
                      <a:pt x="521" y="44"/>
                    </a:lnTo>
                    <a:lnTo>
                      <a:pt x="521" y="46"/>
                    </a:lnTo>
                    <a:lnTo>
                      <a:pt x="521" y="49"/>
                    </a:lnTo>
                    <a:lnTo>
                      <a:pt x="517" y="51"/>
                    </a:lnTo>
                    <a:lnTo>
                      <a:pt x="515" y="52"/>
                    </a:lnTo>
                    <a:lnTo>
                      <a:pt x="512" y="56"/>
                    </a:lnTo>
                    <a:lnTo>
                      <a:pt x="512" y="59"/>
                    </a:lnTo>
                    <a:lnTo>
                      <a:pt x="514" y="61"/>
                    </a:lnTo>
                    <a:lnTo>
                      <a:pt x="514" y="63"/>
                    </a:lnTo>
                    <a:lnTo>
                      <a:pt x="514" y="64"/>
                    </a:lnTo>
                    <a:lnTo>
                      <a:pt x="515" y="64"/>
                    </a:lnTo>
                    <a:lnTo>
                      <a:pt x="515" y="63"/>
                    </a:lnTo>
                    <a:lnTo>
                      <a:pt x="519" y="59"/>
                    </a:lnTo>
                    <a:lnTo>
                      <a:pt x="521" y="59"/>
                    </a:lnTo>
                    <a:lnTo>
                      <a:pt x="524" y="58"/>
                    </a:lnTo>
                    <a:lnTo>
                      <a:pt x="527" y="59"/>
                    </a:lnTo>
                    <a:lnTo>
                      <a:pt x="531" y="59"/>
                    </a:lnTo>
                    <a:lnTo>
                      <a:pt x="531" y="61"/>
                    </a:lnTo>
                    <a:lnTo>
                      <a:pt x="533" y="63"/>
                    </a:lnTo>
                    <a:lnTo>
                      <a:pt x="534" y="63"/>
                    </a:lnTo>
                    <a:lnTo>
                      <a:pt x="534" y="61"/>
                    </a:lnTo>
                    <a:lnTo>
                      <a:pt x="534" y="59"/>
                    </a:lnTo>
                    <a:lnTo>
                      <a:pt x="534" y="58"/>
                    </a:lnTo>
                    <a:lnTo>
                      <a:pt x="539" y="54"/>
                    </a:lnTo>
                    <a:lnTo>
                      <a:pt x="543" y="52"/>
                    </a:lnTo>
                    <a:lnTo>
                      <a:pt x="543" y="51"/>
                    </a:lnTo>
                    <a:lnTo>
                      <a:pt x="544" y="52"/>
                    </a:lnTo>
                    <a:lnTo>
                      <a:pt x="546" y="52"/>
                    </a:lnTo>
                    <a:lnTo>
                      <a:pt x="550" y="49"/>
                    </a:lnTo>
                    <a:lnTo>
                      <a:pt x="553" y="47"/>
                    </a:lnTo>
                    <a:lnTo>
                      <a:pt x="553" y="46"/>
                    </a:lnTo>
                    <a:lnTo>
                      <a:pt x="553" y="44"/>
                    </a:lnTo>
                    <a:lnTo>
                      <a:pt x="553" y="44"/>
                    </a:lnTo>
                    <a:lnTo>
                      <a:pt x="558" y="42"/>
                    </a:lnTo>
                    <a:lnTo>
                      <a:pt x="558" y="42"/>
                    </a:lnTo>
                    <a:lnTo>
                      <a:pt x="562" y="41"/>
                    </a:lnTo>
                    <a:lnTo>
                      <a:pt x="567" y="37"/>
                    </a:lnTo>
                    <a:lnTo>
                      <a:pt x="570" y="35"/>
                    </a:lnTo>
                    <a:lnTo>
                      <a:pt x="574" y="35"/>
                    </a:lnTo>
                    <a:lnTo>
                      <a:pt x="575" y="35"/>
                    </a:lnTo>
                    <a:lnTo>
                      <a:pt x="577" y="34"/>
                    </a:lnTo>
                    <a:lnTo>
                      <a:pt x="579" y="32"/>
                    </a:lnTo>
                    <a:lnTo>
                      <a:pt x="580" y="32"/>
                    </a:lnTo>
                    <a:lnTo>
                      <a:pt x="580" y="35"/>
                    </a:lnTo>
                    <a:lnTo>
                      <a:pt x="579" y="41"/>
                    </a:lnTo>
                    <a:lnTo>
                      <a:pt x="577" y="41"/>
                    </a:lnTo>
                    <a:lnTo>
                      <a:pt x="572" y="41"/>
                    </a:lnTo>
                    <a:lnTo>
                      <a:pt x="572" y="42"/>
                    </a:lnTo>
                    <a:lnTo>
                      <a:pt x="574" y="44"/>
                    </a:lnTo>
                    <a:lnTo>
                      <a:pt x="574" y="46"/>
                    </a:lnTo>
                    <a:lnTo>
                      <a:pt x="574" y="46"/>
                    </a:lnTo>
                    <a:lnTo>
                      <a:pt x="575" y="47"/>
                    </a:lnTo>
                    <a:lnTo>
                      <a:pt x="580" y="52"/>
                    </a:lnTo>
                    <a:lnTo>
                      <a:pt x="586" y="58"/>
                    </a:lnTo>
                    <a:lnTo>
                      <a:pt x="592" y="63"/>
                    </a:lnTo>
                    <a:lnTo>
                      <a:pt x="598" y="66"/>
                    </a:lnTo>
                    <a:lnTo>
                      <a:pt x="599" y="68"/>
                    </a:lnTo>
                    <a:lnTo>
                      <a:pt x="601" y="70"/>
                    </a:lnTo>
                    <a:lnTo>
                      <a:pt x="604" y="75"/>
                    </a:lnTo>
                    <a:lnTo>
                      <a:pt x="606" y="80"/>
                    </a:lnTo>
                    <a:lnTo>
                      <a:pt x="613" y="90"/>
                    </a:lnTo>
                    <a:lnTo>
                      <a:pt x="616" y="98"/>
                    </a:lnTo>
                    <a:lnTo>
                      <a:pt x="621" y="109"/>
                    </a:lnTo>
                    <a:lnTo>
                      <a:pt x="625" y="114"/>
                    </a:lnTo>
                    <a:lnTo>
                      <a:pt x="632" y="126"/>
                    </a:lnTo>
                    <a:lnTo>
                      <a:pt x="633" y="129"/>
                    </a:lnTo>
                    <a:lnTo>
                      <a:pt x="635" y="136"/>
                    </a:lnTo>
                    <a:lnTo>
                      <a:pt x="639" y="141"/>
                    </a:lnTo>
                    <a:lnTo>
                      <a:pt x="640" y="146"/>
                    </a:lnTo>
                    <a:lnTo>
                      <a:pt x="642" y="148"/>
                    </a:lnTo>
                    <a:lnTo>
                      <a:pt x="642" y="146"/>
                    </a:lnTo>
                    <a:lnTo>
                      <a:pt x="644" y="145"/>
                    </a:lnTo>
                    <a:lnTo>
                      <a:pt x="644" y="145"/>
                    </a:lnTo>
                    <a:lnTo>
                      <a:pt x="645" y="143"/>
                    </a:lnTo>
                    <a:lnTo>
                      <a:pt x="647" y="143"/>
                    </a:lnTo>
                    <a:lnTo>
                      <a:pt x="649" y="143"/>
                    </a:lnTo>
                    <a:lnTo>
                      <a:pt x="649" y="141"/>
                    </a:lnTo>
                    <a:lnTo>
                      <a:pt x="651" y="141"/>
                    </a:lnTo>
                    <a:lnTo>
                      <a:pt x="649" y="138"/>
                    </a:lnTo>
                    <a:lnTo>
                      <a:pt x="649" y="136"/>
                    </a:lnTo>
                    <a:lnTo>
                      <a:pt x="651" y="134"/>
                    </a:lnTo>
                    <a:lnTo>
                      <a:pt x="651" y="134"/>
                    </a:lnTo>
                    <a:lnTo>
                      <a:pt x="652" y="134"/>
                    </a:lnTo>
                    <a:lnTo>
                      <a:pt x="652" y="133"/>
                    </a:lnTo>
                    <a:lnTo>
                      <a:pt x="654" y="133"/>
                    </a:lnTo>
                    <a:lnTo>
                      <a:pt x="656" y="131"/>
                    </a:lnTo>
                    <a:lnTo>
                      <a:pt x="657" y="131"/>
                    </a:lnTo>
                    <a:lnTo>
                      <a:pt x="657" y="131"/>
                    </a:lnTo>
                    <a:lnTo>
                      <a:pt x="659" y="133"/>
                    </a:lnTo>
                    <a:lnTo>
                      <a:pt x="659" y="134"/>
                    </a:lnTo>
                    <a:lnTo>
                      <a:pt x="661" y="134"/>
                    </a:lnTo>
                    <a:lnTo>
                      <a:pt x="663" y="134"/>
                    </a:lnTo>
                    <a:lnTo>
                      <a:pt x="663" y="136"/>
                    </a:lnTo>
                    <a:lnTo>
                      <a:pt x="663" y="138"/>
                    </a:lnTo>
                    <a:lnTo>
                      <a:pt x="663" y="139"/>
                    </a:lnTo>
                    <a:lnTo>
                      <a:pt x="663" y="141"/>
                    </a:lnTo>
                    <a:lnTo>
                      <a:pt x="663" y="141"/>
                    </a:lnTo>
                    <a:lnTo>
                      <a:pt x="666" y="141"/>
                    </a:lnTo>
                    <a:lnTo>
                      <a:pt x="668" y="141"/>
                    </a:lnTo>
                    <a:lnTo>
                      <a:pt x="668" y="143"/>
                    </a:lnTo>
                    <a:lnTo>
                      <a:pt x="669" y="145"/>
                    </a:lnTo>
                    <a:lnTo>
                      <a:pt x="669" y="146"/>
                    </a:lnTo>
                    <a:lnTo>
                      <a:pt x="669" y="148"/>
                    </a:lnTo>
                    <a:lnTo>
                      <a:pt x="669" y="148"/>
                    </a:lnTo>
                    <a:lnTo>
                      <a:pt x="673" y="148"/>
                    </a:lnTo>
                    <a:lnTo>
                      <a:pt x="675" y="148"/>
                    </a:lnTo>
                    <a:lnTo>
                      <a:pt x="678" y="148"/>
                    </a:lnTo>
                    <a:lnTo>
                      <a:pt x="681" y="150"/>
                    </a:lnTo>
                    <a:lnTo>
                      <a:pt x="683" y="148"/>
                    </a:lnTo>
                    <a:lnTo>
                      <a:pt x="687" y="148"/>
                    </a:lnTo>
                    <a:lnTo>
                      <a:pt x="690" y="148"/>
                    </a:lnTo>
                    <a:lnTo>
                      <a:pt x="692" y="148"/>
                    </a:lnTo>
                    <a:lnTo>
                      <a:pt x="693" y="146"/>
                    </a:lnTo>
                    <a:lnTo>
                      <a:pt x="693" y="145"/>
                    </a:lnTo>
                    <a:lnTo>
                      <a:pt x="695" y="143"/>
                    </a:lnTo>
                    <a:lnTo>
                      <a:pt x="697" y="143"/>
                    </a:lnTo>
                    <a:lnTo>
                      <a:pt x="700" y="143"/>
                    </a:lnTo>
                    <a:lnTo>
                      <a:pt x="700" y="141"/>
                    </a:lnTo>
                    <a:lnTo>
                      <a:pt x="702" y="141"/>
                    </a:lnTo>
                    <a:lnTo>
                      <a:pt x="704" y="141"/>
                    </a:lnTo>
                    <a:lnTo>
                      <a:pt x="705" y="141"/>
                    </a:lnTo>
                    <a:lnTo>
                      <a:pt x="710" y="143"/>
                    </a:lnTo>
                    <a:lnTo>
                      <a:pt x="712" y="143"/>
                    </a:lnTo>
                    <a:lnTo>
                      <a:pt x="716" y="146"/>
                    </a:lnTo>
                    <a:lnTo>
                      <a:pt x="717" y="146"/>
                    </a:lnTo>
                    <a:lnTo>
                      <a:pt x="719" y="150"/>
                    </a:lnTo>
                    <a:lnTo>
                      <a:pt x="721" y="151"/>
                    </a:lnTo>
                    <a:lnTo>
                      <a:pt x="721" y="155"/>
                    </a:lnTo>
                    <a:lnTo>
                      <a:pt x="722" y="156"/>
                    </a:lnTo>
                    <a:lnTo>
                      <a:pt x="722" y="162"/>
                    </a:lnTo>
                    <a:lnTo>
                      <a:pt x="724" y="163"/>
                    </a:lnTo>
                    <a:lnTo>
                      <a:pt x="726" y="163"/>
                    </a:lnTo>
                    <a:lnTo>
                      <a:pt x="728" y="163"/>
                    </a:lnTo>
                    <a:lnTo>
                      <a:pt x="729" y="165"/>
                    </a:lnTo>
                    <a:lnTo>
                      <a:pt x="734" y="167"/>
                    </a:lnTo>
                    <a:lnTo>
                      <a:pt x="736" y="168"/>
                    </a:lnTo>
                    <a:lnTo>
                      <a:pt x="738" y="168"/>
                    </a:lnTo>
                    <a:lnTo>
                      <a:pt x="738" y="170"/>
                    </a:lnTo>
                    <a:lnTo>
                      <a:pt x="736" y="172"/>
                    </a:lnTo>
                    <a:lnTo>
                      <a:pt x="738" y="173"/>
                    </a:lnTo>
                    <a:lnTo>
                      <a:pt x="740" y="175"/>
                    </a:lnTo>
                    <a:lnTo>
                      <a:pt x="740" y="177"/>
                    </a:lnTo>
                    <a:lnTo>
                      <a:pt x="741" y="180"/>
                    </a:lnTo>
                    <a:lnTo>
                      <a:pt x="741" y="182"/>
                    </a:lnTo>
                    <a:lnTo>
                      <a:pt x="743" y="182"/>
                    </a:lnTo>
                    <a:lnTo>
                      <a:pt x="745" y="182"/>
                    </a:lnTo>
                    <a:lnTo>
                      <a:pt x="746" y="182"/>
                    </a:lnTo>
                    <a:lnTo>
                      <a:pt x="755" y="184"/>
                    </a:lnTo>
                    <a:lnTo>
                      <a:pt x="755" y="184"/>
                    </a:lnTo>
                    <a:lnTo>
                      <a:pt x="757" y="185"/>
                    </a:lnTo>
                    <a:lnTo>
                      <a:pt x="757" y="185"/>
                    </a:lnTo>
                    <a:lnTo>
                      <a:pt x="758" y="185"/>
                    </a:lnTo>
                    <a:lnTo>
                      <a:pt x="760" y="185"/>
                    </a:lnTo>
                    <a:lnTo>
                      <a:pt x="762" y="184"/>
                    </a:lnTo>
                    <a:lnTo>
                      <a:pt x="762" y="182"/>
                    </a:lnTo>
                    <a:lnTo>
                      <a:pt x="765" y="180"/>
                    </a:lnTo>
                    <a:lnTo>
                      <a:pt x="767" y="179"/>
                    </a:lnTo>
                    <a:lnTo>
                      <a:pt x="769" y="177"/>
                    </a:lnTo>
                    <a:lnTo>
                      <a:pt x="770" y="177"/>
                    </a:lnTo>
                    <a:lnTo>
                      <a:pt x="770" y="177"/>
                    </a:lnTo>
                    <a:lnTo>
                      <a:pt x="770" y="179"/>
                    </a:lnTo>
                    <a:lnTo>
                      <a:pt x="769" y="180"/>
                    </a:lnTo>
                    <a:lnTo>
                      <a:pt x="769" y="182"/>
                    </a:lnTo>
                    <a:lnTo>
                      <a:pt x="769" y="184"/>
                    </a:lnTo>
                    <a:lnTo>
                      <a:pt x="770" y="184"/>
                    </a:lnTo>
                    <a:lnTo>
                      <a:pt x="772" y="185"/>
                    </a:lnTo>
                    <a:lnTo>
                      <a:pt x="776" y="191"/>
                    </a:lnTo>
                    <a:lnTo>
                      <a:pt x="776" y="191"/>
                    </a:lnTo>
                    <a:lnTo>
                      <a:pt x="777" y="192"/>
                    </a:lnTo>
                    <a:lnTo>
                      <a:pt x="779" y="192"/>
                    </a:lnTo>
                    <a:lnTo>
                      <a:pt x="781" y="194"/>
                    </a:lnTo>
                    <a:lnTo>
                      <a:pt x="782" y="196"/>
                    </a:lnTo>
                    <a:lnTo>
                      <a:pt x="782" y="197"/>
                    </a:lnTo>
                    <a:lnTo>
                      <a:pt x="782" y="197"/>
                    </a:lnTo>
                    <a:close/>
                    <a:moveTo>
                      <a:pt x="70" y="312"/>
                    </a:moveTo>
                    <a:lnTo>
                      <a:pt x="70" y="313"/>
                    </a:lnTo>
                    <a:lnTo>
                      <a:pt x="70" y="312"/>
                    </a:lnTo>
                    <a:lnTo>
                      <a:pt x="70" y="310"/>
                    </a:lnTo>
                    <a:lnTo>
                      <a:pt x="72" y="310"/>
                    </a:lnTo>
                    <a:lnTo>
                      <a:pt x="72" y="312"/>
                    </a:lnTo>
                    <a:lnTo>
                      <a:pt x="70" y="312"/>
                    </a:lnTo>
                    <a:lnTo>
                      <a:pt x="70" y="312"/>
                    </a:lnTo>
                    <a:close/>
                    <a:moveTo>
                      <a:pt x="69" y="315"/>
                    </a:moveTo>
                    <a:lnTo>
                      <a:pt x="69" y="317"/>
                    </a:lnTo>
                    <a:lnTo>
                      <a:pt x="67" y="317"/>
                    </a:lnTo>
                    <a:lnTo>
                      <a:pt x="65" y="313"/>
                    </a:lnTo>
                    <a:lnTo>
                      <a:pt x="65" y="310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65" y="312"/>
                    </a:lnTo>
                    <a:lnTo>
                      <a:pt x="65" y="313"/>
                    </a:lnTo>
                    <a:lnTo>
                      <a:pt x="67" y="315"/>
                    </a:lnTo>
                    <a:lnTo>
                      <a:pt x="69" y="3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7" name="Freeform 132"/>
              <p:cNvSpPr>
                <a:spLocks/>
              </p:cNvSpPr>
              <p:nvPr/>
            </p:nvSpPr>
            <p:spPr bwMode="auto">
              <a:xfrm>
                <a:off x="5558" y="2609"/>
                <a:ext cx="146" cy="172"/>
              </a:xfrm>
              <a:custGeom>
                <a:avLst/>
                <a:gdLst>
                  <a:gd name="T0" fmla="*/ 48 w 146"/>
                  <a:gd name="T1" fmla="*/ 14 h 172"/>
                  <a:gd name="T2" fmla="*/ 53 w 146"/>
                  <a:gd name="T3" fmla="*/ 16 h 172"/>
                  <a:gd name="T4" fmla="*/ 55 w 146"/>
                  <a:gd name="T5" fmla="*/ 19 h 172"/>
                  <a:gd name="T6" fmla="*/ 60 w 146"/>
                  <a:gd name="T7" fmla="*/ 34 h 172"/>
                  <a:gd name="T8" fmla="*/ 77 w 146"/>
                  <a:gd name="T9" fmla="*/ 33 h 172"/>
                  <a:gd name="T10" fmla="*/ 87 w 146"/>
                  <a:gd name="T11" fmla="*/ 39 h 172"/>
                  <a:gd name="T12" fmla="*/ 87 w 146"/>
                  <a:gd name="T13" fmla="*/ 44 h 172"/>
                  <a:gd name="T14" fmla="*/ 92 w 146"/>
                  <a:gd name="T15" fmla="*/ 48 h 172"/>
                  <a:gd name="T16" fmla="*/ 87 w 146"/>
                  <a:gd name="T17" fmla="*/ 60 h 172"/>
                  <a:gd name="T18" fmla="*/ 77 w 146"/>
                  <a:gd name="T19" fmla="*/ 60 h 172"/>
                  <a:gd name="T20" fmla="*/ 75 w 146"/>
                  <a:gd name="T21" fmla="*/ 67 h 172"/>
                  <a:gd name="T22" fmla="*/ 98 w 146"/>
                  <a:gd name="T23" fmla="*/ 79 h 172"/>
                  <a:gd name="T24" fmla="*/ 98 w 146"/>
                  <a:gd name="T25" fmla="*/ 85 h 172"/>
                  <a:gd name="T26" fmla="*/ 106 w 146"/>
                  <a:gd name="T27" fmla="*/ 94 h 172"/>
                  <a:gd name="T28" fmla="*/ 120 w 146"/>
                  <a:gd name="T29" fmla="*/ 108 h 172"/>
                  <a:gd name="T30" fmla="*/ 125 w 146"/>
                  <a:gd name="T31" fmla="*/ 118 h 172"/>
                  <a:gd name="T32" fmla="*/ 130 w 146"/>
                  <a:gd name="T33" fmla="*/ 121 h 172"/>
                  <a:gd name="T34" fmla="*/ 139 w 146"/>
                  <a:gd name="T35" fmla="*/ 130 h 172"/>
                  <a:gd name="T36" fmla="*/ 137 w 146"/>
                  <a:gd name="T37" fmla="*/ 135 h 172"/>
                  <a:gd name="T38" fmla="*/ 146 w 146"/>
                  <a:gd name="T39" fmla="*/ 145 h 172"/>
                  <a:gd name="T40" fmla="*/ 142 w 146"/>
                  <a:gd name="T41" fmla="*/ 154 h 172"/>
                  <a:gd name="T42" fmla="*/ 139 w 146"/>
                  <a:gd name="T43" fmla="*/ 159 h 172"/>
                  <a:gd name="T44" fmla="*/ 132 w 146"/>
                  <a:gd name="T45" fmla="*/ 164 h 172"/>
                  <a:gd name="T46" fmla="*/ 125 w 146"/>
                  <a:gd name="T47" fmla="*/ 160 h 172"/>
                  <a:gd name="T48" fmla="*/ 118 w 146"/>
                  <a:gd name="T49" fmla="*/ 164 h 172"/>
                  <a:gd name="T50" fmla="*/ 115 w 146"/>
                  <a:gd name="T51" fmla="*/ 172 h 172"/>
                  <a:gd name="T52" fmla="*/ 101 w 146"/>
                  <a:gd name="T53" fmla="*/ 169 h 172"/>
                  <a:gd name="T54" fmla="*/ 101 w 146"/>
                  <a:gd name="T55" fmla="*/ 162 h 172"/>
                  <a:gd name="T56" fmla="*/ 104 w 146"/>
                  <a:gd name="T57" fmla="*/ 150 h 172"/>
                  <a:gd name="T58" fmla="*/ 106 w 146"/>
                  <a:gd name="T59" fmla="*/ 140 h 172"/>
                  <a:gd name="T60" fmla="*/ 103 w 146"/>
                  <a:gd name="T61" fmla="*/ 133 h 172"/>
                  <a:gd name="T62" fmla="*/ 91 w 146"/>
                  <a:gd name="T63" fmla="*/ 123 h 172"/>
                  <a:gd name="T64" fmla="*/ 86 w 146"/>
                  <a:gd name="T65" fmla="*/ 99 h 172"/>
                  <a:gd name="T66" fmla="*/ 72 w 146"/>
                  <a:gd name="T67" fmla="*/ 85 h 172"/>
                  <a:gd name="T68" fmla="*/ 62 w 146"/>
                  <a:gd name="T69" fmla="*/ 85 h 172"/>
                  <a:gd name="T70" fmla="*/ 58 w 146"/>
                  <a:gd name="T71" fmla="*/ 89 h 172"/>
                  <a:gd name="T72" fmla="*/ 50 w 146"/>
                  <a:gd name="T73" fmla="*/ 96 h 172"/>
                  <a:gd name="T74" fmla="*/ 45 w 146"/>
                  <a:gd name="T75" fmla="*/ 91 h 172"/>
                  <a:gd name="T76" fmla="*/ 34 w 146"/>
                  <a:gd name="T77" fmla="*/ 91 h 172"/>
                  <a:gd name="T78" fmla="*/ 24 w 146"/>
                  <a:gd name="T79" fmla="*/ 99 h 172"/>
                  <a:gd name="T80" fmla="*/ 21 w 146"/>
                  <a:gd name="T81" fmla="*/ 91 h 172"/>
                  <a:gd name="T82" fmla="*/ 19 w 146"/>
                  <a:gd name="T83" fmla="*/ 82 h 172"/>
                  <a:gd name="T84" fmla="*/ 22 w 146"/>
                  <a:gd name="T85" fmla="*/ 65 h 172"/>
                  <a:gd name="T86" fmla="*/ 14 w 146"/>
                  <a:gd name="T87" fmla="*/ 62 h 172"/>
                  <a:gd name="T88" fmla="*/ 9 w 146"/>
                  <a:gd name="T89" fmla="*/ 51 h 172"/>
                  <a:gd name="T90" fmla="*/ 5 w 146"/>
                  <a:gd name="T91" fmla="*/ 43 h 172"/>
                  <a:gd name="T92" fmla="*/ 2 w 146"/>
                  <a:gd name="T93" fmla="*/ 44 h 172"/>
                  <a:gd name="T94" fmla="*/ 10 w 146"/>
                  <a:gd name="T95" fmla="*/ 34 h 172"/>
                  <a:gd name="T96" fmla="*/ 12 w 146"/>
                  <a:gd name="T97" fmla="*/ 29 h 172"/>
                  <a:gd name="T98" fmla="*/ 22 w 146"/>
                  <a:gd name="T99" fmla="*/ 21 h 172"/>
                  <a:gd name="T100" fmla="*/ 24 w 146"/>
                  <a:gd name="T101" fmla="*/ 27 h 172"/>
                  <a:gd name="T102" fmla="*/ 33 w 146"/>
                  <a:gd name="T103" fmla="*/ 27 h 172"/>
                  <a:gd name="T104" fmla="*/ 33 w 146"/>
                  <a:gd name="T105" fmla="*/ 21 h 172"/>
                  <a:gd name="T106" fmla="*/ 29 w 146"/>
                  <a:gd name="T107" fmla="*/ 9 h 172"/>
                  <a:gd name="T108" fmla="*/ 31 w 146"/>
                  <a:gd name="T109" fmla="*/ 2 h 172"/>
                  <a:gd name="T110" fmla="*/ 39 w 146"/>
                  <a:gd name="T111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6" h="172">
                    <a:moveTo>
                      <a:pt x="39" y="4"/>
                    </a:moveTo>
                    <a:lnTo>
                      <a:pt x="41" y="5"/>
                    </a:lnTo>
                    <a:lnTo>
                      <a:pt x="43" y="7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8" y="12"/>
                    </a:lnTo>
                    <a:lnTo>
                      <a:pt x="48" y="14"/>
                    </a:lnTo>
                    <a:lnTo>
                      <a:pt x="50" y="16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3" y="16"/>
                    </a:lnTo>
                    <a:lnTo>
                      <a:pt x="53" y="14"/>
                    </a:lnTo>
                    <a:lnTo>
                      <a:pt x="53" y="16"/>
                    </a:lnTo>
                    <a:lnTo>
                      <a:pt x="53" y="17"/>
                    </a:lnTo>
                    <a:lnTo>
                      <a:pt x="55" y="17"/>
                    </a:lnTo>
                    <a:lnTo>
                      <a:pt x="55" y="17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5" y="21"/>
                    </a:lnTo>
                    <a:lnTo>
                      <a:pt x="55" y="22"/>
                    </a:lnTo>
                    <a:lnTo>
                      <a:pt x="53" y="24"/>
                    </a:lnTo>
                    <a:lnTo>
                      <a:pt x="53" y="26"/>
                    </a:lnTo>
                    <a:lnTo>
                      <a:pt x="55" y="27"/>
                    </a:lnTo>
                    <a:lnTo>
                      <a:pt x="58" y="33"/>
                    </a:lnTo>
                    <a:lnTo>
                      <a:pt x="60" y="34"/>
                    </a:lnTo>
                    <a:lnTo>
                      <a:pt x="65" y="36"/>
                    </a:lnTo>
                    <a:lnTo>
                      <a:pt x="67" y="36"/>
                    </a:lnTo>
                    <a:lnTo>
                      <a:pt x="69" y="38"/>
                    </a:lnTo>
                    <a:lnTo>
                      <a:pt x="70" y="38"/>
                    </a:lnTo>
                    <a:lnTo>
                      <a:pt x="72" y="34"/>
                    </a:lnTo>
                    <a:lnTo>
                      <a:pt x="74" y="34"/>
                    </a:lnTo>
                    <a:lnTo>
                      <a:pt x="77" y="33"/>
                    </a:lnTo>
                    <a:lnTo>
                      <a:pt x="77" y="33"/>
                    </a:lnTo>
                    <a:lnTo>
                      <a:pt x="79" y="33"/>
                    </a:lnTo>
                    <a:lnTo>
                      <a:pt x="82" y="34"/>
                    </a:lnTo>
                    <a:lnTo>
                      <a:pt x="84" y="36"/>
                    </a:lnTo>
                    <a:lnTo>
                      <a:pt x="86" y="38"/>
                    </a:lnTo>
                    <a:lnTo>
                      <a:pt x="87" y="38"/>
                    </a:lnTo>
                    <a:lnTo>
                      <a:pt x="87" y="39"/>
                    </a:lnTo>
                    <a:lnTo>
                      <a:pt x="86" y="39"/>
                    </a:lnTo>
                    <a:lnTo>
                      <a:pt x="84" y="41"/>
                    </a:lnTo>
                    <a:lnTo>
                      <a:pt x="84" y="41"/>
                    </a:lnTo>
                    <a:lnTo>
                      <a:pt x="82" y="43"/>
                    </a:lnTo>
                    <a:lnTo>
                      <a:pt x="82" y="43"/>
                    </a:lnTo>
                    <a:lnTo>
                      <a:pt x="86" y="43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89" y="48"/>
                    </a:lnTo>
                    <a:lnTo>
                      <a:pt x="91" y="48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94" y="50"/>
                    </a:lnTo>
                    <a:lnTo>
                      <a:pt x="92" y="51"/>
                    </a:lnTo>
                    <a:lnTo>
                      <a:pt x="92" y="53"/>
                    </a:lnTo>
                    <a:lnTo>
                      <a:pt x="91" y="53"/>
                    </a:lnTo>
                    <a:lnTo>
                      <a:pt x="91" y="55"/>
                    </a:lnTo>
                    <a:lnTo>
                      <a:pt x="89" y="56"/>
                    </a:lnTo>
                    <a:lnTo>
                      <a:pt x="87" y="60"/>
                    </a:lnTo>
                    <a:lnTo>
                      <a:pt x="86" y="60"/>
                    </a:lnTo>
                    <a:lnTo>
                      <a:pt x="80" y="58"/>
                    </a:lnTo>
                    <a:lnTo>
                      <a:pt x="79" y="58"/>
                    </a:lnTo>
                    <a:lnTo>
                      <a:pt x="77" y="58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7" y="60"/>
                    </a:lnTo>
                    <a:lnTo>
                      <a:pt x="77" y="62"/>
                    </a:lnTo>
                    <a:lnTo>
                      <a:pt x="75" y="63"/>
                    </a:lnTo>
                    <a:lnTo>
                      <a:pt x="74" y="65"/>
                    </a:lnTo>
                    <a:lnTo>
                      <a:pt x="74" y="65"/>
                    </a:lnTo>
                    <a:lnTo>
                      <a:pt x="74" y="65"/>
                    </a:lnTo>
                    <a:lnTo>
                      <a:pt x="74" y="67"/>
                    </a:lnTo>
                    <a:lnTo>
                      <a:pt x="75" y="67"/>
                    </a:lnTo>
                    <a:lnTo>
                      <a:pt x="77" y="68"/>
                    </a:lnTo>
                    <a:lnTo>
                      <a:pt x="84" y="72"/>
                    </a:lnTo>
                    <a:lnTo>
                      <a:pt x="86" y="73"/>
                    </a:lnTo>
                    <a:lnTo>
                      <a:pt x="87" y="75"/>
                    </a:lnTo>
                    <a:lnTo>
                      <a:pt x="89" y="75"/>
                    </a:lnTo>
                    <a:lnTo>
                      <a:pt x="94" y="77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98" y="80"/>
                    </a:lnTo>
                    <a:lnTo>
                      <a:pt x="96" y="82"/>
                    </a:lnTo>
                    <a:lnTo>
                      <a:pt x="96" y="82"/>
                    </a:lnTo>
                    <a:lnTo>
                      <a:pt x="98" y="84"/>
                    </a:lnTo>
                    <a:lnTo>
                      <a:pt x="98" y="85"/>
                    </a:lnTo>
                    <a:lnTo>
                      <a:pt x="99" y="87"/>
                    </a:lnTo>
                    <a:lnTo>
                      <a:pt x="101" y="87"/>
                    </a:lnTo>
                    <a:lnTo>
                      <a:pt x="103" y="89"/>
                    </a:lnTo>
                    <a:lnTo>
                      <a:pt x="103" y="89"/>
                    </a:lnTo>
                    <a:lnTo>
                      <a:pt x="104" y="91"/>
                    </a:lnTo>
                    <a:lnTo>
                      <a:pt x="106" y="92"/>
                    </a:lnTo>
                    <a:lnTo>
                      <a:pt x="106" y="94"/>
                    </a:lnTo>
                    <a:lnTo>
                      <a:pt x="106" y="96"/>
                    </a:lnTo>
                    <a:lnTo>
                      <a:pt x="108" y="97"/>
                    </a:lnTo>
                    <a:lnTo>
                      <a:pt x="110" y="99"/>
                    </a:lnTo>
                    <a:lnTo>
                      <a:pt x="111" y="101"/>
                    </a:lnTo>
                    <a:lnTo>
                      <a:pt x="113" y="102"/>
                    </a:lnTo>
                    <a:lnTo>
                      <a:pt x="115" y="104"/>
                    </a:lnTo>
                    <a:lnTo>
                      <a:pt x="120" y="108"/>
                    </a:lnTo>
                    <a:lnTo>
                      <a:pt x="120" y="109"/>
                    </a:lnTo>
                    <a:lnTo>
                      <a:pt x="122" y="111"/>
                    </a:lnTo>
                    <a:lnTo>
                      <a:pt x="123" y="113"/>
                    </a:lnTo>
                    <a:lnTo>
                      <a:pt x="123" y="113"/>
                    </a:lnTo>
                    <a:lnTo>
                      <a:pt x="123" y="114"/>
                    </a:lnTo>
                    <a:lnTo>
                      <a:pt x="125" y="114"/>
                    </a:lnTo>
                    <a:lnTo>
                      <a:pt x="125" y="118"/>
                    </a:lnTo>
                    <a:lnTo>
                      <a:pt x="125" y="119"/>
                    </a:lnTo>
                    <a:lnTo>
                      <a:pt x="127" y="121"/>
                    </a:lnTo>
                    <a:lnTo>
                      <a:pt x="127" y="121"/>
                    </a:lnTo>
                    <a:lnTo>
                      <a:pt x="127" y="123"/>
                    </a:lnTo>
                    <a:lnTo>
                      <a:pt x="128" y="123"/>
                    </a:lnTo>
                    <a:lnTo>
                      <a:pt x="128" y="121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2" y="123"/>
                    </a:lnTo>
                    <a:lnTo>
                      <a:pt x="132" y="125"/>
                    </a:lnTo>
                    <a:lnTo>
                      <a:pt x="134" y="125"/>
                    </a:lnTo>
                    <a:lnTo>
                      <a:pt x="135" y="126"/>
                    </a:lnTo>
                    <a:lnTo>
                      <a:pt x="137" y="128"/>
                    </a:lnTo>
                    <a:lnTo>
                      <a:pt x="139" y="130"/>
                    </a:lnTo>
                    <a:lnTo>
                      <a:pt x="140" y="130"/>
                    </a:lnTo>
                    <a:lnTo>
                      <a:pt x="140" y="131"/>
                    </a:lnTo>
                    <a:lnTo>
                      <a:pt x="140" y="131"/>
                    </a:lnTo>
                    <a:lnTo>
                      <a:pt x="140" y="133"/>
                    </a:lnTo>
                    <a:lnTo>
                      <a:pt x="140" y="133"/>
                    </a:lnTo>
                    <a:lnTo>
                      <a:pt x="137" y="135"/>
                    </a:lnTo>
                    <a:lnTo>
                      <a:pt x="137" y="135"/>
                    </a:lnTo>
                    <a:lnTo>
                      <a:pt x="137" y="137"/>
                    </a:lnTo>
                    <a:lnTo>
                      <a:pt x="137" y="138"/>
                    </a:lnTo>
                    <a:lnTo>
                      <a:pt x="139" y="138"/>
                    </a:lnTo>
                    <a:lnTo>
                      <a:pt x="140" y="140"/>
                    </a:lnTo>
                    <a:lnTo>
                      <a:pt x="142" y="142"/>
                    </a:lnTo>
                    <a:lnTo>
                      <a:pt x="144" y="143"/>
                    </a:lnTo>
                    <a:lnTo>
                      <a:pt x="146" y="145"/>
                    </a:lnTo>
                    <a:lnTo>
                      <a:pt x="146" y="147"/>
                    </a:lnTo>
                    <a:lnTo>
                      <a:pt x="146" y="147"/>
                    </a:lnTo>
                    <a:lnTo>
                      <a:pt x="144" y="148"/>
                    </a:lnTo>
                    <a:lnTo>
                      <a:pt x="144" y="150"/>
                    </a:lnTo>
                    <a:lnTo>
                      <a:pt x="142" y="150"/>
                    </a:lnTo>
                    <a:lnTo>
                      <a:pt x="142" y="152"/>
                    </a:lnTo>
                    <a:lnTo>
                      <a:pt x="142" y="154"/>
                    </a:lnTo>
                    <a:lnTo>
                      <a:pt x="144" y="154"/>
                    </a:lnTo>
                    <a:lnTo>
                      <a:pt x="144" y="155"/>
                    </a:lnTo>
                    <a:lnTo>
                      <a:pt x="144" y="157"/>
                    </a:lnTo>
                    <a:lnTo>
                      <a:pt x="142" y="157"/>
                    </a:lnTo>
                    <a:lnTo>
                      <a:pt x="140" y="160"/>
                    </a:lnTo>
                    <a:lnTo>
                      <a:pt x="140" y="160"/>
                    </a:lnTo>
                    <a:lnTo>
                      <a:pt x="139" y="159"/>
                    </a:lnTo>
                    <a:lnTo>
                      <a:pt x="139" y="160"/>
                    </a:lnTo>
                    <a:lnTo>
                      <a:pt x="137" y="160"/>
                    </a:lnTo>
                    <a:lnTo>
                      <a:pt x="135" y="162"/>
                    </a:lnTo>
                    <a:lnTo>
                      <a:pt x="134" y="162"/>
                    </a:lnTo>
                    <a:lnTo>
                      <a:pt x="134" y="162"/>
                    </a:lnTo>
                    <a:lnTo>
                      <a:pt x="134" y="164"/>
                    </a:lnTo>
                    <a:lnTo>
                      <a:pt x="132" y="164"/>
                    </a:lnTo>
                    <a:lnTo>
                      <a:pt x="132" y="164"/>
                    </a:lnTo>
                    <a:lnTo>
                      <a:pt x="130" y="166"/>
                    </a:lnTo>
                    <a:lnTo>
                      <a:pt x="128" y="164"/>
                    </a:lnTo>
                    <a:lnTo>
                      <a:pt x="128" y="164"/>
                    </a:lnTo>
                    <a:lnTo>
                      <a:pt x="127" y="162"/>
                    </a:lnTo>
                    <a:lnTo>
                      <a:pt x="125" y="162"/>
                    </a:lnTo>
                    <a:lnTo>
                      <a:pt x="125" y="160"/>
                    </a:lnTo>
                    <a:lnTo>
                      <a:pt x="123" y="160"/>
                    </a:lnTo>
                    <a:lnTo>
                      <a:pt x="123" y="159"/>
                    </a:lnTo>
                    <a:lnTo>
                      <a:pt x="123" y="160"/>
                    </a:lnTo>
                    <a:lnTo>
                      <a:pt x="122" y="162"/>
                    </a:lnTo>
                    <a:lnTo>
                      <a:pt x="120" y="162"/>
                    </a:lnTo>
                    <a:lnTo>
                      <a:pt x="118" y="162"/>
                    </a:lnTo>
                    <a:lnTo>
                      <a:pt x="118" y="164"/>
                    </a:lnTo>
                    <a:lnTo>
                      <a:pt x="116" y="164"/>
                    </a:lnTo>
                    <a:lnTo>
                      <a:pt x="115" y="164"/>
                    </a:lnTo>
                    <a:lnTo>
                      <a:pt x="113" y="164"/>
                    </a:lnTo>
                    <a:lnTo>
                      <a:pt x="115" y="166"/>
                    </a:lnTo>
                    <a:lnTo>
                      <a:pt x="116" y="169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1" y="172"/>
                    </a:lnTo>
                    <a:lnTo>
                      <a:pt x="111" y="171"/>
                    </a:lnTo>
                    <a:lnTo>
                      <a:pt x="110" y="171"/>
                    </a:lnTo>
                    <a:lnTo>
                      <a:pt x="110" y="169"/>
                    </a:lnTo>
                    <a:lnTo>
                      <a:pt x="104" y="167"/>
                    </a:lnTo>
                    <a:lnTo>
                      <a:pt x="103" y="169"/>
                    </a:lnTo>
                    <a:lnTo>
                      <a:pt x="101" y="169"/>
                    </a:lnTo>
                    <a:lnTo>
                      <a:pt x="101" y="167"/>
                    </a:lnTo>
                    <a:lnTo>
                      <a:pt x="99" y="167"/>
                    </a:lnTo>
                    <a:lnTo>
                      <a:pt x="99" y="166"/>
                    </a:lnTo>
                    <a:lnTo>
                      <a:pt x="98" y="164"/>
                    </a:lnTo>
                    <a:lnTo>
                      <a:pt x="98" y="164"/>
                    </a:lnTo>
                    <a:lnTo>
                      <a:pt x="99" y="164"/>
                    </a:lnTo>
                    <a:lnTo>
                      <a:pt x="101" y="162"/>
                    </a:lnTo>
                    <a:lnTo>
                      <a:pt x="103" y="162"/>
                    </a:lnTo>
                    <a:lnTo>
                      <a:pt x="104" y="160"/>
                    </a:lnTo>
                    <a:lnTo>
                      <a:pt x="104" y="159"/>
                    </a:lnTo>
                    <a:lnTo>
                      <a:pt x="104" y="159"/>
                    </a:lnTo>
                    <a:lnTo>
                      <a:pt x="104" y="154"/>
                    </a:lnTo>
                    <a:lnTo>
                      <a:pt x="104" y="152"/>
                    </a:lnTo>
                    <a:lnTo>
                      <a:pt x="104" y="150"/>
                    </a:lnTo>
                    <a:lnTo>
                      <a:pt x="104" y="148"/>
                    </a:lnTo>
                    <a:lnTo>
                      <a:pt x="104" y="147"/>
                    </a:lnTo>
                    <a:lnTo>
                      <a:pt x="104" y="145"/>
                    </a:lnTo>
                    <a:lnTo>
                      <a:pt x="104" y="143"/>
                    </a:lnTo>
                    <a:lnTo>
                      <a:pt x="106" y="143"/>
                    </a:lnTo>
                    <a:lnTo>
                      <a:pt x="106" y="142"/>
                    </a:lnTo>
                    <a:lnTo>
                      <a:pt x="106" y="140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6" y="137"/>
                    </a:lnTo>
                    <a:lnTo>
                      <a:pt x="103" y="137"/>
                    </a:lnTo>
                    <a:lnTo>
                      <a:pt x="103" y="135"/>
                    </a:lnTo>
                    <a:lnTo>
                      <a:pt x="101" y="133"/>
                    </a:lnTo>
                    <a:lnTo>
                      <a:pt x="103" y="133"/>
                    </a:lnTo>
                    <a:lnTo>
                      <a:pt x="103" y="131"/>
                    </a:lnTo>
                    <a:lnTo>
                      <a:pt x="101" y="131"/>
                    </a:lnTo>
                    <a:lnTo>
                      <a:pt x="98" y="130"/>
                    </a:lnTo>
                    <a:lnTo>
                      <a:pt x="96" y="128"/>
                    </a:lnTo>
                    <a:lnTo>
                      <a:pt x="96" y="126"/>
                    </a:lnTo>
                    <a:lnTo>
                      <a:pt x="94" y="125"/>
                    </a:lnTo>
                    <a:lnTo>
                      <a:pt x="91" y="123"/>
                    </a:lnTo>
                    <a:lnTo>
                      <a:pt x="91" y="118"/>
                    </a:lnTo>
                    <a:lnTo>
                      <a:pt x="89" y="114"/>
                    </a:lnTo>
                    <a:lnTo>
                      <a:pt x="91" y="109"/>
                    </a:lnTo>
                    <a:lnTo>
                      <a:pt x="91" y="106"/>
                    </a:lnTo>
                    <a:lnTo>
                      <a:pt x="89" y="102"/>
                    </a:lnTo>
                    <a:lnTo>
                      <a:pt x="87" y="101"/>
                    </a:lnTo>
                    <a:lnTo>
                      <a:pt x="86" y="99"/>
                    </a:lnTo>
                    <a:lnTo>
                      <a:pt x="84" y="97"/>
                    </a:lnTo>
                    <a:lnTo>
                      <a:pt x="82" y="96"/>
                    </a:lnTo>
                    <a:lnTo>
                      <a:pt x="79" y="92"/>
                    </a:lnTo>
                    <a:lnTo>
                      <a:pt x="77" y="87"/>
                    </a:lnTo>
                    <a:lnTo>
                      <a:pt x="75" y="85"/>
                    </a:lnTo>
                    <a:lnTo>
                      <a:pt x="74" y="85"/>
                    </a:lnTo>
                    <a:lnTo>
                      <a:pt x="72" y="85"/>
                    </a:lnTo>
                    <a:lnTo>
                      <a:pt x="69" y="84"/>
                    </a:lnTo>
                    <a:lnTo>
                      <a:pt x="65" y="84"/>
                    </a:lnTo>
                    <a:lnTo>
                      <a:pt x="63" y="84"/>
                    </a:lnTo>
                    <a:lnTo>
                      <a:pt x="62" y="84"/>
                    </a:lnTo>
                    <a:lnTo>
                      <a:pt x="62" y="84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0" y="87"/>
                    </a:lnTo>
                    <a:lnTo>
                      <a:pt x="60" y="87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91"/>
                    </a:lnTo>
                    <a:lnTo>
                      <a:pt x="57" y="92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51" y="94"/>
                    </a:lnTo>
                    <a:lnTo>
                      <a:pt x="50" y="94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2"/>
                    </a:lnTo>
                    <a:lnTo>
                      <a:pt x="45" y="91"/>
                    </a:lnTo>
                    <a:lnTo>
                      <a:pt x="41" y="89"/>
                    </a:lnTo>
                    <a:lnTo>
                      <a:pt x="39" y="87"/>
                    </a:lnTo>
                    <a:lnTo>
                      <a:pt x="39" y="87"/>
                    </a:lnTo>
                    <a:lnTo>
                      <a:pt x="38" y="89"/>
                    </a:lnTo>
                    <a:lnTo>
                      <a:pt x="36" y="91"/>
                    </a:lnTo>
                    <a:lnTo>
                      <a:pt x="34" y="91"/>
                    </a:lnTo>
                    <a:lnTo>
                      <a:pt x="34" y="91"/>
                    </a:lnTo>
                    <a:lnTo>
                      <a:pt x="33" y="91"/>
                    </a:lnTo>
                    <a:lnTo>
                      <a:pt x="33" y="92"/>
                    </a:lnTo>
                    <a:lnTo>
                      <a:pt x="31" y="94"/>
                    </a:lnTo>
                    <a:lnTo>
                      <a:pt x="29" y="96"/>
                    </a:lnTo>
                    <a:lnTo>
                      <a:pt x="29" y="96"/>
                    </a:lnTo>
                    <a:lnTo>
                      <a:pt x="26" y="97"/>
                    </a:lnTo>
                    <a:lnTo>
                      <a:pt x="24" y="99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19" y="101"/>
                    </a:lnTo>
                    <a:lnTo>
                      <a:pt x="17" y="101"/>
                    </a:lnTo>
                    <a:lnTo>
                      <a:pt x="15" y="101"/>
                    </a:lnTo>
                    <a:lnTo>
                      <a:pt x="17" y="96"/>
                    </a:lnTo>
                    <a:lnTo>
                      <a:pt x="21" y="91"/>
                    </a:lnTo>
                    <a:lnTo>
                      <a:pt x="21" y="89"/>
                    </a:lnTo>
                    <a:lnTo>
                      <a:pt x="21" y="87"/>
                    </a:lnTo>
                    <a:lnTo>
                      <a:pt x="21" y="85"/>
                    </a:lnTo>
                    <a:lnTo>
                      <a:pt x="19" y="85"/>
                    </a:lnTo>
                    <a:lnTo>
                      <a:pt x="19" y="84"/>
                    </a:lnTo>
                    <a:lnTo>
                      <a:pt x="19" y="82"/>
                    </a:lnTo>
                    <a:lnTo>
                      <a:pt x="19" y="82"/>
                    </a:lnTo>
                    <a:lnTo>
                      <a:pt x="21" y="80"/>
                    </a:lnTo>
                    <a:lnTo>
                      <a:pt x="21" y="79"/>
                    </a:lnTo>
                    <a:lnTo>
                      <a:pt x="22" y="75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2" y="67"/>
                    </a:lnTo>
                    <a:lnTo>
                      <a:pt x="22" y="65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1" y="60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0" y="62"/>
                    </a:lnTo>
                    <a:lnTo>
                      <a:pt x="9" y="60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3"/>
                    </a:lnTo>
                    <a:lnTo>
                      <a:pt x="9" y="51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3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9" y="34"/>
                    </a:lnTo>
                    <a:lnTo>
                      <a:pt x="9" y="33"/>
                    </a:lnTo>
                    <a:lnTo>
                      <a:pt x="9" y="31"/>
                    </a:lnTo>
                    <a:lnTo>
                      <a:pt x="10" y="31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2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7" y="24"/>
                    </a:lnTo>
                    <a:lnTo>
                      <a:pt x="19" y="22"/>
                    </a:lnTo>
                    <a:lnTo>
                      <a:pt x="21" y="19"/>
                    </a:lnTo>
                    <a:lnTo>
                      <a:pt x="22" y="21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4" y="27"/>
                    </a:lnTo>
                    <a:lnTo>
                      <a:pt x="26" y="26"/>
                    </a:lnTo>
                    <a:lnTo>
                      <a:pt x="27" y="26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3" y="24"/>
                    </a:lnTo>
                    <a:lnTo>
                      <a:pt x="33" y="22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4"/>
                    </a:lnTo>
                    <a:lnTo>
                      <a:pt x="31" y="14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29" y="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2"/>
                    </a:lnTo>
                    <a:lnTo>
                      <a:pt x="39" y="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8" name="Freeform 133"/>
              <p:cNvSpPr>
                <a:spLocks/>
              </p:cNvSpPr>
              <p:nvPr/>
            </p:nvSpPr>
            <p:spPr bwMode="auto">
              <a:xfrm>
                <a:off x="4311" y="2345"/>
                <a:ext cx="27" cy="36"/>
              </a:xfrm>
              <a:custGeom>
                <a:avLst/>
                <a:gdLst>
                  <a:gd name="T0" fmla="*/ 13 w 27"/>
                  <a:gd name="T1" fmla="*/ 29 h 36"/>
                  <a:gd name="T2" fmla="*/ 13 w 27"/>
                  <a:gd name="T3" fmla="*/ 29 h 36"/>
                  <a:gd name="T4" fmla="*/ 12 w 27"/>
                  <a:gd name="T5" fmla="*/ 29 h 36"/>
                  <a:gd name="T6" fmla="*/ 12 w 27"/>
                  <a:gd name="T7" fmla="*/ 31 h 36"/>
                  <a:gd name="T8" fmla="*/ 10 w 27"/>
                  <a:gd name="T9" fmla="*/ 32 h 36"/>
                  <a:gd name="T10" fmla="*/ 8 w 27"/>
                  <a:gd name="T11" fmla="*/ 32 h 36"/>
                  <a:gd name="T12" fmla="*/ 8 w 27"/>
                  <a:gd name="T13" fmla="*/ 32 h 36"/>
                  <a:gd name="T14" fmla="*/ 6 w 27"/>
                  <a:gd name="T15" fmla="*/ 32 h 36"/>
                  <a:gd name="T16" fmla="*/ 6 w 27"/>
                  <a:gd name="T17" fmla="*/ 36 h 36"/>
                  <a:gd name="T18" fmla="*/ 5 w 27"/>
                  <a:gd name="T19" fmla="*/ 36 h 36"/>
                  <a:gd name="T20" fmla="*/ 3 w 27"/>
                  <a:gd name="T21" fmla="*/ 36 h 36"/>
                  <a:gd name="T22" fmla="*/ 1 w 27"/>
                  <a:gd name="T23" fmla="*/ 36 h 36"/>
                  <a:gd name="T24" fmla="*/ 0 w 27"/>
                  <a:gd name="T25" fmla="*/ 36 h 36"/>
                  <a:gd name="T26" fmla="*/ 0 w 27"/>
                  <a:gd name="T27" fmla="*/ 34 h 36"/>
                  <a:gd name="T28" fmla="*/ 1 w 27"/>
                  <a:gd name="T29" fmla="*/ 32 h 36"/>
                  <a:gd name="T30" fmla="*/ 1 w 27"/>
                  <a:gd name="T31" fmla="*/ 29 h 36"/>
                  <a:gd name="T32" fmla="*/ 3 w 27"/>
                  <a:gd name="T33" fmla="*/ 27 h 36"/>
                  <a:gd name="T34" fmla="*/ 6 w 27"/>
                  <a:gd name="T35" fmla="*/ 19 h 36"/>
                  <a:gd name="T36" fmla="*/ 8 w 27"/>
                  <a:gd name="T37" fmla="*/ 15 h 36"/>
                  <a:gd name="T38" fmla="*/ 10 w 27"/>
                  <a:gd name="T39" fmla="*/ 10 h 36"/>
                  <a:gd name="T40" fmla="*/ 13 w 27"/>
                  <a:gd name="T41" fmla="*/ 5 h 36"/>
                  <a:gd name="T42" fmla="*/ 15 w 27"/>
                  <a:gd name="T43" fmla="*/ 3 h 36"/>
                  <a:gd name="T44" fmla="*/ 15 w 27"/>
                  <a:gd name="T45" fmla="*/ 3 h 36"/>
                  <a:gd name="T46" fmla="*/ 15 w 27"/>
                  <a:gd name="T47" fmla="*/ 0 h 36"/>
                  <a:gd name="T48" fmla="*/ 18 w 27"/>
                  <a:gd name="T49" fmla="*/ 0 h 36"/>
                  <a:gd name="T50" fmla="*/ 22 w 27"/>
                  <a:gd name="T51" fmla="*/ 0 h 36"/>
                  <a:gd name="T52" fmla="*/ 22 w 27"/>
                  <a:gd name="T53" fmla="*/ 0 h 36"/>
                  <a:gd name="T54" fmla="*/ 24 w 27"/>
                  <a:gd name="T55" fmla="*/ 0 h 36"/>
                  <a:gd name="T56" fmla="*/ 25 w 27"/>
                  <a:gd name="T57" fmla="*/ 2 h 36"/>
                  <a:gd name="T58" fmla="*/ 24 w 27"/>
                  <a:gd name="T59" fmla="*/ 2 h 36"/>
                  <a:gd name="T60" fmla="*/ 22 w 27"/>
                  <a:gd name="T61" fmla="*/ 3 h 36"/>
                  <a:gd name="T62" fmla="*/ 22 w 27"/>
                  <a:gd name="T63" fmla="*/ 3 h 36"/>
                  <a:gd name="T64" fmla="*/ 24 w 27"/>
                  <a:gd name="T65" fmla="*/ 3 h 36"/>
                  <a:gd name="T66" fmla="*/ 25 w 27"/>
                  <a:gd name="T67" fmla="*/ 5 h 36"/>
                  <a:gd name="T68" fmla="*/ 25 w 27"/>
                  <a:gd name="T69" fmla="*/ 5 h 36"/>
                  <a:gd name="T70" fmla="*/ 27 w 27"/>
                  <a:gd name="T71" fmla="*/ 10 h 36"/>
                  <a:gd name="T72" fmla="*/ 27 w 27"/>
                  <a:gd name="T73" fmla="*/ 12 h 36"/>
                  <a:gd name="T74" fmla="*/ 25 w 27"/>
                  <a:gd name="T75" fmla="*/ 14 h 36"/>
                  <a:gd name="T76" fmla="*/ 24 w 27"/>
                  <a:gd name="T77" fmla="*/ 14 h 36"/>
                  <a:gd name="T78" fmla="*/ 24 w 27"/>
                  <a:gd name="T79" fmla="*/ 15 h 36"/>
                  <a:gd name="T80" fmla="*/ 22 w 27"/>
                  <a:gd name="T81" fmla="*/ 17 h 36"/>
                  <a:gd name="T82" fmla="*/ 22 w 27"/>
                  <a:gd name="T83" fmla="*/ 17 h 36"/>
                  <a:gd name="T84" fmla="*/ 22 w 27"/>
                  <a:gd name="T85" fmla="*/ 17 h 36"/>
                  <a:gd name="T86" fmla="*/ 24 w 27"/>
                  <a:gd name="T87" fmla="*/ 19 h 36"/>
                  <a:gd name="T88" fmla="*/ 24 w 27"/>
                  <a:gd name="T89" fmla="*/ 19 h 36"/>
                  <a:gd name="T90" fmla="*/ 24 w 27"/>
                  <a:gd name="T91" fmla="*/ 19 h 36"/>
                  <a:gd name="T92" fmla="*/ 22 w 27"/>
                  <a:gd name="T93" fmla="*/ 19 h 36"/>
                  <a:gd name="T94" fmla="*/ 20 w 27"/>
                  <a:gd name="T95" fmla="*/ 19 h 36"/>
                  <a:gd name="T96" fmla="*/ 18 w 27"/>
                  <a:gd name="T97" fmla="*/ 19 h 36"/>
                  <a:gd name="T98" fmla="*/ 18 w 27"/>
                  <a:gd name="T99" fmla="*/ 19 h 36"/>
                  <a:gd name="T100" fmla="*/ 17 w 27"/>
                  <a:gd name="T101" fmla="*/ 20 h 36"/>
                  <a:gd name="T102" fmla="*/ 17 w 27"/>
                  <a:gd name="T103" fmla="*/ 20 h 36"/>
                  <a:gd name="T104" fmla="*/ 15 w 27"/>
                  <a:gd name="T105" fmla="*/ 22 h 36"/>
                  <a:gd name="T106" fmla="*/ 15 w 27"/>
                  <a:gd name="T107" fmla="*/ 22 h 36"/>
                  <a:gd name="T108" fmla="*/ 15 w 27"/>
                  <a:gd name="T109" fmla="*/ 24 h 36"/>
                  <a:gd name="T110" fmla="*/ 17 w 27"/>
                  <a:gd name="T111" fmla="*/ 24 h 36"/>
                  <a:gd name="T112" fmla="*/ 17 w 27"/>
                  <a:gd name="T113" fmla="*/ 26 h 36"/>
                  <a:gd name="T114" fmla="*/ 17 w 27"/>
                  <a:gd name="T115" fmla="*/ 26 h 36"/>
                  <a:gd name="T116" fmla="*/ 15 w 27"/>
                  <a:gd name="T117" fmla="*/ 26 h 36"/>
                  <a:gd name="T118" fmla="*/ 15 w 27"/>
                  <a:gd name="T119" fmla="*/ 27 h 36"/>
                  <a:gd name="T120" fmla="*/ 15 w 27"/>
                  <a:gd name="T121" fmla="*/ 27 h 36"/>
                  <a:gd name="T122" fmla="*/ 13 w 27"/>
                  <a:gd name="T123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36">
                    <a:moveTo>
                      <a:pt x="13" y="29"/>
                    </a:moveTo>
                    <a:lnTo>
                      <a:pt x="13" y="29"/>
                    </a:lnTo>
                    <a:lnTo>
                      <a:pt x="12" y="29"/>
                    </a:lnTo>
                    <a:lnTo>
                      <a:pt x="12" y="31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6" y="36"/>
                    </a:lnTo>
                    <a:lnTo>
                      <a:pt x="5" y="36"/>
                    </a:lnTo>
                    <a:lnTo>
                      <a:pt x="3" y="36"/>
                    </a:lnTo>
                    <a:lnTo>
                      <a:pt x="1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1" y="32"/>
                    </a:lnTo>
                    <a:lnTo>
                      <a:pt x="1" y="29"/>
                    </a:lnTo>
                    <a:lnTo>
                      <a:pt x="3" y="27"/>
                    </a:lnTo>
                    <a:lnTo>
                      <a:pt x="6" y="19"/>
                    </a:lnTo>
                    <a:lnTo>
                      <a:pt x="8" y="15"/>
                    </a:lnTo>
                    <a:lnTo>
                      <a:pt x="10" y="10"/>
                    </a:lnTo>
                    <a:lnTo>
                      <a:pt x="13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5" y="14"/>
                    </a:lnTo>
                    <a:lnTo>
                      <a:pt x="24" y="14"/>
                    </a:lnTo>
                    <a:lnTo>
                      <a:pt x="24" y="15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5" y="27"/>
                    </a:lnTo>
                    <a:lnTo>
                      <a:pt x="15" y="27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199" name="Freeform 134"/>
              <p:cNvSpPr>
                <a:spLocks/>
              </p:cNvSpPr>
              <p:nvPr/>
            </p:nvSpPr>
            <p:spPr bwMode="auto">
              <a:xfrm>
                <a:off x="2462" y="2778"/>
                <a:ext cx="4" cy="7"/>
              </a:xfrm>
              <a:custGeom>
                <a:avLst/>
                <a:gdLst>
                  <a:gd name="T0" fmla="*/ 4 w 4"/>
                  <a:gd name="T1" fmla="*/ 5 h 7"/>
                  <a:gd name="T2" fmla="*/ 2 w 4"/>
                  <a:gd name="T3" fmla="*/ 7 h 7"/>
                  <a:gd name="T4" fmla="*/ 0 w 4"/>
                  <a:gd name="T5" fmla="*/ 7 h 7"/>
                  <a:gd name="T6" fmla="*/ 0 w 4"/>
                  <a:gd name="T7" fmla="*/ 5 h 7"/>
                  <a:gd name="T8" fmla="*/ 0 w 4"/>
                  <a:gd name="T9" fmla="*/ 3 h 7"/>
                  <a:gd name="T10" fmla="*/ 2 w 4"/>
                  <a:gd name="T11" fmla="*/ 2 h 7"/>
                  <a:gd name="T12" fmla="*/ 2 w 4"/>
                  <a:gd name="T13" fmla="*/ 0 h 7"/>
                  <a:gd name="T14" fmla="*/ 4 w 4"/>
                  <a:gd name="T15" fmla="*/ 0 h 7"/>
                  <a:gd name="T16" fmla="*/ 4 w 4"/>
                  <a:gd name="T17" fmla="*/ 2 h 7"/>
                  <a:gd name="T18" fmla="*/ 4 w 4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4" y="5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0" name="Freeform 135"/>
              <p:cNvSpPr>
                <a:spLocks/>
              </p:cNvSpPr>
              <p:nvPr/>
            </p:nvSpPr>
            <p:spPr bwMode="auto">
              <a:xfrm>
                <a:off x="3818" y="2024"/>
                <a:ext cx="1" cy="7"/>
              </a:xfrm>
              <a:custGeom>
                <a:avLst/>
                <a:gdLst>
                  <a:gd name="T0" fmla="*/ 1 w 1"/>
                  <a:gd name="T1" fmla="*/ 7 h 7"/>
                  <a:gd name="T2" fmla="*/ 0 w 1"/>
                  <a:gd name="T3" fmla="*/ 7 h 7"/>
                  <a:gd name="T4" fmla="*/ 0 w 1"/>
                  <a:gd name="T5" fmla="*/ 7 h 7"/>
                  <a:gd name="T6" fmla="*/ 0 w 1"/>
                  <a:gd name="T7" fmla="*/ 6 h 7"/>
                  <a:gd name="T8" fmla="*/ 0 w 1"/>
                  <a:gd name="T9" fmla="*/ 4 h 7"/>
                  <a:gd name="T10" fmla="*/ 1 w 1"/>
                  <a:gd name="T11" fmla="*/ 0 h 7"/>
                  <a:gd name="T12" fmla="*/ 1 w 1"/>
                  <a:gd name="T13" fmla="*/ 2 h 7"/>
                  <a:gd name="T14" fmla="*/ 1 w 1"/>
                  <a:gd name="T15" fmla="*/ 2 h 7"/>
                  <a:gd name="T16" fmla="*/ 1 w 1"/>
                  <a:gd name="T17" fmla="*/ 2 h 7"/>
                  <a:gd name="T18" fmla="*/ 1 w 1"/>
                  <a:gd name="T19" fmla="*/ 4 h 7"/>
                  <a:gd name="T20" fmla="*/ 1 w 1"/>
                  <a:gd name="T21" fmla="*/ 4 h 7"/>
                  <a:gd name="T22" fmla="*/ 1 w 1"/>
                  <a:gd name="T23" fmla="*/ 6 h 7"/>
                  <a:gd name="T24" fmla="*/ 1 w 1"/>
                  <a:gd name="T25" fmla="*/ 6 h 7"/>
                  <a:gd name="T26" fmla="*/ 1 w 1"/>
                  <a:gd name="T27" fmla="*/ 7 h 7"/>
                  <a:gd name="T28" fmla="*/ 1 w 1"/>
                  <a:gd name="T2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7">
                    <a:moveTo>
                      <a:pt x="1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1" y="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1" name="Freeform 136"/>
              <p:cNvSpPr>
                <a:spLocks noEditPoints="1"/>
              </p:cNvSpPr>
              <p:nvPr/>
            </p:nvSpPr>
            <p:spPr bwMode="auto">
              <a:xfrm>
                <a:off x="5166" y="2861"/>
                <a:ext cx="43" cy="74"/>
              </a:xfrm>
              <a:custGeom>
                <a:avLst/>
                <a:gdLst>
                  <a:gd name="T0" fmla="*/ 9 w 43"/>
                  <a:gd name="T1" fmla="*/ 0 h 74"/>
                  <a:gd name="T2" fmla="*/ 10 w 43"/>
                  <a:gd name="T3" fmla="*/ 0 h 74"/>
                  <a:gd name="T4" fmla="*/ 21 w 43"/>
                  <a:gd name="T5" fmla="*/ 9 h 74"/>
                  <a:gd name="T6" fmla="*/ 24 w 43"/>
                  <a:gd name="T7" fmla="*/ 16 h 74"/>
                  <a:gd name="T8" fmla="*/ 26 w 43"/>
                  <a:gd name="T9" fmla="*/ 17 h 74"/>
                  <a:gd name="T10" fmla="*/ 29 w 43"/>
                  <a:gd name="T11" fmla="*/ 23 h 74"/>
                  <a:gd name="T12" fmla="*/ 29 w 43"/>
                  <a:gd name="T13" fmla="*/ 24 h 74"/>
                  <a:gd name="T14" fmla="*/ 31 w 43"/>
                  <a:gd name="T15" fmla="*/ 26 h 74"/>
                  <a:gd name="T16" fmla="*/ 33 w 43"/>
                  <a:gd name="T17" fmla="*/ 26 h 74"/>
                  <a:gd name="T18" fmla="*/ 34 w 43"/>
                  <a:gd name="T19" fmla="*/ 33 h 74"/>
                  <a:gd name="T20" fmla="*/ 38 w 43"/>
                  <a:gd name="T21" fmla="*/ 40 h 74"/>
                  <a:gd name="T22" fmla="*/ 38 w 43"/>
                  <a:gd name="T23" fmla="*/ 41 h 74"/>
                  <a:gd name="T24" fmla="*/ 40 w 43"/>
                  <a:gd name="T25" fmla="*/ 43 h 74"/>
                  <a:gd name="T26" fmla="*/ 41 w 43"/>
                  <a:gd name="T27" fmla="*/ 46 h 74"/>
                  <a:gd name="T28" fmla="*/ 43 w 43"/>
                  <a:gd name="T29" fmla="*/ 53 h 74"/>
                  <a:gd name="T30" fmla="*/ 41 w 43"/>
                  <a:gd name="T31" fmla="*/ 58 h 74"/>
                  <a:gd name="T32" fmla="*/ 40 w 43"/>
                  <a:gd name="T33" fmla="*/ 64 h 74"/>
                  <a:gd name="T34" fmla="*/ 33 w 43"/>
                  <a:gd name="T35" fmla="*/ 69 h 74"/>
                  <a:gd name="T36" fmla="*/ 26 w 43"/>
                  <a:gd name="T37" fmla="*/ 72 h 74"/>
                  <a:gd name="T38" fmla="*/ 16 w 43"/>
                  <a:gd name="T39" fmla="*/ 74 h 74"/>
                  <a:gd name="T40" fmla="*/ 9 w 43"/>
                  <a:gd name="T41" fmla="*/ 70 h 74"/>
                  <a:gd name="T42" fmla="*/ 5 w 43"/>
                  <a:gd name="T43" fmla="*/ 62 h 74"/>
                  <a:gd name="T44" fmla="*/ 2 w 43"/>
                  <a:gd name="T45" fmla="*/ 43 h 74"/>
                  <a:gd name="T46" fmla="*/ 0 w 43"/>
                  <a:gd name="T47" fmla="*/ 35 h 74"/>
                  <a:gd name="T48" fmla="*/ 2 w 43"/>
                  <a:gd name="T49" fmla="*/ 29 h 74"/>
                  <a:gd name="T50" fmla="*/ 2 w 43"/>
                  <a:gd name="T51" fmla="*/ 35 h 74"/>
                  <a:gd name="T52" fmla="*/ 4 w 43"/>
                  <a:gd name="T53" fmla="*/ 29 h 74"/>
                  <a:gd name="T54" fmla="*/ 5 w 43"/>
                  <a:gd name="T55" fmla="*/ 23 h 74"/>
                  <a:gd name="T56" fmla="*/ 5 w 43"/>
                  <a:gd name="T57" fmla="*/ 19 h 74"/>
                  <a:gd name="T58" fmla="*/ 7 w 43"/>
                  <a:gd name="T59" fmla="*/ 14 h 74"/>
                  <a:gd name="T60" fmla="*/ 9 w 43"/>
                  <a:gd name="T61" fmla="*/ 9 h 74"/>
                  <a:gd name="T62" fmla="*/ 9 w 43"/>
                  <a:gd name="T63" fmla="*/ 6 h 74"/>
                  <a:gd name="T64" fmla="*/ 12 w 43"/>
                  <a:gd name="T65" fmla="*/ 6 h 74"/>
                  <a:gd name="T66" fmla="*/ 14 w 43"/>
                  <a:gd name="T67" fmla="*/ 7 h 74"/>
                  <a:gd name="T68" fmla="*/ 14 w 43"/>
                  <a:gd name="T69" fmla="*/ 6 h 74"/>
                  <a:gd name="T70" fmla="*/ 7 w 43"/>
                  <a:gd name="T71" fmla="*/ 4 h 74"/>
                  <a:gd name="T72" fmla="*/ 5 w 43"/>
                  <a:gd name="T73" fmla="*/ 2 h 74"/>
                  <a:gd name="T74" fmla="*/ 5 w 43"/>
                  <a:gd name="T75" fmla="*/ 0 h 74"/>
                  <a:gd name="T76" fmla="*/ 5 w 43"/>
                  <a:gd name="T77" fmla="*/ 4 h 74"/>
                  <a:gd name="T78" fmla="*/ 4 w 43"/>
                  <a:gd name="T79" fmla="*/ 2 h 74"/>
                  <a:gd name="T80" fmla="*/ 4 w 43"/>
                  <a:gd name="T81" fmla="*/ 2 h 74"/>
                  <a:gd name="T82" fmla="*/ 5 w 43"/>
                  <a:gd name="T83" fmla="*/ 2 h 74"/>
                  <a:gd name="T84" fmla="*/ 5 w 43"/>
                  <a:gd name="T85" fmla="*/ 4 h 74"/>
                  <a:gd name="T86" fmla="*/ 5 w 43"/>
                  <a:gd name="T87" fmla="*/ 16 h 74"/>
                  <a:gd name="T88" fmla="*/ 2 w 43"/>
                  <a:gd name="T89" fmla="*/ 14 h 74"/>
                  <a:gd name="T90" fmla="*/ 4 w 43"/>
                  <a:gd name="T91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3" h="74">
                    <a:moveTo>
                      <a:pt x="5" y="0"/>
                    </a:moveTo>
                    <a:lnTo>
                      <a:pt x="9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4"/>
                    </a:lnTo>
                    <a:lnTo>
                      <a:pt x="21" y="9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7"/>
                    </a:lnTo>
                    <a:lnTo>
                      <a:pt x="26" y="17"/>
                    </a:lnTo>
                    <a:lnTo>
                      <a:pt x="29" y="23"/>
                    </a:lnTo>
                    <a:lnTo>
                      <a:pt x="29" y="23"/>
                    </a:lnTo>
                    <a:lnTo>
                      <a:pt x="29" y="24"/>
                    </a:lnTo>
                    <a:lnTo>
                      <a:pt x="29" y="26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4" y="31"/>
                    </a:lnTo>
                    <a:lnTo>
                      <a:pt x="34" y="33"/>
                    </a:lnTo>
                    <a:lnTo>
                      <a:pt x="34" y="33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38" y="41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41" y="45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3" y="53"/>
                    </a:lnTo>
                    <a:lnTo>
                      <a:pt x="43" y="57"/>
                    </a:lnTo>
                    <a:lnTo>
                      <a:pt x="41" y="58"/>
                    </a:lnTo>
                    <a:lnTo>
                      <a:pt x="41" y="62"/>
                    </a:lnTo>
                    <a:lnTo>
                      <a:pt x="40" y="64"/>
                    </a:lnTo>
                    <a:lnTo>
                      <a:pt x="38" y="65"/>
                    </a:lnTo>
                    <a:lnTo>
                      <a:pt x="33" y="69"/>
                    </a:lnTo>
                    <a:lnTo>
                      <a:pt x="31" y="70"/>
                    </a:lnTo>
                    <a:lnTo>
                      <a:pt x="26" y="72"/>
                    </a:lnTo>
                    <a:lnTo>
                      <a:pt x="21" y="74"/>
                    </a:lnTo>
                    <a:lnTo>
                      <a:pt x="16" y="74"/>
                    </a:lnTo>
                    <a:lnTo>
                      <a:pt x="12" y="74"/>
                    </a:lnTo>
                    <a:lnTo>
                      <a:pt x="9" y="70"/>
                    </a:lnTo>
                    <a:lnTo>
                      <a:pt x="7" y="67"/>
                    </a:lnTo>
                    <a:lnTo>
                      <a:pt x="5" y="62"/>
                    </a:lnTo>
                    <a:lnTo>
                      <a:pt x="4" y="58"/>
                    </a:lnTo>
                    <a:lnTo>
                      <a:pt x="2" y="43"/>
                    </a:lnTo>
                    <a:lnTo>
                      <a:pt x="2" y="40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5" y="23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7"/>
                    </a:lnTo>
                    <a:lnTo>
                      <a:pt x="7" y="14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5" y="4"/>
                    </a:moveTo>
                    <a:lnTo>
                      <a:pt x="5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  <a:moveTo>
                      <a:pt x="4" y="14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4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2" name="Freeform 137"/>
              <p:cNvSpPr>
                <a:spLocks/>
              </p:cNvSpPr>
              <p:nvPr/>
            </p:nvSpPr>
            <p:spPr bwMode="auto">
              <a:xfrm>
                <a:off x="3414" y="2885"/>
                <a:ext cx="80" cy="80"/>
              </a:xfrm>
              <a:custGeom>
                <a:avLst/>
                <a:gdLst>
                  <a:gd name="T0" fmla="*/ 60 w 80"/>
                  <a:gd name="T1" fmla="*/ 21 h 80"/>
                  <a:gd name="T2" fmla="*/ 61 w 80"/>
                  <a:gd name="T3" fmla="*/ 31 h 80"/>
                  <a:gd name="T4" fmla="*/ 61 w 80"/>
                  <a:gd name="T5" fmla="*/ 34 h 80"/>
                  <a:gd name="T6" fmla="*/ 56 w 80"/>
                  <a:gd name="T7" fmla="*/ 40 h 80"/>
                  <a:gd name="T8" fmla="*/ 60 w 80"/>
                  <a:gd name="T9" fmla="*/ 41 h 80"/>
                  <a:gd name="T10" fmla="*/ 63 w 80"/>
                  <a:gd name="T11" fmla="*/ 43 h 80"/>
                  <a:gd name="T12" fmla="*/ 67 w 80"/>
                  <a:gd name="T13" fmla="*/ 43 h 80"/>
                  <a:gd name="T14" fmla="*/ 70 w 80"/>
                  <a:gd name="T15" fmla="*/ 46 h 80"/>
                  <a:gd name="T16" fmla="*/ 72 w 80"/>
                  <a:gd name="T17" fmla="*/ 50 h 80"/>
                  <a:gd name="T18" fmla="*/ 77 w 80"/>
                  <a:gd name="T19" fmla="*/ 53 h 80"/>
                  <a:gd name="T20" fmla="*/ 79 w 80"/>
                  <a:gd name="T21" fmla="*/ 53 h 80"/>
                  <a:gd name="T22" fmla="*/ 79 w 80"/>
                  <a:gd name="T23" fmla="*/ 58 h 80"/>
                  <a:gd name="T24" fmla="*/ 79 w 80"/>
                  <a:gd name="T25" fmla="*/ 63 h 80"/>
                  <a:gd name="T26" fmla="*/ 77 w 80"/>
                  <a:gd name="T27" fmla="*/ 67 h 80"/>
                  <a:gd name="T28" fmla="*/ 75 w 80"/>
                  <a:gd name="T29" fmla="*/ 72 h 80"/>
                  <a:gd name="T30" fmla="*/ 77 w 80"/>
                  <a:gd name="T31" fmla="*/ 80 h 80"/>
                  <a:gd name="T32" fmla="*/ 63 w 80"/>
                  <a:gd name="T33" fmla="*/ 77 h 80"/>
                  <a:gd name="T34" fmla="*/ 36 w 80"/>
                  <a:gd name="T35" fmla="*/ 58 h 80"/>
                  <a:gd name="T36" fmla="*/ 19 w 80"/>
                  <a:gd name="T37" fmla="*/ 45 h 80"/>
                  <a:gd name="T38" fmla="*/ 14 w 80"/>
                  <a:gd name="T39" fmla="*/ 41 h 80"/>
                  <a:gd name="T40" fmla="*/ 0 w 80"/>
                  <a:gd name="T41" fmla="*/ 33 h 80"/>
                  <a:gd name="T42" fmla="*/ 5 w 80"/>
                  <a:gd name="T43" fmla="*/ 26 h 80"/>
                  <a:gd name="T44" fmla="*/ 10 w 80"/>
                  <a:gd name="T45" fmla="*/ 21 h 80"/>
                  <a:gd name="T46" fmla="*/ 17 w 80"/>
                  <a:gd name="T47" fmla="*/ 16 h 80"/>
                  <a:gd name="T48" fmla="*/ 20 w 80"/>
                  <a:gd name="T49" fmla="*/ 9 h 80"/>
                  <a:gd name="T50" fmla="*/ 24 w 80"/>
                  <a:gd name="T51" fmla="*/ 5 h 80"/>
                  <a:gd name="T52" fmla="*/ 26 w 80"/>
                  <a:gd name="T53" fmla="*/ 2 h 80"/>
                  <a:gd name="T54" fmla="*/ 27 w 80"/>
                  <a:gd name="T55" fmla="*/ 2 h 80"/>
                  <a:gd name="T56" fmla="*/ 34 w 80"/>
                  <a:gd name="T57" fmla="*/ 0 h 80"/>
                  <a:gd name="T58" fmla="*/ 34 w 80"/>
                  <a:gd name="T59" fmla="*/ 2 h 80"/>
                  <a:gd name="T60" fmla="*/ 36 w 80"/>
                  <a:gd name="T61" fmla="*/ 2 h 80"/>
                  <a:gd name="T62" fmla="*/ 38 w 80"/>
                  <a:gd name="T63" fmla="*/ 4 h 80"/>
                  <a:gd name="T64" fmla="*/ 39 w 80"/>
                  <a:gd name="T65" fmla="*/ 7 h 80"/>
                  <a:gd name="T66" fmla="*/ 39 w 80"/>
                  <a:gd name="T67" fmla="*/ 11 h 80"/>
                  <a:gd name="T68" fmla="*/ 41 w 80"/>
                  <a:gd name="T69" fmla="*/ 12 h 80"/>
                  <a:gd name="T70" fmla="*/ 41 w 80"/>
                  <a:gd name="T71" fmla="*/ 17 h 80"/>
                  <a:gd name="T72" fmla="*/ 41 w 80"/>
                  <a:gd name="T73" fmla="*/ 21 h 80"/>
                  <a:gd name="T74" fmla="*/ 41 w 80"/>
                  <a:gd name="T75" fmla="*/ 22 h 80"/>
                  <a:gd name="T76" fmla="*/ 44 w 80"/>
                  <a:gd name="T77" fmla="*/ 22 h 80"/>
                  <a:gd name="T78" fmla="*/ 46 w 80"/>
                  <a:gd name="T79" fmla="*/ 26 h 80"/>
                  <a:gd name="T80" fmla="*/ 50 w 80"/>
                  <a:gd name="T81" fmla="*/ 26 h 80"/>
                  <a:gd name="T82" fmla="*/ 51 w 80"/>
                  <a:gd name="T83" fmla="*/ 26 h 80"/>
                  <a:gd name="T84" fmla="*/ 53 w 80"/>
                  <a:gd name="T85" fmla="*/ 21 h 80"/>
                  <a:gd name="T86" fmla="*/ 55 w 80"/>
                  <a:gd name="T87" fmla="*/ 19 h 80"/>
                  <a:gd name="T88" fmla="*/ 56 w 80"/>
                  <a:gd name="T89" fmla="*/ 17 h 80"/>
                  <a:gd name="T90" fmla="*/ 58 w 80"/>
                  <a:gd name="T91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0" h="80">
                    <a:moveTo>
                      <a:pt x="58" y="19"/>
                    </a:moveTo>
                    <a:lnTo>
                      <a:pt x="60" y="19"/>
                    </a:lnTo>
                    <a:lnTo>
                      <a:pt x="60" y="21"/>
                    </a:lnTo>
                    <a:lnTo>
                      <a:pt x="60" y="22"/>
                    </a:lnTo>
                    <a:lnTo>
                      <a:pt x="61" y="29"/>
                    </a:lnTo>
                    <a:lnTo>
                      <a:pt x="61" y="31"/>
                    </a:lnTo>
                    <a:lnTo>
                      <a:pt x="61" y="31"/>
                    </a:lnTo>
                    <a:lnTo>
                      <a:pt x="61" y="33"/>
                    </a:lnTo>
                    <a:lnTo>
                      <a:pt x="61" y="34"/>
                    </a:lnTo>
                    <a:lnTo>
                      <a:pt x="60" y="36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8" y="41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1" y="43"/>
                    </a:lnTo>
                    <a:lnTo>
                      <a:pt x="63" y="43"/>
                    </a:lnTo>
                    <a:lnTo>
                      <a:pt x="63" y="45"/>
                    </a:lnTo>
                    <a:lnTo>
                      <a:pt x="65" y="45"/>
                    </a:lnTo>
                    <a:lnTo>
                      <a:pt x="67" y="43"/>
                    </a:lnTo>
                    <a:lnTo>
                      <a:pt x="68" y="45"/>
                    </a:lnTo>
                    <a:lnTo>
                      <a:pt x="70" y="45"/>
                    </a:lnTo>
                    <a:lnTo>
                      <a:pt x="70" y="46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50"/>
                    </a:lnTo>
                    <a:lnTo>
                      <a:pt x="73" y="51"/>
                    </a:lnTo>
                    <a:lnTo>
                      <a:pt x="75" y="51"/>
                    </a:lnTo>
                    <a:lnTo>
                      <a:pt x="77" y="53"/>
                    </a:lnTo>
                    <a:lnTo>
                      <a:pt x="79" y="53"/>
                    </a:lnTo>
                    <a:lnTo>
                      <a:pt x="79" y="51"/>
                    </a:lnTo>
                    <a:lnTo>
                      <a:pt x="79" y="53"/>
                    </a:lnTo>
                    <a:lnTo>
                      <a:pt x="79" y="57"/>
                    </a:lnTo>
                    <a:lnTo>
                      <a:pt x="80" y="58"/>
                    </a:lnTo>
                    <a:lnTo>
                      <a:pt x="79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9" y="63"/>
                    </a:lnTo>
                    <a:lnTo>
                      <a:pt x="77" y="65"/>
                    </a:lnTo>
                    <a:lnTo>
                      <a:pt x="77" y="67"/>
                    </a:lnTo>
                    <a:lnTo>
                      <a:pt x="77" y="67"/>
                    </a:lnTo>
                    <a:lnTo>
                      <a:pt x="77" y="68"/>
                    </a:lnTo>
                    <a:lnTo>
                      <a:pt x="75" y="70"/>
                    </a:lnTo>
                    <a:lnTo>
                      <a:pt x="75" y="72"/>
                    </a:lnTo>
                    <a:lnTo>
                      <a:pt x="77" y="77"/>
                    </a:lnTo>
                    <a:lnTo>
                      <a:pt x="77" y="80"/>
                    </a:lnTo>
                    <a:lnTo>
                      <a:pt x="77" y="80"/>
                    </a:lnTo>
                    <a:lnTo>
                      <a:pt x="75" y="80"/>
                    </a:lnTo>
                    <a:lnTo>
                      <a:pt x="68" y="79"/>
                    </a:lnTo>
                    <a:lnTo>
                      <a:pt x="63" y="77"/>
                    </a:lnTo>
                    <a:lnTo>
                      <a:pt x="46" y="67"/>
                    </a:lnTo>
                    <a:lnTo>
                      <a:pt x="41" y="63"/>
                    </a:lnTo>
                    <a:lnTo>
                      <a:pt x="36" y="58"/>
                    </a:lnTo>
                    <a:lnTo>
                      <a:pt x="24" y="48"/>
                    </a:lnTo>
                    <a:lnTo>
                      <a:pt x="22" y="46"/>
                    </a:lnTo>
                    <a:lnTo>
                      <a:pt x="19" y="45"/>
                    </a:lnTo>
                    <a:lnTo>
                      <a:pt x="15" y="45"/>
                    </a:lnTo>
                    <a:lnTo>
                      <a:pt x="15" y="43"/>
                    </a:lnTo>
                    <a:lnTo>
                      <a:pt x="14" y="41"/>
                    </a:lnTo>
                    <a:lnTo>
                      <a:pt x="10" y="40"/>
                    </a:lnTo>
                    <a:lnTo>
                      <a:pt x="5" y="36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3" y="29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8" y="22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2"/>
                    </a:lnTo>
                    <a:lnTo>
                      <a:pt x="19" y="11"/>
                    </a:lnTo>
                    <a:lnTo>
                      <a:pt x="20" y="9"/>
                    </a:lnTo>
                    <a:lnTo>
                      <a:pt x="22" y="9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7" y="0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39" y="9"/>
                    </a:lnTo>
                    <a:lnTo>
                      <a:pt x="39" y="9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41" y="14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41" y="19"/>
                    </a:lnTo>
                    <a:lnTo>
                      <a:pt x="41" y="21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41" y="22"/>
                    </a:lnTo>
                    <a:lnTo>
                      <a:pt x="41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4" y="24"/>
                    </a:lnTo>
                    <a:lnTo>
                      <a:pt x="46" y="24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1" y="26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5" y="17"/>
                    </a:lnTo>
                    <a:lnTo>
                      <a:pt x="55" y="17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9"/>
                    </a:lnTo>
                    <a:lnTo>
                      <a:pt x="58" y="19"/>
                    </a:lnTo>
                    <a:lnTo>
                      <a:pt x="58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3" name="Freeform 138"/>
              <p:cNvSpPr>
                <a:spLocks/>
              </p:cNvSpPr>
              <p:nvPr/>
            </p:nvSpPr>
            <p:spPr bwMode="auto">
              <a:xfrm>
                <a:off x="4155" y="3617"/>
                <a:ext cx="46" cy="44"/>
              </a:xfrm>
              <a:custGeom>
                <a:avLst/>
                <a:gdLst>
                  <a:gd name="T0" fmla="*/ 31 w 46"/>
                  <a:gd name="T1" fmla="*/ 34 h 44"/>
                  <a:gd name="T2" fmla="*/ 29 w 46"/>
                  <a:gd name="T3" fmla="*/ 34 h 44"/>
                  <a:gd name="T4" fmla="*/ 27 w 46"/>
                  <a:gd name="T5" fmla="*/ 34 h 44"/>
                  <a:gd name="T6" fmla="*/ 24 w 46"/>
                  <a:gd name="T7" fmla="*/ 35 h 44"/>
                  <a:gd name="T8" fmla="*/ 20 w 46"/>
                  <a:gd name="T9" fmla="*/ 40 h 44"/>
                  <a:gd name="T10" fmla="*/ 20 w 46"/>
                  <a:gd name="T11" fmla="*/ 44 h 44"/>
                  <a:gd name="T12" fmla="*/ 19 w 46"/>
                  <a:gd name="T13" fmla="*/ 44 h 44"/>
                  <a:gd name="T14" fmla="*/ 14 w 46"/>
                  <a:gd name="T15" fmla="*/ 44 h 44"/>
                  <a:gd name="T16" fmla="*/ 10 w 46"/>
                  <a:gd name="T17" fmla="*/ 40 h 44"/>
                  <a:gd name="T18" fmla="*/ 8 w 46"/>
                  <a:gd name="T19" fmla="*/ 39 h 44"/>
                  <a:gd name="T20" fmla="*/ 8 w 46"/>
                  <a:gd name="T21" fmla="*/ 37 h 44"/>
                  <a:gd name="T22" fmla="*/ 7 w 46"/>
                  <a:gd name="T23" fmla="*/ 37 h 44"/>
                  <a:gd name="T24" fmla="*/ 7 w 46"/>
                  <a:gd name="T25" fmla="*/ 35 h 44"/>
                  <a:gd name="T26" fmla="*/ 5 w 46"/>
                  <a:gd name="T27" fmla="*/ 32 h 44"/>
                  <a:gd name="T28" fmla="*/ 3 w 46"/>
                  <a:gd name="T29" fmla="*/ 29 h 44"/>
                  <a:gd name="T30" fmla="*/ 2 w 46"/>
                  <a:gd name="T31" fmla="*/ 25 h 44"/>
                  <a:gd name="T32" fmla="*/ 0 w 46"/>
                  <a:gd name="T33" fmla="*/ 22 h 44"/>
                  <a:gd name="T34" fmla="*/ 3 w 46"/>
                  <a:gd name="T35" fmla="*/ 20 h 44"/>
                  <a:gd name="T36" fmla="*/ 7 w 46"/>
                  <a:gd name="T37" fmla="*/ 18 h 44"/>
                  <a:gd name="T38" fmla="*/ 8 w 46"/>
                  <a:gd name="T39" fmla="*/ 15 h 44"/>
                  <a:gd name="T40" fmla="*/ 10 w 46"/>
                  <a:gd name="T41" fmla="*/ 13 h 44"/>
                  <a:gd name="T42" fmla="*/ 12 w 46"/>
                  <a:gd name="T43" fmla="*/ 10 h 44"/>
                  <a:gd name="T44" fmla="*/ 15 w 46"/>
                  <a:gd name="T45" fmla="*/ 6 h 44"/>
                  <a:gd name="T46" fmla="*/ 20 w 46"/>
                  <a:gd name="T47" fmla="*/ 3 h 44"/>
                  <a:gd name="T48" fmla="*/ 27 w 46"/>
                  <a:gd name="T49" fmla="*/ 0 h 44"/>
                  <a:gd name="T50" fmla="*/ 31 w 46"/>
                  <a:gd name="T51" fmla="*/ 0 h 44"/>
                  <a:gd name="T52" fmla="*/ 32 w 46"/>
                  <a:gd name="T53" fmla="*/ 1 h 44"/>
                  <a:gd name="T54" fmla="*/ 34 w 46"/>
                  <a:gd name="T55" fmla="*/ 3 h 44"/>
                  <a:gd name="T56" fmla="*/ 38 w 46"/>
                  <a:gd name="T57" fmla="*/ 6 h 44"/>
                  <a:gd name="T58" fmla="*/ 41 w 46"/>
                  <a:gd name="T59" fmla="*/ 10 h 44"/>
                  <a:gd name="T60" fmla="*/ 44 w 46"/>
                  <a:gd name="T61" fmla="*/ 10 h 44"/>
                  <a:gd name="T62" fmla="*/ 44 w 46"/>
                  <a:gd name="T63" fmla="*/ 13 h 44"/>
                  <a:gd name="T64" fmla="*/ 44 w 46"/>
                  <a:gd name="T65" fmla="*/ 15 h 44"/>
                  <a:gd name="T66" fmla="*/ 43 w 46"/>
                  <a:gd name="T67" fmla="*/ 20 h 44"/>
                  <a:gd name="T68" fmla="*/ 41 w 46"/>
                  <a:gd name="T69" fmla="*/ 23 h 44"/>
                  <a:gd name="T70" fmla="*/ 41 w 46"/>
                  <a:gd name="T71" fmla="*/ 25 h 44"/>
                  <a:gd name="T72" fmla="*/ 38 w 46"/>
                  <a:gd name="T73" fmla="*/ 30 h 44"/>
                  <a:gd name="T74" fmla="*/ 36 w 46"/>
                  <a:gd name="T75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2" y="32"/>
                    </a:moveTo>
                    <a:lnTo>
                      <a:pt x="31" y="34"/>
                    </a:lnTo>
                    <a:lnTo>
                      <a:pt x="31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6" y="34"/>
                    </a:lnTo>
                    <a:lnTo>
                      <a:pt x="24" y="35"/>
                    </a:lnTo>
                    <a:lnTo>
                      <a:pt x="22" y="39"/>
                    </a:lnTo>
                    <a:lnTo>
                      <a:pt x="20" y="40"/>
                    </a:lnTo>
                    <a:lnTo>
                      <a:pt x="20" y="4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10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7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7" y="34"/>
                    </a:lnTo>
                    <a:lnTo>
                      <a:pt x="5" y="32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7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20" y="3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2" y="1"/>
                    </a:lnTo>
                    <a:lnTo>
                      <a:pt x="34" y="3"/>
                    </a:lnTo>
                    <a:lnTo>
                      <a:pt x="36" y="3"/>
                    </a:lnTo>
                    <a:lnTo>
                      <a:pt x="38" y="6"/>
                    </a:lnTo>
                    <a:lnTo>
                      <a:pt x="39" y="8"/>
                    </a:lnTo>
                    <a:lnTo>
                      <a:pt x="41" y="10"/>
                    </a:lnTo>
                    <a:lnTo>
                      <a:pt x="43" y="10"/>
                    </a:lnTo>
                    <a:lnTo>
                      <a:pt x="44" y="10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6" y="15"/>
                    </a:lnTo>
                    <a:lnTo>
                      <a:pt x="44" y="15"/>
                    </a:lnTo>
                    <a:lnTo>
                      <a:pt x="44" y="18"/>
                    </a:lnTo>
                    <a:lnTo>
                      <a:pt x="43" y="20"/>
                    </a:lnTo>
                    <a:lnTo>
                      <a:pt x="43" y="22"/>
                    </a:lnTo>
                    <a:lnTo>
                      <a:pt x="41" y="23"/>
                    </a:lnTo>
                    <a:lnTo>
                      <a:pt x="41" y="23"/>
                    </a:lnTo>
                    <a:lnTo>
                      <a:pt x="41" y="25"/>
                    </a:lnTo>
                    <a:lnTo>
                      <a:pt x="39" y="29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32" y="3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4" name="Freeform 139"/>
              <p:cNvSpPr>
                <a:spLocks noEditPoints="1"/>
              </p:cNvSpPr>
              <p:nvPr/>
            </p:nvSpPr>
            <p:spPr bwMode="auto">
              <a:xfrm>
                <a:off x="4037" y="1742"/>
                <a:ext cx="113" cy="83"/>
              </a:xfrm>
              <a:custGeom>
                <a:avLst/>
                <a:gdLst>
                  <a:gd name="T0" fmla="*/ 109 w 113"/>
                  <a:gd name="T1" fmla="*/ 28 h 83"/>
                  <a:gd name="T2" fmla="*/ 108 w 113"/>
                  <a:gd name="T3" fmla="*/ 35 h 83"/>
                  <a:gd name="T4" fmla="*/ 113 w 113"/>
                  <a:gd name="T5" fmla="*/ 37 h 83"/>
                  <a:gd name="T6" fmla="*/ 111 w 113"/>
                  <a:gd name="T7" fmla="*/ 40 h 83"/>
                  <a:gd name="T8" fmla="*/ 104 w 113"/>
                  <a:gd name="T9" fmla="*/ 42 h 83"/>
                  <a:gd name="T10" fmla="*/ 102 w 113"/>
                  <a:gd name="T11" fmla="*/ 46 h 83"/>
                  <a:gd name="T12" fmla="*/ 97 w 113"/>
                  <a:gd name="T13" fmla="*/ 49 h 83"/>
                  <a:gd name="T14" fmla="*/ 92 w 113"/>
                  <a:gd name="T15" fmla="*/ 56 h 83"/>
                  <a:gd name="T16" fmla="*/ 92 w 113"/>
                  <a:gd name="T17" fmla="*/ 61 h 83"/>
                  <a:gd name="T18" fmla="*/ 90 w 113"/>
                  <a:gd name="T19" fmla="*/ 68 h 83"/>
                  <a:gd name="T20" fmla="*/ 90 w 113"/>
                  <a:gd name="T21" fmla="*/ 69 h 83"/>
                  <a:gd name="T22" fmla="*/ 94 w 113"/>
                  <a:gd name="T23" fmla="*/ 73 h 83"/>
                  <a:gd name="T24" fmla="*/ 92 w 113"/>
                  <a:gd name="T25" fmla="*/ 76 h 83"/>
                  <a:gd name="T26" fmla="*/ 89 w 113"/>
                  <a:gd name="T27" fmla="*/ 75 h 83"/>
                  <a:gd name="T28" fmla="*/ 87 w 113"/>
                  <a:gd name="T29" fmla="*/ 71 h 83"/>
                  <a:gd name="T30" fmla="*/ 82 w 113"/>
                  <a:gd name="T31" fmla="*/ 73 h 83"/>
                  <a:gd name="T32" fmla="*/ 77 w 113"/>
                  <a:gd name="T33" fmla="*/ 75 h 83"/>
                  <a:gd name="T34" fmla="*/ 75 w 113"/>
                  <a:gd name="T35" fmla="*/ 81 h 83"/>
                  <a:gd name="T36" fmla="*/ 67 w 113"/>
                  <a:gd name="T37" fmla="*/ 83 h 83"/>
                  <a:gd name="T38" fmla="*/ 61 w 113"/>
                  <a:gd name="T39" fmla="*/ 81 h 83"/>
                  <a:gd name="T40" fmla="*/ 58 w 113"/>
                  <a:gd name="T41" fmla="*/ 81 h 83"/>
                  <a:gd name="T42" fmla="*/ 49 w 113"/>
                  <a:gd name="T43" fmla="*/ 81 h 83"/>
                  <a:gd name="T44" fmla="*/ 49 w 113"/>
                  <a:gd name="T45" fmla="*/ 78 h 83"/>
                  <a:gd name="T46" fmla="*/ 46 w 113"/>
                  <a:gd name="T47" fmla="*/ 73 h 83"/>
                  <a:gd name="T48" fmla="*/ 41 w 113"/>
                  <a:gd name="T49" fmla="*/ 69 h 83"/>
                  <a:gd name="T50" fmla="*/ 41 w 113"/>
                  <a:gd name="T51" fmla="*/ 68 h 83"/>
                  <a:gd name="T52" fmla="*/ 36 w 113"/>
                  <a:gd name="T53" fmla="*/ 68 h 83"/>
                  <a:gd name="T54" fmla="*/ 34 w 113"/>
                  <a:gd name="T55" fmla="*/ 61 h 83"/>
                  <a:gd name="T56" fmla="*/ 37 w 113"/>
                  <a:gd name="T57" fmla="*/ 51 h 83"/>
                  <a:gd name="T58" fmla="*/ 32 w 113"/>
                  <a:gd name="T59" fmla="*/ 46 h 83"/>
                  <a:gd name="T60" fmla="*/ 22 w 113"/>
                  <a:gd name="T61" fmla="*/ 46 h 83"/>
                  <a:gd name="T62" fmla="*/ 13 w 113"/>
                  <a:gd name="T63" fmla="*/ 40 h 83"/>
                  <a:gd name="T64" fmla="*/ 8 w 113"/>
                  <a:gd name="T65" fmla="*/ 39 h 83"/>
                  <a:gd name="T66" fmla="*/ 7 w 113"/>
                  <a:gd name="T67" fmla="*/ 35 h 83"/>
                  <a:gd name="T68" fmla="*/ 3 w 113"/>
                  <a:gd name="T69" fmla="*/ 20 h 83"/>
                  <a:gd name="T70" fmla="*/ 8 w 113"/>
                  <a:gd name="T71" fmla="*/ 6 h 83"/>
                  <a:gd name="T72" fmla="*/ 22 w 113"/>
                  <a:gd name="T73" fmla="*/ 0 h 83"/>
                  <a:gd name="T74" fmla="*/ 32 w 113"/>
                  <a:gd name="T75" fmla="*/ 1 h 83"/>
                  <a:gd name="T76" fmla="*/ 39 w 113"/>
                  <a:gd name="T77" fmla="*/ 1 h 83"/>
                  <a:gd name="T78" fmla="*/ 44 w 113"/>
                  <a:gd name="T79" fmla="*/ 1 h 83"/>
                  <a:gd name="T80" fmla="*/ 56 w 113"/>
                  <a:gd name="T81" fmla="*/ 3 h 83"/>
                  <a:gd name="T82" fmla="*/ 67 w 113"/>
                  <a:gd name="T83" fmla="*/ 5 h 83"/>
                  <a:gd name="T84" fmla="*/ 73 w 113"/>
                  <a:gd name="T85" fmla="*/ 1 h 83"/>
                  <a:gd name="T86" fmla="*/ 77 w 113"/>
                  <a:gd name="T87" fmla="*/ 0 h 83"/>
                  <a:gd name="T88" fmla="*/ 84 w 113"/>
                  <a:gd name="T89" fmla="*/ 8 h 83"/>
                  <a:gd name="T90" fmla="*/ 96 w 113"/>
                  <a:gd name="T91" fmla="*/ 13 h 83"/>
                  <a:gd name="T92" fmla="*/ 102 w 113"/>
                  <a:gd name="T93" fmla="*/ 20 h 83"/>
                  <a:gd name="T94" fmla="*/ 109 w 113"/>
                  <a:gd name="T95" fmla="*/ 25 h 83"/>
                  <a:gd name="T96" fmla="*/ 1 w 113"/>
                  <a:gd name="T97" fmla="*/ 37 h 83"/>
                  <a:gd name="T98" fmla="*/ 3 w 113"/>
                  <a:gd name="T99" fmla="*/ 32 h 83"/>
                  <a:gd name="T100" fmla="*/ 5 w 113"/>
                  <a:gd name="T101" fmla="*/ 28 h 83"/>
                  <a:gd name="T102" fmla="*/ 1 w 113"/>
                  <a:gd name="T103" fmla="*/ 3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3" h="83">
                    <a:moveTo>
                      <a:pt x="109" y="25"/>
                    </a:moveTo>
                    <a:lnTo>
                      <a:pt x="109" y="27"/>
                    </a:lnTo>
                    <a:lnTo>
                      <a:pt x="109" y="28"/>
                    </a:lnTo>
                    <a:lnTo>
                      <a:pt x="108" y="32"/>
                    </a:lnTo>
                    <a:lnTo>
                      <a:pt x="108" y="35"/>
                    </a:lnTo>
                    <a:lnTo>
                      <a:pt x="108" y="35"/>
                    </a:lnTo>
                    <a:lnTo>
                      <a:pt x="108" y="37"/>
                    </a:lnTo>
                    <a:lnTo>
                      <a:pt x="111" y="37"/>
                    </a:lnTo>
                    <a:lnTo>
                      <a:pt x="113" y="37"/>
                    </a:lnTo>
                    <a:lnTo>
                      <a:pt x="113" y="39"/>
                    </a:lnTo>
                    <a:lnTo>
                      <a:pt x="113" y="39"/>
                    </a:lnTo>
                    <a:lnTo>
                      <a:pt x="111" y="40"/>
                    </a:lnTo>
                    <a:lnTo>
                      <a:pt x="111" y="40"/>
                    </a:lnTo>
                    <a:lnTo>
                      <a:pt x="109" y="42"/>
                    </a:lnTo>
                    <a:lnTo>
                      <a:pt x="104" y="42"/>
                    </a:lnTo>
                    <a:lnTo>
                      <a:pt x="102" y="44"/>
                    </a:lnTo>
                    <a:lnTo>
                      <a:pt x="102" y="44"/>
                    </a:lnTo>
                    <a:lnTo>
                      <a:pt x="102" y="46"/>
                    </a:lnTo>
                    <a:lnTo>
                      <a:pt x="101" y="47"/>
                    </a:lnTo>
                    <a:lnTo>
                      <a:pt x="101" y="49"/>
                    </a:lnTo>
                    <a:lnTo>
                      <a:pt x="97" y="49"/>
                    </a:lnTo>
                    <a:lnTo>
                      <a:pt x="96" y="51"/>
                    </a:lnTo>
                    <a:lnTo>
                      <a:pt x="94" y="52"/>
                    </a:lnTo>
                    <a:lnTo>
                      <a:pt x="92" y="56"/>
                    </a:lnTo>
                    <a:lnTo>
                      <a:pt x="92" y="59"/>
                    </a:lnTo>
                    <a:lnTo>
                      <a:pt x="92" y="61"/>
                    </a:lnTo>
                    <a:lnTo>
                      <a:pt x="92" y="61"/>
                    </a:lnTo>
                    <a:lnTo>
                      <a:pt x="92" y="63"/>
                    </a:lnTo>
                    <a:lnTo>
                      <a:pt x="90" y="64"/>
                    </a:lnTo>
                    <a:lnTo>
                      <a:pt x="90" y="68"/>
                    </a:lnTo>
                    <a:lnTo>
                      <a:pt x="89" y="69"/>
                    </a:lnTo>
                    <a:lnTo>
                      <a:pt x="89" y="69"/>
                    </a:lnTo>
                    <a:lnTo>
                      <a:pt x="90" y="69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5"/>
                    </a:lnTo>
                    <a:lnTo>
                      <a:pt x="92" y="76"/>
                    </a:lnTo>
                    <a:lnTo>
                      <a:pt x="90" y="76"/>
                    </a:lnTo>
                    <a:lnTo>
                      <a:pt x="89" y="75"/>
                    </a:lnTo>
                    <a:lnTo>
                      <a:pt x="89" y="75"/>
                    </a:lnTo>
                    <a:lnTo>
                      <a:pt x="89" y="73"/>
                    </a:lnTo>
                    <a:lnTo>
                      <a:pt x="89" y="71"/>
                    </a:lnTo>
                    <a:lnTo>
                      <a:pt x="87" y="71"/>
                    </a:lnTo>
                    <a:lnTo>
                      <a:pt x="85" y="71"/>
                    </a:lnTo>
                    <a:lnTo>
                      <a:pt x="84" y="71"/>
                    </a:lnTo>
                    <a:lnTo>
                      <a:pt x="82" y="73"/>
                    </a:lnTo>
                    <a:lnTo>
                      <a:pt x="80" y="75"/>
                    </a:lnTo>
                    <a:lnTo>
                      <a:pt x="80" y="76"/>
                    </a:lnTo>
                    <a:lnTo>
                      <a:pt x="77" y="75"/>
                    </a:lnTo>
                    <a:lnTo>
                      <a:pt x="75" y="76"/>
                    </a:lnTo>
                    <a:lnTo>
                      <a:pt x="75" y="80"/>
                    </a:lnTo>
                    <a:lnTo>
                      <a:pt x="75" y="81"/>
                    </a:lnTo>
                    <a:lnTo>
                      <a:pt x="72" y="81"/>
                    </a:lnTo>
                    <a:lnTo>
                      <a:pt x="68" y="83"/>
                    </a:lnTo>
                    <a:lnTo>
                      <a:pt x="67" y="83"/>
                    </a:lnTo>
                    <a:lnTo>
                      <a:pt x="65" y="83"/>
                    </a:lnTo>
                    <a:lnTo>
                      <a:pt x="63" y="81"/>
                    </a:lnTo>
                    <a:lnTo>
                      <a:pt x="61" y="81"/>
                    </a:lnTo>
                    <a:lnTo>
                      <a:pt x="60" y="83"/>
                    </a:lnTo>
                    <a:lnTo>
                      <a:pt x="58" y="81"/>
                    </a:lnTo>
                    <a:lnTo>
                      <a:pt x="58" y="81"/>
                    </a:lnTo>
                    <a:lnTo>
                      <a:pt x="55" y="83"/>
                    </a:lnTo>
                    <a:lnTo>
                      <a:pt x="51" y="83"/>
                    </a:lnTo>
                    <a:lnTo>
                      <a:pt x="49" y="81"/>
                    </a:lnTo>
                    <a:lnTo>
                      <a:pt x="49" y="81"/>
                    </a:lnTo>
                    <a:lnTo>
                      <a:pt x="49" y="80"/>
                    </a:lnTo>
                    <a:lnTo>
                      <a:pt x="49" y="78"/>
                    </a:lnTo>
                    <a:lnTo>
                      <a:pt x="49" y="76"/>
                    </a:lnTo>
                    <a:lnTo>
                      <a:pt x="48" y="73"/>
                    </a:lnTo>
                    <a:lnTo>
                      <a:pt x="46" y="73"/>
                    </a:lnTo>
                    <a:lnTo>
                      <a:pt x="44" y="71"/>
                    </a:lnTo>
                    <a:lnTo>
                      <a:pt x="43" y="71"/>
                    </a:lnTo>
                    <a:lnTo>
                      <a:pt x="41" y="69"/>
                    </a:lnTo>
                    <a:lnTo>
                      <a:pt x="41" y="69"/>
                    </a:lnTo>
                    <a:lnTo>
                      <a:pt x="41" y="69"/>
                    </a:lnTo>
                    <a:lnTo>
                      <a:pt x="41" y="68"/>
                    </a:lnTo>
                    <a:lnTo>
                      <a:pt x="39" y="68"/>
                    </a:lnTo>
                    <a:lnTo>
                      <a:pt x="37" y="68"/>
                    </a:lnTo>
                    <a:lnTo>
                      <a:pt x="36" y="68"/>
                    </a:lnTo>
                    <a:lnTo>
                      <a:pt x="36" y="66"/>
                    </a:lnTo>
                    <a:lnTo>
                      <a:pt x="34" y="64"/>
                    </a:lnTo>
                    <a:lnTo>
                      <a:pt x="34" y="61"/>
                    </a:lnTo>
                    <a:lnTo>
                      <a:pt x="36" y="59"/>
                    </a:lnTo>
                    <a:lnTo>
                      <a:pt x="37" y="52"/>
                    </a:lnTo>
                    <a:lnTo>
                      <a:pt x="37" y="51"/>
                    </a:lnTo>
                    <a:lnTo>
                      <a:pt x="36" y="49"/>
                    </a:lnTo>
                    <a:lnTo>
                      <a:pt x="34" y="49"/>
                    </a:lnTo>
                    <a:lnTo>
                      <a:pt x="32" y="46"/>
                    </a:lnTo>
                    <a:lnTo>
                      <a:pt x="27" y="46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19" y="44"/>
                    </a:lnTo>
                    <a:lnTo>
                      <a:pt x="15" y="42"/>
                    </a:lnTo>
                    <a:lnTo>
                      <a:pt x="13" y="40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8" y="39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35"/>
                    </a:lnTo>
                    <a:lnTo>
                      <a:pt x="7" y="32"/>
                    </a:lnTo>
                    <a:lnTo>
                      <a:pt x="5" y="27"/>
                    </a:lnTo>
                    <a:lnTo>
                      <a:pt x="3" y="20"/>
                    </a:lnTo>
                    <a:lnTo>
                      <a:pt x="3" y="13"/>
                    </a:lnTo>
                    <a:lnTo>
                      <a:pt x="3" y="11"/>
                    </a:lnTo>
                    <a:lnTo>
                      <a:pt x="8" y="6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32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39" y="1"/>
                    </a:lnTo>
                    <a:lnTo>
                      <a:pt x="41" y="3"/>
                    </a:lnTo>
                    <a:lnTo>
                      <a:pt x="43" y="3"/>
                    </a:lnTo>
                    <a:lnTo>
                      <a:pt x="44" y="1"/>
                    </a:lnTo>
                    <a:lnTo>
                      <a:pt x="53" y="1"/>
                    </a:lnTo>
                    <a:lnTo>
                      <a:pt x="55" y="1"/>
                    </a:lnTo>
                    <a:lnTo>
                      <a:pt x="56" y="3"/>
                    </a:lnTo>
                    <a:lnTo>
                      <a:pt x="60" y="3"/>
                    </a:lnTo>
                    <a:lnTo>
                      <a:pt x="61" y="5"/>
                    </a:lnTo>
                    <a:lnTo>
                      <a:pt x="67" y="5"/>
                    </a:lnTo>
                    <a:lnTo>
                      <a:pt x="68" y="3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8" y="3"/>
                    </a:lnTo>
                    <a:lnTo>
                      <a:pt x="80" y="6"/>
                    </a:lnTo>
                    <a:lnTo>
                      <a:pt x="84" y="8"/>
                    </a:lnTo>
                    <a:lnTo>
                      <a:pt x="90" y="10"/>
                    </a:lnTo>
                    <a:lnTo>
                      <a:pt x="92" y="10"/>
                    </a:lnTo>
                    <a:lnTo>
                      <a:pt x="96" y="13"/>
                    </a:lnTo>
                    <a:lnTo>
                      <a:pt x="97" y="15"/>
                    </a:lnTo>
                    <a:lnTo>
                      <a:pt x="99" y="17"/>
                    </a:lnTo>
                    <a:lnTo>
                      <a:pt x="102" y="20"/>
                    </a:lnTo>
                    <a:lnTo>
                      <a:pt x="104" y="22"/>
                    </a:lnTo>
                    <a:lnTo>
                      <a:pt x="106" y="23"/>
                    </a:lnTo>
                    <a:lnTo>
                      <a:pt x="109" y="25"/>
                    </a:lnTo>
                    <a:lnTo>
                      <a:pt x="109" y="25"/>
                    </a:lnTo>
                    <a:lnTo>
                      <a:pt x="109" y="25"/>
                    </a:lnTo>
                    <a:close/>
                    <a:moveTo>
                      <a:pt x="1" y="37"/>
                    </a:moveTo>
                    <a:lnTo>
                      <a:pt x="0" y="37"/>
                    </a:lnTo>
                    <a:lnTo>
                      <a:pt x="1" y="34"/>
                    </a:lnTo>
                    <a:lnTo>
                      <a:pt x="3" y="32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5" y="28"/>
                    </a:lnTo>
                    <a:lnTo>
                      <a:pt x="3" y="30"/>
                    </a:lnTo>
                    <a:lnTo>
                      <a:pt x="3" y="35"/>
                    </a:lnTo>
                    <a:lnTo>
                      <a:pt x="1" y="37"/>
                    </a:lnTo>
                    <a:lnTo>
                      <a:pt x="1" y="3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5" name="Freeform 140"/>
              <p:cNvSpPr>
                <a:spLocks/>
              </p:cNvSpPr>
              <p:nvPr/>
            </p:nvSpPr>
            <p:spPr bwMode="auto">
              <a:xfrm>
                <a:off x="3746" y="1941"/>
                <a:ext cx="14" cy="22"/>
              </a:xfrm>
              <a:custGeom>
                <a:avLst/>
                <a:gdLst>
                  <a:gd name="T0" fmla="*/ 7 w 14"/>
                  <a:gd name="T1" fmla="*/ 2 h 22"/>
                  <a:gd name="T2" fmla="*/ 7 w 14"/>
                  <a:gd name="T3" fmla="*/ 2 h 22"/>
                  <a:gd name="T4" fmla="*/ 7 w 14"/>
                  <a:gd name="T5" fmla="*/ 3 h 22"/>
                  <a:gd name="T6" fmla="*/ 7 w 14"/>
                  <a:gd name="T7" fmla="*/ 7 h 22"/>
                  <a:gd name="T8" fmla="*/ 8 w 14"/>
                  <a:gd name="T9" fmla="*/ 8 h 22"/>
                  <a:gd name="T10" fmla="*/ 10 w 14"/>
                  <a:gd name="T11" fmla="*/ 8 h 22"/>
                  <a:gd name="T12" fmla="*/ 12 w 14"/>
                  <a:gd name="T13" fmla="*/ 10 h 22"/>
                  <a:gd name="T14" fmla="*/ 14 w 14"/>
                  <a:gd name="T15" fmla="*/ 10 h 22"/>
                  <a:gd name="T16" fmla="*/ 14 w 14"/>
                  <a:gd name="T17" fmla="*/ 12 h 22"/>
                  <a:gd name="T18" fmla="*/ 14 w 14"/>
                  <a:gd name="T19" fmla="*/ 12 h 22"/>
                  <a:gd name="T20" fmla="*/ 14 w 14"/>
                  <a:gd name="T21" fmla="*/ 14 h 22"/>
                  <a:gd name="T22" fmla="*/ 14 w 14"/>
                  <a:gd name="T23" fmla="*/ 15 h 22"/>
                  <a:gd name="T24" fmla="*/ 14 w 14"/>
                  <a:gd name="T25" fmla="*/ 15 h 22"/>
                  <a:gd name="T26" fmla="*/ 12 w 14"/>
                  <a:gd name="T27" fmla="*/ 17 h 22"/>
                  <a:gd name="T28" fmla="*/ 12 w 14"/>
                  <a:gd name="T29" fmla="*/ 20 h 22"/>
                  <a:gd name="T30" fmla="*/ 12 w 14"/>
                  <a:gd name="T31" fmla="*/ 22 h 22"/>
                  <a:gd name="T32" fmla="*/ 10 w 14"/>
                  <a:gd name="T33" fmla="*/ 20 h 22"/>
                  <a:gd name="T34" fmla="*/ 10 w 14"/>
                  <a:gd name="T35" fmla="*/ 20 h 22"/>
                  <a:gd name="T36" fmla="*/ 8 w 14"/>
                  <a:gd name="T37" fmla="*/ 20 h 22"/>
                  <a:gd name="T38" fmla="*/ 7 w 14"/>
                  <a:gd name="T39" fmla="*/ 20 h 22"/>
                  <a:gd name="T40" fmla="*/ 7 w 14"/>
                  <a:gd name="T41" fmla="*/ 22 h 22"/>
                  <a:gd name="T42" fmla="*/ 5 w 14"/>
                  <a:gd name="T43" fmla="*/ 22 h 22"/>
                  <a:gd name="T44" fmla="*/ 3 w 14"/>
                  <a:gd name="T45" fmla="*/ 22 h 22"/>
                  <a:gd name="T46" fmla="*/ 3 w 14"/>
                  <a:gd name="T47" fmla="*/ 20 h 22"/>
                  <a:gd name="T48" fmla="*/ 3 w 14"/>
                  <a:gd name="T49" fmla="*/ 20 h 22"/>
                  <a:gd name="T50" fmla="*/ 2 w 14"/>
                  <a:gd name="T51" fmla="*/ 20 h 22"/>
                  <a:gd name="T52" fmla="*/ 2 w 14"/>
                  <a:gd name="T53" fmla="*/ 19 h 22"/>
                  <a:gd name="T54" fmla="*/ 2 w 14"/>
                  <a:gd name="T55" fmla="*/ 19 h 22"/>
                  <a:gd name="T56" fmla="*/ 2 w 14"/>
                  <a:gd name="T57" fmla="*/ 17 h 22"/>
                  <a:gd name="T58" fmla="*/ 2 w 14"/>
                  <a:gd name="T59" fmla="*/ 17 h 22"/>
                  <a:gd name="T60" fmla="*/ 3 w 14"/>
                  <a:gd name="T61" fmla="*/ 15 h 22"/>
                  <a:gd name="T62" fmla="*/ 2 w 14"/>
                  <a:gd name="T63" fmla="*/ 14 h 22"/>
                  <a:gd name="T64" fmla="*/ 2 w 14"/>
                  <a:gd name="T65" fmla="*/ 12 h 22"/>
                  <a:gd name="T66" fmla="*/ 0 w 14"/>
                  <a:gd name="T67" fmla="*/ 10 h 22"/>
                  <a:gd name="T68" fmla="*/ 0 w 14"/>
                  <a:gd name="T69" fmla="*/ 10 h 22"/>
                  <a:gd name="T70" fmla="*/ 0 w 14"/>
                  <a:gd name="T71" fmla="*/ 10 h 22"/>
                  <a:gd name="T72" fmla="*/ 0 w 14"/>
                  <a:gd name="T73" fmla="*/ 8 h 22"/>
                  <a:gd name="T74" fmla="*/ 0 w 14"/>
                  <a:gd name="T75" fmla="*/ 7 h 22"/>
                  <a:gd name="T76" fmla="*/ 2 w 14"/>
                  <a:gd name="T77" fmla="*/ 7 h 22"/>
                  <a:gd name="T78" fmla="*/ 2 w 14"/>
                  <a:gd name="T79" fmla="*/ 5 h 22"/>
                  <a:gd name="T80" fmla="*/ 2 w 14"/>
                  <a:gd name="T81" fmla="*/ 3 h 22"/>
                  <a:gd name="T82" fmla="*/ 5 w 14"/>
                  <a:gd name="T83" fmla="*/ 0 h 22"/>
                  <a:gd name="T84" fmla="*/ 7 w 14"/>
                  <a:gd name="T85" fmla="*/ 0 h 22"/>
                  <a:gd name="T86" fmla="*/ 7 w 14"/>
                  <a:gd name="T87" fmla="*/ 0 h 22"/>
                  <a:gd name="T88" fmla="*/ 7 w 14"/>
                  <a:gd name="T89" fmla="*/ 2 h 22"/>
                  <a:gd name="T90" fmla="*/ 7 w 14"/>
                  <a:gd name="T9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22">
                    <a:moveTo>
                      <a:pt x="7" y="2"/>
                    </a:moveTo>
                    <a:lnTo>
                      <a:pt x="7" y="2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6" name="Freeform 141"/>
              <p:cNvSpPr>
                <a:spLocks/>
              </p:cNvSpPr>
              <p:nvPr/>
            </p:nvSpPr>
            <p:spPr bwMode="auto">
              <a:xfrm>
                <a:off x="4038" y="1684"/>
                <a:ext cx="139" cy="83"/>
              </a:xfrm>
              <a:custGeom>
                <a:avLst/>
                <a:gdLst>
                  <a:gd name="T0" fmla="*/ 125 w 139"/>
                  <a:gd name="T1" fmla="*/ 18 h 83"/>
                  <a:gd name="T2" fmla="*/ 132 w 139"/>
                  <a:gd name="T3" fmla="*/ 25 h 83"/>
                  <a:gd name="T4" fmla="*/ 132 w 139"/>
                  <a:gd name="T5" fmla="*/ 30 h 83"/>
                  <a:gd name="T6" fmla="*/ 131 w 139"/>
                  <a:gd name="T7" fmla="*/ 35 h 83"/>
                  <a:gd name="T8" fmla="*/ 129 w 139"/>
                  <a:gd name="T9" fmla="*/ 42 h 83"/>
                  <a:gd name="T10" fmla="*/ 134 w 139"/>
                  <a:gd name="T11" fmla="*/ 42 h 83"/>
                  <a:gd name="T12" fmla="*/ 136 w 139"/>
                  <a:gd name="T13" fmla="*/ 49 h 83"/>
                  <a:gd name="T14" fmla="*/ 137 w 139"/>
                  <a:gd name="T15" fmla="*/ 54 h 83"/>
                  <a:gd name="T16" fmla="*/ 139 w 139"/>
                  <a:gd name="T17" fmla="*/ 63 h 83"/>
                  <a:gd name="T18" fmla="*/ 137 w 139"/>
                  <a:gd name="T19" fmla="*/ 66 h 83"/>
                  <a:gd name="T20" fmla="*/ 129 w 139"/>
                  <a:gd name="T21" fmla="*/ 73 h 83"/>
                  <a:gd name="T22" fmla="*/ 127 w 139"/>
                  <a:gd name="T23" fmla="*/ 78 h 83"/>
                  <a:gd name="T24" fmla="*/ 122 w 139"/>
                  <a:gd name="T25" fmla="*/ 78 h 83"/>
                  <a:gd name="T26" fmla="*/ 113 w 139"/>
                  <a:gd name="T27" fmla="*/ 81 h 83"/>
                  <a:gd name="T28" fmla="*/ 108 w 139"/>
                  <a:gd name="T29" fmla="*/ 83 h 83"/>
                  <a:gd name="T30" fmla="*/ 103 w 139"/>
                  <a:gd name="T31" fmla="*/ 80 h 83"/>
                  <a:gd name="T32" fmla="*/ 98 w 139"/>
                  <a:gd name="T33" fmla="*/ 73 h 83"/>
                  <a:gd name="T34" fmla="*/ 89 w 139"/>
                  <a:gd name="T35" fmla="*/ 68 h 83"/>
                  <a:gd name="T36" fmla="*/ 77 w 139"/>
                  <a:gd name="T37" fmla="*/ 61 h 83"/>
                  <a:gd name="T38" fmla="*/ 74 w 139"/>
                  <a:gd name="T39" fmla="*/ 58 h 83"/>
                  <a:gd name="T40" fmla="*/ 67 w 139"/>
                  <a:gd name="T41" fmla="*/ 61 h 83"/>
                  <a:gd name="T42" fmla="*/ 59 w 139"/>
                  <a:gd name="T43" fmla="*/ 61 h 83"/>
                  <a:gd name="T44" fmla="*/ 52 w 139"/>
                  <a:gd name="T45" fmla="*/ 59 h 83"/>
                  <a:gd name="T46" fmla="*/ 40 w 139"/>
                  <a:gd name="T47" fmla="*/ 61 h 83"/>
                  <a:gd name="T48" fmla="*/ 35 w 139"/>
                  <a:gd name="T49" fmla="*/ 59 h 83"/>
                  <a:gd name="T50" fmla="*/ 23 w 139"/>
                  <a:gd name="T51" fmla="*/ 58 h 83"/>
                  <a:gd name="T52" fmla="*/ 14 w 139"/>
                  <a:gd name="T53" fmla="*/ 61 h 83"/>
                  <a:gd name="T54" fmla="*/ 0 w 139"/>
                  <a:gd name="T55" fmla="*/ 63 h 83"/>
                  <a:gd name="T56" fmla="*/ 6 w 139"/>
                  <a:gd name="T57" fmla="*/ 39 h 83"/>
                  <a:gd name="T58" fmla="*/ 9 w 139"/>
                  <a:gd name="T59" fmla="*/ 29 h 83"/>
                  <a:gd name="T60" fmla="*/ 19 w 139"/>
                  <a:gd name="T61" fmla="*/ 15 h 83"/>
                  <a:gd name="T62" fmla="*/ 31 w 139"/>
                  <a:gd name="T63" fmla="*/ 13 h 83"/>
                  <a:gd name="T64" fmla="*/ 42 w 139"/>
                  <a:gd name="T65" fmla="*/ 25 h 83"/>
                  <a:gd name="T66" fmla="*/ 57 w 139"/>
                  <a:gd name="T67" fmla="*/ 37 h 83"/>
                  <a:gd name="T68" fmla="*/ 66 w 139"/>
                  <a:gd name="T69" fmla="*/ 29 h 83"/>
                  <a:gd name="T70" fmla="*/ 64 w 139"/>
                  <a:gd name="T71" fmla="*/ 10 h 83"/>
                  <a:gd name="T72" fmla="*/ 67 w 139"/>
                  <a:gd name="T73" fmla="*/ 5 h 83"/>
                  <a:gd name="T74" fmla="*/ 76 w 139"/>
                  <a:gd name="T75" fmla="*/ 1 h 83"/>
                  <a:gd name="T76" fmla="*/ 83 w 139"/>
                  <a:gd name="T77" fmla="*/ 1 h 83"/>
                  <a:gd name="T78" fmla="*/ 83 w 139"/>
                  <a:gd name="T79" fmla="*/ 0 h 83"/>
                  <a:gd name="T80" fmla="*/ 89 w 139"/>
                  <a:gd name="T81" fmla="*/ 3 h 83"/>
                  <a:gd name="T82" fmla="*/ 93 w 139"/>
                  <a:gd name="T83" fmla="*/ 6 h 83"/>
                  <a:gd name="T84" fmla="*/ 98 w 139"/>
                  <a:gd name="T85" fmla="*/ 10 h 83"/>
                  <a:gd name="T86" fmla="*/ 107 w 139"/>
                  <a:gd name="T87" fmla="*/ 18 h 83"/>
                  <a:gd name="T88" fmla="*/ 115 w 139"/>
                  <a:gd name="T89" fmla="*/ 15 h 83"/>
                  <a:gd name="T90" fmla="*/ 120 w 139"/>
                  <a:gd name="T91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9" h="83">
                    <a:moveTo>
                      <a:pt x="124" y="18"/>
                    </a:moveTo>
                    <a:lnTo>
                      <a:pt x="125" y="18"/>
                    </a:lnTo>
                    <a:lnTo>
                      <a:pt x="125" y="18"/>
                    </a:lnTo>
                    <a:lnTo>
                      <a:pt x="127" y="22"/>
                    </a:lnTo>
                    <a:lnTo>
                      <a:pt x="129" y="23"/>
                    </a:lnTo>
                    <a:lnTo>
                      <a:pt x="132" y="25"/>
                    </a:lnTo>
                    <a:lnTo>
                      <a:pt x="132" y="27"/>
                    </a:lnTo>
                    <a:lnTo>
                      <a:pt x="132" y="29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1" y="32"/>
                    </a:lnTo>
                    <a:lnTo>
                      <a:pt x="131" y="35"/>
                    </a:lnTo>
                    <a:lnTo>
                      <a:pt x="131" y="37"/>
                    </a:lnTo>
                    <a:lnTo>
                      <a:pt x="129" y="42"/>
                    </a:lnTo>
                    <a:lnTo>
                      <a:pt x="129" y="42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34" y="42"/>
                    </a:lnTo>
                    <a:lnTo>
                      <a:pt x="134" y="46"/>
                    </a:lnTo>
                    <a:lnTo>
                      <a:pt x="134" y="47"/>
                    </a:lnTo>
                    <a:lnTo>
                      <a:pt x="136" y="49"/>
                    </a:lnTo>
                    <a:lnTo>
                      <a:pt x="136" y="51"/>
                    </a:lnTo>
                    <a:lnTo>
                      <a:pt x="137" y="52"/>
                    </a:lnTo>
                    <a:lnTo>
                      <a:pt x="137" y="54"/>
                    </a:lnTo>
                    <a:lnTo>
                      <a:pt x="139" y="58"/>
                    </a:lnTo>
                    <a:lnTo>
                      <a:pt x="139" y="61"/>
                    </a:lnTo>
                    <a:lnTo>
                      <a:pt x="139" y="63"/>
                    </a:lnTo>
                    <a:lnTo>
                      <a:pt x="139" y="64"/>
                    </a:lnTo>
                    <a:lnTo>
                      <a:pt x="139" y="66"/>
                    </a:lnTo>
                    <a:lnTo>
                      <a:pt x="137" y="66"/>
                    </a:lnTo>
                    <a:lnTo>
                      <a:pt x="136" y="68"/>
                    </a:lnTo>
                    <a:lnTo>
                      <a:pt x="134" y="69"/>
                    </a:lnTo>
                    <a:lnTo>
                      <a:pt x="129" y="73"/>
                    </a:lnTo>
                    <a:lnTo>
                      <a:pt x="129" y="75"/>
                    </a:lnTo>
                    <a:lnTo>
                      <a:pt x="127" y="78"/>
                    </a:lnTo>
                    <a:lnTo>
                      <a:pt x="127" y="78"/>
                    </a:lnTo>
                    <a:lnTo>
                      <a:pt x="125" y="78"/>
                    </a:lnTo>
                    <a:lnTo>
                      <a:pt x="124" y="78"/>
                    </a:lnTo>
                    <a:lnTo>
                      <a:pt x="122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3" y="81"/>
                    </a:lnTo>
                    <a:lnTo>
                      <a:pt x="112" y="81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5" y="81"/>
                    </a:lnTo>
                    <a:lnTo>
                      <a:pt x="103" y="80"/>
                    </a:lnTo>
                    <a:lnTo>
                      <a:pt x="101" y="78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5" y="71"/>
                    </a:lnTo>
                    <a:lnTo>
                      <a:pt x="91" y="68"/>
                    </a:lnTo>
                    <a:lnTo>
                      <a:pt x="89" y="68"/>
                    </a:lnTo>
                    <a:lnTo>
                      <a:pt x="83" y="66"/>
                    </a:lnTo>
                    <a:lnTo>
                      <a:pt x="79" y="64"/>
                    </a:lnTo>
                    <a:lnTo>
                      <a:pt x="77" y="61"/>
                    </a:lnTo>
                    <a:lnTo>
                      <a:pt x="76" y="58"/>
                    </a:lnTo>
                    <a:lnTo>
                      <a:pt x="74" y="58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69" y="61"/>
                    </a:lnTo>
                    <a:lnTo>
                      <a:pt x="67" y="61"/>
                    </a:lnTo>
                    <a:lnTo>
                      <a:pt x="66" y="61"/>
                    </a:lnTo>
                    <a:lnTo>
                      <a:pt x="60" y="63"/>
                    </a:lnTo>
                    <a:lnTo>
                      <a:pt x="59" y="61"/>
                    </a:lnTo>
                    <a:lnTo>
                      <a:pt x="55" y="61"/>
                    </a:lnTo>
                    <a:lnTo>
                      <a:pt x="54" y="59"/>
                    </a:lnTo>
                    <a:lnTo>
                      <a:pt x="52" y="59"/>
                    </a:lnTo>
                    <a:lnTo>
                      <a:pt x="43" y="59"/>
                    </a:lnTo>
                    <a:lnTo>
                      <a:pt x="42" y="61"/>
                    </a:lnTo>
                    <a:lnTo>
                      <a:pt x="40" y="61"/>
                    </a:lnTo>
                    <a:lnTo>
                      <a:pt x="38" y="59"/>
                    </a:lnTo>
                    <a:lnTo>
                      <a:pt x="36" y="58"/>
                    </a:lnTo>
                    <a:lnTo>
                      <a:pt x="35" y="59"/>
                    </a:lnTo>
                    <a:lnTo>
                      <a:pt x="31" y="59"/>
                    </a:lnTo>
                    <a:lnTo>
                      <a:pt x="28" y="58"/>
                    </a:lnTo>
                    <a:lnTo>
                      <a:pt x="23" y="58"/>
                    </a:lnTo>
                    <a:lnTo>
                      <a:pt x="21" y="58"/>
                    </a:lnTo>
                    <a:lnTo>
                      <a:pt x="16" y="61"/>
                    </a:lnTo>
                    <a:lnTo>
                      <a:pt x="14" y="61"/>
                    </a:lnTo>
                    <a:lnTo>
                      <a:pt x="7" y="64"/>
                    </a:lnTo>
                    <a:lnTo>
                      <a:pt x="2" y="69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2" y="44"/>
                    </a:lnTo>
                    <a:lnTo>
                      <a:pt x="6" y="39"/>
                    </a:lnTo>
                    <a:lnTo>
                      <a:pt x="7" y="37"/>
                    </a:lnTo>
                    <a:lnTo>
                      <a:pt x="9" y="32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6" y="17"/>
                    </a:lnTo>
                    <a:lnTo>
                      <a:pt x="19" y="15"/>
                    </a:lnTo>
                    <a:lnTo>
                      <a:pt x="24" y="13"/>
                    </a:lnTo>
                    <a:lnTo>
                      <a:pt x="31" y="11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40" y="23"/>
                    </a:lnTo>
                    <a:lnTo>
                      <a:pt x="42" y="25"/>
                    </a:lnTo>
                    <a:lnTo>
                      <a:pt x="45" y="34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0" y="35"/>
                    </a:lnTo>
                    <a:lnTo>
                      <a:pt x="64" y="30"/>
                    </a:lnTo>
                    <a:lnTo>
                      <a:pt x="66" y="29"/>
                    </a:lnTo>
                    <a:lnTo>
                      <a:pt x="67" y="25"/>
                    </a:lnTo>
                    <a:lnTo>
                      <a:pt x="66" y="13"/>
                    </a:lnTo>
                    <a:lnTo>
                      <a:pt x="64" y="10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7" y="5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6" y="1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3" y="1"/>
                    </a:lnTo>
                    <a:lnTo>
                      <a:pt x="83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84" y="0"/>
                    </a:lnTo>
                    <a:lnTo>
                      <a:pt x="89" y="3"/>
                    </a:lnTo>
                    <a:lnTo>
                      <a:pt x="91" y="5"/>
                    </a:lnTo>
                    <a:lnTo>
                      <a:pt x="91" y="5"/>
                    </a:lnTo>
                    <a:lnTo>
                      <a:pt x="93" y="6"/>
                    </a:lnTo>
                    <a:lnTo>
                      <a:pt x="96" y="6"/>
                    </a:lnTo>
                    <a:lnTo>
                      <a:pt x="98" y="8"/>
                    </a:lnTo>
                    <a:lnTo>
                      <a:pt x="98" y="10"/>
                    </a:lnTo>
                    <a:lnTo>
                      <a:pt x="101" y="13"/>
                    </a:lnTo>
                    <a:lnTo>
                      <a:pt x="103" y="15"/>
                    </a:lnTo>
                    <a:lnTo>
                      <a:pt x="107" y="18"/>
                    </a:lnTo>
                    <a:lnTo>
                      <a:pt x="107" y="18"/>
                    </a:lnTo>
                    <a:lnTo>
                      <a:pt x="113" y="17"/>
                    </a:lnTo>
                    <a:lnTo>
                      <a:pt x="115" y="15"/>
                    </a:lnTo>
                    <a:lnTo>
                      <a:pt x="115" y="15"/>
                    </a:lnTo>
                    <a:lnTo>
                      <a:pt x="117" y="17"/>
                    </a:lnTo>
                    <a:lnTo>
                      <a:pt x="120" y="18"/>
                    </a:lnTo>
                    <a:lnTo>
                      <a:pt x="122" y="18"/>
                    </a:lnTo>
                    <a:lnTo>
                      <a:pt x="124" y="1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7" name="Freeform 142"/>
              <p:cNvSpPr>
                <a:spLocks/>
              </p:cNvSpPr>
              <p:nvPr/>
            </p:nvSpPr>
            <p:spPr bwMode="auto">
              <a:xfrm>
                <a:off x="3814" y="2379"/>
                <a:ext cx="305" cy="292"/>
              </a:xfrm>
              <a:custGeom>
                <a:avLst/>
                <a:gdLst>
                  <a:gd name="T0" fmla="*/ 300 w 305"/>
                  <a:gd name="T1" fmla="*/ 39 h 292"/>
                  <a:gd name="T2" fmla="*/ 301 w 305"/>
                  <a:gd name="T3" fmla="*/ 55 h 292"/>
                  <a:gd name="T4" fmla="*/ 296 w 305"/>
                  <a:gd name="T5" fmla="*/ 67 h 292"/>
                  <a:gd name="T6" fmla="*/ 300 w 305"/>
                  <a:gd name="T7" fmla="*/ 85 h 292"/>
                  <a:gd name="T8" fmla="*/ 301 w 305"/>
                  <a:gd name="T9" fmla="*/ 104 h 292"/>
                  <a:gd name="T10" fmla="*/ 301 w 305"/>
                  <a:gd name="T11" fmla="*/ 128 h 292"/>
                  <a:gd name="T12" fmla="*/ 301 w 305"/>
                  <a:gd name="T13" fmla="*/ 152 h 292"/>
                  <a:gd name="T14" fmla="*/ 301 w 305"/>
                  <a:gd name="T15" fmla="*/ 176 h 292"/>
                  <a:gd name="T16" fmla="*/ 301 w 305"/>
                  <a:gd name="T17" fmla="*/ 199 h 292"/>
                  <a:gd name="T18" fmla="*/ 301 w 305"/>
                  <a:gd name="T19" fmla="*/ 222 h 292"/>
                  <a:gd name="T20" fmla="*/ 301 w 305"/>
                  <a:gd name="T21" fmla="*/ 251 h 292"/>
                  <a:gd name="T22" fmla="*/ 301 w 305"/>
                  <a:gd name="T23" fmla="*/ 281 h 292"/>
                  <a:gd name="T24" fmla="*/ 288 w 305"/>
                  <a:gd name="T25" fmla="*/ 281 h 292"/>
                  <a:gd name="T26" fmla="*/ 283 w 305"/>
                  <a:gd name="T27" fmla="*/ 292 h 292"/>
                  <a:gd name="T28" fmla="*/ 236 w 305"/>
                  <a:gd name="T29" fmla="*/ 268 h 292"/>
                  <a:gd name="T30" fmla="*/ 190 w 305"/>
                  <a:gd name="T31" fmla="*/ 244 h 292"/>
                  <a:gd name="T32" fmla="*/ 144 w 305"/>
                  <a:gd name="T33" fmla="*/ 220 h 292"/>
                  <a:gd name="T34" fmla="*/ 110 w 305"/>
                  <a:gd name="T35" fmla="*/ 220 h 292"/>
                  <a:gd name="T36" fmla="*/ 94 w 305"/>
                  <a:gd name="T37" fmla="*/ 228 h 292"/>
                  <a:gd name="T38" fmla="*/ 62 w 305"/>
                  <a:gd name="T39" fmla="*/ 211 h 292"/>
                  <a:gd name="T40" fmla="*/ 43 w 305"/>
                  <a:gd name="T41" fmla="*/ 193 h 292"/>
                  <a:gd name="T42" fmla="*/ 21 w 305"/>
                  <a:gd name="T43" fmla="*/ 189 h 292"/>
                  <a:gd name="T44" fmla="*/ 14 w 305"/>
                  <a:gd name="T45" fmla="*/ 177 h 292"/>
                  <a:gd name="T46" fmla="*/ 4 w 305"/>
                  <a:gd name="T47" fmla="*/ 155 h 292"/>
                  <a:gd name="T48" fmla="*/ 11 w 305"/>
                  <a:gd name="T49" fmla="*/ 145 h 292"/>
                  <a:gd name="T50" fmla="*/ 9 w 305"/>
                  <a:gd name="T51" fmla="*/ 131 h 292"/>
                  <a:gd name="T52" fmla="*/ 11 w 305"/>
                  <a:gd name="T53" fmla="*/ 102 h 292"/>
                  <a:gd name="T54" fmla="*/ 7 w 305"/>
                  <a:gd name="T55" fmla="*/ 80 h 292"/>
                  <a:gd name="T56" fmla="*/ 2 w 305"/>
                  <a:gd name="T57" fmla="*/ 67 h 292"/>
                  <a:gd name="T58" fmla="*/ 12 w 305"/>
                  <a:gd name="T59" fmla="*/ 61 h 292"/>
                  <a:gd name="T60" fmla="*/ 19 w 305"/>
                  <a:gd name="T61" fmla="*/ 49 h 292"/>
                  <a:gd name="T62" fmla="*/ 17 w 305"/>
                  <a:gd name="T63" fmla="*/ 36 h 292"/>
                  <a:gd name="T64" fmla="*/ 26 w 305"/>
                  <a:gd name="T65" fmla="*/ 29 h 292"/>
                  <a:gd name="T66" fmla="*/ 33 w 305"/>
                  <a:gd name="T67" fmla="*/ 22 h 292"/>
                  <a:gd name="T68" fmla="*/ 43 w 305"/>
                  <a:gd name="T69" fmla="*/ 15 h 292"/>
                  <a:gd name="T70" fmla="*/ 43 w 305"/>
                  <a:gd name="T71" fmla="*/ 0 h 292"/>
                  <a:gd name="T72" fmla="*/ 60 w 305"/>
                  <a:gd name="T73" fmla="*/ 9 h 292"/>
                  <a:gd name="T74" fmla="*/ 84 w 305"/>
                  <a:gd name="T75" fmla="*/ 9 h 292"/>
                  <a:gd name="T76" fmla="*/ 101 w 305"/>
                  <a:gd name="T77" fmla="*/ 15 h 292"/>
                  <a:gd name="T78" fmla="*/ 118 w 305"/>
                  <a:gd name="T79" fmla="*/ 31 h 292"/>
                  <a:gd name="T80" fmla="*/ 132 w 305"/>
                  <a:gd name="T81" fmla="*/ 43 h 292"/>
                  <a:gd name="T82" fmla="*/ 166 w 305"/>
                  <a:gd name="T83" fmla="*/ 53 h 292"/>
                  <a:gd name="T84" fmla="*/ 192 w 305"/>
                  <a:gd name="T85" fmla="*/ 65 h 292"/>
                  <a:gd name="T86" fmla="*/ 209 w 305"/>
                  <a:gd name="T87" fmla="*/ 48 h 292"/>
                  <a:gd name="T88" fmla="*/ 204 w 305"/>
                  <a:gd name="T89" fmla="*/ 31 h 292"/>
                  <a:gd name="T90" fmla="*/ 218 w 305"/>
                  <a:gd name="T91" fmla="*/ 14 h 292"/>
                  <a:gd name="T92" fmla="*/ 238 w 305"/>
                  <a:gd name="T93" fmla="*/ 5 h 292"/>
                  <a:gd name="T94" fmla="*/ 259 w 305"/>
                  <a:gd name="T95" fmla="*/ 10 h 292"/>
                  <a:gd name="T96" fmla="*/ 266 w 305"/>
                  <a:gd name="T97" fmla="*/ 19 h 292"/>
                  <a:gd name="T98" fmla="*/ 284 w 305"/>
                  <a:gd name="T99" fmla="*/ 26 h 292"/>
                  <a:gd name="T100" fmla="*/ 303 w 305"/>
                  <a:gd name="T101" fmla="*/ 2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5" h="292">
                    <a:moveTo>
                      <a:pt x="305" y="34"/>
                    </a:moveTo>
                    <a:lnTo>
                      <a:pt x="303" y="36"/>
                    </a:lnTo>
                    <a:lnTo>
                      <a:pt x="303" y="36"/>
                    </a:lnTo>
                    <a:lnTo>
                      <a:pt x="301" y="38"/>
                    </a:lnTo>
                    <a:lnTo>
                      <a:pt x="300" y="39"/>
                    </a:lnTo>
                    <a:lnTo>
                      <a:pt x="300" y="41"/>
                    </a:lnTo>
                    <a:lnTo>
                      <a:pt x="300" y="44"/>
                    </a:lnTo>
                    <a:lnTo>
                      <a:pt x="300" y="48"/>
                    </a:lnTo>
                    <a:lnTo>
                      <a:pt x="300" y="51"/>
                    </a:lnTo>
                    <a:lnTo>
                      <a:pt x="301" y="55"/>
                    </a:lnTo>
                    <a:lnTo>
                      <a:pt x="301" y="56"/>
                    </a:lnTo>
                    <a:lnTo>
                      <a:pt x="300" y="58"/>
                    </a:lnTo>
                    <a:lnTo>
                      <a:pt x="300" y="61"/>
                    </a:lnTo>
                    <a:lnTo>
                      <a:pt x="296" y="65"/>
                    </a:lnTo>
                    <a:lnTo>
                      <a:pt x="296" y="67"/>
                    </a:lnTo>
                    <a:lnTo>
                      <a:pt x="296" y="68"/>
                    </a:lnTo>
                    <a:lnTo>
                      <a:pt x="298" y="73"/>
                    </a:lnTo>
                    <a:lnTo>
                      <a:pt x="298" y="75"/>
                    </a:lnTo>
                    <a:lnTo>
                      <a:pt x="300" y="80"/>
                    </a:lnTo>
                    <a:lnTo>
                      <a:pt x="300" y="85"/>
                    </a:lnTo>
                    <a:lnTo>
                      <a:pt x="301" y="89"/>
                    </a:lnTo>
                    <a:lnTo>
                      <a:pt x="301" y="89"/>
                    </a:lnTo>
                    <a:lnTo>
                      <a:pt x="301" y="94"/>
                    </a:lnTo>
                    <a:lnTo>
                      <a:pt x="301" y="99"/>
                    </a:lnTo>
                    <a:lnTo>
                      <a:pt x="301" y="104"/>
                    </a:lnTo>
                    <a:lnTo>
                      <a:pt x="301" y="109"/>
                    </a:lnTo>
                    <a:lnTo>
                      <a:pt x="301" y="113"/>
                    </a:lnTo>
                    <a:lnTo>
                      <a:pt x="301" y="118"/>
                    </a:lnTo>
                    <a:lnTo>
                      <a:pt x="301" y="123"/>
                    </a:lnTo>
                    <a:lnTo>
                      <a:pt x="301" y="128"/>
                    </a:lnTo>
                    <a:lnTo>
                      <a:pt x="301" y="133"/>
                    </a:lnTo>
                    <a:lnTo>
                      <a:pt x="301" y="138"/>
                    </a:lnTo>
                    <a:lnTo>
                      <a:pt x="301" y="142"/>
                    </a:lnTo>
                    <a:lnTo>
                      <a:pt x="301" y="147"/>
                    </a:lnTo>
                    <a:lnTo>
                      <a:pt x="301" y="152"/>
                    </a:lnTo>
                    <a:lnTo>
                      <a:pt x="301" y="157"/>
                    </a:lnTo>
                    <a:lnTo>
                      <a:pt x="301" y="162"/>
                    </a:lnTo>
                    <a:lnTo>
                      <a:pt x="301" y="165"/>
                    </a:lnTo>
                    <a:lnTo>
                      <a:pt x="301" y="171"/>
                    </a:lnTo>
                    <a:lnTo>
                      <a:pt x="301" y="176"/>
                    </a:lnTo>
                    <a:lnTo>
                      <a:pt x="301" y="181"/>
                    </a:lnTo>
                    <a:lnTo>
                      <a:pt x="301" y="184"/>
                    </a:lnTo>
                    <a:lnTo>
                      <a:pt x="301" y="189"/>
                    </a:lnTo>
                    <a:lnTo>
                      <a:pt x="301" y="194"/>
                    </a:lnTo>
                    <a:lnTo>
                      <a:pt x="301" y="199"/>
                    </a:lnTo>
                    <a:lnTo>
                      <a:pt x="301" y="203"/>
                    </a:lnTo>
                    <a:lnTo>
                      <a:pt x="301" y="208"/>
                    </a:lnTo>
                    <a:lnTo>
                      <a:pt x="301" y="213"/>
                    </a:lnTo>
                    <a:lnTo>
                      <a:pt x="301" y="218"/>
                    </a:lnTo>
                    <a:lnTo>
                      <a:pt x="301" y="222"/>
                    </a:lnTo>
                    <a:lnTo>
                      <a:pt x="301" y="227"/>
                    </a:lnTo>
                    <a:lnTo>
                      <a:pt x="301" y="232"/>
                    </a:lnTo>
                    <a:lnTo>
                      <a:pt x="301" y="237"/>
                    </a:lnTo>
                    <a:lnTo>
                      <a:pt x="301" y="240"/>
                    </a:lnTo>
                    <a:lnTo>
                      <a:pt x="301" y="251"/>
                    </a:lnTo>
                    <a:lnTo>
                      <a:pt x="301" y="261"/>
                    </a:lnTo>
                    <a:lnTo>
                      <a:pt x="301" y="271"/>
                    </a:lnTo>
                    <a:lnTo>
                      <a:pt x="301" y="281"/>
                    </a:lnTo>
                    <a:lnTo>
                      <a:pt x="301" y="281"/>
                    </a:lnTo>
                    <a:lnTo>
                      <a:pt x="301" y="281"/>
                    </a:lnTo>
                    <a:lnTo>
                      <a:pt x="301" y="281"/>
                    </a:lnTo>
                    <a:lnTo>
                      <a:pt x="301" y="281"/>
                    </a:lnTo>
                    <a:lnTo>
                      <a:pt x="296" y="281"/>
                    </a:lnTo>
                    <a:lnTo>
                      <a:pt x="291" y="281"/>
                    </a:lnTo>
                    <a:lnTo>
                      <a:pt x="288" y="281"/>
                    </a:lnTo>
                    <a:lnTo>
                      <a:pt x="283" y="281"/>
                    </a:lnTo>
                    <a:lnTo>
                      <a:pt x="283" y="285"/>
                    </a:lnTo>
                    <a:lnTo>
                      <a:pt x="283" y="286"/>
                    </a:lnTo>
                    <a:lnTo>
                      <a:pt x="283" y="290"/>
                    </a:lnTo>
                    <a:lnTo>
                      <a:pt x="283" y="292"/>
                    </a:lnTo>
                    <a:lnTo>
                      <a:pt x="272" y="286"/>
                    </a:lnTo>
                    <a:lnTo>
                      <a:pt x="264" y="281"/>
                    </a:lnTo>
                    <a:lnTo>
                      <a:pt x="255" y="278"/>
                    </a:lnTo>
                    <a:lnTo>
                      <a:pt x="245" y="273"/>
                    </a:lnTo>
                    <a:lnTo>
                      <a:pt x="236" y="268"/>
                    </a:lnTo>
                    <a:lnTo>
                      <a:pt x="228" y="263"/>
                    </a:lnTo>
                    <a:lnTo>
                      <a:pt x="218" y="257"/>
                    </a:lnTo>
                    <a:lnTo>
                      <a:pt x="209" y="254"/>
                    </a:lnTo>
                    <a:lnTo>
                      <a:pt x="199" y="249"/>
                    </a:lnTo>
                    <a:lnTo>
                      <a:pt x="190" y="244"/>
                    </a:lnTo>
                    <a:lnTo>
                      <a:pt x="182" y="239"/>
                    </a:lnTo>
                    <a:lnTo>
                      <a:pt x="171" y="234"/>
                    </a:lnTo>
                    <a:lnTo>
                      <a:pt x="163" y="228"/>
                    </a:lnTo>
                    <a:lnTo>
                      <a:pt x="153" y="223"/>
                    </a:lnTo>
                    <a:lnTo>
                      <a:pt x="144" y="220"/>
                    </a:lnTo>
                    <a:lnTo>
                      <a:pt x="136" y="215"/>
                    </a:lnTo>
                    <a:lnTo>
                      <a:pt x="129" y="211"/>
                    </a:lnTo>
                    <a:lnTo>
                      <a:pt x="122" y="215"/>
                    </a:lnTo>
                    <a:lnTo>
                      <a:pt x="117" y="217"/>
                    </a:lnTo>
                    <a:lnTo>
                      <a:pt x="110" y="220"/>
                    </a:lnTo>
                    <a:lnTo>
                      <a:pt x="110" y="220"/>
                    </a:lnTo>
                    <a:lnTo>
                      <a:pt x="101" y="225"/>
                    </a:lnTo>
                    <a:lnTo>
                      <a:pt x="94" y="228"/>
                    </a:lnTo>
                    <a:lnTo>
                      <a:pt x="94" y="228"/>
                    </a:lnTo>
                    <a:lnTo>
                      <a:pt x="94" y="228"/>
                    </a:lnTo>
                    <a:lnTo>
                      <a:pt x="88" y="222"/>
                    </a:lnTo>
                    <a:lnTo>
                      <a:pt x="82" y="218"/>
                    </a:lnTo>
                    <a:lnTo>
                      <a:pt x="81" y="217"/>
                    </a:lnTo>
                    <a:lnTo>
                      <a:pt x="70" y="215"/>
                    </a:lnTo>
                    <a:lnTo>
                      <a:pt x="62" y="211"/>
                    </a:lnTo>
                    <a:lnTo>
                      <a:pt x="52" y="210"/>
                    </a:lnTo>
                    <a:lnTo>
                      <a:pt x="50" y="206"/>
                    </a:lnTo>
                    <a:lnTo>
                      <a:pt x="48" y="201"/>
                    </a:lnTo>
                    <a:lnTo>
                      <a:pt x="45" y="196"/>
                    </a:lnTo>
                    <a:lnTo>
                      <a:pt x="43" y="193"/>
                    </a:lnTo>
                    <a:lnTo>
                      <a:pt x="43" y="193"/>
                    </a:lnTo>
                    <a:lnTo>
                      <a:pt x="35" y="191"/>
                    </a:lnTo>
                    <a:lnTo>
                      <a:pt x="28" y="188"/>
                    </a:lnTo>
                    <a:lnTo>
                      <a:pt x="23" y="189"/>
                    </a:lnTo>
                    <a:lnTo>
                      <a:pt x="21" y="189"/>
                    </a:lnTo>
                    <a:lnTo>
                      <a:pt x="21" y="188"/>
                    </a:lnTo>
                    <a:lnTo>
                      <a:pt x="19" y="188"/>
                    </a:lnTo>
                    <a:lnTo>
                      <a:pt x="17" y="186"/>
                    </a:lnTo>
                    <a:lnTo>
                      <a:pt x="16" y="182"/>
                    </a:lnTo>
                    <a:lnTo>
                      <a:pt x="14" y="177"/>
                    </a:lnTo>
                    <a:lnTo>
                      <a:pt x="14" y="172"/>
                    </a:lnTo>
                    <a:lnTo>
                      <a:pt x="14" y="172"/>
                    </a:lnTo>
                    <a:lnTo>
                      <a:pt x="9" y="165"/>
                    </a:lnTo>
                    <a:lnTo>
                      <a:pt x="5" y="160"/>
                    </a:lnTo>
                    <a:lnTo>
                      <a:pt x="4" y="155"/>
                    </a:lnTo>
                    <a:lnTo>
                      <a:pt x="2" y="153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7" y="148"/>
                    </a:lnTo>
                    <a:lnTo>
                      <a:pt x="11" y="145"/>
                    </a:lnTo>
                    <a:lnTo>
                      <a:pt x="12" y="143"/>
                    </a:lnTo>
                    <a:lnTo>
                      <a:pt x="12" y="140"/>
                    </a:lnTo>
                    <a:lnTo>
                      <a:pt x="11" y="138"/>
                    </a:lnTo>
                    <a:lnTo>
                      <a:pt x="11" y="135"/>
                    </a:lnTo>
                    <a:lnTo>
                      <a:pt x="9" y="131"/>
                    </a:lnTo>
                    <a:lnTo>
                      <a:pt x="9" y="130"/>
                    </a:lnTo>
                    <a:lnTo>
                      <a:pt x="11" y="124"/>
                    </a:lnTo>
                    <a:lnTo>
                      <a:pt x="12" y="119"/>
                    </a:lnTo>
                    <a:lnTo>
                      <a:pt x="11" y="114"/>
                    </a:lnTo>
                    <a:lnTo>
                      <a:pt x="11" y="102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1" y="89"/>
                    </a:lnTo>
                    <a:lnTo>
                      <a:pt x="9" y="85"/>
                    </a:lnTo>
                    <a:lnTo>
                      <a:pt x="7" y="80"/>
                    </a:lnTo>
                    <a:lnTo>
                      <a:pt x="7" y="78"/>
                    </a:lnTo>
                    <a:lnTo>
                      <a:pt x="5" y="75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2" y="67"/>
                    </a:lnTo>
                    <a:lnTo>
                      <a:pt x="4" y="67"/>
                    </a:lnTo>
                    <a:lnTo>
                      <a:pt x="7" y="65"/>
                    </a:lnTo>
                    <a:lnTo>
                      <a:pt x="11" y="63"/>
                    </a:lnTo>
                    <a:lnTo>
                      <a:pt x="12" y="63"/>
                    </a:lnTo>
                    <a:lnTo>
                      <a:pt x="12" y="61"/>
                    </a:lnTo>
                    <a:lnTo>
                      <a:pt x="16" y="58"/>
                    </a:lnTo>
                    <a:lnTo>
                      <a:pt x="16" y="56"/>
                    </a:lnTo>
                    <a:lnTo>
                      <a:pt x="17" y="55"/>
                    </a:lnTo>
                    <a:lnTo>
                      <a:pt x="19" y="51"/>
                    </a:lnTo>
                    <a:lnTo>
                      <a:pt x="19" y="49"/>
                    </a:lnTo>
                    <a:lnTo>
                      <a:pt x="19" y="48"/>
                    </a:lnTo>
                    <a:lnTo>
                      <a:pt x="17" y="43"/>
                    </a:lnTo>
                    <a:lnTo>
                      <a:pt x="16" y="39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9" y="34"/>
                    </a:lnTo>
                    <a:lnTo>
                      <a:pt x="19" y="32"/>
                    </a:lnTo>
                    <a:lnTo>
                      <a:pt x="23" y="32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6" y="29"/>
                    </a:lnTo>
                    <a:lnTo>
                      <a:pt x="28" y="27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33" y="22"/>
                    </a:lnTo>
                    <a:lnTo>
                      <a:pt x="36" y="20"/>
                    </a:lnTo>
                    <a:lnTo>
                      <a:pt x="40" y="19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1" y="12"/>
                    </a:lnTo>
                    <a:lnTo>
                      <a:pt x="41" y="9"/>
                    </a:lnTo>
                    <a:lnTo>
                      <a:pt x="41" y="7"/>
                    </a:lnTo>
                    <a:lnTo>
                      <a:pt x="41" y="5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57" y="7"/>
                    </a:lnTo>
                    <a:lnTo>
                      <a:pt x="60" y="9"/>
                    </a:lnTo>
                    <a:lnTo>
                      <a:pt x="67" y="9"/>
                    </a:lnTo>
                    <a:lnTo>
                      <a:pt x="74" y="7"/>
                    </a:lnTo>
                    <a:lnTo>
                      <a:pt x="77" y="5"/>
                    </a:lnTo>
                    <a:lnTo>
                      <a:pt x="82" y="9"/>
                    </a:lnTo>
                    <a:lnTo>
                      <a:pt x="84" y="9"/>
                    </a:lnTo>
                    <a:lnTo>
                      <a:pt x="88" y="9"/>
                    </a:lnTo>
                    <a:lnTo>
                      <a:pt x="93" y="10"/>
                    </a:lnTo>
                    <a:lnTo>
                      <a:pt x="94" y="12"/>
                    </a:lnTo>
                    <a:lnTo>
                      <a:pt x="100" y="14"/>
                    </a:lnTo>
                    <a:lnTo>
                      <a:pt x="101" y="15"/>
                    </a:lnTo>
                    <a:lnTo>
                      <a:pt x="113" y="17"/>
                    </a:lnTo>
                    <a:lnTo>
                      <a:pt x="115" y="19"/>
                    </a:lnTo>
                    <a:lnTo>
                      <a:pt x="117" y="24"/>
                    </a:lnTo>
                    <a:lnTo>
                      <a:pt x="117" y="27"/>
                    </a:lnTo>
                    <a:lnTo>
                      <a:pt x="118" y="31"/>
                    </a:lnTo>
                    <a:lnTo>
                      <a:pt x="120" y="34"/>
                    </a:lnTo>
                    <a:lnTo>
                      <a:pt x="122" y="38"/>
                    </a:lnTo>
                    <a:lnTo>
                      <a:pt x="124" y="39"/>
                    </a:lnTo>
                    <a:lnTo>
                      <a:pt x="125" y="41"/>
                    </a:lnTo>
                    <a:lnTo>
                      <a:pt x="132" y="43"/>
                    </a:lnTo>
                    <a:lnTo>
                      <a:pt x="137" y="44"/>
                    </a:lnTo>
                    <a:lnTo>
                      <a:pt x="144" y="44"/>
                    </a:lnTo>
                    <a:lnTo>
                      <a:pt x="154" y="48"/>
                    </a:lnTo>
                    <a:lnTo>
                      <a:pt x="165" y="51"/>
                    </a:lnTo>
                    <a:lnTo>
                      <a:pt x="166" y="53"/>
                    </a:lnTo>
                    <a:lnTo>
                      <a:pt x="171" y="55"/>
                    </a:lnTo>
                    <a:lnTo>
                      <a:pt x="180" y="61"/>
                    </a:lnTo>
                    <a:lnTo>
                      <a:pt x="185" y="65"/>
                    </a:lnTo>
                    <a:lnTo>
                      <a:pt x="189" y="65"/>
                    </a:lnTo>
                    <a:lnTo>
                      <a:pt x="192" y="65"/>
                    </a:lnTo>
                    <a:lnTo>
                      <a:pt x="197" y="61"/>
                    </a:lnTo>
                    <a:lnTo>
                      <a:pt x="201" y="60"/>
                    </a:lnTo>
                    <a:lnTo>
                      <a:pt x="206" y="53"/>
                    </a:lnTo>
                    <a:lnTo>
                      <a:pt x="207" y="49"/>
                    </a:lnTo>
                    <a:lnTo>
                      <a:pt x="209" y="48"/>
                    </a:lnTo>
                    <a:lnTo>
                      <a:pt x="209" y="44"/>
                    </a:lnTo>
                    <a:lnTo>
                      <a:pt x="207" y="43"/>
                    </a:lnTo>
                    <a:lnTo>
                      <a:pt x="206" y="39"/>
                    </a:lnTo>
                    <a:lnTo>
                      <a:pt x="206" y="36"/>
                    </a:lnTo>
                    <a:lnTo>
                      <a:pt x="204" y="31"/>
                    </a:lnTo>
                    <a:lnTo>
                      <a:pt x="206" y="27"/>
                    </a:lnTo>
                    <a:lnTo>
                      <a:pt x="206" y="24"/>
                    </a:lnTo>
                    <a:lnTo>
                      <a:pt x="207" y="22"/>
                    </a:lnTo>
                    <a:lnTo>
                      <a:pt x="213" y="17"/>
                    </a:lnTo>
                    <a:lnTo>
                      <a:pt x="218" y="14"/>
                    </a:lnTo>
                    <a:lnTo>
                      <a:pt x="226" y="9"/>
                    </a:lnTo>
                    <a:lnTo>
                      <a:pt x="231" y="9"/>
                    </a:lnTo>
                    <a:lnTo>
                      <a:pt x="233" y="9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2" y="7"/>
                    </a:lnTo>
                    <a:lnTo>
                      <a:pt x="248" y="5"/>
                    </a:lnTo>
                    <a:lnTo>
                      <a:pt x="250" y="7"/>
                    </a:lnTo>
                    <a:lnTo>
                      <a:pt x="254" y="9"/>
                    </a:lnTo>
                    <a:lnTo>
                      <a:pt x="259" y="10"/>
                    </a:lnTo>
                    <a:lnTo>
                      <a:pt x="262" y="12"/>
                    </a:lnTo>
                    <a:lnTo>
                      <a:pt x="266" y="12"/>
                    </a:lnTo>
                    <a:lnTo>
                      <a:pt x="266" y="17"/>
                    </a:lnTo>
                    <a:lnTo>
                      <a:pt x="266" y="17"/>
                    </a:lnTo>
                    <a:lnTo>
                      <a:pt x="266" y="19"/>
                    </a:lnTo>
                    <a:lnTo>
                      <a:pt x="269" y="22"/>
                    </a:lnTo>
                    <a:lnTo>
                      <a:pt x="279" y="24"/>
                    </a:lnTo>
                    <a:lnTo>
                      <a:pt x="281" y="24"/>
                    </a:lnTo>
                    <a:lnTo>
                      <a:pt x="283" y="26"/>
                    </a:lnTo>
                    <a:lnTo>
                      <a:pt x="284" y="26"/>
                    </a:lnTo>
                    <a:lnTo>
                      <a:pt x="291" y="27"/>
                    </a:lnTo>
                    <a:lnTo>
                      <a:pt x="296" y="26"/>
                    </a:lnTo>
                    <a:lnTo>
                      <a:pt x="300" y="27"/>
                    </a:lnTo>
                    <a:lnTo>
                      <a:pt x="301" y="27"/>
                    </a:lnTo>
                    <a:lnTo>
                      <a:pt x="303" y="29"/>
                    </a:lnTo>
                    <a:lnTo>
                      <a:pt x="305" y="32"/>
                    </a:lnTo>
                    <a:lnTo>
                      <a:pt x="305" y="3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8" name="Freeform 143"/>
              <p:cNvSpPr>
                <a:spLocks/>
              </p:cNvSpPr>
              <p:nvPr/>
            </p:nvSpPr>
            <p:spPr bwMode="auto">
              <a:xfrm>
                <a:off x="3383" y="2316"/>
                <a:ext cx="233" cy="186"/>
              </a:xfrm>
              <a:custGeom>
                <a:avLst/>
                <a:gdLst>
                  <a:gd name="T0" fmla="*/ 216 w 233"/>
                  <a:gd name="T1" fmla="*/ 26 h 186"/>
                  <a:gd name="T2" fmla="*/ 217 w 233"/>
                  <a:gd name="T3" fmla="*/ 31 h 186"/>
                  <a:gd name="T4" fmla="*/ 219 w 233"/>
                  <a:gd name="T5" fmla="*/ 34 h 186"/>
                  <a:gd name="T6" fmla="*/ 219 w 233"/>
                  <a:gd name="T7" fmla="*/ 48 h 186"/>
                  <a:gd name="T8" fmla="*/ 221 w 233"/>
                  <a:gd name="T9" fmla="*/ 60 h 186"/>
                  <a:gd name="T10" fmla="*/ 224 w 233"/>
                  <a:gd name="T11" fmla="*/ 72 h 186"/>
                  <a:gd name="T12" fmla="*/ 231 w 233"/>
                  <a:gd name="T13" fmla="*/ 77 h 186"/>
                  <a:gd name="T14" fmla="*/ 228 w 233"/>
                  <a:gd name="T15" fmla="*/ 83 h 186"/>
                  <a:gd name="T16" fmla="*/ 224 w 233"/>
                  <a:gd name="T17" fmla="*/ 87 h 186"/>
                  <a:gd name="T18" fmla="*/ 211 w 233"/>
                  <a:gd name="T19" fmla="*/ 87 h 186"/>
                  <a:gd name="T20" fmla="*/ 197 w 233"/>
                  <a:gd name="T21" fmla="*/ 89 h 186"/>
                  <a:gd name="T22" fmla="*/ 195 w 233"/>
                  <a:gd name="T23" fmla="*/ 92 h 186"/>
                  <a:gd name="T24" fmla="*/ 181 w 233"/>
                  <a:gd name="T25" fmla="*/ 97 h 186"/>
                  <a:gd name="T26" fmla="*/ 178 w 233"/>
                  <a:gd name="T27" fmla="*/ 99 h 186"/>
                  <a:gd name="T28" fmla="*/ 180 w 233"/>
                  <a:gd name="T29" fmla="*/ 106 h 186"/>
                  <a:gd name="T30" fmla="*/ 180 w 233"/>
                  <a:gd name="T31" fmla="*/ 109 h 186"/>
                  <a:gd name="T32" fmla="*/ 183 w 233"/>
                  <a:gd name="T33" fmla="*/ 112 h 186"/>
                  <a:gd name="T34" fmla="*/ 176 w 233"/>
                  <a:gd name="T35" fmla="*/ 114 h 186"/>
                  <a:gd name="T36" fmla="*/ 164 w 233"/>
                  <a:gd name="T37" fmla="*/ 121 h 186"/>
                  <a:gd name="T38" fmla="*/ 152 w 233"/>
                  <a:gd name="T39" fmla="*/ 131 h 186"/>
                  <a:gd name="T40" fmla="*/ 142 w 233"/>
                  <a:gd name="T41" fmla="*/ 136 h 186"/>
                  <a:gd name="T42" fmla="*/ 130 w 233"/>
                  <a:gd name="T43" fmla="*/ 138 h 186"/>
                  <a:gd name="T44" fmla="*/ 128 w 233"/>
                  <a:gd name="T45" fmla="*/ 138 h 186"/>
                  <a:gd name="T46" fmla="*/ 127 w 233"/>
                  <a:gd name="T47" fmla="*/ 143 h 186"/>
                  <a:gd name="T48" fmla="*/ 116 w 233"/>
                  <a:gd name="T49" fmla="*/ 143 h 186"/>
                  <a:gd name="T50" fmla="*/ 111 w 233"/>
                  <a:gd name="T51" fmla="*/ 145 h 186"/>
                  <a:gd name="T52" fmla="*/ 104 w 233"/>
                  <a:gd name="T53" fmla="*/ 148 h 186"/>
                  <a:gd name="T54" fmla="*/ 92 w 233"/>
                  <a:gd name="T55" fmla="*/ 157 h 186"/>
                  <a:gd name="T56" fmla="*/ 86 w 233"/>
                  <a:gd name="T57" fmla="*/ 162 h 186"/>
                  <a:gd name="T58" fmla="*/ 86 w 233"/>
                  <a:gd name="T59" fmla="*/ 176 h 186"/>
                  <a:gd name="T60" fmla="*/ 84 w 233"/>
                  <a:gd name="T61" fmla="*/ 186 h 186"/>
                  <a:gd name="T62" fmla="*/ 2 w 233"/>
                  <a:gd name="T63" fmla="*/ 182 h 186"/>
                  <a:gd name="T64" fmla="*/ 22 w 233"/>
                  <a:gd name="T65" fmla="*/ 176 h 186"/>
                  <a:gd name="T66" fmla="*/ 39 w 233"/>
                  <a:gd name="T67" fmla="*/ 162 h 186"/>
                  <a:gd name="T68" fmla="*/ 60 w 233"/>
                  <a:gd name="T69" fmla="*/ 141 h 186"/>
                  <a:gd name="T70" fmla="*/ 69 w 233"/>
                  <a:gd name="T71" fmla="*/ 126 h 186"/>
                  <a:gd name="T72" fmla="*/ 63 w 233"/>
                  <a:gd name="T73" fmla="*/ 118 h 186"/>
                  <a:gd name="T74" fmla="*/ 67 w 233"/>
                  <a:gd name="T75" fmla="*/ 95 h 186"/>
                  <a:gd name="T76" fmla="*/ 75 w 233"/>
                  <a:gd name="T77" fmla="*/ 77 h 186"/>
                  <a:gd name="T78" fmla="*/ 92 w 233"/>
                  <a:gd name="T79" fmla="*/ 58 h 186"/>
                  <a:gd name="T80" fmla="*/ 123 w 233"/>
                  <a:gd name="T81" fmla="*/ 41 h 186"/>
                  <a:gd name="T82" fmla="*/ 142 w 233"/>
                  <a:gd name="T83" fmla="*/ 2 h 186"/>
                  <a:gd name="T84" fmla="*/ 151 w 233"/>
                  <a:gd name="T85" fmla="*/ 0 h 186"/>
                  <a:gd name="T86" fmla="*/ 154 w 233"/>
                  <a:gd name="T87" fmla="*/ 10 h 186"/>
                  <a:gd name="T88" fmla="*/ 176 w 233"/>
                  <a:gd name="T89" fmla="*/ 15 h 186"/>
                  <a:gd name="T90" fmla="*/ 187 w 233"/>
                  <a:gd name="T91" fmla="*/ 17 h 186"/>
                  <a:gd name="T92" fmla="*/ 195 w 233"/>
                  <a:gd name="T93" fmla="*/ 12 h 186"/>
                  <a:gd name="T94" fmla="*/ 199 w 233"/>
                  <a:gd name="T95" fmla="*/ 19 h 186"/>
                  <a:gd name="T96" fmla="*/ 211 w 233"/>
                  <a:gd name="T97" fmla="*/ 1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3" h="186">
                    <a:moveTo>
                      <a:pt x="211" y="19"/>
                    </a:moveTo>
                    <a:lnTo>
                      <a:pt x="211" y="20"/>
                    </a:lnTo>
                    <a:lnTo>
                      <a:pt x="212" y="22"/>
                    </a:lnTo>
                    <a:lnTo>
                      <a:pt x="216" y="26"/>
                    </a:lnTo>
                    <a:lnTo>
                      <a:pt x="217" y="27"/>
                    </a:lnTo>
                    <a:lnTo>
                      <a:pt x="217" y="27"/>
                    </a:lnTo>
                    <a:lnTo>
                      <a:pt x="217" y="29"/>
                    </a:lnTo>
                    <a:lnTo>
                      <a:pt x="217" y="31"/>
                    </a:lnTo>
                    <a:lnTo>
                      <a:pt x="217" y="31"/>
                    </a:lnTo>
                    <a:lnTo>
                      <a:pt x="219" y="32"/>
                    </a:lnTo>
                    <a:lnTo>
                      <a:pt x="219" y="34"/>
                    </a:lnTo>
                    <a:lnTo>
                      <a:pt x="219" y="34"/>
                    </a:lnTo>
                    <a:lnTo>
                      <a:pt x="217" y="36"/>
                    </a:lnTo>
                    <a:lnTo>
                      <a:pt x="219" y="41"/>
                    </a:lnTo>
                    <a:lnTo>
                      <a:pt x="221" y="44"/>
                    </a:lnTo>
                    <a:lnTo>
                      <a:pt x="219" y="48"/>
                    </a:lnTo>
                    <a:lnTo>
                      <a:pt x="219" y="49"/>
                    </a:lnTo>
                    <a:lnTo>
                      <a:pt x="219" y="51"/>
                    </a:lnTo>
                    <a:lnTo>
                      <a:pt x="221" y="55"/>
                    </a:lnTo>
                    <a:lnTo>
                      <a:pt x="221" y="60"/>
                    </a:lnTo>
                    <a:lnTo>
                      <a:pt x="221" y="63"/>
                    </a:lnTo>
                    <a:lnTo>
                      <a:pt x="223" y="65"/>
                    </a:lnTo>
                    <a:lnTo>
                      <a:pt x="224" y="70"/>
                    </a:lnTo>
                    <a:lnTo>
                      <a:pt x="224" y="72"/>
                    </a:lnTo>
                    <a:lnTo>
                      <a:pt x="226" y="73"/>
                    </a:lnTo>
                    <a:lnTo>
                      <a:pt x="228" y="75"/>
                    </a:lnTo>
                    <a:lnTo>
                      <a:pt x="229" y="77"/>
                    </a:lnTo>
                    <a:lnTo>
                      <a:pt x="231" y="77"/>
                    </a:lnTo>
                    <a:lnTo>
                      <a:pt x="233" y="78"/>
                    </a:lnTo>
                    <a:lnTo>
                      <a:pt x="231" y="80"/>
                    </a:lnTo>
                    <a:lnTo>
                      <a:pt x="229" y="82"/>
                    </a:lnTo>
                    <a:lnTo>
                      <a:pt x="228" y="83"/>
                    </a:lnTo>
                    <a:lnTo>
                      <a:pt x="229" y="85"/>
                    </a:lnTo>
                    <a:lnTo>
                      <a:pt x="229" y="87"/>
                    </a:lnTo>
                    <a:lnTo>
                      <a:pt x="228" y="87"/>
                    </a:lnTo>
                    <a:lnTo>
                      <a:pt x="224" y="87"/>
                    </a:lnTo>
                    <a:lnTo>
                      <a:pt x="221" y="87"/>
                    </a:lnTo>
                    <a:lnTo>
                      <a:pt x="217" y="87"/>
                    </a:lnTo>
                    <a:lnTo>
                      <a:pt x="212" y="87"/>
                    </a:lnTo>
                    <a:lnTo>
                      <a:pt x="211" y="87"/>
                    </a:lnTo>
                    <a:lnTo>
                      <a:pt x="205" y="87"/>
                    </a:lnTo>
                    <a:lnTo>
                      <a:pt x="204" y="87"/>
                    </a:lnTo>
                    <a:lnTo>
                      <a:pt x="200" y="87"/>
                    </a:lnTo>
                    <a:lnTo>
                      <a:pt x="197" y="89"/>
                    </a:lnTo>
                    <a:lnTo>
                      <a:pt x="197" y="89"/>
                    </a:lnTo>
                    <a:lnTo>
                      <a:pt x="197" y="89"/>
                    </a:lnTo>
                    <a:lnTo>
                      <a:pt x="195" y="90"/>
                    </a:lnTo>
                    <a:lnTo>
                      <a:pt x="195" y="92"/>
                    </a:lnTo>
                    <a:lnTo>
                      <a:pt x="195" y="94"/>
                    </a:lnTo>
                    <a:lnTo>
                      <a:pt x="187" y="95"/>
                    </a:lnTo>
                    <a:lnTo>
                      <a:pt x="183" y="97"/>
                    </a:lnTo>
                    <a:lnTo>
                      <a:pt x="181" y="97"/>
                    </a:lnTo>
                    <a:lnTo>
                      <a:pt x="180" y="97"/>
                    </a:lnTo>
                    <a:lnTo>
                      <a:pt x="180" y="97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80" y="101"/>
                    </a:lnTo>
                    <a:lnTo>
                      <a:pt x="180" y="102"/>
                    </a:lnTo>
                    <a:lnTo>
                      <a:pt x="180" y="104"/>
                    </a:lnTo>
                    <a:lnTo>
                      <a:pt x="180" y="106"/>
                    </a:lnTo>
                    <a:lnTo>
                      <a:pt x="180" y="106"/>
                    </a:lnTo>
                    <a:lnTo>
                      <a:pt x="180" y="107"/>
                    </a:lnTo>
                    <a:lnTo>
                      <a:pt x="180" y="109"/>
                    </a:lnTo>
                    <a:lnTo>
                      <a:pt x="180" y="109"/>
                    </a:lnTo>
                    <a:lnTo>
                      <a:pt x="181" y="109"/>
                    </a:lnTo>
                    <a:lnTo>
                      <a:pt x="181" y="109"/>
                    </a:lnTo>
                    <a:lnTo>
                      <a:pt x="183" y="111"/>
                    </a:lnTo>
                    <a:lnTo>
                      <a:pt x="183" y="112"/>
                    </a:lnTo>
                    <a:lnTo>
                      <a:pt x="181" y="112"/>
                    </a:lnTo>
                    <a:lnTo>
                      <a:pt x="181" y="112"/>
                    </a:lnTo>
                    <a:lnTo>
                      <a:pt x="178" y="114"/>
                    </a:lnTo>
                    <a:lnTo>
                      <a:pt x="176" y="114"/>
                    </a:lnTo>
                    <a:lnTo>
                      <a:pt x="173" y="116"/>
                    </a:lnTo>
                    <a:lnTo>
                      <a:pt x="170" y="119"/>
                    </a:lnTo>
                    <a:lnTo>
                      <a:pt x="166" y="121"/>
                    </a:lnTo>
                    <a:lnTo>
                      <a:pt x="164" y="121"/>
                    </a:lnTo>
                    <a:lnTo>
                      <a:pt x="161" y="123"/>
                    </a:lnTo>
                    <a:lnTo>
                      <a:pt x="158" y="124"/>
                    </a:lnTo>
                    <a:lnTo>
                      <a:pt x="156" y="126"/>
                    </a:lnTo>
                    <a:lnTo>
                      <a:pt x="152" y="131"/>
                    </a:lnTo>
                    <a:lnTo>
                      <a:pt x="151" y="133"/>
                    </a:lnTo>
                    <a:lnTo>
                      <a:pt x="147" y="135"/>
                    </a:lnTo>
                    <a:lnTo>
                      <a:pt x="146" y="136"/>
                    </a:lnTo>
                    <a:lnTo>
                      <a:pt x="142" y="136"/>
                    </a:lnTo>
                    <a:lnTo>
                      <a:pt x="137" y="138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30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7" y="140"/>
                    </a:lnTo>
                    <a:lnTo>
                      <a:pt x="127" y="141"/>
                    </a:lnTo>
                    <a:lnTo>
                      <a:pt x="127" y="143"/>
                    </a:lnTo>
                    <a:lnTo>
                      <a:pt x="127" y="143"/>
                    </a:lnTo>
                    <a:lnTo>
                      <a:pt x="125" y="143"/>
                    </a:lnTo>
                    <a:lnTo>
                      <a:pt x="123" y="143"/>
                    </a:lnTo>
                    <a:lnTo>
                      <a:pt x="122" y="143"/>
                    </a:lnTo>
                    <a:lnTo>
                      <a:pt x="116" y="143"/>
                    </a:lnTo>
                    <a:lnTo>
                      <a:pt x="115" y="143"/>
                    </a:lnTo>
                    <a:lnTo>
                      <a:pt x="115" y="143"/>
                    </a:lnTo>
                    <a:lnTo>
                      <a:pt x="113" y="143"/>
                    </a:lnTo>
                    <a:lnTo>
                      <a:pt x="111" y="145"/>
                    </a:lnTo>
                    <a:lnTo>
                      <a:pt x="110" y="147"/>
                    </a:lnTo>
                    <a:lnTo>
                      <a:pt x="110" y="147"/>
                    </a:lnTo>
                    <a:lnTo>
                      <a:pt x="106" y="148"/>
                    </a:lnTo>
                    <a:lnTo>
                      <a:pt x="104" y="148"/>
                    </a:lnTo>
                    <a:lnTo>
                      <a:pt x="99" y="152"/>
                    </a:lnTo>
                    <a:lnTo>
                      <a:pt x="99" y="153"/>
                    </a:lnTo>
                    <a:lnTo>
                      <a:pt x="94" y="157"/>
                    </a:lnTo>
                    <a:lnTo>
                      <a:pt x="92" y="157"/>
                    </a:lnTo>
                    <a:lnTo>
                      <a:pt x="91" y="159"/>
                    </a:lnTo>
                    <a:lnTo>
                      <a:pt x="89" y="160"/>
                    </a:lnTo>
                    <a:lnTo>
                      <a:pt x="86" y="162"/>
                    </a:lnTo>
                    <a:lnTo>
                      <a:pt x="86" y="162"/>
                    </a:lnTo>
                    <a:lnTo>
                      <a:pt x="86" y="164"/>
                    </a:lnTo>
                    <a:lnTo>
                      <a:pt x="86" y="167"/>
                    </a:lnTo>
                    <a:lnTo>
                      <a:pt x="86" y="170"/>
                    </a:lnTo>
                    <a:lnTo>
                      <a:pt x="86" y="176"/>
                    </a:lnTo>
                    <a:lnTo>
                      <a:pt x="86" y="179"/>
                    </a:lnTo>
                    <a:lnTo>
                      <a:pt x="86" y="186"/>
                    </a:lnTo>
                    <a:lnTo>
                      <a:pt x="84" y="186"/>
                    </a:lnTo>
                    <a:lnTo>
                      <a:pt x="84" y="186"/>
                    </a:lnTo>
                    <a:lnTo>
                      <a:pt x="84" y="186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2" y="182"/>
                    </a:lnTo>
                    <a:lnTo>
                      <a:pt x="4" y="179"/>
                    </a:lnTo>
                    <a:lnTo>
                      <a:pt x="7" y="177"/>
                    </a:lnTo>
                    <a:lnTo>
                      <a:pt x="14" y="177"/>
                    </a:lnTo>
                    <a:lnTo>
                      <a:pt x="22" y="176"/>
                    </a:lnTo>
                    <a:lnTo>
                      <a:pt x="31" y="170"/>
                    </a:lnTo>
                    <a:lnTo>
                      <a:pt x="33" y="169"/>
                    </a:lnTo>
                    <a:lnTo>
                      <a:pt x="36" y="167"/>
                    </a:lnTo>
                    <a:lnTo>
                      <a:pt x="39" y="162"/>
                    </a:lnTo>
                    <a:lnTo>
                      <a:pt x="48" y="157"/>
                    </a:lnTo>
                    <a:lnTo>
                      <a:pt x="51" y="155"/>
                    </a:lnTo>
                    <a:lnTo>
                      <a:pt x="57" y="148"/>
                    </a:lnTo>
                    <a:lnTo>
                      <a:pt x="60" y="141"/>
                    </a:lnTo>
                    <a:lnTo>
                      <a:pt x="63" y="138"/>
                    </a:lnTo>
                    <a:lnTo>
                      <a:pt x="65" y="135"/>
                    </a:lnTo>
                    <a:lnTo>
                      <a:pt x="67" y="131"/>
                    </a:lnTo>
                    <a:lnTo>
                      <a:pt x="69" y="126"/>
                    </a:lnTo>
                    <a:lnTo>
                      <a:pt x="67" y="124"/>
                    </a:lnTo>
                    <a:lnTo>
                      <a:pt x="65" y="121"/>
                    </a:lnTo>
                    <a:lnTo>
                      <a:pt x="63" y="119"/>
                    </a:lnTo>
                    <a:lnTo>
                      <a:pt x="63" y="118"/>
                    </a:lnTo>
                    <a:lnTo>
                      <a:pt x="63" y="116"/>
                    </a:lnTo>
                    <a:lnTo>
                      <a:pt x="63" y="111"/>
                    </a:lnTo>
                    <a:lnTo>
                      <a:pt x="63" y="102"/>
                    </a:lnTo>
                    <a:lnTo>
                      <a:pt x="67" y="95"/>
                    </a:lnTo>
                    <a:lnTo>
                      <a:pt x="74" y="87"/>
                    </a:lnTo>
                    <a:lnTo>
                      <a:pt x="74" y="83"/>
                    </a:lnTo>
                    <a:lnTo>
                      <a:pt x="75" y="78"/>
                    </a:lnTo>
                    <a:lnTo>
                      <a:pt x="75" y="77"/>
                    </a:lnTo>
                    <a:lnTo>
                      <a:pt x="82" y="68"/>
                    </a:lnTo>
                    <a:lnTo>
                      <a:pt x="87" y="63"/>
                    </a:lnTo>
                    <a:lnTo>
                      <a:pt x="89" y="61"/>
                    </a:lnTo>
                    <a:lnTo>
                      <a:pt x="92" y="58"/>
                    </a:lnTo>
                    <a:lnTo>
                      <a:pt x="108" y="53"/>
                    </a:lnTo>
                    <a:lnTo>
                      <a:pt x="115" y="48"/>
                    </a:lnTo>
                    <a:lnTo>
                      <a:pt x="120" y="44"/>
                    </a:lnTo>
                    <a:lnTo>
                      <a:pt x="123" y="41"/>
                    </a:lnTo>
                    <a:lnTo>
                      <a:pt x="130" y="26"/>
                    </a:lnTo>
                    <a:lnTo>
                      <a:pt x="139" y="5"/>
                    </a:lnTo>
                    <a:lnTo>
                      <a:pt x="139" y="3"/>
                    </a:lnTo>
                    <a:lnTo>
                      <a:pt x="142" y="2"/>
                    </a:lnTo>
                    <a:lnTo>
                      <a:pt x="144" y="2"/>
                    </a:lnTo>
                    <a:lnTo>
                      <a:pt x="147" y="2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1" y="2"/>
                    </a:lnTo>
                    <a:lnTo>
                      <a:pt x="151" y="3"/>
                    </a:lnTo>
                    <a:lnTo>
                      <a:pt x="152" y="7"/>
                    </a:lnTo>
                    <a:lnTo>
                      <a:pt x="154" y="10"/>
                    </a:lnTo>
                    <a:lnTo>
                      <a:pt x="159" y="15"/>
                    </a:lnTo>
                    <a:lnTo>
                      <a:pt x="164" y="17"/>
                    </a:lnTo>
                    <a:lnTo>
                      <a:pt x="170" y="17"/>
                    </a:lnTo>
                    <a:lnTo>
                      <a:pt x="176" y="15"/>
                    </a:lnTo>
                    <a:lnTo>
                      <a:pt x="180" y="15"/>
                    </a:lnTo>
                    <a:lnTo>
                      <a:pt x="181" y="15"/>
                    </a:lnTo>
                    <a:lnTo>
                      <a:pt x="183" y="15"/>
                    </a:lnTo>
                    <a:lnTo>
                      <a:pt x="187" y="17"/>
                    </a:lnTo>
                    <a:lnTo>
                      <a:pt x="192" y="15"/>
                    </a:lnTo>
                    <a:lnTo>
                      <a:pt x="193" y="14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195" y="14"/>
                    </a:lnTo>
                    <a:lnTo>
                      <a:pt x="197" y="14"/>
                    </a:lnTo>
                    <a:lnTo>
                      <a:pt x="197" y="17"/>
                    </a:lnTo>
                    <a:lnTo>
                      <a:pt x="199" y="19"/>
                    </a:lnTo>
                    <a:lnTo>
                      <a:pt x="200" y="19"/>
                    </a:lnTo>
                    <a:lnTo>
                      <a:pt x="202" y="19"/>
                    </a:lnTo>
                    <a:lnTo>
                      <a:pt x="205" y="19"/>
                    </a:lnTo>
                    <a:lnTo>
                      <a:pt x="211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09" name="Freeform 144"/>
              <p:cNvSpPr>
                <a:spLocks/>
              </p:cNvSpPr>
              <p:nvPr/>
            </p:nvSpPr>
            <p:spPr bwMode="auto">
              <a:xfrm>
                <a:off x="3777" y="2120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0 h 2"/>
                  <a:gd name="T10" fmla="*/ 1 w 1"/>
                  <a:gd name="T11" fmla="*/ 0 h 2"/>
                  <a:gd name="T12" fmla="*/ 1 w 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0" name="Freeform 145"/>
              <p:cNvSpPr>
                <a:spLocks/>
              </p:cNvSpPr>
              <p:nvPr/>
            </p:nvSpPr>
            <p:spPr bwMode="auto">
              <a:xfrm>
                <a:off x="4146" y="1990"/>
                <a:ext cx="69" cy="86"/>
              </a:xfrm>
              <a:custGeom>
                <a:avLst/>
                <a:gdLst>
                  <a:gd name="T0" fmla="*/ 29 w 69"/>
                  <a:gd name="T1" fmla="*/ 82 h 86"/>
                  <a:gd name="T2" fmla="*/ 29 w 69"/>
                  <a:gd name="T3" fmla="*/ 81 h 86"/>
                  <a:gd name="T4" fmla="*/ 29 w 69"/>
                  <a:gd name="T5" fmla="*/ 75 h 86"/>
                  <a:gd name="T6" fmla="*/ 29 w 69"/>
                  <a:gd name="T7" fmla="*/ 70 h 86"/>
                  <a:gd name="T8" fmla="*/ 33 w 69"/>
                  <a:gd name="T9" fmla="*/ 58 h 86"/>
                  <a:gd name="T10" fmla="*/ 31 w 69"/>
                  <a:gd name="T11" fmla="*/ 52 h 86"/>
                  <a:gd name="T12" fmla="*/ 28 w 69"/>
                  <a:gd name="T13" fmla="*/ 41 h 86"/>
                  <a:gd name="T14" fmla="*/ 23 w 69"/>
                  <a:gd name="T15" fmla="*/ 36 h 86"/>
                  <a:gd name="T16" fmla="*/ 17 w 69"/>
                  <a:gd name="T17" fmla="*/ 29 h 86"/>
                  <a:gd name="T18" fmla="*/ 14 w 69"/>
                  <a:gd name="T19" fmla="*/ 24 h 86"/>
                  <a:gd name="T20" fmla="*/ 12 w 69"/>
                  <a:gd name="T21" fmla="*/ 19 h 86"/>
                  <a:gd name="T22" fmla="*/ 9 w 69"/>
                  <a:gd name="T23" fmla="*/ 11 h 86"/>
                  <a:gd name="T24" fmla="*/ 4 w 69"/>
                  <a:gd name="T25" fmla="*/ 7 h 86"/>
                  <a:gd name="T26" fmla="*/ 2 w 69"/>
                  <a:gd name="T27" fmla="*/ 6 h 86"/>
                  <a:gd name="T28" fmla="*/ 9 w 69"/>
                  <a:gd name="T29" fmla="*/ 4 h 86"/>
                  <a:gd name="T30" fmla="*/ 16 w 69"/>
                  <a:gd name="T31" fmla="*/ 2 h 86"/>
                  <a:gd name="T32" fmla="*/ 19 w 69"/>
                  <a:gd name="T33" fmla="*/ 0 h 86"/>
                  <a:gd name="T34" fmla="*/ 24 w 69"/>
                  <a:gd name="T35" fmla="*/ 2 h 86"/>
                  <a:gd name="T36" fmla="*/ 28 w 69"/>
                  <a:gd name="T37" fmla="*/ 6 h 86"/>
                  <a:gd name="T38" fmla="*/ 31 w 69"/>
                  <a:gd name="T39" fmla="*/ 7 h 86"/>
                  <a:gd name="T40" fmla="*/ 35 w 69"/>
                  <a:gd name="T41" fmla="*/ 9 h 86"/>
                  <a:gd name="T42" fmla="*/ 36 w 69"/>
                  <a:gd name="T43" fmla="*/ 11 h 86"/>
                  <a:gd name="T44" fmla="*/ 38 w 69"/>
                  <a:gd name="T45" fmla="*/ 11 h 86"/>
                  <a:gd name="T46" fmla="*/ 45 w 69"/>
                  <a:gd name="T47" fmla="*/ 14 h 86"/>
                  <a:gd name="T48" fmla="*/ 48 w 69"/>
                  <a:gd name="T49" fmla="*/ 16 h 86"/>
                  <a:gd name="T50" fmla="*/ 50 w 69"/>
                  <a:gd name="T51" fmla="*/ 17 h 86"/>
                  <a:gd name="T52" fmla="*/ 50 w 69"/>
                  <a:gd name="T53" fmla="*/ 24 h 86"/>
                  <a:gd name="T54" fmla="*/ 50 w 69"/>
                  <a:gd name="T55" fmla="*/ 29 h 86"/>
                  <a:gd name="T56" fmla="*/ 53 w 69"/>
                  <a:gd name="T57" fmla="*/ 33 h 86"/>
                  <a:gd name="T58" fmla="*/ 57 w 69"/>
                  <a:gd name="T59" fmla="*/ 34 h 86"/>
                  <a:gd name="T60" fmla="*/ 57 w 69"/>
                  <a:gd name="T61" fmla="*/ 38 h 86"/>
                  <a:gd name="T62" fmla="*/ 57 w 69"/>
                  <a:gd name="T63" fmla="*/ 41 h 86"/>
                  <a:gd name="T64" fmla="*/ 58 w 69"/>
                  <a:gd name="T65" fmla="*/ 45 h 86"/>
                  <a:gd name="T66" fmla="*/ 64 w 69"/>
                  <a:gd name="T67" fmla="*/ 48 h 86"/>
                  <a:gd name="T68" fmla="*/ 65 w 69"/>
                  <a:gd name="T69" fmla="*/ 55 h 86"/>
                  <a:gd name="T70" fmla="*/ 67 w 69"/>
                  <a:gd name="T71" fmla="*/ 60 h 86"/>
                  <a:gd name="T72" fmla="*/ 62 w 69"/>
                  <a:gd name="T73" fmla="*/ 58 h 86"/>
                  <a:gd name="T74" fmla="*/ 58 w 69"/>
                  <a:gd name="T75" fmla="*/ 60 h 86"/>
                  <a:gd name="T76" fmla="*/ 55 w 69"/>
                  <a:gd name="T77" fmla="*/ 58 h 86"/>
                  <a:gd name="T78" fmla="*/ 53 w 69"/>
                  <a:gd name="T79" fmla="*/ 58 h 86"/>
                  <a:gd name="T80" fmla="*/ 52 w 69"/>
                  <a:gd name="T81" fmla="*/ 60 h 86"/>
                  <a:gd name="T82" fmla="*/ 50 w 69"/>
                  <a:gd name="T83" fmla="*/ 57 h 86"/>
                  <a:gd name="T84" fmla="*/ 47 w 69"/>
                  <a:gd name="T85" fmla="*/ 58 h 86"/>
                  <a:gd name="T86" fmla="*/ 47 w 69"/>
                  <a:gd name="T87" fmla="*/ 62 h 86"/>
                  <a:gd name="T88" fmla="*/ 47 w 69"/>
                  <a:gd name="T89" fmla="*/ 69 h 86"/>
                  <a:gd name="T90" fmla="*/ 41 w 69"/>
                  <a:gd name="T91" fmla="*/ 74 h 86"/>
                  <a:gd name="T92" fmla="*/ 36 w 69"/>
                  <a:gd name="T93" fmla="*/ 79 h 86"/>
                  <a:gd name="T94" fmla="*/ 38 w 69"/>
                  <a:gd name="T95" fmla="*/ 82 h 86"/>
                  <a:gd name="T96" fmla="*/ 33 w 69"/>
                  <a:gd name="T97" fmla="*/ 8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" h="86">
                    <a:moveTo>
                      <a:pt x="31" y="86"/>
                    </a:moveTo>
                    <a:lnTo>
                      <a:pt x="31" y="84"/>
                    </a:lnTo>
                    <a:lnTo>
                      <a:pt x="29" y="82"/>
                    </a:lnTo>
                    <a:lnTo>
                      <a:pt x="29" y="81"/>
                    </a:lnTo>
                    <a:lnTo>
                      <a:pt x="29" y="81"/>
                    </a:lnTo>
                    <a:lnTo>
                      <a:pt x="29" y="81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29" y="75"/>
                    </a:lnTo>
                    <a:lnTo>
                      <a:pt x="29" y="75"/>
                    </a:lnTo>
                    <a:lnTo>
                      <a:pt x="29" y="74"/>
                    </a:lnTo>
                    <a:lnTo>
                      <a:pt x="29" y="70"/>
                    </a:lnTo>
                    <a:lnTo>
                      <a:pt x="29" y="67"/>
                    </a:lnTo>
                    <a:lnTo>
                      <a:pt x="31" y="60"/>
                    </a:lnTo>
                    <a:lnTo>
                      <a:pt x="33" y="58"/>
                    </a:lnTo>
                    <a:lnTo>
                      <a:pt x="31" y="57"/>
                    </a:lnTo>
                    <a:lnTo>
                      <a:pt x="33" y="53"/>
                    </a:lnTo>
                    <a:lnTo>
                      <a:pt x="31" y="52"/>
                    </a:lnTo>
                    <a:lnTo>
                      <a:pt x="31" y="48"/>
                    </a:lnTo>
                    <a:lnTo>
                      <a:pt x="29" y="43"/>
                    </a:lnTo>
                    <a:lnTo>
                      <a:pt x="28" y="41"/>
                    </a:lnTo>
                    <a:lnTo>
                      <a:pt x="24" y="40"/>
                    </a:lnTo>
                    <a:lnTo>
                      <a:pt x="24" y="38"/>
                    </a:lnTo>
                    <a:lnTo>
                      <a:pt x="23" y="36"/>
                    </a:lnTo>
                    <a:lnTo>
                      <a:pt x="21" y="34"/>
                    </a:lnTo>
                    <a:lnTo>
                      <a:pt x="21" y="33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2" y="21"/>
                    </a:lnTo>
                    <a:lnTo>
                      <a:pt x="12" y="19"/>
                    </a:lnTo>
                    <a:lnTo>
                      <a:pt x="11" y="16"/>
                    </a:lnTo>
                    <a:lnTo>
                      <a:pt x="11" y="12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29" y="6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3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1"/>
                    </a:lnTo>
                    <a:lnTo>
                      <a:pt x="35" y="9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8" y="11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5" y="14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50" y="16"/>
                    </a:lnTo>
                    <a:lnTo>
                      <a:pt x="50" y="17"/>
                    </a:lnTo>
                    <a:lnTo>
                      <a:pt x="52" y="21"/>
                    </a:lnTo>
                    <a:lnTo>
                      <a:pt x="50" y="23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0" y="28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53" y="33"/>
                    </a:lnTo>
                    <a:lnTo>
                      <a:pt x="53" y="33"/>
                    </a:lnTo>
                    <a:lnTo>
                      <a:pt x="55" y="34"/>
                    </a:lnTo>
                    <a:lnTo>
                      <a:pt x="57" y="34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7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41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5"/>
                    </a:lnTo>
                    <a:lnTo>
                      <a:pt x="60" y="46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5" y="50"/>
                    </a:lnTo>
                    <a:lnTo>
                      <a:pt x="65" y="53"/>
                    </a:lnTo>
                    <a:lnTo>
                      <a:pt x="65" y="55"/>
                    </a:lnTo>
                    <a:lnTo>
                      <a:pt x="69" y="58"/>
                    </a:lnTo>
                    <a:lnTo>
                      <a:pt x="69" y="60"/>
                    </a:lnTo>
                    <a:lnTo>
                      <a:pt x="67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8" y="60"/>
                    </a:lnTo>
                    <a:lnTo>
                      <a:pt x="57" y="58"/>
                    </a:lnTo>
                    <a:lnTo>
                      <a:pt x="57" y="58"/>
                    </a:lnTo>
                    <a:lnTo>
                      <a:pt x="55" y="58"/>
                    </a:lnTo>
                    <a:lnTo>
                      <a:pt x="55" y="58"/>
                    </a:lnTo>
                    <a:lnTo>
                      <a:pt x="55" y="58"/>
                    </a:lnTo>
                    <a:lnTo>
                      <a:pt x="53" y="58"/>
                    </a:lnTo>
                    <a:lnTo>
                      <a:pt x="53" y="57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0" y="60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50" y="55"/>
                    </a:lnTo>
                    <a:lnTo>
                      <a:pt x="48" y="57"/>
                    </a:lnTo>
                    <a:lnTo>
                      <a:pt x="47" y="58"/>
                    </a:lnTo>
                    <a:lnTo>
                      <a:pt x="45" y="58"/>
                    </a:lnTo>
                    <a:lnTo>
                      <a:pt x="45" y="60"/>
                    </a:lnTo>
                    <a:lnTo>
                      <a:pt x="47" y="62"/>
                    </a:lnTo>
                    <a:lnTo>
                      <a:pt x="47" y="65"/>
                    </a:lnTo>
                    <a:lnTo>
                      <a:pt x="47" y="67"/>
                    </a:lnTo>
                    <a:lnTo>
                      <a:pt x="47" y="69"/>
                    </a:lnTo>
                    <a:lnTo>
                      <a:pt x="43" y="70"/>
                    </a:lnTo>
                    <a:lnTo>
                      <a:pt x="41" y="72"/>
                    </a:lnTo>
                    <a:lnTo>
                      <a:pt x="41" y="74"/>
                    </a:lnTo>
                    <a:lnTo>
                      <a:pt x="40" y="75"/>
                    </a:lnTo>
                    <a:lnTo>
                      <a:pt x="38" y="77"/>
                    </a:lnTo>
                    <a:lnTo>
                      <a:pt x="36" y="79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8" y="84"/>
                    </a:lnTo>
                    <a:lnTo>
                      <a:pt x="36" y="84"/>
                    </a:lnTo>
                    <a:lnTo>
                      <a:pt x="33" y="84"/>
                    </a:lnTo>
                    <a:lnTo>
                      <a:pt x="33" y="84"/>
                    </a:lnTo>
                    <a:lnTo>
                      <a:pt x="31" y="8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1" name="Freeform 146"/>
              <p:cNvSpPr>
                <a:spLocks noEditPoints="1"/>
              </p:cNvSpPr>
              <p:nvPr/>
            </p:nvSpPr>
            <p:spPr bwMode="auto">
              <a:xfrm>
                <a:off x="4466" y="3281"/>
                <a:ext cx="139" cy="271"/>
              </a:xfrm>
              <a:custGeom>
                <a:avLst/>
                <a:gdLst>
                  <a:gd name="T0" fmla="*/ 127 w 139"/>
                  <a:gd name="T1" fmla="*/ 17 h 271"/>
                  <a:gd name="T2" fmla="*/ 134 w 139"/>
                  <a:gd name="T3" fmla="*/ 46 h 271"/>
                  <a:gd name="T4" fmla="*/ 137 w 139"/>
                  <a:gd name="T5" fmla="*/ 68 h 271"/>
                  <a:gd name="T6" fmla="*/ 132 w 139"/>
                  <a:gd name="T7" fmla="*/ 73 h 271"/>
                  <a:gd name="T8" fmla="*/ 125 w 139"/>
                  <a:gd name="T9" fmla="*/ 65 h 271"/>
                  <a:gd name="T10" fmla="*/ 125 w 139"/>
                  <a:gd name="T11" fmla="*/ 75 h 271"/>
                  <a:gd name="T12" fmla="*/ 127 w 139"/>
                  <a:gd name="T13" fmla="*/ 85 h 271"/>
                  <a:gd name="T14" fmla="*/ 125 w 139"/>
                  <a:gd name="T15" fmla="*/ 94 h 271"/>
                  <a:gd name="T16" fmla="*/ 120 w 139"/>
                  <a:gd name="T17" fmla="*/ 102 h 271"/>
                  <a:gd name="T18" fmla="*/ 115 w 139"/>
                  <a:gd name="T19" fmla="*/ 131 h 271"/>
                  <a:gd name="T20" fmla="*/ 103 w 139"/>
                  <a:gd name="T21" fmla="*/ 165 h 271"/>
                  <a:gd name="T22" fmla="*/ 89 w 139"/>
                  <a:gd name="T23" fmla="*/ 206 h 271"/>
                  <a:gd name="T24" fmla="*/ 84 w 139"/>
                  <a:gd name="T25" fmla="*/ 233 h 271"/>
                  <a:gd name="T26" fmla="*/ 79 w 139"/>
                  <a:gd name="T27" fmla="*/ 247 h 271"/>
                  <a:gd name="T28" fmla="*/ 67 w 139"/>
                  <a:gd name="T29" fmla="*/ 262 h 271"/>
                  <a:gd name="T30" fmla="*/ 48 w 139"/>
                  <a:gd name="T31" fmla="*/ 269 h 271"/>
                  <a:gd name="T32" fmla="*/ 31 w 139"/>
                  <a:gd name="T33" fmla="*/ 266 h 271"/>
                  <a:gd name="T34" fmla="*/ 19 w 139"/>
                  <a:gd name="T35" fmla="*/ 261 h 271"/>
                  <a:gd name="T36" fmla="*/ 14 w 139"/>
                  <a:gd name="T37" fmla="*/ 254 h 271"/>
                  <a:gd name="T38" fmla="*/ 9 w 139"/>
                  <a:gd name="T39" fmla="*/ 240 h 271"/>
                  <a:gd name="T40" fmla="*/ 9 w 139"/>
                  <a:gd name="T41" fmla="*/ 226 h 271"/>
                  <a:gd name="T42" fmla="*/ 2 w 139"/>
                  <a:gd name="T43" fmla="*/ 213 h 271"/>
                  <a:gd name="T44" fmla="*/ 2 w 139"/>
                  <a:gd name="T45" fmla="*/ 196 h 271"/>
                  <a:gd name="T46" fmla="*/ 4 w 139"/>
                  <a:gd name="T47" fmla="*/ 189 h 271"/>
                  <a:gd name="T48" fmla="*/ 12 w 139"/>
                  <a:gd name="T49" fmla="*/ 177 h 271"/>
                  <a:gd name="T50" fmla="*/ 21 w 139"/>
                  <a:gd name="T51" fmla="*/ 158 h 271"/>
                  <a:gd name="T52" fmla="*/ 24 w 139"/>
                  <a:gd name="T53" fmla="*/ 145 h 271"/>
                  <a:gd name="T54" fmla="*/ 19 w 139"/>
                  <a:gd name="T55" fmla="*/ 131 h 271"/>
                  <a:gd name="T56" fmla="*/ 16 w 139"/>
                  <a:gd name="T57" fmla="*/ 112 h 271"/>
                  <a:gd name="T58" fmla="*/ 23 w 139"/>
                  <a:gd name="T59" fmla="*/ 88 h 271"/>
                  <a:gd name="T60" fmla="*/ 26 w 139"/>
                  <a:gd name="T61" fmla="*/ 80 h 271"/>
                  <a:gd name="T62" fmla="*/ 38 w 139"/>
                  <a:gd name="T63" fmla="*/ 75 h 271"/>
                  <a:gd name="T64" fmla="*/ 45 w 139"/>
                  <a:gd name="T65" fmla="*/ 76 h 271"/>
                  <a:gd name="T66" fmla="*/ 48 w 139"/>
                  <a:gd name="T67" fmla="*/ 73 h 271"/>
                  <a:gd name="T68" fmla="*/ 60 w 139"/>
                  <a:gd name="T69" fmla="*/ 75 h 271"/>
                  <a:gd name="T70" fmla="*/ 60 w 139"/>
                  <a:gd name="T71" fmla="*/ 71 h 271"/>
                  <a:gd name="T72" fmla="*/ 70 w 139"/>
                  <a:gd name="T73" fmla="*/ 61 h 271"/>
                  <a:gd name="T74" fmla="*/ 74 w 139"/>
                  <a:gd name="T75" fmla="*/ 65 h 271"/>
                  <a:gd name="T76" fmla="*/ 74 w 139"/>
                  <a:gd name="T77" fmla="*/ 59 h 271"/>
                  <a:gd name="T78" fmla="*/ 79 w 139"/>
                  <a:gd name="T79" fmla="*/ 51 h 271"/>
                  <a:gd name="T80" fmla="*/ 82 w 139"/>
                  <a:gd name="T81" fmla="*/ 54 h 271"/>
                  <a:gd name="T82" fmla="*/ 84 w 139"/>
                  <a:gd name="T83" fmla="*/ 54 h 271"/>
                  <a:gd name="T84" fmla="*/ 91 w 139"/>
                  <a:gd name="T85" fmla="*/ 49 h 271"/>
                  <a:gd name="T86" fmla="*/ 91 w 139"/>
                  <a:gd name="T87" fmla="*/ 36 h 271"/>
                  <a:gd name="T88" fmla="*/ 91 w 139"/>
                  <a:gd name="T89" fmla="*/ 30 h 271"/>
                  <a:gd name="T90" fmla="*/ 96 w 139"/>
                  <a:gd name="T91" fmla="*/ 30 h 271"/>
                  <a:gd name="T92" fmla="*/ 106 w 139"/>
                  <a:gd name="T93" fmla="*/ 22 h 271"/>
                  <a:gd name="T94" fmla="*/ 106 w 139"/>
                  <a:gd name="T95" fmla="*/ 7 h 271"/>
                  <a:gd name="T96" fmla="*/ 115 w 139"/>
                  <a:gd name="T97" fmla="*/ 0 h 271"/>
                  <a:gd name="T98" fmla="*/ 120 w 139"/>
                  <a:gd name="T99" fmla="*/ 5 h 271"/>
                  <a:gd name="T100" fmla="*/ 96 w 139"/>
                  <a:gd name="T101" fmla="*/ 24 h 271"/>
                  <a:gd name="T102" fmla="*/ 98 w 139"/>
                  <a:gd name="T103" fmla="*/ 24 h 271"/>
                  <a:gd name="T104" fmla="*/ 127 w 139"/>
                  <a:gd name="T105" fmla="*/ 9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9" h="271">
                    <a:moveTo>
                      <a:pt x="122" y="7"/>
                    </a:moveTo>
                    <a:lnTo>
                      <a:pt x="122" y="8"/>
                    </a:lnTo>
                    <a:lnTo>
                      <a:pt x="124" y="10"/>
                    </a:lnTo>
                    <a:lnTo>
                      <a:pt x="127" y="15"/>
                    </a:lnTo>
                    <a:lnTo>
                      <a:pt x="127" y="17"/>
                    </a:lnTo>
                    <a:lnTo>
                      <a:pt x="129" y="19"/>
                    </a:lnTo>
                    <a:lnTo>
                      <a:pt x="130" y="22"/>
                    </a:lnTo>
                    <a:lnTo>
                      <a:pt x="132" y="29"/>
                    </a:lnTo>
                    <a:lnTo>
                      <a:pt x="134" y="37"/>
                    </a:lnTo>
                    <a:lnTo>
                      <a:pt x="134" y="46"/>
                    </a:lnTo>
                    <a:lnTo>
                      <a:pt x="135" y="51"/>
                    </a:lnTo>
                    <a:lnTo>
                      <a:pt x="135" y="54"/>
                    </a:lnTo>
                    <a:lnTo>
                      <a:pt x="139" y="59"/>
                    </a:lnTo>
                    <a:lnTo>
                      <a:pt x="139" y="65"/>
                    </a:lnTo>
                    <a:lnTo>
                      <a:pt x="137" y="68"/>
                    </a:lnTo>
                    <a:lnTo>
                      <a:pt x="135" y="73"/>
                    </a:lnTo>
                    <a:lnTo>
                      <a:pt x="135" y="75"/>
                    </a:lnTo>
                    <a:lnTo>
                      <a:pt x="134" y="75"/>
                    </a:lnTo>
                    <a:lnTo>
                      <a:pt x="134" y="75"/>
                    </a:lnTo>
                    <a:lnTo>
                      <a:pt x="132" y="73"/>
                    </a:lnTo>
                    <a:lnTo>
                      <a:pt x="130" y="71"/>
                    </a:lnTo>
                    <a:lnTo>
                      <a:pt x="129" y="68"/>
                    </a:lnTo>
                    <a:lnTo>
                      <a:pt x="129" y="65"/>
                    </a:lnTo>
                    <a:lnTo>
                      <a:pt x="127" y="65"/>
                    </a:lnTo>
                    <a:lnTo>
                      <a:pt x="125" y="65"/>
                    </a:lnTo>
                    <a:lnTo>
                      <a:pt x="124" y="66"/>
                    </a:lnTo>
                    <a:lnTo>
                      <a:pt x="124" y="68"/>
                    </a:lnTo>
                    <a:lnTo>
                      <a:pt x="124" y="70"/>
                    </a:lnTo>
                    <a:lnTo>
                      <a:pt x="124" y="71"/>
                    </a:lnTo>
                    <a:lnTo>
                      <a:pt x="125" y="75"/>
                    </a:lnTo>
                    <a:lnTo>
                      <a:pt x="125" y="78"/>
                    </a:lnTo>
                    <a:lnTo>
                      <a:pt x="125" y="78"/>
                    </a:lnTo>
                    <a:lnTo>
                      <a:pt x="125" y="78"/>
                    </a:lnTo>
                    <a:lnTo>
                      <a:pt x="127" y="82"/>
                    </a:lnTo>
                    <a:lnTo>
                      <a:pt x="127" y="85"/>
                    </a:lnTo>
                    <a:lnTo>
                      <a:pt x="127" y="88"/>
                    </a:lnTo>
                    <a:lnTo>
                      <a:pt x="125" y="90"/>
                    </a:lnTo>
                    <a:lnTo>
                      <a:pt x="125" y="90"/>
                    </a:lnTo>
                    <a:lnTo>
                      <a:pt x="125" y="92"/>
                    </a:lnTo>
                    <a:lnTo>
                      <a:pt x="125" y="94"/>
                    </a:lnTo>
                    <a:lnTo>
                      <a:pt x="124" y="94"/>
                    </a:lnTo>
                    <a:lnTo>
                      <a:pt x="122" y="94"/>
                    </a:lnTo>
                    <a:lnTo>
                      <a:pt x="122" y="97"/>
                    </a:lnTo>
                    <a:lnTo>
                      <a:pt x="120" y="100"/>
                    </a:lnTo>
                    <a:lnTo>
                      <a:pt x="120" y="102"/>
                    </a:lnTo>
                    <a:lnTo>
                      <a:pt x="120" y="109"/>
                    </a:lnTo>
                    <a:lnTo>
                      <a:pt x="120" y="114"/>
                    </a:lnTo>
                    <a:lnTo>
                      <a:pt x="118" y="123"/>
                    </a:lnTo>
                    <a:lnTo>
                      <a:pt x="117" y="126"/>
                    </a:lnTo>
                    <a:lnTo>
                      <a:pt x="115" y="131"/>
                    </a:lnTo>
                    <a:lnTo>
                      <a:pt x="112" y="138"/>
                    </a:lnTo>
                    <a:lnTo>
                      <a:pt x="110" y="146"/>
                    </a:lnTo>
                    <a:lnTo>
                      <a:pt x="106" y="155"/>
                    </a:lnTo>
                    <a:lnTo>
                      <a:pt x="105" y="160"/>
                    </a:lnTo>
                    <a:lnTo>
                      <a:pt x="103" y="165"/>
                    </a:lnTo>
                    <a:lnTo>
                      <a:pt x="101" y="174"/>
                    </a:lnTo>
                    <a:lnTo>
                      <a:pt x="98" y="184"/>
                    </a:lnTo>
                    <a:lnTo>
                      <a:pt x="94" y="194"/>
                    </a:lnTo>
                    <a:lnTo>
                      <a:pt x="91" y="204"/>
                    </a:lnTo>
                    <a:lnTo>
                      <a:pt x="89" y="206"/>
                    </a:lnTo>
                    <a:lnTo>
                      <a:pt x="89" y="213"/>
                    </a:lnTo>
                    <a:lnTo>
                      <a:pt x="88" y="216"/>
                    </a:lnTo>
                    <a:lnTo>
                      <a:pt x="88" y="221"/>
                    </a:lnTo>
                    <a:lnTo>
                      <a:pt x="84" y="230"/>
                    </a:lnTo>
                    <a:lnTo>
                      <a:pt x="84" y="233"/>
                    </a:lnTo>
                    <a:lnTo>
                      <a:pt x="82" y="235"/>
                    </a:lnTo>
                    <a:lnTo>
                      <a:pt x="81" y="240"/>
                    </a:lnTo>
                    <a:lnTo>
                      <a:pt x="79" y="242"/>
                    </a:lnTo>
                    <a:lnTo>
                      <a:pt x="79" y="245"/>
                    </a:lnTo>
                    <a:lnTo>
                      <a:pt x="79" y="247"/>
                    </a:lnTo>
                    <a:lnTo>
                      <a:pt x="77" y="250"/>
                    </a:lnTo>
                    <a:lnTo>
                      <a:pt x="76" y="254"/>
                    </a:lnTo>
                    <a:lnTo>
                      <a:pt x="74" y="259"/>
                    </a:lnTo>
                    <a:lnTo>
                      <a:pt x="72" y="261"/>
                    </a:lnTo>
                    <a:lnTo>
                      <a:pt x="67" y="262"/>
                    </a:lnTo>
                    <a:lnTo>
                      <a:pt x="65" y="262"/>
                    </a:lnTo>
                    <a:lnTo>
                      <a:pt x="60" y="262"/>
                    </a:lnTo>
                    <a:lnTo>
                      <a:pt x="57" y="264"/>
                    </a:lnTo>
                    <a:lnTo>
                      <a:pt x="52" y="266"/>
                    </a:lnTo>
                    <a:lnTo>
                      <a:pt x="48" y="269"/>
                    </a:lnTo>
                    <a:lnTo>
                      <a:pt x="47" y="271"/>
                    </a:lnTo>
                    <a:lnTo>
                      <a:pt x="43" y="271"/>
                    </a:lnTo>
                    <a:lnTo>
                      <a:pt x="38" y="271"/>
                    </a:lnTo>
                    <a:lnTo>
                      <a:pt x="36" y="271"/>
                    </a:lnTo>
                    <a:lnTo>
                      <a:pt x="31" y="266"/>
                    </a:lnTo>
                    <a:lnTo>
                      <a:pt x="28" y="266"/>
                    </a:lnTo>
                    <a:lnTo>
                      <a:pt x="24" y="264"/>
                    </a:lnTo>
                    <a:lnTo>
                      <a:pt x="23" y="264"/>
                    </a:lnTo>
                    <a:lnTo>
                      <a:pt x="21" y="264"/>
                    </a:lnTo>
                    <a:lnTo>
                      <a:pt x="19" y="261"/>
                    </a:lnTo>
                    <a:lnTo>
                      <a:pt x="16" y="259"/>
                    </a:lnTo>
                    <a:lnTo>
                      <a:pt x="16" y="259"/>
                    </a:lnTo>
                    <a:lnTo>
                      <a:pt x="16" y="257"/>
                    </a:lnTo>
                    <a:lnTo>
                      <a:pt x="14" y="255"/>
                    </a:lnTo>
                    <a:lnTo>
                      <a:pt x="14" y="254"/>
                    </a:lnTo>
                    <a:lnTo>
                      <a:pt x="14" y="252"/>
                    </a:lnTo>
                    <a:lnTo>
                      <a:pt x="12" y="249"/>
                    </a:lnTo>
                    <a:lnTo>
                      <a:pt x="9" y="245"/>
                    </a:lnTo>
                    <a:lnTo>
                      <a:pt x="9" y="244"/>
                    </a:lnTo>
                    <a:lnTo>
                      <a:pt x="9" y="240"/>
                    </a:lnTo>
                    <a:lnTo>
                      <a:pt x="9" y="238"/>
                    </a:lnTo>
                    <a:lnTo>
                      <a:pt x="9" y="233"/>
                    </a:lnTo>
                    <a:lnTo>
                      <a:pt x="9" y="230"/>
                    </a:lnTo>
                    <a:lnTo>
                      <a:pt x="9" y="228"/>
                    </a:lnTo>
                    <a:lnTo>
                      <a:pt x="9" y="226"/>
                    </a:lnTo>
                    <a:lnTo>
                      <a:pt x="7" y="223"/>
                    </a:lnTo>
                    <a:lnTo>
                      <a:pt x="7" y="221"/>
                    </a:lnTo>
                    <a:lnTo>
                      <a:pt x="7" y="220"/>
                    </a:lnTo>
                    <a:lnTo>
                      <a:pt x="4" y="215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4"/>
                    </a:lnTo>
                    <a:lnTo>
                      <a:pt x="0" y="203"/>
                    </a:lnTo>
                    <a:lnTo>
                      <a:pt x="0" y="198"/>
                    </a:lnTo>
                    <a:lnTo>
                      <a:pt x="2" y="196"/>
                    </a:lnTo>
                    <a:lnTo>
                      <a:pt x="2" y="194"/>
                    </a:lnTo>
                    <a:lnTo>
                      <a:pt x="2" y="192"/>
                    </a:lnTo>
                    <a:lnTo>
                      <a:pt x="2" y="191"/>
                    </a:lnTo>
                    <a:lnTo>
                      <a:pt x="4" y="191"/>
                    </a:lnTo>
                    <a:lnTo>
                      <a:pt x="4" y="189"/>
                    </a:lnTo>
                    <a:lnTo>
                      <a:pt x="5" y="184"/>
                    </a:lnTo>
                    <a:lnTo>
                      <a:pt x="7" y="182"/>
                    </a:lnTo>
                    <a:lnTo>
                      <a:pt x="9" y="182"/>
                    </a:lnTo>
                    <a:lnTo>
                      <a:pt x="11" y="180"/>
                    </a:lnTo>
                    <a:lnTo>
                      <a:pt x="12" y="177"/>
                    </a:lnTo>
                    <a:lnTo>
                      <a:pt x="14" y="174"/>
                    </a:lnTo>
                    <a:lnTo>
                      <a:pt x="16" y="169"/>
                    </a:lnTo>
                    <a:lnTo>
                      <a:pt x="17" y="167"/>
                    </a:lnTo>
                    <a:lnTo>
                      <a:pt x="19" y="163"/>
                    </a:lnTo>
                    <a:lnTo>
                      <a:pt x="21" y="158"/>
                    </a:lnTo>
                    <a:lnTo>
                      <a:pt x="23" y="157"/>
                    </a:lnTo>
                    <a:lnTo>
                      <a:pt x="23" y="155"/>
                    </a:lnTo>
                    <a:lnTo>
                      <a:pt x="23" y="150"/>
                    </a:lnTo>
                    <a:lnTo>
                      <a:pt x="24" y="146"/>
                    </a:lnTo>
                    <a:lnTo>
                      <a:pt x="24" y="145"/>
                    </a:lnTo>
                    <a:lnTo>
                      <a:pt x="23" y="141"/>
                    </a:lnTo>
                    <a:lnTo>
                      <a:pt x="19" y="138"/>
                    </a:lnTo>
                    <a:lnTo>
                      <a:pt x="19" y="136"/>
                    </a:lnTo>
                    <a:lnTo>
                      <a:pt x="19" y="133"/>
                    </a:lnTo>
                    <a:lnTo>
                      <a:pt x="19" y="131"/>
                    </a:lnTo>
                    <a:lnTo>
                      <a:pt x="19" y="128"/>
                    </a:lnTo>
                    <a:lnTo>
                      <a:pt x="17" y="126"/>
                    </a:lnTo>
                    <a:lnTo>
                      <a:pt x="16" y="121"/>
                    </a:lnTo>
                    <a:lnTo>
                      <a:pt x="16" y="114"/>
                    </a:lnTo>
                    <a:lnTo>
                      <a:pt x="16" y="112"/>
                    </a:lnTo>
                    <a:lnTo>
                      <a:pt x="14" y="109"/>
                    </a:lnTo>
                    <a:lnTo>
                      <a:pt x="14" y="107"/>
                    </a:lnTo>
                    <a:lnTo>
                      <a:pt x="14" y="104"/>
                    </a:lnTo>
                    <a:lnTo>
                      <a:pt x="23" y="90"/>
                    </a:lnTo>
                    <a:lnTo>
                      <a:pt x="23" y="88"/>
                    </a:lnTo>
                    <a:lnTo>
                      <a:pt x="23" y="83"/>
                    </a:lnTo>
                    <a:lnTo>
                      <a:pt x="23" y="82"/>
                    </a:lnTo>
                    <a:lnTo>
                      <a:pt x="23" y="82"/>
                    </a:lnTo>
                    <a:lnTo>
                      <a:pt x="24" y="80"/>
                    </a:lnTo>
                    <a:lnTo>
                      <a:pt x="26" y="80"/>
                    </a:lnTo>
                    <a:lnTo>
                      <a:pt x="33" y="80"/>
                    </a:lnTo>
                    <a:lnTo>
                      <a:pt x="33" y="78"/>
                    </a:lnTo>
                    <a:lnTo>
                      <a:pt x="35" y="78"/>
                    </a:lnTo>
                    <a:lnTo>
                      <a:pt x="38" y="75"/>
                    </a:lnTo>
                    <a:lnTo>
                      <a:pt x="38" y="75"/>
                    </a:lnTo>
                    <a:lnTo>
                      <a:pt x="40" y="75"/>
                    </a:lnTo>
                    <a:lnTo>
                      <a:pt x="40" y="76"/>
                    </a:lnTo>
                    <a:lnTo>
                      <a:pt x="41" y="76"/>
                    </a:lnTo>
                    <a:lnTo>
                      <a:pt x="43" y="76"/>
                    </a:lnTo>
                    <a:lnTo>
                      <a:pt x="45" y="76"/>
                    </a:lnTo>
                    <a:lnTo>
                      <a:pt x="45" y="76"/>
                    </a:lnTo>
                    <a:lnTo>
                      <a:pt x="47" y="75"/>
                    </a:lnTo>
                    <a:lnTo>
                      <a:pt x="47" y="73"/>
                    </a:lnTo>
                    <a:lnTo>
                      <a:pt x="47" y="73"/>
                    </a:lnTo>
                    <a:lnTo>
                      <a:pt x="48" y="73"/>
                    </a:lnTo>
                    <a:lnTo>
                      <a:pt x="52" y="71"/>
                    </a:lnTo>
                    <a:lnTo>
                      <a:pt x="53" y="71"/>
                    </a:lnTo>
                    <a:lnTo>
                      <a:pt x="57" y="71"/>
                    </a:lnTo>
                    <a:lnTo>
                      <a:pt x="57" y="71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2" y="73"/>
                    </a:lnTo>
                    <a:lnTo>
                      <a:pt x="60" y="73"/>
                    </a:lnTo>
                    <a:lnTo>
                      <a:pt x="60" y="71"/>
                    </a:lnTo>
                    <a:lnTo>
                      <a:pt x="60" y="70"/>
                    </a:lnTo>
                    <a:lnTo>
                      <a:pt x="60" y="68"/>
                    </a:lnTo>
                    <a:lnTo>
                      <a:pt x="62" y="66"/>
                    </a:lnTo>
                    <a:lnTo>
                      <a:pt x="67" y="65"/>
                    </a:lnTo>
                    <a:lnTo>
                      <a:pt x="70" y="61"/>
                    </a:lnTo>
                    <a:lnTo>
                      <a:pt x="72" y="61"/>
                    </a:lnTo>
                    <a:lnTo>
                      <a:pt x="72" y="61"/>
                    </a:lnTo>
                    <a:lnTo>
                      <a:pt x="74" y="65"/>
                    </a:lnTo>
                    <a:lnTo>
                      <a:pt x="74" y="65"/>
                    </a:lnTo>
                    <a:lnTo>
                      <a:pt x="74" y="65"/>
                    </a:lnTo>
                    <a:lnTo>
                      <a:pt x="74" y="65"/>
                    </a:lnTo>
                    <a:lnTo>
                      <a:pt x="76" y="63"/>
                    </a:lnTo>
                    <a:lnTo>
                      <a:pt x="76" y="63"/>
                    </a:lnTo>
                    <a:lnTo>
                      <a:pt x="74" y="61"/>
                    </a:lnTo>
                    <a:lnTo>
                      <a:pt x="74" y="59"/>
                    </a:lnTo>
                    <a:lnTo>
                      <a:pt x="74" y="59"/>
                    </a:lnTo>
                    <a:lnTo>
                      <a:pt x="76" y="58"/>
                    </a:lnTo>
                    <a:lnTo>
                      <a:pt x="77" y="54"/>
                    </a:lnTo>
                    <a:lnTo>
                      <a:pt x="79" y="53"/>
                    </a:lnTo>
                    <a:lnTo>
                      <a:pt x="79" y="51"/>
                    </a:lnTo>
                    <a:lnTo>
                      <a:pt x="81" y="51"/>
                    </a:lnTo>
                    <a:lnTo>
                      <a:pt x="81" y="51"/>
                    </a:lnTo>
                    <a:lnTo>
                      <a:pt x="82" y="51"/>
                    </a:lnTo>
                    <a:lnTo>
                      <a:pt x="82" y="53"/>
                    </a:lnTo>
                    <a:lnTo>
                      <a:pt x="82" y="54"/>
                    </a:lnTo>
                    <a:lnTo>
                      <a:pt x="81" y="54"/>
                    </a:lnTo>
                    <a:lnTo>
                      <a:pt x="81" y="56"/>
                    </a:lnTo>
                    <a:lnTo>
                      <a:pt x="82" y="56"/>
                    </a:lnTo>
                    <a:lnTo>
                      <a:pt x="82" y="56"/>
                    </a:lnTo>
                    <a:lnTo>
                      <a:pt x="84" y="54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8" y="49"/>
                    </a:lnTo>
                    <a:lnTo>
                      <a:pt x="89" y="49"/>
                    </a:lnTo>
                    <a:lnTo>
                      <a:pt x="91" y="49"/>
                    </a:lnTo>
                    <a:lnTo>
                      <a:pt x="88" y="48"/>
                    </a:lnTo>
                    <a:lnTo>
                      <a:pt x="88" y="44"/>
                    </a:lnTo>
                    <a:lnTo>
                      <a:pt x="91" y="37"/>
                    </a:lnTo>
                    <a:lnTo>
                      <a:pt x="91" y="37"/>
                    </a:lnTo>
                    <a:lnTo>
                      <a:pt x="91" y="36"/>
                    </a:lnTo>
                    <a:lnTo>
                      <a:pt x="91" y="36"/>
                    </a:lnTo>
                    <a:lnTo>
                      <a:pt x="89" y="34"/>
                    </a:lnTo>
                    <a:lnTo>
                      <a:pt x="89" y="32"/>
                    </a:lnTo>
                    <a:lnTo>
                      <a:pt x="89" y="30"/>
                    </a:lnTo>
                    <a:lnTo>
                      <a:pt x="91" y="30"/>
                    </a:lnTo>
                    <a:lnTo>
                      <a:pt x="91" y="29"/>
                    </a:lnTo>
                    <a:lnTo>
                      <a:pt x="93" y="29"/>
                    </a:lnTo>
                    <a:lnTo>
                      <a:pt x="93" y="29"/>
                    </a:lnTo>
                    <a:lnTo>
                      <a:pt x="96" y="30"/>
                    </a:lnTo>
                    <a:lnTo>
                      <a:pt x="96" y="30"/>
                    </a:lnTo>
                    <a:lnTo>
                      <a:pt x="98" y="29"/>
                    </a:lnTo>
                    <a:lnTo>
                      <a:pt x="100" y="27"/>
                    </a:lnTo>
                    <a:lnTo>
                      <a:pt x="101" y="25"/>
                    </a:lnTo>
                    <a:lnTo>
                      <a:pt x="103" y="25"/>
                    </a:lnTo>
                    <a:lnTo>
                      <a:pt x="106" y="22"/>
                    </a:lnTo>
                    <a:lnTo>
                      <a:pt x="110" y="15"/>
                    </a:lnTo>
                    <a:lnTo>
                      <a:pt x="110" y="13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7"/>
                    </a:lnTo>
                    <a:lnTo>
                      <a:pt x="106" y="7"/>
                    </a:lnTo>
                    <a:lnTo>
                      <a:pt x="110" y="7"/>
                    </a:lnTo>
                    <a:lnTo>
                      <a:pt x="110" y="7"/>
                    </a:lnTo>
                    <a:lnTo>
                      <a:pt x="112" y="3"/>
                    </a:lnTo>
                    <a:lnTo>
                      <a:pt x="11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17" y="1"/>
                    </a:lnTo>
                    <a:lnTo>
                      <a:pt x="118" y="1"/>
                    </a:lnTo>
                    <a:lnTo>
                      <a:pt x="120" y="5"/>
                    </a:lnTo>
                    <a:lnTo>
                      <a:pt x="122" y="7"/>
                    </a:lnTo>
                    <a:lnTo>
                      <a:pt x="122" y="7"/>
                    </a:lnTo>
                    <a:close/>
                    <a:moveTo>
                      <a:pt x="98" y="24"/>
                    </a:moveTo>
                    <a:lnTo>
                      <a:pt x="98" y="25"/>
                    </a:lnTo>
                    <a:lnTo>
                      <a:pt x="96" y="24"/>
                    </a:lnTo>
                    <a:lnTo>
                      <a:pt x="96" y="22"/>
                    </a:lnTo>
                    <a:lnTo>
                      <a:pt x="96" y="22"/>
                    </a:lnTo>
                    <a:lnTo>
                      <a:pt x="96" y="20"/>
                    </a:lnTo>
                    <a:lnTo>
                      <a:pt x="98" y="20"/>
                    </a:lnTo>
                    <a:lnTo>
                      <a:pt x="98" y="24"/>
                    </a:lnTo>
                    <a:lnTo>
                      <a:pt x="98" y="24"/>
                    </a:lnTo>
                    <a:lnTo>
                      <a:pt x="98" y="24"/>
                    </a:lnTo>
                    <a:close/>
                    <a:moveTo>
                      <a:pt x="129" y="94"/>
                    </a:moveTo>
                    <a:lnTo>
                      <a:pt x="127" y="97"/>
                    </a:lnTo>
                    <a:lnTo>
                      <a:pt x="127" y="95"/>
                    </a:lnTo>
                    <a:lnTo>
                      <a:pt x="130" y="90"/>
                    </a:lnTo>
                    <a:lnTo>
                      <a:pt x="130" y="90"/>
                    </a:lnTo>
                    <a:lnTo>
                      <a:pt x="129" y="9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2" name="Freeform 147"/>
              <p:cNvSpPr>
                <a:spLocks/>
              </p:cNvSpPr>
              <p:nvPr/>
            </p:nvSpPr>
            <p:spPr bwMode="auto">
              <a:xfrm>
                <a:off x="3991" y="2127"/>
                <a:ext cx="36" cy="42"/>
              </a:xfrm>
              <a:custGeom>
                <a:avLst/>
                <a:gdLst>
                  <a:gd name="T0" fmla="*/ 13 w 36"/>
                  <a:gd name="T1" fmla="*/ 0 h 42"/>
                  <a:gd name="T2" fmla="*/ 13 w 36"/>
                  <a:gd name="T3" fmla="*/ 1 h 42"/>
                  <a:gd name="T4" fmla="*/ 18 w 36"/>
                  <a:gd name="T5" fmla="*/ 5 h 42"/>
                  <a:gd name="T6" fmla="*/ 22 w 36"/>
                  <a:gd name="T7" fmla="*/ 8 h 42"/>
                  <a:gd name="T8" fmla="*/ 25 w 36"/>
                  <a:gd name="T9" fmla="*/ 10 h 42"/>
                  <a:gd name="T10" fmla="*/ 27 w 36"/>
                  <a:gd name="T11" fmla="*/ 12 h 42"/>
                  <a:gd name="T12" fmla="*/ 34 w 36"/>
                  <a:gd name="T13" fmla="*/ 15 h 42"/>
                  <a:gd name="T14" fmla="*/ 36 w 36"/>
                  <a:gd name="T15" fmla="*/ 17 h 42"/>
                  <a:gd name="T16" fmla="*/ 34 w 36"/>
                  <a:gd name="T17" fmla="*/ 19 h 42"/>
                  <a:gd name="T18" fmla="*/ 32 w 36"/>
                  <a:gd name="T19" fmla="*/ 20 h 42"/>
                  <a:gd name="T20" fmla="*/ 29 w 36"/>
                  <a:gd name="T21" fmla="*/ 20 h 42"/>
                  <a:gd name="T22" fmla="*/ 30 w 36"/>
                  <a:gd name="T23" fmla="*/ 24 h 42"/>
                  <a:gd name="T24" fmla="*/ 30 w 36"/>
                  <a:gd name="T25" fmla="*/ 25 h 42"/>
                  <a:gd name="T26" fmla="*/ 27 w 36"/>
                  <a:gd name="T27" fmla="*/ 27 h 42"/>
                  <a:gd name="T28" fmla="*/ 25 w 36"/>
                  <a:gd name="T29" fmla="*/ 27 h 42"/>
                  <a:gd name="T30" fmla="*/ 24 w 36"/>
                  <a:gd name="T31" fmla="*/ 25 h 42"/>
                  <a:gd name="T32" fmla="*/ 24 w 36"/>
                  <a:gd name="T33" fmla="*/ 24 h 42"/>
                  <a:gd name="T34" fmla="*/ 22 w 36"/>
                  <a:gd name="T35" fmla="*/ 24 h 42"/>
                  <a:gd name="T36" fmla="*/ 20 w 36"/>
                  <a:gd name="T37" fmla="*/ 27 h 42"/>
                  <a:gd name="T38" fmla="*/ 17 w 36"/>
                  <a:gd name="T39" fmla="*/ 30 h 42"/>
                  <a:gd name="T40" fmla="*/ 15 w 36"/>
                  <a:gd name="T41" fmla="*/ 36 h 42"/>
                  <a:gd name="T42" fmla="*/ 17 w 36"/>
                  <a:gd name="T43" fmla="*/ 37 h 42"/>
                  <a:gd name="T44" fmla="*/ 17 w 36"/>
                  <a:gd name="T45" fmla="*/ 39 h 42"/>
                  <a:gd name="T46" fmla="*/ 17 w 36"/>
                  <a:gd name="T47" fmla="*/ 42 h 42"/>
                  <a:gd name="T48" fmla="*/ 12 w 36"/>
                  <a:gd name="T49" fmla="*/ 37 h 42"/>
                  <a:gd name="T50" fmla="*/ 3 w 36"/>
                  <a:gd name="T51" fmla="*/ 30 h 42"/>
                  <a:gd name="T52" fmla="*/ 3 w 36"/>
                  <a:gd name="T53" fmla="*/ 29 h 42"/>
                  <a:gd name="T54" fmla="*/ 1 w 36"/>
                  <a:gd name="T55" fmla="*/ 29 h 42"/>
                  <a:gd name="T56" fmla="*/ 0 w 36"/>
                  <a:gd name="T57" fmla="*/ 29 h 42"/>
                  <a:gd name="T58" fmla="*/ 0 w 36"/>
                  <a:gd name="T59" fmla="*/ 25 h 42"/>
                  <a:gd name="T60" fmla="*/ 0 w 36"/>
                  <a:gd name="T61" fmla="*/ 25 h 42"/>
                  <a:gd name="T62" fmla="*/ 1 w 36"/>
                  <a:gd name="T63" fmla="*/ 24 h 42"/>
                  <a:gd name="T64" fmla="*/ 1 w 36"/>
                  <a:gd name="T65" fmla="*/ 22 h 42"/>
                  <a:gd name="T66" fmla="*/ 0 w 36"/>
                  <a:gd name="T67" fmla="*/ 17 h 42"/>
                  <a:gd name="T68" fmla="*/ 0 w 36"/>
                  <a:gd name="T69" fmla="*/ 13 h 42"/>
                  <a:gd name="T70" fmla="*/ 3 w 36"/>
                  <a:gd name="T71" fmla="*/ 13 h 42"/>
                  <a:gd name="T72" fmla="*/ 3 w 36"/>
                  <a:gd name="T73" fmla="*/ 10 h 42"/>
                  <a:gd name="T74" fmla="*/ 3 w 36"/>
                  <a:gd name="T75" fmla="*/ 8 h 42"/>
                  <a:gd name="T76" fmla="*/ 6 w 36"/>
                  <a:gd name="T77" fmla="*/ 5 h 42"/>
                  <a:gd name="T78" fmla="*/ 8 w 36"/>
                  <a:gd name="T79" fmla="*/ 5 h 42"/>
                  <a:gd name="T80" fmla="*/ 10 w 36"/>
                  <a:gd name="T81" fmla="*/ 7 h 42"/>
                  <a:gd name="T82" fmla="*/ 10 w 36"/>
                  <a:gd name="T83" fmla="*/ 1 h 42"/>
                  <a:gd name="T84" fmla="*/ 8 w 36"/>
                  <a:gd name="T85" fmla="*/ 0 h 42"/>
                  <a:gd name="T86" fmla="*/ 10 w 36"/>
                  <a:gd name="T87" fmla="*/ 0 h 42"/>
                  <a:gd name="T88" fmla="*/ 12 w 36"/>
                  <a:gd name="T89" fmla="*/ 0 h 42"/>
                  <a:gd name="T90" fmla="*/ 13 w 36"/>
                  <a:gd name="T9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" h="42">
                    <a:moveTo>
                      <a:pt x="13" y="0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8" y="5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32" y="15"/>
                    </a:lnTo>
                    <a:lnTo>
                      <a:pt x="34" y="15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19"/>
                    </a:lnTo>
                    <a:lnTo>
                      <a:pt x="34" y="19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0" y="20"/>
                    </a:lnTo>
                    <a:lnTo>
                      <a:pt x="29" y="20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4" y="27"/>
                    </a:lnTo>
                    <a:lnTo>
                      <a:pt x="24" y="25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22" y="25"/>
                    </a:lnTo>
                    <a:lnTo>
                      <a:pt x="20" y="27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17" y="34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3" y="41"/>
                    </a:lnTo>
                    <a:lnTo>
                      <a:pt x="12" y="37"/>
                    </a:lnTo>
                    <a:lnTo>
                      <a:pt x="8" y="34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1" y="29"/>
                    </a:lnTo>
                    <a:lnTo>
                      <a:pt x="1" y="29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3" name="Freeform 148"/>
              <p:cNvSpPr>
                <a:spLocks/>
              </p:cNvSpPr>
              <p:nvPr/>
            </p:nvSpPr>
            <p:spPr bwMode="auto">
              <a:xfrm>
                <a:off x="2423" y="269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4" name="Freeform 149"/>
              <p:cNvSpPr>
                <a:spLocks noEditPoints="1"/>
              </p:cNvSpPr>
              <p:nvPr/>
            </p:nvSpPr>
            <p:spPr bwMode="auto">
              <a:xfrm>
                <a:off x="6841" y="2834"/>
                <a:ext cx="95" cy="104"/>
              </a:xfrm>
              <a:custGeom>
                <a:avLst/>
                <a:gdLst>
                  <a:gd name="T0" fmla="*/ 0 w 95"/>
                  <a:gd name="T1" fmla="*/ 2 h 104"/>
                  <a:gd name="T2" fmla="*/ 0 w 95"/>
                  <a:gd name="T3" fmla="*/ 2 h 104"/>
                  <a:gd name="T4" fmla="*/ 0 w 95"/>
                  <a:gd name="T5" fmla="*/ 2 h 104"/>
                  <a:gd name="T6" fmla="*/ 0 w 95"/>
                  <a:gd name="T7" fmla="*/ 2 h 104"/>
                  <a:gd name="T8" fmla="*/ 0 w 95"/>
                  <a:gd name="T9" fmla="*/ 0 h 104"/>
                  <a:gd name="T10" fmla="*/ 0 w 95"/>
                  <a:gd name="T11" fmla="*/ 2 h 104"/>
                  <a:gd name="T12" fmla="*/ 0 w 95"/>
                  <a:gd name="T13" fmla="*/ 2 h 104"/>
                  <a:gd name="T14" fmla="*/ 0 w 95"/>
                  <a:gd name="T15" fmla="*/ 2 h 104"/>
                  <a:gd name="T16" fmla="*/ 38 w 95"/>
                  <a:gd name="T17" fmla="*/ 75 h 104"/>
                  <a:gd name="T18" fmla="*/ 38 w 95"/>
                  <a:gd name="T19" fmla="*/ 75 h 104"/>
                  <a:gd name="T20" fmla="*/ 36 w 95"/>
                  <a:gd name="T21" fmla="*/ 75 h 104"/>
                  <a:gd name="T22" fmla="*/ 35 w 95"/>
                  <a:gd name="T23" fmla="*/ 75 h 104"/>
                  <a:gd name="T24" fmla="*/ 35 w 95"/>
                  <a:gd name="T25" fmla="*/ 75 h 104"/>
                  <a:gd name="T26" fmla="*/ 36 w 95"/>
                  <a:gd name="T27" fmla="*/ 75 h 104"/>
                  <a:gd name="T28" fmla="*/ 38 w 95"/>
                  <a:gd name="T29" fmla="*/ 75 h 104"/>
                  <a:gd name="T30" fmla="*/ 38 w 95"/>
                  <a:gd name="T31" fmla="*/ 75 h 104"/>
                  <a:gd name="T32" fmla="*/ 81 w 95"/>
                  <a:gd name="T33" fmla="*/ 79 h 104"/>
                  <a:gd name="T34" fmla="*/ 84 w 95"/>
                  <a:gd name="T35" fmla="*/ 80 h 104"/>
                  <a:gd name="T36" fmla="*/ 88 w 95"/>
                  <a:gd name="T37" fmla="*/ 79 h 104"/>
                  <a:gd name="T38" fmla="*/ 86 w 95"/>
                  <a:gd name="T39" fmla="*/ 80 h 104"/>
                  <a:gd name="T40" fmla="*/ 86 w 95"/>
                  <a:gd name="T41" fmla="*/ 80 h 104"/>
                  <a:gd name="T42" fmla="*/ 84 w 95"/>
                  <a:gd name="T43" fmla="*/ 80 h 104"/>
                  <a:gd name="T44" fmla="*/ 84 w 95"/>
                  <a:gd name="T45" fmla="*/ 80 h 104"/>
                  <a:gd name="T46" fmla="*/ 83 w 95"/>
                  <a:gd name="T47" fmla="*/ 80 h 104"/>
                  <a:gd name="T48" fmla="*/ 81 w 95"/>
                  <a:gd name="T49" fmla="*/ 79 h 104"/>
                  <a:gd name="T50" fmla="*/ 81 w 95"/>
                  <a:gd name="T51" fmla="*/ 79 h 104"/>
                  <a:gd name="T52" fmla="*/ 81 w 95"/>
                  <a:gd name="T53" fmla="*/ 79 h 104"/>
                  <a:gd name="T54" fmla="*/ 81 w 95"/>
                  <a:gd name="T55" fmla="*/ 79 h 104"/>
                  <a:gd name="T56" fmla="*/ 81 w 95"/>
                  <a:gd name="T57" fmla="*/ 79 h 104"/>
                  <a:gd name="T58" fmla="*/ 91 w 95"/>
                  <a:gd name="T59" fmla="*/ 80 h 104"/>
                  <a:gd name="T60" fmla="*/ 91 w 95"/>
                  <a:gd name="T61" fmla="*/ 80 h 104"/>
                  <a:gd name="T62" fmla="*/ 93 w 95"/>
                  <a:gd name="T63" fmla="*/ 80 h 104"/>
                  <a:gd name="T64" fmla="*/ 95 w 95"/>
                  <a:gd name="T65" fmla="*/ 82 h 104"/>
                  <a:gd name="T66" fmla="*/ 93 w 95"/>
                  <a:gd name="T67" fmla="*/ 82 h 104"/>
                  <a:gd name="T68" fmla="*/ 93 w 95"/>
                  <a:gd name="T69" fmla="*/ 82 h 104"/>
                  <a:gd name="T70" fmla="*/ 93 w 95"/>
                  <a:gd name="T71" fmla="*/ 80 h 104"/>
                  <a:gd name="T72" fmla="*/ 91 w 95"/>
                  <a:gd name="T73" fmla="*/ 82 h 104"/>
                  <a:gd name="T74" fmla="*/ 91 w 95"/>
                  <a:gd name="T75" fmla="*/ 80 h 104"/>
                  <a:gd name="T76" fmla="*/ 91 w 95"/>
                  <a:gd name="T77" fmla="*/ 80 h 104"/>
                  <a:gd name="T78" fmla="*/ 91 w 95"/>
                  <a:gd name="T79" fmla="*/ 80 h 104"/>
                  <a:gd name="T80" fmla="*/ 54 w 95"/>
                  <a:gd name="T81" fmla="*/ 104 h 104"/>
                  <a:gd name="T82" fmla="*/ 54 w 95"/>
                  <a:gd name="T83" fmla="*/ 104 h 104"/>
                  <a:gd name="T84" fmla="*/ 52 w 95"/>
                  <a:gd name="T85" fmla="*/ 104 h 104"/>
                  <a:gd name="T86" fmla="*/ 54 w 95"/>
                  <a:gd name="T87" fmla="*/ 104 h 104"/>
                  <a:gd name="T88" fmla="*/ 54 w 95"/>
                  <a:gd name="T89" fmla="*/ 102 h 104"/>
                  <a:gd name="T90" fmla="*/ 54 w 95"/>
                  <a:gd name="T91" fmla="*/ 101 h 104"/>
                  <a:gd name="T92" fmla="*/ 55 w 95"/>
                  <a:gd name="T93" fmla="*/ 101 h 104"/>
                  <a:gd name="T94" fmla="*/ 55 w 95"/>
                  <a:gd name="T95" fmla="*/ 101 h 104"/>
                  <a:gd name="T96" fmla="*/ 55 w 95"/>
                  <a:gd name="T97" fmla="*/ 101 h 104"/>
                  <a:gd name="T98" fmla="*/ 54 w 95"/>
                  <a:gd name="T99" fmla="*/ 102 h 104"/>
                  <a:gd name="T100" fmla="*/ 54 w 95"/>
                  <a:gd name="T101" fmla="*/ 104 h 104"/>
                  <a:gd name="T102" fmla="*/ 54 w 95"/>
                  <a:gd name="T10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" h="104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38" y="75"/>
                    </a:moveTo>
                    <a:lnTo>
                      <a:pt x="38" y="75"/>
                    </a:lnTo>
                    <a:lnTo>
                      <a:pt x="36" y="75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6" y="75"/>
                    </a:lnTo>
                    <a:lnTo>
                      <a:pt x="38" y="75"/>
                    </a:lnTo>
                    <a:lnTo>
                      <a:pt x="38" y="75"/>
                    </a:lnTo>
                    <a:close/>
                    <a:moveTo>
                      <a:pt x="81" y="79"/>
                    </a:moveTo>
                    <a:lnTo>
                      <a:pt x="84" y="80"/>
                    </a:lnTo>
                    <a:lnTo>
                      <a:pt x="88" y="79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4" y="80"/>
                    </a:lnTo>
                    <a:lnTo>
                      <a:pt x="83" y="80"/>
                    </a:lnTo>
                    <a:lnTo>
                      <a:pt x="81" y="79"/>
                    </a:lnTo>
                    <a:lnTo>
                      <a:pt x="81" y="79"/>
                    </a:lnTo>
                    <a:lnTo>
                      <a:pt x="81" y="79"/>
                    </a:lnTo>
                    <a:lnTo>
                      <a:pt x="81" y="79"/>
                    </a:lnTo>
                    <a:lnTo>
                      <a:pt x="81" y="79"/>
                    </a:lnTo>
                    <a:close/>
                    <a:moveTo>
                      <a:pt x="91" y="80"/>
                    </a:moveTo>
                    <a:lnTo>
                      <a:pt x="91" y="80"/>
                    </a:lnTo>
                    <a:lnTo>
                      <a:pt x="93" y="80"/>
                    </a:lnTo>
                    <a:lnTo>
                      <a:pt x="95" y="82"/>
                    </a:lnTo>
                    <a:lnTo>
                      <a:pt x="93" y="82"/>
                    </a:lnTo>
                    <a:lnTo>
                      <a:pt x="93" y="82"/>
                    </a:lnTo>
                    <a:lnTo>
                      <a:pt x="93" y="80"/>
                    </a:lnTo>
                    <a:lnTo>
                      <a:pt x="91" y="82"/>
                    </a:lnTo>
                    <a:lnTo>
                      <a:pt x="91" y="80"/>
                    </a:lnTo>
                    <a:lnTo>
                      <a:pt x="91" y="80"/>
                    </a:lnTo>
                    <a:lnTo>
                      <a:pt x="91" y="80"/>
                    </a:lnTo>
                    <a:close/>
                    <a:moveTo>
                      <a:pt x="54" y="104"/>
                    </a:moveTo>
                    <a:lnTo>
                      <a:pt x="54" y="104"/>
                    </a:lnTo>
                    <a:lnTo>
                      <a:pt x="52" y="104"/>
                    </a:lnTo>
                    <a:lnTo>
                      <a:pt x="54" y="104"/>
                    </a:lnTo>
                    <a:lnTo>
                      <a:pt x="54" y="102"/>
                    </a:lnTo>
                    <a:lnTo>
                      <a:pt x="54" y="101"/>
                    </a:lnTo>
                    <a:lnTo>
                      <a:pt x="55" y="101"/>
                    </a:lnTo>
                    <a:lnTo>
                      <a:pt x="55" y="101"/>
                    </a:lnTo>
                    <a:lnTo>
                      <a:pt x="55" y="101"/>
                    </a:lnTo>
                    <a:lnTo>
                      <a:pt x="54" y="102"/>
                    </a:lnTo>
                    <a:lnTo>
                      <a:pt x="54" y="104"/>
                    </a:lnTo>
                    <a:lnTo>
                      <a:pt x="54" y="10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5" name="Freeform 150"/>
              <p:cNvSpPr>
                <a:spLocks/>
              </p:cNvSpPr>
              <p:nvPr/>
            </p:nvSpPr>
            <p:spPr bwMode="auto">
              <a:xfrm>
                <a:off x="4028" y="2157"/>
                <a:ext cx="50" cy="38"/>
              </a:xfrm>
              <a:custGeom>
                <a:avLst/>
                <a:gdLst>
                  <a:gd name="T0" fmla="*/ 40 w 50"/>
                  <a:gd name="T1" fmla="*/ 6 h 38"/>
                  <a:gd name="T2" fmla="*/ 43 w 50"/>
                  <a:gd name="T3" fmla="*/ 7 h 38"/>
                  <a:gd name="T4" fmla="*/ 46 w 50"/>
                  <a:gd name="T5" fmla="*/ 9 h 38"/>
                  <a:gd name="T6" fmla="*/ 48 w 50"/>
                  <a:gd name="T7" fmla="*/ 16 h 38"/>
                  <a:gd name="T8" fmla="*/ 50 w 50"/>
                  <a:gd name="T9" fmla="*/ 16 h 38"/>
                  <a:gd name="T10" fmla="*/ 48 w 50"/>
                  <a:gd name="T11" fmla="*/ 19 h 38"/>
                  <a:gd name="T12" fmla="*/ 48 w 50"/>
                  <a:gd name="T13" fmla="*/ 26 h 38"/>
                  <a:gd name="T14" fmla="*/ 45 w 50"/>
                  <a:gd name="T15" fmla="*/ 26 h 38"/>
                  <a:gd name="T16" fmla="*/ 45 w 50"/>
                  <a:gd name="T17" fmla="*/ 31 h 38"/>
                  <a:gd name="T18" fmla="*/ 40 w 50"/>
                  <a:gd name="T19" fmla="*/ 31 h 38"/>
                  <a:gd name="T20" fmla="*/ 34 w 50"/>
                  <a:gd name="T21" fmla="*/ 31 h 38"/>
                  <a:gd name="T22" fmla="*/ 33 w 50"/>
                  <a:gd name="T23" fmla="*/ 31 h 38"/>
                  <a:gd name="T24" fmla="*/ 29 w 50"/>
                  <a:gd name="T25" fmla="*/ 33 h 38"/>
                  <a:gd name="T26" fmla="*/ 22 w 50"/>
                  <a:gd name="T27" fmla="*/ 38 h 38"/>
                  <a:gd name="T28" fmla="*/ 19 w 50"/>
                  <a:gd name="T29" fmla="*/ 38 h 38"/>
                  <a:gd name="T30" fmla="*/ 17 w 50"/>
                  <a:gd name="T31" fmla="*/ 38 h 38"/>
                  <a:gd name="T32" fmla="*/ 12 w 50"/>
                  <a:gd name="T33" fmla="*/ 38 h 38"/>
                  <a:gd name="T34" fmla="*/ 10 w 50"/>
                  <a:gd name="T35" fmla="*/ 38 h 38"/>
                  <a:gd name="T36" fmla="*/ 9 w 50"/>
                  <a:gd name="T37" fmla="*/ 36 h 38"/>
                  <a:gd name="T38" fmla="*/ 5 w 50"/>
                  <a:gd name="T39" fmla="*/ 36 h 38"/>
                  <a:gd name="T40" fmla="*/ 4 w 50"/>
                  <a:gd name="T41" fmla="*/ 33 h 38"/>
                  <a:gd name="T42" fmla="*/ 2 w 50"/>
                  <a:gd name="T43" fmla="*/ 28 h 38"/>
                  <a:gd name="T44" fmla="*/ 2 w 50"/>
                  <a:gd name="T45" fmla="*/ 24 h 38"/>
                  <a:gd name="T46" fmla="*/ 0 w 50"/>
                  <a:gd name="T47" fmla="*/ 21 h 38"/>
                  <a:gd name="T48" fmla="*/ 2 w 50"/>
                  <a:gd name="T49" fmla="*/ 19 h 38"/>
                  <a:gd name="T50" fmla="*/ 2 w 50"/>
                  <a:gd name="T51" fmla="*/ 12 h 38"/>
                  <a:gd name="T52" fmla="*/ 4 w 50"/>
                  <a:gd name="T53" fmla="*/ 12 h 38"/>
                  <a:gd name="T54" fmla="*/ 5 w 50"/>
                  <a:gd name="T55" fmla="*/ 12 h 38"/>
                  <a:gd name="T56" fmla="*/ 7 w 50"/>
                  <a:gd name="T57" fmla="*/ 9 h 38"/>
                  <a:gd name="T58" fmla="*/ 12 w 50"/>
                  <a:gd name="T59" fmla="*/ 6 h 38"/>
                  <a:gd name="T60" fmla="*/ 16 w 50"/>
                  <a:gd name="T61" fmla="*/ 6 h 38"/>
                  <a:gd name="T62" fmla="*/ 17 w 50"/>
                  <a:gd name="T63" fmla="*/ 7 h 38"/>
                  <a:gd name="T64" fmla="*/ 17 w 50"/>
                  <a:gd name="T65" fmla="*/ 4 h 38"/>
                  <a:gd name="T66" fmla="*/ 22 w 50"/>
                  <a:gd name="T67" fmla="*/ 4 h 38"/>
                  <a:gd name="T68" fmla="*/ 22 w 50"/>
                  <a:gd name="T69" fmla="*/ 4 h 38"/>
                  <a:gd name="T70" fmla="*/ 26 w 50"/>
                  <a:gd name="T71" fmla="*/ 2 h 38"/>
                  <a:gd name="T72" fmla="*/ 28 w 50"/>
                  <a:gd name="T73" fmla="*/ 0 h 38"/>
                  <a:gd name="T74" fmla="*/ 31 w 50"/>
                  <a:gd name="T75" fmla="*/ 2 h 38"/>
                  <a:gd name="T76" fmla="*/ 34 w 50"/>
                  <a:gd name="T77" fmla="*/ 0 h 38"/>
                  <a:gd name="T78" fmla="*/ 36 w 50"/>
                  <a:gd name="T7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0" h="38">
                    <a:moveTo>
                      <a:pt x="36" y="2"/>
                    </a:moveTo>
                    <a:lnTo>
                      <a:pt x="40" y="6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5" y="9"/>
                    </a:lnTo>
                    <a:lnTo>
                      <a:pt x="46" y="9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0" y="17"/>
                    </a:lnTo>
                    <a:lnTo>
                      <a:pt x="48" y="19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45" y="28"/>
                    </a:lnTo>
                    <a:lnTo>
                      <a:pt x="45" y="31"/>
                    </a:lnTo>
                    <a:lnTo>
                      <a:pt x="41" y="31"/>
                    </a:lnTo>
                    <a:lnTo>
                      <a:pt x="40" y="31"/>
                    </a:lnTo>
                    <a:lnTo>
                      <a:pt x="38" y="31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33" y="31"/>
                    </a:lnTo>
                    <a:lnTo>
                      <a:pt x="29" y="31"/>
                    </a:lnTo>
                    <a:lnTo>
                      <a:pt x="29" y="33"/>
                    </a:lnTo>
                    <a:lnTo>
                      <a:pt x="26" y="36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7" y="38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9" y="36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2" y="31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6" y="7"/>
                    </a:lnTo>
                    <a:lnTo>
                      <a:pt x="17" y="7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2"/>
                    </a:lnTo>
                    <a:lnTo>
                      <a:pt x="33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6" name="Freeform 151"/>
              <p:cNvSpPr>
                <a:spLocks/>
              </p:cNvSpPr>
              <p:nvPr/>
            </p:nvSpPr>
            <p:spPr bwMode="auto">
              <a:xfrm>
                <a:off x="3400" y="2558"/>
                <a:ext cx="317" cy="297"/>
              </a:xfrm>
              <a:custGeom>
                <a:avLst/>
                <a:gdLst>
                  <a:gd name="T0" fmla="*/ 317 w 317"/>
                  <a:gd name="T1" fmla="*/ 157 h 297"/>
                  <a:gd name="T2" fmla="*/ 312 w 317"/>
                  <a:gd name="T3" fmla="*/ 184 h 297"/>
                  <a:gd name="T4" fmla="*/ 303 w 317"/>
                  <a:gd name="T5" fmla="*/ 194 h 297"/>
                  <a:gd name="T6" fmla="*/ 276 w 317"/>
                  <a:gd name="T7" fmla="*/ 196 h 297"/>
                  <a:gd name="T8" fmla="*/ 243 w 317"/>
                  <a:gd name="T9" fmla="*/ 203 h 297"/>
                  <a:gd name="T10" fmla="*/ 226 w 317"/>
                  <a:gd name="T11" fmla="*/ 201 h 297"/>
                  <a:gd name="T12" fmla="*/ 207 w 317"/>
                  <a:gd name="T13" fmla="*/ 210 h 297"/>
                  <a:gd name="T14" fmla="*/ 188 w 317"/>
                  <a:gd name="T15" fmla="*/ 217 h 297"/>
                  <a:gd name="T16" fmla="*/ 178 w 317"/>
                  <a:gd name="T17" fmla="*/ 228 h 297"/>
                  <a:gd name="T18" fmla="*/ 170 w 317"/>
                  <a:gd name="T19" fmla="*/ 237 h 297"/>
                  <a:gd name="T20" fmla="*/ 154 w 317"/>
                  <a:gd name="T21" fmla="*/ 237 h 297"/>
                  <a:gd name="T22" fmla="*/ 151 w 317"/>
                  <a:gd name="T23" fmla="*/ 249 h 297"/>
                  <a:gd name="T24" fmla="*/ 146 w 317"/>
                  <a:gd name="T25" fmla="*/ 259 h 297"/>
                  <a:gd name="T26" fmla="*/ 134 w 317"/>
                  <a:gd name="T27" fmla="*/ 268 h 297"/>
                  <a:gd name="T28" fmla="*/ 130 w 317"/>
                  <a:gd name="T29" fmla="*/ 280 h 297"/>
                  <a:gd name="T30" fmla="*/ 127 w 317"/>
                  <a:gd name="T31" fmla="*/ 292 h 297"/>
                  <a:gd name="T32" fmla="*/ 117 w 317"/>
                  <a:gd name="T33" fmla="*/ 295 h 297"/>
                  <a:gd name="T34" fmla="*/ 117 w 317"/>
                  <a:gd name="T35" fmla="*/ 288 h 297"/>
                  <a:gd name="T36" fmla="*/ 111 w 317"/>
                  <a:gd name="T37" fmla="*/ 288 h 297"/>
                  <a:gd name="T38" fmla="*/ 106 w 317"/>
                  <a:gd name="T39" fmla="*/ 293 h 297"/>
                  <a:gd name="T40" fmla="*/ 101 w 317"/>
                  <a:gd name="T41" fmla="*/ 297 h 297"/>
                  <a:gd name="T42" fmla="*/ 93 w 317"/>
                  <a:gd name="T43" fmla="*/ 293 h 297"/>
                  <a:gd name="T44" fmla="*/ 84 w 317"/>
                  <a:gd name="T45" fmla="*/ 297 h 297"/>
                  <a:gd name="T46" fmla="*/ 75 w 317"/>
                  <a:gd name="T47" fmla="*/ 288 h 297"/>
                  <a:gd name="T48" fmla="*/ 70 w 317"/>
                  <a:gd name="T49" fmla="*/ 280 h 297"/>
                  <a:gd name="T50" fmla="*/ 74 w 317"/>
                  <a:gd name="T51" fmla="*/ 274 h 297"/>
                  <a:gd name="T52" fmla="*/ 69 w 317"/>
                  <a:gd name="T53" fmla="*/ 268 h 297"/>
                  <a:gd name="T54" fmla="*/ 64 w 317"/>
                  <a:gd name="T55" fmla="*/ 254 h 297"/>
                  <a:gd name="T56" fmla="*/ 57 w 317"/>
                  <a:gd name="T57" fmla="*/ 254 h 297"/>
                  <a:gd name="T58" fmla="*/ 50 w 317"/>
                  <a:gd name="T59" fmla="*/ 261 h 297"/>
                  <a:gd name="T60" fmla="*/ 34 w 317"/>
                  <a:gd name="T61" fmla="*/ 257 h 297"/>
                  <a:gd name="T62" fmla="*/ 28 w 317"/>
                  <a:gd name="T63" fmla="*/ 261 h 297"/>
                  <a:gd name="T64" fmla="*/ 19 w 317"/>
                  <a:gd name="T65" fmla="*/ 261 h 297"/>
                  <a:gd name="T66" fmla="*/ 17 w 317"/>
                  <a:gd name="T67" fmla="*/ 252 h 297"/>
                  <a:gd name="T68" fmla="*/ 16 w 317"/>
                  <a:gd name="T69" fmla="*/ 240 h 297"/>
                  <a:gd name="T70" fmla="*/ 9 w 317"/>
                  <a:gd name="T71" fmla="*/ 234 h 297"/>
                  <a:gd name="T72" fmla="*/ 4 w 317"/>
                  <a:gd name="T73" fmla="*/ 227 h 297"/>
                  <a:gd name="T74" fmla="*/ 4 w 317"/>
                  <a:gd name="T75" fmla="*/ 217 h 297"/>
                  <a:gd name="T76" fmla="*/ 4 w 317"/>
                  <a:gd name="T77" fmla="*/ 206 h 297"/>
                  <a:gd name="T78" fmla="*/ 12 w 317"/>
                  <a:gd name="T79" fmla="*/ 193 h 297"/>
                  <a:gd name="T80" fmla="*/ 26 w 317"/>
                  <a:gd name="T81" fmla="*/ 199 h 297"/>
                  <a:gd name="T82" fmla="*/ 40 w 317"/>
                  <a:gd name="T83" fmla="*/ 194 h 297"/>
                  <a:gd name="T84" fmla="*/ 55 w 317"/>
                  <a:gd name="T85" fmla="*/ 189 h 297"/>
                  <a:gd name="T86" fmla="*/ 70 w 317"/>
                  <a:gd name="T87" fmla="*/ 193 h 297"/>
                  <a:gd name="T88" fmla="*/ 103 w 317"/>
                  <a:gd name="T89" fmla="*/ 193 h 297"/>
                  <a:gd name="T90" fmla="*/ 130 w 317"/>
                  <a:gd name="T91" fmla="*/ 186 h 297"/>
                  <a:gd name="T92" fmla="*/ 125 w 317"/>
                  <a:gd name="T93" fmla="*/ 152 h 297"/>
                  <a:gd name="T94" fmla="*/ 122 w 317"/>
                  <a:gd name="T95" fmla="*/ 111 h 297"/>
                  <a:gd name="T96" fmla="*/ 117 w 317"/>
                  <a:gd name="T97" fmla="*/ 72 h 297"/>
                  <a:gd name="T98" fmla="*/ 111 w 317"/>
                  <a:gd name="T99" fmla="*/ 31 h 297"/>
                  <a:gd name="T100" fmla="*/ 122 w 317"/>
                  <a:gd name="T101" fmla="*/ 0 h 297"/>
                  <a:gd name="T102" fmla="*/ 173 w 317"/>
                  <a:gd name="T103" fmla="*/ 20 h 297"/>
                  <a:gd name="T104" fmla="*/ 223 w 317"/>
                  <a:gd name="T105" fmla="*/ 56 h 297"/>
                  <a:gd name="T106" fmla="*/ 259 w 317"/>
                  <a:gd name="T107" fmla="*/ 82 h 297"/>
                  <a:gd name="T108" fmla="*/ 269 w 317"/>
                  <a:gd name="T109" fmla="*/ 95 h 297"/>
                  <a:gd name="T110" fmla="*/ 288 w 317"/>
                  <a:gd name="T111" fmla="*/ 102 h 297"/>
                  <a:gd name="T112" fmla="*/ 298 w 317"/>
                  <a:gd name="T113" fmla="*/ 111 h 297"/>
                  <a:gd name="T114" fmla="*/ 295 w 317"/>
                  <a:gd name="T115" fmla="*/ 119 h 297"/>
                  <a:gd name="T116" fmla="*/ 307 w 317"/>
                  <a:gd name="T117" fmla="*/ 12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7" h="297">
                    <a:moveTo>
                      <a:pt x="317" y="119"/>
                    </a:moveTo>
                    <a:lnTo>
                      <a:pt x="317" y="123"/>
                    </a:lnTo>
                    <a:lnTo>
                      <a:pt x="317" y="128"/>
                    </a:lnTo>
                    <a:lnTo>
                      <a:pt x="317" y="135"/>
                    </a:lnTo>
                    <a:lnTo>
                      <a:pt x="317" y="140"/>
                    </a:lnTo>
                    <a:lnTo>
                      <a:pt x="317" y="147"/>
                    </a:lnTo>
                    <a:lnTo>
                      <a:pt x="317" y="152"/>
                    </a:lnTo>
                    <a:lnTo>
                      <a:pt x="317" y="157"/>
                    </a:lnTo>
                    <a:lnTo>
                      <a:pt x="317" y="162"/>
                    </a:lnTo>
                    <a:lnTo>
                      <a:pt x="317" y="164"/>
                    </a:lnTo>
                    <a:lnTo>
                      <a:pt x="317" y="167"/>
                    </a:lnTo>
                    <a:lnTo>
                      <a:pt x="317" y="170"/>
                    </a:lnTo>
                    <a:lnTo>
                      <a:pt x="315" y="176"/>
                    </a:lnTo>
                    <a:lnTo>
                      <a:pt x="313" y="179"/>
                    </a:lnTo>
                    <a:lnTo>
                      <a:pt x="312" y="182"/>
                    </a:lnTo>
                    <a:lnTo>
                      <a:pt x="312" y="184"/>
                    </a:lnTo>
                    <a:lnTo>
                      <a:pt x="310" y="184"/>
                    </a:lnTo>
                    <a:lnTo>
                      <a:pt x="310" y="186"/>
                    </a:lnTo>
                    <a:lnTo>
                      <a:pt x="310" y="188"/>
                    </a:lnTo>
                    <a:lnTo>
                      <a:pt x="310" y="188"/>
                    </a:lnTo>
                    <a:lnTo>
                      <a:pt x="308" y="189"/>
                    </a:lnTo>
                    <a:lnTo>
                      <a:pt x="307" y="189"/>
                    </a:lnTo>
                    <a:lnTo>
                      <a:pt x="303" y="193"/>
                    </a:lnTo>
                    <a:lnTo>
                      <a:pt x="303" y="194"/>
                    </a:lnTo>
                    <a:lnTo>
                      <a:pt x="300" y="194"/>
                    </a:lnTo>
                    <a:lnTo>
                      <a:pt x="295" y="194"/>
                    </a:lnTo>
                    <a:lnTo>
                      <a:pt x="295" y="194"/>
                    </a:lnTo>
                    <a:lnTo>
                      <a:pt x="293" y="194"/>
                    </a:lnTo>
                    <a:lnTo>
                      <a:pt x="293" y="196"/>
                    </a:lnTo>
                    <a:lnTo>
                      <a:pt x="288" y="196"/>
                    </a:lnTo>
                    <a:lnTo>
                      <a:pt x="283" y="196"/>
                    </a:lnTo>
                    <a:lnTo>
                      <a:pt x="276" y="196"/>
                    </a:lnTo>
                    <a:lnTo>
                      <a:pt x="271" y="196"/>
                    </a:lnTo>
                    <a:lnTo>
                      <a:pt x="265" y="196"/>
                    </a:lnTo>
                    <a:lnTo>
                      <a:pt x="260" y="196"/>
                    </a:lnTo>
                    <a:lnTo>
                      <a:pt x="257" y="199"/>
                    </a:lnTo>
                    <a:lnTo>
                      <a:pt x="253" y="203"/>
                    </a:lnTo>
                    <a:lnTo>
                      <a:pt x="253" y="203"/>
                    </a:lnTo>
                    <a:lnTo>
                      <a:pt x="250" y="203"/>
                    </a:lnTo>
                    <a:lnTo>
                      <a:pt x="243" y="203"/>
                    </a:lnTo>
                    <a:lnTo>
                      <a:pt x="241" y="203"/>
                    </a:lnTo>
                    <a:lnTo>
                      <a:pt x="240" y="203"/>
                    </a:lnTo>
                    <a:lnTo>
                      <a:pt x="240" y="205"/>
                    </a:lnTo>
                    <a:lnTo>
                      <a:pt x="236" y="203"/>
                    </a:lnTo>
                    <a:lnTo>
                      <a:pt x="231" y="201"/>
                    </a:lnTo>
                    <a:lnTo>
                      <a:pt x="228" y="201"/>
                    </a:lnTo>
                    <a:lnTo>
                      <a:pt x="228" y="201"/>
                    </a:lnTo>
                    <a:lnTo>
                      <a:pt x="226" y="201"/>
                    </a:lnTo>
                    <a:lnTo>
                      <a:pt x="226" y="201"/>
                    </a:lnTo>
                    <a:lnTo>
                      <a:pt x="223" y="201"/>
                    </a:lnTo>
                    <a:lnTo>
                      <a:pt x="221" y="201"/>
                    </a:lnTo>
                    <a:lnTo>
                      <a:pt x="218" y="203"/>
                    </a:lnTo>
                    <a:lnTo>
                      <a:pt x="216" y="205"/>
                    </a:lnTo>
                    <a:lnTo>
                      <a:pt x="216" y="206"/>
                    </a:lnTo>
                    <a:lnTo>
                      <a:pt x="212" y="206"/>
                    </a:lnTo>
                    <a:lnTo>
                      <a:pt x="207" y="210"/>
                    </a:lnTo>
                    <a:lnTo>
                      <a:pt x="204" y="211"/>
                    </a:lnTo>
                    <a:lnTo>
                      <a:pt x="204" y="211"/>
                    </a:lnTo>
                    <a:lnTo>
                      <a:pt x="202" y="213"/>
                    </a:lnTo>
                    <a:lnTo>
                      <a:pt x="199" y="213"/>
                    </a:lnTo>
                    <a:lnTo>
                      <a:pt x="197" y="213"/>
                    </a:lnTo>
                    <a:lnTo>
                      <a:pt x="195" y="218"/>
                    </a:lnTo>
                    <a:lnTo>
                      <a:pt x="195" y="218"/>
                    </a:lnTo>
                    <a:lnTo>
                      <a:pt x="188" y="217"/>
                    </a:lnTo>
                    <a:lnTo>
                      <a:pt x="187" y="217"/>
                    </a:lnTo>
                    <a:lnTo>
                      <a:pt x="187" y="218"/>
                    </a:lnTo>
                    <a:lnTo>
                      <a:pt x="182" y="220"/>
                    </a:lnTo>
                    <a:lnTo>
                      <a:pt x="180" y="223"/>
                    </a:lnTo>
                    <a:lnTo>
                      <a:pt x="180" y="227"/>
                    </a:lnTo>
                    <a:lnTo>
                      <a:pt x="180" y="227"/>
                    </a:lnTo>
                    <a:lnTo>
                      <a:pt x="180" y="228"/>
                    </a:lnTo>
                    <a:lnTo>
                      <a:pt x="178" y="228"/>
                    </a:lnTo>
                    <a:lnTo>
                      <a:pt x="178" y="228"/>
                    </a:lnTo>
                    <a:lnTo>
                      <a:pt x="176" y="228"/>
                    </a:lnTo>
                    <a:lnTo>
                      <a:pt x="175" y="228"/>
                    </a:lnTo>
                    <a:lnTo>
                      <a:pt x="173" y="228"/>
                    </a:lnTo>
                    <a:lnTo>
                      <a:pt x="173" y="230"/>
                    </a:lnTo>
                    <a:lnTo>
                      <a:pt x="173" y="234"/>
                    </a:lnTo>
                    <a:lnTo>
                      <a:pt x="173" y="235"/>
                    </a:lnTo>
                    <a:lnTo>
                      <a:pt x="170" y="237"/>
                    </a:lnTo>
                    <a:lnTo>
                      <a:pt x="170" y="237"/>
                    </a:lnTo>
                    <a:lnTo>
                      <a:pt x="168" y="239"/>
                    </a:lnTo>
                    <a:lnTo>
                      <a:pt x="166" y="237"/>
                    </a:lnTo>
                    <a:lnTo>
                      <a:pt x="161" y="234"/>
                    </a:lnTo>
                    <a:lnTo>
                      <a:pt x="159" y="234"/>
                    </a:lnTo>
                    <a:lnTo>
                      <a:pt x="158" y="234"/>
                    </a:lnTo>
                    <a:lnTo>
                      <a:pt x="156" y="235"/>
                    </a:lnTo>
                    <a:lnTo>
                      <a:pt x="154" y="237"/>
                    </a:lnTo>
                    <a:lnTo>
                      <a:pt x="154" y="237"/>
                    </a:lnTo>
                    <a:lnTo>
                      <a:pt x="153" y="239"/>
                    </a:lnTo>
                    <a:lnTo>
                      <a:pt x="153" y="240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4" y="245"/>
                    </a:lnTo>
                    <a:lnTo>
                      <a:pt x="149" y="247"/>
                    </a:lnTo>
                    <a:lnTo>
                      <a:pt x="151" y="249"/>
                    </a:lnTo>
                    <a:lnTo>
                      <a:pt x="151" y="249"/>
                    </a:lnTo>
                    <a:lnTo>
                      <a:pt x="151" y="251"/>
                    </a:lnTo>
                    <a:lnTo>
                      <a:pt x="151" y="254"/>
                    </a:lnTo>
                    <a:lnTo>
                      <a:pt x="149" y="256"/>
                    </a:lnTo>
                    <a:lnTo>
                      <a:pt x="149" y="256"/>
                    </a:lnTo>
                    <a:lnTo>
                      <a:pt x="147" y="257"/>
                    </a:lnTo>
                    <a:lnTo>
                      <a:pt x="147" y="259"/>
                    </a:lnTo>
                    <a:lnTo>
                      <a:pt x="146" y="259"/>
                    </a:lnTo>
                    <a:lnTo>
                      <a:pt x="144" y="261"/>
                    </a:lnTo>
                    <a:lnTo>
                      <a:pt x="141" y="261"/>
                    </a:lnTo>
                    <a:lnTo>
                      <a:pt x="137" y="261"/>
                    </a:lnTo>
                    <a:lnTo>
                      <a:pt x="137" y="263"/>
                    </a:lnTo>
                    <a:lnTo>
                      <a:pt x="135" y="263"/>
                    </a:lnTo>
                    <a:lnTo>
                      <a:pt x="134" y="264"/>
                    </a:lnTo>
                    <a:lnTo>
                      <a:pt x="134" y="266"/>
                    </a:lnTo>
                    <a:lnTo>
                      <a:pt x="134" y="268"/>
                    </a:lnTo>
                    <a:lnTo>
                      <a:pt x="134" y="268"/>
                    </a:lnTo>
                    <a:lnTo>
                      <a:pt x="135" y="269"/>
                    </a:lnTo>
                    <a:lnTo>
                      <a:pt x="135" y="269"/>
                    </a:lnTo>
                    <a:lnTo>
                      <a:pt x="135" y="273"/>
                    </a:lnTo>
                    <a:lnTo>
                      <a:pt x="134" y="276"/>
                    </a:lnTo>
                    <a:lnTo>
                      <a:pt x="134" y="278"/>
                    </a:lnTo>
                    <a:lnTo>
                      <a:pt x="132" y="278"/>
                    </a:lnTo>
                    <a:lnTo>
                      <a:pt x="130" y="280"/>
                    </a:lnTo>
                    <a:lnTo>
                      <a:pt x="130" y="281"/>
                    </a:lnTo>
                    <a:lnTo>
                      <a:pt x="130" y="285"/>
                    </a:lnTo>
                    <a:lnTo>
                      <a:pt x="130" y="286"/>
                    </a:lnTo>
                    <a:lnTo>
                      <a:pt x="130" y="288"/>
                    </a:lnTo>
                    <a:lnTo>
                      <a:pt x="130" y="290"/>
                    </a:lnTo>
                    <a:lnTo>
                      <a:pt x="130" y="292"/>
                    </a:lnTo>
                    <a:lnTo>
                      <a:pt x="129" y="292"/>
                    </a:lnTo>
                    <a:lnTo>
                      <a:pt x="127" y="292"/>
                    </a:lnTo>
                    <a:lnTo>
                      <a:pt x="123" y="292"/>
                    </a:lnTo>
                    <a:lnTo>
                      <a:pt x="122" y="293"/>
                    </a:lnTo>
                    <a:lnTo>
                      <a:pt x="122" y="293"/>
                    </a:lnTo>
                    <a:lnTo>
                      <a:pt x="122" y="295"/>
                    </a:lnTo>
                    <a:lnTo>
                      <a:pt x="120" y="295"/>
                    </a:lnTo>
                    <a:lnTo>
                      <a:pt x="120" y="297"/>
                    </a:lnTo>
                    <a:lnTo>
                      <a:pt x="118" y="295"/>
                    </a:lnTo>
                    <a:lnTo>
                      <a:pt x="117" y="295"/>
                    </a:lnTo>
                    <a:lnTo>
                      <a:pt x="117" y="295"/>
                    </a:lnTo>
                    <a:lnTo>
                      <a:pt x="117" y="295"/>
                    </a:lnTo>
                    <a:lnTo>
                      <a:pt x="117" y="293"/>
                    </a:lnTo>
                    <a:lnTo>
                      <a:pt x="117" y="293"/>
                    </a:lnTo>
                    <a:lnTo>
                      <a:pt x="117" y="292"/>
                    </a:lnTo>
                    <a:lnTo>
                      <a:pt x="117" y="290"/>
                    </a:lnTo>
                    <a:lnTo>
                      <a:pt x="117" y="288"/>
                    </a:lnTo>
                    <a:lnTo>
                      <a:pt x="117" y="288"/>
                    </a:lnTo>
                    <a:lnTo>
                      <a:pt x="115" y="286"/>
                    </a:lnTo>
                    <a:lnTo>
                      <a:pt x="115" y="286"/>
                    </a:lnTo>
                    <a:lnTo>
                      <a:pt x="113" y="286"/>
                    </a:lnTo>
                    <a:lnTo>
                      <a:pt x="113" y="286"/>
                    </a:lnTo>
                    <a:lnTo>
                      <a:pt x="111" y="286"/>
                    </a:lnTo>
                    <a:lnTo>
                      <a:pt x="111" y="286"/>
                    </a:lnTo>
                    <a:lnTo>
                      <a:pt x="113" y="288"/>
                    </a:lnTo>
                    <a:lnTo>
                      <a:pt x="111" y="288"/>
                    </a:lnTo>
                    <a:lnTo>
                      <a:pt x="111" y="288"/>
                    </a:lnTo>
                    <a:lnTo>
                      <a:pt x="110" y="288"/>
                    </a:lnTo>
                    <a:lnTo>
                      <a:pt x="108" y="286"/>
                    </a:lnTo>
                    <a:lnTo>
                      <a:pt x="108" y="288"/>
                    </a:lnTo>
                    <a:lnTo>
                      <a:pt x="108" y="288"/>
                    </a:lnTo>
                    <a:lnTo>
                      <a:pt x="106" y="290"/>
                    </a:lnTo>
                    <a:lnTo>
                      <a:pt x="108" y="292"/>
                    </a:lnTo>
                    <a:lnTo>
                      <a:pt x="106" y="293"/>
                    </a:lnTo>
                    <a:lnTo>
                      <a:pt x="106" y="293"/>
                    </a:lnTo>
                    <a:lnTo>
                      <a:pt x="105" y="293"/>
                    </a:lnTo>
                    <a:lnTo>
                      <a:pt x="103" y="293"/>
                    </a:lnTo>
                    <a:lnTo>
                      <a:pt x="103" y="293"/>
                    </a:lnTo>
                    <a:lnTo>
                      <a:pt x="101" y="293"/>
                    </a:lnTo>
                    <a:lnTo>
                      <a:pt x="101" y="295"/>
                    </a:lnTo>
                    <a:lnTo>
                      <a:pt x="101" y="295"/>
                    </a:lnTo>
                    <a:lnTo>
                      <a:pt x="101" y="297"/>
                    </a:lnTo>
                    <a:lnTo>
                      <a:pt x="101" y="297"/>
                    </a:lnTo>
                    <a:lnTo>
                      <a:pt x="101" y="297"/>
                    </a:lnTo>
                    <a:lnTo>
                      <a:pt x="101" y="297"/>
                    </a:lnTo>
                    <a:lnTo>
                      <a:pt x="99" y="295"/>
                    </a:lnTo>
                    <a:lnTo>
                      <a:pt x="98" y="295"/>
                    </a:lnTo>
                    <a:lnTo>
                      <a:pt x="94" y="295"/>
                    </a:lnTo>
                    <a:lnTo>
                      <a:pt x="94" y="293"/>
                    </a:lnTo>
                    <a:lnTo>
                      <a:pt x="93" y="293"/>
                    </a:lnTo>
                    <a:lnTo>
                      <a:pt x="93" y="292"/>
                    </a:lnTo>
                    <a:lnTo>
                      <a:pt x="91" y="292"/>
                    </a:lnTo>
                    <a:lnTo>
                      <a:pt x="91" y="292"/>
                    </a:lnTo>
                    <a:lnTo>
                      <a:pt x="91" y="292"/>
                    </a:lnTo>
                    <a:lnTo>
                      <a:pt x="89" y="292"/>
                    </a:lnTo>
                    <a:lnTo>
                      <a:pt x="87" y="293"/>
                    </a:lnTo>
                    <a:lnTo>
                      <a:pt x="86" y="295"/>
                    </a:lnTo>
                    <a:lnTo>
                      <a:pt x="84" y="297"/>
                    </a:lnTo>
                    <a:lnTo>
                      <a:pt x="82" y="297"/>
                    </a:lnTo>
                    <a:lnTo>
                      <a:pt x="82" y="297"/>
                    </a:lnTo>
                    <a:lnTo>
                      <a:pt x="82" y="295"/>
                    </a:lnTo>
                    <a:lnTo>
                      <a:pt x="82" y="295"/>
                    </a:lnTo>
                    <a:lnTo>
                      <a:pt x="82" y="293"/>
                    </a:lnTo>
                    <a:lnTo>
                      <a:pt x="77" y="292"/>
                    </a:lnTo>
                    <a:lnTo>
                      <a:pt x="77" y="290"/>
                    </a:lnTo>
                    <a:lnTo>
                      <a:pt x="75" y="288"/>
                    </a:lnTo>
                    <a:lnTo>
                      <a:pt x="75" y="285"/>
                    </a:lnTo>
                    <a:lnTo>
                      <a:pt x="75" y="283"/>
                    </a:lnTo>
                    <a:lnTo>
                      <a:pt x="75" y="283"/>
                    </a:lnTo>
                    <a:lnTo>
                      <a:pt x="75" y="281"/>
                    </a:lnTo>
                    <a:lnTo>
                      <a:pt x="75" y="281"/>
                    </a:lnTo>
                    <a:lnTo>
                      <a:pt x="74" y="280"/>
                    </a:lnTo>
                    <a:lnTo>
                      <a:pt x="72" y="280"/>
                    </a:lnTo>
                    <a:lnTo>
                      <a:pt x="70" y="280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69" y="280"/>
                    </a:lnTo>
                    <a:lnTo>
                      <a:pt x="69" y="280"/>
                    </a:lnTo>
                    <a:lnTo>
                      <a:pt x="70" y="276"/>
                    </a:lnTo>
                    <a:lnTo>
                      <a:pt x="72" y="276"/>
                    </a:lnTo>
                    <a:lnTo>
                      <a:pt x="74" y="274"/>
                    </a:lnTo>
                    <a:lnTo>
                      <a:pt x="74" y="274"/>
                    </a:lnTo>
                    <a:lnTo>
                      <a:pt x="74" y="274"/>
                    </a:lnTo>
                    <a:lnTo>
                      <a:pt x="74" y="273"/>
                    </a:lnTo>
                    <a:lnTo>
                      <a:pt x="74" y="273"/>
                    </a:lnTo>
                    <a:lnTo>
                      <a:pt x="72" y="273"/>
                    </a:lnTo>
                    <a:lnTo>
                      <a:pt x="70" y="271"/>
                    </a:lnTo>
                    <a:lnTo>
                      <a:pt x="70" y="271"/>
                    </a:lnTo>
                    <a:lnTo>
                      <a:pt x="69" y="271"/>
                    </a:lnTo>
                    <a:lnTo>
                      <a:pt x="69" y="268"/>
                    </a:lnTo>
                    <a:lnTo>
                      <a:pt x="69" y="268"/>
                    </a:lnTo>
                    <a:lnTo>
                      <a:pt x="67" y="268"/>
                    </a:lnTo>
                    <a:lnTo>
                      <a:pt x="67" y="268"/>
                    </a:lnTo>
                    <a:lnTo>
                      <a:pt x="67" y="264"/>
                    </a:lnTo>
                    <a:lnTo>
                      <a:pt x="67" y="263"/>
                    </a:lnTo>
                    <a:lnTo>
                      <a:pt x="65" y="259"/>
                    </a:lnTo>
                    <a:lnTo>
                      <a:pt x="64" y="256"/>
                    </a:lnTo>
                    <a:lnTo>
                      <a:pt x="64" y="254"/>
                    </a:lnTo>
                    <a:lnTo>
                      <a:pt x="62" y="252"/>
                    </a:lnTo>
                    <a:lnTo>
                      <a:pt x="60" y="252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2"/>
                    </a:lnTo>
                    <a:lnTo>
                      <a:pt x="55" y="252"/>
                    </a:lnTo>
                    <a:lnTo>
                      <a:pt x="55" y="252"/>
                    </a:lnTo>
                    <a:lnTo>
                      <a:pt x="57" y="254"/>
                    </a:lnTo>
                    <a:lnTo>
                      <a:pt x="57" y="254"/>
                    </a:lnTo>
                    <a:lnTo>
                      <a:pt x="57" y="256"/>
                    </a:lnTo>
                    <a:lnTo>
                      <a:pt x="57" y="256"/>
                    </a:lnTo>
                    <a:lnTo>
                      <a:pt x="55" y="256"/>
                    </a:lnTo>
                    <a:lnTo>
                      <a:pt x="53" y="256"/>
                    </a:lnTo>
                    <a:lnTo>
                      <a:pt x="52" y="257"/>
                    </a:lnTo>
                    <a:lnTo>
                      <a:pt x="50" y="257"/>
                    </a:lnTo>
                    <a:lnTo>
                      <a:pt x="50" y="261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3" y="259"/>
                    </a:lnTo>
                    <a:lnTo>
                      <a:pt x="40" y="257"/>
                    </a:lnTo>
                    <a:lnTo>
                      <a:pt x="38" y="257"/>
                    </a:lnTo>
                    <a:lnTo>
                      <a:pt x="38" y="257"/>
                    </a:lnTo>
                    <a:lnTo>
                      <a:pt x="36" y="257"/>
                    </a:lnTo>
                    <a:lnTo>
                      <a:pt x="34" y="257"/>
                    </a:lnTo>
                    <a:lnTo>
                      <a:pt x="33" y="261"/>
                    </a:lnTo>
                    <a:lnTo>
                      <a:pt x="31" y="263"/>
                    </a:lnTo>
                    <a:lnTo>
                      <a:pt x="31" y="263"/>
                    </a:lnTo>
                    <a:lnTo>
                      <a:pt x="31" y="263"/>
                    </a:lnTo>
                    <a:lnTo>
                      <a:pt x="29" y="263"/>
                    </a:lnTo>
                    <a:lnTo>
                      <a:pt x="29" y="263"/>
                    </a:lnTo>
                    <a:lnTo>
                      <a:pt x="29" y="263"/>
                    </a:lnTo>
                    <a:lnTo>
                      <a:pt x="28" y="261"/>
                    </a:lnTo>
                    <a:lnTo>
                      <a:pt x="26" y="257"/>
                    </a:lnTo>
                    <a:lnTo>
                      <a:pt x="26" y="257"/>
                    </a:lnTo>
                    <a:lnTo>
                      <a:pt x="24" y="257"/>
                    </a:lnTo>
                    <a:lnTo>
                      <a:pt x="22" y="257"/>
                    </a:lnTo>
                    <a:lnTo>
                      <a:pt x="22" y="259"/>
                    </a:lnTo>
                    <a:lnTo>
                      <a:pt x="21" y="261"/>
                    </a:lnTo>
                    <a:lnTo>
                      <a:pt x="19" y="261"/>
                    </a:lnTo>
                    <a:lnTo>
                      <a:pt x="19" y="261"/>
                    </a:lnTo>
                    <a:lnTo>
                      <a:pt x="16" y="259"/>
                    </a:lnTo>
                    <a:lnTo>
                      <a:pt x="16" y="257"/>
                    </a:lnTo>
                    <a:lnTo>
                      <a:pt x="14" y="257"/>
                    </a:lnTo>
                    <a:lnTo>
                      <a:pt x="16" y="256"/>
                    </a:lnTo>
                    <a:lnTo>
                      <a:pt x="16" y="254"/>
                    </a:lnTo>
                    <a:lnTo>
                      <a:pt x="16" y="254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16" y="251"/>
                    </a:lnTo>
                    <a:lnTo>
                      <a:pt x="16" y="251"/>
                    </a:lnTo>
                    <a:lnTo>
                      <a:pt x="16" y="249"/>
                    </a:lnTo>
                    <a:lnTo>
                      <a:pt x="16" y="245"/>
                    </a:lnTo>
                    <a:lnTo>
                      <a:pt x="16" y="245"/>
                    </a:lnTo>
                    <a:lnTo>
                      <a:pt x="17" y="242"/>
                    </a:lnTo>
                    <a:lnTo>
                      <a:pt x="16" y="242"/>
                    </a:lnTo>
                    <a:lnTo>
                      <a:pt x="16" y="240"/>
                    </a:lnTo>
                    <a:lnTo>
                      <a:pt x="16" y="240"/>
                    </a:lnTo>
                    <a:lnTo>
                      <a:pt x="14" y="239"/>
                    </a:lnTo>
                    <a:lnTo>
                      <a:pt x="14" y="237"/>
                    </a:lnTo>
                    <a:lnTo>
                      <a:pt x="14" y="235"/>
                    </a:lnTo>
                    <a:lnTo>
                      <a:pt x="12" y="234"/>
                    </a:lnTo>
                    <a:lnTo>
                      <a:pt x="12" y="234"/>
                    </a:lnTo>
                    <a:lnTo>
                      <a:pt x="10" y="234"/>
                    </a:lnTo>
                    <a:lnTo>
                      <a:pt x="9" y="234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7" y="234"/>
                    </a:lnTo>
                    <a:lnTo>
                      <a:pt x="7" y="234"/>
                    </a:lnTo>
                    <a:lnTo>
                      <a:pt x="7" y="234"/>
                    </a:lnTo>
                    <a:lnTo>
                      <a:pt x="5" y="232"/>
                    </a:lnTo>
                    <a:lnTo>
                      <a:pt x="4" y="228"/>
                    </a:lnTo>
                    <a:lnTo>
                      <a:pt x="4" y="227"/>
                    </a:lnTo>
                    <a:lnTo>
                      <a:pt x="5" y="227"/>
                    </a:lnTo>
                    <a:lnTo>
                      <a:pt x="5" y="225"/>
                    </a:lnTo>
                    <a:lnTo>
                      <a:pt x="5" y="225"/>
                    </a:lnTo>
                    <a:lnTo>
                      <a:pt x="5" y="223"/>
                    </a:lnTo>
                    <a:lnTo>
                      <a:pt x="5" y="222"/>
                    </a:lnTo>
                    <a:lnTo>
                      <a:pt x="5" y="220"/>
                    </a:lnTo>
                    <a:lnTo>
                      <a:pt x="5" y="218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2" y="215"/>
                    </a:lnTo>
                    <a:lnTo>
                      <a:pt x="0" y="213"/>
                    </a:lnTo>
                    <a:lnTo>
                      <a:pt x="2" y="211"/>
                    </a:lnTo>
                    <a:lnTo>
                      <a:pt x="2" y="210"/>
                    </a:lnTo>
                    <a:lnTo>
                      <a:pt x="0" y="206"/>
                    </a:lnTo>
                    <a:lnTo>
                      <a:pt x="4" y="208"/>
                    </a:lnTo>
                    <a:lnTo>
                      <a:pt x="4" y="206"/>
                    </a:lnTo>
                    <a:lnTo>
                      <a:pt x="5" y="206"/>
                    </a:lnTo>
                    <a:lnTo>
                      <a:pt x="7" y="205"/>
                    </a:lnTo>
                    <a:lnTo>
                      <a:pt x="7" y="203"/>
                    </a:lnTo>
                    <a:lnTo>
                      <a:pt x="9" y="199"/>
                    </a:lnTo>
                    <a:lnTo>
                      <a:pt x="9" y="198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2" y="193"/>
                    </a:lnTo>
                    <a:lnTo>
                      <a:pt x="12" y="191"/>
                    </a:lnTo>
                    <a:lnTo>
                      <a:pt x="14" y="189"/>
                    </a:lnTo>
                    <a:lnTo>
                      <a:pt x="16" y="189"/>
                    </a:lnTo>
                    <a:lnTo>
                      <a:pt x="17" y="191"/>
                    </a:lnTo>
                    <a:lnTo>
                      <a:pt x="21" y="194"/>
                    </a:lnTo>
                    <a:lnTo>
                      <a:pt x="24" y="198"/>
                    </a:lnTo>
                    <a:lnTo>
                      <a:pt x="26" y="199"/>
                    </a:lnTo>
                    <a:lnTo>
                      <a:pt x="26" y="199"/>
                    </a:lnTo>
                    <a:lnTo>
                      <a:pt x="28" y="196"/>
                    </a:lnTo>
                    <a:lnTo>
                      <a:pt x="29" y="194"/>
                    </a:lnTo>
                    <a:lnTo>
                      <a:pt x="31" y="194"/>
                    </a:lnTo>
                    <a:lnTo>
                      <a:pt x="33" y="194"/>
                    </a:lnTo>
                    <a:lnTo>
                      <a:pt x="34" y="194"/>
                    </a:lnTo>
                    <a:lnTo>
                      <a:pt x="36" y="194"/>
                    </a:lnTo>
                    <a:lnTo>
                      <a:pt x="38" y="194"/>
                    </a:lnTo>
                    <a:lnTo>
                      <a:pt x="40" y="194"/>
                    </a:lnTo>
                    <a:lnTo>
                      <a:pt x="41" y="194"/>
                    </a:lnTo>
                    <a:lnTo>
                      <a:pt x="45" y="194"/>
                    </a:lnTo>
                    <a:lnTo>
                      <a:pt x="48" y="194"/>
                    </a:lnTo>
                    <a:lnTo>
                      <a:pt x="52" y="194"/>
                    </a:lnTo>
                    <a:lnTo>
                      <a:pt x="55" y="193"/>
                    </a:lnTo>
                    <a:lnTo>
                      <a:pt x="55" y="193"/>
                    </a:lnTo>
                    <a:lnTo>
                      <a:pt x="55" y="191"/>
                    </a:lnTo>
                    <a:lnTo>
                      <a:pt x="55" y="189"/>
                    </a:lnTo>
                    <a:lnTo>
                      <a:pt x="55" y="189"/>
                    </a:lnTo>
                    <a:lnTo>
                      <a:pt x="57" y="189"/>
                    </a:lnTo>
                    <a:lnTo>
                      <a:pt x="57" y="193"/>
                    </a:lnTo>
                    <a:lnTo>
                      <a:pt x="57" y="193"/>
                    </a:lnTo>
                    <a:lnTo>
                      <a:pt x="60" y="193"/>
                    </a:lnTo>
                    <a:lnTo>
                      <a:pt x="64" y="193"/>
                    </a:lnTo>
                    <a:lnTo>
                      <a:pt x="67" y="193"/>
                    </a:lnTo>
                    <a:lnTo>
                      <a:pt x="70" y="193"/>
                    </a:lnTo>
                    <a:lnTo>
                      <a:pt x="75" y="193"/>
                    </a:lnTo>
                    <a:lnTo>
                      <a:pt x="79" y="193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91" y="193"/>
                    </a:lnTo>
                    <a:lnTo>
                      <a:pt x="94" y="193"/>
                    </a:lnTo>
                    <a:lnTo>
                      <a:pt x="98" y="193"/>
                    </a:lnTo>
                    <a:lnTo>
                      <a:pt x="103" y="193"/>
                    </a:lnTo>
                    <a:lnTo>
                      <a:pt x="106" y="193"/>
                    </a:lnTo>
                    <a:lnTo>
                      <a:pt x="110" y="193"/>
                    </a:lnTo>
                    <a:lnTo>
                      <a:pt x="113" y="193"/>
                    </a:lnTo>
                    <a:lnTo>
                      <a:pt x="118" y="193"/>
                    </a:lnTo>
                    <a:lnTo>
                      <a:pt x="122" y="193"/>
                    </a:lnTo>
                    <a:lnTo>
                      <a:pt x="125" y="193"/>
                    </a:lnTo>
                    <a:lnTo>
                      <a:pt x="130" y="193"/>
                    </a:lnTo>
                    <a:lnTo>
                      <a:pt x="130" y="186"/>
                    </a:lnTo>
                    <a:lnTo>
                      <a:pt x="132" y="181"/>
                    </a:lnTo>
                    <a:lnTo>
                      <a:pt x="132" y="177"/>
                    </a:lnTo>
                    <a:lnTo>
                      <a:pt x="130" y="174"/>
                    </a:lnTo>
                    <a:lnTo>
                      <a:pt x="127" y="170"/>
                    </a:lnTo>
                    <a:lnTo>
                      <a:pt x="127" y="167"/>
                    </a:lnTo>
                    <a:lnTo>
                      <a:pt x="127" y="162"/>
                    </a:lnTo>
                    <a:lnTo>
                      <a:pt x="125" y="157"/>
                    </a:lnTo>
                    <a:lnTo>
                      <a:pt x="125" y="152"/>
                    </a:lnTo>
                    <a:lnTo>
                      <a:pt x="125" y="147"/>
                    </a:lnTo>
                    <a:lnTo>
                      <a:pt x="123" y="142"/>
                    </a:lnTo>
                    <a:lnTo>
                      <a:pt x="123" y="136"/>
                    </a:lnTo>
                    <a:lnTo>
                      <a:pt x="123" y="131"/>
                    </a:lnTo>
                    <a:lnTo>
                      <a:pt x="123" y="126"/>
                    </a:lnTo>
                    <a:lnTo>
                      <a:pt x="122" y="121"/>
                    </a:lnTo>
                    <a:lnTo>
                      <a:pt x="122" y="116"/>
                    </a:lnTo>
                    <a:lnTo>
                      <a:pt x="122" y="111"/>
                    </a:lnTo>
                    <a:lnTo>
                      <a:pt x="120" y="107"/>
                    </a:lnTo>
                    <a:lnTo>
                      <a:pt x="120" y="102"/>
                    </a:lnTo>
                    <a:lnTo>
                      <a:pt x="120" y="97"/>
                    </a:lnTo>
                    <a:lnTo>
                      <a:pt x="118" y="92"/>
                    </a:lnTo>
                    <a:lnTo>
                      <a:pt x="118" y="87"/>
                    </a:lnTo>
                    <a:lnTo>
                      <a:pt x="118" y="82"/>
                    </a:lnTo>
                    <a:lnTo>
                      <a:pt x="117" y="77"/>
                    </a:lnTo>
                    <a:lnTo>
                      <a:pt x="117" y="72"/>
                    </a:lnTo>
                    <a:lnTo>
                      <a:pt x="117" y="67"/>
                    </a:lnTo>
                    <a:lnTo>
                      <a:pt x="115" y="61"/>
                    </a:lnTo>
                    <a:lnTo>
                      <a:pt x="115" y="56"/>
                    </a:lnTo>
                    <a:lnTo>
                      <a:pt x="115" y="51"/>
                    </a:lnTo>
                    <a:lnTo>
                      <a:pt x="113" y="46"/>
                    </a:lnTo>
                    <a:lnTo>
                      <a:pt x="113" y="41"/>
                    </a:lnTo>
                    <a:lnTo>
                      <a:pt x="113" y="36"/>
                    </a:lnTo>
                    <a:lnTo>
                      <a:pt x="111" y="31"/>
                    </a:lnTo>
                    <a:lnTo>
                      <a:pt x="111" y="26"/>
                    </a:lnTo>
                    <a:lnTo>
                      <a:pt x="111" y="20"/>
                    </a:lnTo>
                    <a:lnTo>
                      <a:pt x="110" y="15"/>
                    </a:lnTo>
                    <a:lnTo>
                      <a:pt x="110" y="10"/>
                    </a:lnTo>
                    <a:lnTo>
                      <a:pt x="110" y="5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7" y="0"/>
                    </a:lnTo>
                    <a:lnTo>
                      <a:pt x="142" y="0"/>
                    </a:lnTo>
                    <a:lnTo>
                      <a:pt x="149" y="3"/>
                    </a:lnTo>
                    <a:lnTo>
                      <a:pt x="154" y="7"/>
                    </a:lnTo>
                    <a:lnTo>
                      <a:pt x="161" y="12"/>
                    </a:lnTo>
                    <a:lnTo>
                      <a:pt x="166" y="17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5" y="29"/>
                    </a:lnTo>
                    <a:lnTo>
                      <a:pt x="192" y="34"/>
                    </a:lnTo>
                    <a:lnTo>
                      <a:pt x="199" y="39"/>
                    </a:lnTo>
                    <a:lnTo>
                      <a:pt x="204" y="43"/>
                    </a:lnTo>
                    <a:lnTo>
                      <a:pt x="211" y="48"/>
                    </a:lnTo>
                    <a:lnTo>
                      <a:pt x="218" y="51"/>
                    </a:lnTo>
                    <a:lnTo>
                      <a:pt x="223" y="56"/>
                    </a:lnTo>
                    <a:lnTo>
                      <a:pt x="230" y="61"/>
                    </a:lnTo>
                    <a:lnTo>
                      <a:pt x="236" y="65"/>
                    </a:lnTo>
                    <a:lnTo>
                      <a:pt x="241" y="70"/>
                    </a:lnTo>
                    <a:lnTo>
                      <a:pt x="248" y="73"/>
                    </a:lnTo>
                    <a:lnTo>
                      <a:pt x="255" y="78"/>
                    </a:lnTo>
                    <a:lnTo>
                      <a:pt x="257" y="80"/>
                    </a:lnTo>
                    <a:lnTo>
                      <a:pt x="259" y="80"/>
                    </a:lnTo>
                    <a:lnTo>
                      <a:pt x="259" y="82"/>
                    </a:lnTo>
                    <a:lnTo>
                      <a:pt x="259" y="84"/>
                    </a:lnTo>
                    <a:lnTo>
                      <a:pt x="259" y="85"/>
                    </a:lnTo>
                    <a:lnTo>
                      <a:pt x="259" y="87"/>
                    </a:lnTo>
                    <a:lnTo>
                      <a:pt x="260" y="89"/>
                    </a:lnTo>
                    <a:lnTo>
                      <a:pt x="267" y="90"/>
                    </a:lnTo>
                    <a:lnTo>
                      <a:pt x="267" y="92"/>
                    </a:lnTo>
                    <a:lnTo>
                      <a:pt x="267" y="94"/>
                    </a:lnTo>
                    <a:lnTo>
                      <a:pt x="269" y="95"/>
                    </a:lnTo>
                    <a:lnTo>
                      <a:pt x="269" y="95"/>
                    </a:lnTo>
                    <a:lnTo>
                      <a:pt x="271" y="97"/>
                    </a:lnTo>
                    <a:lnTo>
                      <a:pt x="272" y="97"/>
                    </a:lnTo>
                    <a:lnTo>
                      <a:pt x="277" y="97"/>
                    </a:lnTo>
                    <a:lnTo>
                      <a:pt x="279" y="99"/>
                    </a:lnTo>
                    <a:lnTo>
                      <a:pt x="283" y="101"/>
                    </a:lnTo>
                    <a:lnTo>
                      <a:pt x="283" y="102"/>
                    </a:lnTo>
                    <a:lnTo>
                      <a:pt x="288" y="102"/>
                    </a:lnTo>
                    <a:lnTo>
                      <a:pt x="289" y="102"/>
                    </a:lnTo>
                    <a:lnTo>
                      <a:pt x="291" y="104"/>
                    </a:lnTo>
                    <a:lnTo>
                      <a:pt x="293" y="104"/>
                    </a:lnTo>
                    <a:lnTo>
                      <a:pt x="296" y="106"/>
                    </a:lnTo>
                    <a:lnTo>
                      <a:pt x="298" y="107"/>
                    </a:lnTo>
                    <a:lnTo>
                      <a:pt x="298" y="107"/>
                    </a:lnTo>
                    <a:lnTo>
                      <a:pt x="298" y="107"/>
                    </a:lnTo>
                    <a:lnTo>
                      <a:pt x="298" y="111"/>
                    </a:lnTo>
                    <a:lnTo>
                      <a:pt x="298" y="113"/>
                    </a:lnTo>
                    <a:lnTo>
                      <a:pt x="298" y="114"/>
                    </a:lnTo>
                    <a:lnTo>
                      <a:pt x="298" y="116"/>
                    </a:lnTo>
                    <a:lnTo>
                      <a:pt x="298" y="116"/>
                    </a:lnTo>
                    <a:lnTo>
                      <a:pt x="296" y="116"/>
                    </a:lnTo>
                    <a:lnTo>
                      <a:pt x="296" y="118"/>
                    </a:lnTo>
                    <a:lnTo>
                      <a:pt x="296" y="118"/>
                    </a:lnTo>
                    <a:lnTo>
                      <a:pt x="295" y="119"/>
                    </a:lnTo>
                    <a:lnTo>
                      <a:pt x="296" y="121"/>
                    </a:lnTo>
                    <a:lnTo>
                      <a:pt x="296" y="121"/>
                    </a:lnTo>
                    <a:lnTo>
                      <a:pt x="298" y="123"/>
                    </a:lnTo>
                    <a:lnTo>
                      <a:pt x="300" y="123"/>
                    </a:lnTo>
                    <a:lnTo>
                      <a:pt x="300" y="123"/>
                    </a:lnTo>
                    <a:lnTo>
                      <a:pt x="301" y="123"/>
                    </a:lnTo>
                    <a:lnTo>
                      <a:pt x="301" y="123"/>
                    </a:lnTo>
                    <a:lnTo>
                      <a:pt x="307" y="121"/>
                    </a:lnTo>
                    <a:lnTo>
                      <a:pt x="310" y="121"/>
                    </a:lnTo>
                    <a:lnTo>
                      <a:pt x="317" y="1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7" name="Freeform 152"/>
              <p:cNvSpPr>
                <a:spLocks/>
              </p:cNvSpPr>
              <p:nvPr/>
            </p:nvSpPr>
            <p:spPr bwMode="auto">
              <a:xfrm>
                <a:off x="5815" y="2614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2 h 2"/>
                  <a:gd name="T4" fmla="*/ 1 w 1"/>
                  <a:gd name="T5" fmla="*/ 0 h 2"/>
                  <a:gd name="T6" fmla="*/ 1 w 1"/>
                  <a:gd name="T7" fmla="*/ 0 h 2"/>
                  <a:gd name="T8" fmla="*/ 1 w 1"/>
                  <a:gd name="T9" fmla="*/ 0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2 h 2"/>
                  <a:gd name="T16" fmla="*/ 0 w 1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8" name="Freeform 153"/>
              <p:cNvSpPr>
                <a:spLocks noEditPoints="1"/>
              </p:cNvSpPr>
              <p:nvPr/>
            </p:nvSpPr>
            <p:spPr bwMode="auto">
              <a:xfrm>
                <a:off x="5406" y="2483"/>
                <a:ext cx="173" cy="377"/>
              </a:xfrm>
              <a:custGeom>
                <a:avLst/>
                <a:gdLst>
                  <a:gd name="T0" fmla="*/ 162 w 173"/>
                  <a:gd name="T1" fmla="*/ 160 h 377"/>
                  <a:gd name="T2" fmla="*/ 145 w 173"/>
                  <a:gd name="T3" fmla="*/ 170 h 377"/>
                  <a:gd name="T4" fmla="*/ 133 w 173"/>
                  <a:gd name="T5" fmla="*/ 176 h 377"/>
                  <a:gd name="T6" fmla="*/ 114 w 173"/>
                  <a:gd name="T7" fmla="*/ 182 h 377"/>
                  <a:gd name="T8" fmla="*/ 104 w 173"/>
                  <a:gd name="T9" fmla="*/ 206 h 377"/>
                  <a:gd name="T10" fmla="*/ 106 w 173"/>
                  <a:gd name="T11" fmla="*/ 222 h 377"/>
                  <a:gd name="T12" fmla="*/ 125 w 173"/>
                  <a:gd name="T13" fmla="*/ 251 h 377"/>
                  <a:gd name="T14" fmla="*/ 123 w 173"/>
                  <a:gd name="T15" fmla="*/ 271 h 377"/>
                  <a:gd name="T16" fmla="*/ 130 w 173"/>
                  <a:gd name="T17" fmla="*/ 297 h 377"/>
                  <a:gd name="T18" fmla="*/ 138 w 173"/>
                  <a:gd name="T19" fmla="*/ 324 h 377"/>
                  <a:gd name="T20" fmla="*/ 135 w 173"/>
                  <a:gd name="T21" fmla="*/ 353 h 377"/>
                  <a:gd name="T22" fmla="*/ 121 w 173"/>
                  <a:gd name="T23" fmla="*/ 372 h 377"/>
                  <a:gd name="T24" fmla="*/ 130 w 173"/>
                  <a:gd name="T25" fmla="*/ 341 h 377"/>
                  <a:gd name="T26" fmla="*/ 125 w 173"/>
                  <a:gd name="T27" fmla="*/ 331 h 377"/>
                  <a:gd name="T28" fmla="*/ 116 w 173"/>
                  <a:gd name="T29" fmla="*/ 297 h 377"/>
                  <a:gd name="T30" fmla="*/ 108 w 173"/>
                  <a:gd name="T31" fmla="*/ 273 h 377"/>
                  <a:gd name="T32" fmla="*/ 99 w 173"/>
                  <a:gd name="T33" fmla="*/ 244 h 377"/>
                  <a:gd name="T34" fmla="*/ 89 w 173"/>
                  <a:gd name="T35" fmla="*/ 242 h 377"/>
                  <a:gd name="T36" fmla="*/ 80 w 173"/>
                  <a:gd name="T37" fmla="*/ 249 h 377"/>
                  <a:gd name="T38" fmla="*/ 61 w 173"/>
                  <a:gd name="T39" fmla="*/ 257 h 377"/>
                  <a:gd name="T40" fmla="*/ 51 w 173"/>
                  <a:gd name="T41" fmla="*/ 257 h 377"/>
                  <a:gd name="T42" fmla="*/ 44 w 173"/>
                  <a:gd name="T43" fmla="*/ 256 h 377"/>
                  <a:gd name="T44" fmla="*/ 44 w 173"/>
                  <a:gd name="T45" fmla="*/ 222 h 377"/>
                  <a:gd name="T46" fmla="*/ 34 w 173"/>
                  <a:gd name="T47" fmla="*/ 198 h 377"/>
                  <a:gd name="T48" fmla="*/ 34 w 173"/>
                  <a:gd name="T49" fmla="*/ 188 h 377"/>
                  <a:gd name="T50" fmla="*/ 19 w 173"/>
                  <a:gd name="T51" fmla="*/ 177 h 377"/>
                  <a:gd name="T52" fmla="*/ 13 w 173"/>
                  <a:gd name="T53" fmla="*/ 174 h 377"/>
                  <a:gd name="T54" fmla="*/ 3 w 173"/>
                  <a:gd name="T55" fmla="*/ 160 h 377"/>
                  <a:gd name="T56" fmla="*/ 8 w 173"/>
                  <a:gd name="T57" fmla="*/ 152 h 377"/>
                  <a:gd name="T58" fmla="*/ 15 w 173"/>
                  <a:gd name="T59" fmla="*/ 136 h 377"/>
                  <a:gd name="T60" fmla="*/ 19 w 173"/>
                  <a:gd name="T61" fmla="*/ 116 h 377"/>
                  <a:gd name="T62" fmla="*/ 25 w 173"/>
                  <a:gd name="T63" fmla="*/ 95 h 377"/>
                  <a:gd name="T64" fmla="*/ 43 w 173"/>
                  <a:gd name="T65" fmla="*/ 85 h 377"/>
                  <a:gd name="T66" fmla="*/ 51 w 173"/>
                  <a:gd name="T67" fmla="*/ 63 h 377"/>
                  <a:gd name="T68" fmla="*/ 56 w 173"/>
                  <a:gd name="T69" fmla="*/ 41 h 377"/>
                  <a:gd name="T70" fmla="*/ 90 w 173"/>
                  <a:gd name="T71" fmla="*/ 29 h 377"/>
                  <a:gd name="T72" fmla="*/ 99 w 173"/>
                  <a:gd name="T73" fmla="*/ 12 h 377"/>
                  <a:gd name="T74" fmla="*/ 108 w 173"/>
                  <a:gd name="T75" fmla="*/ 2 h 377"/>
                  <a:gd name="T76" fmla="*/ 120 w 173"/>
                  <a:gd name="T77" fmla="*/ 20 h 377"/>
                  <a:gd name="T78" fmla="*/ 126 w 173"/>
                  <a:gd name="T79" fmla="*/ 41 h 377"/>
                  <a:gd name="T80" fmla="*/ 118 w 173"/>
                  <a:gd name="T81" fmla="*/ 61 h 377"/>
                  <a:gd name="T82" fmla="*/ 108 w 173"/>
                  <a:gd name="T83" fmla="*/ 78 h 377"/>
                  <a:gd name="T84" fmla="*/ 106 w 173"/>
                  <a:gd name="T85" fmla="*/ 97 h 377"/>
                  <a:gd name="T86" fmla="*/ 125 w 173"/>
                  <a:gd name="T87" fmla="*/ 97 h 377"/>
                  <a:gd name="T88" fmla="*/ 140 w 173"/>
                  <a:gd name="T89" fmla="*/ 114 h 377"/>
                  <a:gd name="T90" fmla="*/ 137 w 173"/>
                  <a:gd name="T91" fmla="*/ 135 h 377"/>
                  <a:gd name="T92" fmla="*/ 152 w 173"/>
                  <a:gd name="T93" fmla="*/ 145 h 377"/>
                  <a:gd name="T94" fmla="*/ 173 w 173"/>
                  <a:gd name="T95" fmla="*/ 143 h 377"/>
                  <a:gd name="T96" fmla="*/ 25 w 173"/>
                  <a:gd name="T97" fmla="*/ 181 h 377"/>
                  <a:gd name="T98" fmla="*/ 31 w 173"/>
                  <a:gd name="T99" fmla="*/ 189 h 377"/>
                  <a:gd name="T100" fmla="*/ 29 w 173"/>
                  <a:gd name="T101" fmla="*/ 205 h 377"/>
                  <a:gd name="T102" fmla="*/ 43 w 173"/>
                  <a:gd name="T103" fmla="*/ 261 h 377"/>
                  <a:gd name="T104" fmla="*/ 51 w 173"/>
                  <a:gd name="T105" fmla="*/ 259 h 377"/>
                  <a:gd name="T106" fmla="*/ 121 w 173"/>
                  <a:gd name="T107" fmla="*/ 326 h 377"/>
                  <a:gd name="T108" fmla="*/ 113 w 173"/>
                  <a:gd name="T109" fmla="*/ 331 h 377"/>
                  <a:gd name="T110" fmla="*/ 114 w 173"/>
                  <a:gd name="T111" fmla="*/ 331 h 377"/>
                  <a:gd name="T112" fmla="*/ 123 w 173"/>
                  <a:gd name="T113" fmla="*/ 338 h 377"/>
                  <a:gd name="T114" fmla="*/ 120 w 173"/>
                  <a:gd name="T115" fmla="*/ 341 h 377"/>
                  <a:gd name="T116" fmla="*/ 118 w 173"/>
                  <a:gd name="T117" fmla="*/ 344 h 377"/>
                  <a:gd name="T118" fmla="*/ 118 w 173"/>
                  <a:gd name="T119" fmla="*/ 360 h 377"/>
                  <a:gd name="T120" fmla="*/ 118 w 173"/>
                  <a:gd name="T121" fmla="*/ 37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" h="377">
                    <a:moveTo>
                      <a:pt x="173" y="145"/>
                    </a:moveTo>
                    <a:lnTo>
                      <a:pt x="171" y="148"/>
                    </a:lnTo>
                    <a:lnTo>
                      <a:pt x="169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64" y="152"/>
                    </a:lnTo>
                    <a:lnTo>
                      <a:pt x="164" y="155"/>
                    </a:lnTo>
                    <a:lnTo>
                      <a:pt x="162" y="155"/>
                    </a:lnTo>
                    <a:lnTo>
                      <a:pt x="162" y="157"/>
                    </a:lnTo>
                    <a:lnTo>
                      <a:pt x="161" y="157"/>
                    </a:lnTo>
                    <a:lnTo>
                      <a:pt x="161" y="159"/>
                    </a:lnTo>
                    <a:lnTo>
                      <a:pt x="161" y="160"/>
                    </a:lnTo>
                    <a:lnTo>
                      <a:pt x="162" y="160"/>
                    </a:lnTo>
                    <a:lnTo>
                      <a:pt x="162" y="160"/>
                    </a:lnTo>
                    <a:lnTo>
                      <a:pt x="162" y="160"/>
                    </a:lnTo>
                    <a:lnTo>
                      <a:pt x="161" y="160"/>
                    </a:lnTo>
                    <a:lnTo>
                      <a:pt x="159" y="160"/>
                    </a:lnTo>
                    <a:lnTo>
                      <a:pt x="157" y="162"/>
                    </a:lnTo>
                    <a:lnTo>
                      <a:pt x="155" y="162"/>
                    </a:lnTo>
                    <a:lnTo>
                      <a:pt x="154" y="165"/>
                    </a:lnTo>
                    <a:lnTo>
                      <a:pt x="154" y="170"/>
                    </a:lnTo>
                    <a:lnTo>
                      <a:pt x="154" y="170"/>
                    </a:lnTo>
                    <a:lnTo>
                      <a:pt x="150" y="170"/>
                    </a:lnTo>
                    <a:lnTo>
                      <a:pt x="150" y="169"/>
                    </a:lnTo>
                    <a:lnTo>
                      <a:pt x="149" y="169"/>
                    </a:lnTo>
                    <a:lnTo>
                      <a:pt x="147" y="170"/>
                    </a:lnTo>
                    <a:lnTo>
                      <a:pt x="147" y="170"/>
                    </a:lnTo>
                    <a:lnTo>
                      <a:pt x="145" y="170"/>
                    </a:lnTo>
                    <a:lnTo>
                      <a:pt x="144" y="170"/>
                    </a:lnTo>
                    <a:lnTo>
                      <a:pt x="142" y="170"/>
                    </a:lnTo>
                    <a:lnTo>
                      <a:pt x="140" y="170"/>
                    </a:lnTo>
                    <a:lnTo>
                      <a:pt x="140" y="170"/>
                    </a:lnTo>
                    <a:lnTo>
                      <a:pt x="140" y="172"/>
                    </a:lnTo>
                    <a:lnTo>
                      <a:pt x="142" y="174"/>
                    </a:lnTo>
                    <a:lnTo>
                      <a:pt x="140" y="174"/>
                    </a:lnTo>
                    <a:lnTo>
                      <a:pt x="140" y="176"/>
                    </a:lnTo>
                    <a:lnTo>
                      <a:pt x="138" y="176"/>
                    </a:lnTo>
                    <a:lnTo>
                      <a:pt x="138" y="176"/>
                    </a:lnTo>
                    <a:lnTo>
                      <a:pt x="137" y="176"/>
                    </a:lnTo>
                    <a:lnTo>
                      <a:pt x="135" y="176"/>
                    </a:lnTo>
                    <a:lnTo>
                      <a:pt x="133" y="176"/>
                    </a:lnTo>
                    <a:lnTo>
                      <a:pt x="133" y="176"/>
                    </a:lnTo>
                    <a:lnTo>
                      <a:pt x="132" y="176"/>
                    </a:lnTo>
                    <a:lnTo>
                      <a:pt x="132" y="177"/>
                    </a:lnTo>
                    <a:lnTo>
                      <a:pt x="132" y="181"/>
                    </a:lnTo>
                    <a:lnTo>
                      <a:pt x="130" y="181"/>
                    </a:lnTo>
                    <a:lnTo>
                      <a:pt x="130" y="182"/>
                    </a:lnTo>
                    <a:lnTo>
                      <a:pt x="130" y="182"/>
                    </a:lnTo>
                    <a:lnTo>
                      <a:pt x="128" y="182"/>
                    </a:lnTo>
                    <a:lnTo>
                      <a:pt x="126" y="182"/>
                    </a:lnTo>
                    <a:lnTo>
                      <a:pt x="121" y="184"/>
                    </a:lnTo>
                    <a:lnTo>
                      <a:pt x="121" y="184"/>
                    </a:lnTo>
                    <a:lnTo>
                      <a:pt x="120" y="184"/>
                    </a:lnTo>
                    <a:lnTo>
                      <a:pt x="118" y="184"/>
                    </a:lnTo>
                    <a:lnTo>
                      <a:pt x="116" y="184"/>
                    </a:lnTo>
                    <a:lnTo>
                      <a:pt x="114" y="182"/>
                    </a:lnTo>
                    <a:lnTo>
                      <a:pt x="113" y="182"/>
                    </a:lnTo>
                    <a:lnTo>
                      <a:pt x="113" y="182"/>
                    </a:lnTo>
                    <a:lnTo>
                      <a:pt x="113" y="184"/>
                    </a:lnTo>
                    <a:lnTo>
                      <a:pt x="111" y="186"/>
                    </a:lnTo>
                    <a:lnTo>
                      <a:pt x="109" y="189"/>
                    </a:lnTo>
                    <a:lnTo>
                      <a:pt x="108" y="193"/>
                    </a:lnTo>
                    <a:lnTo>
                      <a:pt x="109" y="194"/>
                    </a:lnTo>
                    <a:lnTo>
                      <a:pt x="108" y="198"/>
                    </a:lnTo>
                    <a:lnTo>
                      <a:pt x="106" y="199"/>
                    </a:lnTo>
                    <a:lnTo>
                      <a:pt x="108" y="205"/>
                    </a:lnTo>
                    <a:lnTo>
                      <a:pt x="108" y="206"/>
                    </a:lnTo>
                    <a:lnTo>
                      <a:pt x="108" y="206"/>
                    </a:lnTo>
                    <a:lnTo>
                      <a:pt x="106" y="206"/>
                    </a:lnTo>
                    <a:lnTo>
                      <a:pt x="104" y="206"/>
                    </a:lnTo>
                    <a:lnTo>
                      <a:pt x="102" y="208"/>
                    </a:lnTo>
                    <a:lnTo>
                      <a:pt x="102" y="208"/>
                    </a:lnTo>
                    <a:lnTo>
                      <a:pt x="101" y="208"/>
                    </a:lnTo>
                    <a:lnTo>
                      <a:pt x="101" y="208"/>
                    </a:lnTo>
                    <a:lnTo>
                      <a:pt x="101" y="208"/>
                    </a:lnTo>
                    <a:lnTo>
                      <a:pt x="102" y="210"/>
                    </a:lnTo>
                    <a:lnTo>
                      <a:pt x="102" y="211"/>
                    </a:lnTo>
                    <a:lnTo>
                      <a:pt x="104" y="211"/>
                    </a:lnTo>
                    <a:lnTo>
                      <a:pt x="106" y="211"/>
                    </a:lnTo>
                    <a:lnTo>
                      <a:pt x="104" y="213"/>
                    </a:lnTo>
                    <a:lnTo>
                      <a:pt x="106" y="215"/>
                    </a:lnTo>
                    <a:lnTo>
                      <a:pt x="108" y="217"/>
                    </a:lnTo>
                    <a:lnTo>
                      <a:pt x="108" y="218"/>
                    </a:lnTo>
                    <a:lnTo>
                      <a:pt x="106" y="222"/>
                    </a:lnTo>
                    <a:lnTo>
                      <a:pt x="106" y="222"/>
                    </a:lnTo>
                    <a:lnTo>
                      <a:pt x="108" y="222"/>
                    </a:lnTo>
                    <a:lnTo>
                      <a:pt x="108" y="223"/>
                    </a:lnTo>
                    <a:lnTo>
                      <a:pt x="111" y="227"/>
                    </a:lnTo>
                    <a:lnTo>
                      <a:pt x="113" y="230"/>
                    </a:lnTo>
                    <a:lnTo>
                      <a:pt x="116" y="234"/>
                    </a:lnTo>
                    <a:lnTo>
                      <a:pt x="118" y="235"/>
                    </a:lnTo>
                    <a:lnTo>
                      <a:pt x="121" y="239"/>
                    </a:lnTo>
                    <a:lnTo>
                      <a:pt x="121" y="240"/>
                    </a:lnTo>
                    <a:lnTo>
                      <a:pt x="121" y="244"/>
                    </a:lnTo>
                    <a:lnTo>
                      <a:pt x="123" y="245"/>
                    </a:lnTo>
                    <a:lnTo>
                      <a:pt x="123" y="245"/>
                    </a:lnTo>
                    <a:lnTo>
                      <a:pt x="123" y="247"/>
                    </a:lnTo>
                    <a:lnTo>
                      <a:pt x="125" y="251"/>
                    </a:lnTo>
                    <a:lnTo>
                      <a:pt x="125" y="252"/>
                    </a:lnTo>
                    <a:lnTo>
                      <a:pt x="128" y="249"/>
                    </a:lnTo>
                    <a:lnTo>
                      <a:pt x="128" y="249"/>
                    </a:lnTo>
                    <a:lnTo>
                      <a:pt x="130" y="251"/>
                    </a:lnTo>
                    <a:lnTo>
                      <a:pt x="130" y="252"/>
                    </a:lnTo>
                    <a:lnTo>
                      <a:pt x="128" y="252"/>
                    </a:lnTo>
                    <a:lnTo>
                      <a:pt x="128" y="254"/>
                    </a:lnTo>
                    <a:lnTo>
                      <a:pt x="123" y="256"/>
                    </a:lnTo>
                    <a:lnTo>
                      <a:pt x="123" y="259"/>
                    </a:lnTo>
                    <a:lnTo>
                      <a:pt x="123" y="263"/>
                    </a:lnTo>
                    <a:lnTo>
                      <a:pt x="123" y="266"/>
                    </a:lnTo>
                    <a:lnTo>
                      <a:pt x="123" y="269"/>
                    </a:lnTo>
                    <a:lnTo>
                      <a:pt x="123" y="269"/>
                    </a:lnTo>
                    <a:lnTo>
                      <a:pt x="123" y="271"/>
                    </a:lnTo>
                    <a:lnTo>
                      <a:pt x="121" y="269"/>
                    </a:lnTo>
                    <a:lnTo>
                      <a:pt x="118" y="271"/>
                    </a:lnTo>
                    <a:lnTo>
                      <a:pt x="118" y="271"/>
                    </a:lnTo>
                    <a:lnTo>
                      <a:pt x="116" y="273"/>
                    </a:lnTo>
                    <a:lnTo>
                      <a:pt x="116" y="273"/>
                    </a:lnTo>
                    <a:lnTo>
                      <a:pt x="116" y="274"/>
                    </a:lnTo>
                    <a:lnTo>
                      <a:pt x="116" y="278"/>
                    </a:lnTo>
                    <a:lnTo>
                      <a:pt x="116" y="281"/>
                    </a:lnTo>
                    <a:lnTo>
                      <a:pt x="118" y="283"/>
                    </a:lnTo>
                    <a:lnTo>
                      <a:pt x="120" y="285"/>
                    </a:lnTo>
                    <a:lnTo>
                      <a:pt x="121" y="288"/>
                    </a:lnTo>
                    <a:lnTo>
                      <a:pt x="123" y="290"/>
                    </a:lnTo>
                    <a:lnTo>
                      <a:pt x="126" y="292"/>
                    </a:lnTo>
                    <a:lnTo>
                      <a:pt x="130" y="297"/>
                    </a:lnTo>
                    <a:lnTo>
                      <a:pt x="132" y="298"/>
                    </a:lnTo>
                    <a:lnTo>
                      <a:pt x="133" y="300"/>
                    </a:lnTo>
                    <a:lnTo>
                      <a:pt x="133" y="302"/>
                    </a:lnTo>
                    <a:lnTo>
                      <a:pt x="135" y="305"/>
                    </a:lnTo>
                    <a:lnTo>
                      <a:pt x="135" y="307"/>
                    </a:lnTo>
                    <a:lnTo>
                      <a:pt x="135" y="312"/>
                    </a:lnTo>
                    <a:lnTo>
                      <a:pt x="133" y="314"/>
                    </a:lnTo>
                    <a:lnTo>
                      <a:pt x="133" y="314"/>
                    </a:lnTo>
                    <a:lnTo>
                      <a:pt x="133" y="315"/>
                    </a:lnTo>
                    <a:lnTo>
                      <a:pt x="135" y="317"/>
                    </a:lnTo>
                    <a:lnTo>
                      <a:pt x="135" y="319"/>
                    </a:lnTo>
                    <a:lnTo>
                      <a:pt x="135" y="322"/>
                    </a:lnTo>
                    <a:lnTo>
                      <a:pt x="137" y="324"/>
                    </a:lnTo>
                    <a:lnTo>
                      <a:pt x="138" y="324"/>
                    </a:lnTo>
                    <a:lnTo>
                      <a:pt x="140" y="326"/>
                    </a:lnTo>
                    <a:lnTo>
                      <a:pt x="138" y="327"/>
                    </a:lnTo>
                    <a:lnTo>
                      <a:pt x="140" y="329"/>
                    </a:lnTo>
                    <a:lnTo>
                      <a:pt x="140" y="331"/>
                    </a:lnTo>
                    <a:lnTo>
                      <a:pt x="140" y="332"/>
                    </a:lnTo>
                    <a:lnTo>
                      <a:pt x="142" y="334"/>
                    </a:lnTo>
                    <a:lnTo>
                      <a:pt x="144" y="341"/>
                    </a:lnTo>
                    <a:lnTo>
                      <a:pt x="144" y="341"/>
                    </a:lnTo>
                    <a:lnTo>
                      <a:pt x="142" y="343"/>
                    </a:lnTo>
                    <a:lnTo>
                      <a:pt x="142" y="343"/>
                    </a:lnTo>
                    <a:lnTo>
                      <a:pt x="140" y="343"/>
                    </a:lnTo>
                    <a:lnTo>
                      <a:pt x="140" y="344"/>
                    </a:lnTo>
                    <a:lnTo>
                      <a:pt x="138" y="348"/>
                    </a:lnTo>
                    <a:lnTo>
                      <a:pt x="135" y="353"/>
                    </a:lnTo>
                    <a:lnTo>
                      <a:pt x="132" y="356"/>
                    </a:lnTo>
                    <a:lnTo>
                      <a:pt x="130" y="360"/>
                    </a:lnTo>
                    <a:lnTo>
                      <a:pt x="128" y="361"/>
                    </a:lnTo>
                    <a:lnTo>
                      <a:pt x="126" y="361"/>
                    </a:lnTo>
                    <a:lnTo>
                      <a:pt x="126" y="363"/>
                    </a:lnTo>
                    <a:lnTo>
                      <a:pt x="126" y="363"/>
                    </a:lnTo>
                    <a:lnTo>
                      <a:pt x="126" y="367"/>
                    </a:lnTo>
                    <a:lnTo>
                      <a:pt x="126" y="368"/>
                    </a:lnTo>
                    <a:lnTo>
                      <a:pt x="126" y="370"/>
                    </a:lnTo>
                    <a:lnTo>
                      <a:pt x="126" y="372"/>
                    </a:lnTo>
                    <a:lnTo>
                      <a:pt x="125" y="372"/>
                    </a:lnTo>
                    <a:lnTo>
                      <a:pt x="123" y="373"/>
                    </a:lnTo>
                    <a:lnTo>
                      <a:pt x="123" y="373"/>
                    </a:lnTo>
                    <a:lnTo>
                      <a:pt x="121" y="372"/>
                    </a:lnTo>
                    <a:lnTo>
                      <a:pt x="123" y="368"/>
                    </a:lnTo>
                    <a:lnTo>
                      <a:pt x="121" y="361"/>
                    </a:lnTo>
                    <a:lnTo>
                      <a:pt x="121" y="361"/>
                    </a:lnTo>
                    <a:lnTo>
                      <a:pt x="123" y="360"/>
                    </a:lnTo>
                    <a:lnTo>
                      <a:pt x="123" y="358"/>
                    </a:lnTo>
                    <a:lnTo>
                      <a:pt x="125" y="356"/>
                    </a:lnTo>
                    <a:lnTo>
                      <a:pt x="125" y="353"/>
                    </a:lnTo>
                    <a:lnTo>
                      <a:pt x="126" y="351"/>
                    </a:lnTo>
                    <a:lnTo>
                      <a:pt x="126" y="349"/>
                    </a:lnTo>
                    <a:lnTo>
                      <a:pt x="126" y="346"/>
                    </a:lnTo>
                    <a:lnTo>
                      <a:pt x="126" y="346"/>
                    </a:lnTo>
                    <a:lnTo>
                      <a:pt x="126" y="344"/>
                    </a:lnTo>
                    <a:lnTo>
                      <a:pt x="128" y="343"/>
                    </a:lnTo>
                    <a:lnTo>
                      <a:pt x="130" y="341"/>
                    </a:lnTo>
                    <a:lnTo>
                      <a:pt x="128" y="341"/>
                    </a:lnTo>
                    <a:lnTo>
                      <a:pt x="128" y="341"/>
                    </a:lnTo>
                    <a:lnTo>
                      <a:pt x="126" y="341"/>
                    </a:lnTo>
                    <a:lnTo>
                      <a:pt x="125" y="341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5" y="338"/>
                    </a:lnTo>
                    <a:lnTo>
                      <a:pt x="125" y="338"/>
                    </a:lnTo>
                    <a:lnTo>
                      <a:pt x="125" y="336"/>
                    </a:lnTo>
                    <a:lnTo>
                      <a:pt x="125" y="334"/>
                    </a:lnTo>
                    <a:lnTo>
                      <a:pt x="126" y="331"/>
                    </a:lnTo>
                    <a:lnTo>
                      <a:pt x="125" y="331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5" y="329"/>
                    </a:lnTo>
                    <a:lnTo>
                      <a:pt x="125" y="327"/>
                    </a:lnTo>
                    <a:lnTo>
                      <a:pt x="125" y="326"/>
                    </a:lnTo>
                    <a:lnTo>
                      <a:pt x="125" y="322"/>
                    </a:lnTo>
                    <a:lnTo>
                      <a:pt x="125" y="320"/>
                    </a:lnTo>
                    <a:lnTo>
                      <a:pt x="125" y="319"/>
                    </a:lnTo>
                    <a:lnTo>
                      <a:pt x="123" y="317"/>
                    </a:lnTo>
                    <a:lnTo>
                      <a:pt x="123" y="314"/>
                    </a:lnTo>
                    <a:lnTo>
                      <a:pt x="121" y="310"/>
                    </a:lnTo>
                    <a:lnTo>
                      <a:pt x="120" y="307"/>
                    </a:lnTo>
                    <a:lnTo>
                      <a:pt x="116" y="302"/>
                    </a:lnTo>
                    <a:lnTo>
                      <a:pt x="118" y="300"/>
                    </a:lnTo>
                    <a:lnTo>
                      <a:pt x="116" y="298"/>
                    </a:lnTo>
                    <a:lnTo>
                      <a:pt x="116" y="297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4" y="298"/>
                    </a:lnTo>
                    <a:lnTo>
                      <a:pt x="114" y="297"/>
                    </a:lnTo>
                    <a:lnTo>
                      <a:pt x="114" y="293"/>
                    </a:lnTo>
                    <a:lnTo>
                      <a:pt x="113" y="290"/>
                    </a:lnTo>
                    <a:lnTo>
                      <a:pt x="111" y="288"/>
                    </a:lnTo>
                    <a:lnTo>
                      <a:pt x="111" y="285"/>
                    </a:lnTo>
                    <a:lnTo>
                      <a:pt x="111" y="283"/>
                    </a:lnTo>
                    <a:lnTo>
                      <a:pt x="113" y="285"/>
                    </a:lnTo>
                    <a:lnTo>
                      <a:pt x="111" y="281"/>
                    </a:lnTo>
                    <a:lnTo>
                      <a:pt x="109" y="283"/>
                    </a:lnTo>
                    <a:lnTo>
                      <a:pt x="109" y="280"/>
                    </a:lnTo>
                    <a:lnTo>
                      <a:pt x="108" y="273"/>
                    </a:lnTo>
                    <a:lnTo>
                      <a:pt x="108" y="271"/>
                    </a:lnTo>
                    <a:lnTo>
                      <a:pt x="108" y="269"/>
                    </a:lnTo>
                    <a:lnTo>
                      <a:pt x="106" y="259"/>
                    </a:lnTo>
                    <a:lnTo>
                      <a:pt x="104" y="257"/>
                    </a:lnTo>
                    <a:lnTo>
                      <a:pt x="104" y="254"/>
                    </a:lnTo>
                    <a:lnTo>
                      <a:pt x="106" y="252"/>
                    </a:lnTo>
                    <a:lnTo>
                      <a:pt x="106" y="249"/>
                    </a:lnTo>
                    <a:lnTo>
                      <a:pt x="106" y="247"/>
                    </a:lnTo>
                    <a:lnTo>
                      <a:pt x="108" y="245"/>
                    </a:lnTo>
                    <a:lnTo>
                      <a:pt x="106" y="247"/>
                    </a:lnTo>
                    <a:lnTo>
                      <a:pt x="104" y="247"/>
                    </a:lnTo>
                    <a:lnTo>
                      <a:pt x="102" y="247"/>
                    </a:lnTo>
                    <a:lnTo>
                      <a:pt x="101" y="247"/>
                    </a:lnTo>
                    <a:lnTo>
                      <a:pt x="99" y="244"/>
                    </a:lnTo>
                    <a:lnTo>
                      <a:pt x="99" y="242"/>
                    </a:lnTo>
                    <a:lnTo>
                      <a:pt x="97" y="240"/>
                    </a:lnTo>
                    <a:lnTo>
                      <a:pt x="97" y="237"/>
                    </a:lnTo>
                    <a:lnTo>
                      <a:pt x="97" y="235"/>
                    </a:lnTo>
                    <a:lnTo>
                      <a:pt x="96" y="234"/>
                    </a:lnTo>
                    <a:lnTo>
                      <a:pt x="94" y="234"/>
                    </a:lnTo>
                    <a:lnTo>
                      <a:pt x="92" y="232"/>
                    </a:lnTo>
                    <a:lnTo>
                      <a:pt x="90" y="230"/>
                    </a:lnTo>
                    <a:lnTo>
                      <a:pt x="90" y="230"/>
                    </a:lnTo>
                    <a:lnTo>
                      <a:pt x="92" y="232"/>
                    </a:lnTo>
                    <a:lnTo>
                      <a:pt x="90" y="234"/>
                    </a:lnTo>
                    <a:lnTo>
                      <a:pt x="90" y="237"/>
                    </a:lnTo>
                    <a:lnTo>
                      <a:pt x="90" y="239"/>
                    </a:lnTo>
                    <a:lnTo>
                      <a:pt x="89" y="242"/>
                    </a:lnTo>
                    <a:lnTo>
                      <a:pt x="89" y="244"/>
                    </a:lnTo>
                    <a:lnTo>
                      <a:pt x="85" y="245"/>
                    </a:lnTo>
                    <a:lnTo>
                      <a:pt x="84" y="247"/>
                    </a:lnTo>
                    <a:lnTo>
                      <a:pt x="82" y="247"/>
                    </a:lnTo>
                    <a:lnTo>
                      <a:pt x="80" y="247"/>
                    </a:lnTo>
                    <a:lnTo>
                      <a:pt x="78" y="245"/>
                    </a:lnTo>
                    <a:lnTo>
                      <a:pt x="78" y="244"/>
                    </a:lnTo>
                    <a:lnTo>
                      <a:pt x="78" y="242"/>
                    </a:lnTo>
                    <a:lnTo>
                      <a:pt x="78" y="242"/>
                    </a:lnTo>
                    <a:lnTo>
                      <a:pt x="77" y="242"/>
                    </a:lnTo>
                    <a:lnTo>
                      <a:pt x="78" y="245"/>
                    </a:lnTo>
                    <a:lnTo>
                      <a:pt x="78" y="245"/>
                    </a:lnTo>
                    <a:lnTo>
                      <a:pt x="80" y="249"/>
                    </a:lnTo>
                    <a:lnTo>
                      <a:pt x="80" y="249"/>
                    </a:lnTo>
                    <a:lnTo>
                      <a:pt x="77" y="251"/>
                    </a:lnTo>
                    <a:lnTo>
                      <a:pt x="75" y="251"/>
                    </a:lnTo>
                    <a:lnTo>
                      <a:pt x="75" y="251"/>
                    </a:lnTo>
                    <a:lnTo>
                      <a:pt x="75" y="252"/>
                    </a:lnTo>
                    <a:lnTo>
                      <a:pt x="73" y="252"/>
                    </a:lnTo>
                    <a:lnTo>
                      <a:pt x="70" y="254"/>
                    </a:lnTo>
                    <a:lnTo>
                      <a:pt x="68" y="256"/>
                    </a:lnTo>
                    <a:lnTo>
                      <a:pt x="68" y="257"/>
                    </a:lnTo>
                    <a:lnTo>
                      <a:pt x="65" y="261"/>
                    </a:lnTo>
                    <a:lnTo>
                      <a:pt x="61" y="263"/>
                    </a:lnTo>
                    <a:lnTo>
                      <a:pt x="61" y="263"/>
                    </a:lnTo>
                    <a:lnTo>
                      <a:pt x="60" y="263"/>
                    </a:lnTo>
                    <a:lnTo>
                      <a:pt x="61" y="259"/>
                    </a:lnTo>
                    <a:lnTo>
                      <a:pt x="61" y="257"/>
                    </a:lnTo>
                    <a:lnTo>
                      <a:pt x="61" y="256"/>
                    </a:lnTo>
                    <a:lnTo>
                      <a:pt x="61" y="257"/>
                    </a:lnTo>
                    <a:lnTo>
                      <a:pt x="60" y="259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3" y="261"/>
                    </a:lnTo>
                    <a:lnTo>
                      <a:pt x="53" y="257"/>
                    </a:lnTo>
                    <a:lnTo>
                      <a:pt x="53" y="257"/>
                    </a:lnTo>
                    <a:lnTo>
                      <a:pt x="53" y="256"/>
                    </a:lnTo>
                    <a:lnTo>
                      <a:pt x="53" y="254"/>
                    </a:lnTo>
                    <a:lnTo>
                      <a:pt x="53" y="254"/>
                    </a:lnTo>
                    <a:lnTo>
                      <a:pt x="51" y="256"/>
                    </a:lnTo>
                    <a:lnTo>
                      <a:pt x="51" y="257"/>
                    </a:lnTo>
                    <a:lnTo>
                      <a:pt x="51" y="257"/>
                    </a:lnTo>
                    <a:lnTo>
                      <a:pt x="48" y="259"/>
                    </a:lnTo>
                    <a:lnTo>
                      <a:pt x="48" y="257"/>
                    </a:lnTo>
                    <a:lnTo>
                      <a:pt x="48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47"/>
                    </a:lnTo>
                    <a:lnTo>
                      <a:pt x="48" y="249"/>
                    </a:lnTo>
                    <a:lnTo>
                      <a:pt x="48" y="251"/>
                    </a:lnTo>
                    <a:lnTo>
                      <a:pt x="48" y="251"/>
                    </a:lnTo>
                    <a:lnTo>
                      <a:pt x="46" y="252"/>
                    </a:lnTo>
                    <a:lnTo>
                      <a:pt x="44" y="254"/>
                    </a:lnTo>
                    <a:lnTo>
                      <a:pt x="44" y="256"/>
                    </a:lnTo>
                    <a:lnTo>
                      <a:pt x="41" y="257"/>
                    </a:lnTo>
                    <a:lnTo>
                      <a:pt x="39" y="257"/>
                    </a:lnTo>
                    <a:lnTo>
                      <a:pt x="39" y="256"/>
                    </a:lnTo>
                    <a:lnTo>
                      <a:pt x="41" y="247"/>
                    </a:lnTo>
                    <a:lnTo>
                      <a:pt x="43" y="245"/>
                    </a:lnTo>
                    <a:lnTo>
                      <a:pt x="43" y="245"/>
                    </a:lnTo>
                    <a:lnTo>
                      <a:pt x="43" y="240"/>
                    </a:lnTo>
                    <a:lnTo>
                      <a:pt x="44" y="239"/>
                    </a:lnTo>
                    <a:lnTo>
                      <a:pt x="44" y="235"/>
                    </a:lnTo>
                    <a:lnTo>
                      <a:pt x="44" y="234"/>
                    </a:lnTo>
                    <a:lnTo>
                      <a:pt x="46" y="232"/>
                    </a:lnTo>
                    <a:lnTo>
                      <a:pt x="46" y="227"/>
                    </a:lnTo>
                    <a:lnTo>
                      <a:pt x="46" y="223"/>
                    </a:lnTo>
                    <a:lnTo>
                      <a:pt x="44" y="222"/>
                    </a:lnTo>
                    <a:lnTo>
                      <a:pt x="44" y="213"/>
                    </a:lnTo>
                    <a:lnTo>
                      <a:pt x="41" y="208"/>
                    </a:lnTo>
                    <a:lnTo>
                      <a:pt x="41" y="206"/>
                    </a:lnTo>
                    <a:lnTo>
                      <a:pt x="39" y="203"/>
                    </a:lnTo>
                    <a:lnTo>
                      <a:pt x="41" y="203"/>
                    </a:lnTo>
                    <a:lnTo>
                      <a:pt x="37" y="201"/>
                    </a:lnTo>
                    <a:lnTo>
                      <a:pt x="37" y="199"/>
                    </a:lnTo>
                    <a:lnTo>
                      <a:pt x="36" y="194"/>
                    </a:lnTo>
                    <a:lnTo>
                      <a:pt x="36" y="193"/>
                    </a:lnTo>
                    <a:lnTo>
                      <a:pt x="36" y="193"/>
                    </a:lnTo>
                    <a:lnTo>
                      <a:pt x="36" y="194"/>
                    </a:lnTo>
                    <a:lnTo>
                      <a:pt x="34" y="194"/>
                    </a:lnTo>
                    <a:lnTo>
                      <a:pt x="34" y="198"/>
                    </a:lnTo>
                    <a:lnTo>
                      <a:pt x="34" y="198"/>
                    </a:lnTo>
                    <a:lnTo>
                      <a:pt x="34" y="199"/>
                    </a:lnTo>
                    <a:lnTo>
                      <a:pt x="32" y="198"/>
                    </a:lnTo>
                    <a:lnTo>
                      <a:pt x="31" y="198"/>
                    </a:lnTo>
                    <a:lnTo>
                      <a:pt x="27" y="194"/>
                    </a:lnTo>
                    <a:lnTo>
                      <a:pt x="25" y="191"/>
                    </a:lnTo>
                    <a:lnTo>
                      <a:pt x="27" y="189"/>
                    </a:lnTo>
                    <a:lnTo>
                      <a:pt x="27" y="189"/>
                    </a:lnTo>
                    <a:lnTo>
                      <a:pt x="31" y="193"/>
                    </a:lnTo>
                    <a:lnTo>
                      <a:pt x="32" y="193"/>
                    </a:lnTo>
                    <a:lnTo>
                      <a:pt x="34" y="193"/>
                    </a:lnTo>
                    <a:lnTo>
                      <a:pt x="34" y="191"/>
                    </a:lnTo>
                    <a:lnTo>
                      <a:pt x="36" y="189"/>
                    </a:lnTo>
                    <a:lnTo>
                      <a:pt x="34" y="188"/>
                    </a:lnTo>
                    <a:lnTo>
                      <a:pt x="34" y="188"/>
                    </a:lnTo>
                    <a:lnTo>
                      <a:pt x="32" y="188"/>
                    </a:lnTo>
                    <a:lnTo>
                      <a:pt x="31" y="186"/>
                    </a:lnTo>
                    <a:lnTo>
                      <a:pt x="31" y="184"/>
                    </a:lnTo>
                    <a:lnTo>
                      <a:pt x="31" y="184"/>
                    </a:lnTo>
                    <a:lnTo>
                      <a:pt x="29" y="182"/>
                    </a:lnTo>
                    <a:lnTo>
                      <a:pt x="27" y="182"/>
                    </a:lnTo>
                    <a:lnTo>
                      <a:pt x="29" y="181"/>
                    </a:lnTo>
                    <a:lnTo>
                      <a:pt x="31" y="179"/>
                    </a:lnTo>
                    <a:lnTo>
                      <a:pt x="27" y="179"/>
                    </a:lnTo>
                    <a:lnTo>
                      <a:pt x="25" y="177"/>
                    </a:lnTo>
                    <a:lnTo>
                      <a:pt x="24" y="177"/>
                    </a:lnTo>
                    <a:lnTo>
                      <a:pt x="24" y="176"/>
                    </a:lnTo>
                    <a:lnTo>
                      <a:pt x="20" y="176"/>
                    </a:lnTo>
                    <a:lnTo>
                      <a:pt x="19" y="177"/>
                    </a:lnTo>
                    <a:lnTo>
                      <a:pt x="20" y="179"/>
                    </a:lnTo>
                    <a:lnTo>
                      <a:pt x="20" y="181"/>
                    </a:lnTo>
                    <a:lnTo>
                      <a:pt x="19" y="181"/>
                    </a:lnTo>
                    <a:lnTo>
                      <a:pt x="17" y="176"/>
                    </a:lnTo>
                    <a:lnTo>
                      <a:pt x="17" y="176"/>
                    </a:lnTo>
                    <a:lnTo>
                      <a:pt x="19" y="174"/>
                    </a:lnTo>
                    <a:lnTo>
                      <a:pt x="17" y="174"/>
                    </a:lnTo>
                    <a:lnTo>
                      <a:pt x="17" y="174"/>
                    </a:lnTo>
                    <a:lnTo>
                      <a:pt x="17" y="170"/>
                    </a:lnTo>
                    <a:lnTo>
                      <a:pt x="17" y="169"/>
                    </a:lnTo>
                    <a:lnTo>
                      <a:pt x="17" y="170"/>
                    </a:lnTo>
                    <a:lnTo>
                      <a:pt x="17" y="172"/>
                    </a:lnTo>
                    <a:lnTo>
                      <a:pt x="13" y="174"/>
                    </a:lnTo>
                    <a:lnTo>
                      <a:pt x="13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72"/>
                    </a:lnTo>
                    <a:lnTo>
                      <a:pt x="13" y="170"/>
                    </a:lnTo>
                    <a:lnTo>
                      <a:pt x="13" y="169"/>
                    </a:lnTo>
                    <a:lnTo>
                      <a:pt x="12" y="169"/>
                    </a:lnTo>
                    <a:lnTo>
                      <a:pt x="12" y="165"/>
                    </a:lnTo>
                    <a:lnTo>
                      <a:pt x="10" y="165"/>
                    </a:lnTo>
                    <a:lnTo>
                      <a:pt x="12" y="169"/>
                    </a:lnTo>
                    <a:lnTo>
                      <a:pt x="10" y="172"/>
                    </a:lnTo>
                    <a:lnTo>
                      <a:pt x="8" y="169"/>
                    </a:lnTo>
                    <a:lnTo>
                      <a:pt x="5" y="164"/>
                    </a:lnTo>
                    <a:lnTo>
                      <a:pt x="3" y="162"/>
                    </a:lnTo>
                    <a:lnTo>
                      <a:pt x="3" y="160"/>
                    </a:lnTo>
                    <a:lnTo>
                      <a:pt x="3" y="159"/>
                    </a:lnTo>
                    <a:lnTo>
                      <a:pt x="1" y="157"/>
                    </a:lnTo>
                    <a:lnTo>
                      <a:pt x="1" y="155"/>
                    </a:lnTo>
                    <a:lnTo>
                      <a:pt x="1" y="155"/>
                    </a:lnTo>
                    <a:lnTo>
                      <a:pt x="1" y="153"/>
                    </a:lnTo>
                    <a:lnTo>
                      <a:pt x="0" y="152"/>
                    </a:lnTo>
                    <a:lnTo>
                      <a:pt x="1" y="150"/>
                    </a:lnTo>
                    <a:lnTo>
                      <a:pt x="3" y="148"/>
                    </a:lnTo>
                    <a:lnTo>
                      <a:pt x="3" y="148"/>
                    </a:lnTo>
                    <a:lnTo>
                      <a:pt x="5" y="148"/>
                    </a:lnTo>
                    <a:lnTo>
                      <a:pt x="7" y="150"/>
                    </a:lnTo>
                    <a:lnTo>
                      <a:pt x="7" y="150"/>
                    </a:lnTo>
                    <a:lnTo>
                      <a:pt x="8" y="152"/>
                    </a:lnTo>
                    <a:lnTo>
                      <a:pt x="8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8" y="148"/>
                    </a:lnTo>
                    <a:lnTo>
                      <a:pt x="8" y="145"/>
                    </a:lnTo>
                    <a:lnTo>
                      <a:pt x="8" y="138"/>
                    </a:lnTo>
                    <a:lnTo>
                      <a:pt x="8" y="136"/>
                    </a:lnTo>
                    <a:lnTo>
                      <a:pt x="8" y="136"/>
                    </a:lnTo>
                    <a:lnTo>
                      <a:pt x="10" y="136"/>
                    </a:lnTo>
                    <a:lnTo>
                      <a:pt x="10" y="135"/>
                    </a:lnTo>
                    <a:lnTo>
                      <a:pt x="10" y="135"/>
                    </a:lnTo>
                    <a:lnTo>
                      <a:pt x="10" y="135"/>
                    </a:lnTo>
                    <a:lnTo>
                      <a:pt x="12" y="135"/>
                    </a:lnTo>
                    <a:lnTo>
                      <a:pt x="13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7" y="133"/>
                    </a:lnTo>
                    <a:lnTo>
                      <a:pt x="17" y="133"/>
                    </a:lnTo>
                    <a:lnTo>
                      <a:pt x="17" y="133"/>
                    </a:lnTo>
                    <a:lnTo>
                      <a:pt x="19" y="133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9" y="130"/>
                    </a:lnTo>
                    <a:lnTo>
                      <a:pt x="19" y="126"/>
                    </a:lnTo>
                    <a:lnTo>
                      <a:pt x="19" y="124"/>
                    </a:lnTo>
                    <a:lnTo>
                      <a:pt x="17" y="123"/>
                    </a:lnTo>
                    <a:lnTo>
                      <a:pt x="19" y="119"/>
                    </a:lnTo>
                    <a:lnTo>
                      <a:pt x="19" y="118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2" y="116"/>
                    </a:lnTo>
                    <a:lnTo>
                      <a:pt x="24" y="114"/>
                    </a:lnTo>
                    <a:lnTo>
                      <a:pt x="24" y="113"/>
                    </a:lnTo>
                    <a:lnTo>
                      <a:pt x="24" y="109"/>
                    </a:lnTo>
                    <a:lnTo>
                      <a:pt x="24" y="106"/>
                    </a:lnTo>
                    <a:lnTo>
                      <a:pt x="24" y="102"/>
                    </a:lnTo>
                    <a:lnTo>
                      <a:pt x="24" y="101"/>
                    </a:lnTo>
                    <a:lnTo>
                      <a:pt x="22" y="95"/>
                    </a:lnTo>
                    <a:lnTo>
                      <a:pt x="22" y="94"/>
                    </a:lnTo>
                    <a:lnTo>
                      <a:pt x="24" y="94"/>
                    </a:lnTo>
                    <a:lnTo>
                      <a:pt x="25" y="95"/>
                    </a:lnTo>
                    <a:lnTo>
                      <a:pt x="25" y="95"/>
                    </a:lnTo>
                    <a:lnTo>
                      <a:pt x="27" y="95"/>
                    </a:lnTo>
                    <a:lnTo>
                      <a:pt x="29" y="95"/>
                    </a:lnTo>
                    <a:lnTo>
                      <a:pt x="29" y="95"/>
                    </a:lnTo>
                    <a:lnTo>
                      <a:pt x="31" y="95"/>
                    </a:lnTo>
                    <a:lnTo>
                      <a:pt x="32" y="97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9" y="95"/>
                    </a:lnTo>
                    <a:lnTo>
                      <a:pt x="39" y="94"/>
                    </a:lnTo>
                    <a:lnTo>
                      <a:pt x="41" y="89"/>
                    </a:lnTo>
                    <a:lnTo>
                      <a:pt x="43" y="85"/>
                    </a:lnTo>
                    <a:lnTo>
                      <a:pt x="43" y="85"/>
                    </a:lnTo>
                    <a:lnTo>
                      <a:pt x="44" y="82"/>
                    </a:lnTo>
                    <a:lnTo>
                      <a:pt x="46" y="80"/>
                    </a:lnTo>
                    <a:lnTo>
                      <a:pt x="48" y="75"/>
                    </a:lnTo>
                    <a:lnTo>
                      <a:pt x="49" y="73"/>
                    </a:lnTo>
                    <a:lnTo>
                      <a:pt x="49" y="72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46" y="68"/>
                    </a:lnTo>
                    <a:lnTo>
                      <a:pt x="48" y="67"/>
                    </a:lnTo>
                    <a:lnTo>
                      <a:pt x="48" y="65"/>
                    </a:lnTo>
                    <a:lnTo>
                      <a:pt x="51" y="63"/>
                    </a:lnTo>
                    <a:lnTo>
                      <a:pt x="53" y="61"/>
                    </a:lnTo>
                    <a:lnTo>
                      <a:pt x="53" y="60"/>
                    </a:lnTo>
                    <a:lnTo>
                      <a:pt x="55" y="58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6" y="53"/>
                    </a:lnTo>
                    <a:lnTo>
                      <a:pt x="58" y="53"/>
                    </a:lnTo>
                    <a:lnTo>
                      <a:pt x="58" y="51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6"/>
                    </a:lnTo>
                    <a:lnTo>
                      <a:pt x="56" y="43"/>
                    </a:lnTo>
                    <a:lnTo>
                      <a:pt x="56" y="43"/>
                    </a:lnTo>
                    <a:lnTo>
                      <a:pt x="56" y="41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3" y="38"/>
                    </a:lnTo>
                    <a:lnTo>
                      <a:pt x="68" y="32"/>
                    </a:lnTo>
                    <a:lnTo>
                      <a:pt x="70" y="32"/>
                    </a:lnTo>
                    <a:lnTo>
                      <a:pt x="72" y="31"/>
                    </a:lnTo>
                    <a:lnTo>
                      <a:pt x="73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8" y="26"/>
                    </a:lnTo>
                    <a:lnTo>
                      <a:pt x="87" y="26"/>
                    </a:lnTo>
                    <a:lnTo>
                      <a:pt x="87" y="26"/>
                    </a:lnTo>
                    <a:lnTo>
                      <a:pt x="89" y="26"/>
                    </a:lnTo>
                    <a:lnTo>
                      <a:pt x="90" y="29"/>
                    </a:lnTo>
                    <a:lnTo>
                      <a:pt x="92" y="29"/>
                    </a:lnTo>
                    <a:lnTo>
                      <a:pt x="94" y="31"/>
                    </a:lnTo>
                    <a:lnTo>
                      <a:pt x="96" y="29"/>
                    </a:lnTo>
                    <a:lnTo>
                      <a:pt x="96" y="29"/>
                    </a:lnTo>
                    <a:lnTo>
                      <a:pt x="90" y="22"/>
                    </a:lnTo>
                    <a:lnTo>
                      <a:pt x="90" y="20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2" y="17"/>
                    </a:lnTo>
                    <a:lnTo>
                      <a:pt x="94" y="15"/>
                    </a:lnTo>
                    <a:lnTo>
                      <a:pt x="96" y="14"/>
                    </a:lnTo>
                    <a:lnTo>
                      <a:pt x="97" y="14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9" y="9"/>
                    </a:lnTo>
                    <a:lnTo>
                      <a:pt x="99" y="7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01" y="3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09" y="3"/>
                    </a:lnTo>
                    <a:lnTo>
                      <a:pt x="109" y="3"/>
                    </a:lnTo>
                    <a:lnTo>
                      <a:pt x="109" y="3"/>
                    </a:lnTo>
                    <a:lnTo>
                      <a:pt x="111" y="3"/>
                    </a:lnTo>
                    <a:lnTo>
                      <a:pt x="113" y="7"/>
                    </a:lnTo>
                    <a:lnTo>
                      <a:pt x="113" y="7"/>
                    </a:lnTo>
                    <a:lnTo>
                      <a:pt x="114" y="7"/>
                    </a:lnTo>
                    <a:lnTo>
                      <a:pt x="114" y="10"/>
                    </a:lnTo>
                    <a:lnTo>
                      <a:pt x="114" y="12"/>
                    </a:lnTo>
                    <a:lnTo>
                      <a:pt x="116" y="17"/>
                    </a:lnTo>
                    <a:lnTo>
                      <a:pt x="118" y="19"/>
                    </a:lnTo>
                    <a:lnTo>
                      <a:pt x="118" y="20"/>
                    </a:lnTo>
                    <a:lnTo>
                      <a:pt x="120" y="20"/>
                    </a:lnTo>
                    <a:lnTo>
                      <a:pt x="120" y="19"/>
                    </a:lnTo>
                    <a:lnTo>
                      <a:pt x="120" y="19"/>
                    </a:lnTo>
                    <a:lnTo>
                      <a:pt x="121" y="19"/>
                    </a:lnTo>
                    <a:lnTo>
                      <a:pt x="121" y="19"/>
                    </a:lnTo>
                    <a:lnTo>
                      <a:pt x="123" y="19"/>
                    </a:lnTo>
                    <a:lnTo>
                      <a:pt x="125" y="20"/>
                    </a:lnTo>
                    <a:lnTo>
                      <a:pt x="125" y="24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26" y="31"/>
                    </a:lnTo>
                    <a:lnTo>
                      <a:pt x="126" y="34"/>
                    </a:lnTo>
                    <a:lnTo>
                      <a:pt x="126" y="36"/>
                    </a:lnTo>
                    <a:lnTo>
                      <a:pt x="126" y="39"/>
                    </a:lnTo>
                    <a:lnTo>
                      <a:pt x="126" y="41"/>
                    </a:lnTo>
                    <a:lnTo>
                      <a:pt x="126" y="44"/>
                    </a:lnTo>
                    <a:lnTo>
                      <a:pt x="125" y="48"/>
                    </a:lnTo>
                    <a:lnTo>
                      <a:pt x="125" y="49"/>
                    </a:lnTo>
                    <a:lnTo>
                      <a:pt x="125" y="51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3" y="53"/>
                    </a:lnTo>
                    <a:lnTo>
                      <a:pt x="125" y="55"/>
                    </a:lnTo>
                    <a:lnTo>
                      <a:pt x="125" y="56"/>
                    </a:lnTo>
                    <a:lnTo>
                      <a:pt x="125" y="56"/>
                    </a:lnTo>
                    <a:lnTo>
                      <a:pt x="123" y="56"/>
                    </a:lnTo>
                    <a:lnTo>
                      <a:pt x="121" y="58"/>
                    </a:lnTo>
                    <a:lnTo>
                      <a:pt x="120" y="60"/>
                    </a:lnTo>
                    <a:lnTo>
                      <a:pt x="118" y="61"/>
                    </a:lnTo>
                    <a:lnTo>
                      <a:pt x="118" y="63"/>
                    </a:lnTo>
                    <a:lnTo>
                      <a:pt x="116" y="61"/>
                    </a:lnTo>
                    <a:lnTo>
                      <a:pt x="114" y="63"/>
                    </a:lnTo>
                    <a:lnTo>
                      <a:pt x="114" y="67"/>
                    </a:lnTo>
                    <a:lnTo>
                      <a:pt x="113" y="67"/>
                    </a:lnTo>
                    <a:lnTo>
                      <a:pt x="113" y="68"/>
                    </a:lnTo>
                    <a:lnTo>
                      <a:pt x="111" y="68"/>
                    </a:lnTo>
                    <a:lnTo>
                      <a:pt x="111" y="70"/>
                    </a:lnTo>
                    <a:lnTo>
                      <a:pt x="109" y="70"/>
                    </a:lnTo>
                    <a:lnTo>
                      <a:pt x="108" y="72"/>
                    </a:lnTo>
                    <a:lnTo>
                      <a:pt x="108" y="73"/>
                    </a:lnTo>
                    <a:lnTo>
                      <a:pt x="106" y="75"/>
                    </a:lnTo>
                    <a:lnTo>
                      <a:pt x="108" y="77"/>
                    </a:lnTo>
                    <a:lnTo>
                      <a:pt x="108" y="78"/>
                    </a:lnTo>
                    <a:lnTo>
                      <a:pt x="106" y="78"/>
                    </a:lnTo>
                    <a:lnTo>
                      <a:pt x="104" y="78"/>
                    </a:lnTo>
                    <a:lnTo>
                      <a:pt x="102" y="82"/>
                    </a:lnTo>
                    <a:lnTo>
                      <a:pt x="102" y="85"/>
                    </a:lnTo>
                    <a:lnTo>
                      <a:pt x="104" y="85"/>
                    </a:lnTo>
                    <a:lnTo>
                      <a:pt x="106" y="87"/>
                    </a:lnTo>
                    <a:lnTo>
                      <a:pt x="106" y="87"/>
                    </a:lnTo>
                    <a:lnTo>
                      <a:pt x="106" y="89"/>
                    </a:lnTo>
                    <a:lnTo>
                      <a:pt x="106" y="90"/>
                    </a:lnTo>
                    <a:lnTo>
                      <a:pt x="106" y="92"/>
                    </a:lnTo>
                    <a:lnTo>
                      <a:pt x="104" y="95"/>
                    </a:lnTo>
                    <a:lnTo>
                      <a:pt x="104" y="97"/>
                    </a:lnTo>
                    <a:lnTo>
                      <a:pt x="106" y="97"/>
                    </a:lnTo>
                    <a:lnTo>
                      <a:pt x="106" y="97"/>
                    </a:lnTo>
                    <a:lnTo>
                      <a:pt x="108" y="97"/>
                    </a:lnTo>
                    <a:lnTo>
                      <a:pt x="109" y="95"/>
                    </a:lnTo>
                    <a:lnTo>
                      <a:pt x="113" y="94"/>
                    </a:lnTo>
                    <a:lnTo>
                      <a:pt x="116" y="94"/>
                    </a:lnTo>
                    <a:lnTo>
                      <a:pt x="120" y="92"/>
                    </a:lnTo>
                    <a:lnTo>
                      <a:pt x="121" y="92"/>
                    </a:lnTo>
                    <a:lnTo>
                      <a:pt x="123" y="94"/>
                    </a:lnTo>
                    <a:lnTo>
                      <a:pt x="123" y="94"/>
                    </a:lnTo>
                    <a:lnTo>
                      <a:pt x="126" y="92"/>
                    </a:lnTo>
                    <a:lnTo>
                      <a:pt x="128" y="92"/>
                    </a:lnTo>
                    <a:lnTo>
                      <a:pt x="128" y="92"/>
                    </a:lnTo>
                    <a:lnTo>
                      <a:pt x="128" y="94"/>
                    </a:lnTo>
                    <a:lnTo>
                      <a:pt x="126" y="95"/>
                    </a:lnTo>
                    <a:lnTo>
                      <a:pt x="125" y="97"/>
                    </a:lnTo>
                    <a:lnTo>
                      <a:pt x="125" y="99"/>
                    </a:lnTo>
                    <a:lnTo>
                      <a:pt x="126" y="101"/>
                    </a:lnTo>
                    <a:lnTo>
                      <a:pt x="128" y="101"/>
                    </a:lnTo>
                    <a:lnTo>
                      <a:pt x="128" y="102"/>
                    </a:lnTo>
                    <a:lnTo>
                      <a:pt x="128" y="106"/>
                    </a:lnTo>
                    <a:lnTo>
                      <a:pt x="128" y="106"/>
                    </a:lnTo>
                    <a:lnTo>
                      <a:pt x="128" y="107"/>
                    </a:lnTo>
                    <a:lnTo>
                      <a:pt x="130" y="107"/>
                    </a:lnTo>
                    <a:lnTo>
                      <a:pt x="130" y="109"/>
                    </a:lnTo>
                    <a:lnTo>
                      <a:pt x="128" y="113"/>
                    </a:lnTo>
                    <a:lnTo>
                      <a:pt x="133" y="113"/>
                    </a:lnTo>
                    <a:lnTo>
                      <a:pt x="135" y="114"/>
                    </a:lnTo>
                    <a:lnTo>
                      <a:pt x="138" y="114"/>
                    </a:lnTo>
                    <a:lnTo>
                      <a:pt x="140" y="114"/>
                    </a:lnTo>
                    <a:lnTo>
                      <a:pt x="140" y="116"/>
                    </a:lnTo>
                    <a:lnTo>
                      <a:pt x="142" y="116"/>
                    </a:lnTo>
                    <a:lnTo>
                      <a:pt x="142" y="118"/>
                    </a:lnTo>
                    <a:lnTo>
                      <a:pt x="140" y="118"/>
                    </a:lnTo>
                    <a:lnTo>
                      <a:pt x="138" y="119"/>
                    </a:lnTo>
                    <a:lnTo>
                      <a:pt x="138" y="123"/>
                    </a:lnTo>
                    <a:lnTo>
                      <a:pt x="138" y="124"/>
                    </a:lnTo>
                    <a:lnTo>
                      <a:pt x="138" y="126"/>
                    </a:lnTo>
                    <a:lnTo>
                      <a:pt x="137" y="130"/>
                    </a:lnTo>
                    <a:lnTo>
                      <a:pt x="135" y="131"/>
                    </a:lnTo>
                    <a:lnTo>
                      <a:pt x="135" y="133"/>
                    </a:lnTo>
                    <a:lnTo>
                      <a:pt x="135" y="133"/>
                    </a:lnTo>
                    <a:lnTo>
                      <a:pt x="135" y="135"/>
                    </a:lnTo>
                    <a:lnTo>
                      <a:pt x="137" y="135"/>
                    </a:lnTo>
                    <a:lnTo>
                      <a:pt x="137" y="135"/>
                    </a:lnTo>
                    <a:lnTo>
                      <a:pt x="138" y="135"/>
                    </a:lnTo>
                    <a:lnTo>
                      <a:pt x="144" y="135"/>
                    </a:lnTo>
                    <a:lnTo>
                      <a:pt x="147" y="136"/>
                    </a:lnTo>
                    <a:lnTo>
                      <a:pt x="149" y="136"/>
                    </a:lnTo>
                    <a:lnTo>
                      <a:pt x="150" y="136"/>
                    </a:lnTo>
                    <a:lnTo>
                      <a:pt x="150" y="138"/>
                    </a:lnTo>
                    <a:lnTo>
                      <a:pt x="149" y="140"/>
                    </a:lnTo>
                    <a:lnTo>
                      <a:pt x="150" y="142"/>
                    </a:lnTo>
                    <a:lnTo>
                      <a:pt x="150" y="143"/>
                    </a:lnTo>
                    <a:lnTo>
                      <a:pt x="152" y="143"/>
                    </a:lnTo>
                    <a:lnTo>
                      <a:pt x="152" y="143"/>
                    </a:lnTo>
                    <a:lnTo>
                      <a:pt x="152" y="145"/>
                    </a:lnTo>
                    <a:lnTo>
                      <a:pt x="152" y="145"/>
                    </a:lnTo>
                    <a:lnTo>
                      <a:pt x="152" y="147"/>
                    </a:lnTo>
                    <a:lnTo>
                      <a:pt x="154" y="147"/>
                    </a:lnTo>
                    <a:lnTo>
                      <a:pt x="155" y="148"/>
                    </a:lnTo>
                    <a:lnTo>
                      <a:pt x="157" y="147"/>
                    </a:lnTo>
                    <a:lnTo>
                      <a:pt x="159" y="147"/>
                    </a:lnTo>
                    <a:lnTo>
                      <a:pt x="161" y="148"/>
                    </a:lnTo>
                    <a:lnTo>
                      <a:pt x="162" y="148"/>
                    </a:lnTo>
                    <a:lnTo>
                      <a:pt x="164" y="147"/>
                    </a:lnTo>
                    <a:lnTo>
                      <a:pt x="167" y="143"/>
                    </a:lnTo>
                    <a:lnTo>
                      <a:pt x="171" y="142"/>
                    </a:lnTo>
                    <a:lnTo>
                      <a:pt x="171" y="142"/>
                    </a:lnTo>
                    <a:lnTo>
                      <a:pt x="173" y="142"/>
                    </a:lnTo>
                    <a:lnTo>
                      <a:pt x="173" y="142"/>
                    </a:lnTo>
                    <a:lnTo>
                      <a:pt x="173" y="143"/>
                    </a:lnTo>
                    <a:lnTo>
                      <a:pt x="173" y="145"/>
                    </a:lnTo>
                    <a:lnTo>
                      <a:pt x="173" y="145"/>
                    </a:lnTo>
                    <a:lnTo>
                      <a:pt x="173" y="145"/>
                    </a:lnTo>
                    <a:close/>
                    <a:moveTo>
                      <a:pt x="17" y="179"/>
                    </a:moveTo>
                    <a:lnTo>
                      <a:pt x="17" y="181"/>
                    </a:lnTo>
                    <a:lnTo>
                      <a:pt x="15" y="181"/>
                    </a:lnTo>
                    <a:lnTo>
                      <a:pt x="15" y="177"/>
                    </a:lnTo>
                    <a:lnTo>
                      <a:pt x="15" y="176"/>
                    </a:lnTo>
                    <a:lnTo>
                      <a:pt x="15" y="177"/>
                    </a:lnTo>
                    <a:lnTo>
                      <a:pt x="17" y="179"/>
                    </a:lnTo>
                    <a:lnTo>
                      <a:pt x="17" y="179"/>
                    </a:lnTo>
                    <a:close/>
                    <a:moveTo>
                      <a:pt x="25" y="179"/>
                    </a:moveTo>
                    <a:lnTo>
                      <a:pt x="25" y="182"/>
                    </a:lnTo>
                    <a:lnTo>
                      <a:pt x="25" y="181"/>
                    </a:lnTo>
                    <a:lnTo>
                      <a:pt x="24" y="181"/>
                    </a:lnTo>
                    <a:lnTo>
                      <a:pt x="24" y="179"/>
                    </a:lnTo>
                    <a:lnTo>
                      <a:pt x="25" y="179"/>
                    </a:lnTo>
                    <a:lnTo>
                      <a:pt x="25" y="179"/>
                    </a:lnTo>
                    <a:close/>
                    <a:moveTo>
                      <a:pt x="31" y="186"/>
                    </a:moveTo>
                    <a:lnTo>
                      <a:pt x="32" y="188"/>
                    </a:lnTo>
                    <a:lnTo>
                      <a:pt x="32" y="188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34" y="191"/>
                    </a:lnTo>
                    <a:lnTo>
                      <a:pt x="34" y="191"/>
                    </a:lnTo>
                    <a:lnTo>
                      <a:pt x="32" y="191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29" y="189"/>
                    </a:lnTo>
                    <a:lnTo>
                      <a:pt x="29" y="188"/>
                    </a:lnTo>
                    <a:lnTo>
                      <a:pt x="29" y="186"/>
                    </a:lnTo>
                    <a:lnTo>
                      <a:pt x="31" y="186"/>
                    </a:lnTo>
                    <a:lnTo>
                      <a:pt x="31" y="186"/>
                    </a:lnTo>
                    <a:close/>
                    <a:moveTo>
                      <a:pt x="29" y="205"/>
                    </a:moveTo>
                    <a:lnTo>
                      <a:pt x="29" y="205"/>
                    </a:lnTo>
                    <a:lnTo>
                      <a:pt x="27" y="203"/>
                    </a:lnTo>
                    <a:lnTo>
                      <a:pt x="25" y="199"/>
                    </a:lnTo>
                    <a:lnTo>
                      <a:pt x="29" y="199"/>
                    </a:lnTo>
                    <a:lnTo>
                      <a:pt x="31" y="201"/>
                    </a:lnTo>
                    <a:lnTo>
                      <a:pt x="31" y="201"/>
                    </a:lnTo>
                    <a:lnTo>
                      <a:pt x="31" y="203"/>
                    </a:lnTo>
                    <a:lnTo>
                      <a:pt x="29" y="205"/>
                    </a:lnTo>
                    <a:close/>
                    <a:moveTo>
                      <a:pt x="104" y="252"/>
                    </a:moveTo>
                    <a:lnTo>
                      <a:pt x="104" y="252"/>
                    </a:lnTo>
                    <a:lnTo>
                      <a:pt x="102" y="251"/>
                    </a:lnTo>
                    <a:lnTo>
                      <a:pt x="102" y="249"/>
                    </a:lnTo>
                    <a:lnTo>
                      <a:pt x="102" y="247"/>
                    </a:lnTo>
                    <a:lnTo>
                      <a:pt x="104" y="247"/>
                    </a:lnTo>
                    <a:lnTo>
                      <a:pt x="104" y="247"/>
                    </a:lnTo>
                    <a:lnTo>
                      <a:pt x="104" y="249"/>
                    </a:lnTo>
                    <a:lnTo>
                      <a:pt x="104" y="249"/>
                    </a:lnTo>
                    <a:lnTo>
                      <a:pt x="104" y="249"/>
                    </a:lnTo>
                    <a:lnTo>
                      <a:pt x="104" y="252"/>
                    </a:lnTo>
                    <a:lnTo>
                      <a:pt x="104" y="252"/>
                    </a:lnTo>
                    <a:close/>
                    <a:moveTo>
                      <a:pt x="44" y="259"/>
                    </a:moveTo>
                    <a:lnTo>
                      <a:pt x="43" y="261"/>
                    </a:lnTo>
                    <a:lnTo>
                      <a:pt x="43" y="257"/>
                    </a:lnTo>
                    <a:lnTo>
                      <a:pt x="44" y="256"/>
                    </a:lnTo>
                    <a:lnTo>
                      <a:pt x="46" y="254"/>
                    </a:lnTo>
                    <a:lnTo>
                      <a:pt x="48" y="254"/>
                    </a:lnTo>
                    <a:lnTo>
                      <a:pt x="48" y="254"/>
                    </a:lnTo>
                    <a:lnTo>
                      <a:pt x="46" y="257"/>
                    </a:lnTo>
                    <a:lnTo>
                      <a:pt x="44" y="259"/>
                    </a:lnTo>
                    <a:lnTo>
                      <a:pt x="44" y="259"/>
                    </a:lnTo>
                    <a:close/>
                    <a:moveTo>
                      <a:pt x="51" y="261"/>
                    </a:moveTo>
                    <a:lnTo>
                      <a:pt x="51" y="261"/>
                    </a:lnTo>
                    <a:lnTo>
                      <a:pt x="49" y="261"/>
                    </a:lnTo>
                    <a:lnTo>
                      <a:pt x="49" y="261"/>
                    </a:lnTo>
                    <a:lnTo>
                      <a:pt x="51" y="259"/>
                    </a:lnTo>
                    <a:lnTo>
                      <a:pt x="51" y="259"/>
                    </a:lnTo>
                    <a:lnTo>
                      <a:pt x="51" y="261"/>
                    </a:lnTo>
                    <a:lnTo>
                      <a:pt x="51" y="261"/>
                    </a:lnTo>
                    <a:close/>
                    <a:moveTo>
                      <a:pt x="118" y="314"/>
                    </a:moveTo>
                    <a:lnTo>
                      <a:pt x="118" y="317"/>
                    </a:lnTo>
                    <a:lnTo>
                      <a:pt x="118" y="315"/>
                    </a:lnTo>
                    <a:lnTo>
                      <a:pt x="118" y="314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4"/>
                    </a:lnTo>
                    <a:lnTo>
                      <a:pt x="118" y="314"/>
                    </a:lnTo>
                    <a:lnTo>
                      <a:pt x="118" y="314"/>
                    </a:lnTo>
                    <a:close/>
                    <a:moveTo>
                      <a:pt x="120" y="324"/>
                    </a:moveTo>
                    <a:lnTo>
                      <a:pt x="121" y="326"/>
                    </a:lnTo>
                    <a:lnTo>
                      <a:pt x="121" y="326"/>
                    </a:lnTo>
                    <a:lnTo>
                      <a:pt x="121" y="327"/>
                    </a:lnTo>
                    <a:lnTo>
                      <a:pt x="120" y="329"/>
                    </a:lnTo>
                    <a:lnTo>
                      <a:pt x="118" y="329"/>
                    </a:lnTo>
                    <a:lnTo>
                      <a:pt x="118" y="329"/>
                    </a:lnTo>
                    <a:lnTo>
                      <a:pt x="118" y="326"/>
                    </a:lnTo>
                    <a:lnTo>
                      <a:pt x="118" y="324"/>
                    </a:lnTo>
                    <a:lnTo>
                      <a:pt x="118" y="322"/>
                    </a:lnTo>
                    <a:lnTo>
                      <a:pt x="120" y="324"/>
                    </a:lnTo>
                    <a:lnTo>
                      <a:pt x="120" y="324"/>
                    </a:lnTo>
                    <a:lnTo>
                      <a:pt x="120" y="324"/>
                    </a:lnTo>
                    <a:close/>
                    <a:moveTo>
                      <a:pt x="113" y="329"/>
                    </a:moveTo>
                    <a:lnTo>
                      <a:pt x="113" y="329"/>
                    </a:lnTo>
                    <a:lnTo>
                      <a:pt x="113" y="331"/>
                    </a:lnTo>
                    <a:lnTo>
                      <a:pt x="111" y="329"/>
                    </a:lnTo>
                    <a:lnTo>
                      <a:pt x="111" y="329"/>
                    </a:lnTo>
                    <a:lnTo>
                      <a:pt x="113" y="329"/>
                    </a:lnTo>
                    <a:lnTo>
                      <a:pt x="113" y="329"/>
                    </a:lnTo>
                    <a:lnTo>
                      <a:pt x="113" y="327"/>
                    </a:lnTo>
                    <a:lnTo>
                      <a:pt x="113" y="329"/>
                    </a:lnTo>
                    <a:lnTo>
                      <a:pt x="113" y="329"/>
                    </a:lnTo>
                    <a:close/>
                    <a:moveTo>
                      <a:pt x="114" y="332"/>
                    </a:moveTo>
                    <a:lnTo>
                      <a:pt x="114" y="332"/>
                    </a:lnTo>
                    <a:lnTo>
                      <a:pt x="114" y="332"/>
                    </a:lnTo>
                    <a:lnTo>
                      <a:pt x="114" y="332"/>
                    </a:lnTo>
                    <a:lnTo>
                      <a:pt x="113" y="331"/>
                    </a:lnTo>
                    <a:lnTo>
                      <a:pt x="113" y="331"/>
                    </a:lnTo>
                    <a:lnTo>
                      <a:pt x="114" y="331"/>
                    </a:lnTo>
                    <a:lnTo>
                      <a:pt x="114" y="331"/>
                    </a:lnTo>
                    <a:lnTo>
                      <a:pt x="114" y="331"/>
                    </a:lnTo>
                    <a:lnTo>
                      <a:pt x="114" y="331"/>
                    </a:lnTo>
                    <a:lnTo>
                      <a:pt x="114" y="331"/>
                    </a:lnTo>
                    <a:lnTo>
                      <a:pt x="114" y="332"/>
                    </a:lnTo>
                    <a:lnTo>
                      <a:pt x="114" y="332"/>
                    </a:lnTo>
                    <a:close/>
                    <a:moveTo>
                      <a:pt x="123" y="338"/>
                    </a:moveTo>
                    <a:lnTo>
                      <a:pt x="121" y="338"/>
                    </a:lnTo>
                    <a:lnTo>
                      <a:pt x="121" y="334"/>
                    </a:lnTo>
                    <a:lnTo>
                      <a:pt x="121" y="334"/>
                    </a:lnTo>
                    <a:lnTo>
                      <a:pt x="123" y="336"/>
                    </a:lnTo>
                    <a:lnTo>
                      <a:pt x="125" y="338"/>
                    </a:lnTo>
                    <a:lnTo>
                      <a:pt x="123" y="338"/>
                    </a:lnTo>
                    <a:lnTo>
                      <a:pt x="123" y="338"/>
                    </a:lnTo>
                    <a:close/>
                    <a:moveTo>
                      <a:pt x="114" y="343"/>
                    </a:moveTo>
                    <a:lnTo>
                      <a:pt x="114" y="343"/>
                    </a:lnTo>
                    <a:lnTo>
                      <a:pt x="113" y="341"/>
                    </a:lnTo>
                    <a:lnTo>
                      <a:pt x="113" y="339"/>
                    </a:lnTo>
                    <a:lnTo>
                      <a:pt x="113" y="341"/>
                    </a:lnTo>
                    <a:lnTo>
                      <a:pt x="114" y="341"/>
                    </a:lnTo>
                    <a:lnTo>
                      <a:pt x="114" y="343"/>
                    </a:lnTo>
                    <a:lnTo>
                      <a:pt x="114" y="343"/>
                    </a:lnTo>
                    <a:close/>
                    <a:moveTo>
                      <a:pt x="123" y="341"/>
                    </a:moveTo>
                    <a:lnTo>
                      <a:pt x="123" y="344"/>
                    </a:lnTo>
                    <a:lnTo>
                      <a:pt x="121" y="344"/>
                    </a:lnTo>
                    <a:lnTo>
                      <a:pt x="121" y="344"/>
                    </a:lnTo>
                    <a:lnTo>
                      <a:pt x="120" y="343"/>
                    </a:lnTo>
                    <a:lnTo>
                      <a:pt x="120" y="341"/>
                    </a:lnTo>
                    <a:lnTo>
                      <a:pt x="120" y="339"/>
                    </a:lnTo>
                    <a:lnTo>
                      <a:pt x="123" y="339"/>
                    </a:lnTo>
                    <a:lnTo>
                      <a:pt x="123" y="341"/>
                    </a:lnTo>
                    <a:lnTo>
                      <a:pt x="123" y="341"/>
                    </a:lnTo>
                    <a:close/>
                    <a:moveTo>
                      <a:pt x="116" y="346"/>
                    </a:moveTo>
                    <a:lnTo>
                      <a:pt x="116" y="346"/>
                    </a:lnTo>
                    <a:lnTo>
                      <a:pt x="116" y="346"/>
                    </a:lnTo>
                    <a:lnTo>
                      <a:pt x="116" y="346"/>
                    </a:lnTo>
                    <a:lnTo>
                      <a:pt x="116" y="344"/>
                    </a:lnTo>
                    <a:lnTo>
                      <a:pt x="116" y="343"/>
                    </a:lnTo>
                    <a:lnTo>
                      <a:pt x="118" y="341"/>
                    </a:lnTo>
                    <a:lnTo>
                      <a:pt x="118" y="339"/>
                    </a:lnTo>
                    <a:lnTo>
                      <a:pt x="118" y="341"/>
                    </a:lnTo>
                    <a:lnTo>
                      <a:pt x="118" y="344"/>
                    </a:lnTo>
                    <a:lnTo>
                      <a:pt x="118" y="344"/>
                    </a:lnTo>
                    <a:lnTo>
                      <a:pt x="116" y="346"/>
                    </a:lnTo>
                    <a:lnTo>
                      <a:pt x="116" y="346"/>
                    </a:lnTo>
                    <a:close/>
                    <a:moveTo>
                      <a:pt x="123" y="356"/>
                    </a:moveTo>
                    <a:lnTo>
                      <a:pt x="123" y="356"/>
                    </a:lnTo>
                    <a:lnTo>
                      <a:pt x="121" y="356"/>
                    </a:lnTo>
                    <a:lnTo>
                      <a:pt x="121" y="356"/>
                    </a:lnTo>
                    <a:lnTo>
                      <a:pt x="123" y="353"/>
                    </a:lnTo>
                    <a:lnTo>
                      <a:pt x="123" y="356"/>
                    </a:lnTo>
                    <a:close/>
                    <a:moveTo>
                      <a:pt x="116" y="356"/>
                    </a:moveTo>
                    <a:lnTo>
                      <a:pt x="118" y="360"/>
                    </a:lnTo>
                    <a:lnTo>
                      <a:pt x="118" y="360"/>
                    </a:lnTo>
                    <a:lnTo>
                      <a:pt x="118" y="360"/>
                    </a:lnTo>
                    <a:lnTo>
                      <a:pt x="118" y="360"/>
                    </a:lnTo>
                    <a:lnTo>
                      <a:pt x="116" y="358"/>
                    </a:lnTo>
                    <a:lnTo>
                      <a:pt x="114" y="358"/>
                    </a:lnTo>
                    <a:lnTo>
                      <a:pt x="114" y="358"/>
                    </a:lnTo>
                    <a:lnTo>
                      <a:pt x="114" y="356"/>
                    </a:lnTo>
                    <a:lnTo>
                      <a:pt x="116" y="356"/>
                    </a:lnTo>
                    <a:lnTo>
                      <a:pt x="116" y="356"/>
                    </a:lnTo>
                    <a:lnTo>
                      <a:pt x="116" y="356"/>
                    </a:lnTo>
                    <a:close/>
                    <a:moveTo>
                      <a:pt x="116" y="377"/>
                    </a:moveTo>
                    <a:lnTo>
                      <a:pt x="114" y="377"/>
                    </a:lnTo>
                    <a:lnTo>
                      <a:pt x="114" y="377"/>
                    </a:lnTo>
                    <a:lnTo>
                      <a:pt x="114" y="375"/>
                    </a:lnTo>
                    <a:lnTo>
                      <a:pt x="116" y="373"/>
                    </a:lnTo>
                    <a:lnTo>
                      <a:pt x="118" y="373"/>
                    </a:lnTo>
                    <a:lnTo>
                      <a:pt x="118" y="375"/>
                    </a:lnTo>
                    <a:lnTo>
                      <a:pt x="116" y="375"/>
                    </a:lnTo>
                    <a:lnTo>
                      <a:pt x="116" y="377"/>
                    </a:lnTo>
                    <a:lnTo>
                      <a:pt x="116" y="3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19" name="Freeform 154"/>
              <p:cNvSpPr>
                <a:spLocks/>
              </p:cNvSpPr>
              <p:nvPr/>
            </p:nvSpPr>
            <p:spPr bwMode="auto">
              <a:xfrm>
                <a:off x="5322" y="1881"/>
                <a:ext cx="618" cy="295"/>
              </a:xfrm>
              <a:custGeom>
                <a:avLst/>
                <a:gdLst>
                  <a:gd name="T0" fmla="*/ 539 w 618"/>
                  <a:gd name="T1" fmla="*/ 113 h 295"/>
                  <a:gd name="T2" fmla="*/ 548 w 618"/>
                  <a:gd name="T3" fmla="*/ 128 h 295"/>
                  <a:gd name="T4" fmla="*/ 570 w 618"/>
                  <a:gd name="T5" fmla="*/ 132 h 295"/>
                  <a:gd name="T6" fmla="*/ 595 w 618"/>
                  <a:gd name="T7" fmla="*/ 130 h 295"/>
                  <a:gd name="T8" fmla="*/ 607 w 618"/>
                  <a:gd name="T9" fmla="*/ 140 h 295"/>
                  <a:gd name="T10" fmla="*/ 614 w 618"/>
                  <a:gd name="T11" fmla="*/ 162 h 295"/>
                  <a:gd name="T12" fmla="*/ 592 w 618"/>
                  <a:gd name="T13" fmla="*/ 161 h 295"/>
                  <a:gd name="T14" fmla="*/ 570 w 618"/>
                  <a:gd name="T15" fmla="*/ 164 h 295"/>
                  <a:gd name="T16" fmla="*/ 553 w 618"/>
                  <a:gd name="T17" fmla="*/ 171 h 295"/>
                  <a:gd name="T18" fmla="*/ 537 w 618"/>
                  <a:gd name="T19" fmla="*/ 191 h 295"/>
                  <a:gd name="T20" fmla="*/ 513 w 618"/>
                  <a:gd name="T21" fmla="*/ 200 h 295"/>
                  <a:gd name="T22" fmla="*/ 493 w 618"/>
                  <a:gd name="T23" fmla="*/ 213 h 295"/>
                  <a:gd name="T24" fmla="*/ 460 w 618"/>
                  <a:gd name="T25" fmla="*/ 207 h 295"/>
                  <a:gd name="T26" fmla="*/ 459 w 618"/>
                  <a:gd name="T27" fmla="*/ 232 h 295"/>
                  <a:gd name="T28" fmla="*/ 455 w 618"/>
                  <a:gd name="T29" fmla="*/ 247 h 295"/>
                  <a:gd name="T30" fmla="*/ 435 w 618"/>
                  <a:gd name="T31" fmla="*/ 266 h 295"/>
                  <a:gd name="T32" fmla="*/ 399 w 618"/>
                  <a:gd name="T33" fmla="*/ 275 h 295"/>
                  <a:gd name="T34" fmla="*/ 359 w 618"/>
                  <a:gd name="T35" fmla="*/ 280 h 295"/>
                  <a:gd name="T36" fmla="*/ 322 w 618"/>
                  <a:gd name="T37" fmla="*/ 293 h 295"/>
                  <a:gd name="T38" fmla="*/ 270 w 618"/>
                  <a:gd name="T39" fmla="*/ 278 h 295"/>
                  <a:gd name="T40" fmla="*/ 224 w 618"/>
                  <a:gd name="T41" fmla="*/ 271 h 295"/>
                  <a:gd name="T42" fmla="*/ 161 w 618"/>
                  <a:gd name="T43" fmla="*/ 259 h 295"/>
                  <a:gd name="T44" fmla="*/ 145 w 618"/>
                  <a:gd name="T45" fmla="*/ 230 h 295"/>
                  <a:gd name="T46" fmla="*/ 115 w 618"/>
                  <a:gd name="T47" fmla="*/ 212 h 295"/>
                  <a:gd name="T48" fmla="*/ 73 w 618"/>
                  <a:gd name="T49" fmla="*/ 205 h 295"/>
                  <a:gd name="T50" fmla="*/ 56 w 618"/>
                  <a:gd name="T51" fmla="*/ 195 h 295"/>
                  <a:gd name="T52" fmla="*/ 60 w 618"/>
                  <a:gd name="T53" fmla="*/ 172 h 295"/>
                  <a:gd name="T54" fmla="*/ 55 w 618"/>
                  <a:gd name="T55" fmla="*/ 149 h 295"/>
                  <a:gd name="T56" fmla="*/ 44 w 618"/>
                  <a:gd name="T57" fmla="*/ 128 h 295"/>
                  <a:gd name="T58" fmla="*/ 29 w 618"/>
                  <a:gd name="T59" fmla="*/ 123 h 295"/>
                  <a:gd name="T60" fmla="*/ 10 w 618"/>
                  <a:gd name="T61" fmla="*/ 109 h 295"/>
                  <a:gd name="T62" fmla="*/ 0 w 618"/>
                  <a:gd name="T63" fmla="*/ 99 h 295"/>
                  <a:gd name="T64" fmla="*/ 3 w 618"/>
                  <a:gd name="T65" fmla="*/ 89 h 295"/>
                  <a:gd name="T66" fmla="*/ 19 w 618"/>
                  <a:gd name="T67" fmla="*/ 82 h 295"/>
                  <a:gd name="T68" fmla="*/ 29 w 618"/>
                  <a:gd name="T69" fmla="*/ 77 h 295"/>
                  <a:gd name="T70" fmla="*/ 44 w 618"/>
                  <a:gd name="T71" fmla="*/ 62 h 295"/>
                  <a:gd name="T72" fmla="*/ 63 w 618"/>
                  <a:gd name="T73" fmla="*/ 53 h 295"/>
                  <a:gd name="T74" fmla="*/ 84 w 618"/>
                  <a:gd name="T75" fmla="*/ 45 h 295"/>
                  <a:gd name="T76" fmla="*/ 96 w 618"/>
                  <a:gd name="T77" fmla="*/ 41 h 295"/>
                  <a:gd name="T78" fmla="*/ 113 w 618"/>
                  <a:gd name="T79" fmla="*/ 48 h 295"/>
                  <a:gd name="T80" fmla="*/ 130 w 618"/>
                  <a:gd name="T81" fmla="*/ 63 h 295"/>
                  <a:gd name="T82" fmla="*/ 147 w 618"/>
                  <a:gd name="T83" fmla="*/ 68 h 295"/>
                  <a:gd name="T84" fmla="*/ 162 w 618"/>
                  <a:gd name="T85" fmla="*/ 67 h 295"/>
                  <a:gd name="T86" fmla="*/ 180 w 618"/>
                  <a:gd name="T87" fmla="*/ 72 h 295"/>
                  <a:gd name="T88" fmla="*/ 198 w 618"/>
                  <a:gd name="T89" fmla="*/ 63 h 295"/>
                  <a:gd name="T90" fmla="*/ 197 w 618"/>
                  <a:gd name="T91" fmla="*/ 45 h 295"/>
                  <a:gd name="T92" fmla="*/ 195 w 618"/>
                  <a:gd name="T93" fmla="*/ 24 h 295"/>
                  <a:gd name="T94" fmla="*/ 212 w 618"/>
                  <a:gd name="T95" fmla="*/ 5 h 295"/>
                  <a:gd name="T96" fmla="*/ 233 w 618"/>
                  <a:gd name="T97" fmla="*/ 12 h 295"/>
                  <a:gd name="T98" fmla="*/ 265 w 618"/>
                  <a:gd name="T99" fmla="*/ 21 h 295"/>
                  <a:gd name="T100" fmla="*/ 277 w 618"/>
                  <a:gd name="T101" fmla="*/ 41 h 295"/>
                  <a:gd name="T102" fmla="*/ 289 w 618"/>
                  <a:gd name="T103" fmla="*/ 55 h 295"/>
                  <a:gd name="T104" fmla="*/ 313 w 618"/>
                  <a:gd name="T105" fmla="*/ 60 h 295"/>
                  <a:gd name="T106" fmla="*/ 340 w 618"/>
                  <a:gd name="T107" fmla="*/ 51 h 295"/>
                  <a:gd name="T108" fmla="*/ 371 w 618"/>
                  <a:gd name="T109" fmla="*/ 63 h 295"/>
                  <a:gd name="T110" fmla="*/ 388 w 618"/>
                  <a:gd name="T111" fmla="*/ 77 h 295"/>
                  <a:gd name="T112" fmla="*/ 426 w 618"/>
                  <a:gd name="T113" fmla="*/ 89 h 295"/>
                  <a:gd name="T114" fmla="*/ 457 w 618"/>
                  <a:gd name="T115" fmla="*/ 84 h 295"/>
                  <a:gd name="T116" fmla="*/ 488 w 618"/>
                  <a:gd name="T117" fmla="*/ 72 h 295"/>
                  <a:gd name="T118" fmla="*/ 518 w 618"/>
                  <a:gd name="T119" fmla="*/ 58 h 295"/>
                  <a:gd name="T120" fmla="*/ 546 w 618"/>
                  <a:gd name="T121" fmla="*/ 6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18" h="295">
                    <a:moveTo>
                      <a:pt x="554" y="70"/>
                    </a:moveTo>
                    <a:lnTo>
                      <a:pt x="553" y="75"/>
                    </a:lnTo>
                    <a:lnTo>
                      <a:pt x="549" y="82"/>
                    </a:lnTo>
                    <a:lnTo>
                      <a:pt x="548" y="89"/>
                    </a:lnTo>
                    <a:lnTo>
                      <a:pt x="546" y="94"/>
                    </a:lnTo>
                    <a:lnTo>
                      <a:pt x="544" y="96"/>
                    </a:lnTo>
                    <a:lnTo>
                      <a:pt x="542" y="99"/>
                    </a:lnTo>
                    <a:lnTo>
                      <a:pt x="542" y="101"/>
                    </a:lnTo>
                    <a:lnTo>
                      <a:pt x="541" y="104"/>
                    </a:lnTo>
                    <a:lnTo>
                      <a:pt x="539" y="106"/>
                    </a:lnTo>
                    <a:lnTo>
                      <a:pt x="537" y="111"/>
                    </a:lnTo>
                    <a:lnTo>
                      <a:pt x="539" y="113"/>
                    </a:lnTo>
                    <a:lnTo>
                      <a:pt x="537" y="116"/>
                    </a:lnTo>
                    <a:lnTo>
                      <a:pt x="536" y="118"/>
                    </a:lnTo>
                    <a:lnTo>
                      <a:pt x="532" y="120"/>
                    </a:lnTo>
                    <a:lnTo>
                      <a:pt x="534" y="125"/>
                    </a:lnTo>
                    <a:lnTo>
                      <a:pt x="534" y="126"/>
                    </a:lnTo>
                    <a:lnTo>
                      <a:pt x="537" y="130"/>
                    </a:lnTo>
                    <a:lnTo>
                      <a:pt x="539" y="132"/>
                    </a:lnTo>
                    <a:lnTo>
                      <a:pt x="541" y="132"/>
                    </a:lnTo>
                    <a:lnTo>
                      <a:pt x="542" y="132"/>
                    </a:lnTo>
                    <a:lnTo>
                      <a:pt x="544" y="130"/>
                    </a:lnTo>
                    <a:lnTo>
                      <a:pt x="546" y="128"/>
                    </a:lnTo>
                    <a:lnTo>
                      <a:pt x="548" y="128"/>
                    </a:lnTo>
                    <a:lnTo>
                      <a:pt x="549" y="128"/>
                    </a:lnTo>
                    <a:lnTo>
                      <a:pt x="553" y="128"/>
                    </a:lnTo>
                    <a:lnTo>
                      <a:pt x="554" y="126"/>
                    </a:lnTo>
                    <a:lnTo>
                      <a:pt x="556" y="126"/>
                    </a:lnTo>
                    <a:lnTo>
                      <a:pt x="559" y="128"/>
                    </a:lnTo>
                    <a:lnTo>
                      <a:pt x="559" y="128"/>
                    </a:lnTo>
                    <a:lnTo>
                      <a:pt x="563" y="128"/>
                    </a:lnTo>
                    <a:lnTo>
                      <a:pt x="565" y="132"/>
                    </a:lnTo>
                    <a:lnTo>
                      <a:pt x="566" y="133"/>
                    </a:lnTo>
                    <a:lnTo>
                      <a:pt x="568" y="133"/>
                    </a:lnTo>
                    <a:lnTo>
                      <a:pt x="568" y="133"/>
                    </a:lnTo>
                    <a:lnTo>
                      <a:pt x="570" y="132"/>
                    </a:lnTo>
                    <a:lnTo>
                      <a:pt x="571" y="128"/>
                    </a:lnTo>
                    <a:lnTo>
                      <a:pt x="575" y="126"/>
                    </a:lnTo>
                    <a:lnTo>
                      <a:pt x="577" y="123"/>
                    </a:lnTo>
                    <a:lnTo>
                      <a:pt x="577" y="123"/>
                    </a:lnTo>
                    <a:lnTo>
                      <a:pt x="580" y="123"/>
                    </a:lnTo>
                    <a:lnTo>
                      <a:pt x="582" y="123"/>
                    </a:lnTo>
                    <a:lnTo>
                      <a:pt x="583" y="123"/>
                    </a:lnTo>
                    <a:lnTo>
                      <a:pt x="585" y="123"/>
                    </a:lnTo>
                    <a:lnTo>
                      <a:pt x="590" y="123"/>
                    </a:lnTo>
                    <a:lnTo>
                      <a:pt x="592" y="125"/>
                    </a:lnTo>
                    <a:lnTo>
                      <a:pt x="594" y="128"/>
                    </a:lnTo>
                    <a:lnTo>
                      <a:pt x="595" y="130"/>
                    </a:lnTo>
                    <a:lnTo>
                      <a:pt x="597" y="132"/>
                    </a:lnTo>
                    <a:lnTo>
                      <a:pt x="599" y="132"/>
                    </a:lnTo>
                    <a:lnTo>
                      <a:pt x="601" y="132"/>
                    </a:lnTo>
                    <a:lnTo>
                      <a:pt x="601" y="133"/>
                    </a:lnTo>
                    <a:lnTo>
                      <a:pt x="602" y="135"/>
                    </a:lnTo>
                    <a:lnTo>
                      <a:pt x="602" y="137"/>
                    </a:lnTo>
                    <a:lnTo>
                      <a:pt x="602" y="137"/>
                    </a:lnTo>
                    <a:lnTo>
                      <a:pt x="604" y="138"/>
                    </a:lnTo>
                    <a:lnTo>
                      <a:pt x="606" y="138"/>
                    </a:lnTo>
                    <a:lnTo>
                      <a:pt x="606" y="140"/>
                    </a:lnTo>
                    <a:lnTo>
                      <a:pt x="606" y="140"/>
                    </a:lnTo>
                    <a:lnTo>
                      <a:pt x="607" y="140"/>
                    </a:lnTo>
                    <a:lnTo>
                      <a:pt x="609" y="145"/>
                    </a:lnTo>
                    <a:lnTo>
                      <a:pt x="611" y="145"/>
                    </a:lnTo>
                    <a:lnTo>
                      <a:pt x="613" y="147"/>
                    </a:lnTo>
                    <a:lnTo>
                      <a:pt x="614" y="149"/>
                    </a:lnTo>
                    <a:lnTo>
                      <a:pt x="614" y="150"/>
                    </a:lnTo>
                    <a:lnTo>
                      <a:pt x="614" y="152"/>
                    </a:lnTo>
                    <a:lnTo>
                      <a:pt x="616" y="154"/>
                    </a:lnTo>
                    <a:lnTo>
                      <a:pt x="618" y="155"/>
                    </a:lnTo>
                    <a:lnTo>
                      <a:pt x="616" y="157"/>
                    </a:lnTo>
                    <a:lnTo>
                      <a:pt x="618" y="159"/>
                    </a:lnTo>
                    <a:lnTo>
                      <a:pt x="616" y="161"/>
                    </a:lnTo>
                    <a:lnTo>
                      <a:pt x="614" y="162"/>
                    </a:lnTo>
                    <a:lnTo>
                      <a:pt x="613" y="162"/>
                    </a:lnTo>
                    <a:lnTo>
                      <a:pt x="611" y="162"/>
                    </a:lnTo>
                    <a:lnTo>
                      <a:pt x="609" y="162"/>
                    </a:lnTo>
                    <a:lnTo>
                      <a:pt x="606" y="162"/>
                    </a:lnTo>
                    <a:lnTo>
                      <a:pt x="602" y="162"/>
                    </a:lnTo>
                    <a:lnTo>
                      <a:pt x="601" y="161"/>
                    </a:lnTo>
                    <a:lnTo>
                      <a:pt x="599" y="159"/>
                    </a:lnTo>
                    <a:lnTo>
                      <a:pt x="597" y="159"/>
                    </a:lnTo>
                    <a:lnTo>
                      <a:pt x="595" y="159"/>
                    </a:lnTo>
                    <a:lnTo>
                      <a:pt x="594" y="161"/>
                    </a:lnTo>
                    <a:lnTo>
                      <a:pt x="594" y="161"/>
                    </a:lnTo>
                    <a:lnTo>
                      <a:pt x="592" y="161"/>
                    </a:lnTo>
                    <a:lnTo>
                      <a:pt x="589" y="161"/>
                    </a:lnTo>
                    <a:lnTo>
                      <a:pt x="587" y="159"/>
                    </a:lnTo>
                    <a:lnTo>
                      <a:pt x="583" y="161"/>
                    </a:lnTo>
                    <a:lnTo>
                      <a:pt x="582" y="161"/>
                    </a:lnTo>
                    <a:lnTo>
                      <a:pt x="578" y="162"/>
                    </a:lnTo>
                    <a:lnTo>
                      <a:pt x="577" y="164"/>
                    </a:lnTo>
                    <a:lnTo>
                      <a:pt x="575" y="166"/>
                    </a:lnTo>
                    <a:lnTo>
                      <a:pt x="575" y="166"/>
                    </a:lnTo>
                    <a:lnTo>
                      <a:pt x="573" y="164"/>
                    </a:lnTo>
                    <a:lnTo>
                      <a:pt x="571" y="162"/>
                    </a:lnTo>
                    <a:lnTo>
                      <a:pt x="570" y="164"/>
                    </a:lnTo>
                    <a:lnTo>
                      <a:pt x="570" y="164"/>
                    </a:lnTo>
                    <a:lnTo>
                      <a:pt x="568" y="164"/>
                    </a:lnTo>
                    <a:lnTo>
                      <a:pt x="568" y="167"/>
                    </a:lnTo>
                    <a:lnTo>
                      <a:pt x="568" y="169"/>
                    </a:lnTo>
                    <a:lnTo>
                      <a:pt x="568" y="169"/>
                    </a:lnTo>
                    <a:lnTo>
                      <a:pt x="566" y="169"/>
                    </a:lnTo>
                    <a:lnTo>
                      <a:pt x="565" y="169"/>
                    </a:lnTo>
                    <a:lnTo>
                      <a:pt x="561" y="169"/>
                    </a:lnTo>
                    <a:lnTo>
                      <a:pt x="558" y="169"/>
                    </a:lnTo>
                    <a:lnTo>
                      <a:pt x="558" y="169"/>
                    </a:lnTo>
                    <a:lnTo>
                      <a:pt x="556" y="171"/>
                    </a:lnTo>
                    <a:lnTo>
                      <a:pt x="554" y="171"/>
                    </a:lnTo>
                    <a:lnTo>
                      <a:pt x="553" y="171"/>
                    </a:lnTo>
                    <a:lnTo>
                      <a:pt x="553" y="174"/>
                    </a:lnTo>
                    <a:lnTo>
                      <a:pt x="551" y="174"/>
                    </a:lnTo>
                    <a:lnTo>
                      <a:pt x="549" y="176"/>
                    </a:lnTo>
                    <a:lnTo>
                      <a:pt x="548" y="181"/>
                    </a:lnTo>
                    <a:lnTo>
                      <a:pt x="546" y="183"/>
                    </a:lnTo>
                    <a:lnTo>
                      <a:pt x="546" y="184"/>
                    </a:lnTo>
                    <a:lnTo>
                      <a:pt x="546" y="184"/>
                    </a:lnTo>
                    <a:lnTo>
                      <a:pt x="546" y="186"/>
                    </a:lnTo>
                    <a:lnTo>
                      <a:pt x="544" y="188"/>
                    </a:lnTo>
                    <a:lnTo>
                      <a:pt x="542" y="188"/>
                    </a:lnTo>
                    <a:lnTo>
                      <a:pt x="541" y="190"/>
                    </a:lnTo>
                    <a:lnTo>
                      <a:pt x="537" y="191"/>
                    </a:lnTo>
                    <a:lnTo>
                      <a:pt x="536" y="195"/>
                    </a:lnTo>
                    <a:lnTo>
                      <a:pt x="534" y="195"/>
                    </a:lnTo>
                    <a:lnTo>
                      <a:pt x="530" y="195"/>
                    </a:lnTo>
                    <a:lnTo>
                      <a:pt x="527" y="196"/>
                    </a:lnTo>
                    <a:lnTo>
                      <a:pt x="525" y="196"/>
                    </a:lnTo>
                    <a:lnTo>
                      <a:pt x="522" y="196"/>
                    </a:lnTo>
                    <a:lnTo>
                      <a:pt x="518" y="195"/>
                    </a:lnTo>
                    <a:lnTo>
                      <a:pt x="517" y="195"/>
                    </a:lnTo>
                    <a:lnTo>
                      <a:pt x="515" y="196"/>
                    </a:lnTo>
                    <a:lnTo>
                      <a:pt x="513" y="196"/>
                    </a:lnTo>
                    <a:lnTo>
                      <a:pt x="513" y="198"/>
                    </a:lnTo>
                    <a:lnTo>
                      <a:pt x="513" y="200"/>
                    </a:lnTo>
                    <a:lnTo>
                      <a:pt x="512" y="201"/>
                    </a:lnTo>
                    <a:lnTo>
                      <a:pt x="508" y="203"/>
                    </a:lnTo>
                    <a:lnTo>
                      <a:pt x="506" y="205"/>
                    </a:lnTo>
                    <a:lnTo>
                      <a:pt x="505" y="207"/>
                    </a:lnTo>
                    <a:lnTo>
                      <a:pt x="505" y="208"/>
                    </a:lnTo>
                    <a:lnTo>
                      <a:pt x="503" y="208"/>
                    </a:lnTo>
                    <a:lnTo>
                      <a:pt x="501" y="210"/>
                    </a:lnTo>
                    <a:lnTo>
                      <a:pt x="500" y="212"/>
                    </a:lnTo>
                    <a:lnTo>
                      <a:pt x="496" y="213"/>
                    </a:lnTo>
                    <a:lnTo>
                      <a:pt x="496" y="213"/>
                    </a:lnTo>
                    <a:lnTo>
                      <a:pt x="494" y="213"/>
                    </a:lnTo>
                    <a:lnTo>
                      <a:pt x="493" y="213"/>
                    </a:lnTo>
                    <a:lnTo>
                      <a:pt x="489" y="212"/>
                    </a:lnTo>
                    <a:lnTo>
                      <a:pt x="488" y="212"/>
                    </a:lnTo>
                    <a:lnTo>
                      <a:pt x="486" y="212"/>
                    </a:lnTo>
                    <a:lnTo>
                      <a:pt x="479" y="210"/>
                    </a:lnTo>
                    <a:lnTo>
                      <a:pt x="477" y="208"/>
                    </a:lnTo>
                    <a:lnTo>
                      <a:pt x="474" y="207"/>
                    </a:lnTo>
                    <a:lnTo>
                      <a:pt x="474" y="205"/>
                    </a:lnTo>
                    <a:lnTo>
                      <a:pt x="470" y="205"/>
                    </a:lnTo>
                    <a:lnTo>
                      <a:pt x="467" y="205"/>
                    </a:lnTo>
                    <a:lnTo>
                      <a:pt x="465" y="205"/>
                    </a:lnTo>
                    <a:lnTo>
                      <a:pt x="464" y="205"/>
                    </a:lnTo>
                    <a:lnTo>
                      <a:pt x="460" y="207"/>
                    </a:lnTo>
                    <a:lnTo>
                      <a:pt x="459" y="210"/>
                    </a:lnTo>
                    <a:lnTo>
                      <a:pt x="459" y="212"/>
                    </a:lnTo>
                    <a:lnTo>
                      <a:pt x="457" y="215"/>
                    </a:lnTo>
                    <a:lnTo>
                      <a:pt x="455" y="218"/>
                    </a:lnTo>
                    <a:lnTo>
                      <a:pt x="455" y="220"/>
                    </a:lnTo>
                    <a:lnTo>
                      <a:pt x="453" y="222"/>
                    </a:lnTo>
                    <a:lnTo>
                      <a:pt x="453" y="224"/>
                    </a:lnTo>
                    <a:lnTo>
                      <a:pt x="453" y="225"/>
                    </a:lnTo>
                    <a:lnTo>
                      <a:pt x="455" y="225"/>
                    </a:lnTo>
                    <a:lnTo>
                      <a:pt x="455" y="229"/>
                    </a:lnTo>
                    <a:lnTo>
                      <a:pt x="457" y="230"/>
                    </a:lnTo>
                    <a:lnTo>
                      <a:pt x="459" y="232"/>
                    </a:lnTo>
                    <a:lnTo>
                      <a:pt x="462" y="236"/>
                    </a:lnTo>
                    <a:lnTo>
                      <a:pt x="464" y="237"/>
                    </a:lnTo>
                    <a:lnTo>
                      <a:pt x="464" y="239"/>
                    </a:lnTo>
                    <a:lnTo>
                      <a:pt x="464" y="241"/>
                    </a:lnTo>
                    <a:lnTo>
                      <a:pt x="464" y="241"/>
                    </a:lnTo>
                    <a:lnTo>
                      <a:pt x="464" y="242"/>
                    </a:lnTo>
                    <a:lnTo>
                      <a:pt x="460" y="242"/>
                    </a:lnTo>
                    <a:lnTo>
                      <a:pt x="460" y="244"/>
                    </a:lnTo>
                    <a:lnTo>
                      <a:pt x="459" y="244"/>
                    </a:lnTo>
                    <a:lnTo>
                      <a:pt x="457" y="246"/>
                    </a:lnTo>
                    <a:lnTo>
                      <a:pt x="455" y="247"/>
                    </a:lnTo>
                    <a:lnTo>
                      <a:pt x="455" y="247"/>
                    </a:lnTo>
                    <a:lnTo>
                      <a:pt x="450" y="249"/>
                    </a:lnTo>
                    <a:lnTo>
                      <a:pt x="448" y="249"/>
                    </a:lnTo>
                    <a:lnTo>
                      <a:pt x="447" y="251"/>
                    </a:lnTo>
                    <a:lnTo>
                      <a:pt x="445" y="253"/>
                    </a:lnTo>
                    <a:lnTo>
                      <a:pt x="443" y="254"/>
                    </a:lnTo>
                    <a:lnTo>
                      <a:pt x="441" y="256"/>
                    </a:lnTo>
                    <a:lnTo>
                      <a:pt x="440" y="258"/>
                    </a:lnTo>
                    <a:lnTo>
                      <a:pt x="438" y="259"/>
                    </a:lnTo>
                    <a:lnTo>
                      <a:pt x="436" y="263"/>
                    </a:lnTo>
                    <a:lnTo>
                      <a:pt x="436" y="263"/>
                    </a:lnTo>
                    <a:lnTo>
                      <a:pt x="435" y="265"/>
                    </a:lnTo>
                    <a:lnTo>
                      <a:pt x="435" y="266"/>
                    </a:lnTo>
                    <a:lnTo>
                      <a:pt x="433" y="266"/>
                    </a:lnTo>
                    <a:lnTo>
                      <a:pt x="431" y="268"/>
                    </a:lnTo>
                    <a:lnTo>
                      <a:pt x="428" y="268"/>
                    </a:lnTo>
                    <a:lnTo>
                      <a:pt x="424" y="270"/>
                    </a:lnTo>
                    <a:lnTo>
                      <a:pt x="421" y="271"/>
                    </a:lnTo>
                    <a:lnTo>
                      <a:pt x="419" y="273"/>
                    </a:lnTo>
                    <a:lnTo>
                      <a:pt x="416" y="273"/>
                    </a:lnTo>
                    <a:lnTo>
                      <a:pt x="414" y="275"/>
                    </a:lnTo>
                    <a:lnTo>
                      <a:pt x="411" y="275"/>
                    </a:lnTo>
                    <a:lnTo>
                      <a:pt x="405" y="275"/>
                    </a:lnTo>
                    <a:lnTo>
                      <a:pt x="402" y="275"/>
                    </a:lnTo>
                    <a:lnTo>
                      <a:pt x="399" y="275"/>
                    </a:lnTo>
                    <a:lnTo>
                      <a:pt x="395" y="275"/>
                    </a:lnTo>
                    <a:lnTo>
                      <a:pt x="392" y="275"/>
                    </a:lnTo>
                    <a:lnTo>
                      <a:pt x="390" y="275"/>
                    </a:lnTo>
                    <a:lnTo>
                      <a:pt x="385" y="275"/>
                    </a:lnTo>
                    <a:lnTo>
                      <a:pt x="383" y="275"/>
                    </a:lnTo>
                    <a:lnTo>
                      <a:pt x="375" y="276"/>
                    </a:lnTo>
                    <a:lnTo>
                      <a:pt x="371" y="276"/>
                    </a:lnTo>
                    <a:lnTo>
                      <a:pt x="368" y="278"/>
                    </a:lnTo>
                    <a:lnTo>
                      <a:pt x="364" y="278"/>
                    </a:lnTo>
                    <a:lnTo>
                      <a:pt x="363" y="278"/>
                    </a:lnTo>
                    <a:lnTo>
                      <a:pt x="361" y="280"/>
                    </a:lnTo>
                    <a:lnTo>
                      <a:pt x="359" y="280"/>
                    </a:lnTo>
                    <a:lnTo>
                      <a:pt x="356" y="282"/>
                    </a:lnTo>
                    <a:lnTo>
                      <a:pt x="347" y="285"/>
                    </a:lnTo>
                    <a:lnTo>
                      <a:pt x="342" y="288"/>
                    </a:lnTo>
                    <a:lnTo>
                      <a:pt x="340" y="288"/>
                    </a:lnTo>
                    <a:lnTo>
                      <a:pt x="337" y="292"/>
                    </a:lnTo>
                    <a:lnTo>
                      <a:pt x="335" y="292"/>
                    </a:lnTo>
                    <a:lnTo>
                      <a:pt x="334" y="293"/>
                    </a:lnTo>
                    <a:lnTo>
                      <a:pt x="332" y="295"/>
                    </a:lnTo>
                    <a:lnTo>
                      <a:pt x="330" y="295"/>
                    </a:lnTo>
                    <a:lnTo>
                      <a:pt x="328" y="295"/>
                    </a:lnTo>
                    <a:lnTo>
                      <a:pt x="327" y="295"/>
                    </a:lnTo>
                    <a:lnTo>
                      <a:pt x="322" y="293"/>
                    </a:lnTo>
                    <a:lnTo>
                      <a:pt x="322" y="288"/>
                    </a:lnTo>
                    <a:lnTo>
                      <a:pt x="318" y="290"/>
                    </a:lnTo>
                    <a:lnTo>
                      <a:pt x="311" y="290"/>
                    </a:lnTo>
                    <a:lnTo>
                      <a:pt x="306" y="292"/>
                    </a:lnTo>
                    <a:lnTo>
                      <a:pt x="301" y="288"/>
                    </a:lnTo>
                    <a:lnTo>
                      <a:pt x="298" y="287"/>
                    </a:lnTo>
                    <a:lnTo>
                      <a:pt x="294" y="285"/>
                    </a:lnTo>
                    <a:lnTo>
                      <a:pt x="289" y="283"/>
                    </a:lnTo>
                    <a:lnTo>
                      <a:pt x="284" y="283"/>
                    </a:lnTo>
                    <a:lnTo>
                      <a:pt x="275" y="282"/>
                    </a:lnTo>
                    <a:lnTo>
                      <a:pt x="272" y="280"/>
                    </a:lnTo>
                    <a:lnTo>
                      <a:pt x="270" y="278"/>
                    </a:lnTo>
                    <a:lnTo>
                      <a:pt x="267" y="273"/>
                    </a:lnTo>
                    <a:lnTo>
                      <a:pt x="267" y="273"/>
                    </a:lnTo>
                    <a:lnTo>
                      <a:pt x="265" y="271"/>
                    </a:lnTo>
                    <a:lnTo>
                      <a:pt x="263" y="271"/>
                    </a:lnTo>
                    <a:lnTo>
                      <a:pt x="260" y="271"/>
                    </a:lnTo>
                    <a:lnTo>
                      <a:pt x="255" y="271"/>
                    </a:lnTo>
                    <a:lnTo>
                      <a:pt x="250" y="270"/>
                    </a:lnTo>
                    <a:lnTo>
                      <a:pt x="245" y="270"/>
                    </a:lnTo>
                    <a:lnTo>
                      <a:pt x="236" y="268"/>
                    </a:lnTo>
                    <a:lnTo>
                      <a:pt x="234" y="268"/>
                    </a:lnTo>
                    <a:lnTo>
                      <a:pt x="229" y="270"/>
                    </a:lnTo>
                    <a:lnTo>
                      <a:pt x="224" y="271"/>
                    </a:lnTo>
                    <a:lnTo>
                      <a:pt x="214" y="270"/>
                    </a:lnTo>
                    <a:lnTo>
                      <a:pt x="210" y="270"/>
                    </a:lnTo>
                    <a:lnTo>
                      <a:pt x="202" y="268"/>
                    </a:lnTo>
                    <a:lnTo>
                      <a:pt x="192" y="266"/>
                    </a:lnTo>
                    <a:lnTo>
                      <a:pt x="181" y="265"/>
                    </a:lnTo>
                    <a:lnTo>
                      <a:pt x="174" y="266"/>
                    </a:lnTo>
                    <a:lnTo>
                      <a:pt x="169" y="266"/>
                    </a:lnTo>
                    <a:lnTo>
                      <a:pt x="166" y="266"/>
                    </a:lnTo>
                    <a:lnTo>
                      <a:pt x="164" y="266"/>
                    </a:lnTo>
                    <a:lnTo>
                      <a:pt x="164" y="263"/>
                    </a:lnTo>
                    <a:lnTo>
                      <a:pt x="164" y="261"/>
                    </a:lnTo>
                    <a:lnTo>
                      <a:pt x="161" y="259"/>
                    </a:lnTo>
                    <a:lnTo>
                      <a:pt x="159" y="258"/>
                    </a:lnTo>
                    <a:lnTo>
                      <a:pt x="156" y="254"/>
                    </a:lnTo>
                    <a:lnTo>
                      <a:pt x="156" y="253"/>
                    </a:lnTo>
                    <a:lnTo>
                      <a:pt x="154" y="249"/>
                    </a:lnTo>
                    <a:lnTo>
                      <a:pt x="152" y="242"/>
                    </a:lnTo>
                    <a:lnTo>
                      <a:pt x="150" y="237"/>
                    </a:lnTo>
                    <a:lnTo>
                      <a:pt x="149" y="236"/>
                    </a:lnTo>
                    <a:lnTo>
                      <a:pt x="149" y="234"/>
                    </a:lnTo>
                    <a:lnTo>
                      <a:pt x="147" y="234"/>
                    </a:lnTo>
                    <a:lnTo>
                      <a:pt x="145" y="234"/>
                    </a:lnTo>
                    <a:lnTo>
                      <a:pt x="145" y="232"/>
                    </a:lnTo>
                    <a:lnTo>
                      <a:pt x="145" y="230"/>
                    </a:lnTo>
                    <a:lnTo>
                      <a:pt x="145" y="229"/>
                    </a:lnTo>
                    <a:lnTo>
                      <a:pt x="145" y="227"/>
                    </a:lnTo>
                    <a:lnTo>
                      <a:pt x="145" y="225"/>
                    </a:lnTo>
                    <a:lnTo>
                      <a:pt x="140" y="227"/>
                    </a:lnTo>
                    <a:lnTo>
                      <a:pt x="137" y="225"/>
                    </a:lnTo>
                    <a:lnTo>
                      <a:pt x="133" y="224"/>
                    </a:lnTo>
                    <a:lnTo>
                      <a:pt x="128" y="220"/>
                    </a:lnTo>
                    <a:lnTo>
                      <a:pt x="127" y="220"/>
                    </a:lnTo>
                    <a:lnTo>
                      <a:pt x="123" y="217"/>
                    </a:lnTo>
                    <a:lnTo>
                      <a:pt x="118" y="215"/>
                    </a:lnTo>
                    <a:lnTo>
                      <a:pt x="116" y="213"/>
                    </a:lnTo>
                    <a:lnTo>
                      <a:pt x="115" y="212"/>
                    </a:lnTo>
                    <a:lnTo>
                      <a:pt x="113" y="210"/>
                    </a:lnTo>
                    <a:lnTo>
                      <a:pt x="109" y="208"/>
                    </a:lnTo>
                    <a:lnTo>
                      <a:pt x="106" y="207"/>
                    </a:lnTo>
                    <a:lnTo>
                      <a:pt x="99" y="207"/>
                    </a:lnTo>
                    <a:lnTo>
                      <a:pt x="96" y="205"/>
                    </a:lnTo>
                    <a:lnTo>
                      <a:pt x="92" y="207"/>
                    </a:lnTo>
                    <a:lnTo>
                      <a:pt x="89" y="207"/>
                    </a:lnTo>
                    <a:lnTo>
                      <a:pt x="84" y="205"/>
                    </a:lnTo>
                    <a:lnTo>
                      <a:pt x="82" y="205"/>
                    </a:lnTo>
                    <a:lnTo>
                      <a:pt x="79" y="205"/>
                    </a:lnTo>
                    <a:lnTo>
                      <a:pt x="75" y="205"/>
                    </a:lnTo>
                    <a:lnTo>
                      <a:pt x="73" y="205"/>
                    </a:lnTo>
                    <a:lnTo>
                      <a:pt x="72" y="203"/>
                    </a:lnTo>
                    <a:lnTo>
                      <a:pt x="70" y="203"/>
                    </a:lnTo>
                    <a:lnTo>
                      <a:pt x="68" y="203"/>
                    </a:lnTo>
                    <a:lnTo>
                      <a:pt x="67" y="203"/>
                    </a:lnTo>
                    <a:lnTo>
                      <a:pt x="65" y="201"/>
                    </a:lnTo>
                    <a:lnTo>
                      <a:pt x="63" y="201"/>
                    </a:lnTo>
                    <a:lnTo>
                      <a:pt x="62" y="201"/>
                    </a:lnTo>
                    <a:lnTo>
                      <a:pt x="60" y="201"/>
                    </a:lnTo>
                    <a:lnTo>
                      <a:pt x="60" y="201"/>
                    </a:lnTo>
                    <a:lnTo>
                      <a:pt x="58" y="200"/>
                    </a:lnTo>
                    <a:lnTo>
                      <a:pt x="56" y="196"/>
                    </a:lnTo>
                    <a:lnTo>
                      <a:pt x="56" y="195"/>
                    </a:lnTo>
                    <a:lnTo>
                      <a:pt x="56" y="193"/>
                    </a:lnTo>
                    <a:lnTo>
                      <a:pt x="55" y="193"/>
                    </a:lnTo>
                    <a:lnTo>
                      <a:pt x="55" y="191"/>
                    </a:lnTo>
                    <a:lnTo>
                      <a:pt x="56" y="186"/>
                    </a:lnTo>
                    <a:lnTo>
                      <a:pt x="58" y="183"/>
                    </a:lnTo>
                    <a:lnTo>
                      <a:pt x="58" y="183"/>
                    </a:lnTo>
                    <a:lnTo>
                      <a:pt x="60" y="181"/>
                    </a:lnTo>
                    <a:lnTo>
                      <a:pt x="62" y="179"/>
                    </a:lnTo>
                    <a:lnTo>
                      <a:pt x="62" y="178"/>
                    </a:lnTo>
                    <a:lnTo>
                      <a:pt x="62" y="176"/>
                    </a:lnTo>
                    <a:lnTo>
                      <a:pt x="62" y="174"/>
                    </a:lnTo>
                    <a:lnTo>
                      <a:pt x="60" y="172"/>
                    </a:lnTo>
                    <a:lnTo>
                      <a:pt x="60" y="171"/>
                    </a:lnTo>
                    <a:lnTo>
                      <a:pt x="62" y="169"/>
                    </a:lnTo>
                    <a:lnTo>
                      <a:pt x="63" y="164"/>
                    </a:lnTo>
                    <a:lnTo>
                      <a:pt x="62" y="164"/>
                    </a:lnTo>
                    <a:lnTo>
                      <a:pt x="62" y="162"/>
                    </a:lnTo>
                    <a:lnTo>
                      <a:pt x="62" y="161"/>
                    </a:lnTo>
                    <a:lnTo>
                      <a:pt x="62" y="159"/>
                    </a:lnTo>
                    <a:lnTo>
                      <a:pt x="60" y="155"/>
                    </a:lnTo>
                    <a:lnTo>
                      <a:pt x="60" y="154"/>
                    </a:lnTo>
                    <a:lnTo>
                      <a:pt x="58" y="152"/>
                    </a:lnTo>
                    <a:lnTo>
                      <a:pt x="56" y="152"/>
                    </a:lnTo>
                    <a:lnTo>
                      <a:pt x="55" y="149"/>
                    </a:lnTo>
                    <a:lnTo>
                      <a:pt x="53" y="145"/>
                    </a:lnTo>
                    <a:lnTo>
                      <a:pt x="51" y="143"/>
                    </a:lnTo>
                    <a:lnTo>
                      <a:pt x="51" y="142"/>
                    </a:lnTo>
                    <a:lnTo>
                      <a:pt x="51" y="140"/>
                    </a:lnTo>
                    <a:lnTo>
                      <a:pt x="51" y="137"/>
                    </a:lnTo>
                    <a:lnTo>
                      <a:pt x="50" y="137"/>
                    </a:lnTo>
                    <a:lnTo>
                      <a:pt x="50" y="135"/>
                    </a:lnTo>
                    <a:lnTo>
                      <a:pt x="50" y="133"/>
                    </a:lnTo>
                    <a:lnTo>
                      <a:pt x="48" y="133"/>
                    </a:lnTo>
                    <a:lnTo>
                      <a:pt x="46" y="132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3" y="126"/>
                    </a:lnTo>
                    <a:lnTo>
                      <a:pt x="41" y="126"/>
                    </a:lnTo>
                    <a:lnTo>
                      <a:pt x="41" y="128"/>
                    </a:lnTo>
                    <a:lnTo>
                      <a:pt x="39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4" y="123"/>
                    </a:lnTo>
                    <a:lnTo>
                      <a:pt x="32" y="123"/>
                    </a:lnTo>
                    <a:lnTo>
                      <a:pt x="29" y="123"/>
                    </a:lnTo>
                    <a:lnTo>
                      <a:pt x="27" y="125"/>
                    </a:lnTo>
                    <a:lnTo>
                      <a:pt x="26" y="123"/>
                    </a:lnTo>
                    <a:lnTo>
                      <a:pt x="24" y="123"/>
                    </a:lnTo>
                    <a:lnTo>
                      <a:pt x="22" y="121"/>
                    </a:lnTo>
                    <a:lnTo>
                      <a:pt x="22" y="121"/>
                    </a:lnTo>
                    <a:lnTo>
                      <a:pt x="20" y="120"/>
                    </a:lnTo>
                    <a:lnTo>
                      <a:pt x="17" y="118"/>
                    </a:lnTo>
                    <a:lnTo>
                      <a:pt x="15" y="118"/>
                    </a:lnTo>
                    <a:lnTo>
                      <a:pt x="15" y="115"/>
                    </a:lnTo>
                    <a:lnTo>
                      <a:pt x="14" y="113"/>
                    </a:lnTo>
                    <a:lnTo>
                      <a:pt x="12" y="111"/>
                    </a:lnTo>
                    <a:lnTo>
                      <a:pt x="10" y="109"/>
                    </a:lnTo>
                    <a:lnTo>
                      <a:pt x="7" y="109"/>
                    </a:lnTo>
                    <a:lnTo>
                      <a:pt x="5" y="108"/>
                    </a:lnTo>
                    <a:lnTo>
                      <a:pt x="3" y="108"/>
                    </a:lnTo>
                    <a:lnTo>
                      <a:pt x="3" y="106"/>
                    </a:lnTo>
                    <a:lnTo>
                      <a:pt x="3" y="106"/>
                    </a:lnTo>
                    <a:lnTo>
                      <a:pt x="5" y="104"/>
                    </a:lnTo>
                    <a:lnTo>
                      <a:pt x="5" y="104"/>
                    </a:lnTo>
                    <a:lnTo>
                      <a:pt x="5" y="103"/>
                    </a:lnTo>
                    <a:lnTo>
                      <a:pt x="5" y="103"/>
                    </a:lnTo>
                    <a:lnTo>
                      <a:pt x="3" y="101"/>
                    </a:lnTo>
                    <a:lnTo>
                      <a:pt x="2" y="101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6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2" y="94"/>
                    </a:lnTo>
                    <a:lnTo>
                      <a:pt x="0" y="92"/>
                    </a:lnTo>
                    <a:lnTo>
                      <a:pt x="2" y="9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3" y="89"/>
                    </a:lnTo>
                    <a:lnTo>
                      <a:pt x="3" y="89"/>
                    </a:lnTo>
                    <a:lnTo>
                      <a:pt x="5" y="89"/>
                    </a:lnTo>
                    <a:lnTo>
                      <a:pt x="7" y="87"/>
                    </a:lnTo>
                    <a:lnTo>
                      <a:pt x="7" y="86"/>
                    </a:lnTo>
                    <a:lnTo>
                      <a:pt x="7" y="84"/>
                    </a:lnTo>
                    <a:lnTo>
                      <a:pt x="8" y="82"/>
                    </a:lnTo>
                    <a:lnTo>
                      <a:pt x="10" y="80"/>
                    </a:lnTo>
                    <a:lnTo>
                      <a:pt x="12" y="80"/>
                    </a:lnTo>
                    <a:lnTo>
                      <a:pt x="14" y="80"/>
                    </a:lnTo>
                    <a:lnTo>
                      <a:pt x="15" y="80"/>
                    </a:lnTo>
                    <a:lnTo>
                      <a:pt x="17" y="80"/>
                    </a:lnTo>
                    <a:lnTo>
                      <a:pt x="17" y="80"/>
                    </a:lnTo>
                    <a:lnTo>
                      <a:pt x="19" y="82"/>
                    </a:lnTo>
                    <a:lnTo>
                      <a:pt x="20" y="82"/>
                    </a:lnTo>
                    <a:lnTo>
                      <a:pt x="20" y="80"/>
                    </a:lnTo>
                    <a:lnTo>
                      <a:pt x="20" y="79"/>
                    </a:lnTo>
                    <a:lnTo>
                      <a:pt x="22" y="79"/>
                    </a:lnTo>
                    <a:lnTo>
                      <a:pt x="22" y="80"/>
                    </a:lnTo>
                    <a:lnTo>
                      <a:pt x="22" y="80"/>
                    </a:lnTo>
                    <a:lnTo>
                      <a:pt x="24" y="80"/>
                    </a:lnTo>
                    <a:lnTo>
                      <a:pt x="26" y="80"/>
                    </a:lnTo>
                    <a:lnTo>
                      <a:pt x="27" y="79"/>
                    </a:lnTo>
                    <a:lnTo>
                      <a:pt x="27" y="77"/>
                    </a:lnTo>
                    <a:lnTo>
                      <a:pt x="27" y="77"/>
                    </a:lnTo>
                    <a:lnTo>
                      <a:pt x="29" y="77"/>
                    </a:lnTo>
                    <a:lnTo>
                      <a:pt x="31" y="77"/>
                    </a:lnTo>
                    <a:lnTo>
                      <a:pt x="32" y="75"/>
                    </a:lnTo>
                    <a:lnTo>
                      <a:pt x="34" y="74"/>
                    </a:lnTo>
                    <a:lnTo>
                      <a:pt x="36" y="74"/>
                    </a:lnTo>
                    <a:lnTo>
                      <a:pt x="36" y="72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8" y="67"/>
                    </a:lnTo>
                    <a:lnTo>
                      <a:pt x="41" y="67"/>
                    </a:lnTo>
                    <a:lnTo>
                      <a:pt x="43" y="65"/>
                    </a:lnTo>
                    <a:lnTo>
                      <a:pt x="43" y="63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6" y="62"/>
                    </a:lnTo>
                    <a:lnTo>
                      <a:pt x="48" y="60"/>
                    </a:lnTo>
                    <a:lnTo>
                      <a:pt x="50" y="60"/>
                    </a:lnTo>
                    <a:lnTo>
                      <a:pt x="53" y="58"/>
                    </a:lnTo>
                    <a:lnTo>
                      <a:pt x="55" y="58"/>
                    </a:lnTo>
                    <a:lnTo>
                      <a:pt x="56" y="58"/>
                    </a:lnTo>
                    <a:lnTo>
                      <a:pt x="56" y="57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3" y="53"/>
                    </a:lnTo>
                    <a:lnTo>
                      <a:pt x="67" y="51"/>
                    </a:lnTo>
                    <a:lnTo>
                      <a:pt x="68" y="51"/>
                    </a:lnTo>
                    <a:lnTo>
                      <a:pt x="68" y="51"/>
                    </a:lnTo>
                    <a:lnTo>
                      <a:pt x="70" y="51"/>
                    </a:lnTo>
                    <a:lnTo>
                      <a:pt x="70" y="50"/>
                    </a:lnTo>
                    <a:lnTo>
                      <a:pt x="72" y="48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5" y="45"/>
                    </a:lnTo>
                    <a:lnTo>
                      <a:pt x="77" y="45"/>
                    </a:lnTo>
                    <a:lnTo>
                      <a:pt x="80" y="45"/>
                    </a:lnTo>
                    <a:lnTo>
                      <a:pt x="84" y="45"/>
                    </a:lnTo>
                    <a:lnTo>
                      <a:pt x="85" y="45"/>
                    </a:lnTo>
                    <a:lnTo>
                      <a:pt x="85" y="41"/>
                    </a:lnTo>
                    <a:lnTo>
                      <a:pt x="87" y="41"/>
                    </a:lnTo>
                    <a:lnTo>
                      <a:pt x="87" y="40"/>
                    </a:lnTo>
                    <a:lnTo>
                      <a:pt x="87" y="40"/>
                    </a:lnTo>
                    <a:lnTo>
                      <a:pt x="89" y="41"/>
                    </a:lnTo>
                    <a:lnTo>
                      <a:pt x="91" y="43"/>
                    </a:lnTo>
                    <a:lnTo>
                      <a:pt x="92" y="43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6" y="45"/>
                    </a:lnTo>
                    <a:lnTo>
                      <a:pt x="96" y="41"/>
                    </a:lnTo>
                    <a:lnTo>
                      <a:pt x="97" y="41"/>
                    </a:lnTo>
                    <a:lnTo>
                      <a:pt x="99" y="41"/>
                    </a:lnTo>
                    <a:lnTo>
                      <a:pt x="99" y="43"/>
                    </a:lnTo>
                    <a:lnTo>
                      <a:pt x="99" y="45"/>
                    </a:lnTo>
                    <a:lnTo>
                      <a:pt x="101" y="46"/>
                    </a:lnTo>
                    <a:lnTo>
                      <a:pt x="103" y="46"/>
                    </a:lnTo>
                    <a:lnTo>
                      <a:pt x="104" y="46"/>
                    </a:lnTo>
                    <a:lnTo>
                      <a:pt x="106" y="46"/>
                    </a:lnTo>
                    <a:lnTo>
                      <a:pt x="108" y="46"/>
                    </a:lnTo>
                    <a:lnTo>
                      <a:pt x="109" y="48"/>
                    </a:lnTo>
                    <a:lnTo>
                      <a:pt x="113" y="48"/>
                    </a:lnTo>
                    <a:lnTo>
                      <a:pt x="113" y="48"/>
                    </a:lnTo>
                    <a:lnTo>
                      <a:pt x="116" y="48"/>
                    </a:lnTo>
                    <a:lnTo>
                      <a:pt x="120" y="48"/>
                    </a:lnTo>
                    <a:lnTo>
                      <a:pt x="121" y="48"/>
                    </a:lnTo>
                    <a:lnTo>
                      <a:pt x="125" y="48"/>
                    </a:lnTo>
                    <a:lnTo>
                      <a:pt x="125" y="50"/>
                    </a:lnTo>
                    <a:lnTo>
                      <a:pt x="125" y="53"/>
                    </a:lnTo>
                    <a:lnTo>
                      <a:pt x="127" y="57"/>
                    </a:lnTo>
                    <a:lnTo>
                      <a:pt x="127" y="58"/>
                    </a:lnTo>
                    <a:lnTo>
                      <a:pt x="127" y="60"/>
                    </a:lnTo>
                    <a:lnTo>
                      <a:pt x="128" y="60"/>
                    </a:lnTo>
                    <a:lnTo>
                      <a:pt x="128" y="62"/>
                    </a:lnTo>
                    <a:lnTo>
                      <a:pt x="130" y="63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133" y="63"/>
                    </a:lnTo>
                    <a:lnTo>
                      <a:pt x="135" y="63"/>
                    </a:lnTo>
                    <a:lnTo>
                      <a:pt x="137" y="63"/>
                    </a:lnTo>
                    <a:lnTo>
                      <a:pt x="139" y="65"/>
                    </a:lnTo>
                    <a:lnTo>
                      <a:pt x="140" y="67"/>
                    </a:lnTo>
                    <a:lnTo>
                      <a:pt x="140" y="67"/>
                    </a:lnTo>
                    <a:lnTo>
                      <a:pt x="142" y="67"/>
                    </a:lnTo>
                    <a:lnTo>
                      <a:pt x="145" y="67"/>
                    </a:lnTo>
                    <a:lnTo>
                      <a:pt x="145" y="67"/>
                    </a:lnTo>
                    <a:lnTo>
                      <a:pt x="147" y="68"/>
                    </a:lnTo>
                    <a:lnTo>
                      <a:pt x="149" y="68"/>
                    </a:lnTo>
                    <a:lnTo>
                      <a:pt x="149" y="67"/>
                    </a:lnTo>
                    <a:lnTo>
                      <a:pt x="152" y="67"/>
                    </a:lnTo>
                    <a:lnTo>
                      <a:pt x="154" y="65"/>
                    </a:lnTo>
                    <a:lnTo>
                      <a:pt x="156" y="65"/>
                    </a:lnTo>
                    <a:lnTo>
                      <a:pt x="156" y="65"/>
                    </a:lnTo>
                    <a:lnTo>
                      <a:pt x="157" y="67"/>
                    </a:lnTo>
                    <a:lnTo>
                      <a:pt x="157" y="67"/>
                    </a:lnTo>
                    <a:lnTo>
                      <a:pt x="157" y="65"/>
                    </a:lnTo>
                    <a:lnTo>
                      <a:pt x="159" y="65"/>
                    </a:lnTo>
                    <a:lnTo>
                      <a:pt x="161" y="65"/>
                    </a:lnTo>
                    <a:lnTo>
                      <a:pt x="162" y="67"/>
                    </a:lnTo>
                    <a:lnTo>
                      <a:pt x="164" y="68"/>
                    </a:lnTo>
                    <a:lnTo>
                      <a:pt x="166" y="68"/>
                    </a:lnTo>
                    <a:lnTo>
                      <a:pt x="168" y="68"/>
                    </a:lnTo>
                    <a:lnTo>
                      <a:pt x="168" y="67"/>
                    </a:lnTo>
                    <a:lnTo>
                      <a:pt x="168" y="68"/>
                    </a:lnTo>
                    <a:lnTo>
                      <a:pt x="169" y="68"/>
                    </a:lnTo>
                    <a:lnTo>
                      <a:pt x="169" y="68"/>
                    </a:lnTo>
                    <a:lnTo>
                      <a:pt x="171" y="68"/>
                    </a:lnTo>
                    <a:lnTo>
                      <a:pt x="176" y="68"/>
                    </a:lnTo>
                    <a:lnTo>
                      <a:pt x="178" y="70"/>
                    </a:lnTo>
                    <a:lnTo>
                      <a:pt x="180" y="70"/>
                    </a:lnTo>
                    <a:lnTo>
                      <a:pt x="180" y="72"/>
                    </a:lnTo>
                    <a:lnTo>
                      <a:pt x="181" y="74"/>
                    </a:lnTo>
                    <a:lnTo>
                      <a:pt x="185" y="74"/>
                    </a:lnTo>
                    <a:lnTo>
                      <a:pt x="185" y="72"/>
                    </a:lnTo>
                    <a:lnTo>
                      <a:pt x="188" y="70"/>
                    </a:lnTo>
                    <a:lnTo>
                      <a:pt x="188" y="68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2" y="67"/>
                    </a:lnTo>
                    <a:lnTo>
                      <a:pt x="193" y="67"/>
                    </a:lnTo>
                    <a:lnTo>
                      <a:pt x="195" y="65"/>
                    </a:lnTo>
                    <a:lnTo>
                      <a:pt x="197" y="65"/>
                    </a:lnTo>
                    <a:lnTo>
                      <a:pt x="198" y="63"/>
                    </a:lnTo>
                    <a:lnTo>
                      <a:pt x="198" y="62"/>
                    </a:lnTo>
                    <a:lnTo>
                      <a:pt x="200" y="60"/>
                    </a:lnTo>
                    <a:lnTo>
                      <a:pt x="200" y="58"/>
                    </a:lnTo>
                    <a:lnTo>
                      <a:pt x="202" y="57"/>
                    </a:lnTo>
                    <a:lnTo>
                      <a:pt x="202" y="53"/>
                    </a:lnTo>
                    <a:lnTo>
                      <a:pt x="202" y="51"/>
                    </a:lnTo>
                    <a:lnTo>
                      <a:pt x="202" y="50"/>
                    </a:lnTo>
                    <a:lnTo>
                      <a:pt x="200" y="48"/>
                    </a:lnTo>
                    <a:lnTo>
                      <a:pt x="198" y="48"/>
                    </a:lnTo>
                    <a:lnTo>
                      <a:pt x="198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5" y="43"/>
                    </a:lnTo>
                    <a:lnTo>
                      <a:pt x="195" y="41"/>
                    </a:lnTo>
                    <a:lnTo>
                      <a:pt x="195" y="40"/>
                    </a:lnTo>
                    <a:lnTo>
                      <a:pt x="195" y="38"/>
                    </a:lnTo>
                    <a:lnTo>
                      <a:pt x="193" y="36"/>
                    </a:lnTo>
                    <a:lnTo>
                      <a:pt x="193" y="36"/>
                    </a:lnTo>
                    <a:lnTo>
                      <a:pt x="193" y="34"/>
                    </a:lnTo>
                    <a:lnTo>
                      <a:pt x="195" y="31"/>
                    </a:lnTo>
                    <a:lnTo>
                      <a:pt x="195" y="29"/>
                    </a:lnTo>
                    <a:lnTo>
                      <a:pt x="195" y="28"/>
                    </a:lnTo>
                    <a:lnTo>
                      <a:pt x="195" y="26"/>
                    </a:lnTo>
                    <a:lnTo>
                      <a:pt x="195" y="24"/>
                    </a:lnTo>
                    <a:lnTo>
                      <a:pt x="197" y="24"/>
                    </a:lnTo>
                    <a:lnTo>
                      <a:pt x="197" y="21"/>
                    </a:lnTo>
                    <a:lnTo>
                      <a:pt x="198" y="21"/>
                    </a:lnTo>
                    <a:lnTo>
                      <a:pt x="200" y="21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6"/>
                    </a:lnTo>
                    <a:lnTo>
                      <a:pt x="202" y="14"/>
                    </a:lnTo>
                    <a:lnTo>
                      <a:pt x="204" y="14"/>
                    </a:lnTo>
                    <a:lnTo>
                      <a:pt x="209" y="11"/>
                    </a:lnTo>
                    <a:lnTo>
                      <a:pt x="210" y="7"/>
                    </a:lnTo>
                    <a:lnTo>
                      <a:pt x="212" y="5"/>
                    </a:lnTo>
                    <a:lnTo>
                      <a:pt x="212" y="2"/>
                    </a:lnTo>
                    <a:lnTo>
                      <a:pt x="214" y="0"/>
                    </a:lnTo>
                    <a:lnTo>
                      <a:pt x="214" y="2"/>
                    </a:lnTo>
                    <a:lnTo>
                      <a:pt x="216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4" y="7"/>
                    </a:lnTo>
                    <a:lnTo>
                      <a:pt x="226" y="7"/>
                    </a:lnTo>
                    <a:lnTo>
                      <a:pt x="228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3" y="12"/>
                    </a:lnTo>
                    <a:lnTo>
                      <a:pt x="236" y="12"/>
                    </a:lnTo>
                    <a:lnTo>
                      <a:pt x="239" y="12"/>
                    </a:lnTo>
                    <a:lnTo>
                      <a:pt x="243" y="12"/>
                    </a:lnTo>
                    <a:lnTo>
                      <a:pt x="245" y="14"/>
                    </a:lnTo>
                    <a:lnTo>
                      <a:pt x="248" y="16"/>
                    </a:lnTo>
                    <a:lnTo>
                      <a:pt x="251" y="17"/>
                    </a:lnTo>
                    <a:lnTo>
                      <a:pt x="255" y="19"/>
                    </a:lnTo>
                    <a:lnTo>
                      <a:pt x="258" y="19"/>
                    </a:lnTo>
                    <a:lnTo>
                      <a:pt x="260" y="21"/>
                    </a:lnTo>
                    <a:lnTo>
                      <a:pt x="262" y="21"/>
                    </a:lnTo>
                    <a:lnTo>
                      <a:pt x="263" y="21"/>
                    </a:lnTo>
                    <a:lnTo>
                      <a:pt x="265" y="21"/>
                    </a:lnTo>
                    <a:lnTo>
                      <a:pt x="270" y="22"/>
                    </a:lnTo>
                    <a:lnTo>
                      <a:pt x="272" y="24"/>
                    </a:lnTo>
                    <a:lnTo>
                      <a:pt x="275" y="24"/>
                    </a:lnTo>
                    <a:lnTo>
                      <a:pt x="275" y="26"/>
                    </a:lnTo>
                    <a:lnTo>
                      <a:pt x="275" y="28"/>
                    </a:lnTo>
                    <a:lnTo>
                      <a:pt x="275" y="29"/>
                    </a:lnTo>
                    <a:lnTo>
                      <a:pt x="275" y="33"/>
                    </a:lnTo>
                    <a:lnTo>
                      <a:pt x="277" y="34"/>
                    </a:lnTo>
                    <a:lnTo>
                      <a:pt x="277" y="36"/>
                    </a:lnTo>
                    <a:lnTo>
                      <a:pt x="277" y="38"/>
                    </a:lnTo>
                    <a:lnTo>
                      <a:pt x="277" y="40"/>
                    </a:lnTo>
                    <a:lnTo>
                      <a:pt x="277" y="41"/>
                    </a:lnTo>
                    <a:lnTo>
                      <a:pt x="279" y="43"/>
                    </a:lnTo>
                    <a:lnTo>
                      <a:pt x="279" y="43"/>
                    </a:lnTo>
                    <a:lnTo>
                      <a:pt x="279" y="45"/>
                    </a:lnTo>
                    <a:lnTo>
                      <a:pt x="279" y="46"/>
                    </a:lnTo>
                    <a:lnTo>
                      <a:pt x="279" y="48"/>
                    </a:lnTo>
                    <a:lnTo>
                      <a:pt x="279" y="50"/>
                    </a:lnTo>
                    <a:lnTo>
                      <a:pt x="281" y="50"/>
                    </a:lnTo>
                    <a:lnTo>
                      <a:pt x="282" y="50"/>
                    </a:lnTo>
                    <a:lnTo>
                      <a:pt x="284" y="51"/>
                    </a:lnTo>
                    <a:lnTo>
                      <a:pt x="286" y="53"/>
                    </a:lnTo>
                    <a:lnTo>
                      <a:pt x="287" y="55"/>
                    </a:lnTo>
                    <a:lnTo>
                      <a:pt x="289" y="55"/>
                    </a:lnTo>
                    <a:lnTo>
                      <a:pt x="293" y="57"/>
                    </a:lnTo>
                    <a:lnTo>
                      <a:pt x="296" y="57"/>
                    </a:lnTo>
                    <a:lnTo>
                      <a:pt x="296" y="57"/>
                    </a:lnTo>
                    <a:lnTo>
                      <a:pt x="298" y="60"/>
                    </a:lnTo>
                    <a:lnTo>
                      <a:pt x="301" y="60"/>
                    </a:lnTo>
                    <a:lnTo>
                      <a:pt x="301" y="60"/>
                    </a:lnTo>
                    <a:lnTo>
                      <a:pt x="305" y="62"/>
                    </a:lnTo>
                    <a:lnTo>
                      <a:pt x="306" y="60"/>
                    </a:lnTo>
                    <a:lnTo>
                      <a:pt x="308" y="60"/>
                    </a:lnTo>
                    <a:lnTo>
                      <a:pt x="308" y="60"/>
                    </a:lnTo>
                    <a:lnTo>
                      <a:pt x="311" y="60"/>
                    </a:lnTo>
                    <a:lnTo>
                      <a:pt x="313" y="60"/>
                    </a:lnTo>
                    <a:lnTo>
                      <a:pt x="315" y="60"/>
                    </a:lnTo>
                    <a:lnTo>
                      <a:pt x="316" y="58"/>
                    </a:lnTo>
                    <a:lnTo>
                      <a:pt x="318" y="57"/>
                    </a:lnTo>
                    <a:lnTo>
                      <a:pt x="320" y="57"/>
                    </a:lnTo>
                    <a:lnTo>
                      <a:pt x="323" y="57"/>
                    </a:lnTo>
                    <a:lnTo>
                      <a:pt x="325" y="55"/>
                    </a:lnTo>
                    <a:lnTo>
                      <a:pt x="330" y="53"/>
                    </a:lnTo>
                    <a:lnTo>
                      <a:pt x="332" y="53"/>
                    </a:lnTo>
                    <a:lnTo>
                      <a:pt x="334" y="53"/>
                    </a:lnTo>
                    <a:lnTo>
                      <a:pt x="335" y="51"/>
                    </a:lnTo>
                    <a:lnTo>
                      <a:pt x="339" y="51"/>
                    </a:lnTo>
                    <a:lnTo>
                      <a:pt x="340" y="51"/>
                    </a:lnTo>
                    <a:lnTo>
                      <a:pt x="344" y="53"/>
                    </a:lnTo>
                    <a:lnTo>
                      <a:pt x="347" y="53"/>
                    </a:lnTo>
                    <a:lnTo>
                      <a:pt x="349" y="55"/>
                    </a:lnTo>
                    <a:lnTo>
                      <a:pt x="351" y="55"/>
                    </a:lnTo>
                    <a:lnTo>
                      <a:pt x="354" y="57"/>
                    </a:lnTo>
                    <a:lnTo>
                      <a:pt x="358" y="57"/>
                    </a:lnTo>
                    <a:lnTo>
                      <a:pt x="361" y="55"/>
                    </a:lnTo>
                    <a:lnTo>
                      <a:pt x="364" y="57"/>
                    </a:lnTo>
                    <a:lnTo>
                      <a:pt x="366" y="58"/>
                    </a:lnTo>
                    <a:lnTo>
                      <a:pt x="368" y="60"/>
                    </a:lnTo>
                    <a:lnTo>
                      <a:pt x="370" y="63"/>
                    </a:lnTo>
                    <a:lnTo>
                      <a:pt x="371" y="63"/>
                    </a:lnTo>
                    <a:lnTo>
                      <a:pt x="373" y="65"/>
                    </a:lnTo>
                    <a:lnTo>
                      <a:pt x="376" y="65"/>
                    </a:lnTo>
                    <a:lnTo>
                      <a:pt x="382" y="65"/>
                    </a:lnTo>
                    <a:lnTo>
                      <a:pt x="385" y="67"/>
                    </a:lnTo>
                    <a:lnTo>
                      <a:pt x="387" y="67"/>
                    </a:lnTo>
                    <a:lnTo>
                      <a:pt x="387" y="67"/>
                    </a:lnTo>
                    <a:lnTo>
                      <a:pt x="387" y="70"/>
                    </a:lnTo>
                    <a:lnTo>
                      <a:pt x="387" y="74"/>
                    </a:lnTo>
                    <a:lnTo>
                      <a:pt x="387" y="74"/>
                    </a:lnTo>
                    <a:lnTo>
                      <a:pt x="388" y="75"/>
                    </a:lnTo>
                    <a:lnTo>
                      <a:pt x="388" y="75"/>
                    </a:lnTo>
                    <a:lnTo>
                      <a:pt x="388" y="77"/>
                    </a:lnTo>
                    <a:lnTo>
                      <a:pt x="390" y="79"/>
                    </a:lnTo>
                    <a:lnTo>
                      <a:pt x="392" y="79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400" y="86"/>
                    </a:lnTo>
                    <a:lnTo>
                      <a:pt x="402" y="86"/>
                    </a:lnTo>
                    <a:lnTo>
                      <a:pt x="405" y="86"/>
                    </a:lnTo>
                    <a:lnTo>
                      <a:pt x="412" y="86"/>
                    </a:lnTo>
                    <a:lnTo>
                      <a:pt x="416" y="86"/>
                    </a:lnTo>
                    <a:lnTo>
                      <a:pt x="417" y="87"/>
                    </a:lnTo>
                    <a:lnTo>
                      <a:pt x="423" y="87"/>
                    </a:lnTo>
                    <a:lnTo>
                      <a:pt x="426" y="89"/>
                    </a:lnTo>
                    <a:lnTo>
                      <a:pt x="431" y="89"/>
                    </a:lnTo>
                    <a:lnTo>
                      <a:pt x="433" y="89"/>
                    </a:lnTo>
                    <a:lnTo>
                      <a:pt x="435" y="89"/>
                    </a:lnTo>
                    <a:lnTo>
                      <a:pt x="436" y="89"/>
                    </a:lnTo>
                    <a:lnTo>
                      <a:pt x="440" y="91"/>
                    </a:lnTo>
                    <a:lnTo>
                      <a:pt x="440" y="91"/>
                    </a:lnTo>
                    <a:lnTo>
                      <a:pt x="443" y="89"/>
                    </a:lnTo>
                    <a:lnTo>
                      <a:pt x="450" y="86"/>
                    </a:lnTo>
                    <a:lnTo>
                      <a:pt x="452" y="84"/>
                    </a:lnTo>
                    <a:lnTo>
                      <a:pt x="453" y="84"/>
                    </a:lnTo>
                    <a:lnTo>
                      <a:pt x="455" y="84"/>
                    </a:lnTo>
                    <a:lnTo>
                      <a:pt x="457" y="84"/>
                    </a:lnTo>
                    <a:lnTo>
                      <a:pt x="460" y="82"/>
                    </a:lnTo>
                    <a:lnTo>
                      <a:pt x="462" y="82"/>
                    </a:lnTo>
                    <a:lnTo>
                      <a:pt x="464" y="82"/>
                    </a:lnTo>
                    <a:lnTo>
                      <a:pt x="467" y="82"/>
                    </a:lnTo>
                    <a:lnTo>
                      <a:pt x="472" y="79"/>
                    </a:lnTo>
                    <a:lnTo>
                      <a:pt x="474" y="79"/>
                    </a:lnTo>
                    <a:lnTo>
                      <a:pt x="479" y="80"/>
                    </a:lnTo>
                    <a:lnTo>
                      <a:pt x="481" y="79"/>
                    </a:lnTo>
                    <a:lnTo>
                      <a:pt x="482" y="79"/>
                    </a:lnTo>
                    <a:lnTo>
                      <a:pt x="486" y="77"/>
                    </a:lnTo>
                    <a:lnTo>
                      <a:pt x="486" y="74"/>
                    </a:lnTo>
                    <a:lnTo>
                      <a:pt x="488" y="72"/>
                    </a:lnTo>
                    <a:lnTo>
                      <a:pt x="491" y="68"/>
                    </a:lnTo>
                    <a:lnTo>
                      <a:pt x="493" y="67"/>
                    </a:lnTo>
                    <a:lnTo>
                      <a:pt x="496" y="65"/>
                    </a:lnTo>
                    <a:lnTo>
                      <a:pt x="498" y="63"/>
                    </a:lnTo>
                    <a:lnTo>
                      <a:pt x="501" y="62"/>
                    </a:lnTo>
                    <a:lnTo>
                      <a:pt x="505" y="58"/>
                    </a:lnTo>
                    <a:lnTo>
                      <a:pt x="508" y="58"/>
                    </a:lnTo>
                    <a:lnTo>
                      <a:pt x="510" y="57"/>
                    </a:lnTo>
                    <a:lnTo>
                      <a:pt x="512" y="58"/>
                    </a:lnTo>
                    <a:lnTo>
                      <a:pt x="515" y="58"/>
                    </a:lnTo>
                    <a:lnTo>
                      <a:pt x="517" y="58"/>
                    </a:lnTo>
                    <a:lnTo>
                      <a:pt x="518" y="58"/>
                    </a:lnTo>
                    <a:lnTo>
                      <a:pt x="520" y="60"/>
                    </a:lnTo>
                    <a:lnTo>
                      <a:pt x="524" y="62"/>
                    </a:lnTo>
                    <a:lnTo>
                      <a:pt x="525" y="63"/>
                    </a:lnTo>
                    <a:lnTo>
                      <a:pt x="529" y="67"/>
                    </a:lnTo>
                    <a:lnTo>
                      <a:pt x="530" y="68"/>
                    </a:lnTo>
                    <a:lnTo>
                      <a:pt x="530" y="68"/>
                    </a:lnTo>
                    <a:lnTo>
                      <a:pt x="534" y="68"/>
                    </a:lnTo>
                    <a:lnTo>
                      <a:pt x="537" y="68"/>
                    </a:lnTo>
                    <a:lnTo>
                      <a:pt x="537" y="68"/>
                    </a:lnTo>
                    <a:lnTo>
                      <a:pt x="541" y="67"/>
                    </a:lnTo>
                    <a:lnTo>
                      <a:pt x="544" y="65"/>
                    </a:lnTo>
                    <a:lnTo>
                      <a:pt x="546" y="65"/>
                    </a:lnTo>
                    <a:lnTo>
                      <a:pt x="549" y="65"/>
                    </a:lnTo>
                    <a:lnTo>
                      <a:pt x="553" y="67"/>
                    </a:lnTo>
                    <a:lnTo>
                      <a:pt x="554" y="68"/>
                    </a:lnTo>
                    <a:lnTo>
                      <a:pt x="554" y="7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0" name="Freeform 155"/>
              <p:cNvSpPr>
                <a:spLocks noEditPoints="1"/>
              </p:cNvSpPr>
              <p:nvPr/>
            </p:nvSpPr>
            <p:spPr bwMode="auto">
              <a:xfrm>
                <a:off x="6424" y="2684"/>
                <a:ext cx="14" cy="94"/>
              </a:xfrm>
              <a:custGeom>
                <a:avLst/>
                <a:gdLst>
                  <a:gd name="T0" fmla="*/ 10 w 14"/>
                  <a:gd name="T1" fmla="*/ 2 h 94"/>
                  <a:gd name="T2" fmla="*/ 10 w 14"/>
                  <a:gd name="T3" fmla="*/ 2 h 94"/>
                  <a:gd name="T4" fmla="*/ 10 w 14"/>
                  <a:gd name="T5" fmla="*/ 2 h 94"/>
                  <a:gd name="T6" fmla="*/ 10 w 14"/>
                  <a:gd name="T7" fmla="*/ 0 h 94"/>
                  <a:gd name="T8" fmla="*/ 10 w 14"/>
                  <a:gd name="T9" fmla="*/ 0 h 94"/>
                  <a:gd name="T10" fmla="*/ 10 w 14"/>
                  <a:gd name="T11" fmla="*/ 0 h 94"/>
                  <a:gd name="T12" fmla="*/ 10 w 14"/>
                  <a:gd name="T13" fmla="*/ 2 h 94"/>
                  <a:gd name="T14" fmla="*/ 12 w 14"/>
                  <a:gd name="T15" fmla="*/ 16 h 94"/>
                  <a:gd name="T16" fmla="*/ 12 w 14"/>
                  <a:gd name="T17" fmla="*/ 16 h 94"/>
                  <a:gd name="T18" fmla="*/ 12 w 14"/>
                  <a:gd name="T19" fmla="*/ 14 h 94"/>
                  <a:gd name="T20" fmla="*/ 12 w 14"/>
                  <a:gd name="T21" fmla="*/ 14 h 94"/>
                  <a:gd name="T22" fmla="*/ 14 w 14"/>
                  <a:gd name="T23" fmla="*/ 14 h 94"/>
                  <a:gd name="T24" fmla="*/ 12 w 14"/>
                  <a:gd name="T25" fmla="*/ 16 h 94"/>
                  <a:gd name="T26" fmla="*/ 12 w 14"/>
                  <a:gd name="T27" fmla="*/ 16 h 94"/>
                  <a:gd name="T28" fmla="*/ 10 w 14"/>
                  <a:gd name="T29" fmla="*/ 50 h 94"/>
                  <a:gd name="T30" fmla="*/ 10 w 14"/>
                  <a:gd name="T31" fmla="*/ 50 h 94"/>
                  <a:gd name="T32" fmla="*/ 10 w 14"/>
                  <a:gd name="T33" fmla="*/ 50 h 94"/>
                  <a:gd name="T34" fmla="*/ 8 w 14"/>
                  <a:gd name="T35" fmla="*/ 50 h 94"/>
                  <a:gd name="T36" fmla="*/ 8 w 14"/>
                  <a:gd name="T37" fmla="*/ 50 h 94"/>
                  <a:gd name="T38" fmla="*/ 10 w 14"/>
                  <a:gd name="T39" fmla="*/ 50 h 94"/>
                  <a:gd name="T40" fmla="*/ 10 w 14"/>
                  <a:gd name="T41" fmla="*/ 50 h 94"/>
                  <a:gd name="T42" fmla="*/ 10 w 14"/>
                  <a:gd name="T43" fmla="*/ 50 h 94"/>
                  <a:gd name="T44" fmla="*/ 10 w 14"/>
                  <a:gd name="T45" fmla="*/ 50 h 94"/>
                  <a:gd name="T46" fmla="*/ 12 w 14"/>
                  <a:gd name="T47" fmla="*/ 73 h 94"/>
                  <a:gd name="T48" fmla="*/ 12 w 14"/>
                  <a:gd name="T49" fmla="*/ 73 h 94"/>
                  <a:gd name="T50" fmla="*/ 10 w 14"/>
                  <a:gd name="T51" fmla="*/ 73 h 94"/>
                  <a:gd name="T52" fmla="*/ 10 w 14"/>
                  <a:gd name="T53" fmla="*/ 73 h 94"/>
                  <a:gd name="T54" fmla="*/ 10 w 14"/>
                  <a:gd name="T55" fmla="*/ 72 h 94"/>
                  <a:gd name="T56" fmla="*/ 12 w 14"/>
                  <a:gd name="T57" fmla="*/ 72 h 94"/>
                  <a:gd name="T58" fmla="*/ 14 w 14"/>
                  <a:gd name="T59" fmla="*/ 72 h 94"/>
                  <a:gd name="T60" fmla="*/ 12 w 14"/>
                  <a:gd name="T61" fmla="*/ 72 h 94"/>
                  <a:gd name="T62" fmla="*/ 12 w 14"/>
                  <a:gd name="T63" fmla="*/ 73 h 94"/>
                  <a:gd name="T64" fmla="*/ 12 w 14"/>
                  <a:gd name="T65" fmla="*/ 73 h 94"/>
                  <a:gd name="T66" fmla="*/ 12 w 14"/>
                  <a:gd name="T67" fmla="*/ 73 h 94"/>
                  <a:gd name="T68" fmla="*/ 10 w 14"/>
                  <a:gd name="T69" fmla="*/ 77 h 94"/>
                  <a:gd name="T70" fmla="*/ 8 w 14"/>
                  <a:gd name="T71" fmla="*/ 79 h 94"/>
                  <a:gd name="T72" fmla="*/ 8 w 14"/>
                  <a:gd name="T73" fmla="*/ 77 h 94"/>
                  <a:gd name="T74" fmla="*/ 8 w 14"/>
                  <a:gd name="T75" fmla="*/ 75 h 94"/>
                  <a:gd name="T76" fmla="*/ 8 w 14"/>
                  <a:gd name="T77" fmla="*/ 75 h 94"/>
                  <a:gd name="T78" fmla="*/ 10 w 14"/>
                  <a:gd name="T79" fmla="*/ 75 h 94"/>
                  <a:gd name="T80" fmla="*/ 10 w 14"/>
                  <a:gd name="T81" fmla="*/ 77 h 94"/>
                  <a:gd name="T82" fmla="*/ 10 w 14"/>
                  <a:gd name="T83" fmla="*/ 77 h 94"/>
                  <a:gd name="T84" fmla="*/ 2 w 14"/>
                  <a:gd name="T85" fmla="*/ 92 h 94"/>
                  <a:gd name="T86" fmla="*/ 2 w 14"/>
                  <a:gd name="T87" fmla="*/ 94 h 94"/>
                  <a:gd name="T88" fmla="*/ 0 w 14"/>
                  <a:gd name="T89" fmla="*/ 94 h 94"/>
                  <a:gd name="T90" fmla="*/ 0 w 14"/>
                  <a:gd name="T91" fmla="*/ 94 h 94"/>
                  <a:gd name="T92" fmla="*/ 0 w 14"/>
                  <a:gd name="T93" fmla="*/ 92 h 94"/>
                  <a:gd name="T94" fmla="*/ 2 w 14"/>
                  <a:gd name="T95" fmla="*/ 92 h 94"/>
                  <a:gd name="T96" fmla="*/ 2 w 14"/>
                  <a:gd name="T97" fmla="*/ 92 h 94"/>
                  <a:gd name="T98" fmla="*/ 2 w 14"/>
                  <a:gd name="T99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" h="94">
                    <a:moveTo>
                      <a:pt x="10" y="2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  <a:moveTo>
                      <a:pt x="12" y="16"/>
                    </a:moveTo>
                    <a:lnTo>
                      <a:pt x="12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close/>
                    <a:moveTo>
                      <a:pt x="10" y="50"/>
                    </a:moveTo>
                    <a:lnTo>
                      <a:pt x="10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0" y="50"/>
                    </a:lnTo>
                    <a:close/>
                    <a:moveTo>
                      <a:pt x="12" y="73"/>
                    </a:moveTo>
                    <a:lnTo>
                      <a:pt x="12" y="73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10" y="72"/>
                    </a:lnTo>
                    <a:lnTo>
                      <a:pt x="12" y="72"/>
                    </a:lnTo>
                    <a:lnTo>
                      <a:pt x="14" y="72"/>
                    </a:lnTo>
                    <a:lnTo>
                      <a:pt x="12" y="72"/>
                    </a:lnTo>
                    <a:lnTo>
                      <a:pt x="12" y="73"/>
                    </a:lnTo>
                    <a:lnTo>
                      <a:pt x="12" y="73"/>
                    </a:lnTo>
                    <a:lnTo>
                      <a:pt x="12" y="73"/>
                    </a:lnTo>
                    <a:close/>
                    <a:moveTo>
                      <a:pt x="10" y="77"/>
                    </a:moveTo>
                    <a:lnTo>
                      <a:pt x="8" y="79"/>
                    </a:lnTo>
                    <a:lnTo>
                      <a:pt x="8" y="77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7"/>
                    </a:lnTo>
                    <a:lnTo>
                      <a:pt x="10" y="77"/>
                    </a:lnTo>
                    <a:close/>
                    <a:moveTo>
                      <a:pt x="2" y="92"/>
                    </a:moveTo>
                    <a:lnTo>
                      <a:pt x="2" y="94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2" y="9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1" name="Freeform 156"/>
              <p:cNvSpPr>
                <a:spLocks/>
              </p:cNvSpPr>
              <p:nvPr/>
            </p:nvSpPr>
            <p:spPr bwMode="auto">
              <a:xfrm>
                <a:off x="2459" y="2763"/>
                <a:ext cx="9" cy="8"/>
              </a:xfrm>
              <a:custGeom>
                <a:avLst/>
                <a:gdLst>
                  <a:gd name="T0" fmla="*/ 9 w 9"/>
                  <a:gd name="T1" fmla="*/ 6 h 8"/>
                  <a:gd name="T2" fmla="*/ 9 w 9"/>
                  <a:gd name="T3" fmla="*/ 8 h 8"/>
                  <a:gd name="T4" fmla="*/ 7 w 9"/>
                  <a:gd name="T5" fmla="*/ 8 h 8"/>
                  <a:gd name="T6" fmla="*/ 7 w 9"/>
                  <a:gd name="T7" fmla="*/ 8 h 8"/>
                  <a:gd name="T8" fmla="*/ 3 w 9"/>
                  <a:gd name="T9" fmla="*/ 8 h 8"/>
                  <a:gd name="T10" fmla="*/ 3 w 9"/>
                  <a:gd name="T11" fmla="*/ 6 h 8"/>
                  <a:gd name="T12" fmla="*/ 3 w 9"/>
                  <a:gd name="T13" fmla="*/ 6 h 8"/>
                  <a:gd name="T14" fmla="*/ 5 w 9"/>
                  <a:gd name="T15" fmla="*/ 5 h 8"/>
                  <a:gd name="T16" fmla="*/ 3 w 9"/>
                  <a:gd name="T17" fmla="*/ 5 h 8"/>
                  <a:gd name="T18" fmla="*/ 2 w 9"/>
                  <a:gd name="T19" fmla="*/ 5 h 8"/>
                  <a:gd name="T20" fmla="*/ 0 w 9"/>
                  <a:gd name="T21" fmla="*/ 1 h 8"/>
                  <a:gd name="T22" fmla="*/ 0 w 9"/>
                  <a:gd name="T23" fmla="*/ 0 h 8"/>
                  <a:gd name="T24" fmla="*/ 2 w 9"/>
                  <a:gd name="T25" fmla="*/ 0 h 8"/>
                  <a:gd name="T26" fmla="*/ 2 w 9"/>
                  <a:gd name="T27" fmla="*/ 0 h 8"/>
                  <a:gd name="T28" fmla="*/ 3 w 9"/>
                  <a:gd name="T29" fmla="*/ 1 h 8"/>
                  <a:gd name="T30" fmla="*/ 5 w 9"/>
                  <a:gd name="T31" fmla="*/ 1 h 8"/>
                  <a:gd name="T32" fmla="*/ 7 w 9"/>
                  <a:gd name="T33" fmla="*/ 1 h 8"/>
                  <a:gd name="T34" fmla="*/ 7 w 9"/>
                  <a:gd name="T35" fmla="*/ 3 h 8"/>
                  <a:gd name="T36" fmla="*/ 7 w 9"/>
                  <a:gd name="T37" fmla="*/ 3 h 8"/>
                  <a:gd name="T38" fmla="*/ 7 w 9"/>
                  <a:gd name="T39" fmla="*/ 5 h 8"/>
                  <a:gd name="T40" fmla="*/ 7 w 9"/>
                  <a:gd name="T41" fmla="*/ 5 h 8"/>
                  <a:gd name="T42" fmla="*/ 9 w 9"/>
                  <a:gd name="T4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8">
                    <a:moveTo>
                      <a:pt x="9" y="6"/>
                    </a:moveTo>
                    <a:lnTo>
                      <a:pt x="9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2" name="Freeform 157"/>
              <p:cNvSpPr>
                <a:spLocks noEditPoints="1"/>
              </p:cNvSpPr>
              <p:nvPr/>
            </p:nvSpPr>
            <p:spPr bwMode="auto">
              <a:xfrm>
                <a:off x="3308" y="2509"/>
                <a:ext cx="234" cy="257"/>
              </a:xfrm>
              <a:custGeom>
                <a:avLst/>
                <a:gdLst>
                  <a:gd name="T0" fmla="*/ 202 w 234"/>
                  <a:gd name="T1" fmla="*/ 49 h 257"/>
                  <a:gd name="T2" fmla="*/ 203 w 234"/>
                  <a:gd name="T3" fmla="*/ 80 h 257"/>
                  <a:gd name="T4" fmla="*/ 207 w 234"/>
                  <a:gd name="T5" fmla="*/ 110 h 257"/>
                  <a:gd name="T6" fmla="*/ 210 w 234"/>
                  <a:gd name="T7" fmla="*/ 141 h 257"/>
                  <a:gd name="T8" fmla="*/ 214 w 234"/>
                  <a:gd name="T9" fmla="*/ 170 h 257"/>
                  <a:gd name="T10" fmla="*/ 217 w 234"/>
                  <a:gd name="T11" fmla="*/ 201 h 257"/>
                  <a:gd name="T12" fmla="*/ 224 w 234"/>
                  <a:gd name="T13" fmla="*/ 226 h 257"/>
                  <a:gd name="T14" fmla="*/ 210 w 234"/>
                  <a:gd name="T15" fmla="*/ 242 h 257"/>
                  <a:gd name="T16" fmla="*/ 186 w 234"/>
                  <a:gd name="T17" fmla="*/ 242 h 257"/>
                  <a:gd name="T18" fmla="*/ 162 w 234"/>
                  <a:gd name="T19" fmla="*/ 242 h 257"/>
                  <a:gd name="T20" fmla="*/ 149 w 234"/>
                  <a:gd name="T21" fmla="*/ 238 h 257"/>
                  <a:gd name="T22" fmla="*/ 144 w 234"/>
                  <a:gd name="T23" fmla="*/ 243 h 257"/>
                  <a:gd name="T24" fmla="*/ 128 w 234"/>
                  <a:gd name="T25" fmla="*/ 243 h 257"/>
                  <a:gd name="T26" fmla="*/ 118 w 234"/>
                  <a:gd name="T27" fmla="*/ 248 h 257"/>
                  <a:gd name="T28" fmla="*/ 106 w 234"/>
                  <a:gd name="T29" fmla="*/ 238 h 257"/>
                  <a:gd name="T30" fmla="*/ 101 w 234"/>
                  <a:gd name="T31" fmla="*/ 248 h 257"/>
                  <a:gd name="T32" fmla="*/ 92 w 234"/>
                  <a:gd name="T33" fmla="*/ 255 h 257"/>
                  <a:gd name="T34" fmla="*/ 84 w 234"/>
                  <a:gd name="T35" fmla="*/ 248 h 257"/>
                  <a:gd name="T36" fmla="*/ 80 w 234"/>
                  <a:gd name="T37" fmla="*/ 245 h 257"/>
                  <a:gd name="T38" fmla="*/ 75 w 234"/>
                  <a:gd name="T39" fmla="*/ 240 h 257"/>
                  <a:gd name="T40" fmla="*/ 70 w 234"/>
                  <a:gd name="T41" fmla="*/ 230 h 257"/>
                  <a:gd name="T42" fmla="*/ 67 w 234"/>
                  <a:gd name="T43" fmla="*/ 230 h 257"/>
                  <a:gd name="T44" fmla="*/ 60 w 234"/>
                  <a:gd name="T45" fmla="*/ 228 h 257"/>
                  <a:gd name="T46" fmla="*/ 44 w 234"/>
                  <a:gd name="T47" fmla="*/ 219 h 257"/>
                  <a:gd name="T48" fmla="*/ 37 w 234"/>
                  <a:gd name="T49" fmla="*/ 218 h 257"/>
                  <a:gd name="T50" fmla="*/ 27 w 234"/>
                  <a:gd name="T51" fmla="*/ 221 h 257"/>
                  <a:gd name="T52" fmla="*/ 15 w 234"/>
                  <a:gd name="T53" fmla="*/ 221 h 257"/>
                  <a:gd name="T54" fmla="*/ 10 w 234"/>
                  <a:gd name="T55" fmla="*/ 233 h 257"/>
                  <a:gd name="T56" fmla="*/ 17 w 234"/>
                  <a:gd name="T57" fmla="*/ 208 h 257"/>
                  <a:gd name="T58" fmla="*/ 17 w 234"/>
                  <a:gd name="T59" fmla="*/ 172 h 257"/>
                  <a:gd name="T60" fmla="*/ 15 w 234"/>
                  <a:gd name="T61" fmla="*/ 162 h 257"/>
                  <a:gd name="T62" fmla="*/ 13 w 234"/>
                  <a:gd name="T63" fmla="*/ 143 h 257"/>
                  <a:gd name="T64" fmla="*/ 8 w 234"/>
                  <a:gd name="T65" fmla="*/ 139 h 257"/>
                  <a:gd name="T66" fmla="*/ 0 w 234"/>
                  <a:gd name="T67" fmla="*/ 134 h 257"/>
                  <a:gd name="T68" fmla="*/ 8 w 234"/>
                  <a:gd name="T69" fmla="*/ 124 h 257"/>
                  <a:gd name="T70" fmla="*/ 36 w 234"/>
                  <a:gd name="T71" fmla="*/ 124 h 257"/>
                  <a:gd name="T72" fmla="*/ 61 w 234"/>
                  <a:gd name="T73" fmla="*/ 124 h 257"/>
                  <a:gd name="T74" fmla="*/ 77 w 234"/>
                  <a:gd name="T75" fmla="*/ 119 h 257"/>
                  <a:gd name="T76" fmla="*/ 77 w 234"/>
                  <a:gd name="T77" fmla="*/ 104 h 257"/>
                  <a:gd name="T78" fmla="*/ 75 w 234"/>
                  <a:gd name="T79" fmla="*/ 93 h 257"/>
                  <a:gd name="T80" fmla="*/ 90 w 234"/>
                  <a:gd name="T81" fmla="*/ 83 h 257"/>
                  <a:gd name="T82" fmla="*/ 97 w 234"/>
                  <a:gd name="T83" fmla="*/ 73 h 257"/>
                  <a:gd name="T84" fmla="*/ 97 w 234"/>
                  <a:gd name="T85" fmla="*/ 56 h 257"/>
                  <a:gd name="T86" fmla="*/ 97 w 234"/>
                  <a:gd name="T87" fmla="*/ 39 h 257"/>
                  <a:gd name="T88" fmla="*/ 102 w 234"/>
                  <a:gd name="T89" fmla="*/ 27 h 257"/>
                  <a:gd name="T90" fmla="*/ 125 w 234"/>
                  <a:gd name="T91" fmla="*/ 27 h 257"/>
                  <a:gd name="T92" fmla="*/ 147 w 234"/>
                  <a:gd name="T93" fmla="*/ 27 h 257"/>
                  <a:gd name="T94" fmla="*/ 161 w 234"/>
                  <a:gd name="T95" fmla="*/ 22 h 257"/>
                  <a:gd name="T96" fmla="*/ 164 w 234"/>
                  <a:gd name="T97" fmla="*/ 3 h 257"/>
                  <a:gd name="T98" fmla="*/ 186 w 234"/>
                  <a:gd name="T99" fmla="*/ 17 h 257"/>
                  <a:gd name="T100" fmla="*/ 209 w 234"/>
                  <a:gd name="T101" fmla="*/ 30 h 257"/>
                  <a:gd name="T102" fmla="*/ 231 w 234"/>
                  <a:gd name="T103" fmla="*/ 46 h 257"/>
                  <a:gd name="T104" fmla="*/ 12 w 234"/>
                  <a:gd name="T105" fmla="*/ 158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4" h="257">
                    <a:moveTo>
                      <a:pt x="234" y="49"/>
                    </a:moveTo>
                    <a:lnTo>
                      <a:pt x="229" y="49"/>
                    </a:lnTo>
                    <a:lnTo>
                      <a:pt x="219" y="49"/>
                    </a:lnTo>
                    <a:lnTo>
                      <a:pt x="214" y="49"/>
                    </a:lnTo>
                    <a:lnTo>
                      <a:pt x="207" y="49"/>
                    </a:lnTo>
                    <a:lnTo>
                      <a:pt x="202" y="49"/>
                    </a:lnTo>
                    <a:lnTo>
                      <a:pt x="202" y="54"/>
                    </a:lnTo>
                    <a:lnTo>
                      <a:pt x="202" y="59"/>
                    </a:lnTo>
                    <a:lnTo>
                      <a:pt x="202" y="64"/>
                    </a:lnTo>
                    <a:lnTo>
                      <a:pt x="203" y="69"/>
                    </a:lnTo>
                    <a:lnTo>
                      <a:pt x="203" y="75"/>
                    </a:lnTo>
                    <a:lnTo>
                      <a:pt x="203" y="80"/>
                    </a:lnTo>
                    <a:lnTo>
                      <a:pt x="205" y="85"/>
                    </a:lnTo>
                    <a:lnTo>
                      <a:pt x="205" y="90"/>
                    </a:lnTo>
                    <a:lnTo>
                      <a:pt x="205" y="95"/>
                    </a:lnTo>
                    <a:lnTo>
                      <a:pt x="207" y="100"/>
                    </a:lnTo>
                    <a:lnTo>
                      <a:pt x="207" y="105"/>
                    </a:lnTo>
                    <a:lnTo>
                      <a:pt x="207" y="110"/>
                    </a:lnTo>
                    <a:lnTo>
                      <a:pt x="209" y="116"/>
                    </a:lnTo>
                    <a:lnTo>
                      <a:pt x="209" y="121"/>
                    </a:lnTo>
                    <a:lnTo>
                      <a:pt x="209" y="126"/>
                    </a:lnTo>
                    <a:lnTo>
                      <a:pt x="210" y="131"/>
                    </a:lnTo>
                    <a:lnTo>
                      <a:pt x="210" y="136"/>
                    </a:lnTo>
                    <a:lnTo>
                      <a:pt x="210" y="141"/>
                    </a:lnTo>
                    <a:lnTo>
                      <a:pt x="212" y="146"/>
                    </a:lnTo>
                    <a:lnTo>
                      <a:pt x="212" y="151"/>
                    </a:lnTo>
                    <a:lnTo>
                      <a:pt x="212" y="156"/>
                    </a:lnTo>
                    <a:lnTo>
                      <a:pt x="214" y="160"/>
                    </a:lnTo>
                    <a:lnTo>
                      <a:pt x="214" y="165"/>
                    </a:lnTo>
                    <a:lnTo>
                      <a:pt x="214" y="170"/>
                    </a:lnTo>
                    <a:lnTo>
                      <a:pt x="215" y="175"/>
                    </a:lnTo>
                    <a:lnTo>
                      <a:pt x="215" y="180"/>
                    </a:lnTo>
                    <a:lnTo>
                      <a:pt x="215" y="185"/>
                    </a:lnTo>
                    <a:lnTo>
                      <a:pt x="215" y="191"/>
                    </a:lnTo>
                    <a:lnTo>
                      <a:pt x="217" y="196"/>
                    </a:lnTo>
                    <a:lnTo>
                      <a:pt x="217" y="201"/>
                    </a:lnTo>
                    <a:lnTo>
                      <a:pt x="217" y="206"/>
                    </a:lnTo>
                    <a:lnTo>
                      <a:pt x="219" y="211"/>
                    </a:lnTo>
                    <a:lnTo>
                      <a:pt x="219" y="216"/>
                    </a:lnTo>
                    <a:lnTo>
                      <a:pt x="219" y="219"/>
                    </a:lnTo>
                    <a:lnTo>
                      <a:pt x="222" y="223"/>
                    </a:lnTo>
                    <a:lnTo>
                      <a:pt x="224" y="226"/>
                    </a:lnTo>
                    <a:lnTo>
                      <a:pt x="224" y="230"/>
                    </a:lnTo>
                    <a:lnTo>
                      <a:pt x="222" y="235"/>
                    </a:lnTo>
                    <a:lnTo>
                      <a:pt x="222" y="242"/>
                    </a:lnTo>
                    <a:lnTo>
                      <a:pt x="217" y="242"/>
                    </a:lnTo>
                    <a:lnTo>
                      <a:pt x="214" y="242"/>
                    </a:lnTo>
                    <a:lnTo>
                      <a:pt x="210" y="242"/>
                    </a:lnTo>
                    <a:lnTo>
                      <a:pt x="205" y="242"/>
                    </a:lnTo>
                    <a:lnTo>
                      <a:pt x="202" y="242"/>
                    </a:lnTo>
                    <a:lnTo>
                      <a:pt x="198" y="242"/>
                    </a:lnTo>
                    <a:lnTo>
                      <a:pt x="195" y="242"/>
                    </a:lnTo>
                    <a:lnTo>
                      <a:pt x="190" y="242"/>
                    </a:lnTo>
                    <a:lnTo>
                      <a:pt x="186" y="242"/>
                    </a:lnTo>
                    <a:lnTo>
                      <a:pt x="183" y="242"/>
                    </a:lnTo>
                    <a:lnTo>
                      <a:pt x="178" y="242"/>
                    </a:lnTo>
                    <a:lnTo>
                      <a:pt x="174" y="242"/>
                    </a:lnTo>
                    <a:lnTo>
                      <a:pt x="171" y="242"/>
                    </a:lnTo>
                    <a:lnTo>
                      <a:pt x="167" y="242"/>
                    </a:lnTo>
                    <a:lnTo>
                      <a:pt x="162" y="242"/>
                    </a:lnTo>
                    <a:lnTo>
                      <a:pt x="159" y="242"/>
                    </a:lnTo>
                    <a:lnTo>
                      <a:pt x="156" y="242"/>
                    </a:lnTo>
                    <a:lnTo>
                      <a:pt x="152" y="242"/>
                    </a:lnTo>
                    <a:lnTo>
                      <a:pt x="149" y="242"/>
                    </a:lnTo>
                    <a:lnTo>
                      <a:pt x="149" y="242"/>
                    </a:lnTo>
                    <a:lnTo>
                      <a:pt x="149" y="238"/>
                    </a:lnTo>
                    <a:lnTo>
                      <a:pt x="147" y="238"/>
                    </a:lnTo>
                    <a:lnTo>
                      <a:pt x="147" y="238"/>
                    </a:lnTo>
                    <a:lnTo>
                      <a:pt x="147" y="240"/>
                    </a:lnTo>
                    <a:lnTo>
                      <a:pt x="147" y="242"/>
                    </a:lnTo>
                    <a:lnTo>
                      <a:pt x="147" y="242"/>
                    </a:lnTo>
                    <a:lnTo>
                      <a:pt x="144" y="243"/>
                    </a:lnTo>
                    <a:lnTo>
                      <a:pt x="140" y="243"/>
                    </a:lnTo>
                    <a:lnTo>
                      <a:pt x="137" y="243"/>
                    </a:lnTo>
                    <a:lnTo>
                      <a:pt x="133" y="243"/>
                    </a:lnTo>
                    <a:lnTo>
                      <a:pt x="132" y="243"/>
                    </a:lnTo>
                    <a:lnTo>
                      <a:pt x="130" y="243"/>
                    </a:lnTo>
                    <a:lnTo>
                      <a:pt x="128" y="243"/>
                    </a:lnTo>
                    <a:lnTo>
                      <a:pt x="126" y="243"/>
                    </a:lnTo>
                    <a:lnTo>
                      <a:pt x="125" y="243"/>
                    </a:lnTo>
                    <a:lnTo>
                      <a:pt x="123" y="243"/>
                    </a:lnTo>
                    <a:lnTo>
                      <a:pt x="121" y="243"/>
                    </a:lnTo>
                    <a:lnTo>
                      <a:pt x="120" y="245"/>
                    </a:lnTo>
                    <a:lnTo>
                      <a:pt x="118" y="248"/>
                    </a:lnTo>
                    <a:lnTo>
                      <a:pt x="118" y="248"/>
                    </a:lnTo>
                    <a:lnTo>
                      <a:pt x="116" y="247"/>
                    </a:lnTo>
                    <a:lnTo>
                      <a:pt x="113" y="243"/>
                    </a:lnTo>
                    <a:lnTo>
                      <a:pt x="109" y="240"/>
                    </a:lnTo>
                    <a:lnTo>
                      <a:pt x="108" y="238"/>
                    </a:lnTo>
                    <a:lnTo>
                      <a:pt x="106" y="238"/>
                    </a:lnTo>
                    <a:lnTo>
                      <a:pt x="104" y="240"/>
                    </a:lnTo>
                    <a:lnTo>
                      <a:pt x="104" y="242"/>
                    </a:lnTo>
                    <a:lnTo>
                      <a:pt x="102" y="243"/>
                    </a:lnTo>
                    <a:lnTo>
                      <a:pt x="101" y="245"/>
                    </a:lnTo>
                    <a:lnTo>
                      <a:pt x="101" y="247"/>
                    </a:lnTo>
                    <a:lnTo>
                      <a:pt x="101" y="248"/>
                    </a:lnTo>
                    <a:lnTo>
                      <a:pt x="99" y="252"/>
                    </a:lnTo>
                    <a:lnTo>
                      <a:pt x="99" y="254"/>
                    </a:lnTo>
                    <a:lnTo>
                      <a:pt x="97" y="255"/>
                    </a:lnTo>
                    <a:lnTo>
                      <a:pt x="96" y="255"/>
                    </a:lnTo>
                    <a:lnTo>
                      <a:pt x="96" y="257"/>
                    </a:lnTo>
                    <a:lnTo>
                      <a:pt x="92" y="255"/>
                    </a:lnTo>
                    <a:lnTo>
                      <a:pt x="90" y="255"/>
                    </a:lnTo>
                    <a:lnTo>
                      <a:pt x="89" y="254"/>
                    </a:lnTo>
                    <a:lnTo>
                      <a:pt x="89" y="252"/>
                    </a:lnTo>
                    <a:lnTo>
                      <a:pt x="87" y="250"/>
                    </a:lnTo>
                    <a:lnTo>
                      <a:pt x="84" y="250"/>
                    </a:lnTo>
                    <a:lnTo>
                      <a:pt x="84" y="248"/>
                    </a:lnTo>
                    <a:lnTo>
                      <a:pt x="82" y="247"/>
                    </a:lnTo>
                    <a:lnTo>
                      <a:pt x="82" y="247"/>
                    </a:lnTo>
                    <a:lnTo>
                      <a:pt x="80" y="247"/>
                    </a:lnTo>
                    <a:lnTo>
                      <a:pt x="80" y="247"/>
                    </a:lnTo>
                    <a:lnTo>
                      <a:pt x="80" y="245"/>
                    </a:lnTo>
                    <a:lnTo>
                      <a:pt x="80" y="245"/>
                    </a:lnTo>
                    <a:lnTo>
                      <a:pt x="79" y="242"/>
                    </a:lnTo>
                    <a:lnTo>
                      <a:pt x="79" y="242"/>
                    </a:lnTo>
                    <a:lnTo>
                      <a:pt x="77" y="242"/>
                    </a:lnTo>
                    <a:lnTo>
                      <a:pt x="77" y="242"/>
                    </a:lnTo>
                    <a:lnTo>
                      <a:pt x="77" y="240"/>
                    </a:lnTo>
                    <a:lnTo>
                      <a:pt x="75" y="240"/>
                    </a:lnTo>
                    <a:lnTo>
                      <a:pt x="75" y="240"/>
                    </a:lnTo>
                    <a:lnTo>
                      <a:pt x="73" y="238"/>
                    </a:lnTo>
                    <a:lnTo>
                      <a:pt x="73" y="237"/>
                    </a:lnTo>
                    <a:lnTo>
                      <a:pt x="72" y="235"/>
                    </a:lnTo>
                    <a:lnTo>
                      <a:pt x="72" y="231"/>
                    </a:lnTo>
                    <a:lnTo>
                      <a:pt x="70" y="230"/>
                    </a:lnTo>
                    <a:lnTo>
                      <a:pt x="70" y="230"/>
                    </a:lnTo>
                    <a:lnTo>
                      <a:pt x="68" y="230"/>
                    </a:lnTo>
                    <a:lnTo>
                      <a:pt x="68" y="230"/>
                    </a:lnTo>
                    <a:lnTo>
                      <a:pt x="68" y="228"/>
                    </a:lnTo>
                    <a:lnTo>
                      <a:pt x="67" y="228"/>
                    </a:lnTo>
                    <a:lnTo>
                      <a:pt x="67" y="230"/>
                    </a:lnTo>
                    <a:lnTo>
                      <a:pt x="65" y="230"/>
                    </a:lnTo>
                    <a:lnTo>
                      <a:pt x="65" y="228"/>
                    </a:lnTo>
                    <a:lnTo>
                      <a:pt x="63" y="228"/>
                    </a:lnTo>
                    <a:lnTo>
                      <a:pt x="63" y="228"/>
                    </a:lnTo>
                    <a:lnTo>
                      <a:pt x="61" y="228"/>
                    </a:lnTo>
                    <a:lnTo>
                      <a:pt x="60" y="228"/>
                    </a:lnTo>
                    <a:lnTo>
                      <a:pt x="60" y="226"/>
                    </a:lnTo>
                    <a:lnTo>
                      <a:pt x="60" y="225"/>
                    </a:lnTo>
                    <a:lnTo>
                      <a:pt x="56" y="223"/>
                    </a:lnTo>
                    <a:lnTo>
                      <a:pt x="53" y="219"/>
                    </a:lnTo>
                    <a:lnTo>
                      <a:pt x="48" y="218"/>
                    </a:lnTo>
                    <a:lnTo>
                      <a:pt x="44" y="219"/>
                    </a:lnTo>
                    <a:lnTo>
                      <a:pt x="41" y="218"/>
                    </a:lnTo>
                    <a:lnTo>
                      <a:pt x="41" y="218"/>
                    </a:lnTo>
                    <a:lnTo>
                      <a:pt x="39" y="218"/>
                    </a:lnTo>
                    <a:lnTo>
                      <a:pt x="39" y="218"/>
                    </a:lnTo>
                    <a:lnTo>
                      <a:pt x="39" y="219"/>
                    </a:lnTo>
                    <a:lnTo>
                      <a:pt x="37" y="218"/>
                    </a:lnTo>
                    <a:lnTo>
                      <a:pt x="37" y="219"/>
                    </a:lnTo>
                    <a:lnTo>
                      <a:pt x="37" y="219"/>
                    </a:lnTo>
                    <a:lnTo>
                      <a:pt x="36" y="219"/>
                    </a:lnTo>
                    <a:lnTo>
                      <a:pt x="32" y="219"/>
                    </a:lnTo>
                    <a:lnTo>
                      <a:pt x="29" y="221"/>
                    </a:lnTo>
                    <a:lnTo>
                      <a:pt x="27" y="221"/>
                    </a:lnTo>
                    <a:lnTo>
                      <a:pt x="25" y="221"/>
                    </a:lnTo>
                    <a:lnTo>
                      <a:pt x="20" y="221"/>
                    </a:lnTo>
                    <a:lnTo>
                      <a:pt x="19" y="221"/>
                    </a:lnTo>
                    <a:lnTo>
                      <a:pt x="19" y="221"/>
                    </a:lnTo>
                    <a:lnTo>
                      <a:pt x="17" y="221"/>
                    </a:lnTo>
                    <a:lnTo>
                      <a:pt x="15" y="221"/>
                    </a:lnTo>
                    <a:lnTo>
                      <a:pt x="15" y="223"/>
                    </a:lnTo>
                    <a:lnTo>
                      <a:pt x="13" y="225"/>
                    </a:lnTo>
                    <a:lnTo>
                      <a:pt x="12" y="226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0" y="233"/>
                    </a:lnTo>
                    <a:lnTo>
                      <a:pt x="10" y="235"/>
                    </a:lnTo>
                    <a:lnTo>
                      <a:pt x="10" y="226"/>
                    </a:lnTo>
                    <a:lnTo>
                      <a:pt x="12" y="223"/>
                    </a:lnTo>
                    <a:lnTo>
                      <a:pt x="12" y="219"/>
                    </a:lnTo>
                    <a:lnTo>
                      <a:pt x="13" y="213"/>
                    </a:lnTo>
                    <a:lnTo>
                      <a:pt x="17" y="208"/>
                    </a:lnTo>
                    <a:lnTo>
                      <a:pt x="19" y="201"/>
                    </a:lnTo>
                    <a:lnTo>
                      <a:pt x="20" y="194"/>
                    </a:lnTo>
                    <a:lnTo>
                      <a:pt x="19" y="187"/>
                    </a:lnTo>
                    <a:lnTo>
                      <a:pt x="19" y="182"/>
                    </a:lnTo>
                    <a:lnTo>
                      <a:pt x="17" y="177"/>
                    </a:lnTo>
                    <a:lnTo>
                      <a:pt x="17" y="172"/>
                    </a:lnTo>
                    <a:lnTo>
                      <a:pt x="15" y="168"/>
                    </a:lnTo>
                    <a:lnTo>
                      <a:pt x="12" y="167"/>
                    </a:lnTo>
                    <a:lnTo>
                      <a:pt x="10" y="165"/>
                    </a:lnTo>
                    <a:lnTo>
                      <a:pt x="12" y="163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2" y="162"/>
                    </a:lnTo>
                    <a:lnTo>
                      <a:pt x="15" y="156"/>
                    </a:lnTo>
                    <a:lnTo>
                      <a:pt x="15" y="151"/>
                    </a:lnTo>
                    <a:lnTo>
                      <a:pt x="15" y="148"/>
                    </a:lnTo>
                    <a:lnTo>
                      <a:pt x="17" y="146"/>
                    </a:lnTo>
                    <a:lnTo>
                      <a:pt x="13" y="143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0" y="138"/>
                    </a:lnTo>
                    <a:lnTo>
                      <a:pt x="10" y="138"/>
                    </a:lnTo>
                    <a:lnTo>
                      <a:pt x="10" y="139"/>
                    </a:lnTo>
                    <a:lnTo>
                      <a:pt x="8" y="139"/>
                    </a:lnTo>
                    <a:lnTo>
                      <a:pt x="7" y="134"/>
                    </a:lnTo>
                    <a:lnTo>
                      <a:pt x="3" y="129"/>
                    </a:lnTo>
                    <a:lnTo>
                      <a:pt x="3" y="129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0" y="134"/>
                    </a:lnTo>
                    <a:lnTo>
                      <a:pt x="0" y="133"/>
                    </a:lnTo>
                    <a:lnTo>
                      <a:pt x="0" y="131"/>
                    </a:lnTo>
                    <a:lnTo>
                      <a:pt x="2" y="127"/>
                    </a:lnTo>
                    <a:lnTo>
                      <a:pt x="2" y="124"/>
                    </a:lnTo>
                    <a:lnTo>
                      <a:pt x="5" y="124"/>
                    </a:lnTo>
                    <a:lnTo>
                      <a:pt x="8" y="124"/>
                    </a:lnTo>
                    <a:lnTo>
                      <a:pt x="13" y="124"/>
                    </a:lnTo>
                    <a:lnTo>
                      <a:pt x="17" y="124"/>
                    </a:lnTo>
                    <a:lnTo>
                      <a:pt x="22" y="124"/>
                    </a:lnTo>
                    <a:lnTo>
                      <a:pt x="25" y="124"/>
                    </a:lnTo>
                    <a:lnTo>
                      <a:pt x="31" y="124"/>
                    </a:lnTo>
                    <a:lnTo>
                      <a:pt x="36" y="124"/>
                    </a:lnTo>
                    <a:lnTo>
                      <a:pt x="39" y="124"/>
                    </a:lnTo>
                    <a:lnTo>
                      <a:pt x="44" y="124"/>
                    </a:lnTo>
                    <a:lnTo>
                      <a:pt x="48" y="124"/>
                    </a:lnTo>
                    <a:lnTo>
                      <a:pt x="53" y="124"/>
                    </a:lnTo>
                    <a:lnTo>
                      <a:pt x="58" y="124"/>
                    </a:lnTo>
                    <a:lnTo>
                      <a:pt x="61" y="124"/>
                    </a:lnTo>
                    <a:lnTo>
                      <a:pt x="67" y="124"/>
                    </a:lnTo>
                    <a:lnTo>
                      <a:pt x="70" y="124"/>
                    </a:lnTo>
                    <a:lnTo>
                      <a:pt x="75" y="124"/>
                    </a:lnTo>
                    <a:lnTo>
                      <a:pt x="79" y="124"/>
                    </a:lnTo>
                    <a:lnTo>
                      <a:pt x="77" y="122"/>
                    </a:lnTo>
                    <a:lnTo>
                      <a:pt x="77" y="119"/>
                    </a:lnTo>
                    <a:lnTo>
                      <a:pt x="77" y="117"/>
                    </a:lnTo>
                    <a:lnTo>
                      <a:pt x="77" y="114"/>
                    </a:lnTo>
                    <a:lnTo>
                      <a:pt x="77" y="110"/>
                    </a:lnTo>
                    <a:lnTo>
                      <a:pt x="77" y="109"/>
                    </a:lnTo>
                    <a:lnTo>
                      <a:pt x="77" y="105"/>
                    </a:lnTo>
                    <a:lnTo>
                      <a:pt x="77" y="104"/>
                    </a:lnTo>
                    <a:lnTo>
                      <a:pt x="77" y="100"/>
                    </a:lnTo>
                    <a:lnTo>
                      <a:pt x="75" y="98"/>
                    </a:lnTo>
                    <a:lnTo>
                      <a:pt x="75" y="97"/>
                    </a:lnTo>
                    <a:lnTo>
                      <a:pt x="75" y="95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7" y="90"/>
                    </a:lnTo>
                    <a:lnTo>
                      <a:pt x="80" y="88"/>
                    </a:lnTo>
                    <a:lnTo>
                      <a:pt x="84" y="87"/>
                    </a:lnTo>
                    <a:lnTo>
                      <a:pt x="85" y="85"/>
                    </a:lnTo>
                    <a:lnTo>
                      <a:pt x="87" y="85"/>
                    </a:lnTo>
                    <a:lnTo>
                      <a:pt x="90" y="83"/>
                    </a:lnTo>
                    <a:lnTo>
                      <a:pt x="92" y="83"/>
                    </a:lnTo>
                    <a:lnTo>
                      <a:pt x="96" y="81"/>
                    </a:lnTo>
                    <a:lnTo>
                      <a:pt x="97" y="80"/>
                    </a:lnTo>
                    <a:lnTo>
                      <a:pt x="97" y="78"/>
                    </a:lnTo>
                    <a:lnTo>
                      <a:pt x="97" y="76"/>
                    </a:lnTo>
                    <a:lnTo>
                      <a:pt x="97" y="73"/>
                    </a:lnTo>
                    <a:lnTo>
                      <a:pt x="97" y="69"/>
                    </a:lnTo>
                    <a:lnTo>
                      <a:pt x="97" y="68"/>
                    </a:lnTo>
                    <a:lnTo>
                      <a:pt x="97" y="64"/>
                    </a:lnTo>
                    <a:lnTo>
                      <a:pt x="97" y="61"/>
                    </a:lnTo>
                    <a:lnTo>
                      <a:pt x="97" y="59"/>
                    </a:lnTo>
                    <a:lnTo>
                      <a:pt x="97" y="56"/>
                    </a:lnTo>
                    <a:lnTo>
                      <a:pt x="97" y="52"/>
                    </a:lnTo>
                    <a:lnTo>
                      <a:pt x="97" y="51"/>
                    </a:lnTo>
                    <a:lnTo>
                      <a:pt x="97" y="47"/>
                    </a:lnTo>
                    <a:lnTo>
                      <a:pt x="97" y="44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5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7" y="27"/>
                    </a:lnTo>
                    <a:lnTo>
                      <a:pt x="99" y="27"/>
                    </a:lnTo>
                    <a:lnTo>
                      <a:pt x="102" y="27"/>
                    </a:lnTo>
                    <a:lnTo>
                      <a:pt x="108" y="27"/>
                    </a:lnTo>
                    <a:lnTo>
                      <a:pt x="111" y="27"/>
                    </a:lnTo>
                    <a:lnTo>
                      <a:pt x="114" y="27"/>
                    </a:lnTo>
                    <a:lnTo>
                      <a:pt x="118" y="27"/>
                    </a:lnTo>
                    <a:lnTo>
                      <a:pt x="121" y="27"/>
                    </a:lnTo>
                    <a:lnTo>
                      <a:pt x="125" y="27"/>
                    </a:lnTo>
                    <a:lnTo>
                      <a:pt x="128" y="27"/>
                    </a:lnTo>
                    <a:lnTo>
                      <a:pt x="132" y="27"/>
                    </a:lnTo>
                    <a:lnTo>
                      <a:pt x="135" y="27"/>
                    </a:lnTo>
                    <a:lnTo>
                      <a:pt x="138" y="27"/>
                    </a:lnTo>
                    <a:lnTo>
                      <a:pt x="144" y="27"/>
                    </a:lnTo>
                    <a:lnTo>
                      <a:pt x="147" y="27"/>
                    </a:lnTo>
                    <a:lnTo>
                      <a:pt x="150" y="27"/>
                    </a:lnTo>
                    <a:lnTo>
                      <a:pt x="154" y="27"/>
                    </a:lnTo>
                    <a:lnTo>
                      <a:pt x="157" y="27"/>
                    </a:lnTo>
                    <a:lnTo>
                      <a:pt x="161" y="27"/>
                    </a:lnTo>
                    <a:lnTo>
                      <a:pt x="161" y="25"/>
                    </a:lnTo>
                    <a:lnTo>
                      <a:pt x="161" y="22"/>
                    </a:lnTo>
                    <a:lnTo>
                      <a:pt x="161" y="17"/>
                    </a:lnTo>
                    <a:lnTo>
                      <a:pt x="161" y="12"/>
                    </a:lnTo>
                    <a:lnTo>
                      <a:pt x="161" y="8"/>
                    </a:lnTo>
                    <a:lnTo>
                      <a:pt x="161" y="3"/>
                    </a:lnTo>
                    <a:lnTo>
                      <a:pt x="161" y="0"/>
                    </a:lnTo>
                    <a:lnTo>
                      <a:pt x="164" y="3"/>
                    </a:lnTo>
                    <a:lnTo>
                      <a:pt x="167" y="5"/>
                    </a:lnTo>
                    <a:lnTo>
                      <a:pt x="171" y="6"/>
                    </a:lnTo>
                    <a:lnTo>
                      <a:pt x="176" y="10"/>
                    </a:lnTo>
                    <a:lnTo>
                      <a:pt x="179" y="12"/>
                    </a:lnTo>
                    <a:lnTo>
                      <a:pt x="183" y="15"/>
                    </a:lnTo>
                    <a:lnTo>
                      <a:pt x="186" y="17"/>
                    </a:lnTo>
                    <a:lnTo>
                      <a:pt x="190" y="18"/>
                    </a:lnTo>
                    <a:lnTo>
                      <a:pt x="193" y="22"/>
                    </a:lnTo>
                    <a:lnTo>
                      <a:pt x="197" y="23"/>
                    </a:lnTo>
                    <a:lnTo>
                      <a:pt x="200" y="25"/>
                    </a:lnTo>
                    <a:lnTo>
                      <a:pt x="203" y="29"/>
                    </a:lnTo>
                    <a:lnTo>
                      <a:pt x="209" y="30"/>
                    </a:lnTo>
                    <a:lnTo>
                      <a:pt x="212" y="34"/>
                    </a:lnTo>
                    <a:lnTo>
                      <a:pt x="215" y="35"/>
                    </a:lnTo>
                    <a:lnTo>
                      <a:pt x="219" y="37"/>
                    </a:lnTo>
                    <a:lnTo>
                      <a:pt x="222" y="39"/>
                    </a:lnTo>
                    <a:lnTo>
                      <a:pt x="226" y="42"/>
                    </a:lnTo>
                    <a:lnTo>
                      <a:pt x="231" y="46"/>
                    </a:lnTo>
                    <a:lnTo>
                      <a:pt x="234" y="49"/>
                    </a:lnTo>
                    <a:lnTo>
                      <a:pt x="234" y="49"/>
                    </a:lnTo>
                    <a:close/>
                    <a:moveTo>
                      <a:pt x="13" y="158"/>
                    </a:moveTo>
                    <a:lnTo>
                      <a:pt x="12" y="160"/>
                    </a:lnTo>
                    <a:lnTo>
                      <a:pt x="12" y="158"/>
                    </a:lnTo>
                    <a:lnTo>
                      <a:pt x="12" y="158"/>
                    </a:lnTo>
                    <a:lnTo>
                      <a:pt x="12" y="155"/>
                    </a:lnTo>
                    <a:lnTo>
                      <a:pt x="13" y="155"/>
                    </a:lnTo>
                    <a:lnTo>
                      <a:pt x="13" y="155"/>
                    </a:lnTo>
                    <a:lnTo>
                      <a:pt x="13" y="15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3" name="Freeform 158"/>
              <p:cNvSpPr>
                <a:spLocks/>
              </p:cNvSpPr>
              <p:nvPr/>
            </p:nvSpPr>
            <p:spPr bwMode="auto">
              <a:xfrm>
                <a:off x="2440" y="272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4" name="Freeform 159"/>
              <p:cNvSpPr>
                <a:spLocks noEditPoints="1"/>
              </p:cNvSpPr>
              <p:nvPr/>
            </p:nvSpPr>
            <p:spPr bwMode="auto">
              <a:xfrm>
                <a:off x="3908" y="2313"/>
                <a:ext cx="7" cy="5"/>
              </a:xfrm>
              <a:custGeom>
                <a:avLst/>
                <a:gdLst>
                  <a:gd name="T0" fmla="*/ 2 w 7"/>
                  <a:gd name="T1" fmla="*/ 0 h 5"/>
                  <a:gd name="T2" fmla="*/ 2 w 7"/>
                  <a:gd name="T3" fmla="*/ 1 h 5"/>
                  <a:gd name="T4" fmla="*/ 0 w 7"/>
                  <a:gd name="T5" fmla="*/ 0 h 5"/>
                  <a:gd name="T6" fmla="*/ 0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2 w 7"/>
                  <a:gd name="T13" fmla="*/ 0 h 5"/>
                  <a:gd name="T14" fmla="*/ 2 w 7"/>
                  <a:gd name="T15" fmla="*/ 0 h 5"/>
                  <a:gd name="T16" fmla="*/ 2 w 7"/>
                  <a:gd name="T17" fmla="*/ 0 h 5"/>
                  <a:gd name="T18" fmla="*/ 7 w 7"/>
                  <a:gd name="T19" fmla="*/ 5 h 5"/>
                  <a:gd name="T20" fmla="*/ 7 w 7"/>
                  <a:gd name="T21" fmla="*/ 5 h 5"/>
                  <a:gd name="T22" fmla="*/ 6 w 7"/>
                  <a:gd name="T23" fmla="*/ 5 h 5"/>
                  <a:gd name="T24" fmla="*/ 4 w 7"/>
                  <a:gd name="T25" fmla="*/ 3 h 5"/>
                  <a:gd name="T26" fmla="*/ 4 w 7"/>
                  <a:gd name="T27" fmla="*/ 1 h 5"/>
                  <a:gd name="T28" fmla="*/ 6 w 7"/>
                  <a:gd name="T29" fmla="*/ 1 h 5"/>
                  <a:gd name="T30" fmla="*/ 7 w 7"/>
                  <a:gd name="T31" fmla="*/ 3 h 5"/>
                  <a:gd name="T32" fmla="*/ 7 w 7"/>
                  <a:gd name="T33" fmla="*/ 5 h 5"/>
                  <a:gd name="T34" fmla="*/ 7 w 7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7" y="5"/>
                    </a:moveTo>
                    <a:lnTo>
                      <a:pt x="7" y="5"/>
                    </a:lnTo>
                    <a:lnTo>
                      <a:pt x="6" y="5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5" name="Freeform 160"/>
              <p:cNvSpPr>
                <a:spLocks/>
              </p:cNvSpPr>
              <p:nvPr/>
            </p:nvSpPr>
            <p:spPr bwMode="auto">
              <a:xfrm>
                <a:off x="4737" y="3436"/>
                <a:ext cx="8" cy="12"/>
              </a:xfrm>
              <a:custGeom>
                <a:avLst/>
                <a:gdLst>
                  <a:gd name="T0" fmla="*/ 7 w 8"/>
                  <a:gd name="T1" fmla="*/ 10 h 12"/>
                  <a:gd name="T2" fmla="*/ 3 w 8"/>
                  <a:gd name="T3" fmla="*/ 12 h 12"/>
                  <a:gd name="T4" fmla="*/ 1 w 8"/>
                  <a:gd name="T5" fmla="*/ 12 h 12"/>
                  <a:gd name="T6" fmla="*/ 0 w 8"/>
                  <a:gd name="T7" fmla="*/ 10 h 12"/>
                  <a:gd name="T8" fmla="*/ 0 w 8"/>
                  <a:gd name="T9" fmla="*/ 10 h 12"/>
                  <a:gd name="T10" fmla="*/ 1 w 8"/>
                  <a:gd name="T11" fmla="*/ 8 h 12"/>
                  <a:gd name="T12" fmla="*/ 1 w 8"/>
                  <a:gd name="T13" fmla="*/ 8 h 12"/>
                  <a:gd name="T14" fmla="*/ 1 w 8"/>
                  <a:gd name="T15" fmla="*/ 5 h 12"/>
                  <a:gd name="T16" fmla="*/ 1 w 8"/>
                  <a:gd name="T17" fmla="*/ 5 h 12"/>
                  <a:gd name="T18" fmla="*/ 3 w 8"/>
                  <a:gd name="T19" fmla="*/ 3 h 12"/>
                  <a:gd name="T20" fmla="*/ 3 w 8"/>
                  <a:gd name="T21" fmla="*/ 2 h 12"/>
                  <a:gd name="T22" fmla="*/ 5 w 8"/>
                  <a:gd name="T23" fmla="*/ 2 h 12"/>
                  <a:gd name="T24" fmla="*/ 7 w 8"/>
                  <a:gd name="T25" fmla="*/ 0 h 12"/>
                  <a:gd name="T26" fmla="*/ 8 w 8"/>
                  <a:gd name="T27" fmla="*/ 3 h 12"/>
                  <a:gd name="T28" fmla="*/ 8 w 8"/>
                  <a:gd name="T29" fmla="*/ 5 h 12"/>
                  <a:gd name="T30" fmla="*/ 8 w 8"/>
                  <a:gd name="T31" fmla="*/ 7 h 12"/>
                  <a:gd name="T32" fmla="*/ 8 w 8"/>
                  <a:gd name="T33" fmla="*/ 8 h 12"/>
                  <a:gd name="T34" fmla="*/ 7 w 8"/>
                  <a:gd name="T35" fmla="*/ 10 h 12"/>
                  <a:gd name="T36" fmla="*/ 7 w 8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2">
                    <a:moveTo>
                      <a:pt x="7" y="10"/>
                    </a:moveTo>
                    <a:lnTo>
                      <a:pt x="3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6" name="Freeform 161"/>
              <p:cNvSpPr>
                <a:spLocks noEditPoints="1"/>
              </p:cNvSpPr>
              <p:nvPr/>
            </p:nvSpPr>
            <p:spPr bwMode="auto">
              <a:xfrm>
                <a:off x="5045" y="2967"/>
                <a:ext cx="3" cy="21"/>
              </a:xfrm>
              <a:custGeom>
                <a:avLst/>
                <a:gdLst>
                  <a:gd name="T0" fmla="*/ 3 w 3"/>
                  <a:gd name="T1" fmla="*/ 2 h 21"/>
                  <a:gd name="T2" fmla="*/ 3 w 3"/>
                  <a:gd name="T3" fmla="*/ 2 h 21"/>
                  <a:gd name="T4" fmla="*/ 1 w 3"/>
                  <a:gd name="T5" fmla="*/ 2 h 21"/>
                  <a:gd name="T6" fmla="*/ 1 w 3"/>
                  <a:gd name="T7" fmla="*/ 2 h 21"/>
                  <a:gd name="T8" fmla="*/ 1 w 3"/>
                  <a:gd name="T9" fmla="*/ 2 h 21"/>
                  <a:gd name="T10" fmla="*/ 3 w 3"/>
                  <a:gd name="T11" fmla="*/ 2 h 21"/>
                  <a:gd name="T12" fmla="*/ 3 w 3"/>
                  <a:gd name="T13" fmla="*/ 2 h 21"/>
                  <a:gd name="T14" fmla="*/ 3 w 3"/>
                  <a:gd name="T15" fmla="*/ 0 h 21"/>
                  <a:gd name="T16" fmla="*/ 3 w 3"/>
                  <a:gd name="T17" fmla="*/ 0 h 21"/>
                  <a:gd name="T18" fmla="*/ 3 w 3"/>
                  <a:gd name="T19" fmla="*/ 2 h 21"/>
                  <a:gd name="T20" fmla="*/ 3 w 3"/>
                  <a:gd name="T21" fmla="*/ 2 h 21"/>
                  <a:gd name="T22" fmla="*/ 3 w 3"/>
                  <a:gd name="T23" fmla="*/ 2 h 21"/>
                  <a:gd name="T24" fmla="*/ 3 w 3"/>
                  <a:gd name="T25" fmla="*/ 2 h 21"/>
                  <a:gd name="T26" fmla="*/ 3 w 3"/>
                  <a:gd name="T27" fmla="*/ 2 h 21"/>
                  <a:gd name="T28" fmla="*/ 1 w 3"/>
                  <a:gd name="T29" fmla="*/ 21 h 21"/>
                  <a:gd name="T30" fmla="*/ 1 w 3"/>
                  <a:gd name="T31" fmla="*/ 21 h 21"/>
                  <a:gd name="T32" fmla="*/ 0 w 3"/>
                  <a:gd name="T33" fmla="*/ 21 h 21"/>
                  <a:gd name="T34" fmla="*/ 0 w 3"/>
                  <a:gd name="T35" fmla="*/ 19 h 21"/>
                  <a:gd name="T36" fmla="*/ 1 w 3"/>
                  <a:gd name="T37" fmla="*/ 19 h 21"/>
                  <a:gd name="T38" fmla="*/ 1 w 3"/>
                  <a:gd name="T39" fmla="*/ 19 h 21"/>
                  <a:gd name="T40" fmla="*/ 1 w 3"/>
                  <a:gd name="T41" fmla="*/ 19 h 21"/>
                  <a:gd name="T42" fmla="*/ 1 w 3"/>
                  <a:gd name="T43" fmla="*/ 21 h 21"/>
                  <a:gd name="T44" fmla="*/ 1 w 3"/>
                  <a:gd name="T45" fmla="*/ 21 h 21"/>
                  <a:gd name="T46" fmla="*/ 1 w 3"/>
                  <a:gd name="T4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21">
                    <a:moveTo>
                      <a:pt x="3" y="2"/>
                    </a:moveTo>
                    <a:lnTo>
                      <a:pt x="3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" y="21"/>
                    </a:moveTo>
                    <a:lnTo>
                      <a:pt x="1" y="21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7" name="Freeform 162"/>
              <p:cNvSpPr>
                <a:spLocks noEditPoints="1"/>
              </p:cNvSpPr>
              <p:nvPr/>
            </p:nvSpPr>
            <p:spPr bwMode="auto">
              <a:xfrm>
                <a:off x="4263" y="3228"/>
                <a:ext cx="63" cy="152"/>
              </a:xfrm>
              <a:custGeom>
                <a:avLst/>
                <a:gdLst>
                  <a:gd name="T0" fmla="*/ 37 w 63"/>
                  <a:gd name="T1" fmla="*/ 43 h 152"/>
                  <a:gd name="T2" fmla="*/ 34 w 63"/>
                  <a:gd name="T3" fmla="*/ 49 h 152"/>
                  <a:gd name="T4" fmla="*/ 34 w 63"/>
                  <a:gd name="T5" fmla="*/ 58 h 152"/>
                  <a:gd name="T6" fmla="*/ 36 w 63"/>
                  <a:gd name="T7" fmla="*/ 72 h 152"/>
                  <a:gd name="T8" fmla="*/ 39 w 63"/>
                  <a:gd name="T9" fmla="*/ 80 h 152"/>
                  <a:gd name="T10" fmla="*/ 49 w 63"/>
                  <a:gd name="T11" fmla="*/ 87 h 152"/>
                  <a:gd name="T12" fmla="*/ 61 w 63"/>
                  <a:gd name="T13" fmla="*/ 102 h 152"/>
                  <a:gd name="T14" fmla="*/ 61 w 63"/>
                  <a:gd name="T15" fmla="*/ 114 h 152"/>
                  <a:gd name="T16" fmla="*/ 60 w 63"/>
                  <a:gd name="T17" fmla="*/ 129 h 152"/>
                  <a:gd name="T18" fmla="*/ 51 w 63"/>
                  <a:gd name="T19" fmla="*/ 133 h 152"/>
                  <a:gd name="T20" fmla="*/ 48 w 63"/>
                  <a:gd name="T21" fmla="*/ 140 h 152"/>
                  <a:gd name="T22" fmla="*/ 51 w 63"/>
                  <a:gd name="T23" fmla="*/ 150 h 152"/>
                  <a:gd name="T24" fmla="*/ 48 w 63"/>
                  <a:gd name="T25" fmla="*/ 152 h 152"/>
                  <a:gd name="T26" fmla="*/ 48 w 63"/>
                  <a:gd name="T27" fmla="*/ 147 h 152"/>
                  <a:gd name="T28" fmla="*/ 41 w 63"/>
                  <a:gd name="T29" fmla="*/ 140 h 152"/>
                  <a:gd name="T30" fmla="*/ 34 w 63"/>
                  <a:gd name="T31" fmla="*/ 135 h 152"/>
                  <a:gd name="T32" fmla="*/ 32 w 63"/>
                  <a:gd name="T33" fmla="*/ 129 h 152"/>
                  <a:gd name="T34" fmla="*/ 30 w 63"/>
                  <a:gd name="T35" fmla="*/ 124 h 152"/>
                  <a:gd name="T36" fmla="*/ 36 w 63"/>
                  <a:gd name="T37" fmla="*/ 116 h 152"/>
                  <a:gd name="T38" fmla="*/ 36 w 63"/>
                  <a:gd name="T39" fmla="*/ 104 h 152"/>
                  <a:gd name="T40" fmla="*/ 30 w 63"/>
                  <a:gd name="T41" fmla="*/ 97 h 152"/>
                  <a:gd name="T42" fmla="*/ 22 w 63"/>
                  <a:gd name="T43" fmla="*/ 99 h 152"/>
                  <a:gd name="T44" fmla="*/ 17 w 63"/>
                  <a:gd name="T45" fmla="*/ 99 h 152"/>
                  <a:gd name="T46" fmla="*/ 10 w 63"/>
                  <a:gd name="T47" fmla="*/ 89 h 152"/>
                  <a:gd name="T48" fmla="*/ 7 w 63"/>
                  <a:gd name="T49" fmla="*/ 90 h 152"/>
                  <a:gd name="T50" fmla="*/ 5 w 63"/>
                  <a:gd name="T51" fmla="*/ 85 h 152"/>
                  <a:gd name="T52" fmla="*/ 3 w 63"/>
                  <a:gd name="T53" fmla="*/ 83 h 152"/>
                  <a:gd name="T54" fmla="*/ 0 w 63"/>
                  <a:gd name="T55" fmla="*/ 82 h 152"/>
                  <a:gd name="T56" fmla="*/ 5 w 63"/>
                  <a:gd name="T57" fmla="*/ 77 h 152"/>
                  <a:gd name="T58" fmla="*/ 7 w 63"/>
                  <a:gd name="T59" fmla="*/ 72 h 152"/>
                  <a:gd name="T60" fmla="*/ 5 w 63"/>
                  <a:gd name="T61" fmla="*/ 66 h 152"/>
                  <a:gd name="T62" fmla="*/ 13 w 63"/>
                  <a:gd name="T63" fmla="*/ 60 h 152"/>
                  <a:gd name="T64" fmla="*/ 17 w 63"/>
                  <a:gd name="T65" fmla="*/ 56 h 152"/>
                  <a:gd name="T66" fmla="*/ 12 w 63"/>
                  <a:gd name="T67" fmla="*/ 48 h 152"/>
                  <a:gd name="T68" fmla="*/ 12 w 63"/>
                  <a:gd name="T69" fmla="*/ 43 h 152"/>
                  <a:gd name="T70" fmla="*/ 13 w 63"/>
                  <a:gd name="T71" fmla="*/ 36 h 152"/>
                  <a:gd name="T72" fmla="*/ 12 w 63"/>
                  <a:gd name="T73" fmla="*/ 29 h 152"/>
                  <a:gd name="T74" fmla="*/ 15 w 63"/>
                  <a:gd name="T75" fmla="*/ 27 h 152"/>
                  <a:gd name="T76" fmla="*/ 18 w 63"/>
                  <a:gd name="T77" fmla="*/ 20 h 152"/>
                  <a:gd name="T78" fmla="*/ 17 w 63"/>
                  <a:gd name="T79" fmla="*/ 15 h 152"/>
                  <a:gd name="T80" fmla="*/ 13 w 63"/>
                  <a:gd name="T81" fmla="*/ 8 h 152"/>
                  <a:gd name="T82" fmla="*/ 10 w 63"/>
                  <a:gd name="T83" fmla="*/ 5 h 152"/>
                  <a:gd name="T84" fmla="*/ 7 w 63"/>
                  <a:gd name="T85" fmla="*/ 5 h 152"/>
                  <a:gd name="T86" fmla="*/ 5 w 63"/>
                  <a:gd name="T87" fmla="*/ 2 h 152"/>
                  <a:gd name="T88" fmla="*/ 7 w 63"/>
                  <a:gd name="T89" fmla="*/ 0 h 152"/>
                  <a:gd name="T90" fmla="*/ 15 w 63"/>
                  <a:gd name="T91" fmla="*/ 3 h 152"/>
                  <a:gd name="T92" fmla="*/ 22 w 63"/>
                  <a:gd name="T93" fmla="*/ 5 h 152"/>
                  <a:gd name="T94" fmla="*/ 25 w 63"/>
                  <a:gd name="T95" fmla="*/ 5 h 152"/>
                  <a:gd name="T96" fmla="*/ 25 w 63"/>
                  <a:gd name="T97" fmla="*/ 2 h 152"/>
                  <a:gd name="T98" fmla="*/ 36 w 63"/>
                  <a:gd name="T99" fmla="*/ 10 h 152"/>
                  <a:gd name="T100" fmla="*/ 37 w 63"/>
                  <a:gd name="T101" fmla="*/ 19 h 152"/>
                  <a:gd name="T102" fmla="*/ 37 w 63"/>
                  <a:gd name="T103" fmla="*/ 22 h 152"/>
                  <a:gd name="T104" fmla="*/ 39 w 63"/>
                  <a:gd name="T105" fmla="*/ 29 h 152"/>
                  <a:gd name="T106" fmla="*/ 37 w 63"/>
                  <a:gd name="T107" fmla="*/ 34 h 152"/>
                  <a:gd name="T108" fmla="*/ 41 w 63"/>
                  <a:gd name="T109" fmla="*/ 37 h 152"/>
                  <a:gd name="T110" fmla="*/ 44 w 63"/>
                  <a:gd name="T111" fmla="*/ 41 h 152"/>
                  <a:gd name="T112" fmla="*/ 37 w 63"/>
                  <a:gd name="T113" fmla="*/ 51 h 152"/>
                  <a:gd name="T114" fmla="*/ 36 w 63"/>
                  <a:gd name="T115" fmla="*/ 49 h 152"/>
                  <a:gd name="T116" fmla="*/ 37 w 63"/>
                  <a:gd name="T117" fmla="*/ 51 h 152"/>
                  <a:gd name="T118" fmla="*/ 39 w 63"/>
                  <a:gd name="T119" fmla="*/ 51 h 152"/>
                  <a:gd name="T120" fmla="*/ 41 w 63"/>
                  <a:gd name="T121" fmla="*/ 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" h="152">
                    <a:moveTo>
                      <a:pt x="44" y="43"/>
                    </a:moveTo>
                    <a:lnTo>
                      <a:pt x="42" y="43"/>
                    </a:lnTo>
                    <a:lnTo>
                      <a:pt x="39" y="43"/>
                    </a:lnTo>
                    <a:lnTo>
                      <a:pt x="37" y="43"/>
                    </a:lnTo>
                    <a:lnTo>
                      <a:pt x="37" y="44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4" y="49"/>
                    </a:lnTo>
                    <a:lnTo>
                      <a:pt x="32" y="53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4" y="58"/>
                    </a:lnTo>
                    <a:lnTo>
                      <a:pt x="34" y="61"/>
                    </a:lnTo>
                    <a:lnTo>
                      <a:pt x="36" y="63"/>
                    </a:lnTo>
                    <a:lnTo>
                      <a:pt x="36" y="68"/>
                    </a:lnTo>
                    <a:lnTo>
                      <a:pt x="36" y="72"/>
                    </a:lnTo>
                    <a:lnTo>
                      <a:pt x="36" y="75"/>
                    </a:lnTo>
                    <a:lnTo>
                      <a:pt x="37" y="77"/>
                    </a:lnTo>
                    <a:lnTo>
                      <a:pt x="37" y="78"/>
                    </a:lnTo>
                    <a:lnTo>
                      <a:pt x="39" y="80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6" y="82"/>
                    </a:lnTo>
                    <a:lnTo>
                      <a:pt x="49" y="87"/>
                    </a:lnTo>
                    <a:lnTo>
                      <a:pt x="53" y="90"/>
                    </a:lnTo>
                    <a:lnTo>
                      <a:pt x="54" y="94"/>
                    </a:lnTo>
                    <a:lnTo>
                      <a:pt x="58" y="99"/>
                    </a:lnTo>
                    <a:lnTo>
                      <a:pt x="61" y="102"/>
                    </a:lnTo>
                    <a:lnTo>
                      <a:pt x="61" y="106"/>
                    </a:lnTo>
                    <a:lnTo>
                      <a:pt x="63" y="107"/>
                    </a:lnTo>
                    <a:lnTo>
                      <a:pt x="61" y="109"/>
                    </a:lnTo>
                    <a:lnTo>
                      <a:pt x="61" y="114"/>
                    </a:lnTo>
                    <a:lnTo>
                      <a:pt x="61" y="118"/>
                    </a:lnTo>
                    <a:lnTo>
                      <a:pt x="61" y="123"/>
                    </a:lnTo>
                    <a:lnTo>
                      <a:pt x="60" y="128"/>
                    </a:lnTo>
                    <a:lnTo>
                      <a:pt x="60" y="129"/>
                    </a:lnTo>
                    <a:lnTo>
                      <a:pt x="58" y="131"/>
                    </a:lnTo>
                    <a:lnTo>
                      <a:pt x="56" y="131"/>
                    </a:lnTo>
                    <a:lnTo>
                      <a:pt x="53" y="133"/>
                    </a:lnTo>
                    <a:lnTo>
                      <a:pt x="51" y="133"/>
                    </a:lnTo>
                    <a:lnTo>
                      <a:pt x="51" y="135"/>
                    </a:lnTo>
                    <a:lnTo>
                      <a:pt x="49" y="136"/>
                    </a:lnTo>
                    <a:lnTo>
                      <a:pt x="49" y="14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9" y="141"/>
                    </a:lnTo>
                    <a:lnTo>
                      <a:pt x="51" y="145"/>
                    </a:lnTo>
                    <a:lnTo>
                      <a:pt x="51" y="150"/>
                    </a:lnTo>
                    <a:lnTo>
                      <a:pt x="51" y="152"/>
                    </a:lnTo>
                    <a:lnTo>
                      <a:pt x="49" y="152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6" y="150"/>
                    </a:lnTo>
                    <a:lnTo>
                      <a:pt x="46" y="148"/>
                    </a:lnTo>
                    <a:lnTo>
                      <a:pt x="48" y="148"/>
                    </a:lnTo>
                    <a:lnTo>
                      <a:pt x="48" y="147"/>
                    </a:lnTo>
                    <a:lnTo>
                      <a:pt x="46" y="145"/>
                    </a:lnTo>
                    <a:lnTo>
                      <a:pt x="46" y="145"/>
                    </a:lnTo>
                    <a:lnTo>
                      <a:pt x="44" y="143"/>
                    </a:lnTo>
                    <a:lnTo>
                      <a:pt x="41" y="140"/>
                    </a:lnTo>
                    <a:lnTo>
                      <a:pt x="37" y="138"/>
                    </a:lnTo>
                    <a:lnTo>
                      <a:pt x="36" y="135"/>
                    </a:lnTo>
                    <a:lnTo>
                      <a:pt x="34" y="135"/>
                    </a:lnTo>
                    <a:lnTo>
                      <a:pt x="34" y="135"/>
                    </a:lnTo>
                    <a:lnTo>
                      <a:pt x="34" y="133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2" y="129"/>
                    </a:lnTo>
                    <a:lnTo>
                      <a:pt x="30" y="128"/>
                    </a:lnTo>
                    <a:lnTo>
                      <a:pt x="30" y="126"/>
                    </a:lnTo>
                    <a:lnTo>
                      <a:pt x="30" y="126"/>
                    </a:lnTo>
                    <a:lnTo>
                      <a:pt x="30" y="124"/>
                    </a:lnTo>
                    <a:lnTo>
                      <a:pt x="32" y="123"/>
                    </a:lnTo>
                    <a:lnTo>
                      <a:pt x="34" y="121"/>
                    </a:lnTo>
                    <a:lnTo>
                      <a:pt x="34" y="119"/>
                    </a:lnTo>
                    <a:lnTo>
                      <a:pt x="36" y="116"/>
                    </a:lnTo>
                    <a:lnTo>
                      <a:pt x="36" y="112"/>
                    </a:lnTo>
                    <a:lnTo>
                      <a:pt x="37" y="109"/>
                    </a:lnTo>
                    <a:lnTo>
                      <a:pt x="36" y="107"/>
                    </a:lnTo>
                    <a:lnTo>
                      <a:pt x="36" y="104"/>
                    </a:lnTo>
                    <a:lnTo>
                      <a:pt x="36" y="101"/>
                    </a:lnTo>
                    <a:lnTo>
                      <a:pt x="32" y="97"/>
                    </a:lnTo>
                    <a:lnTo>
                      <a:pt x="32" y="97"/>
                    </a:lnTo>
                    <a:lnTo>
                      <a:pt x="30" y="97"/>
                    </a:lnTo>
                    <a:lnTo>
                      <a:pt x="27" y="99"/>
                    </a:lnTo>
                    <a:lnTo>
                      <a:pt x="27" y="99"/>
                    </a:lnTo>
                    <a:lnTo>
                      <a:pt x="25" y="99"/>
                    </a:lnTo>
                    <a:lnTo>
                      <a:pt x="22" y="99"/>
                    </a:lnTo>
                    <a:lnTo>
                      <a:pt x="20" y="101"/>
                    </a:lnTo>
                    <a:lnTo>
                      <a:pt x="18" y="101"/>
                    </a:lnTo>
                    <a:lnTo>
                      <a:pt x="18" y="101"/>
                    </a:lnTo>
                    <a:lnTo>
                      <a:pt x="17" y="99"/>
                    </a:lnTo>
                    <a:lnTo>
                      <a:pt x="13" y="95"/>
                    </a:lnTo>
                    <a:lnTo>
                      <a:pt x="12" y="90"/>
                    </a:lnTo>
                    <a:lnTo>
                      <a:pt x="10" y="90"/>
                    </a:lnTo>
                    <a:lnTo>
                      <a:pt x="10" y="89"/>
                    </a:lnTo>
                    <a:lnTo>
                      <a:pt x="8" y="89"/>
                    </a:lnTo>
                    <a:lnTo>
                      <a:pt x="8" y="90"/>
                    </a:lnTo>
                    <a:lnTo>
                      <a:pt x="7" y="90"/>
                    </a:lnTo>
                    <a:lnTo>
                      <a:pt x="7" y="90"/>
                    </a:lnTo>
                    <a:lnTo>
                      <a:pt x="7" y="90"/>
                    </a:lnTo>
                    <a:lnTo>
                      <a:pt x="7" y="89"/>
                    </a:lnTo>
                    <a:lnTo>
                      <a:pt x="5" y="87"/>
                    </a:lnTo>
                    <a:lnTo>
                      <a:pt x="5" y="85"/>
                    </a:lnTo>
                    <a:lnTo>
                      <a:pt x="3" y="85"/>
                    </a:lnTo>
                    <a:lnTo>
                      <a:pt x="1" y="85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1" y="83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1" y="80"/>
                    </a:lnTo>
                    <a:lnTo>
                      <a:pt x="3" y="80"/>
                    </a:lnTo>
                    <a:lnTo>
                      <a:pt x="3" y="78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7" y="70"/>
                    </a:lnTo>
                    <a:lnTo>
                      <a:pt x="7" y="68"/>
                    </a:lnTo>
                    <a:lnTo>
                      <a:pt x="7" y="68"/>
                    </a:lnTo>
                    <a:lnTo>
                      <a:pt x="5" y="66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12" y="61"/>
                    </a:lnTo>
                    <a:lnTo>
                      <a:pt x="13" y="60"/>
                    </a:lnTo>
                    <a:lnTo>
                      <a:pt x="15" y="60"/>
                    </a:lnTo>
                    <a:lnTo>
                      <a:pt x="15" y="58"/>
                    </a:lnTo>
                    <a:lnTo>
                      <a:pt x="17" y="58"/>
                    </a:lnTo>
                    <a:lnTo>
                      <a:pt x="17" y="56"/>
                    </a:lnTo>
                    <a:lnTo>
                      <a:pt x="13" y="56"/>
                    </a:lnTo>
                    <a:lnTo>
                      <a:pt x="13" y="56"/>
                    </a:lnTo>
                    <a:lnTo>
                      <a:pt x="12" y="53"/>
                    </a:lnTo>
                    <a:lnTo>
                      <a:pt x="12" y="48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1"/>
                    </a:lnTo>
                    <a:lnTo>
                      <a:pt x="12" y="39"/>
                    </a:lnTo>
                    <a:lnTo>
                      <a:pt x="12" y="39"/>
                    </a:lnTo>
                    <a:lnTo>
                      <a:pt x="13" y="36"/>
                    </a:lnTo>
                    <a:lnTo>
                      <a:pt x="13" y="34"/>
                    </a:lnTo>
                    <a:lnTo>
                      <a:pt x="13" y="32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7"/>
                    </a:lnTo>
                    <a:lnTo>
                      <a:pt x="15" y="27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8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7" y="15"/>
                    </a:lnTo>
                    <a:lnTo>
                      <a:pt x="13" y="14"/>
                    </a:lnTo>
                    <a:lnTo>
                      <a:pt x="13" y="12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20" y="3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7" y="3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6" y="10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7" y="17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7" y="20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7" y="24"/>
                    </a:lnTo>
                    <a:lnTo>
                      <a:pt x="39" y="26"/>
                    </a:lnTo>
                    <a:lnTo>
                      <a:pt x="39" y="27"/>
                    </a:lnTo>
                    <a:lnTo>
                      <a:pt x="39" y="29"/>
                    </a:lnTo>
                    <a:lnTo>
                      <a:pt x="37" y="31"/>
                    </a:lnTo>
                    <a:lnTo>
                      <a:pt x="37" y="32"/>
                    </a:lnTo>
                    <a:lnTo>
                      <a:pt x="37" y="32"/>
                    </a:lnTo>
                    <a:lnTo>
                      <a:pt x="37" y="34"/>
                    </a:lnTo>
                    <a:lnTo>
                      <a:pt x="39" y="34"/>
                    </a:lnTo>
                    <a:lnTo>
                      <a:pt x="39" y="36"/>
                    </a:lnTo>
                    <a:lnTo>
                      <a:pt x="41" y="37"/>
                    </a:lnTo>
                    <a:lnTo>
                      <a:pt x="41" y="37"/>
                    </a:lnTo>
                    <a:lnTo>
                      <a:pt x="41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43"/>
                    </a:lnTo>
                    <a:lnTo>
                      <a:pt x="44" y="43"/>
                    </a:lnTo>
                    <a:close/>
                    <a:moveTo>
                      <a:pt x="37" y="51"/>
                    </a:moveTo>
                    <a:lnTo>
                      <a:pt x="37" y="51"/>
                    </a:lnTo>
                    <a:lnTo>
                      <a:pt x="37" y="51"/>
                    </a:lnTo>
                    <a:lnTo>
                      <a:pt x="36" y="51"/>
                    </a:lnTo>
                    <a:lnTo>
                      <a:pt x="36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7" y="51"/>
                    </a:lnTo>
                    <a:lnTo>
                      <a:pt x="37" y="51"/>
                    </a:lnTo>
                    <a:close/>
                    <a:moveTo>
                      <a:pt x="39" y="53"/>
                    </a:moveTo>
                    <a:lnTo>
                      <a:pt x="39" y="53"/>
                    </a:lnTo>
                    <a:lnTo>
                      <a:pt x="39" y="53"/>
                    </a:lnTo>
                    <a:lnTo>
                      <a:pt x="39" y="51"/>
                    </a:lnTo>
                    <a:lnTo>
                      <a:pt x="39" y="51"/>
                    </a:lnTo>
                    <a:lnTo>
                      <a:pt x="39" y="51"/>
                    </a:lnTo>
                    <a:lnTo>
                      <a:pt x="41" y="51"/>
                    </a:lnTo>
                    <a:lnTo>
                      <a:pt x="41" y="51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39" y="5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8" name="Freeform 163"/>
              <p:cNvSpPr>
                <a:spLocks noEditPoints="1"/>
              </p:cNvSpPr>
              <p:nvPr/>
            </p:nvSpPr>
            <p:spPr bwMode="auto">
              <a:xfrm>
                <a:off x="1360" y="2389"/>
                <a:ext cx="610" cy="380"/>
              </a:xfrm>
              <a:custGeom>
                <a:avLst/>
                <a:gdLst>
                  <a:gd name="T0" fmla="*/ 396 w 610"/>
                  <a:gd name="T1" fmla="*/ 220 h 380"/>
                  <a:gd name="T2" fmla="*/ 399 w 610"/>
                  <a:gd name="T3" fmla="*/ 239 h 380"/>
                  <a:gd name="T4" fmla="*/ 432 w 610"/>
                  <a:gd name="T5" fmla="*/ 290 h 380"/>
                  <a:gd name="T6" fmla="*/ 459 w 610"/>
                  <a:gd name="T7" fmla="*/ 309 h 380"/>
                  <a:gd name="T8" fmla="*/ 509 w 610"/>
                  <a:gd name="T9" fmla="*/ 297 h 380"/>
                  <a:gd name="T10" fmla="*/ 519 w 610"/>
                  <a:gd name="T11" fmla="*/ 295 h 380"/>
                  <a:gd name="T12" fmla="*/ 539 w 610"/>
                  <a:gd name="T13" fmla="*/ 251 h 380"/>
                  <a:gd name="T14" fmla="*/ 599 w 610"/>
                  <a:gd name="T15" fmla="*/ 242 h 380"/>
                  <a:gd name="T16" fmla="*/ 608 w 610"/>
                  <a:gd name="T17" fmla="*/ 247 h 380"/>
                  <a:gd name="T18" fmla="*/ 593 w 610"/>
                  <a:gd name="T19" fmla="*/ 280 h 380"/>
                  <a:gd name="T20" fmla="*/ 593 w 610"/>
                  <a:gd name="T21" fmla="*/ 295 h 380"/>
                  <a:gd name="T22" fmla="*/ 577 w 610"/>
                  <a:gd name="T23" fmla="*/ 302 h 380"/>
                  <a:gd name="T24" fmla="*/ 527 w 610"/>
                  <a:gd name="T25" fmla="*/ 316 h 380"/>
                  <a:gd name="T26" fmla="*/ 538 w 610"/>
                  <a:gd name="T27" fmla="*/ 343 h 380"/>
                  <a:gd name="T28" fmla="*/ 504 w 610"/>
                  <a:gd name="T29" fmla="*/ 367 h 380"/>
                  <a:gd name="T30" fmla="*/ 486 w 610"/>
                  <a:gd name="T31" fmla="*/ 362 h 380"/>
                  <a:gd name="T32" fmla="*/ 457 w 610"/>
                  <a:gd name="T33" fmla="*/ 348 h 380"/>
                  <a:gd name="T34" fmla="*/ 452 w 610"/>
                  <a:gd name="T35" fmla="*/ 348 h 380"/>
                  <a:gd name="T36" fmla="*/ 355 w 610"/>
                  <a:gd name="T37" fmla="*/ 333 h 380"/>
                  <a:gd name="T38" fmla="*/ 288 w 610"/>
                  <a:gd name="T39" fmla="*/ 305 h 380"/>
                  <a:gd name="T40" fmla="*/ 247 w 610"/>
                  <a:gd name="T41" fmla="*/ 263 h 380"/>
                  <a:gd name="T42" fmla="*/ 250 w 610"/>
                  <a:gd name="T43" fmla="*/ 239 h 380"/>
                  <a:gd name="T44" fmla="*/ 211 w 610"/>
                  <a:gd name="T45" fmla="*/ 181 h 380"/>
                  <a:gd name="T46" fmla="*/ 201 w 610"/>
                  <a:gd name="T47" fmla="*/ 167 h 380"/>
                  <a:gd name="T48" fmla="*/ 182 w 610"/>
                  <a:gd name="T49" fmla="*/ 155 h 380"/>
                  <a:gd name="T50" fmla="*/ 173 w 610"/>
                  <a:gd name="T51" fmla="*/ 132 h 380"/>
                  <a:gd name="T52" fmla="*/ 148 w 610"/>
                  <a:gd name="T53" fmla="*/ 106 h 380"/>
                  <a:gd name="T54" fmla="*/ 119 w 610"/>
                  <a:gd name="T55" fmla="*/ 75 h 380"/>
                  <a:gd name="T56" fmla="*/ 103 w 610"/>
                  <a:gd name="T57" fmla="*/ 38 h 380"/>
                  <a:gd name="T58" fmla="*/ 81 w 610"/>
                  <a:gd name="T59" fmla="*/ 26 h 380"/>
                  <a:gd name="T60" fmla="*/ 74 w 610"/>
                  <a:gd name="T61" fmla="*/ 58 h 380"/>
                  <a:gd name="T62" fmla="*/ 103 w 610"/>
                  <a:gd name="T63" fmla="*/ 94 h 380"/>
                  <a:gd name="T64" fmla="*/ 124 w 610"/>
                  <a:gd name="T65" fmla="*/ 126 h 380"/>
                  <a:gd name="T66" fmla="*/ 137 w 610"/>
                  <a:gd name="T67" fmla="*/ 145 h 380"/>
                  <a:gd name="T68" fmla="*/ 156 w 610"/>
                  <a:gd name="T69" fmla="*/ 188 h 380"/>
                  <a:gd name="T70" fmla="*/ 173 w 610"/>
                  <a:gd name="T71" fmla="*/ 205 h 380"/>
                  <a:gd name="T72" fmla="*/ 132 w 610"/>
                  <a:gd name="T73" fmla="*/ 181 h 380"/>
                  <a:gd name="T74" fmla="*/ 117 w 610"/>
                  <a:gd name="T75" fmla="*/ 143 h 380"/>
                  <a:gd name="T76" fmla="*/ 83 w 610"/>
                  <a:gd name="T77" fmla="*/ 123 h 380"/>
                  <a:gd name="T78" fmla="*/ 79 w 610"/>
                  <a:gd name="T79" fmla="*/ 109 h 380"/>
                  <a:gd name="T80" fmla="*/ 67 w 610"/>
                  <a:gd name="T81" fmla="*/ 75 h 380"/>
                  <a:gd name="T82" fmla="*/ 41 w 610"/>
                  <a:gd name="T83" fmla="*/ 36 h 380"/>
                  <a:gd name="T84" fmla="*/ 36 w 610"/>
                  <a:gd name="T85" fmla="*/ 4 h 380"/>
                  <a:gd name="T86" fmla="*/ 142 w 610"/>
                  <a:gd name="T87" fmla="*/ 31 h 380"/>
                  <a:gd name="T88" fmla="*/ 218 w 610"/>
                  <a:gd name="T89" fmla="*/ 22 h 380"/>
                  <a:gd name="T90" fmla="*/ 264 w 610"/>
                  <a:gd name="T91" fmla="*/ 58 h 380"/>
                  <a:gd name="T92" fmla="*/ 300 w 610"/>
                  <a:gd name="T93" fmla="*/ 79 h 380"/>
                  <a:gd name="T94" fmla="*/ 326 w 610"/>
                  <a:gd name="T95" fmla="*/ 67 h 380"/>
                  <a:gd name="T96" fmla="*/ 350 w 610"/>
                  <a:gd name="T97" fmla="*/ 99 h 380"/>
                  <a:gd name="T98" fmla="*/ 368 w 610"/>
                  <a:gd name="T99" fmla="*/ 128 h 380"/>
                  <a:gd name="T100" fmla="*/ 404 w 610"/>
                  <a:gd name="T101" fmla="*/ 150 h 380"/>
                  <a:gd name="T102" fmla="*/ 100 w 610"/>
                  <a:gd name="T103" fmla="*/ 80 h 380"/>
                  <a:gd name="T104" fmla="*/ 113 w 610"/>
                  <a:gd name="T105" fmla="*/ 86 h 380"/>
                  <a:gd name="T106" fmla="*/ 4 w 610"/>
                  <a:gd name="T107" fmla="*/ 84 h 380"/>
                  <a:gd name="T108" fmla="*/ 139 w 610"/>
                  <a:gd name="T109" fmla="*/ 150 h 380"/>
                  <a:gd name="T110" fmla="*/ 120 w 610"/>
                  <a:gd name="T111" fmla="*/ 172 h 380"/>
                  <a:gd name="T112" fmla="*/ 130 w 610"/>
                  <a:gd name="T113" fmla="*/ 183 h 380"/>
                  <a:gd name="T114" fmla="*/ 228 w 610"/>
                  <a:gd name="T115" fmla="*/ 239 h 380"/>
                  <a:gd name="T116" fmla="*/ 604 w 610"/>
                  <a:gd name="T117" fmla="*/ 261 h 380"/>
                  <a:gd name="T118" fmla="*/ 512 w 610"/>
                  <a:gd name="T119" fmla="*/ 29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10" h="380">
                    <a:moveTo>
                      <a:pt x="409" y="149"/>
                    </a:moveTo>
                    <a:lnTo>
                      <a:pt x="409" y="152"/>
                    </a:lnTo>
                    <a:lnTo>
                      <a:pt x="408" y="155"/>
                    </a:lnTo>
                    <a:lnTo>
                      <a:pt x="404" y="164"/>
                    </a:lnTo>
                    <a:lnTo>
                      <a:pt x="403" y="167"/>
                    </a:lnTo>
                    <a:lnTo>
                      <a:pt x="399" y="181"/>
                    </a:lnTo>
                    <a:lnTo>
                      <a:pt x="399" y="189"/>
                    </a:lnTo>
                    <a:lnTo>
                      <a:pt x="397" y="195"/>
                    </a:lnTo>
                    <a:lnTo>
                      <a:pt x="397" y="195"/>
                    </a:lnTo>
                    <a:lnTo>
                      <a:pt x="397" y="195"/>
                    </a:lnTo>
                    <a:lnTo>
                      <a:pt x="397" y="203"/>
                    </a:lnTo>
                    <a:lnTo>
                      <a:pt x="397" y="212"/>
                    </a:lnTo>
                    <a:lnTo>
                      <a:pt x="397" y="212"/>
                    </a:lnTo>
                    <a:lnTo>
                      <a:pt x="396" y="215"/>
                    </a:lnTo>
                    <a:lnTo>
                      <a:pt x="396" y="218"/>
                    </a:lnTo>
                    <a:lnTo>
                      <a:pt x="396" y="218"/>
                    </a:lnTo>
                    <a:lnTo>
                      <a:pt x="396" y="220"/>
                    </a:lnTo>
                    <a:lnTo>
                      <a:pt x="397" y="225"/>
                    </a:lnTo>
                    <a:lnTo>
                      <a:pt x="397" y="229"/>
                    </a:lnTo>
                    <a:lnTo>
                      <a:pt x="401" y="234"/>
                    </a:lnTo>
                    <a:lnTo>
                      <a:pt x="403" y="237"/>
                    </a:lnTo>
                    <a:lnTo>
                      <a:pt x="406" y="239"/>
                    </a:lnTo>
                    <a:lnTo>
                      <a:pt x="406" y="239"/>
                    </a:lnTo>
                    <a:lnTo>
                      <a:pt x="406" y="242"/>
                    </a:lnTo>
                    <a:lnTo>
                      <a:pt x="404" y="244"/>
                    </a:lnTo>
                    <a:lnTo>
                      <a:pt x="404" y="246"/>
                    </a:lnTo>
                    <a:lnTo>
                      <a:pt x="404" y="244"/>
                    </a:lnTo>
                    <a:lnTo>
                      <a:pt x="404" y="242"/>
                    </a:lnTo>
                    <a:lnTo>
                      <a:pt x="404" y="241"/>
                    </a:lnTo>
                    <a:lnTo>
                      <a:pt x="404" y="239"/>
                    </a:lnTo>
                    <a:lnTo>
                      <a:pt x="404" y="239"/>
                    </a:lnTo>
                    <a:lnTo>
                      <a:pt x="401" y="236"/>
                    </a:lnTo>
                    <a:lnTo>
                      <a:pt x="397" y="230"/>
                    </a:lnTo>
                    <a:lnTo>
                      <a:pt x="399" y="239"/>
                    </a:lnTo>
                    <a:lnTo>
                      <a:pt x="401" y="241"/>
                    </a:lnTo>
                    <a:lnTo>
                      <a:pt x="401" y="241"/>
                    </a:lnTo>
                    <a:lnTo>
                      <a:pt x="403" y="241"/>
                    </a:lnTo>
                    <a:lnTo>
                      <a:pt x="403" y="242"/>
                    </a:lnTo>
                    <a:lnTo>
                      <a:pt x="403" y="242"/>
                    </a:lnTo>
                    <a:lnTo>
                      <a:pt x="406" y="249"/>
                    </a:lnTo>
                    <a:lnTo>
                      <a:pt x="408" y="256"/>
                    </a:lnTo>
                    <a:lnTo>
                      <a:pt x="409" y="258"/>
                    </a:lnTo>
                    <a:lnTo>
                      <a:pt x="409" y="259"/>
                    </a:lnTo>
                    <a:lnTo>
                      <a:pt x="418" y="268"/>
                    </a:lnTo>
                    <a:lnTo>
                      <a:pt x="423" y="275"/>
                    </a:lnTo>
                    <a:lnTo>
                      <a:pt x="425" y="280"/>
                    </a:lnTo>
                    <a:lnTo>
                      <a:pt x="425" y="282"/>
                    </a:lnTo>
                    <a:lnTo>
                      <a:pt x="427" y="285"/>
                    </a:lnTo>
                    <a:lnTo>
                      <a:pt x="428" y="288"/>
                    </a:lnTo>
                    <a:lnTo>
                      <a:pt x="430" y="290"/>
                    </a:lnTo>
                    <a:lnTo>
                      <a:pt x="432" y="290"/>
                    </a:lnTo>
                    <a:lnTo>
                      <a:pt x="433" y="293"/>
                    </a:lnTo>
                    <a:lnTo>
                      <a:pt x="435" y="295"/>
                    </a:lnTo>
                    <a:lnTo>
                      <a:pt x="435" y="295"/>
                    </a:lnTo>
                    <a:lnTo>
                      <a:pt x="433" y="295"/>
                    </a:lnTo>
                    <a:lnTo>
                      <a:pt x="433" y="295"/>
                    </a:lnTo>
                    <a:lnTo>
                      <a:pt x="435" y="297"/>
                    </a:lnTo>
                    <a:lnTo>
                      <a:pt x="439" y="299"/>
                    </a:lnTo>
                    <a:lnTo>
                      <a:pt x="440" y="299"/>
                    </a:lnTo>
                    <a:lnTo>
                      <a:pt x="439" y="297"/>
                    </a:lnTo>
                    <a:lnTo>
                      <a:pt x="437" y="297"/>
                    </a:lnTo>
                    <a:lnTo>
                      <a:pt x="437" y="297"/>
                    </a:lnTo>
                    <a:lnTo>
                      <a:pt x="440" y="297"/>
                    </a:lnTo>
                    <a:lnTo>
                      <a:pt x="447" y="297"/>
                    </a:lnTo>
                    <a:lnTo>
                      <a:pt x="450" y="300"/>
                    </a:lnTo>
                    <a:lnTo>
                      <a:pt x="454" y="302"/>
                    </a:lnTo>
                    <a:lnTo>
                      <a:pt x="457" y="305"/>
                    </a:lnTo>
                    <a:lnTo>
                      <a:pt x="459" y="309"/>
                    </a:lnTo>
                    <a:lnTo>
                      <a:pt x="461" y="309"/>
                    </a:lnTo>
                    <a:lnTo>
                      <a:pt x="462" y="309"/>
                    </a:lnTo>
                    <a:lnTo>
                      <a:pt x="466" y="307"/>
                    </a:lnTo>
                    <a:lnTo>
                      <a:pt x="473" y="305"/>
                    </a:lnTo>
                    <a:lnTo>
                      <a:pt x="474" y="304"/>
                    </a:lnTo>
                    <a:lnTo>
                      <a:pt x="478" y="304"/>
                    </a:lnTo>
                    <a:lnTo>
                      <a:pt x="485" y="302"/>
                    </a:lnTo>
                    <a:lnTo>
                      <a:pt x="486" y="304"/>
                    </a:lnTo>
                    <a:lnTo>
                      <a:pt x="492" y="302"/>
                    </a:lnTo>
                    <a:lnTo>
                      <a:pt x="493" y="302"/>
                    </a:lnTo>
                    <a:lnTo>
                      <a:pt x="495" y="300"/>
                    </a:lnTo>
                    <a:lnTo>
                      <a:pt x="495" y="299"/>
                    </a:lnTo>
                    <a:lnTo>
                      <a:pt x="498" y="299"/>
                    </a:lnTo>
                    <a:lnTo>
                      <a:pt x="500" y="299"/>
                    </a:lnTo>
                    <a:lnTo>
                      <a:pt x="504" y="299"/>
                    </a:lnTo>
                    <a:lnTo>
                      <a:pt x="507" y="297"/>
                    </a:lnTo>
                    <a:lnTo>
                      <a:pt x="509" y="297"/>
                    </a:lnTo>
                    <a:lnTo>
                      <a:pt x="510" y="299"/>
                    </a:lnTo>
                    <a:lnTo>
                      <a:pt x="510" y="300"/>
                    </a:lnTo>
                    <a:lnTo>
                      <a:pt x="509" y="300"/>
                    </a:lnTo>
                    <a:lnTo>
                      <a:pt x="510" y="300"/>
                    </a:lnTo>
                    <a:lnTo>
                      <a:pt x="512" y="302"/>
                    </a:lnTo>
                    <a:lnTo>
                      <a:pt x="516" y="302"/>
                    </a:lnTo>
                    <a:lnTo>
                      <a:pt x="517" y="302"/>
                    </a:lnTo>
                    <a:lnTo>
                      <a:pt x="519" y="300"/>
                    </a:lnTo>
                    <a:lnTo>
                      <a:pt x="522" y="299"/>
                    </a:lnTo>
                    <a:lnTo>
                      <a:pt x="522" y="297"/>
                    </a:lnTo>
                    <a:lnTo>
                      <a:pt x="522" y="297"/>
                    </a:lnTo>
                    <a:lnTo>
                      <a:pt x="521" y="297"/>
                    </a:lnTo>
                    <a:lnTo>
                      <a:pt x="521" y="295"/>
                    </a:lnTo>
                    <a:lnTo>
                      <a:pt x="521" y="293"/>
                    </a:lnTo>
                    <a:lnTo>
                      <a:pt x="521" y="293"/>
                    </a:lnTo>
                    <a:lnTo>
                      <a:pt x="519" y="295"/>
                    </a:lnTo>
                    <a:lnTo>
                      <a:pt x="519" y="295"/>
                    </a:lnTo>
                    <a:lnTo>
                      <a:pt x="519" y="295"/>
                    </a:lnTo>
                    <a:lnTo>
                      <a:pt x="519" y="293"/>
                    </a:lnTo>
                    <a:lnTo>
                      <a:pt x="524" y="290"/>
                    </a:lnTo>
                    <a:lnTo>
                      <a:pt x="526" y="290"/>
                    </a:lnTo>
                    <a:lnTo>
                      <a:pt x="529" y="288"/>
                    </a:lnTo>
                    <a:lnTo>
                      <a:pt x="533" y="285"/>
                    </a:lnTo>
                    <a:lnTo>
                      <a:pt x="533" y="276"/>
                    </a:lnTo>
                    <a:lnTo>
                      <a:pt x="534" y="276"/>
                    </a:lnTo>
                    <a:lnTo>
                      <a:pt x="538" y="273"/>
                    </a:lnTo>
                    <a:lnTo>
                      <a:pt x="538" y="273"/>
                    </a:lnTo>
                    <a:lnTo>
                      <a:pt x="538" y="271"/>
                    </a:lnTo>
                    <a:lnTo>
                      <a:pt x="538" y="266"/>
                    </a:lnTo>
                    <a:lnTo>
                      <a:pt x="538" y="264"/>
                    </a:lnTo>
                    <a:lnTo>
                      <a:pt x="538" y="259"/>
                    </a:lnTo>
                    <a:lnTo>
                      <a:pt x="538" y="258"/>
                    </a:lnTo>
                    <a:lnTo>
                      <a:pt x="538" y="256"/>
                    </a:lnTo>
                    <a:lnTo>
                      <a:pt x="539" y="251"/>
                    </a:lnTo>
                    <a:lnTo>
                      <a:pt x="543" y="249"/>
                    </a:lnTo>
                    <a:lnTo>
                      <a:pt x="548" y="246"/>
                    </a:lnTo>
                    <a:lnTo>
                      <a:pt x="550" y="246"/>
                    </a:lnTo>
                    <a:lnTo>
                      <a:pt x="569" y="242"/>
                    </a:lnTo>
                    <a:lnTo>
                      <a:pt x="570" y="242"/>
                    </a:lnTo>
                    <a:lnTo>
                      <a:pt x="574" y="241"/>
                    </a:lnTo>
                    <a:lnTo>
                      <a:pt x="575" y="239"/>
                    </a:lnTo>
                    <a:lnTo>
                      <a:pt x="581" y="239"/>
                    </a:lnTo>
                    <a:lnTo>
                      <a:pt x="582" y="239"/>
                    </a:lnTo>
                    <a:lnTo>
                      <a:pt x="582" y="239"/>
                    </a:lnTo>
                    <a:lnTo>
                      <a:pt x="582" y="239"/>
                    </a:lnTo>
                    <a:lnTo>
                      <a:pt x="582" y="239"/>
                    </a:lnTo>
                    <a:lnTo>
                      <a:pt x="586" y="239"/>
                    </a:lnTo>
                    <a:lnTo>
                      <a:pt x="589" y="241"/>
                    </a:lnTo>
                    <a:lnTo>
                      <a:pt x="591" y="241"/>
                    </a:lnTo>
                    <a:lnTo>
                      <a:pt x="596" y="242"/>
                    </a:lnTo>
                    <a:lnTo>
                      <a:pt x="599" y="242"/>
                    </a:lnTo>
                    <a:lnTo>
                      <a:pt x="599" y="242"/>
                    </a:lnTo>
                    <a:lnTo>
                      <a:pt x="601" y="241"/>
                    </a:lnTo>
                    <a:lnTo>
                      <a:pt x="601" y="241"/>
                    </a:lnTo>
                    <a:lnTo>
                      <a:pt x="601" y="241"/>
                    </a:lnTo>
                    <a:lnTo>
                      <a:pt x="601" y="241"/>
                    </a:lnTo>
                    <a:lnTo>
                      <a:pt x="599" y="241"/>
                    </a:lnTo>
                    <a:lnTo>
                      <a:pt x="599" y="241"/>
                    </a:lnTo>
                    <a:lnTo>
                      <a:pt x="598" y="241"/>
                    </a:lnTo>
                    <a:lnTo>
                      <a:pt x="598" y="239"/>
                    </a:lnTo>
                    <a:lnTo>
                      <a:pt x="599" y="239"/>
                    </a:lnTo>
                    <a:lnTo>
                      <a:pt x="599" y="239"/>
                    </a:lnTo>
                    <a:lnTo>
                      <a:pt x="601" y="239"/>
                    </a:lnTo>
                    <a:lnTo>
                      <a:pt x="604" y="239"/>
                    </a:lnTo>
                    <a:lnTo>
                      <a:pt x="606" y="242"/>
                    </a:lnTo>
                    <a:lnTo>
                      <a:pt x="608" y="242"/>
                    </a:lnTo>
                    <a:lnTo>
                      <a:pt x="608" y="246"/>
                    </a:lnTo>
                    <a:lnTo>
                      <a:pt x="608" y="247"/>
                    </a:lnTo>
                    <a:lnTo>
                      <a:pt x="608" y="247"/>
                    </a:lnTo>
                    <a:lnTo>
                      <a:pt x="608" y="251"/>
                    </a:lnTo>
                    <a:lnTo>
                      <a:pt x="606" y="254"/>
                    </a:lnTo>
                    <a:lnTo>
                      <a:pt x="606" y="256"/>
                    </a:lnTo>
                    <a:lnTo>
                      <a:pt x="603" y="259"/>
                    </a:lnTo>
                    <a:lnTo>
                      <a:pt x="599" y="261"/>
                    </a:lnTo>
                    <a:lnTo>
                      <a:pt x="596" y="266"/>
                    </a:lnTo>
                    <a:lnTo>
                      <a:pt x="596" y="270"/>
                    </a:lnTo>
                    <a:lnTo>
                      <a:pt x="596" y="271"/>
                    </a:lnTo>
                    <a:lnTo>
                      <a:pt x="596" y="273"/>
                    </a:lnTo>
                    <a:lnTo>
                      <a:pt x="596" y="275"/>
                    </a:lnTo>
                    <a:lnTo>
                      <a:pt x="596" y="275"/>
                    </a:lnTo>
                    <a:lnTo>
                      <a:pt x="594" y="275"/>
                    </a:lnTo>
                    <a:lnTo>
                      <a:pt x="593" y="276"/>
                    </a:lnTo>
                    <a:lnTo>
                      <a:pt x="591" y="278"/>
                    </a:lnTo>
                    <a:lnTo>
                      <a:pt x="591" y="280"/>
                    </a:lnTo>
                    <a:lnTo>
                      <a:pt x="593" y="280"/>
                    </a:lnTo>
                    <a:lnTo>
                      <a:pt x="593" y="280"/>
                    </a:lnTo>
                    <a:lnTo>
                      <a:pt x="594" y="280"/>
                    </a:lnTo>
                    <a:lnTo>
                      <a:pt x="596" y="280"/>
                    </a:lnTo>
                    <a:lnTo>
                      <a:pt x="596" y="280"/>
                    </a:lnTo>
                    <a:lnTo>
                      <a:pt x="596" y="282"/>
                    </a:lnTo>
                    <a:lnTo>
                      <a:pt x="594" y="283"/>
                    </a:lnTo>
                    <a:lnTo>
                      <a:pt x="594" y="283"/>
                    </a:lnTo>
                    <a:lnTo>
                      <a:pt x="594" y="283"/>
                    </a:lnTo>
                    <a:lnTo>
                      <a:pt x="593" y="283"/>
                    </a:lnTo>
                    <a:lnTo>
                      <a:pt x="593" y="285"/>
                    </a:lnTo>
                    <a:lnTo>
                      <a:pt x="593" y="287"/>
                    </a:lnTo>
                    <a:lnTo>
                      <a:pt x="593" y="287"/>
                    </a:lnTo>
                    <a:lnTo>
                      <a:pt x="594" y="285"/>
                    </a:lnTo>
                    <a:lnTo>
                      <a:pt x="594" y="285"/>
                    </a:lnTo>
                    <a:lnTo>
                      <a:pt x="594" y="287"/>
                    </a:lnTo>
                    <a:lnTo>
                      <a:pt x="593" y="290"/>
                    </a:lnTo>
                    <a:lnTo>
                      <a:pt x="593" y="295"/>
                    </a:lnTo>
                    <a:lnTo>
                      <a:pt x="591" y="299"/>
                    </a:lnTo>
                    <a:lnTo>
                      <a:pt x="589" y="302"/>
                    </a:lnTo>
                    <a:lnTo>
                      <a:pt x="589" y="305"/>
                    </a:lnTo>
                    <a:lnTo>
                      <a:pt x="587" y="307"/>
                    </a:lnTo>
                    <a:lnTo>
                      <a:pt x="587" y="305"/>
                    </a:lnTo>
                    <a:lnTo>
                      <a:pt x="586" y="304"/>
                    </a:lnTo>
                    <a:lnTo>
                      <a:pt x="584" y="302"/>
                    </a:lnTo>
                    <a:lnTo>
                      <a:pt x="584" y="302"/>
                    </a:lnTo>
                    <a:lnTo>
                      <a:pt x="586" y="297"/>
                    </a:lnTo>
                    <a:lnTo>
                      <a:pt x="584" y="295"/>
                    </a:lnTo>
                    <a:lnTo>
                      <a:pt x="584" y="295"/>
                    </a:lnTo>
                    <a:lnTo>
                      <a:pt x="582" y="297"/>
                    </a:lnTo>
                    <a:lnTo>
                      <a:pt x="581" y="297"/>
                    </a:lnTo>
                    <a:lnTo>
                      <a:pt x="581" y="299"/>
                    </a:lnTo>
                    <a:lnTo>
                      <a:pt x="581" y="302"/>
                    </a:lnTo>
                    <a:lnTo>
                      <a:pt x="579" y="302"/>
                    </a:lnTo>
                    <a:lnTo>
                      <a:pt x="577" y="302"/>
                    </a:lnTo>
                    <a:lnTo>
                      <a:pt x="575" y="302"/>
                    </a:lnTo>
                    <a:lnTo>
                      <a:pt x="575" y="302"/>
                    </a:lnTo>
                    <a:lnTo>
                      <a:pt x="574" y="305"/>
                    </a:lnTo>
                    <a:lnTo>
                      <a:pt x="570" y="311"/>
                    </a:lnTo>
                    <a:lnTo>
                      <a:pt x="570" y="312"/>
                    </a:lnTo>
                    <a:lnTo>
                      <a:pt x="569" y="314"/>
                    </a:lnTo>
                    <a:lnTo>
                      <a:pt x="569" y="314"/>
                    </a:lnTo>
                    <a:lnTo>
                      <a:pt x="567" y="312"/>
                    </a:lnTo>
                    <a:lnTo>
                      <a:pt x="565" y="312"/>
                    </a:lnTo>
                    <a:lnTo>
                      <a:pt x="563" y="312"/>
                    </a:lnTo>
                    <a:lnTo>
                      <a:pt x="563" y="314"/>
                    </a:lnTo>
                    <a:lnTo>
                      <a:pt x="563" y="316"/>
                    </a:lnTo>
                    <a:lnTo>
                      <a:pt x="558" y="316"/>
                    </a:lnTo>
                    <a:lnTo>
                      <a:pt x="551" y="316"/>
                    </a:lnTo>
                    <a:lnTo>
                      <a:pt x="543" y="316"/>
                    </a:lnTo>
                    <a:lnTo>
                      <a:pt x="534" y="316"/>
                    </a:lnTo>
                    <a:lnTo>
                      <a:pt x="527" y="316"/>
                    </a:lnTo>
                    <a:lnTo>
                      <a:pt x="527" y="319"/>
                    </a:lnTo>
                    <a:lnTo>
                      <a:pt x="527" y="322"/>
                    </a:lnTo>
                    <a:lnTo>
                      <a:pt x="527" y="326"/>
                    </a:lnTo>
                    <a:lnTo>
                      <a:pt x="524" y="326"/>
                    </a:lnTo>
                    <a:lnTo>
                      <a:pt x="519" y="326"/>
                    </a:lnTo>
                    <a:lnTo>
                      <a:pt x="521" y="328"/>
                    </a:lnTo>
                    <a:lnTo>
                      <a:pt x="521" y="328"/>
                    </a:lnTo>
                    <a:lnTo>
                      <a:pt x="522" y="329"/>
                    </a:lnTo>
                    <a:lnTo>
                      <a:pt x="526" y="333"/>
                    </a:lnTo>
                    <a:lnTo>
                      <a:pt x="527" y="334"/>
                    </a:lnTo>
                    <a:lnTo>
                      <a:pt x="531" y="336"/>
                    </a:lnTo>
                    <a:lnTo>
                      <a:pt x="533" y="338"/>
                    </a:lnTo>
                    <a:lnTo>
                      <a:pt x="534" y="339"/>
                    </a:lnTo>
                    <a:lnTo>
                      <a:pt x="534" y="339"/>
                    </a:lnTo>
                    <a:lnTo>
                      <a:pt x="534" y="341"/>
                    </a:lnTo>
                    <a:lnTo>
                      <a:pt x="536" y="343"/>
                    </a:lnTo>
                    <a:lnTo>
                      <a:pt x="538" y="343"/>
                    </a:lnTo>
                    <a:lnTo>
                      <a:pt x="539" y="343"/>
                    </a:lnTo>
                    <a:lnTo>
                      <a:pt x="539" y="345"/>
                    </a:lnTo>
                    <a:lnTo>
                      <a:pt x="538" y="346"/>
                    </a:lnTo>
                    <a:lnTo>
                      <a:pt x="538" y="348"/>
                    </a:lnTo>
                    <a:lnTo>
                      <a:pt x="538" y="350"/>
                    </a:lnTo>
                    <a:lnTo>
                      <a:pt x="536" y="350"/>
                    </a:lnTo>
                    <a:lnTo>
                      <a:pt x="533" y="350"/>
                    </a:lnTo>
                    <a:lnTo>
                      <a:pt x="527" y="350"/>
                    </a:lnTo>
                    <a:lnTo>
                      <a:pt x="522" y="350"/>
                    </a:lnTo>
                    <a:lnTo>
                      <a:pt x="519" y="350"/>
                    </a:lnTo>
                    <a:lnTo>
                      <a:pt x="514" y="350"/>
                    </a:lnTo>
                    <a:lnTo>
                      <a:pt x="512" y="353"/>
                    </a:lnTo>
                    <a:lnTo>
                      <a:pt x="509" y="357"/>
                    </a:lnTo>
                    <a:lnTo>
                      <a:pt x="507" y="362"/>
                    </a:lnTo>
                    <a:lnTo>
                      <a:pt x="505" y="365"/>
                    </a:lnTo>
                    <a:lnTo>
                      <a:pt x="504" y="365"/>
                    </a:lnTo>
                    <a:lnTo>
                      <a:pt x="504" y="367"/>
                    </a:lnTo>
                    <a:lnTo>
                      <a:pt x="507" y="370"/>
                    </a:lnTo>
                    <a:lnTo>
                      <a:pt x="507" y="370"/>
                    </a:lnTo>
                    <a:lnTo>
                      <a:pt x="505" y="372"/>
                    </a:lnTo>
                    <a:lnTo>
                      <a:pt x="505" y="372"/>
                    </a:lnTo>
                    <a:lnTo>
                      <a:pt x="505" y="374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05" y="377"/>
                    </a:lnTo>
                    <a:lnTo>
                      <a:pt x="505" y="379"/>
                    </a:lnTo>
                    <a:lnTo>
                      <a:pt x="504" y="380"/>
                    </a:lnTo>
                    <a:lnTo>
                      <a:pt x="504" y="380"/>
                    </a:lnTo>
                    <a:lnTo>
                      <a:pt x="504" y="380"/>
                    </a:lnTo>
                    <a:lnTo>
                      <a:pt x="498" y="374"/>
                    </a:lnTo>
                    <a:lnTo>
                      <a:pt x="493" y="368"/>
                    </a:lnTo>
                    <a:lnTo>
                      <a:pt x="490" y="367"/>
                    </a:lnTo>
                    <a:lnTo>
                      <a:pt x="488" y="365"/>
                    </a:lnTo>
                    <a:lnTo>
                      <a:pt x="486" y="362"/>
                    </a:lnTo>
                    <a:lnTo>
                      <a:pt x="478" y="357"/>
                    </a:lnTo>
                    <a:lnTo>
                      <a:pt x="474" y="353"/>
                    </a:lnTo>
                    <a:lnTo>
                      <a:pt x="471" y="350"/>
                    </a:lnTo>
                    <a:lnTo>
                      <a:pt x="468" y="348"/>
                    </a:lnTo>
                    <a:lnTo>
                      <a:pt x="466" y="348"/>
                    </a:lnTo>
                    <a:lnTo>
                      <a:pt x="464" y="346"/>
                    </a:lnTo>
                    <a:lnTo>
                      <a:pt x="462" y="346"/>
                    </a:lnTo>
                    <a:lnTo>
                      <a:pt x="462" y="346"/>
                    </a:lnTo>
                    <a:lnTo>
                      <a:pt x="462" y="346"/>
                    </a:lnTo>
                    <a:lnTo>
                      <a:pt x="462" y="348"/>
                    </a:lnTo>
                    <a:lnTo>
                      <a:pt x="464" y="348"/>
                    </a:lnTo>
                    <a:lnTo>
                      <a:pt x="466" y="348"/>
                    </a:lnTo>
                    <a:lnTo>
                      <a:pt x="466" y="348"/>
                    </a:lnTo>
                    <a:lnTo>
                      <a:pt x="469" y="350"/>
                    </a:lnTo>
                    <a:lnTo>
                      <a:pt x="469" y="351"/>
                    </a:lnTo>
                    <a:lnTo>
                      <a:pt x="461" y="348"/>
                    </a:lnTo>
                    <a:lnTo>
                      <a:pt x="457" y="348"/>
                    </a:lnTo>
                    <a:lnTo>
                      <a:pt x="457" y="346"/>
                    </a:lnTo>
                    <a:lnTo>
                      <a:pt x="459" y="345"/>
                    </a:lnTo>
                    <a:lnTo>
                      <a:pt x="457" y="345"/>
                    </a:lnTo>
                    <a:lnTo>
                      <a:pt x="457" y="345"/>
                    </a:lnTo>
                    <a:lnTo>
                      <a:pt x="456" y="346"/>
                    </a:lnTo>
                    <a:lnTo>
                      <a:pt x="454" y="346"/>
                    </a:lnTo>
                    <a:lnTo>
                      <a:pt x="454" y="345"/>
                    </a:lnTo>
                    <a:lnTo>
                      <a:pt x="454" y="345"/>
                    </a:lnTo>
                    <a:lnTo>
                      <a:pt x="454" y="343"/>
                    </a:lnTo>
                    <a:lnTo>
                      <a:pt x="452" y="343"/>
                    </a:lnTo>
                    <a:lnTo>
                      <a:pt x="452" y="345"/>
                    </a:lnTo>
                    <a:lnTo>
                      <a:pt x="450" y="345"/>
                    </a:lnTo>
                    <a:lnTo>
                      <a:pt x="450" y="346"/>
                    </a:lnTo>
                    <a:lnTo>
                      <a:pt x="454" y="346"/>
                    </a:lnTo>
                    <a:lnTo>
                      <a:pt x="456" y="346"/>
                    </a:lnTo>
                    <a:lnTo>
                      <a:pt x="454" y="348"/>
                    </a:lnTo>
                    <a:lnTo>
                      <a:pt x="452" y="348"/>
                    </a:lnTo>
                    <a:lnTo>
                      <a:pt x="449" y="348"/>
                    </a:lnTo>
                    <a:lnTo>
                      <a:pt x="442" y="351"/>
                    </a:lnTo>
                    <a:lnTo>
                      <a:pt x="435" y="353"/>
                    </a:lnTo>
                    <a:lnTo>
                      <a:pt x="427" y="358"/>
                    </a:lnTo>
                    <a:lnTo>
                      <a:pt x="423" y="358"/>
                    </a:lnTo>
                    <a:lnTo>
                      <a:pt x="421" y="358"/>
                    </a:lnTo>
                    <a:lnTo>
                      <a:pt x="416" y="357"/>
                    </a:lnTo>
                    <a:lnTo>
                      <a:pt x="409" y="353"/>
                    </a:lnTo>
                    <a:lnTo>
                      <a:pt x="397" y="351"/>
                    </a:lnTo>
                    <a:lnTo>
                      <a:pt x="391" y="348"/>
                    </a:lnTo>
                    <a:lnTo>
                      <a:pt x="384" y="346"/>
                    </a:lnTo>
                    <a:lnTo>
                      <a:pt x="379" y="341"/>
                    </a:lnTo>
                    <a:lnTo>
                      <a:pt x="375" y="341"/>
                    </a:lnTo>
                    <a:lnTo>
                      <a:pt x="373" y="339"/>
                    </a:lnTo>
                    <a:lnTo>
                      <a:pt x="367" y="338"/>
                    </a:lnTo>
                    <a:lnTo>
                      <a:pt x="360" y="338"/>
                    </a:lnTo>
                    <a:lnTo>
                      <a:pt x="355" y="333"/>
                    </a:lnTo>
                    <a:lnTo>
                      <a:pt x="350" y="333"/>
                    </a:lnTo>
                    <a:lnTo>
                      <a:pt x="346" y="331"/>
                    </a:lnTo>
                    <a:lnTo>
                      <a:pt x="338" y="328"/>
                    </a:lnTo>
                    <a:lnTo>
                      <a:pt x="336" y="326"/>
                    </a:lnTo>
                    <a:lnTo>
                      <a:pt x="332" y="324"/>
                    </a:lnTo>
                    <a:lnTo>
                      <a:pt x="327" y="321"/>
                    </a:lnTo>
                    <a:lnTo>
                      <a:pt x="326" y="319"/>
                    </a:lnTo>
                    <a:lnTo>
                      <a:pt x="324" y="319"/>
                    </a:lnTo>
                    <a:lnTo>
                      <a:pt x="320" y="316"/>
                    </a:lnTo>
                    <a:lnTo>
                      <a:pt x="319" y="314"/>
                    </a:lnTo>
                    <a:lnTo>
                      <a:pt x="317" y="312"/>
                    </a:lnTo>
                    <a:lnTo>
                      <a:pt x="317" y="312"/>
                    </a:lnTo>
                    <a:lnTo>
                      <a:pt x="312" y="312"/>
                    </a:lnTo>
                    <a:lnTo>
                      <a:pt x="305" y="311"/>
                    </a:lnTo>
                    <a:lnTo>
                      <a:pt x="303" y="311"/>
                    </a:lnTo>
                    <a:lnTo>
                      <a:pt x="296" y="309"/>
                    </a:lnTo>
                    <a:lnTo>
                      <a:pt x="288" y="305"/>
                    </a:lnTo>
                    <a:lnTo>
                      <a:pt x="286" y="302"/>
                    </a:lnTo>
                    <a:lnTo>
                      <a:pt x="283" y="299"/>
                    </a:lnTo>
                    <a:lnTo>
                      <a:pt x="279" y="295"/>
                    </a:lnTo>
                    <a:lnTo>
                      <a:pt x="278" y="293"/>
                    </a:lnTo>
                    <a:lnTo>
                      <a:pt x="273" y="292"/>
                    </a:lnTo>
                    <a:lnTo>
                      <a:pt x="271" y="290"/>
                    </a:lnTo>
                    <a:lnTo>
                      <a:pt x="266" y="288"/>
                    </a:lnTo>
                    <a:lnTo>
                      <a:pt x="261" y="285"/>
                    </a:lnTo>
                    <a:lnTo>
                      <a:pt x="257" y="283"/>
                    </a:lnTo>
                    <a:lnTo>
                      <a:pt x="257" y="280"/>
                    </a:lnTo>
                    <a:lnTo>
                      <a:pt x="254" y="278"/>
                    </a:lnTo>
                    <a:lnTo>
                      <a:pt x="249" y="271"/>
                    </a:lnTo>
                    <a:lnTo>
                      <a:pt x="249" y="270"/>
                    </a:lnTo>
                    <a:lnTo>
                      <a:pt x="247" y="266"/>
                    </a:lnTo>
                    <a:lnTo>
                      <a:pt x="247" y="264"/>
                    </a:lnTo>
                    <a:lnTo>
                      <a:pt x="245" y="264"/>
                    </a:lnTo>
                    <a:lnTo>
                      <a:pt x="247" y="263"/>
                    </a:lnTo>
                    <a:lnTo>
                      <a:pt x="249" y="261"/>
                    </a:lnTo>
                    <a:lnTo>
                      <a:pt x="252" y="261"/>
                    </a:lnTo>
                    <a:lnTo>
                      <a:pt x="254" y="259"/>
                    </a:lnTo>
                    <a:lnTo>
                      <a:pt x="254" y="259"/>
                    </a:lnTo>
                    <a:lnTo>
                      <a:pt x="254" y="258"/>
                    </a:lnTo>
                    <a:lnTo>
                      <a:pt x="252" y="256"/>
                    </a:lnTo>
                    <a:lnTo>
                      <a:pt x="250" y="256"/>
                    </a:lnTo>
                    <a:lnTo>
                      <a:pt x="249" y="256"/>
                    </a:lnTo>
                    <a:lnTo>
                      <a:pt x="249" y="254"/>
                    </a:lnTo>
                    <a:lnTo>
                      <a:pt x="250" y="254"/>
                    </a:lnTo>
                    <a:lnTo>
                      <a:pt x="250" y="253"/>
                    </a:lnTo>
                    <a:lnTo>
                      <a:pt x="252" y="251"/>
                    </a:lnTo>
                    <a:lnTo>
                      <a:pt x="254" y="249"/>
                    </a:lnTo>
                    <a:lnTo>
                      <a:pt x="254" y="246"/>
                    </a:lnTo>
                    <a:lnTo>
                      <a:pt x="254" y="244"/>
                    </a:lnTo>
                    <a:lnTo>
                      <a:pt x="255" y="241"/>
                    </a:lnTo>
                    <a:lnTo>
                      <a:pt x="250" y="239"/>
                    </a:lnTo>
                    <a:lnTo>
                      <a:pt x="250" y="237"/>
                    </a:lnTo>
                    <a:lnTo>
                      <a:pt x="249" y="234"/>
                    </a:lnTo>
                    <a:lnTo>
                      <a:pt x="247" y="230"/>
                    </a:lnTo>
                    <a:lnTo>
                      <a:pt x="247" y="224"/>
                    </a:lnTo>
                    <a:lnTo>
                      <a:pt x="243" y="218"/>
                    </a:lnTo>
                    <a:lnTo>
                      <a:pt x="240" y="215"/>
                    </a:lnTo>
                    <a:lnTo>
                      <a:pt x="238" y="213"/>
                    </a:lnTo>
                    <a:lnTo>
                      <a:pt x="235" y="208"/>
                    </a:lnTo>
                    <a:lnTo>
                      <a:pt x="231" y="207"/>
                    </a:lnTo>
                    <a:lnTo>
                      <a:pt x="228" y="201"/>
                    </a:lnTo>
                    <a:lnTo>
                      <a:pt x="225" y="198"/>
                    </a:lnTo>
                    <a:lnTo>
                      <a:pt x="221" y="191"/>
                    </a:lnTo>
                    <a:lnTo>
                      <a:pt x="218" y="189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11" y="181"/>
                    </a:lnTo>
                    <a:lnTo>
                      <a:pt x="211" y="181"/>
                    </a:lnTo>
                    <a:lnTo>
                      <a:pt x="211" y="179"/>
                    </a:lnTo>
                    <a:lnTo>
                      <a:pt x="209" y="179"/>
                    </a:lnTo>
                    <a:lnTo>
                      <a:pt x="209" y="179"/>
                    </a:lnTo>
                    <a:lnTo>
                      <a:pt x="207" y="179"/>
                    </a:lnTo>
                    <a:lnTo>
                      <a:pt x="206" y="178"/>
                    </a:lnTo>
                    <a:lnTo>
                      <a:pt x="204" y="178"/>
                    </a:lnTo>
                    <a:lnTo>
                      <a:pt x="202" y="176"/>
                    </a:lnTo>
                    <a:lnTo>
                      <a:pt x="201" y="174"/>
                    </a:lnTo>
                    <a:lnTo>
                      <a:pt x="201" y="172"/>
                    </a:lnTo>
                    <a:lnTo>
                      <a:pt x="197" y="169"/>
                    </a:lnTo>
                    <a:lnTo>
                      <a:pt x="196" y="167"/>
                    </a:lnTo>
                    <a:lnTo>
                      <a:pt x="196" y="167"/>
                    </a:lnTo>
                    <a:lnTo>
                      <a:pt x="197" y="167"/>
                    </a:lnTo>
                    <a:lnTo>
                      <a:pt x="199" y="167"/>
                    </a:lnTo>
                    <a:lnTo>
                      <a:pt x="199" y="167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199" y="166"/>
                    </a:lnTo>
                    <a:lnTo>
                      <a:pt x="194" y="164"/>
                    </a:lnTo>
                    <a:lnTo>
                      <a:pt x="192" y="162"/>
                    </a:lnTo>
                    <a:lnTo>
                      <a:pt x="187" y="161"/>
                    </a:lnTo>
                    <a:lnTo>
                      <a:pt x="187" y="159"/>
                    </a:lnTo>
                    <a:lnTo>
                      <a:pt x="185" y="157"/>
                    </a:lnTo>
                    <a:lnTo>
                      <a:pt x="185" y="157"/>
                    </a:lnTo>
                    <a:lnTo>
                      <a:pt x="184" y="157"/>
                    </a:lnTo>
                    <a:lnTo>
                      <a:pt x="182" y="159"/>
                    </a:lnTo>
                    <a:lnTo>
                      <a:pt x="180" y="157"/>
                    </a:lnTo>
                    <a:lnTo>
                      <a:pt x="180" y="157"/>
                    </a:lnTo>
                    <a:lnTo>
                      <a:pt x="182" y="155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2" y="155"/>
                    </a:lnTo>
                    <a:lnTo>
                      <a:pt x="180" y="155"/>
                    </a:lnTo>
                    <a:lnTo>
                      <a:pt x="178" y="155"/>
                    </a:lnTo>
                    <a:lnTo>
                      <a:pt x="177" y="155"/>
                    </a:lnTo>
                    <a:lnTo>
                      <a:pt x="177" y="155"/>
                    </a:lnTo>
                    <a:lnTo>
                      <a:pt x="175" y="154"/>
                    </a:lnTo>
                    <a:lnTo>
                      <a:pt x="173" y="147"/>
                    </a:lnTo>
                    <a:lnTo>
                      <a:pt x="175" y="145"/>
                    </a:lnTo>
                    <a:lnTo>
                      <a:pt x="177" y="142"/>
                    </a:lnTo>
                    <a:lnTo>
                      <a:pt x="178" y="140"/>
                    </a:lnTo>
                    <a:lnTo>
                      <a:pt x="178" y="142"/>
                    </a:lnTo>
                    <a:lnTo>
                      <a:pt x="180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177" y="138"/>
                    </a:lnTo>
                    <a:lnTo>
                      <a:pt x="177" y="138"/>
                    </a:lnTo>
                    <a:lnTo>
                      <a:pt x="177" y="137"/>
                    </a:lnTo>
                    <a:lnTo>
                      <a:pt x="173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6" y="132"/>
                    </a:lnTo>
                    <a:lnTo>
                      <a:pt x="165" y="128"/>
                    </a:lnTo>
                    <a:lnTo>
                      <a:pt x="165" y="126"/>
                    </a:lnTo>
                    <a:lnTo>
                      <a:pt x="165" y="125"/>
                    </a:lnTo>
                    <a:lnTo>
                      <a:pt x="163" y="125"/>
                    </a:lnTo>
                    <a:lnTo>
                      <a:pt x="158" y="123"/>
                    </a:lnTo>
                    <a:lnTo>
                      <a:pt x="154" y="121"/>
                    </a:lnTo>
                    <a:lnTo>
                      <a:pt x="153" y="120"/>
                    </a:lnTo>
                    <a:lnTo>
                      <a:pt x="153" y="118"/>
                    </a:lnTo>
                    <a:lnTo>
                      <a:pt x="151" y="116"/>
                    </a:lnTo>
                    <a:lnTo>
                      <a:pt x="151" y="114"/>
                    </a:lnTo>
                    <a:lnTo>
                      <a:pt x="151" y="113"/>
                    </a:lnTo>
                    <a:lnTo>
                      <a:pt x="151" y="109"/>
                    </a:lnTo>
                    <a:lnTo>
                      <a:pt x="153" y="108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44" y="108"/>
                    </a:lnTo>
                    <a:lnTo>
                      <a:pt x="144" y="106"/>
                    </a:lnTo>
                    <a:lnTo>
                      <a:pt x="141" y="106"/>
                    </a:lnTo>
                    <a:lnTo>
                      <a:pt x="137" y="103"/>
                    </a:lnTo>
                    <a:lnTo>
                      <a:pt x="134" y="96"/>
                    </a:lnTo>
                    <a:lnTo>
                      <a:pt x="130" y="94"/>
                    </a:lnTo>
                    <a:lnTo>
                      <a:pt x="129" y="92"/>
                    </a:lnTo>
                    <a:lnTo>
                      <a:pt x="127" y="91"/>
                    </a:lnTo>
                    <a:lnTo>
                      <a:pt x="125" y="89"/>
                    </a:lnTo>
                    <a:lnTo>
                      <a:pt x="125" y="87"/>
                    </a:lnTo>
                    <a:lnTo>
                      <a:pt x="125" y="87"/>
                    </a:lnTo>
                    <a:lnTo>
                      <a:pt x="124" y="86"/>
                    </a:lnTo>
                    <a:lnTo>
                      <a:pt x="120" y="82"/>
                    </a:lnTo>
                    <a:lnTo>
                      <a:pt x="120" y="80"/>
                    </a:lnTo>
                    <a:lnTo>
                      <a:pt x="120" y="77"/>
                    </a:lnTo>
                    <a:lnTo>
                      <a:pt x="119" y="75"/>
                    </a:lnTo>
                    <a:lnTo>
                      <a:pt x="117" y="75"/>
                    </a:lnTo>
                    <a:lnTo>
                      <a:pt x="117" y="74"/>
                    </a:lnTo>
                    <a:lnTo>
                      <a:pt x="117" y="74"/>
                    </a:lnTo>
                    <a:lnTo>
                      <a:pt x="117" y="72"/>
                    </a:lnTo>
                    <a:lnTo>
                      <a:pt x="113" y="67"/>
                    </a:lnTo>
                    <a:lnTo>
                      <a:pt x="112" y="63"/>
                    </a:lnTo>
                    <a:lnTo>
                      <a:pt x="110" y="63"/>
                    </a:lnTo>
                    <a:lnTo>
                      <a:pt x="110" y="62"/>
                    </a:lnTo>
                    <a:lnTo>
                      <a:pt x="110" y="58"/>
                    </a:lnTo>
                    <a:lnTo>
                      <a:pt x="108" y="55"/>
                    </a:lnTo>
                    <a:lnTo>
                      <a:pt x="107" y="50"/>
                    </a:lnTo>
                    <a:lnTo>
                      <a:pt x="103" y="46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8"/>
                    </a:lnTo>
                    <a:lnTo>
                      <a:pt x="103" y="38"/>
                    </a:lnTo>
                    <a:lnTo>
                      <a:pt x="103" y="38"/>
                    </a:lnTo>
                    <a:lnTo>
                      <a:pt x="103" y="38"/>
                    </a:lnTo>
                    <a:lnTo>
                      <a:pt x="105" y="38"/>
                    </a:lnTo>
                    <a:lnTo>
                      <a:pt x="105" y="34"/>
                    </a:lnTo>
                    <a:lnTo>
                      <a:pt x="103" y="34"/>
                    </a:lnTo>
                    <a:lnTo>
                      <a:pt x="101" y="34"/>
                    </a:lnTo>
                    <a:lnTo>
                      <a:pt x="100" y="33"/>
                    </a:lnTo>
                    <a:lnTo>
                      <a:pt x="96" y="33"/>
                    </a:lnTo>
                    <a:lnTo>
                      <a:pt x="93" y="31"/>
                    </a:lnTo>
                    <a:lnTo>
                      <a:pt x="93" y="29"/>
                    </a:lnTo>
                    <a:lnTo>
                      <a:pt x="91" y="28"/>
                    </a:lnTo>
                    <a:lnTo>
                      <a:pt x="91" y="26"/>
                    </a:lnTo>
                    <a:lnTo>
                      <a:pt x="86" y="24"/>
                    </a:lnTo>
                    <a:lnTo>
                      <a:pt x="86" y="26"/>
                    </a:lnTo>
                    <a:lnTo>
                      <a:pt x="86" y="28"/>
                    </a:lnTo>
                    <a:lnTo>
                      <a:pt x="84" y="28"/>
                    </a:lnTo>
                    <a:lnTo>
                      <a:pt x="83" y="28"/>
                    </a:lnTo>
                    <a:lnTo>
                      <a:pt x="81" y="26"/>
                    </a:lnTo>
                    <a:lnTo>
                      <a:pt x="76" y="22"/>
                    </a:lnTo>
                    <a:lnTo>
                      <a:pt x="74" y="22"/>
                    </a:lnTo>
                    <a:lnTo>
                      <a:pt x="72" y="22"/>
                    </a:lnTo>
                    <a:lnTo>
                      <a:pt x="72" y="21"/>
                    </a:lnTo>
                    <a:lnTo>
                      <a:pt x="67" y="19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71" y="24"/>
                    </a:lnTo>
                    <a:lnTo>
                      <a:pt x="69" y="28"/>
                    </a:lnTo>
                    <a:lnTo>
                      <a:pt x="69" y="36"/>
                    </a:lnTo>
                    <a:lnTo>
                      <a:pt x="69" y="38"/>
                    </a:lnTo>
                    <a:lnTo>
                      <a:pt x="71" y="39"/>
                    </a:lnTo>
                    <a:lnTo>
                      <a:pt x="72" y="45"/>
                    </a:lnTo>
                    <a:lnTo>
                      <a:pt x="72" y="48"/>
                    </a:lnTo>
                    <a:lnTo>
                      <a:pt x="74" y="50"/>
                    </a:lnTo>
                    <a:lnTo>
                      <a:pt x="74" y="57"/>
                    </a:lnTo>
                    <a:lnTo>
                      <a:pt x="74" y="58"/>
                    </a:lnTo>
                    <a:lnTo>
                      <a:pt x="76" y="60"/>
                    </a:lnTo>
                    <a:lnTo>
                      <a:pt x="77" y="63"/>
                    </a:lnTo>
                    <a:lnTo>
                      <a:pt x="79" y="65"/>
                    </a:lnTo>
                    <a:lnTo>
                      <a:pt x="83" y="67"/>
                    </a:lnTo>
                    <a:lnTo>
                      <a:pt x="84" y="70"/>
                    </a:lnTo>
                    <a:lnTo>
                      <a:pt x="89" y="74"/>
                    </a:lnTo>
                    <a:lnTo>
                      <a:pt x="91" y="75"/>
                    </a:lnTo>
                    <a:lnTo>
                      <a:pt x="95" y="80"/>
                    </a:lnTo>
                    <a:lnTo>
                      <a:pt x="95" y="82"/>
                    </a:lnTo>
                    <a:lnTo>
                      <a:pt x="95" y="84"/>
                    </a:lnTo>
                    <a:lnTo>
                      <a:pt x="98" y="84"/>
                    </a:lnTo>
                    <a:lnTo>
                      <a:pt x="98" y="86"/>
                    </a:lnTo>
                    <a:lnTo>
                      <a:pt x="98" y="87"/>
                    </a:lnTo>
                    <a:lnTo>
                      <a:pt x="98" y="87"/>
                    </a:lnTo>
                    <a:lnTo>
                      <a:pt x="100" y="87"/>
                    </a:lnTo>
                    <a:lnTo>
                      <a:pt x="101" y="87"/>
                    </a:lnTo>
                    <a:lnTo>
                      <a:pt x="103" y="94"/>
                    </a:lnTo>
                    <a:lnTo>
                      <a:pt x="105" y="94"/>
                    </a:lnTo>
                    <a:lnTo>
                      <a:pt x="107" y="94"/>
                    </a:lnTo>
                    <a:lnTo>
                      <a:pt x="107" y="96"/>
                    </a:lnTo>
                    <a:lnTo>
                      <a:pt x="108" y="97"/>
                    </a:lnTo>
                    <a:lnTo>
                      <a:pt x="108" y="99"/>
                    </a:lnTo>
                    <a:lnTo>
                      <a:pt x="108" y="101"/>
                    </a:lnTo>
                    <a:lnTo>
                      <a:pt x="108" y="103"/>
                    </a:lnTo>
                    <a:lnTo>
                      <a:pt x="110" y="104"/>
                    </a:lnTo>
                    <a:lnTo>
                      <a:pt x="110" y="106"/>
                    </a:lnTo>
                    <a:lnTo>
                      <a:pt x="110" y="108"/>
                    </a:lnTo>
                    <a:lnTo>
                      <a:pt x="113" y="113"/>
                    </a:lnTo>
                    <a:lnTo>
                      <a:pt x="119" y="114"/>
                    </a:lnTo>
                    <a:lnTo>
                      <a:pt x="119" y="118"/>
                    </a:lnTo>
                    <a:lnTo>
                      <a:pt x="120" y="121"/>
                    </a:lnTo>
                    <a:lnTo>
                      <a:pt x="122" y="123"/>
                    </a:lnTo>
                    <a:lnTo>
                      <a:pt x="124" y="125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7" y="130"/>
                    </a:lnTo>
                    <a:lnTo>
                      <a:pt x="127" y="133"/>
                    </a:lnTo>
                    <a:lnTo>
                      <a:pt x="129" y="135"/>
                    </a:lnTo>
                    <a:lnTo>
                      <a:pt x="129" y="135"/>
                    </a:lnTo>
                    <a:lnTo>
                      <a:pt x="130" y="135"/>
                    </a:lnTo>
                    <a:lnTo>
                      <a:pt x="129" y="133"/>
                    </a:lnTo>
                    <a:lnTo>
                      <a:pt x="127" y="132"/>
                    </a:lnTo>
                    <a:lnTo>
                      <a:pt x="127" y="128"/>
                    </a:lnTo>
                    <a:lnTo>
                      <a:pt x="129" y="128"/>
                    </a:lnTo>
                    <a:lnTo>
                      <a:pt x="132" y="132"/>
                    </a:lnTo>
                    <a:lnTo>
                      <a:pt x="132" y="135"/>
                    </a:lnTo>
                    <a:lnTo>
                      <a:pt x="134" y="137"/>
                    </a:lnTo>
                    <a:lnTo>
                      <a:pt x="134" y="138"/>
                    </a:lnTo>
                    <a:lnTo>
                      <a:pt x="136" y="140"/>
                    </a:lnTo>
                    <a:lnTo>
                      <a:pt x="136" y="142"/>
                    </a:lnTo>
                    <a:lnTo>
                      <a:pt x="137" y="145"/>
                    </a:lnTo>
                    <a:lnTo>
                      <a:pt x="137" y="149"/>
                    </a:lnTo>
                    <a:lnTo>
                      <a:pt x="137" y="152"/>
                    </a:lnTo>
                    <a:lnTo>
                      <a:pt x="141" y="157"/>
                    </a:lnTo>
                    <a:lnTo>
                      <a:pt x="142" y="157"/>
                    </a:lnTo>
                    <a:lnTo>
                      <a:pt x="142" y="159"/>
                    </a:lnTo>
                    <a:lnTo>
                      <a:pt x="146" y="166"/>
                    </a:lnTo>
                    <a:lnTo>
                      <a:pt x="148" y="169"/>
                    </a:lnTo>
                    <a:lnTo>
                      <a:pt x="149" y="171"/>
                    </a:lnTo>
                    <a:lnTo>
                      <a:pt x="149" y="172"/>
                    </a:lnTo>
                    <a:lnTo>
                      <a:pt x="149" y="176"/>
                    </a:lnTo>
                    <a:lnTo>
                      <a:pt x="148" y="178"/>
                    </a:lnTo>
                    <a:lnTo>
                      <a:pt x="149" y="183"/>
                    </a:lnTo>
                    <a:lnTo>
                      <a:pt x="153" y="184"/>
                    </a:lnTo>
                    <a:lnTo>
                      <a:pt x="154" y="186"/>
                    </a:lnTo>
                    <a:lnTo>
                      <a:pt x="154" y="186"/>
                    </a:lnTo>
                    <a:lnTo>
                      <a:pt x="154" y="186"/>
                    </a:lnTo>
                    <a:lnTo>
                      <a:pt x="156" y="188"/>
                    </a:lnTo>
                    <a:lnTo>
                      <a:pt x="156" y="186"/>
                    </a:lnTo>
                    <a:lnTo>
                      <a:pt x="156" y="186"/>
                    </a:lnTo>
                    <a:lnTo>
                      <a:pt x="156" y="184"/>
                    </a:lnTo>
                    <a:lnTo>
                      <a:pt x="156" y="183"/>
                    </a:lnTo>
                    <a:lnTo>
                      <a:pt x="156" y="183"/>
                    </a:lnTo>
                    <a:lnTo>
                      <a:pt x="158" y="183"/>
                    </a:lnTo>
                    <a:lnTo>
                      <a:pt x="161" y="186"/>
                    </a:lnTo>
                    <a:lnTo>
                      <a:pt x="163" y="188"/>
                    </a:lnTo>
                    <a:lnTo>
                      <a:pt x="165" y="189"/>
                    </a:lnTo>
                    <a:lnTo>
                      <a:pt x="166" y="191"/>
                    </a:lnTo>
                    <a:lnTo>
                      <a:pt x="166" y="193"/>
                    </a:lnTo>
                    <a:lnTo>
                      <a:pt x="168" y="193"/>
                    </a:lnTo>
                    <a:lnTo>
                      <a:pt x="168" y="196"/>
                    </a:lnTo>
                    <a:lnTo>
                      <a:pt x="172" y="198"/>
                    </a:lnTo>
                    <a:lnTo>
                      <a:pt x="173" y="200"/>
                    </a:lnTo>
                    <a:lnTo>
                      <a:pt x="173" y="201"/>
                    </a:lnTo>
                    <a:lnTo>
                      <a:pt x="173" y="205"/>
                    </a:lnTo>
                    <a:lnTo>
                      <a:pt x="172" y="207"/>
                    </a:lnTo>
                    <a:lnTo>
                      <a:pt x="170" y="208"/>
                    </a:lnTo>
                    <a:lnTo>
                      <a:pt x="168" y="210"/>
                    </a:lnTo>
                    <a:lnTo>
                      <a:pt x="166" y="212"/>
                    </a:lnTo>
                    <a:lnTo>
                      <a:pt x="165" y="212"/>
                    </a:lnTo>
                    <a:lnTo>
                      <a:pt x="163" y="212"/>
                    </a:lnTo>
                    <a:lnTo>
                      <a:pt x="161" y="210"/>
                    </a:lnTo>
                    <a:lnTo>
                      <a:pt x="160" y="203"/>
                    </a:lnTo>
                    <a:lnTo>
                      <a:pt x="158" y="201"/>
                    </a:lnTo>
                    <a:lnTo>
                      <a:pt x="156" y="200"/>
                    </a:lnTo>
                    <a:lnTo>
                      <a:pt x="156" y="198"/>
                    </a:lnTo>
                    <a:lnTo>
                      <a:pt x="151" y="195"/>
                    </a:lnTo>
                    <a:lnTo>
                      <a:pt x="148" y="191"/>
                    </a:lnTo>
                    <a:lnTo>
                      <a:pt x="146" y="189"/>
                    </a:lnTo>
                    <a:lnTo>
                      <a:pt x="142" y="188"/>
                    </a:lnTo>
                    <a:lnTo>
                      <a:pt x="136" y="183"/>
                    </a:lnTo>
                    <a:lnTo>
                      <a:pt x="132" y="181"/>
                    </a:lnTo>
                    <a:lnTo>
                      <a:pt x="130" y="178"/>
                    </a:lnTo>
                    <a:lnTo>
                      <a:pt x="129" y="178"/>
                    </a:lnTo>
                    <a:lnTo>
                      <a:pt x="127" y="178"/>
                    </a:lnTo>
                    <a:lnTo>
                      <a:pt x="127" y="178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22" y="172"/>
                    </a:lnTo>
                    <a:lnTo>
                      <a:pt x="122" y="169"/>
                    </a:lnTo>
                    <a:lnTo>
                      <a:pt x="122" y="167"/>
                    </a:lnTo>
                    <a:lnTo>
                      <a:pt x="122" y="162"/>
                    </a:lnTo>
                    <a:lnTo>
                      <a:pt x="124" y="159"/>
                    </a:lnTo>
                    <a:lnTo>
                      <a:pt x="122" y="157"/>
                    </a:lnTo>
                    <a:lnTo>
                      <a:pt x="122" y="155"/>
                    </a:lnTo>
                    <a:lnTo>
                      <a:pt x="122" y="155"/>
                    </a:lnTo>
                    <a:lnTo>
                      <a:pt x="122" y="152"/>
                    </a:lnTo>
                    <a:lnTo>
                      <a:pt x="120" y="149"/>
                    </a:lnTo>
                    <a:lnTo>
                      <a:pt x="117" y="143"/>
                    </a:lnTo>
                    <a:lnTo>
                      <a:pt x="113" y="142"/>
                    </a:lnTo>
                    <a:lnTo>
                      <a:pt x="112" y="140"/>
                    </a:lnTo>
                    <a:lnTo>
                      <a:pt x="105" y="135"/>
                    </a:lnTo>
                    <a:lnTo>
                      <a:pt x="103" y="132"/>
                    </a:lnTo>
                    <a:lnTo>
                      <a:pt x="101" y="130"/>
                    </a:lnTo>
                    <a:lnTo>
                      <a:pt x="101" y="126"/>
                    </a:lnTo>
                    <a:lnTo>
                      <a:pt x="101" y="130"/>
                    </a:lnTo>
                    <a:lnTo>
                      <a:pt x="100" y="130"/>
                    </a:lnTo>
                    <a:lnTo>
                      <a:pt x="96" y="130"/>
                    </a:lnTo>
                    <a:lnTo>
                      <a:pt x="93" y="132"/>
                    </a:lnTo>
                    <a:lnTo>
                      <a:pt x="91" y="130"/>
                    </a:lnTo>
                    <a:lnTo>
                      <a:pt x="91" y="128"/>
                    </a:lnTo>
                    <a:lnTo>
                      <a:pt x="89" y="126"/>
                    </a:lnTo>
                    <a:lnTo>
                      <a:pt x="88" y="126"/>
                    </a:lnTo>
                    <a:lnTo>
                      <a:pt x="86" y="126"/>
                    </a:lnTo>
                    <a:lnTo>
                      <a:pt x="84" y="123"/>
                    </a:lnTo>
                    <a:lnTo>
                      <a:pt x="83" y="123"/>
                    </a:lnTo>
                    <a:lnTo>
                      <a:pt x="79" y="123"/>
                    </a:lnTo>
                    <a:lnTo>
                      <a:pt x="77" y="121"/>
                    </a:lnTo>
                    <a:lnTo>
                      <a:pt x="76" y="120"/>
                    </a:lnTo>
                    <a:lnTo>
                      <a:pt x="76" y="118"/>
                    </a:lnTo>
                    <a:lnTo>
                      <a:pt x="76" y="116"/>
                    </a:lnTo>
                    <a:lnTo>
                      <a:pt x="72" y="114"/>
                    </a:lnTo>
                    <a:lnTo>
                      <a:pt x="69" y="113"/>
                    </a:lnTo>
                    <a:lnTo>
                      <a:pt x="67" y="111"/>
                    </a:lnTo>
                    <a:lnTo>
                      <a:pt x="65" y="109"/>
                    </a:lnTo>
                    <a:lnTo>
                      <a:pt x="65" y="108"/>
                    </a:lnTo>
                    <a:lnTo>
                      <a:pt x="71" y="108"/>
                    </a:lnTo>
                    <a:lnTo>
                      <a:pt x="74" y="109"/>
                    </a:lnTo>
                    <a:lnTo>
                      <a:pt x="77" y="109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81" y="108"/>
                    </a:lnTo>
                    <a:lnTo>
                      <a:pt x="79" y="109"/>
                    </a:lnTo>
                    <a:lnTo>
                      <a:pt x="81" y="111"/>
                    </a:lnTo>
                    <a:lnTo>
                      <a:pt x="83" y="111"/>
                    </a:lnTo>
                    <a:lnTo>
                      <a:pt x="84" y="111"/>
                    </a:lnTo>
                    <a:lnTo>
                      <a:pt x="83" y="111"/>
                    </a:lnTo>
                    <a:lnTo>
                      <a:pt x="83" y="108"/>
                    </a:lnTo>
                    <a:lnTo>
                      <a:pt x="83" y="108"/>
                    </a:lnTo>
                    <a:lnTo>
                      <a:pt x="83" y="106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83" y="104"/>
                    </a:lnTo>
                    <a:lnTo>
                      <a:pt x="84" y="99"/>
                    </a:lnTo>
                    <a:lnTo>
                      <a:pt x="84" y="96"/>
                    </a:lnTo>
                    <a:lnTo>
                      <a:pt x="83" y="92"/>
                    </a:lnTo>
                    <a:lnTo>
                      <a:pt x="79" y="89"/>
                    </a:lnTo>
                    <a:lnTo>
                      <a:pt x="72" y="80"/>
                    </a:lnTo>
                    <a:lnTo>
                      <a:pt x="69" y="77"/>
                    </a:lnTo>
                    <a:lnTo>
                      <a:pt x="67" y="75"/>
                    </a:lnTo>
                    <a:lnTo>
                      <a:pt x="67" y="75"/>
                    </a:lnTo>
                    <a:lnTo>
                      <a:pt x="64" y="74"/>
                    </a:lnTo>
                    <a:lnTo>
                      <a:pt x="60" y="72"/>
                    </a:lnTo>
                    <a:lnTo>
                      <a:pt x="55" y="68"/>
                    </a:lnTo>
                    <a:lnTo>
                      <a:pt x="53" y="67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0"/>
                    </a:lnTo>
                    <a:lnTo>
                      <a:pt x="50" y="55"/>
                    </a:lnTo>
                    <a:lnTo>
                      <a:pt x="50" y="53"/>
                    </a:lnTo>
                    <a:lnTo>
                      <a:pt x="47" y="51"/>
                    </a:lnTo>
                    <a:lnTo>
                      <a:pt x="47" y="48"/>
                    </a:lnTo>
                    <a:lnTo>
                      <a:pt x="47" y="46"/>
                    </a:lnTo>
                    <a:lnTo>
                      <a:pt x="47" y="43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41" y="36"/>
                    </a:lnTo>
                    <a:lnTo>
                      <a:pt x="41" y="34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5" y="26"/>
                    </a:lnTo>
                    <a:lnTo>
                      <a:pt x="35" y="24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5" y="22"/>
                    </a:lnTo>
                    <a:lnTo>
                      <a:pt x="35" y="22"/>
                    </a:lnTo>
                    <a:lnTo>
                      <a:pt x="35" y="21"/>
                    </a:lnTo>
                    <a:lnTo>
                      <a:pt x="31" y="17"/>
                    </a:lnTo>
                    <a:lnTo>
                      <a:pt x="30" y="12"/>
                    </a:lnTo>
                    <a:lnTo>
                      <a:pt x="28" y="10"/>
                    </a:lnTo>
                    <a:lnTo>
                      <a:pt x="26" y="9"/>
                    </a:lnTo>
                    <a:lnTo>
                      <a:pt x="26" y="5"/>
                    </a:lnTo>
                    <a:lnTo>
                      <a:pt x="31" y="4"/>
                    </a:lnTo>
                    <a:lnTo>
                      <a:pt x="36" y="4"/>
                    </a:lnTo>
                    <a:lnTo>
                      <a:pt x="41" y="4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9" y="2"/>
                    </a:lnTo>
                    <a:lnTo>
                      <a:pt x="64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1" y="4"/>
                    </a:lnTo>
                    <a:lnTo>
                      <a:pt x="69" y="5"/>
                    </a:lnTo>
                    <a:lnTo>
                      <a:pt x="79" y="9"/>
                    </a:lnTo>
                    <a:lnTo>
                      <a:pt x="88" y="12"/>
                    </a:lnTo>
                    <a:lnTo>
                      <a:pt x="96" y="16"/>
                    </a:lnTo>
                    <a:lnTo>
                      <a:pt x="107" y="19"/>
                    </a:lnTo>
                    <a:lnTo>
                      <a:pt x="115" y="22"/>
                    </a:lnTo>
                    <a:lnTo>
                      <a:pt x="124" y="26"/>
                    </a:lnTo>
                    <a:lnTo>
                      <a:pt x="134" y="29"/>
                    </a:lnTo>
                    <a:lnTo>
                      <a:pt x="142" y="31"/>
                    </a:lnTo>
                    <a:lnTo>
                      <a:pt x="149" y="31"/>
                    </a:lnTo>
                    <a:lnTo>
                      <a:pt x="156" y="31"/>
                    </a:lnTo>
                    <a:lnTo>
                      <a:pt x="163" y="31"/>
                    </a:lnTo>
                    <a:lnTo>
                      <a:pt x="170" y="31"/>
                    </a:lnTo>
                    <a:lnTo>
                      <a:pt x="177" y="31"/>
                    </a:lnTo>
                    <a:lnTo>
                      <a:pt x="184" y="31"/>
                    </a:lnTo>
                    <a:lnTo>
                      <a:pt x="190" y="31"/>
                    </a:lnTo>
                    <a:lnTo>
                      <a:pt x="197" y="31"/>
                    </a:lnTo>
                    <a:lnTo>
                      <a:pt x="197" y="29"/>
                    </a:lnTo>
                    <a:lnTo>
                      <a:pt x="197" y="26"/>
                    </a:lnTo>
                    <a:lnTo>
                      <a:pt x="197" y="24"/>
                    </a:lnTo>
                    <a:lnTo>
                      <a:pt x="197" y="22"/>
                    </a:lnTo>
                    <a:lnTo>
                      <a:pt x="201" y="22"/>
                    </a:lnTo>
                    <a:lnTo>
                      <a:pt x="206" y="22"/>
                    </a:lnTo>
                    <a:lnTo>
                      <a:pt x="209" y="22"/>
                    </a:lnTo>
                    <a:lnTo>
                      <a:pt x="214" y="22"/>
                    </a:lnTo>
                    <a:lnTo>
                      <a:pt x="218" y="22"/>
                    </a:lnTo>
                    <a:lnTo>
                      <a:pt x="223" y="22"/>
                    </a:lnTo>
                    <a:lnTo>
                      <a:pt x="226" y="22"/>
                    </a:lnTo>
                    <a:lnTo>
                      <a:pt x="231" y="22"/>
                    </a:lnTo>
                    <a:lnTo>
                      <a:pt x="231" y="22"/>
                    </a:lnTo>
                    <a:lnTo>
                      <a:pt x="231" y="22"/>
                    </a:lnTo>
                    <a:lnTo>
                      <a:pt x="233" y="24"/>
                    </a:lnTo>
                    <a:lnTo>
                      <a:pt x="235" y="28"/>
                    </a:lnTo>
                    <a:lnTo>
                      <a:pt x="237" y="29"/>
                    </a:lnTo>
                    <a:lnTo>
                      <a:pt x="238" y="31"/>
                    </a:lnTo>
                    <a:lnTo>
                      <a:pt x="243" y="34"/>
                    </a:lnTo>
                    <a:lnTo>
                      <a:pt x="249" y="39"/>
                    </a:lnTo>
                    <a:lnTo>
                      <a:pt x="254" y="43"/>
                    </a:lnTo>
                    <a:lnTo>
                      <a:pt x="257" y="45"/>
                    </a:lnTo>
                    <a:lnTo>
                      <a:pt x="259" y="46"/>
                    </a:lnTo>
                    <a:lnTo>
                      <a:pt x="261" y="48"/>
                    </a:lnTo>
                    <a:lnTo>
                      <a:pt x="262" y="51"/>
                    </a:lnTo>
                    <a:lnTo>
                      <a:pt x="264" y="58"/>
                    </a:lnTo>
                    <a:lnTo>
                      <a:pt x="264" y="62"/>
                    </a:lnTo>
                    <a:lnTo>
                      <a:pt x="266" y="65"/>
                    </a:lnTo>
                    <a:lnTo>
                      <a:pt x="267" y="68"/>
                    </a:lnTo>
                    <a:lnTo>
                      <a:pt x="271" y="70"/>
                    </a:lnTo>
                    <a:lnTo>
                      <a:pt x="273" y="72"/>
                    </a:lnTo>
                    <a:lnTo>
                      <a:pt x="274" y="72"/>
                    </a:lnTo>
                    <a:lnTo>
                      <a:pt x="276" y="75"/>
                    </a:lnTo>
                    <a:lnTo>
                      <a:pt x="278" y="75"/>
                    </a:lnTo>
                    <a:lnTo>
                      <a:pt x="281" y="77"/>
                    </a:lnTo>
                    <a:lnTo>
                      <a:pt x="284" y="79"/>
                    </a:lnTo>
                    <a:lnTo>
                      <a:pt x="290" y="82"/>
                    </a:lnTo>
                    <a:lnTo>
                      <a:pt x="291" y="82"/>
                    </a:lnTo>
                    <a:lnTo>
                      <a:pt x="293" y="84"/>
                    </a:lnTo>
                    <a:lnTo>
                      <a:pt x="295" y="82"/>
                    </a:lnTo>
                    <a:lnTo>
                      <a:pt x="296" y="80"/>
                    </a:lnTo>
                    <a:lnTo>
                      <a:pt x="298" y="79"/>
                    </a:lnTo>
                    <a:lnTo>
                      <a:pt x="300" y="79"/>
                    </a:lnTo>
                    <a:lnTo>
                      <a:pt x="300" y="77"/>
                    </a:lnTo>
                    <a:lnTo>
                      <a:pt x="300" y="75"/>
                    </a:lnTo>
                    <a:lnTo>
                      <a:pt x="300" y="74"/>
                    </a:lnTo>
                    <a:lnTo>
                      <a:pt x="302" y="68"/>
                    </a:lnTo>
                    <a:lnTo>
                      <a:pt x="305" y="67"/>
                    </a:lnTo>
                    <a:lnTo>
                      <a:pt x="307" y="67"/>
                    </a:lnTo>
                    <a:lnTo>
                      <a:pt x="308" y="65"/>
                    </a:lnTo>
                    <a:lnTo>
                      <a:pt x="310" y="63"/>
                    </a:lnTo>
                    <a:lnTo>
                      <a:pt x="310" y="63"/>
                    </a:lnTo>
                    <a:lnTo>
                      <a:pt x="314" y="65"/>
                    </a:lnTo>
                    <a:lnTo>
                      <a:pt x="317" y="65"/>
                    </a:lnTo>
                    <a:lnTo>
                      <a:pt x="320" y="65"/>
                    </a:lnTo>
                    <a:lnTo>
                      <a:pt x="324" y="65"/>
                    </a:lnTo>
                    <a:lnTo>
                      <a:pt x="324" y="65"/>
                    </a:lnTo>
                    <a:lnTo>
                      <a:pt x="326" y="65"/>
                    </a:lnTo>
                    <a:lnTo>
                      <a:pt x="326" y="65"/>
                    </a:lnTo>
                    <a:lnTo>
                      <a:pt x="326" y="67"/>
                    </a:lnTo>
                    <a:lnTo>
                      <a:pt x="327" y="67"/>
                    </a:lnTo>
                    <a:lnTo>
                      <a:pt x="327" y="67"/>
                    </a:lnTo>
                    <a:lnTo>
                      <a:pt x="329" y="68"/>
                    </a:lnTo>
                    <a:lnTo>
                      <a:pt x="334" y="74"/>
                    </a:lnTo>
                    <a:lnTo>
                      <a:pt x="334" y="74"/>
                    </a:lnTo>
                    <a:lnTo>
                      <a:pt x="336" y="74"/>
                    </a:lnTo>
                    <a:lnTo>
                      <a:pt x="338" y="75"/>
                    </a:lnTo>
                    <a:lnTo>
                      <a:pt x="339" y="79"/>
                    </a:lnTo>
                    <a:lnTo>
                      <a:pt x="343" y="82"/>
                    </a:lnTo>
                    <a:lnTo>
                      <a:pt x="343" y="84"/>
                    </a:lnTo>
                    <a:lnTo>
                      <a:pt x="344" y="87"/>
                    </a:lnTo>
                    <a:lnTo>
                      <a:pt x="346" y="91"/>
                    </a:lnTo>
                    <a:lnTo>
                      <a:pt x="348" y="94"/>
                    </a:lnTo>
                    <a:lnTo>
                      <a:pt x="348" y="94"/>
                    </a:lnTo>
                    <a:lnTo>
                      <a:pt x="348" y="96"/>
                    </a:lnTo>
                    <a:lnTo>
                      <a:pt x="350" y="97"/>
                    </a:lnTo>
                    <a:lnTo>
                      <a:pt x="350" y="99"/>
                    </a:lnTo>
                    <a:lnTo>
                      <a:pt x="353" y="101"/>
                    </a:lnTo>
                    <a:lnTo>
                      <a:pt x="355" y="104"/>
                    </a:lnTo>
                    <a:lnTo>
                      <a:pt x="356" y="108"/>
                    </a:lnTo>
                    <a:lnTo>
                      <a:pt x="360" y="111"/>
                    </a:lnTo>
                    <a:lnTo>
                      <a:pt x="361" y="113"/>
                    </a:lnTo>
                    <a:lnTo>
                      <a:pt x="365" y="114"/>
                    </a:lnTo>
                    <a:lnTo>
                      <a:pt x="365" y="116"/>
                    </a:lnTo>
                    <a:lnTo>
                      <a:pt x="365" y="118"/>
                    </a:lnTo>
                    <a:lnTo>
                      <a:pt x="363" y="120"/>
                    </a:lnTo>
                    <a:lnTo>
                      <a:pt x="365" y="120"/>
                    </a:lnTo>
                    <a:lnTo>
                      <a:pt x="365" y="121"/>
                    </a:lnTo>
                    <a:lnTo>
                      <a:pt x="365" y="123"/>
                    </a:lnTo>
                    <a:lnTo>
                      <a:pt x="365" y="125"/>
                    </a:lnTo>
                    <a:lnTo>
                      <a:pt x="365" y="125"/>
                    </a:lnTo>
                    <a:lnTo>
                      <a:pt x="365" y="125"/>
                    </a:lnTo>
                    <a:lnTo>
                      <a:pt x="365" y="125"/>
                    </a:lnTo>
                    <a:lnTo>
                      <a:pt x="368" y="128"/>
                    </a:lnTo>
                    <a:lnTo>
                      <a:pt x="370" y="132"/>
                    </a:lnTo>
                    <a:lnTo>
                      <a:pt x="370" y="135"/>
                    </a:lnTo>
                    <a:lnTo>
                      <a:pt x="370" y="135"/>
                    </a:lnTo>
                    <a:lnTo>
                      <a:pt x="372" y="138"/>
                    </a:lnTo>
                    <a:lnTo>
                      <a:pt x="373" y="138"/>
                    </a:lnTo>
                    <a:lnTo>
                      <a:pt x="377" y="140"/>
                    </a:lnTo>
                    <a:lnTo>
                      <a:pt x="379" y="140"/>
                    </a:lnTo>
                    <a:lnTo>
                      <a:pt x="380" y="142"/>
                    </a:lnTo>
                    <a:lnTo>
                      <a:pt x="382" y="142"/>
                    </a:lnTo>
                    <a:lnTo>
                      <a:pt x="384" y="142"/>
                    </a:lnTo>
                    <a:lnTo>
                      <a:pt x="385" y="143"/>
                    </a:lnTo>
                    <a:lnTo>
                      <a:pt x="387" y="145"/>
                    </a:lnTo>
                    <a:lnTo>
                      <a:pt x="391" y="145"/>
                    </a:lnTo>
                    <a:lnTo>
                      <a:pt x="397" y="147"/>
                    </a:lnTo>
                    <a:lnTo>
                      <a:pt x="401" y="147"/>
                    </a:lnTo>
                    <a:lnTo>
                      <a:pt x="404" y="150"/>
                    </a:lnTo>
                    <a:lnTo>
                      <a:pt x="404" y="150"/>
                    </a:lnTo>
                    <a:lnTo>
                      <a:pt x="406" y="150"/>
                    </a:lnTo>
                    <a:lnTo>
                      <a:pt x="406" y="150"/>
                    </a:lnTo>
                    <a:lnTo>
                      <a:pt x="406" y="149"/>
                    </a:lnTo>
                    <a:lnTo>
                      <a:pt x="406" y="149"/>
                    </a:lnTo>
                    <a:lnTo>
                      <a:pt x="409" y="149"/>
                    </a:lnTo>
                    <a:lnTo>
                      <a:pt x="409" y="149"/>
                    </a:lnTo>
                    <a:close/>
                    <a:moveTo>
                      <a:pt x="72" y="22"/>
                    </a:moveTo>
                    <a:lnTo>
                      <a:pt x="72" y="24"/>
                    </a:lnTo>
                    <a:lnTo>
                      <a:pt x="71" y="22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2" y="22"/>
                    </a:lnTo>
                    <a:close/>
                    <a:moveTo>
                      <a:pt x="101" y="82"/>
                    </a:moveTo>
                    <a:lnTo>
                      <a:pt x="101" y="82"/>
                    </a:lnTo>
                    <a:lnTo>
                      <a:pt x="100" y="80"/>
                    </a:lnTo>
                    <a:lnTo>
                      <a:pt x="95" y="77"/>
                    </a:lnTo>
                    <a:lnTo>
                      <a:pt x="95" y="74"/>
                    </a:lnTo>
                    <a:lnTo>
                      <a:pt x="93" y="74"/>
                    </a:lnTo>
                    <a:lnTo>
                      <a:pt x="93" y="70"/>
                    </a:lnTo>
                    <a:lnTo>
                      <a:pt x="95" y="70"/>
                    </a:lnTo>
                    <a:lnTo>
                      <a:pt x="96" y="72"/>
                    </a:lnTo>
                    <a:lnTo>
                      <a:pt x="98" y="74"/>
                    </a:lnTo>
                    <a:lnTo>
                      <a:pt x="98" y="75"/>
                    </a:lnTo>
                    <a:lnTo>
                      <a:pt x="101" y="77"/>
                    </a:lnTo>
                    <a:lnTo>
                      <a:pt x="101" y="80"/>
                    </a:lnTo>
                    <a:lnTo>
                      <a:pt x="101" y="82"/>
                    </a:lnTo>
                    <a:lnTo>
                      <a:pt x="101" y="82"/>
                    </a:lnTo>
                    <a:close/>
                    <a:moveTo>
                      <a:pt x="120" y="82"/>
                    </a:moveTo>
                    <a:lnTo>
                      <a:pt x="119" y="87"/>
                    </a:lnTo>
                    <a:lnTo>
                      <a:pt x="117" y="87"/>
                    </a:lnTo>
                    <a:lnTo>
                      <a:pt x="115" y="86"/>
                    </a:lnTo>
                    <a:lnTo>
                      <a:pt x="113" y="86"/>
                    </a:lnTo>
                    <a:lnTo>
                      <a:pt x="115" y="79"/>
                    </a:lnTo>
                    <a:lnTo>
                      <a:pt x="117" y="79"/>
                    </a:lnTo>
                    <a:lnTo>
                      <a:pt x="119" y="77"/>
                    </a:lnTo>
                    <a:lnTo>
                      <a:pt x="119" y="79"/>
                    </a:lnTo>
                    <a:lnTo>
                      <a:pt x="119" y="80"/>
                    </a:lnTo>
                    <a:lnTo>
                      <a:pt x="120" y="82"/>
                    </a:lnTo>
                    <a:lnTo>
                      <a:pt x="120" y="82"/>
                    </a:lnTo>
                    <a:close/>
                    <a:moveTo>
                      <a:pt x="4" y="84"/>
                    </a:moveTo>
                    <a:lnTo>
                      <a:pt x="4" y="86"/>
                    </a:lnTo>
                    <a:lnTo>
                      <a:pt x="0" y="80"/>
                    </a:lnTo>
                    <a:lnTo>
                      <a:pt x="0" y="79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2" y="80"/>
                    </a:lnTo>
                    <a:lnTo>
                      <a:pt x="4" y="80"/>
                    </a:lnTo>
                    <a:lnTo>
                      <a:pt x="4" y="82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  <a:moveTo>
                      <a:pt x="64" y="103"/>
                    </a:moveTo>
                    <a:lnTo>
                      <a:pt x="64" y="104"/>
                    </a:lnTo>
                    <a:lnTo>
                      <a:pt x="60" y="103"/>
                    </a:lnTo>
                    <a:lnTo>
                      <a:pt x="62" y="99"/>
                    </a:lnTo>
                    <a:lnTo>
                      <a:pt x="62" y="97"/>
                    </a:lnTo>
                    <a:lnTo>
                      <a:pt x="62" y="97"/>
                    </a:lnTo>
                    <a:lnTo>
                      <a:pt x="62" y="97"/>
                    </a:lnTo>
                    <a:lnTo>
                      <a:pt x="64" y="101"/>
                    </a:lnTo>
                    <a:lnTo>
                      <a:pt x="64" y="103"/>
                    </a:lnTo>
                    <a:lnTo>
                      <a:pt x="64" y="103"/>
                    </a:lnTo>
                    <a:close/>
                    <a:moveTo>
                      <a:pt x="141" y="147"/>
                    </a:moveTo>
                    <a:lnTo>
                      <a:pt x="142" y="147"/>
                    </a:lnTo>
                    <a:lnTo>
                      <a:pt x="141" y="149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9" y="150"/>
                    </a:lnTo>
                    <a:lnTo>
                      <a:pt x="139" y="147"/>
                    </a:lnTo>
                    <a:lnTo>
                      <a:pt x="141" y="145"/>
                    </a:lnTo>
                    <a:lnTo>
                      <a:pt x="141" y="145"/>
                    </a:lnTo>
                    <a:lnTo>
                      <a:pt x="141" y="147"/>
                    </a:lnTo>
                    <a:lnTo>
                      <a:pt x="141" y="147"/>
                    </a:lnTo>
                    <a:close/>
                    <a:moveTo>
                      <a:pt x="124" y="178"/>
                    </a:moveTo>
                    <a:lnTo>
                      <a:pt x="122" y="178"/>
                    </a:lnTo>
                    <a:lnTo>
                      <a:pt x="120" y="176"/>
                    </a:lnTo>
                    <a:lnTo>
                      <a:pt x="120" y="174"/>
                    </a:lnTo>
                    <a:lnTo>
                      <a:pt x="120" y="174"/>
                    </a:lnTo>
                    <a:lnTo>
                      <a:pt x="119" y="172"/>
                    </a:lnTo>
                    <a:lnTo>
                      <a:pt x="120" y="169"/>
                    </a:lnTo>
                    <a:lnTo>
                      <a:pt x="120" y="162"/>
                    </a:lnTo>
                    <a:lnTo>
                      <a:pt x="122" y="164"/>
                    </a:lnTo>
                    <a:lnTo>
                      <a:pt x="120" y="171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22" y="174"/>
                    </a:lnTo>
                    <a:lnTo>
                      <a:pt x="122" y="176"/>
                    </a:lnTo>
                    <a:lnTo>
                      <a:pt x="124" y="178"/>
                    </a:lnTo>
                    <a:lnTo>
                      <a:pt x="124" y="178"/>
                    </a:lnTo>
                    <a:lnTo>
                      <a:pt x="124" y="178"/>
                    </a:lnTo>
                    <a:close/>
                    <a:moveTo>
                      <a:pt x="151" y="169"/>
                    </a:moveTo>
                    <a:lnTo>
                      <a:pt x="153" y="171"/>
                    </a:lnTo>
                    <a:lnTo>
                      <a:pt x="151" y="171"/>
                    </a:lnTo>
                    <a:lnTo>
                      <a:pt x="149" y="169"/>
                    </a:lnTo>
                    <a:lnTo>
                      <a:pt x="149" y="167"/>
                    </a:lnTo>
                    <a:lnTo>
                      <a:pt x="149" y="167"/>
                    </a:lnTo>
                    <a:lnTo>
                      <a:pt x="149" y="167"/>
                    </a:lnTo>
                    <a:lnTo>
                      <a:pt x="151" y="167"/>
                    </a:lnTo>
                    <a:lnTo>
                      <a:pt x="151" y="169"/>
                    </a:lnTo>
                    <a:lnTo>
                      <a:pt x="151" y="169"/>
                    </a:lnTo>
                    <a:close/>
                    <a:moveTo>
                      <a:pt x="130" y="181"/>
                    </a:moveTo>
                    <a:lnTo>
                      <a:pt x="130" y="183"/>
                    </a:lnTo>
                    <a:lnTo>
                      <a:pt x="124" y="178"/>
                    </a:lnTo>
                    <a:lnTo>
                      <a:pt x="125" y="178"/>
                    </a:lnTo>
                    <a:lnTo>
                      <a:pt x="127" y="178"/>
                    </a:lnTo>
                    <a:lnTo>
                      <a:pt x="130" y="181"/>
                    </a:lnTo>
                    <a:close/>
                    <a:moveTo>
                      <a:pt x="166" y="186"/>
                    </a:moveTo>
                    <a:lnTo>
                      <a:pt x="166" y="186"/>
                    </a:lnTo>
                    <a:lnTo>
                      <a:pt x="165" y="184"/>
                    </a:lnTo>
                    <a:lnTo>
                      <a:pt x="165" y="183"/>
                    </a:lnTo>
                    <a:lnTo>
                      <a:pt x="165" y="183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6" y="186"/>
                    </a:lnTo>
                    <a:close/>
                    <a:moveTo>
                      <a:pt x="230" y="239"/>
                    </a:moveTo>
                    <a:lnTo>
                      <a:pt x="230" y="241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26" y="237"/>
                    </a:lnTo>
                    <a:lnTo>
                      <a:pt x="228" y="237"/>
                    </a:lnTo>
                    <a:lnTo>
                      <a:pt x="230" y="237"/>
                    </a:lnTo>
                    <a:lnTo>
                      <a:pt x="230" y="237"/>
                    </a:lnTo>
                    <a:lnTo>
                      <a:pt x="230" y="239"/>
                    </a:lnTo>
                    <a:close/>
                    <a:moveTo>
                      <a:pt x="610" y="246"/>
                    </a:moveTo>
                    <a:lnTo>
                      <a:pt x="610" y="247"/>
                    </a:lnTo>
                    <a:lnTo>
                      <a:pt x="610" y="247"/>
                    </a:lnTo>
                    <a:lnTo>
                      <a:pt x="610" y="246"/>
                    </a:lnTo>
                    <a:lnTo>
                      <a:pt x="610" y="246"/>
                    </a:lnTo>
                    <a:lnTo>
                      <a:pt x="610" y="246"/>
                    </a:lnTo>
                    <a:lnTo>
                      <a:pt x="610" y="246"/>
                    </a:lnTo>
                    <a:lnTo>
                      <a:pt x="610" y="246"/>
                    </a:lnTo>
                    <a:close/>
                    <a:moveTo>
                      <a:pt x="606" y="264"/>
                    </a:moveTo>
                    <a:lnTo>
                      <a:pt x="604" y="266"/>
                    </a:lnTo>
                    <a:lnTo>
                      <a:pt x="604" y="264"/>
                    </a:lnTo>
                    <a:lnTo>
                      <a:pt x="604" y="261"/>
                    </a:lnTo>
                    <a:lnTo>
                      <a:pt x="606" y="261"/>
                    </a:lnTo>
                    <a:lnTo>
                      <a:pt x="608" y="259"/>
                    </a:lnTo>
                    <a:lnTo>
                      <a:pt x="610" y="259"/>
                    </a:lnTo>
                    <a:lnTo>
                      <a:pt x="610" y="261"/>
                    </a:lnTo>
                    <a:lnTo>
                      <a:pt x="608" y="263"/>
                    </a:lnTo>
                    <a:lnTo>
                      <a:pt x="606" y="264"/>
                    </a:lnTo>
                    <a:lnTo>
                      <a:pt x="606" y="264"/>
                    </a:lnTo>
                    <a:close/>
                    <a:moveTo>
                      <a:pt x="144" y="297"/>
                    </a:moveTo>
                    <a:lnTo>
                      <a:pt x="144" y="297"/>
                    </a:lnTo>
                    <a:lnTo>
                      <a:pt x="142" y="295"/>
                    </a:lnTo>
                    <a:lnTo>
                      <a:pt x="142" y="295"/>
                    </a:lnTo>
                    <a:lnTo>
                      <a:pt x="144" y="295"/>
                    </a:lnTo>
                    <a:lnTo>
                      <a:pt x="144" y="295"/>
                    </a:lnTo>
                    <a:lnTo>
                      <a:pt x="144" y="297"/>
                    </a:lnTo>
                    <a:lnTo>
                      <a:pt x="144" y="297"/>
                    </a:lnTo>
                    <a:close/>
                    <a:moveTo>
                      <a:pt x="514" y="299"/>
                    </a:moveTo>
                    <a:lnTo>
                      <a:pt x="512" y="299"/>
                    </a:lnTo>
                    <a:lnTo>
                      <a:pt x="512" y="299"/>
                    </a:lnTo>
                    <a:lnTo>
                      <a:pt x="516" y="297"/>
                    </a:lnTo>
                    <a:lnTo>
                      <a:pt x="517" y="297"/>
                    </a:lnTo>
                    <a:lnTo>
                      <a:pt x="517" y="297"/>
                    </a:lnTo>
                    <a:lnTo>
                      <a:pt x="516" y="297"/>
                    </a:lnTo>
                    <a:lnTo>
                      <a:pt x="514" y="299"/>
                    </a:lnTo>
                    <a:lnTo>
                      <a:pt x="514" y="29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29" name="Freeform 164"/>
              <p:cNvSpPr>
                <a:spLocks noEditPoints="1"/>
              </p:cNvSpPr>
              <p:nvPr/>
            </p:nvSpPr>
            <p:spPr bwMode="auto">
              <a:xfrm>
                <a:off x="5550" y="2909"/>
                <a:ext cx="376" cy="123"/>
              </a:xfrm>
              <a:custGeom>
                <a:avLst/>
                <a:gdLst>
                  <a:gd name="T0" fmla="*/ 338 w 376"/>
                  <a:gd name="T1" fmla="*/ 4 h 123"/>
                  <a:gd name="T2" fmla="*/ 328 w 376"/>
                  <a:gd name="T3" fmla="*/ 56 h 123"/>
                  <a:gd name="T4" fmla="*/ 316 w 376"/>
                  <a:gd name="T5" fmla="*/ 56 h 123"/>
                  <a:gd name="T6" fmla="*/ 306 w 376"/>
                  <a:gd name="T7" fmla="*/ 65 h 123"/>
                  <a:gd name="T8" fmla="*/ 304 w 376"/>
                  <a:gd name="T9" fmla="*/ 80 h 123"/>
                  <a:gd name="T10" fmla="*/ 297 w 376"/>
                  <a:gd name="T11" fmla="*/ 87 h 123"/>
                  <a:gd name="T12" fmla="*/ 294 w 376"/>
                  <a:gd name="T13" fmla="*/ 96 h 123"/>
                  <a:gd name="T14" fmla="*/ 290 w 376"/>
                  <a:gd name="T15" fmla="*/ 104 h 123"/>
                  <a:gd name="T16" fmla="*/ 284 w 376"/>
                  <a:gd name="T17" fmla="*/ 111 h 123"/>
                  <a:gd name="T18" fmla="*/ 266 w 376"/>
                  <a:gd name="T19" fmla="*/ 114 h 123"/>
                  <a:gd name="T20" fmla="*/ 254 w 376"/>
                  <a:gd name="T21" fmla="*/ 109 h 123"/>
                  <a:gd name="T22" fmla="*/ 234 w 376"/>
                  <a:gd name="T23" fmla="*/ 121 h 123"/>
                  <a:gd name="T24" fmla="*/ 217 w 376"/>
                  <a:gd name="T25" fmla="*/ 121 h 123"/>
                  <a:gd name="T26" fmla="*/ 198 w 376"/>
                  <a:gd name="T27" fmla="*/ 114 h 123"/>
                  <a:gd name="T28" fmla="*/ 191 w 376"/>
                  <a:gd name="T29" fmla="*/ 101 h 123"/>
                  <a:gd name="T30" fmla="*/ 207 w 376"/>
                  <a:gd name="T31" fmla="*/ 108 h 123"/>
                  <a:gd name="T32" fmla="*/ 219 w 376"/>
                  <a:gd name="T33" fmla="*/ 111 h 123"/>
                  <a:gd name="T34" fmla="*/ 222 w 376"/>
                  <a:gd name="T35" fmla="*/ 97 h 123"/>
                  <a:gd name="T36" fmla="*/ 227 w 376"/>
                  <a:gd name="T37" fmla="*/ 92 h 123"/>
                  <a:gd name="T38" fmla="*/ 258 w 376"/>
                  <a:gd name="T39" fmla="*/ 79 h 123"/>
                  <a:gd name="T40" fmla="*/ 275 w 376"/>
                  <a:gd name="T41" fmla="*/ 53 h 123"/>
                  <a:gd name="T42" fmla="*/ 282 w 376"/>
                  <a:gd name="T43" fmla="*/ 58 h 123"/>
                  <a:gd name="T44" fmla="*/ 290 w 376"/>
                  <a:gd name="T45" fmla="*/ 60 h 123"/>
                  <a:gd name="T46" fmla="*/ 290 w 376"/>
                  <a:gd name="T47" fmla="*/ 50 h 123"/>
                  <a:gd name="T48" fmla="*/ 297 w 376"/>
                  <a:gd name="T49" fmla="*/ 56 h 123"/>
                  <a:gd name="T50" fmla="*/ 297 w 376"/>
                  <a:gd name="T51" fmla="*/ 46 h 123"/>
                  <a:gd name="T52" fmla="*/ 306 w 376"/>
                  <a:gd name="T53" fmla="*/ 34 h 123"/>
                  <a:gd name="T54" fmla="*/ 316 w 376"/>
                  <a:gd name="T55" fmla="*/ 26 h 123"/>
                  <a:gd name="T56" fmla="*/ 330 w 376"/>
                  <a:gd name="T57" fmla="*/ 12 h 123"/>
                  <a:gd name="T58" fmla="*/ 338 w 376"/>
                  <a:gd name="T59" fmla="*/ 9 h 123"/>
                  <a:gd name="T60" fmla="*/ 347 w 376"/>
                  <a:gd name="T61" fmla="*/ 21 h 123"/>
                  <a:gd name="T62" fmla="*/ 354 w 376"/>
                  <a:gd name="T63" fmla="*/ 26 h 123"/>
                  <a:gd name="T64" fmla="*/ 359 w 376"/>
                  <a:gd name="T65" fmla="*/ 29 h 123"/>
                  <a:gd name="T66" fmla="*/ 373 w 376"/>
                  <a:gd name="T67" fmla="*/ 36 h 123"/>
                  <a:gd name="T68" fmla="*/ 369 w 376"/>
                  <a:gd name="T69" fmla="*/ 44 h 123"/>
                  <a:gd name="T70" fmla="*/ 364 w 376"/>
                  <a:gd name="T71" fmla="*/ 55 h 123"/>
                  <a:gd name="T72" fmla="*/ 347 w 376"/>
                  <a:gd name="T73" fmla="*/ 56 h 123"/>
                  <a:gd name="T74" fmla="*/ 56 w 376"/>
                  <a:gd name="T75" fmla="*/ 27 h 123"/>
                  <a:gd name="T76" fmla="*/ 73 w 376"/>
                  <a:gd name="T77" fmla="*/ 63 h 123"/>
                  <a:gd name="T78" fmla="*/ 80 w 376"/>
                  <a:gd name="T79" fmla="*/ 91 h 123"/>
                  <a:gd name="T80" fmla="*/ 85 w 376"/>
                  <a:gd name="T81" fmla="*/ 113 h 123"/>
                  <a:gd name="T82" fmla="*/ 78 w 376"/>
                  <a:gd name="T83" fmla="*/ 113 h 123"/>
                  <a:gd name="T84" fmla="*/ 47 w 376"/>
                  <a:gd name="T85" fmla="*/ 97 h 123"/>
                  <a:gd name="T86" fmla="*/ 32 w 376"/>
                  <a:gd name="T87" fmla="*/ 79 h 123"/>
                  <a:gd name="T88" fmla="*/ 20 w 376"/>
                  <a:gd name="T89" fmla="*/ 60 h 123"/>
                  <a:gd name="T90" fmla="*/ 10 w 376"/>
                  <a:gd name="T91" fmla="*/ 17 h 123"/>
                  <a:gd name="T92" fmla="*/ 20 w 376"/>
                  <a:gd name="T93" fmla="*/ 16 h 123"/>
                  <a:gd name="T94" fmla="*/ 27 w 376"/>
                  <a:gd name="T95" fmla="*/ 24 h 123"/>
                  <a:gd name="T96" fmla="*/ 30 w 376"/>
                  <a:gd name="T97" fmla="*/ 31 h 123"/>
                  <a:gd name="T98" fmla="*/ 41 w 376"/>
                  <a:gd name="T99" fmla="*/ 29 h 123"/>
                  <a:gd name="T100" fmla="*/ 5 w 376"/>
                  <a:gd name="T101" fmla="*/ 19 h 123"/>
                  <a:gd name="T102" fmla="*/ 1 w 376"/>
                  <a:gd name="T103" fmla="*/ 17 h 123"/>
                  <a:gd name="T104" fmla="*/ 11 w 376"/>
                  <a:gd name="T105" fmla="*/ 36 h 123"/>
                  <a:gd name="T106" fmla="*/ 345 w 376"/>
                  <a:gd name="T107" fmla="*/ 58 h 123"/>
                  <a:gd name="T108" fmla="*/ 32 w 376"/>
                  <a:gd name="T109" fmla="*/ 82 h 123"/>
                  <a:gd name="T110" fmla="*/ 88 w 376"/>
                  <a:gd name="T111" fmla="*/ 87 h 123"/>
                  <a:gd name="T112" fmla="*/ 225 w 376"/>
                  <a:gd name="T113" fmla="*/ 9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6" h="123">
                    <a:moveTo>
                      <a:pt x="337" y="4"/>
                    </a:moveTo>
                    <a:lnTo>
                      <a:pt x="335" y="4"/>
                    </a:lnTo>
                    <a:lnTo>
                      <a:pt x="335" y="4"/>
                    </a:lnTo>
                    <a:lnTo>
                      <a:pt x="335" y="2"/>
                    </a:lnTo>
                    <a:lnTo>
                      <a:pt x="337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38" y="2"/>
                    </a:lnTo>
                    <a:lnTo>
                      <a:pt x="338" y="4"/>
                    </a:lnTo>
                    <a:lnTo>
                      <a:pt x="337" y="4"/>
                    </a:lnTo>
                    <a:lnTo>
                      <a:pt x="337" y="4"/>
                    </a:lnTo>
                    <a:close/>
                    <a:moveTo>
                      <a:pt x="343" y="60"/>
                    </a:moveTo>
                    <a:lnTo>
                      <a:pt x="343" y="60"/>
                    </a:lnTo>
                    <a:lnTo>
                      <a:pt x="342" y="60"/>
                    </a:lnTo>
                    <a:lnTo>
                      <a:pt x="338" y="58"/>
                    </a:lnTo>
                    <a:lnTo>
                      <a:pt x="335" y="56"/>
                    </a:lnTo>
                    <a:lnTo>
                      <a:pt x="330" y="56"/>
                    </a:lnTo>
                    <a:lnTo>
                      <a:pt x="328" y="56"/>
                    </a:lnTo>
                    <a:lnTo>
                      <a:pt x="326" y="56"/>
                    </a:lnTo>
                    <a:lnTo>
                      <a:pt x="325" y="56"/>
                    </a:lnTo>
                    <a:lnTo>
                      <a:pt x="325" y="56"/>
                    </a:lnTo>
                    <a:lnTo>
                      <a:pt x="325" y="56"/>
                    </a:lnTo>
                    <a:lnTo>
                      <a:pt x="321" y="58"/>
                    </a:lnTo>
                    <a:lnTo>
                      <a:pt x="321" y="58"/>
                    </a:lnTo>
                    <a:lnTo>
                      <a:pt x="320" y="56"/>
                    </a:lnTo>
                    <a:lnTo>
                      <a:pt x="318" y="56"/>
                    </a:lnTo>
                    <a:lnTo>
                      <a:pt x="316" y="56"/>
                    </a:lnTo>
                    <a:lnTo>
                      <a:pt x="314" y="58"/>
                    </a:lnTo>
                    <a:lnTo>
                      <a:pt x="313" y="56"/>
                    </a:lnTo>
                    <a:lnTo>
                      <a:pt x="311" y="56"/>
                    </a:lnTo>
                    <a:lnTo>
                      <a:pt x="311" y="56"/>
                    </a:lnTo>
                    <a:lnTo>
                      <a:pt x="309" y="58"/>
                    </a:lnTo>
                    <a:lnTo>
                      <a:pt x="308" y="60"/>
                    </a:lnTo>
                    <a:lnTo>
                      <a:pt x="308" y="62"/>
                    </a:lnTo>
                    <a:lnTo>
                      <a:pt x="306" y="63"/>
                    </a:lnTo>
                    <a:lnTo>
                      <a:pt x="306" y="65"/>
                    </a:lnTo>
                    <a:lnTo>
                      <a:pt x="306" y="68"/>
                    </a:lnTo>
                    <a:lnTo>
                      <a:pt x="306" y="70"/>
                    </a:lnTo>
                    <a:lnTo>
                      <a:pt x="306" y="73"/>
                    </a:lnTo>
                    <a:lnTo>
                      <a:pt x="306" y="73"/>
                    </a:lnTo>
                    <a:lnTo>
                      <a:pt x="304" y="75"/>
                    </a:lnTo>
                    <a:lnTo>
                      <a:pt x="304" y="77"/>
                    </a:lnTo>
                    <a:lnTo>
                      <a:pt x="304" y="79"/>
                    </a:lnTo>
                    <a:lnTo>
                      <a:pt x="304" y="79"/>
                    </a:lnTo>
                    <a:lnTo>
                      <a:pt x="304" y="80"/>
                    </a:lnTo>
                    <a:lnTo>
                      <a:pt x="304" y="82"/>
                    </a:lnTo>
                    <a:lnTo>
                      <a:pt x="302" y="82"/>
                    </a:lnTo>
                    <a:lnTo>
                      <a:pt x="301" y="82"/>
                    </a:lnTo>
                    <a:lnTo>
                      <a:pt x="299" y="82"/>
                    </a:lnTo>
                    <a:lnTo>
                      <a:pt x="299" y="84"/>
                    </a:lnTo>
                    <a:lnTo>
                      <a:pt x="297" y="85"/>
                    </a:lnTo>
                    <a:lnTo>
                      <a:pt x="297" y="85"/>
                    </a:lnTo>
                    <a:lnTo>
                      <a:pt x="297" y="87"/>
                    </a:lnTo>
                    <a:lnTo>
                      <a:pt x="297" y="87"/>
                    </a:lnTo>
                    <a:lnTo>
                      <a:pt x="296" y="87"/>
                    </a:lnTo>
                    <a:lnTo>
                      <a:pt x="296" y="89"/>
                    </a:lnTo>
                    <a:lnTo>
                      <a:pt x="296" y="89"/>
                    </a:lnTo>
                    <a:lnTo>
                      <a:pt x="297" y="91"/>
                    </a:lnTo>
                    <a:lnTo>
                      <a:pt x="299" y="91"/>
                    </a:lnTo>
                    <a:lnTo>
                      <a:pt x="299" y="92"/>
                    </a:lnTo>
                    <a:lnTo>
                      <a:pt x="297" y="92"/>
                    </a:lnTo>
                    <a:lnTo>
                      <a:pt x="297" y="94"/>
                    </a:lnTo>
                    <a:lnTo>
                      <a:pt x="294" y="96"/>
                    </a:lnTo>
                    <a:lnTo>
                      <a:pt x="292" y="97"/>
                    </a:lnTo>
                    <a:lnTo>
                      <a:pt x="290" y="97"/>
                    </a:lnTo>
                    <a:lnTo>
                      <a:pt x="290" y="97"/>
                    </a:lnTo>
                    <a:lnTo>
                      <a:pt x="290" y="99"/>
                    </a:lnTo>
                    <a:lnTo>
                      <a:pt x="290" y="101"/>
                    </a:lnTo>
                    <a:lnTo>
                      <a:pt x="292" y="101"/>
                    </a:lnTo>
                    <a:lnTo>
                      <a:pt x="292" y="102"/>
                    </a:lnTo>
                    <a:lnTo>
                      <a:pt x="290" y="102"/>
                    </a:lnTo>
                    <a:lnTo>
                      <a:pt x="290" y="104"/>
                    </a:lnTo>
                    <a:lnTo>
                      <a:pt x="290" y="104"/>
                    </a:lnTo>
                    <a:lnTo>
                      <a:pt x="289" y="104"/>
                    </a:lnTo>
                    <a:lnTo>
                      <a:pt x="289" y="106"/>
                    </a:lnTo>
                    <a:lnTo>
                      <a:pt x="289" y="108"/>
                    </a:lnTo>
                    <a:lnTo>
                      <a:pt x="287" y="109"/>
                    </a:lnTo>
                    <a:lnTo>
                      <a:pt x="287" y="111"/>
                    </a:lnTo>
                    <a:lnTo>
                      <a:pt x="285" y="111"/>
                    </a:lnTo>
                    <a:lnTo>
                      <a:pt x="285" y="113"/>
                    </a:lnTo>
                    <a:lnTo>
                      <a:pt x="284" y="111"/>
                    </a:lnTo>
                    <a:lnTo>
                      <a:pt x="280" y="111"/>
                    </a:lnTo>
                    <a:lnTo>
                      <a:pt x="278" y="113"/>
                    </a:lnTo>
                    <a:lnTo>
                      <a:pt x="275" y="113"/>
                    </a:lnTo>
                    <a:lnTo>
                      <a:pt x="273" y="113"/>
                    </a:lnTo>
                    <a:lnTo>
                      <a:pt x="272" y="113"/>
                    </a:lnTo>
                    <a:lnTo>
                      <a:pt x="272" y="114"/>
                    </a:lnTo>
                    <a:lnTo>
                      <a:pt x="270" y="116"/>
                    </a:lnTo>
                    <a:lnTo>
                      <a:pt x="268" y="116"/>
                    </a:lnTo>
                    <a:lnTo>
                      <a:pt x="266" y="114"/>
                    </a:lnTo>
                    <a:lnTo>
                      <a:pt x="265" y="114"/>
                    </a:lnTo>
                    <a:lnTo>
                      <a:pt x="263" y="114"/>
                    </a:lnTo>
                    <a:lnTo>
                      <a:pt x="260" y="113"/>
                    </a:lnTo>
                    <a:lnTo>
                      <a:pt x="258" y="113"/>
                    </a:lnTo>
                    <a:lnTo>
                      <a:pt x="256" y="113"/>
                    </a:lnTo>
                    <a:lnTo>
                      <a:pt x="256" y="113"/>
                    </a:lnTo>
                    <a:lnTo>
                      <a:pt x="256" y="111"/>
                    </a:lnTo>
                    <a:lnTo>
                      <a:pt x="256" y="111"/>
                    </a:lnTo>
                    <a:lnTo>
                      <a:pt x="254" y="109"/>
                    </a:lnTo>
                    <a:lnTo>
                      <a:pt x="246" y="109"/>
                    </a:lnTo>
                    <a:lnTo>
                      <a:pt x="244" y="111"/>
                    </a:lnTo>
                    <a:lnTo>
                      <a:pt x="242" y="111"/>
                    </a:lnTo>
                    <a:lnTo>
                      <a:pt x="241" y="113"/>
                    </a:lnTo>
                    <a:lnTo>
                      <a:pt x="241" y="114"/>
                    </a:lnTo>
                    <a:lnTo>
                      <a:pt x="239" y="116"/>
                    </a:lnTo>
                    <a:lnTo>
                      <a:pt x="239" y="118"/>
                    </a:lnTo>
                    <a:lnTo>
                      <a:pt x="236" y="118"/>
                    </a:lnTo>
                    <a:lnTo>
                      <a:pt x="234" y="121"/>
                    </a:lnTo>
                    <a:lnTo>
                      <a:pt x="232" y="121"/>
                    </a:lnTo>
                    <a:lnTo>
                      <a:pt x="231" y="121"/>
                    </a:lnTo>
                    <a:lnTo>
                      <a:pt x="229" y="119"/>
                    </a:lnTo>
                    <a:lnTo>
                      <a:pt x="229" y="121"/>
                    </a:lnTo>
                    <a:lnTo>
                      <a:pt x="227" y="121"/>
                    </a:lnTo>
                    <a:lnTo>
                      <a:pt x="224" y="119"/>
                    </a:lnTo>
                    <a:lnTo>
                      <a:pt x="220" y="119"/>
                    </a:lnTo>
                    <a:lnTo>
                      <a:pt x="219" y="119"/>
                    </a:lnTo>
                    <a:lnTo>
                      <a:pt x="217" y="121"/>
                    </a:lnTo>
                    <a:lnTo>
                      <a:pt x="210" y="123"/>
                    </a:lnTo>
                    <a:lnTo>
                      <a:pt x="208" y="123"/>
                    </a:lnTo>
                    <a:lnTo>
                      <a:pt x="208" y="123"/>
                    </a:lnTo>
                    <a:lnTo>
                      <a:pt x="207" y="121"/>
                    </a:lnTo>
                    <a:lnTo>
                      <a:pt x="205" y="121"/>
                    </a:lnTo>
                    <a:lnTo>
                      <a:pt x="201" y="118"/>
                    </a:lnTo>
                    <a:lnTo>
                      <a:pt x="200" y="116"/>
                    </a:lnTo>
                    <a:lnTo>
                      <a:pt x="198" y="116"/>
                    </a:lnTo>
                    <a:lnTo>
                      <a:pt x="198" y="114"/>
                    </a:lnTo>
                    <a:lnTo>
                      <a:pt x="196" y="113"/>
                    </a:lnTo>
                    <a:lnTo>
                      <a:pt x="195" y="113"/>
                    </a:lnTo>
                    <a:lnTo>
                      <a:pt x="193" y="111"/>
                    </a:lnTo>
                    <a:lnTo>
                      <a:pt x="193" y="109"/>
                    </a:lnTo>
                    <a:lnTo>
                      <a:pt x="191" y="106"/>
                    </a:lnTo>
                    <a:lnTo>
                      <a:pt x="191" y="106"/>
                    </a:lnTo>
                    <a:lnTo>
                      <a:pt x="189" y="104"/>
                    </a:lnTo>
                    <a:lnTo>
                      <a:pt x="189" y="104"/>
                    </a:lnTo>
                    <a:lnTo>
                      <a:pt x="191" y="101"/>
                    </a:lnTo>
                    <a:lnTo>
                      <a:pt x="193" y="104"/>
                    </a:lnTo>
                    <a:lnTo>
                      <a:pt x="193" y="104"/>
                    </a:lnTo>
                    <a:lnTo>
                      <a:pt x="196" y="106"/>
                    </a:lnTo>
                    <a:lnTo>
                      <a:pt x="198" y="108"/>
                    </a:lnTo>
                    <a:lnTo>
                      <a:pt x="201" y="108"/>
                    </a:lnTo>
                    <a:lnTo>
                      <a:pt x="203" y="108"/>
                    </a:lnTo>
                    <a:lnTo>
                      <a:pt x="205" y="108"/>
                    </a:lnTo>
                    <a:lnTo>
                      <a:pt x="205" y="108"/>
                    </a:lnTo>
                    <a:lnTo>
                      <a:pt x="207" y="108"/>
                    </a:lnTo>
                    <a:lnTo>
                      <a:pt x="212" y="111"/>
                    </a:lnTo>
                    <a:lnTo>
                      <a:pt x="213" y="111"/>
                    </a:lnTo>
                    <a:lnTo>
                      <a:pt x="215" y="111"/>
                    </a:lnTo>
                    <a:lnTo>
                      <a:pt x="217" y="111"/>
                    </a:lnTo>
                    <a:lnTo>
                      <a:pt x="220" y="113"/>
                    </a:lnTo>
                    <a:lnTo>
                      <a:pt x="220" y="113"/>
                    </a:lnTo>
                    <a:lnTo>
                      <a:pt x="222" y="113"/>
                    </a:lnTo>
                    <a:lnTo>
                      <a:pt x="220" y="113"/>
                    </a:lnTo>
                    <a:lnTo>
                      <a:pt x="219" y="111"/>
                    </a:lnTo>
                    <a:lnTo>
                      <a:pt x="219" y="109"/>
                    </a:lnTo>
                    <a:lnTo>
                      <a:pt x="219" y="109"/>
                    </a:lnTo>
                    <a:lnTo>
                      <a:pt x="220" y="108"/>
                    </a:lnTo>
                    <a:lnTo>
                      <a:pt x="220" y="106"/>
                    </a:lnTo>
                    <a:lnTo>
                      <a:pt x="222" y="104"/>
                    </a:lnTo>
                    <a:lnTo>
                      <a:pt x="222" y="102"/>
                    </a:lnTo>
                    <a:lnTo>
                      <a:pt x="222" y="101"/>
                    </a:lnTo>
                    <a:lnTo>
                      <a:pt x="224" y="99"/>
                    </a:lnTo>
                    <a:lnTo>
                      <a:pt x="222" y="97"/>
                    </a:lnTo>
                    <a:lnTo>
                      <a:pt x="222" y="96"/>
                    </a:lnTo>
                    <a:lnTo>
                      <a:pt x="222" y="94"/>
                    </a:lnTo>
                    <a:lnTo>
                      <a:pt x="222" y="94"/>
                    </a:lnTo>
                    <a:lnTo>
                      <a:pt x="224" y="94"/>
                    </a:lnTo>
                    <a:lnTo>
                      <a:pt x="225" y="94"/>
                    </a:lnTo>
                    <a:lnTo>
                      <a:pt x="225" y="94"/>
                    </a:lnTo>
                    <a:lnTo>
                      <a:pt x="227" y="94"/>
                    </a:lnTo>
                    <a:lnTo>
                      <a:pt x="227" y="94"/>
                    </a:lnTo>
                    <a:lnTo>
                      <a:pt x="227" y="92"/>
                    </a:lnTo>
                    <a:lnTo>
                      <a:pt x="227" y="89"/>
                    </a:lnTo>
                    <a:lnTo>
                      <a:pt x="227" y="87"/>
                    </a:lnTo>
                    <a:lnTo>
                      <a:pt x="231" y="85"/>
                    </a:lnTo>
                    <a:lnTo>
                      <a:pt x="232" y="85"/>
                    </a:lnTo>
                    <a:lnTo>
                      <a:pt x="239" y="84"/>
                    </a:lnTo>
                    <a:lnTo>
                      <a:pt x="251" y="82"/>
                    </a:lnTo>
                    <a:lnTo>
                      <a:pt x="254" y="80"/>
                    </a:lnTo>
                    <a:lnTo>
                      <a:pt x="256" y="80"/>
                    </a:lnTo>
                    <a:lnTo>
                      <a:pt x="258" y="79"/>
                    </a:lnTo>
                    <a:lnTo>
                      <a:pt x="260" y="77"/>
                    </a:lnTo>
                    <a:lnTo>
                      <a:pt x="263" y="72"/>
                    </a:lnTo>
                    <a:lnTo>
                      <a:pt x="265" y="68"/>
                    </a:lnTo>
                    <a:lnTo>
                      <a:pt x="270" y="63"/>
                    </a:lnTo>
                    <a:lnTo>
                      <a:pt x="273" y="58"/>
                    </a:lnTo>
                    <a:lnTo>
                      <a:pt x="275" y="58"/>
                    </a:lnTo>
                    <a:lnTo>
                      <a:pt x="275" y="56"/>
                    </a:lnTo>
                    <a:lnTo>
                      <a:pt x="275" y="55"/>
                    </a:lnTo>
                    <a:lnTo>
                      <a:pt x="275" y="53"/>
                    </a:lnTo>
                    <a:lnTo>
                      <a:pt x="275" y="53"/>
                    </a:lnTo>
                    <a:lnTo>
                      <a:pt x="277" y="53"/>
                    </a:lnTo>
                    <a:lnTo>
                      <a:pt x="277" y="53"/>
                    </a:lnTo>
                    <a:lnTo>
                      <a:pt x="277" y="53"/>
                    </a:lnTo>
                    <a:lnTo>
                      <a:pt x="278" y="53"/>
                    </a:lnTo>
                    <a:lnTo>
                      <a:pt x="280" y="55"/>
                    </a:lnTo>
                    <a:lnTo>
                      <a:pt x="280" y="56"/>
                    </a:lnTo>
                    <a:lnTo>
                      <a:pt x="282" y="56"/>
                    </a:lnTo>
                    <a:lnTo>
                      <a:pt x="282" y="58"/>
                    </a:lnTo>
                    <a:lnTo>
                      <a:pt x="282" y="58"/>
                    </a:lnTo>
                    <a:lnTo>
                      <a:pt x="284" y="58"/>
                    </a:lnTo>
                    <a:lnTo>
                      <a:pt x="284" y="60"/>
                    </a:lnTo>
                    <a:lnTo>
                      <a:pt x="285" y="62"/>
                    </a:lnTo>
                    <a:lnTo>
                      <a:pt x="287" y="63"/>
                    </a:lnTo>
                    <a:lnTo>
                      <a:pt x="287" y="63"/>
                    </a:lnTo>
                    <a:lnTo>
                      <a:pt x="289" y="63"/>
                    </a:lnTo>
                    <a:lnTo>
                      <a:pt x="289" y="62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8"/>
                    </a:lnTo>
                    <a:lnTo>
                      <a:pt x="292" y="56"/>
                    </a:lnTo>
                    <a:lnTo>
                      <a:pt x="292" y="56"/>
                    </a:lnTo>
                    <a:lnTo>
                      <a:pt x="292" y="55"/>
                    </a:lnTo>
                    <a:lnTo>
                      <a:pt x="290" y="55"/>
                    </a:lnTo>
                    <a:lnTo>
                      <a:pt x="290" y="53"/>
                    </a:lnTo>
                    <a:lnTo>
                      <a:pt x="290" y="51"/>
                    </a:lnTo>
                    <a:lnTo>
                      <a:pt x="290" y="50"/>
                    </a:lnTo>
                    <a:lnTo>
                      <a:pt x="290" y="50"/>
                    </a:lnTo>
                    <a:lnTo>
                      <a:pt x="292" y="48"/>
                    </a:lnTo>
                    <a:lnTo>
                      <a:pt x="294" y="48"/>
                    </a:lnTo>
                    <a:lnTo>
                      <a:pt x="296" y="46"/>
                    </a:lnTo>
                    <a:lnTo>
                      <a:pt x="296" y="48"/>
                    </a:lnTo>
                    <a:lnTo>
                      <a:pt x="296" y="50"/>
                    </a:lnTo>
                    <a:lnTo>
                      <a:pt x="296" y="53"/>
                    </a:lnTo>
                    <a:lnTo>
                      <a:pt x="297" y="56"/>
                    </a:lnTo>
                    <a:lnTo>
                      <a:pt x="297" y="56"/>
                    </a:lnTo>
                    <a:lnTo>
                      <a:pt x="299" y="56"/>
                    </a:lnTo>
                    <a:lnTo>
                      <a:pt x="301" y="56"/>
                    </a:lnTo>
                    <a:lnTo>
                      <a:pt x="301" y="56"/>
                    </a:lnTo>
                    <a:lnTo>
                      <a:pt x="301" y="56"/>
                    </a:lnTo>
                    <a:lnTo>
                      <a:pt x="301" y="55"/>
                    </a:lnTo>
                    <a:lnTo>
                      <a:pt x="301" y="51"/>
                    </a:lnTo>
                    <a:lnTo>
                      <a:pt x="299" y="50"/>
                    </a:lnTo>
                    <a:lnTo>
                      <a:pt x="297" y="48"/>
                    </a:lnTo>
                    <a:lnTo>
                      <a:pt x="297" y="46"/>
                    </a:lnTo>
                    <a:lnTo>
                      <a:pt x="302" y="46"/>
                    </a:lnTo>
                    <a:lnTo>
                      <a:pt x="302" y="44"/>
                    </a:lnTo>
                    <a:lnTo>
                      <a:pt x="304" y="43"/>
                    </a:lnTo>
                    <a:lnTo>
                      <a:pt x="306" y="43"/>
                    </a:lnTo>
                    <a:lnTo>
                      <a:pt x="306" y="41"/>
                    </a:lnTo>
                    <a:lnTo>
                      <a:pt x="304" y="39"/>
                    </a:lnTo>
                    <a:lnTo>
                      <a:pt x="302" y="38"/>
                    </a:lnTo>
                    <a:lnTo>
                      <a:pt x="302" y="36"/>
                    </a:lnTo>
                    <a:lnTo>
                      <a:pt x="306" y="34"/>
                    </a:lnTo>
                    <a:lnTo>
                      <a:pt x="306" y="33"/>
                    </a:lnTo>
                    <a:lnTo>
                      <a:pt x="308" y="34"/>
                    </a:lnTo>
                    <a:lnTo>
                      <a:pt x="308" y="34"/>
                    </a:lnTo>
                    <a:lnTo>
                      <a:pt x="309" y="34"/>
                    </a:lnTo>
                    <a:lnTo>
                      <a:pt x="311" y="34"/>
                    </a:lnTo>
                    <a:lnTo>
                      <a:pt x="311" y="33"/>
                    </a:lnTo>
                    <a:lnTo>
                      <a:pt x="313" y="31"/>
                    </a:lnTo>
                    <a:lnTo>
                      <a:pt x="314" y="27"/>
                    </a:lnTo>
                    <a:lnTo>
                      <a:pt x="316" y="26"/>
                    </a:lnTo>
                    <a:lnTo>
                      <a:pt x="316" y="22"/>
                    </a:lnTo>
                    <a:lnTo>
                      <a:pt x="323" y="16"/>
                    </a:lnTo>
                    <a:lnTo>
                      <a:pt x="325" y="14"/>
                    </a:lnTo>
                    <a:lnTo>
                      <a:pt x="328" y="7"/>
                    </a:lnTo>
                    <a:lnTo>
                      <a:pt x="328" y="7"/>
                    </a:lnTo>
                    <a:lnTo>
                      <a:pt x="330" y="7"/>
                    </a:lnTo>
                    <a:lnTo>
                      <a:pt x="330" y="10"/>
                    </a:lnTo>
                    <a:lnTo>
                      <a:pt x="330" y="10"/>
                    </a:lnTo>
                    <a:lnTo>
                      <a:pt x="330" y="12"/>
                    </a:lnTo>
                    <a:lnTo>
                      <a:pt x="330" y="14"/>
                    </a:lnTo>
                    <a:lnTo>
                      <a:pt x="330" y="14"/>
                    </a:lnTo>
                    <a:lnTo>
                      <a:pt x="331" y="12"/>
                    </a:lnTo>
                    <a:lnTo>
                      <a:pt x="333" y="10"/>
                    </a:lnTo>
                    <a:lnTo>
                      <a:pt x="335" y="9"/>
                    </a:lnTo>
                    <a:lnTo>
                      <a:pt x="335" y="7"/>
                    </a:lnTo>
                    <a:lnTo>
                      <a:pt x="338" y="7"/>
                    </a:lnTo>
                    <a:lnTo>
                      <a:pt x="338" y="9"/>
                    </a:lnTo>
                    <a:lnTo>
                      <a:pt x="338" y="9"/>
                    </a:lnTo>
                    <a:lnTo>
                      <a:pt x="338" y="10"/>
                    </a:lnTo>
                    <a:lnTo>
                      <a:pt x="338" y="12"/>
                    </a:lnTo>
                    <a:lnTo>
                      <a:pt x="340" y="14"/>
                    </a:lnTo>
                    <a:lnTo>
                      <a:pt x="343" y="14"/>
                    </a:lnTo>
                    <a:lnTo>
                      <a:pt x="345" y="16"/>
                    </a:lnTo>
                    <a:lnTo>
                      <a:pt x="345" y="17"/>
                    </a:lnTo>
                    <a:lnTo>
                      <a:pt x="347" y="17"/>
                    </a:lnTo>
                    <a:lnTo>
                      <a:pt x="347" y="19"/>
                    </a:lnTo>
                    <a:lnTo>
                      <a:pt x="347" y="21"/>
                    </a:lnTo>
                    <a:lnTo>
                      <a:pt x="345" y="22"/>
                    </a:lnTo>
                    <a:lnTo>
                      <a:pt x="345" y="24"/>
                    </a:lnTo>
                    <a:lnTo>
                      <a:pt x="345" y="26"/>
                    </a:lnTo>
                    <a:lnTo>
                      <a:pt x="345" y="27"/>
                    </a:lnTo>
                    <a:lnTo>
                      <a:pt x="343" y="27"/>
                    </a:lnTo>
                    <a:lnTo>
                      <a:pt x="349" y="27"/>
                    </a:lnTo>
                    <a:lnTo>
                      <a:pt x="350" y="26"/>
                    </a:lnTo>
                    <a:lnTo>
                      <a:pt x="352" y="24"/>
                    </a:lnTo>
                    <a:lnTo>
                      <a:pt x="354" y="26"/>
                    </a:lnTo>
                    <a:lnTo>
                      <a:pt x="355" y="27"/>
                    </a:lnTo>
                    <a:lnTo>
                      <a:pt x="354" y="29"/>
                    </a:lnTo>
                    <a:lnTo>
                      <a:pt x="350" y="29"/>
                    </a:lnTo>
                    <a:lnTo>
                      <a:pt x="350" y="29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5" y="31"/>
                    </a:lnTo>
                    <a:lnTo>
                      <a:pt x="357" y="29"/>
                    </a:lnTo>
                    <a:lnTo>
                      <a:pt x="359" y="29"/>
                    </a:lnTo>
                    <a:lnTo>
                      <a:pt x="359" y="29"/>
                    </a:lnTo>
                    <a:lnTo>
                      <a:pt x="361" y="29"/>
                    </a:lnTo>
                    <a:lnTo>
                      <a:pt x="362" y="31"/>
                    </a:lnTo>
                    <a:lnTo>
                      <a:pt x="364" y="31"/>
                    </a:lnTo>
                    <a:lnTo>
                      <a:pt x="364" y="33"/>
                    </a:lnTo>
                    <a:lnTo>
                      <a:pt x="366" y="34"/>
                    </a:lnTo>
                    <a:lnTo>
                      <a:pt x="371" y="36"/>
                    </a:lnTo>
                    <a:lnTo>
                      <a:pt x="371" y="36"/>
                    </a:lnTo>
                    <a:lnTo>
                      <a:pt x="373" y="36"/>
                    </a:lnTo>
                    <a:lnTo>
                      <a:pt x="374" y="36"/>
                    </a:lnTo>
                    <a:lnTo>
                      <a:pt x="376" y="36"/>
                    </a:lnTo>
                    <a:lnTo>
                      <a:pt x="376" y="38"/>
                    </a:lnTo>
                    <a:lnTo>
                      <a:pt x="376" y="39"/>
                    </a:lnTo>
                    <a:lnTo>
                      <a:pt x="376" y="39"/>
                    </a:lnTo>
                    <a:lnTo>
                      <a:pt x="376" y="41"/>
                    </a:lnTo>
                    <a:lnTo>
                      <a:pt x="376" y="41"/>
                    </a:lnTo>
                    <a:lnTo>
                      <a:pt x="374" y="43"/>
                    </a:lnTo>
                    <a:lnTo>
                      <a:pt x="369" y="44"/>
                    </a:lnTo>
                    <a:lnTo>
                      <a:pt x="366" y="44"/>
                    </a:lnTo>
                    <a:lnTo>
                      <a:pt x="362" y="44"/>
                    </a:lnTo>
                    <a:lnTo>
                      <a:pt x="361" y="44"/>
                    </a:lnTo>
                    <a:lnTo>
                      <a:pt x="359" y="44"/>
                    </a:lnTo>
                    <a:lnTo>
                      <a:pt x="357" y="44"/>
                    </a:lnTo>
                    <a:lnTo>
                      <a:pt x="355" y="48"/>
                    </a:lnTo>
                    <a:lnTo>
                      <a:pt x="359" y="51"/>
                    </a:lnTo>
                    <a:lnTo>
                      <a:pt x="364" y="55"/>
                    </a:lnTo>
                    <a:lnTo>
                      <a:pt x="364" y="55"/>
                    </a:lnTo>
                    <a:lnTo>
                      <a:pt x="364" y="56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59" y="56"/>
                    </a:lnTo>
                    <a:lnTo>
                      <a:pt x="357" y="58"/>
                    </a:lnTo>
                    <a:lnTo>
                      <a:pt x="355" y="58"/>
                    </a:lnTo>
                    <a:lnTo>
                      <a:pt x="352" y="58"/>
                    </a:lnTo>
                    <a:lnTo>
                      <a:pt x="350" y="58"/>
                    </a:lnTo>
                    <a:lnTo>
                      <a:pt x="347" y="56"/>
                    </a:lnTo>
                    <a:lnTo>
                      <a:pt x="347" y="56"/>
                    </a:lnTo>
                    <a:lnTo>
                      <a:pt x="345" y="58"/>
                    </a:lnTo>
                    <a:lnTo>
                      <a:pt x="345" y="60"/>
                    </a:lnTo>
                    <a:lnTo>
                      <a:pt x="343" y="60"/>
                    </a:lnTo>
                    <a:lnTo>
                      <a:pt x="343" y="60"/>
                    </a:lnTo>
                    <a:close/>
                    <a:moveTo>
                      <a:pt x="47" y="21"/>
                    </a:moveTo>
                    <a:lnTo>
                      <a:pt x="51" y="22"/>
                    </a:lnTo>
                    <a:lnTo>
                      <a:pt x="51" y="22"/>
                    </a:lnTo>
                    <a:lnTo>
                      <a:pt x="56" y="27"/>
                    </a:lnTo>
                    <a:lnTo>
                      <a:pt x="59" y="33"/>
                    </a:lnTo>
                    <a:lnTo>
                      <a:pt x="63" y="34"/>
                    </a:lnTo>
                    <a:lnTo>
                      <a:pt x="65" y="34"/>
                    </a:lnTo>
                    <a:lnTo>
                      <a:pt x="66" y="36"/>
                    </a:lnTo>
                    <a:lnTo>
                      <a:pt x="68" y="39"/>
                    </a:lnTo>
                    <a:lnTo>
                      <a:pt x="73" y="48"/>
                    </a:lnTo>
                    <a:lnTo>
                      <a:pt x="73" y="51"/>
                    </a:lnTo>
                    <a:lnTo>
                      <a:pt x="73" y="56"/>
                    </a:lnTo>
                    <a:lnTo>
                      <a:pt x="73" y="63"/>
                    </a:lnTo>
                    <a:lnTo>
                      <a:pt x="71" y="68"/>
                    </a:lnTo>
                    <a:lnTo>
                      <a:pt x="71" y="70"/>
                    </a:lnTo>
                    <a:lnTo>
                      <a:pt x="73" y="73"/>
                    </a:lnTo>
                    <a:lnTo>
                      <a:pt x="73" y="75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3" y="85"/>
                    </a:lnTo>
                    <a:lnTo>
                      <a:pt x="75" y="87"/>
                    </a:lnTo>
                    <a:lnTo>
                      <a:pt x="80" y="91"/>
                    </a:lnTo>
                    <a:lnTo>
                      <a:pt x="80" y="92"/>
                    </a:lnTo>
                    <a:lnTo>
                      <a:pt x="83" y="97"/>
                    </a:lnTo>
                    <a:lnTo>
                      <a:pt x="88" y="108"/>
                    </a:lnTo>
                    <a:lnTo>
                      <a:pt x="88" y="111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87" y="114"/>
                    </a:lnTo>
                    <a:lnTo>
                      <a:pt x="85" y="113"/>
                    </a:lnTo>
                    <a:lnTo>
                      <a:pt x="85" y="113"/>
                    </a:lnTo>
                    <a:lnTo>
                      <a:pt x="85" y="111"/>
                    </a:lnTo>
                    <a:lnTo>
                      <a:pt x="85" y="111"/>
                    </a:lnTo>
                    <a:lnTo>
                      <a:pt x="83" y="109"/>
                    </a:lnTo>
                    <a:lnTo>
                      <a:pt x="83" y="109"/>
                    </a:lnTo>
                    <a:lnTo>
                      <a:pt x="83" y="111"/>
                    </a:lnTo>
                    <a:lnTo>
                      <a:pt x="83" y="113"/>
                    </a:lnTo>
                    <a:lnTo>
                      <a:pt x="82" y="113"/>
                    </a:lnTo>
                    <a:lnTo>
                      <a:pt x="80" y="111"/>
                    </a:lnTo>
                    <a:lnTo>
                      <a:pt x="78" y="113"/>
                    </a:lnTo>
                    <a:lnTo>
                      <a:pt x="75" y="114"/>
                    </a:lnTo>
                    <a:lnTo>
                      <a:pt x="73" y="114"/>
                    </a:lnTo>
                    <a:lnTo>
                      <a:pt x="73" y="113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63" y="106"/>
                    </a:lnTo>
                    <a:lnTo>
                      <a:pt x="59" y="104"/>
                    </a:lnTo>
                    <a:lnTo>
                      <a:pt x="56" y="101"/>
                    </a:lnTo>
                    <a:lnTo>
                      <a:pt x="47" y="97"/>
                    </a:lnTo>
                    <a:lnTo>
                      <a:pt x="42" y="94"/>
                    </a:lnTo>
                    <a:lnTo>
                      <a:pt x="41" y="91"/>
                    </a:lnTo>
                    <a:lnTo>
                      <a:pt x="35" y="89"/>
                    </a:lnTo>
                    <a:lnTo>
                      <a:pt x="34" y="85"/>
                    </a:lnTo>
                    <a:lnTo>
                      <a:pt x="32" y="85"/>
                    </a:lnTo>
                    <a:lnTo>
                      <a:pt x="32" y="85"/>
                    </a:lnTo>
                    <a:lnTo>
                      <a:pt x="32" y="82"/>
                    </a:lnTo>
                    <a:lnTo>
                      <a:pt x="32" y="80"/>
                    </a:lnTo>
                    <a:lnTo>
                      <a:pt x="32" y="79"/>
                    </a:lnTo>
                    <a:lnTo>
                      <a:pt x="29" y="73"/>
                    </a:lnTo>
                    <a:lnTo>
                      <a:pt x="27" y="70"/>
                    </a:lnTo>
                    <a:lnTo>
                      <a:pt x="23" y="68"/>
                    </a:lnTo>
                    <a:lnTo>
                      <a:pt x="22" y="67"/>
                    </a:lnTo>
                    <a:lnTo>
                      <a:pt x="20" y="65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22" y="62"/>
                    </a:lnTo>
                    <a:lnTo>
                      <a:pt x="20" y="60"/>
                    </a:lnTo>
                    <a:lnTo>
                      <a:pt x="18" y="56"/>
                    </a:lnTo>
                    <a:lnTo>
                      <a:pt x="18" y="51"/>
                    </a:lnTo>
                    <a:lnTo>
                      <a:pt x="15" y="44"/>
                    </a:lnTo>
                    <a:lnTo>
                      <a:pt x="13" y="33"/>
                    </a:lnTo>
                    <a:lnTo>
                      <a:pt x="13" y="29"/>
                    </a:lnTo>
                    <a:lnTo>
                      <a:pt x="13" y="26"/>
                    </a:lnTo>
                    <a:lnTo>
                      <a:pt x="11" y="22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3" y="16"/>
                    </a:lnTo>
                    <a:lnTo>
                      <a:pt x="17" y="17"/>
                    </a:lnTo>
                    <a:lnTo>
                      <a:pt x="18" y="17"/>
                    </a:lnTo>
                    <a:lnTo>
                      <a:pt x="20" y="16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2" y="19"/>
                    </a:lnTo>
                    <a:lnTo>
                      <a:pt x="23" y="21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7" y="22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5" y="29"/>
                    </a:lnTo>
                    <a:lnTo>
                      <a:pt x="25" y="29"/>
                    </a:lnTo>
                    <a:lnTo>
                      <a:pt x="27" y="31"/>
                    </a:lnTo>
                    <a:lnTo>
                      <a:pt x="27" y="31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30" y="33"/>
                    </a:lnTo>
                    <a:lnTo>
                      <a:pt x="30" y="31"/>
                    </a:lnTo>
                    <a:lnTo>
                      <a:pt x="30" y="29"/>
                    </a:lnTo>
                    <a:lnTo>
                      <a:pt x="34" y="27"/>
                    </a:lnTo>
                    <a:lnTo>
                      <a:pt x="37" y="27"/>
                    </a:lnTo>
                    <a:lnTo>
                      <a:pt x="37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39" y="29"/>
                    </a:lnTo>
                    <a:lnTo>
                      <a:pt x="41" y="29"/>
                    </a:lnTo>
                    <a:lnTo>
                      <a:pt x="42" y="29"/>
                    </a:lnTo>
                    <a:lnTo>
                      <a:pt x="44" y="27"/>
                    </a:lnTo>
                    <a:lnTo>
                      <a:pt x="44" y="26"/>
                    </a:lnTo>
                    <a:lnTo>
                      <a:pt x="46" y="24"/>
                    </a:lnTo>
                    <a:lnTo>
                      <a:pt x="46" y="22"/>
                    </a:lnTo>
                    <a:lnTo>
                      <a:pt x="47" y="21"/>
                    </a:lnTo>
                    <a:lnTo>
                      <a:pt x="47" y="21"/>
                    </a:lnTo>
                    <a:close/>
                    <a:moveTo>
                      <a:pt x="3" y="17"/>
                    </a:moveTo>
                    <a:lnTo>
                      <a:pt x="5" y="19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3" y="17"/>
                    </a:lnTo>
                    <a:close/>
                    <a:moveTo>
                      <a:pt x="11" y="39"/>
                    </a:moveTo>
                    <a:lnTo>
                      <a:pt x="11" y="39"/>
                    </a:lnTo>
                    <a:lnTo>
                      <a:pt x="10" y="39"/>
                    </a:lnTo>
                    <a:lnTo>
                      <a:pt x="10" y="36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1" y="39"/>
                    </a:lnTo>
                    <a:lnTo>
                      <a:pt x="11" y="39"/>
                    </a:lnTo>
                    <a:close/>
                    <a:moveTo>
                      <a:pt x="350" y="60"/>
                    </a:moveTo>
                    <a:lnTo>
                      <a:pt x="347" y="60"/>
                    </a:lnTo>
                    <a:lnTo>
                      <a:pt x="345" y="60"/>
                    </a:lnTo>
                    <a:lnTo>
                      <a:pt x="345" y="60"/>
                    </a:lnTo>
                    <a:lnTo>
                      <a:pt x="345" y="58"/>
                    </a:lnTo>
                    <a:lnTo>
                      <a:pt x="347" y="58"/>
                    </a:lnTo>
                    <a:lnTo>
                      <a:pt x="349" y="58"/>
                    </a:lnTo>
                    <a:lnTo>
                      <a:pt x="350" y="60"/>
                    </a:lnTo>
                    <a:close/>
                    <a:moveTo>
                      <a:pt x="32" y="82"/>
                    </a:moveTo>
                    <a:lnTo>
                      <a:pt x="30" y="84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close/>
                    <a:moveTo>
                      <a:pt x="88" y="87"/>
                    </a:moveTo>
                    <a:lnTo>
                      <a:pt x="87" y="87"/>
                    </a:lnTo>
                    <a:lnTo>
                      <a:pt x="87" y="87"/>
                    </a:lnTo>
                    <a:lnTo>
                      <a:pt x="87" y="87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88" y="87"/>
                    </a:lnTo>
                    <a:lnTo>
                      <a:pt x="88" y="87"/>
                    </a:lnTo>
                    <a:lnTo>
                      <a:pt x="88" y="87"/>
                    </a:lnTo>
                    <a:close/>
                    <a:moveTo>
                      <a:pt x="225" y="94"/>
                    </a:moveTo>
                    <a:lnTo>
                      <a:pt x="225" y="94"/>
                    </a:lnTo>
                    <a:lnTo>
                      <a:pt x="224" y="94"/>
                    </a:lnTo>
                    <a:lnTo>
                      <a:pt x="224" y="87"/>
                    </a:lnTo>
                    <a:lnTo>
                      <a:pt x="224" y="87"/>
                    </a:lnTo>
                    <a:lnTo>
                      <a:pt x="225" y="87"/>
                    </a:lnTo>
                    <a:lnTo>
                      <a:pt x="225" y="89"/>
                    </a:lnTo>
                    <a:lnTo>
                      <a:pt x="225" y="91"/>
                    </a:lnTo>
                    <a:lnTo>
                      <a:pt x="225" y="92"/>
                    </a:lnTo>
                    <a:lnTo>
                      <a:pt x="225" y="94"/>
                    </a:lnTo>
                    <a:lnTo>
                      <a:pt x="225" y="9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0" name="Freeform 165"/>
              <p:cNvSpPr>
                <a:spLocks noEditPoints="1"/>
              </p:cNvSpPr>
              <p:nvPr/>
            </p:nvSpPr>
            <p:spPr bwMode="auto">
              <a:xfrm>
                <a:off x="4216" y="3248"/>
                <a:ext cx="204" cy="331"/>
              </a:xfrm>
              <a:custGeom>
                <a:avLst/>
                <a:gdLst>
                  <a:gd name="T0" fmla="*/ 36 w 204"/>
                  <a:gd name="T1" fmla="*/ 324 h 331"/>
                  <a:gd name="T2" fmla="*/ 33 w 204"/>
                  <a:gd name="T3" fmla="*/ 312 h 331"/>
                  <a:gd name="T4" fmla="*/ 35 w 204"/>
                  <a:gd name="T5" fmla="*/ 285 h 331"/>
                  <a:gd name="T6" fmla="*/ 28 w 204"/>
                  <a:gd name="T7" fmla="*/ 266 h 331"/>
                  <a:gd name="T8" fmla="*/ 21 w 204"/>
                  <a:gd name="T9" fmla="*/ 242 h 331"/>
                  <a:gd name="T10" fmla="*/ 35 w 204"/>
                  <a:gd name="T11" fmla="*/ 224 h 331"/>
                  <a:gd name="T12" fmla="*/ 43 w 204"/>
                  <a:gd name="T13" fmla="*/ 203 h 331"/>
                  <a:gd name="T14" fmla="*/ 54 w 204"/>
                  <a:gd name="T15" fmla="*/ 186 h 331"/>
                  <a:gd name="T16" fmla="*/ 50 w 204"/>
                  <a:gd name="T17" fmla="*/ 169 h 331"/>
                  <a:gd name="T18" fmla="*/ 52 w 204"/>
                  <a:gd name="T19" fmla="*/ 162 h 331"/>
                  <a:gd name="T20" fmla="*/ 54 w 204"/>
                  <a:gd name="T21" fmla="*/ 144 h 331"/>
                  <a:gd name="T22" fmla="*/ 50 w 204"/>
                  <a:gd name="T23" fmla="*/ 123 h 331"/>
                  <a:gd name="T24" fmla="*/ 23 w 204"/>
                  <a:gd name="T25" fmla="*/ 111 h 331"/>
                  <a:gd name="T26" fmla="*/ 4 w 204"/>
                  <a:gd name="T27" fmla="*/ 99 h 331"/>
                  <a:gd name="T28" fmla="*/ 6 w 204"/>
                  <a:gd name="T29" fmla="*/ 87 h 331"/>
                  <a:gd name="T30" fmla="*/ 35 w 204"/>
                  <a:gd name="T31" fmla="*/ 77 h 331"/>
                  <a:gd name="T32" fmla="*/ 59 w 204"/>
                  <a:gd name="T33" fmla="*/ 70 h 331"/>
                  <a:gd name="T34" fmla="*/ 74 w 204"/>
                  <a:gd name="T35" fmla="*/ 79 h 331"/>
                  <a:gd name="T36" fmla="*/ 84 w 204"/>
                  <a:gd name="T37" fmla="*/ 89 h 331"/>
                  <a:gd name="T38" fmla="*/ 77 w 204"/>
                  <a:gd name="T39" fmla="*/ 106 h 331"/>
                  <a:gd name="T40" fmla="*/ 83 w 204"/>
                  <a:gd name="T41" fmla="*/ 115 h 331"/>
                  <a:gd name="T42" fmla="*/ 93 w 204"/>
                  <a:gd name="T43" fmla="*/ 128 h 331"/>
                  <a:gd name="T44" fmla="*/ 96 w 204"/>
                  <a:gd name="T45" fmla="*/ 121 h 331"/>
                  <a:gd name="T46" fmla="*/ 103 w 204"/>
                  <a:gd name="T47" fmla="*/ 111 h 331"/>
                  <a:gd name="T48" fmla="*/ 110 w 204"/>
                  <a:gd name="T49" fmla="*/ 87 h 331"/>
                  <a:gd name="T50" fmla="*/ 89 w 204"/>
                  <a:gd name="T51" fmla="*/ 60 h 331"/>
                  <a:gd name="T52" fmla="*/ 83 w 204"/>
                  <a:gd name="T53" fmla="*/ 43 h 331"/>
                  <a:gd name="T54" fmla="*/ 84 w 204"/>
                  <a:gd name="T55" fmla="*/ 28 h 331"/>
                  <a:gd name="T56" fmla="*/ 101 w 204"/>
                  <a:gd name="T57" fmla="*/ 23 h 331"/>
                  <a:gd name="T58" fmla="*/ 115 w 204"/>
                  <a:gd name="T59" fmla="*/ 23 h 331"/>
                  <a:gd name="T60" fmla="*/ 132 w 204"/>
                  <a:gd name="T61" fmla="*/ 23 h 331"/>
                  <a:gd name="T62" fmla="*/ 148 w 204"/>
                  <a:gd name="T63" fmla="*/ 17 h 331"/>
                  <a:gd name="T64" fmla="*/ 168 w 204"/>
                  <a:gd name="T65" fmla="*/ 14 h 331"/>
                  <a:gd name="T66" fmla="*/ 192 w 204"/>
                  <a:gd name="T67" fmla="*/ 6 h 331"/>
                  <a:gd name="T68" fmla="*/ 197 w 204"/>
                  <a:gd name="T69" fmla="*/ 9 h 331"/>
                  <a:gd name="T70" fmla="*/ 197 w 204"/>
                  <a:gd name="T71" fmla="*/ 24 h 331"/>
                  <a:gd name="T72" fmla="*/ 199 w 204"/>
                  <a:gd name="T73" fmla="*/ 41 h 331"/>
                  <a:gd name="T74" fmla="*/ 199 w 204"/>
                  <a:gd name="T75" fmla="*/ 52 h 331"/>
                  <a:gd name="T76" fmla="*/ 199 w 204"/>
                  <a:gd name="T77" fmla="*/ 67 h 331"/>
                  <a:gd name="T78" fmla="*/ 201 w 204"/>
                  <a:gd name="T79" fmla="*/ 81 h 331"/>
                  <a:gd name="T80" fmla="*/ 204 w 204"/>
                  <a:gd name="T81" fmla="*/ 86 h 331"/>
                  <a:gd name="T82" fmla="*/ 201 w 204"/>
                  <a:gd name="T83" fmla="*/ 94 h 331"/>
                  <a:gd name="T84" fmla="*/ 185 w 204"/>
                  <a:gd name="T85" fmla="*/ 115 h 331"/>
                  <a:gd name="T86" fmla="*/ 168 w 204"/>
                  <a:gd name="T87" fmla="*/ 128 h 331"/>
                  <a:gd name="T88" fmla="*/ 151 w 204"/>
                  <a:gd name="T89" fmla="*/ 133 h 331"/>
                  <a:gd name="T90" fmla="*/ 129 w 204"/>
                  <a:gd name="T91" fmla="*/ 150 h 331"/>
                  <a:gd name="T92" fmla="*/ 117 w 204"/>
                  <a:gd name="T93" fmla="*/ 162 h 331"/>
                  <a:gd name="T94" fmla="*/ 91 w 204"/>
                  <a:gd name="T95" fmla="*/ 184 h 331"/>
                  <a:gd name="T96" fmla="*/ 88 w 204"/>
                  <a:gd name="T97" fmla="*/ 191 h 331"/>
                  <a:gd name="T98" fmla="*/ 98 w 204"/>
                  <a:gd name="T99" fmla="*/ 222 h 331"/>
                  <a:gd name="T100" fmla="*/ 100 w 204"/>
                  <a:gd name="T101" fmla="*/ 234 h 331"/>
                  <a:gd name="T102" fmla="*/ 101 w 204"/>
                  <a:gd name="T103" fmla="*/ 246 h 331"/>
                  <a:gd name="T104" fmla="*/ 101 w 204"/>
                  <a:gd name="T105" fmla="*/ 266 h 331"/>
                  <a:gd name="T106" fmla="*/ 69 w 204"/>
                  <a:gd name="T107" fmla="*/ 294 h 331"/>
                  <a:gd name="T108" fmla="*/ 47 w 204"/>
                  <a:gd name="T109" fmla="*/ 314 h 331"/>
                  <a:gd name="T110" fmla="*/ 52 w 204"/>
                  <a:gd name="T111" fmla="*/ 317 h 331"/>
                  <a:gd name="T112" fmla="*/ 88 w 204"/>
                  <a:gd name="T113" fmla="*/ 31 h 331"/>
                  <a:gd name="T114" fmla="*/ 84 w 204"/>
                  <a:gd name="T115" fmla="*/ 31 h 331"/>
                  <a:gd name="T116" fmla="*/ 84 w 204"/>
                  <a:gd name="T117" fmla="*/ 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4" h="331">
                    <a:moveTo>
                      <a:pt x="52" y="331"/>
                    </a:moveTo>
                    <a:lnTo>
                      <a:pt x="50" y="331"/>
                    </a:lnTo>
                    <a:lnTo>
                      <a:pt x="45" y="331"/>
                    </a:lnTo>
                    <a:lnTo>
                      <a:pt x="43" y="331"/>
                    </a:lnTo>
                    <a:lnTo>
                      <a:pt x="42" y="331"/>
                    </a:lnTo>
                    <a:lnTo>
                      <a:pt x="38" y="331"/>
                    </a:lnTo>
                    <a:lnTo>
                      <a:pt x="36" y="331"/>
                    </a:lnTo>
                    <a:lnTo>
                      <a:pt x="36" y="324"/>
                    </a:lnTo>
                    <a:lnTo>
                      <a:pt x="36" y="323"/>
                    </a:lnTo>
                    <a:lnTo>
                      <a:pt x="35" y="321"/>
                    </a:lnTo>
                    <a:lnTo>
                      <a:pt x="35" y="319"/>
                    </a:lnTo>
                    <a:lnTo>
                      <a:pt x="35" y="317"/>
                    </a:lnTo>
                    <a:lnTo>
                      <a:pt x="36" y="316"/>
                    </a:lnTo>
                    <a:lnTo>
                      <a:pt x="35" y="314"/>
                    </a:lnTo>
                    <a:lnTo>
                      <a:pt x="33" y="312"/>
                    </a:lnTo>
                    <a:lnTo>
                      <a:pt x="33" y="312"/>
                    </a:lnTo>
                    <a:lnTo>
                      <a:pt x="33" y="311"/>
                    </a:lnTo>
                    <a:lnTo>
                      <a:pt x="33" y="309"/>
                    </a:lnTo>
                    <a:lnTo>
                      <a:pt x="35" y="306"/>
                    </a:lnTo>
                    <a:lnTo>
                      <a:pt x="35" y="299"/>
                    </a:lnTo>
                    <a:lnTo>
                      <a:pt x="35" y="297"/>
                    </a:lnTo>
                    <a:lnTo>
                      <a:pt x="35" y="294"/>
                    </a:lnTo>
                    <a:lnTo>
                      <a:pt x="35" y="288"/>
                    </a:lnTo>
                    <a:lnTo>
                      <a:pt x="35" y="285"/>
                    </a:lnTo>
                    <a:lnTo>
                      <a:pt x="35" y="280"/>
                    </a:lnTo>
                    <a:lnTo>
                      <a:pt x="33" y="278"/>
                    </a:lnTo>
                    <a:lnTo>
                      <a:pt x="33" y="278"/>
                    </a:lnTo>
                    <a:lnTo>
                      <a:pt x="33" y="277"/>
                    </a:lnTo>
                    <a:lnTo>
                      <a:pt x="31" y="271"/>
                    </a:lnTo>
                    <a:lnTo>
                      <a:pt x="31" y="268"/>
                    </a:lnTo>
                    <a:lnTo>
                      <a:pt x="30" y="266"/>
                    </a:lnTo>
                    <a:lnTo>
                      <a:pt x="28" y="266"/>
                    </a:lnTo>
                    <a:lnTo>
                      <a:pt x="28" y="265"/>
                    </a:lnTo>
                    <a:lnTo>
                      <a:pt x="26" y="261"/>
                    </a:lnTo>
                    <a:lnTo>
                      <a:pt x="26" y="259"/>
                    </a:lnTo>
                    <a:lnTo>
                      <a:pt x="26" y="259"/>
                    </a:lnTo>
                    <a:lnTo>
                      <a:pt x="26" y="256"/>
                    </a:lnTo>
                    <a:lnTo>
                      <a:pt x="24" y="251"/>
                    </a:lnTo>
                    <a:lnTo>
                      <a:pt x="23" y="246"/>
                    </a:lnTo>
                    <a:lnTo>
                      <a:pt x="21" y="242"/>
                    </a:lnTo>
                    <a:lnTo>
                      <a:pt x="21" y="239"/>
                    </a:lnTo>
                    <a:lnTo>
                      <a:pt x="21" y="239"/>
                    </a:lnTo>
                    <a:lnTo>
                      <a:pt x="21" y="237"/>
                    </a:lnTo>
                    <a:lnTo>
                      <a:pt x="23" y="236"/>
                    </a:lnTo>
                    <a:lnTo>
                      <a:pt x="26" y="232"/>
                    </a:lnTo>
                    <a:lnTo>
                      <a:pt x="30" y="229"/>
                    </a:lnTo>
                    <a:lnTo>
                      <a:pt x="33" y="225"/>
                    </a:lnTo>
                    <a:lnTo>
                      <a:pt x="35" y="224"/>
                    </a:lnTo>
                    <a:lnTo>
                      <a:pt x="38" y="220"/>
                    </a:lnTo>
                    <a:lnTo>
                      <a:pt x="42" y="217"/>
                    </a:lnTo>
                    <a:lnTo>
                      <a:pt x="42" y="215"/>
                    </a:lnTo>
                    <a:lnTo>
                      <a:pt x="43" y="215"/>
                    </a:lnTo>
                    <a:lnTo>
                      <a:pt x="42" y="212"/>
                    </a:lnTo>
                    <a:lnTo>
                      <a:pt x="43" y="208"/>
                    </a:lnTo>
                    <a:lnTo>
                      <a:pt x="43" y="205"/>
                    </a:lnTo>
                    <a:lnTo>
                      <a:pt x="43" y="203"/>
                    </a:lnTo>
                    <a:lnTo>
                      <a:pt x="43" y="202"/>
                    </a:lnTo>
                    <a:lnTo>
                      <a:pt x="45" y="202"/>
                    </a:lnTo>
                    <a:lnTo>
                      <a:pt x="47" y="200"/>
                    </a:lnTo>
                    <a:lnTo>
                      <a:pt x="50" y="196"/>
                    </a:lnTo>
                    <a:lnTo>
                      <a:pt x="52" y="193"/>
                    </a:lnTo>
                    <a:lnTo>
                      <a:pt x="54" y="188"/>
                    </a:lnTo>
                    <a:lnTo>
                      <a:pt x="54" y="188"/>
                    </a:lnTo>
                    <a:lnTo>
                      <a:pt x="54" y="186"/>
                    </a:lnTo>
                    <a:lnTo>
                      <a:pt x="54" y="184"/>
                    </a:lnTo>
                    <a:lnTo>
                      <a:pt x="52" y="183"/>
                    </a:lnTo>
                    <a:lnTo>
                      <a:pt x="50" y="179"/>
                    </a:lnTo>
                    <a:lnTo>
                      <a:pt x="50" y="176"/>
                    </a:lnTo>
                    <a:lnTo>
                      <a:pt x="50" y="174"/>
                    </a:lnTo>
                    <a:lnTo>
                      <a:pt x="50" y="173"/>
                    </a:lnTo>
                    <a:lnTo>
                      <a:pt x="50" y="171"/>
                    </a:lnTo>
                    <a:lnTo>
                      <a:pt x="50" y="169"/>
                    </a:lnTo>
                    <a:lnTo>
                      <a:pt x="48" y="169"/>
                    </a:lnTo>
                    <a:lnTo>
                      <a:pt x="48" y="169"/>
                    </a:lnTo>
                    <a:lnTo>
                      <a:pt x="48" y="167"/>
                    </a:lnTo>
                    <a:lnTo>
                      <a:pt x="48" y="166"/>
                    </a:lnTo>
                    <a:lnTo>
                      <a:pt x="48" y="166"/>
                    </a:lnTo>
                    <a:lnTo>
                      <a:pt x="50" y="164"/>
                    </a:lnTo>
                    <a:lnTo>
                      <a:pt x="52" y="164"/>
                    </a:lnTo>
                    <a:lnTo>
                      <a:pt x="52" y="162"/>
                    </a:lnTo>
                    <a:lnTo>
                      <a:pt x="52" y="161"/>
                    </a:lnTo>
                    <a:lnTo>
                      <a:pt x="52" y="159"/>
                    </a:lnTo>
                    <a:lnTo>
                      <a:pt x="54" y="156"/>
                    </a:lnTo>
                    <a:lnTo>
                      <a:pt x="54" y="156"/>
                    </a:lnTo>
                    <a:lnTo>
                      <a:pt x="54" y="154"/>
                    </a:lnTo>
                    <a:lnTo>
                      <a:pt x="54" y="152"/>
                    </a:lnTo>
                    <a:lnTo>
                      <a:pt x="54" y="150"/>
                    </a:lnTo>
                    <a:lnTo>
                      <a:pt x="54" y="144"/>
                    </a:lnTo>
                    <a:lnTo>
                      <a:pt x="54" y="137"/>
                    </a:lnTo>
                    <a:lnTo>
                      <a:pt x="54" y="133"/>
                    </a:lnTo>
                    <a:lnTo>
                      <a:pt x="52" y="130"/>
                    </a:lnTo>
                    <a:lnTo>
                      <a:pt x="52" y="127"/>
                    </a:lnTo>
                    <a:lnTo>
                      <a:pt x="52" y="125"/>
                    </a:lnTo>
                    <a:lnTo>
                      <a:pt x="52" y="123"/>
                    </a:lnTo>
                    <a:lnTo>
                      <a:pt x="52" y="123"/>
                    </a:lnTo>
                    <a:lnTo>
                      <a:pt x="50" y="123"/>
                    </a:lnTo>
                    <a:lnTo>
                      <a:pt x="48" y="123"/>
                    </a:lnTo>
                    <a:lnTo>
                      <a:pt x="47" y="120"/>
                    </a:lnTo>
                    <a:lnTo>
                      <a:pt x="43" y="120"/>
                    </a:lnTo>
                    <a:lnTo>
                      <a:pt x="40" y="118"/>
                    </a:lnTo>
                    <a:lnTo>
                      <a:pt x="33" y="118"/>
                    </a:lnTo>
                    <a:lnTo>
                      <a:pt x="28" y="113"/>
                    </a:lnTo>
                    <a:lnTo>
                      <a:pt x="24" y="113"/>
                    </a:lnTo>
                    <a:lnTo>
                      <a:pt x="23" y="111"/>
                    </a:lnTo>
                    <a:lnTo>
                      <a:pt x="19" y="109"/>
                    </a:lnTo>
                    <a:lnTo>
                      <a:pt x="14" y="109"/>
                    </a:lnTo>
                    <a:lnTo>
                      <a:pt x="7" y="109"/>
                    </a:lnTo>
                    <a:lnTo>
                      <a:pt x="4" y="109"/>
                    </a:lnTo>
                    <a:lnTo>
                      <a:pt x="4" y="108"/>
                    </a:lnTo>
                    <a:lnTo>
                      <a:pt x="4" y="104"/>
                    </a:lnTo>
                    <a:lnTo>
                      <a:pt x="4" y="101"/>
                    </a:lnTo>
                    <a:lnTo>
                      <a:pt x="4" y="99"/>
                    </a:lnTo>
                    <a:lnTo>
                      <a:pt x="2" y="96"/>
                    </a:lnTo>
                    <a:lnTo>
                      <a:pt x="2" y="94"/>
                    </a:lnTo>
                    <a:lnTo>
                      <a:pt x="0" y="92"/>
                    </a:lnTo>
                    <a:lnTo>
                      <a:pt x="0" y="91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4" y="87"/>
                    </a:lnTo>
                    <a:lnTo>
                      <a:pt x="6" y="87"/>
                    </a:lnTo>
                    <a:lnTo>
                      <a:pt x="9" y="86"/>
                    </a:lnTo>
                    <a:lnTo>
                      <a:pt x="14" y="84"/>
                    </a:lnTo>
                    <a:lnTo>
                      <a:pt x="18" y="84"/>
                    </a:lnTo>
                    <a:lnTo>
                      <a:pt x="21" y="82"/>
                    </a:lnTo>
                    <a:lnTo>
                      <a:pt x="26" y="81"/>
                    </a:lnTo>
                    <a:lnTo>
                      <a:pt x="28" y="81"/>
                    </a:lnTo>
                    <a:lnTo>
                      <a:pt x="30" y="79"/>
                    </a:lnTo>
                    <a:lnTo>
                      <a:pt x="35" y="77"/>
                    </a:lnTo>
                    <a:lnTo>
                      <a:pt x="35" y="77"/>
                    </a:lnTo>
                    <a:lnTo>
                      <a:pt x="38" y="75"/>
                    </a:lnTo>
                    <a:lnTo>
                      <a:pt x="40" y="75"/>
                    </a:lnTo>
                    <a:lnTo>
                      <a:pt x="45" y="74"/>
                    </a:lnTo>
                    <a:lnTo>
                      <a:pt x="52" y="72"/>
                    </a:lnTo>
                    <a:lnTo>
                      <a:pt x="54" y="72"/>
                    </a:lnTo>
                    <a:lnTo>
                      <a:pt x="57" y="70"/>
                    </a:lnTo>
                    <a:lnTo>
                      <a:pt x="59" y="70"/>
                    </a:lnTo>
                    <a:lnTo>
                      <a:pt x="60" y="75"/>
                    </a:lnTo>
                    <a:lnTo>
                      <a:pt x="64" y="79"/>
                    </a:lnTo>
                    <a:lnTo>
                      <a:pt x="65" y="81"/>
                    </a:lnTo>
                    <a:lnTo>
                      <a:pt x="65" y="81"/>
                    </a:lnTo>
                    <a:lnTo>
                      <a:pt x="67" y="81"/>
                    </a:lnTo>
                    <a:lnTo>
                      <a:pt x="69" y="79"/>
                    </a:lnTo>
                    <a:lnTo>
                      <a:pt x="72" y="79"/>
                    </a:lnTo>
                    <a:lnTo>
                      <a:pt x="74" y="79"/>
                    </a:lnTo>
                    <a:lnTo>
                      <a:pt x="74" y="79"/>
                    </a:lnTo>
                    <a:lnTo>
                      <a:pt x="77" y="77"/>
                    </a:lnTo>
                    <a:lnTo>
                      <a:pt x="79" y="77"/>
                    </a:lnTo>
                    <a:lnTo>
                      <a:pt x="79" y="77"/>
                    </a:lnTo>
                    <a:lnTo>
                      <a:pt x="83" y="81"/>
                    </a:lnTo>
                    <a:lnTo>
                      <a:pt x="83" y="84"/>
                    </a:lnTo>
                    <a:lnTo>
                      <a:pt x="83" y="87"/>
                    </a:lnTo>
                    <a:lnTo>
                      <a:pt x="84" y="89"/>
                    </a:lnTo>
                    <a:lnTo>
                      <a:pt x="84" y="92"/>
                    </a:lnTo>
                    <a:lnTo>
                      <a:pt x="83" y="96"/>
                    </a:lnTo>
                    <a:lnTo>
                      <a:pt x="81" y="99"/>
                    </a:lnTo>
                    <a:lnTo>
                      <a:pt x="81" y="101"/>
                    </a:lnTo>
                    <a:lnTo>
                      <a:pt x="79" y="103"/>
                    </a:lnTo>
                    <a:lnTo>
                      <a:pt x="77" y="104"/>
                    </a:lnTo>
                    <a:lnTo>
                      <a:pt x="77" y="106"/>
                    </a:lnTo>
                    <a:lnTo>
                      <a:pt x="77" y="106"/>
                    </a:lnTo>
                    <a:lnTo>
                      <a:pt x="79" y="108"/>
                    </a:lnTo>
                    <a:lnTo>
                      <a:pt x="81" y="109"/>
                    </a:lnTo>
                    <a:lnTo>
                      <a:pt x="81" y="111"/>
                    </a:lnTo>
                    <a:lnTo>
                      <a:pt x="81" y="111"/>
                    </a:lnTo>
                    <a:lnTo>
                      <a:pt x="81" y="113"/>
                    </a:lnTo>
                    <a:lnTo>
                      <a:pt x="81" y="115"/>
                    </a:lnTo>
                    <a:lnTo>
                      <a:pt x="81" y="115"/>
                    </a:lnTo>
                    <a:lnTo>
                      <a:pt x="83" y="115"/>
                    </a:lnTo>
                    <a:lnTo>
                      <a:pt x="84" y="118"/>
                    </a:lnTo>
                    <a:lnTo>
                      <a:pt x="88" y="120"/>
                    </a:lnTo>
                    <a:lnTo>
                      <a:pt x="91" y="123"/>
                    </a:lnTo>
                    <a:lnTo>
                      <a:pt x="93" y="125"/>
                    </a:lnTo>
                    <a:lnTo>
                      <a:pt x="93" y="125"/>
                    </a:lnTo>
                    <a:lnTo>
                      <a:pt x="95" y="127"/>
                    </a:lnTo>
                    <a:lnTo>
                      <a:pt x="95" y="128"/>
                    </a:lnTo>
                    <a:lnTo>
                      <a:pt x="93" y="128"/>
                    </a:lnTo>
                    <a:lnTo>
                      <a:pt x="93" y="130"/>
                    </a:lnTo>
                    <a:lnTo>
                      <a:pt x="95" y="132"/>
                    </a:lnTo>
                    <a:lnTo>
                      <a:pt x="95" y="132"/>
                    </a:lnTo>
                    <a:lnTo>
                      <a:pt x="96" y="132"/>
                    </a:lnTo>
                    <a:lnTo>
                      <a:pt x="98" y="132"/>
                    </a:lnTo>
                    <a:lnTo>
                      <a:pt x="98" y="130"/>
                    </a:lnTo>
                    <a:lnTo>
                      <a:pt x="98" y="125"/>
                    </a:lnTo>
                    <a:lnTo>
                      <a:pt x="96" y="121"/>
                    </a:lnTo>
                    <a:lnTo>
                      <a:pt x="96" y="120"/>
                    </a:lnTo>
                    <a:lnTo>
                      <a:pt x="95" y="120"/>
                    </a:lnTo>
                    <a:lnTo>
                      <a:pt x="96" y="120"/>
                    </a:lnTo>
                    <a:lnTo>
                      <a:pt x="96" y="116"/>
                    </a:lnTo>
                    <a:lnTo>
                      <a:pt x="98" y="115"/>
                    </a:lnTo>
                    <a:lnTo>
                      <a:pt x="98" y="113"/>
                    </a:lnTo>
                    <a:lnTo>
                      <a:pt x="100" y="113"/>
                    </a:lnTo>
                    <a:lnTo>
                      <a:pt x="103" y="111"/>
                    </a:lnTo>
                    <a:lnTo>
                      <a:pt x="105" y="111"/>
                    </a:lnTo>
                    <a:lnTo>
                      <a:pt x="107" y="109"/>
                    </a:lnTo>
                    <a:lnTo>
                      <a:pt x="107" y="108"/>
                    </a:lnTo>
                    <a:lnTo>
                      <a:pt x="108" y="103"/>
                    </a:lnTo>
                    <a:lnTo>
                      <a:pt x="108" y="98"/>
                    </a:lnTo>
                    <a:lnTo>
                      <a:pt x="108" y="94"/>
                    </a:lnTo>
                    <a:lnTo>
                      <a:pt x="108" y="89"/>
                    </a:lnTo>
                    <a:lnTo>
                      <a:pt x="110" y="87"/>
                    </a:lnTo>
                    <a:lnTo>
                      <a:pt x="108" y="86"/>
                    </a:lnTo>
                    <a:lnTo>
                      <a:pt x="108" y="82"/>
                    </a:lnTo>
                    <a:lnTo>
                      <a:pt x="105" y="79"/>
                    </a:lnTo>
                    <a:lnTo>
                      <a:pt x="101" y="74"/>
                    </a:lnTo>
                    <a:lnTo>
                      <a:pt x="100" y="70"/>
                    </a:lnTo>
                    <a:lnTo>
                      <a:pt x="96" y="67"/>
                    </a:lnTo>
                    <a:lnTo>
                      <a:pt x="93" y="62"/>
                    </a:lnTo>
                    <a:lnTo>
                      <a:pt x="89" y="60"/>
                    </a:lnTo>
                    <a:lnTo>
                      <a:pt x="89" y="60"/>
                    </a:lnTo>
                    <a:lnTo>
                      <a:pt x="86" y="60"/>
                    </a:lnTo>
                    <a:lnTo>
                      <a:pt x="84" y="58"/>
                    </a:lnTo>
                    <a:lnTo>
                      <a:pt x="84" y="57"/>
                    </a:lnTo>
                    <a:lnTo>
                      <a:pt x="83" y="55"/>
                    </a:lnTo>
                    <a:lnTo>
                      <a:pt x="83" y="52"/>
                    </a:lnTo>
                    <a:lnTo>
                      <a:pt x="83" y="48"/>
                    </a:lnTo>
                    <a:lnTo>
                      <a:pt x="83" y="43"/>
                    </a:lnTo>
                    <a:lnTo>
                      <a:pt x="83" y="41"/>
                    </a:lnTo>
                    <a:lnTo>
                      <a:pt x="81" y="38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81" y="33"/>
                    </a:lnTo>
                    <a:lnTo>
                      <a:pt x="81" y="29"/>
                    </a:lnTo>
                    <a:lnTo>
                      <a:pt x="83" y="28"/>
                    </a:lnTo>
                    <a:lnTo>
                      <a:pt x="84" y="28"/>
                    </a:lnTo>
                    <a:lnTo>
                      <a:pt x="84" y="24"/>
                    </a:lnTo>
                    <a:lnTo>
                      <a:pt x="84" y="23"/>
                    </a:lnTo>
                    <a:lnTo>
                      <a:pt x="86" y="23"/>
                    </a:lnTo>
                    <a:lnTo>
                      <a:pt x="89" y="23"/>
                    </a:lnTo>
                    <a:lnTo>
                      <a:pt x="91" y="23"/>
                    </a:lnTo>
                    <a:lnTo>
                      <a:pt x="96" y="23"/>
                    </a:lnTo>
                    <a:lnTo>
                      <a:pt x="100" y="23"/>
                    </a:lnTo>
                    <a:lnTo>
                      <a:pt x="101" y="23"/>
                    </a:lnTo>
                    <a:lnTo>
                      <a:pt x="101" y="23"/>
                    </a:lnTo>
                    <a:lnTo>
                      <a:pt x="103" y="23"/>
                    </a:lnTo>
                    <a:lnTo>
                      <a:pt x="105" y="23"/>
                    </a:lnTo>
                    <a:lnTo>
                      <a:pt x="105" y="21"/>
                    </a:lnTo>
                    <a:lnTo>
                      <a:pt x="107" y="19"/>
                    </a:lnTo>
                    <a:lnTo>
                      <a:pt x="110" y="19"/>
                    </a:lnTo>
                    <a:lnTo>
                      <a:pt x="113" y="21"/>
                    </a:lnTo>
                    <a:lnTo>
                      <a:pt x="115" y="23"/>
                    </a:lnTo>
                    <a:lnTo>
                      <a:pt x="115" y="24"/>
                    </a:lnTo>
                    <a:lnTo>
                      <a:pt x="117" y="24"/>
                    </a:lnTo>
                    <a:lnTo>
                      <a:pt x="122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9" y="23"/>
                    </a:lnTo>
                    <a:lnTo>
                      <a:pt x="131" y="23"/>
                    </a:lnTo>
                    <a:lnTo>
                      <a:pt x="132" y="23"/>
                    </a:lnTo>
                    <a:lnTo>
                      <a:pt x="132" y="24"/>
                    </a:lnTo>
                    <a:lnTo>
                      <a:pt x="134" y="24"/>
                    </a:lnTo>
                    <a:lnTo>
                      <a:pt x="137" y="24"/>
                    </a:lnTo>
                    <a:lnTo>
                      <a:pt x="141" y="24"/>
                    </a:lnTo>
                    <a:lnTo>
                      <a:pt x="144" y="23"/>
                    </a:lnTo>
                    <a:lnTo>
                      <a:pt x="146" y="21"/>
                    </a:lnTo>
                    <a:lnTo>
                      <a:pt x="148" y="19"/>
                    </a:lnTo>
                    <a:lnTo>
                      <a:pt x="148" y="17"/>
                    </a:lnTo>
                    <a:lnTo>
                      <a:pt x="148" y="17"/>
                    </a:lnTo>
                    <a:lnTo>
                      <a:pt x="149" y="16"/>
                    </a:lnTo>
                    <a:lnTo>
                      <a:pt x="153" y="16"/>
                    </a:lnTo>
                    <a:lnTo>
                      <a:pt x="156" y="17"/>
                    </a:lnTo>
                    <a:lnTo>
                      <a:pt x="160" y="19"/>
                    </a:lnTo>
                    <a:lnTo>
                      <a:pt x="161" y="17"/>
                    </a:lnTo>
                    <a:lnTo>
                      <a:pt x="165" y="16"/>
                    </a:lnTo>
                    <a:lnTo>
                      <a:pt x="168" y="14"/>
                    </a:lnTo>
                    <a:lnTo>
                      <a:pt x="172" y="14"/>
                    </a:lnTo>
                    <a:lnTo>
                      <a:pt x="175" y="14"/>
                    </a:lnTo>
                    <a:lnTo>
                      <a:pt x="177" y="12"/>
                    </a:lnTo>
                    <a:lnTo>
                      <a:pt x="180" y="11"/>
                    </a:lnTo>
                    <a:lnTo>
                      <a:pt x="182" y="11"/>
                    </a:lnTo>
                    <a:lnTo>
                      <a:pt x="185" y="9"/>
                    </a:lnTo>
                    <a:lnTo>
                      <a:pt x="189" y="7"/>
                    </a:lnTo>
                    <a:lnTo>
                      <a:pt x="192" y="6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7" y="2"/>
                    </a:lnTo>
                    <a:lnTo>
                      <a:pt x="201" y="4"/>
                    </a:lnTo>
                    <a:lnTo>
                      <a:pt x="199" y="6"/>
                    </a:lnTo>
                    <a:lnTo>
                      <a:pt x="197" y="7"/>
                    </a:lnTo>
                    <a:lnTo>
                      <a:pt x="199" y="7"/>
                    </a:lnTo>
                    <a:lnTo>
                      <a:pt x="197" y="9"/>
                    </a:lnTo>
                    <a:lnTo>
                      <a:pt x="197" y="11"/>
                    </a:lnTo>
                    <a:lnTo>
                      <a:pt x="199" y="12"/>
                    </a:lnTo>
                    <a:lnTo>
                      <a:pt x="199" y="12"/>
                    </a:lnTo>
                    <a:lnTo>
                      <a:pt x="197" y="14"/>
                    </a:lnTo>
                    <a:lnTo>
                      <a:pt x="196" y="16"/>
                    </a:lnTo>
                    <a:lnTo>
                      <a:pt x="196" y="17"/>
                    </a:lnTo>
                    <a:lnTo>
                      <a:pt x="197" y="19"/>
                    </a:lnTo>
                    <a:lnTo>
                      <a:pt x="197" y="24"/>
                    </a:lnTo>
                    <a:lnTo>
                      <a:pt x="197" y="28"/>
                    </a:lnTo>
                    <a:lnTo>
                      <a:pt x="197" y="29"/>
                    </a:lnTo>
                    <a:lnTo>
                      <a:pt x="199" y="31"/>
                    </a:lnTo>
                    <a:lnTo>
                      <a:pt x="197" y="33"/>
                    </a:lnTo>
                    <a:lnTo>
                      <a:pt x="197" y="36"/>
                    </a:lnTo>
                    <a:lnTo>
                      <a:pt x="199" y="38"/>
                    </a:lnTo>
                    <a:lnTo>
                      <a:pt x="197" y="40"/>
                    </a:lnTo>
                    <a:lnTo>
                      <a:pt x="199" y="41"/>
                    </a:lnTo>
                    <a:lnTo>
                      <a:pt x="199" y="43"/>
                    </a:lnTo>
                    <a:lnTo>
                      <a:pt x="199" y="45"/>
                    </a:lnTo>
                    <a:lnTo>
                      <a:pt x="199" y="46"/>
                    </a:lnTo>
                    <a:lnTo>
                      <a:pt x="197" y="48"/>
                    </a:lnTo>
                    <a:lnTo>
                      <a:pt x="197" y="48"/>
                    </a:lnTo>
                    <a:lnTo>
                      <a:pt x="197" y="50"/>
                    </a:lnTo>
                    <a:lnTo>
                      <a:pt x="199" y="50"/>
                    </a:lnTo>
                    <a:lnTo>
                      <a:pt x="199" y="52"/>
                    </a:lnTo>
                    <a:lnTo>
                      <a:pt x="199" y="52"/>
                    </a:lnTo>
                    <a:lnTo>
                      <a:pt x="199" y="55"/>
                    </a:lnTo>
                    <a:lnTo>
                      <a:pt x="199" y="55"/>
                    </a:lnTo>
                    <a:lnTo>
                      <a:pt x="199" y="57"/>
                    </a:lnTo>
                    <a:lnTo>
                      <a:pt x="199" y="58"/>
                    </a:lnTo>
                    <a:lnTo>
                      <a:pt x="199" y="60"/>
                    </a:lnTo>
                    <a:lnTo>
                      <a:pt x="199" y="62"/>
                    </a:lnTo>
                    <a:lnTo>
                      <a:pt x="199" y="67"/>
                    </a:lnTo>
                    <a:lnTo>
                      <a:pt x="199" y="72"/>
                    </a:lnTo>
                    <a:lnTo>
                      <a:pt x="199" y="72"/>
                    </a:lnTo>
                    <a:lnTo>
                      <a:pt x="201" y="74"/>
                    </a:lnTo>
                    <a:lnTo>
                      <a:pt x="202" y="74"/>
                    </a:lnTo>
                    <a:lnTo>
                      <a:pt x="202" y="75"/>
                    </a:lnTo>
                    <a:lnTo>
                      <a:pt x="201" y="77"/>
                    </a:lnTo>
                    <a:lnTo>
                      <a:pt x="201" y="79"/>
                    </a:lnTo>
                    <a:lnTo>
                      <a:pt x="201" y="81"/>
                    </a:lnTo>
                    <a:lnTo>
                      <a:pt x="202" y="77"/>
                    </a:lnTo>
                    <a:lnTo>
                      <a:pt x="202" y="77"/>
                    </a:lnTo>
                    <a:lnTo>
                      <a:pt x="204" y="79"/>
                    </a:lnTo>
                    <a:lnTo>
                      <a:pt x="204" y="81"/>
                    </a:lnTo>
                    <a:lnTo>
                      <a:pt x="204" y="81"/>
                    </a:lnTo>
                    <a:lnTo>
                      <a:pt x="204" y="82"/>
                    </a:lnTo>
                    <a:lnTo>
                      <a:pt x="204" y="84"/>
                    </a:lnTo>
                    <a:lnTo>
                      <a:pt x="204" y="86"/>
                    </a:lnTo>
                    <a:lnTo>
                      <a:pt x="202" y="86"/>
                    </a:lnTo>
                    <a:lnTo>
                      <a:pt x="202" y="87"/>
                    </a:lnTo>
                    <a:lnTo>
                      <a:pt x="201" y="89"/>
                    </a:lnTo>
                    <a:lnTo>
                      <a:pt x="201" y="91"/>
                    </a:lnTo>
                    <a:lnTo>
                      <a:pt x="201" y="91"/>
                    </a:lnTo>
                    <a:lnTo>
                      <a:pt x="201" y="91"/>
                    </a:lnTo>
                    <a:lnTo>
                      <a:pt x="201" y="92"/>
                    </a:lnTo>
                    <a:lnTo>
                      <a:pt x="201" y="94"/>
                    </a:lnTo>
                    <a:lnTo>
                      <a:pt x="199" y="99"/>
                    </a:lnTo>
                    <a:lnTo>
                      <a:pt x="194" y="104"/>
                    </a:lnTo>
                    <a:lnTo>
                      <a:pt x="192" y="106"/>
                    </a:lnTo>
                    <a:lnTo>
                      <a:pt x="190" y="108"/>
                    </a:lnTo>
                    <a:lnTo>
                      <a:pt x="190" y="109"/>
                    </a:lnTo>
                    <a:lnTo>
                      <a:pt x="190" y="109"/>
                    </a:lnTo>
                    <a:lnTo>
                      <a:pt x="187" y="113"/>
                    </a:lnTo>
                    <a:lnTo>
                      <a:pt x="185" y="115"/>
                    </a:lnTo>
                    <a:lnTo>
                      <a:pt x="184" y="115"/>
                    </a:lnTo>
                    <a:lnTo>
                      <a:pt x="185" y="118"/>
                    </a:lnTo>
                    <a:lnTo>
                      <a:pt x="184" y="118"/>
                    </a:lnTo>
                    <a:lnTo>
                      <a:pt x="180" y="120"/>
                    </a:lnTo>
                    <a:lnTo>
                      <a:pt x="173" y="125"/>
                    </a:lnTo>
                    <a:lnTo>
                      <a:pt x="172" y="125"/>
                    </a:lnTo>
                    <a:lnTo>
                      <a:pt x="170" y="128"/>
                    </a:lnTo>
                    <a:lnTo>
                      <a:pt x="168" y="128"/>
                    </a:lnTo>
                    <a:lnTo>
                      <a:pt x="166" y="130"/>
                    </a:lnTo>
                    <a:lnTo>
                      <a:pt x="165" y="130"/>
                    </a:lnTo>
                    <a:lnTo>
                      <a:pt x="163" y="130"/>
                    </a:lnTo>
                    <a:lnTo>
                      <a:pt x="163" y="130"/>
                    </a:lnTo>
                    <a:lnTo>
                      <a:pt x="161" y="130"/>
                    </a:lnTo>
                    <a:lnTo>
                      <a:pt x="156" y="132"/>
                    </a:lnTo>
                    <a:lnTo>
                      <a:pt x="153" y="133"/>
                    </a:lnTo>
                    <a:lnTo>
                      <a:pt x="151" y="133"/>
                    </a:lnTo>
                    <a:lnTo>
                      <a:pt x="151" y="135"/>
                    </a:lnTo>
                    <a:lnTo>
                      <a:pt x="146" y="137"/>
                    </a:lnTo>
                    <a:lnTo>
                      <a:pt x="141" y="140"/>
                    </a:lnTo>
                    <a:lnTo>
                      <a:pt x="136" y="144"/>
                    </a:lnTo>
                    <a:lnTo>
                      <a:pt x="132" y="147"/>
                    </a:lnTo>
                    <a:lnTo>
                      <a:pt x="131" y="147"/>
                    </a:lnTo>
                    <a:lnTo>
                      <a:pt x="129" y="149"/>
                    </a:lnTo>
                    <a:lnTo>
                      <a:pt x="129" y="150"/>
                    </a:lnTo>
                    <a:lnTo>
                      <a:pt x="129" y="150"/>
                    </a:lnTo>
                    <a:lnTo>
                      <a:pt x="125" y="156"/>
                    </a:lnTo>
                    <a:lnTo>
                      <a:pt x="122" y="159"/>
                    </a:lnTo>
                    <a:lnTo>
                      <a:pt x="120" y="161"/>
                    </a:lnTo>
                    <a:lnTo>
                      <a:pt x="119" y="162"/>
                    </a:lnTo>
                    <a:lnTo>
                      <a:pt x="119" y="164"/>
                    </a:lnTo>
                    <a:lnTo>
                      <a:pt x="117" y="164"/>
                    </a:lnTo>
                    <a:lnTo>
                      <a:pt x="117" y="162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3" y="166"/>
                    </a:lnTo>
                    <a:lnTo>
                      <a:pt x="112" y="167"/>
                    </a:lnTo>
                    <a:lnTo>
                      <a:pt x="108" y="169"/>
                    </a:lnTo>
                    <a:lnTo>
                      <a:pt x="105" y="173"/>
                    </a:lnTo>
                    <a:lnTo>
                      <a:pt x="100" y="179"/>
                    </a:lnTo>
                    <a:lnTo>
                      <a:pt x="91" y="184"/>
                    </a:lnTo>
                    <a:lnTo>
                      <a:pt x="89" y="184"/>
                    </a:lnTo>
                    <a:lnTo>
                      <a:pt x="89" y="184"/>
                    </a:lnTo>
                    <a:lnTo>
                      <a:pt x="86" y="183"/>
                    </a:lnTo>
                    <a:lnTo>
                      <a:pt x="86" y="183"/>
                    </a:lnTo>
                    <a:lnTo>
                      <a:pt x="86" y="184"/>
                    </a:lnTo>
                    <a:lnTo>
                      <a:pt x="88" y="184"/>
                    </a:lnTo>
                    <a:lnTo>
                      <a:pt x="88" y="188"/>
                    </a:lnTo>
                    <a:lnTo>
                      <a:pt x="88" y="191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8" y="200"/>
                    </a:lnTo>
                    <a:lnTo>
                      <a:pt x="89" y="203"/>
                    </a:lnTo>
                    <a:lnTo>
                      <a:pt x="91" y="205"/>
                    </a:lnTo>
                    <a:lnTo>
                      <a:pt x="95" y="213"/>
                    </a:lnTo>
                    <a:lnTo>
                      <a:pt x="95" y="217"/>
                    </a:lnTo>
                    <a:lnTo>
                      <a:pt x="98" y="222"/>
                    </a:lnTo>
                    <a:lnTo>
                      <a:pt x="98" y="225"/>
                    </a:lnTo>
                    <a:lnTo>
                      <a:pt x="98" y="231"/>
                    </a:lnTo>
                    <a:lnTo>
                      <a:pt x="98" y="236"/>
                    </a:lnTo>
                    <a:lnTo>
                      <a:pt x="98" y="237"/>
                    </a:lnTo>
                    <a:lnTo>
                      <a:pt x="100" y="239"/>
                    </a:lnTo>
                    <a:lnTo>
                      <a:pt x="100" y="237"/>
                    </a:lnTo>
                    <a:lnTo>
                      <a:pt x="100" y="236"/>
                    </a:lnTo>
                    <a:lnTo>
                      <a:pt x="100" y="234"/>
                    </a:lnTo>
                    <a:lnTo>
                      <a:pt x="101" y="232"/>
                    </a:lnTo>
                    <a:lnTo>
                      <a:pt x="101" y="232"/>
                    </a:lnTo>
                    <a:lnTo>
                      <a:pt x="101" y="234"/>
                    </a:lnTo>
                    <a:lnTo>
                      <a:pt x="101" y="234"/>
                    </a:lnTo>
                    <a:lnTo>
                      <a:pt x="103" y="236"/>
                    </a:lnTo>
                    <a:lnTo>
                      <a:pt x="103" y="237"/>
                    </a:lnTo>
                    <a:lnTo>
                      <a:pt x="101" y="242"/>
                    </a:lnTo>
                    <a:lnTo>
                      <a:pt x="101" y="246"/>
                    </a:lnTo>
                    <a:lnTo>
                      <a:pt x="103" y="249"/>
                    </a:lnTo>
                    <a:lnTo>
                      <a:pt x="101" y="254"/>
                    </a:lnTo>
                    <a:lnTo>
                      <a:pt x="100" y="265"/>
                    </a:lnTo>
                    <a:lnTo>
                      <a:pt x="100" y="266"/>
                    </a:lnTo>
                    <a:lnTo>
                      <a:pt x="100" y="268"/>
                    </a:lnTo>
                    <a:lnTo>
                      <a:pt x="101" y="268"/>
                    </a:lnTo>
                    <a:lnTo>
                      <a:pt x="101" y="266"/>
                    </a:lnTo>
                    <a:lnTo>
                      <a:pt x="101" y="266"/>
                    </a:lnTo>
                    <a:lnTo>
                      <a:pt x="103" y="268"/>
                    </a:lnTo>
                    <a:lnTo>
                      <a:pt x="101" y="273"/>
                    </a:lnTo>
                    <a:lnTo>
                      <a:pt x="100" y="275"/>
                    </a:lnTo>
                    <a:lnTo>
                      <a:pt x="96" y="280"/>
                    </a:lnTo>
                    <a:lnTo>
                      <a:pt x="95" y="282"/>
                    </a:lnTo>
                    <a:lnTo>
                      <a:pt x="91" y="285"/>
                    </a:lnTo>
                    <a:lnTo>
                      <a:pt x="84" y="288"/>
                    </a:lnTo>
                    <a:lnTo>
                      <a:pt x="69" y="294"/>
                    </a:lnTo>
                    <a:lnTo>
                      <a:pt x="64" y="295"/>
                    </a:lnTo>
                    <a:lnTo>
                      <a:pt x="60" y="297"/>
                    </a:lnTo>
                    <a:lnTo>
                      <a:pt x="54" y="302"/>
                    </a:lnTo>
                    <a:lnTo>
                      <a:pt x="50" y="306"/>
                    </a:lnTo>
                    <a:lnTo>
                      <a:pt x="48" y="309"/>
                    </a:lnTo>
                    <a:lnTo>
                      <a:pt x="47" y="311"/>
                    </a:lnTo>
                    <a:lnTo>
                      <a:pt x="45" y="312"/>
                    </a:lnTo>
                    <a:lnTo>
                      <a:pt x="47" y="314"/>
                    </a:lnTo>
                    <a:lnTo>
                      <a:pt x="48" y="316"/>
                    </a:lnTo>
                    <a:lnTo>
                      <a:pt x="48" y="317"/>
                    </a:lnTo>
                    <a:lnTo>
                      <a:pt x="50" y="317"/>
                    </a:lnTo>
                    <a:lnTo>
                      <a:pt x="50" y="319"/>
                    </a:lnTo>
                    <a:lnTo>
                      <a:pt x="52" y="316"/>
                    </a:lnTo>
                    <a:lnTo>
                      <a:pt x="52" y="314"/>
                    </a:lnTo>
                    <a:lnTo>
                      <a:pt x="54" y="314"/>
                    </a:lnTo>
                    <a:lnTo>
                      <a:pt x="52" y="317"/>
                    </a:lnTo>
                    <a:lnTo>
                      <a:pt x="52" y="331"/>
                    </a:lnTo>
                    <a:lnTo>
                      <a:pt x="52" y="331"/>
                    </a:lnTo>
                    <a:lnTo>
                      <a:pt x="52" y="331"/>
                    </a:lnTo>
                    <a:close/>
                    <a:moveTo>
                      <a:pt x="86" y="33"/>
                    </a:moveTo>
                    <a:lnTo>
                      <a:pt x="88" y="33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31"/>
                    </a:lnTo>
                    <a:lnTo>
                      <a:pt x="86" y="31"/>
                    </a:lnTo>
                    <a:lnTo>
                      <a:pt x="86" y="31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86" y="33"/>
                    </a:lnTo>
                    <a:close/>
                    <a:moveTo>
                      <a:pt x="84" y="31"/>
                    </a:moveTo>
                    <a:lnTo>
                      <a:pt x="84" y="29"/>
                    </a:lnTo>
                    <a:lnTo>
                      <a:pt x="84" y="29"/>
                    </a:lnTo>
                    <a:lnTo>
                      <a:pt x="83" y="29"/>
                    </a:lnTo>
                    <a:lnTo>
                      <a:pt x="83" y="31"/>
                    </a:lnTo>
                    <a:lnTo>
                      <a:pt x="84" y="31"/>
                    </a:lnTo>
                    <a:lnTo>
                      <a:pt x="84" y="31"/>
                    </a:lnTo>
                    <a:lnTo>
                      <a:pt x="84" y="31"/>
                    </a:lnTo>
                    <a:lnTo>
                      <a:pt x="84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1" name="Freeform 166"/>
              <p:cNvSpPr>
                <a:spLocks/>
              </p:cNvSpPr>
              <p:nvPr/>
            </p:nvSpPr>
            <p:spPr bwMode="auto">
              <a:xfrm>
                <a:off x="3861" y="3376"/>
                <a:ext cx="260" cy="247"/>
              </a:xfrm>
              <a:custGeom>
                <a:avLst/>
                <a:gdLst>
                  <a:gd name="T0" fmla="*/ 236 w 260"/>
                  <a:gd name="T1" fmla="*/ 10 h 247"/>
                  <a:gd name="T2" fmla="*/ 253 w 260"/>
                  <a:gd name="T3" fmla="*/ 12 h 247"/>
                  <a:gd name="T4" fmla="*/ 260 w 260"/>
                  <a:gd name="T5" fmla="*/ 16 h 247"/>
                  <a:gd name="T6" fmla="*/ 244 w 260"/>
                  <a:gd name="T7" fmla="*/ 21 h 247"/>
                  <a:gd name="T8" fmla="*/ 237 w 260"/>
                  <a:gd name="T9" fmla="*/ 22 h 247"/>
                  <a:gd name="T10" fmla="*/ 231 w 260"/>
                  <a:gd name="T11" fmla="*/ 29 h 247"/>
                  <a:gd name="T12" fmla="*/ 227 w 260"/>
                  <a:gd name="T13" fmla="*/ 29 h 247"/>
                  <a:gd name="T14" fmla="*/ 220 w 260"/>
                  <a:gd name="T15" fmla="*/ 21 h 247"/>
                  <a:gd name="T16" fmla="*/ 198 w 260"/>
                  <a:gd name="T17" fmla="*/ 24 h 247"/>
                  <a:gd name="T18" fmla="*/ 177 w 260"/>
                  <a:gd name="T19" fmla="*/ 31 h 247"/>
                  <a:gd name="T20" fmla="*/ 177 w 260"/>
                  <a:gd name="T21" fmla="*/ 63 h 247"/>
                  <a:gd name="T22" fmla="*/ 177 w 260"/>
                  <a:gd name="T23" fmla="*/ 97 h 247"/>
                  <a:gd name="T24" fmla="*/ 169 w 260"/>
                  <a:gd name="T25" fmla="*/ 101 h 247"/>
                  <a:gd name="T26" fmla="*/ 159 w 260"/>
                  <a:gd name="T27" fmla="*/ 113 h 247"/>
                  <a:gd name="T28" fmla="*/ 159 w 260"/>
                  <a:gd name="T29" fmla="*/ 137 h 247"/>
                  <a:gd name="T30" fmla="*/ 159 w 260"/>
                  <a:gd name="T31" fmla="*/ 159 h 247"/>
                  <a:gd name="T32" fmla="*/ 159 w 260"/>
                  <a:gd name="T33" fmla="*/ 186 h 247"/>
                  <a:gd name="T34" fmla="*/ 159 w 260"/>
                  <a:gd name="T35" fmla="*/ 225 h 247"/>
                  <a:gd name="T36" fmla="*/ 152 w 260"/>
                  <a:gd name="T37" fmla="*/ 239 h 247"/>
                  <a:gd name="T38" fmla="*/ 145 w 260"/>
                  <a:gd name="T39" fmla="*/ 244 h 247"/>
                  <a:gd name="T40" fmla="*/ 143 w 260"/>
                  <a:gd name="T41" fmla="*/ 247 h 247"/>
                  <a:gd name="T42" fmla="*/ 126 w 260"/>
                  <a:gd name="T43" fmla="*/ 247 h 247"/>
                  <a:gd name="T44" fmla="*/ 114 w 260"/>
                  <a:gd name="T45" fmla="*/ 244 h 247"/>
                  <a:gd name="T46" fmla="*/ 109 w 260"/>
                  <a:gd name="T47" fmla="*/ 241 h 247"/>
                  <a:gd name="T48" fmla="*/ 109 w 260"/>
                  <a:gd name="T49" fmla="*/ 235 h 247"/>
                  <a:gd name="T50" fmla="*/ 106 w 260"/>
                  <a:gd name="T51" fmla="*/ 232 h 247"/>
                  <a:gd name="T52" fmla="*/ 100 w 260"/>
                  <a:gd name="T53" fmla="*/ 229 h 247"/>
                  <a:gd name="T54" fmla="*/ 97 w 260"/>
                  <a:gd name="T55" fmla="*/ 235 h 247"/>
                  <a:gd name="T56" fmla="*/ 95 w 260"/>
                  <a:gd name="T57" fmla="*/ 237 h 247"/>
                  <a:gd name="T58" fmla="*/ 89 w 260"/>
                  <a:gd name="T59" fmla="*/ 239 h 247"/>
                  <a:gd name="T60" fmla="*/ 70 w 260"/>
                  <a:gd name="T61" fmla="*/ 215 h 247"/>
                  <a:gd name="T62" fmla="*/ 65 w 260"/>
                  <a:gd name="T63" fmla="*/ 200 h 247"/>
                  <a:gd name="T64" fmla="*/ 63 w 260"/>
                  <a:gd name="T65" fmla="*/ 191 h 247"/>
                  <a:gd name="T66" fmla="*/ 59 w 260"/>
                  <a:gd name="T67" fmla="*/ 171 h 247"/>
                  <a:gd name="T68" fmla="*/ 56 w 260"/>
                  <a:gd name="T69" fmla="*/ 154 h 247"/>
                  <a:gd name="T70" fmla="*/ 53 w 260"/>
                  <a:gd name="T71" fmla="*/ 131 h 247"/>
                  <a:gd name="T72" fmla="*/ 53 w 260"/>
                  <a:gd name="T73" fmla="*/ 120 h 247"/>
                  <a:gd name="T74" fmla="*/ 54 w 260"/>
                  <a:gd name="T75" fmla="*/ 116 h 247"/>
                  <a:gd name="T76" fmla="*/ 41 w 260"/>
                  <a:gd name="T77" fmla="*/ 94 h 247"/>
                  <a:gd name="T78" fmla="*/ 27 w 260"/>
                  <a:gd name="T79" fmla="*/ 65 h 247"/>
                  <a:gd name="T80" fmla="*/ 6 w 260"/>
                  <a:gd name="T81" fmla="*/ 31 h 247"/>
                  <a:gd name="T82" fmla="*/ 0 w 260"/>
                  <a:gd name="T83" fmla="*/ 16 h 247"/>
                  <a:gd name="T84" fmla="*/ 5 w 260"/>
                  <a:gd name="T85" fmla="*/ 4 h 247"/>
                  <a:gd name="T86" fmla="*/ 12 w 260"/>
                  <a:gd name="T87" fmla="*/ 5 h 247"/>
                  <a:gd name="T88" fmla="*/ 22 w 260"/>
                  <a:gd name="T89" fmla="*/ 2 h 247"/>
                  <a:gd name="T90" fmla="*/ 30 w 260"/>
                  <a:gd name="T91" fmla="*/ 0 h 247"/>
                  <a:gd name="T92" fmla="*/ 37 w 260"/>
                  <a:gd name="T93" fmla="*/ 5 h 247"/>
                  <a:gd name="T94" fmla="*/ 44 w 260"/>
                  <a:gd name="T95" fmla="*/ 9 h 247"/>
                  <a:gd name="T96" fmla="*/ 56 w 260"/>
                  <a:gd name="T97" fmla="*/ 9 h 247"/>
                  <a:gd name="T98" fmla="*/ 85 w 260"/>
                  <a:gd name="T99" fmla="*/ 9 h 247"/>
                  <a:gd name="T100" fmla="*/ 114 w 260"/>
                  <a:gd name="T101" fmla="*/ 9 h 247"/>
                  <a:gd name="T102" fmla="*/ 128 w 260"/>
                  <a:gd name="T103" fmla="*/ 9 h 247"/>
                  <a:gd name="T104" fmla="*/ 135 w 260"/>
                  <a:gd name="T105" fmla="*/ 16 h 247"/>
                  <a:gd name="T106" fmla="*/ 143 w 260"/>
                  <a:gd name="T107" fmla="*/ 17 h 247"/>
                  <a:gd name="T108" fmla="*/ 162 w 260"/>
                  <a:gd name="T109" fmla="*/ 17 h 247"/>
                  <a:gd name="T110" fmla="*/ 172 w 260"/>
                  <a:gd name="T111" fmla="*/ 21 h 247"/>
                  <a:gd name="T112" fmla="*/ 184 w 260"/>
                  <a:gd name="T113" fmla="*/ 21 h 247"/>
                  <a:gd name="T114" fmla="*/ 203 w 260"/>
                  <a:gd name="T115" fmla="*/ 1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0" h="247">
                    <a:moveTo>
                      <a:pt x="224" y="14"/>
                    </a:moveTo>
                    <a:lnTo>
                      <a:pt x="227" y="12"/>
                    </a:lnTo>
                    <a:lnTo>
                      <a:pt x="232" y="12"/>
                    </a:lnTo>
                    <a:lnTo>
                      <a:pt x="236" y="10"/>
                    </a:lnTo>
                    <a:lnTo>
                      <a:pt x="241" y="10"/>
                    </a:lnTo>
                    <a:lnTo>
                      <a:pt x="241" y="10"/>
                    </a:lnTo>
                    <a:lnTo>
                      <a:pt x="249" y="10"/>
                    </a:lnTo>
                    <a:lnTo>
                      <a:pt x="253" y="12"/>
                    </a:lnTo>
                    <a:lnTo>
                      <a:pt x="254" y="12"/>
                    </a:lnTo>
                    <a:lnTo>
                      <a:pt x="256" y="14"/>
                    </a:lnTo>
                    <a:lnTo>
                      <a:pt x="260" y="17"/>
                    </a:lnTo>
                    <a:lnTo>
                      <a:pt x="260" y="16"/>
                    </a:lnTo>
                    <a:lnTo>
                      <a:pt x="253" y="17"/>
                    </a:lnTo>
                    <a:lnTo>
                      <a:pt x="251" y="17"/>
                    </a:lnTo>
                    <a:lnTo>
                      <a:pt x="246" y="22"/>
                    </a:lnTo>
                    <a:lnTo>
                      <a:pt x="244" y="21"/>
                    </a:lnTo>
                    <a:lnTo>
                      <a:pt x="244" y="21"/>
                    </a:lnTo>
                    <a:lnTo>
                      <a:pt x="243" y="21"/>
                    </a:lnTo>
                    <a:lnTo>
                      <a:pt x="241" y="21"/>
                    </a:lnTo>
                    <a:lnTo>
                      <a:pt x="237" y="22"/>
                    </a:lnTo>
                    <a:lnTo>
                      <a:pt x="236" y="24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1" y="29"/>
                    </a:lnTo>
                    <a:lnTo>
                      <a:pt x="229" y="29"/>
                    </a:lnTo>
                    <a:lnTo>
                      <a:pt x="229" y="29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5" y="26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0" y="21"/>
                    </a:lnTo>
                    <a:lnTo>
                      <a:pt x="219" y="21"/>
                    </a:lnTo>
                    <a:lnTo>
                      <a:pt x="212" y="22"/>
                    </a:lnTo>
                    <a:lnTo>
                      <a:pt x="207" y="22"/>
                    </a:lnTo>
                    <a:lnTo>
                      <a:pt x="198" y="24"/>
                    </a:lnTo>
                    <a:lnTo>
                      <a:pt x="188" y="26"/>
                    </a:lnTo>
                    <a:lnTo>
                      <a:pt x="183" y="28"/>
                    </a:lnTo>
                    <a:lnTo>
                      <a:pt x="177" y="28"/>
                    </a:lnTo>
                    <a:lnTo>
                      <a:pt x="177" y="31"/>
                    </a:lnTo>
                    <a:lnTo>
                      <a:pt x="177" y="39"/>
                    </a:lnTo>
                    <a:lnTo>
                      <a:pt x="177" y="48"/>
                    </a:lnTo>
                    <a:lnTo>
                      <a:pt x="177" y="56"/>
                    </a:lnTo>
                    <a:lnTo>
                      <a:pt x="177" y="63"/>
                    </a:lnTo>
                    <a:lnTo>
                      <a:pt x="177" y="72"/>
                    </a:lnTo>
                    <a:lnTo>
                      <a:pt x="177" y="80"/>
                    </a:lnTo>
                    <a:lnTo>
                      <a:pt x="177" y="89"/>
                    </a:lnTo>
                    <a:lnTo>
                      <a:pt x="177" y="97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4" y="101"/>
                    </a:lnTo>
                    <a:lnTo>
                      <a:pt x="169" y="101"/>
                    </a:lnTo>
                    <a:lnTo>
                      <a:pt x="162" y="101"/>
                    </a:lnTo>
                    <a:lnTo>
                      <a:pt x="159" y="101"/>
                    </a:lnTo>
                    <a:lnTo>
                      <a:pt x="159" y="106"/>
                    </a:lnTo>
                    <a:lnTo>
                      <a:pt x="159" y="113"/>
                    </a:lnTo>
                    <a:lnTo>
                      <a:pt x="159" y="118"/>
                    </a:lnTo>
                    <a:lnTo>
                      <a:pt x="159" y="125"/>
                    </a:lnTo>
                    <a:lnTo>
                      <a:pt x="159" y="130"/>
                    </a:lnTo>
                    <a:lnTo>
                      <a:pt x="159" y="137"/>
                    </a:lnTo>
                    <a:lnTo>
                      <a:pt x="159" y="142"/>
                    </a:lnTo>
                    <a:lnTo>
                      <a:pt x="159" y="149"/>
                    </a:lnTo>
                    <a:lnTo>
                      <a:pt x="159" y="154"/>
                    </a:lnTo>
                    <a:lnTo>
                      <a:pt x="159" y="159"/>
                    </a:lnTo>
                    <a:lnTo>
                      <a:pt x="159" y="159"/>
                    </a:lnTo>
                    <a:lnTo>
                      <a:pt x="159" y="167"/>
                    </a:lnTo>
                    <a:lnTo>
                      <a:pt x="159" y="178"/>
                    </a:lnTo>
                    <a:lnTo>
                      <a:pt x="159" y="186"/>
                    </a:lnTo>
                    <a:lnTo>
                      <a:pt x="159" y="196"/>
                    </a:lnTo>
                    <a:lnTo>
                      <a:pt x="159" y="206"/>
                    </a:lnTo>
                    <a:lnTo>
                      <a:pt x="159" y="215"/>
                    </a:lnTo>
                    <a:lnTo>
                      <a:pt x="159" y="225"/>
                    </a:lnTo>
                    <a:lnTo>
                      <a:pt x="159" y="234"/>
                    </a:lnTo>
                    <a:lnTo>
                      <a:pt x="159" y="237"/>
                    </a:lnTo>
                    <a:lnTo>
                      <a:pt x="157" y="237"/>
                    </a:lnTo>
                    <a:lnTo>
                      <a:pt x="152" y="239"/>
                    </a:lnTo>
                    <a:lnTo>
                      <a:pt x="150" y="241"/>
                    </a:lnTo>
                    <a:lnTo>
                      <a:pt x="148" y="242"/>
                    </a:lnTo>
                    <a:lnTo>
                      <a:pt x="147" y="244"/>
                    </a:lnTo>
                    <a:lnTo>
                      <a:pt x="145" y="244"/>
                    </a:lnTo>
                    <a:lnTo>
                      <a:pt x="145" y="244"/>
                    </a:lnTo>
                    <a:lnTo>
                      <a:pt x="145" y="246"/>
                    </a:lnTo>
                    <a:lnTo>
                      <a:pt x="145" y="247"/>
                    </a:lnTo>
                    <a:lnTo>
                      <a:pt x="143" y="247"/>
                    </a:lnTo>
                    <a:lnTo>
                      <a:pt x="140" y="247"/>
                    </a:lnTo>
                    <a:lnTo>
                      <a:pt x="136" y="246"/>
                    </a:lnTo>
                    <a:lnTo>
                      <a:pt x="131" y="246"/>
                    </a:lnTo>
                    <a:lnTo>
                      <a:pt x="126" y="247"/>
                    </a:lnTo>
                    <a:lnTo>
                      <a:pt x="123" y="247"/>
                    </a:lnTo>
                    <a:lnTo>
                      <a:pt x="119" y="246"/>
                    </a:lnTo>
                    <a:lnTo>
                      <a:pt x="118" y="244"/>
                    </a:lnTo>
                    <a:lnTo>
                      <a:pt x="114" y="244"/>
                    </a:lnTo>
                    <a:lnTo>
                      <a:pt x="112" y="244"/>
                    </a:lnTo>
                    <a:lnTo>
                      <a:pt x="109" y="242"/>
                    </a:lnTo>
                    <a:lnTo>
                      <a:pt x="109" y="241"/>
                    </a:lnTo>
                    <a:lnTo>
                      <a:pt x="109" y="241"/>
                    </a:lnTo>
                    <a:lnTo>
                      <a:pt x="107" y="239"/>
                    </a:lnTo>
                    <a:lnTo>
                      <a:pt x="107" y="237"/>
                    </a:lnTo>
                    <a:lnTo>
                      <a:pt x="109" y="237"/>
                    </a:lnTo>
                    <a:lnTo>
                      <a:pt x="109" y="235"/>
                    </a:lnTo>
                    <a:lnTo>
                      <a:pt x="107" y="234"/>
                    </a:lnTo>
                    <a:lnTo>
                      <a:pt x="10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6" y="230"/>
                    </a:lnTo>
                    <a:lnTo>
                      <a:pt x="104" y="229"/>
                    </a:lnTo>
                    <a:lnTo>
                      <a:pt x="102" y="229"/>
                    </a:lnTo>
                    <a:lnTo>
                      <a:pt x="100" y="229"/>
                    </a:lnTo>
                    <a:lnTo>
                      <a:pt x="99" y="230"/>
                    </a:lnTo>
                    <a:lnTo>
                      <a:pt x="99" y="232"/>
                    </a:lnTo>
                    <a:lnTo>
                      <a:pt x="97" y="234"/>
                    </a:lnTo>
                    <a:lnTo>
                      <a:pt x="97" y="235"/>
                    </a:lnTo>
                    <a:lnTo>
                      <a:pt x="97" y="235"/>
                    </a:lnTo>
                    <a:lnTo>
                      <a:pt x="97" y="237"/>
                    </a:lnTo>
                    <a:lnTo>
                      <a:pt x="95" y="237"/>
                    </a:lnTo>
                    <a:lnTo>
                      <a:pt x="95" y="237"/>
                    </a:lnTo>
                    <a:lnTo>
                      <a:pt x="94" y="239"/>
                    </a:lnTo>
                    <a:lnTo>
                      <a:pt x="92" y="241"/>
                    </a:lnTo>
                    <a:lnTo>
                      <a:pt x="90" y="241"/>
                    </a:lnTo>
                    <a:lnTo>
                      <a:pt x="89" y="239"/>
                    </a:lnTo>
                    <a:lnTo>
                      <a:pt x="82" y="232"/>
                    </a:lnTo>
                    <a:lnTo>
                      <a:pt x="80" y="230"/>
                    </a:lnTo>
                    <a:lnTo>
                      <a:pt x="77" y="227"/>
                    </a:lnTo>
                    <a:lnTo>
                      <a:pt x="70" y="215"/>
                    </a:lnTo>
                    <a:lnTo>
                      <a:pt x="68" y="212"/>
                    </a:lnTo>
                    <a:lnTo>
                      <a:pt x="66" y="206"/>
                    </a:lnTo>
                    <a:lnTo>
                      <a:pt x="65" y="201"/>
                    </a:lnTo>
                    <a:lnTo>
                      <a:pt x="65" y="200"/>
                    </a:lnTo>
                    <a:lnTo>
                      <a:pt x="66" y="198"/>
                    </a:lnTo>
                    <a:lnTo>
                      <a:pt x="66" y="196"/>
                    </a:lnTo>
                    <a:lnTo>
                      <a:pt x="65" y="195"/>
                    </a:lnTo>
                    <a:lnTo>
                      <a:pt x="63" y="191"/>
                    </a:lnTo>
                    <a:lnTo>
                      <a:pt x="61" y="184"/>
                    </a:lnTo>
                    <a:lnTo>
                      <a:pt x="59" y="179"/>
                    </a:lnTo>
                    <a:lnTo>
                      <a:pt x="59" y="176"/>
                    </a:lnTo>
                    <a:lnTo>
                      <a:pt x="59" y="171"/>
                    </a:lnTo>
                    <a:lnTo>
                      <a:pt x="59" y="169"/>
                    </a:lnTo>
                    <a:lnTo>
                      <a:pt x="59" y="164"/>
                    </a:lnTo>
                    <a:lnTo>
                      <a:pt x="58" y="159"/>
                    </a:lnTo>
                    <a:lnTo>
                      <a:pt x="56" y="154"/>
                    </a:lnTo>
                    <a:lnTo>
                      <a:pt x="53" y="147"/>
                    </a:lnTo>
                    <a:lnTo>
                      <a:pt x="53" y="143"/>
                    </a:lnTo>
                    <a:lnTo>
                      <a:pt x="53" y="135"/>
                    </a:lnTo>
                    <a:lnTo>
                      <a:pt x="53" y="131"/>
                    </a:lnTo>
                    <a:lnTo>
                      <a:pt x="53" y="128"/>
                    </a:lnTo>
                    <a:lnTo>
                      <a:pt x="53" y="125"/>
                    </a:lnTo>
                    <a:lnTo>
                      <a:pt x="51" y="121"/>
                    </a:lnTo>
                    <a:lnTo>
                      <a:pt x="53" y="120"/>
                    </a:lnTo>
                    <a:lnTo>
                      <a:pt x="53" y="120"/>
                    </a:lnTo>
                    <a:lnTo>
                      <a:pt x="53" y="121"/>
                    </a:lnTo>
                    <a:lnTo>
                      <a:pt x="54" y="118"/>
                    </a:lnTo>
                    <a:lnTo>
                      <a:pt x="54" y="116"/>
                    </a:lnTo>
                    <a:lnTo>
                      <a:pt x="53" y="111"/>
                    </a:lnTo>
                    <a:lnTo>
                      <a:pt x="49" y="106"/>
                    </a:lnTo>
                    <a:lnTo>
                      <a:pt x="42" y="97"/>
                    </a:lnTo>
                    <a:lnTo>
                      <a:pt x="41" y="94"/>
                    </a:lnTo>
                    <a:lnTo>
                      <a:pt x="41" y="91"/>
                    </a:lnTo>
                    <a:lnTo>
                      <a:pt x="34" y="80"/>
                    </a:lnTo>
                    <a:lnTo>
                      <a:pt x="30" y="72"/>
                    </a:lnTo>
                    <a:lnTo>
                      <a:pt x="27" y="65"/>
                    </a:lnTo>
                    <a:lnTo>
                      <a:pt x="25" y="62"/>
                    </a:lnTo>
                    <a:lnTo>
                      <a:pt x="13" y="39"/>
                    </a:lnTo>
                    <a:lnTo>
                      <a:pt x="12" y="3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5" y="5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2"/>
                    </a:lnTo>
                    <a:lnTo>
                      <a:pt x="35" y="4"/>
                    </a:lnTo>
                    <a:lnTo>
                      <a:pt x="37" y="5"/>
                    </a:lnTo>
                    <a:lnTo>
                      <a:pt x="39" y="7"/>
                    </a:lnTo>
                    <a:lnTo>
                      <a:pt x="42" y="7"/>
                    </a:lnTo>
                    <a:lnTo>
                      <a:pt x="42" y="9"/>
                    </a:lnTo>
                    <a:lnTo>
                      <a:pt x="44" y="9"/>
                    </a:lnTo>
                    <a:lnTo>
                      <a:pt x="44" y="9"/>
                    </a:lnTo>
                    <a:lnTo>
                      <a:pt x="47" y="9"/>
                    </a:lnTo>
                    <a:lnTo>
                      <a:pt x="51" y="9"/>
                    </a:lnTo>
                    <a:lnTo>
                      <a:pt x="56" y="9"/>
                    </a:lnTo>
                    <a:lnTo>
                      <a:pt x="63" y="9"/>
                    </a:lnTo>
                    <a:lnTo>
                      <a:pt x="70" y="9"/>
                    </a:lnTo>
                    <a:lnTo>
                      <a:pt x="78" y="9"/>
                    </a:lnTo>
                    <a:lnTo>
                      <a:pt x="85" y="9"/>
                    </a:lnTo>
                    <a:lnTo>
                      <a:pt x="92" y="9"/>
                    </a:lnTo>
                    <a:lnTo>
                      <a:pt x="99" y="9"/>
                    </a:lnTo>
                    <a:lnTo>
                      <a:pt x="107" y="9"/>
                    </a:lnTo>
                    <a:lnTo>
                      <a:pt x="114" y="9"/>
                    </a:lnTo>
                    <a:lnTo>
                      <a:pt x="118" y="9"/>
                    </a:lnTo>
                    <a:lnTo>
                      <a:pt x="123" y="9"/>
                    </a:lnTo>
                    <a:lnTo>
                      <a:pt x="128" y="9"/>
                    </a:lnTo>
                    <a:lnTo>
                      <a:pt x="128" y="9"/>
                    </a:lnTo>
                    <a:lnTo>
                      <a:pt x="130" y="9"/>
                    </a:lnTo>
                    <a:lnTo>
                      <a:pt x="130" y="9"/>
                    </a:lnTo>
                    <a:lnTo>
                      <a:pt x="131" y="12"/>
                    </a:lnTo>
                    <a:lnTo>
                      <a:pt x="135" y="16"/>
                    </a:lnTo>
                    <a:lnTo>
                      <a:pt x="136" y="16"/>
                    </a:lnTo>
                    <a:lnTo>
                      <a:pt x="138" y="17"/>
                    </a:lnTo>
                    <a:lnTo>
                      <a:pt x="142" y="17"/>
                    </a:lnTo>
                    <a:lnTo>
                      <a:pt x="143" y="17"/>
                    </a:lnTo>
                    <a:lnTo>
                      <a:pt x="147" y="17"/>
                    </a:lnTo>
                    <a:lnTo>
                      <a:pt x="152" y="17"/>
                    </a:lnTo>
                    <a:lnTo>
                      <a:pt x="157" y="19"/>
                    </a:lnTo>
                    <a:lnTo>
                      <a:pt x="162" y="17"/>
                    </a:lnTo>
                    <a:lnTo>
                      <a:pt x="167" y="19"/>
                    </a:lnTo>
                    <a:lnTo>
                      <a:pt x="169" y="19"/>
                    </a:lnTo>
                    <a:lnTo>
                      <a:pt x="171" y="21"/>
                    </a:lnTo>
                    <a:lnTo>
                      <a:pt x="172" y="21"/>
                    </a:lnTo>
                    <a:lnTo>
                      <a:pt x="176" y="21"/>
                    </a:lnTo>
                    <a:lnTo>
                      <a:pt x="181" y="19"/>
                    </a:lnTo>
                    <a:lnTo>
                      <a:pt x="184" y="21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91" y="19"/>
                    </a:lnTo>
                    <a:lnTo>
                      <a:pt x="196" y="19"/>
                    </a:lnTo>
                    <a:lnTo>
                      <a:pt x="203" y="17"/>
                    </a:lnTo>
                    <a:lnTo>
                      <a:pt x="210" y="16"/>
                    </a:lnTo>
                    <a:lnTo>
                      <a:pt x="219" y="14"/>
                    </a:lnTo>
                    <a:lnTo>
                      <a:pt x="224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2" name="Freeform 167"/>
              <p:cNvSpPr>
                <a:spLocks noEditPoints="1"/>
              </p:cNvSpPr>
              <p:nvPr/>
            </p:nvSpPr>
            <p:spPr bwMode="auto">
              <a:xfrm>
                <a:off x="6708" y="3419"/>
                <a:ext cx="157" cy="71"/>
              </a:xfrm>
              <a:custGeom>
                <a:avLst/>
                <a:gdLst>
                  <a:gd name="T0" fmla="*/ 0 w 157"/>
                  <a:gd name="T1" fmla="*/ 2 h 71"/>
                  <a:gd name="T2" fmla="*/ 0 w 157"/>
                  <a:gd name="T3" fmla="*/ 3 h 71"/>
                  <a:gd name="T4" fmla="*/ 84 w 157"/>
                  <a:gd name="T5" fmla="*/ 24 h 71"/>
                  <a:gd name="T6" fmla="*/ 98 w 157"/>
                  <a:gd name="T7" fmla="*/ 32 h 71"/>
                  <a:gd name="T8" fmla="*/ 103 w 157"/>
                  <a:gd name="T9" fmla="*/ 34 h 71"/>
                  <a:gd name="T10" fmla="*/ 104 w 157"/>
                  <a:gd name="T11" fmla="*/ 37 h 71"/>
                  <a:gd name="T12" fmla="*/ 108 w 157"/>
                  <a:gd name="T13" fmla="*/ 42 h 71"/>
                  <a:gd name="T14" fmla="*/ 113 w 157"/>
                  <a:gd name="T15" fmla="*/ 46 h 71"/>
                  <a:gd name="T16" fmla="*/ 118 w 157"/>
                  <a:gd name="T17" fmla="*/ 48 h 71"/>
                  <a:gd name="T18" fmla="*/ 128 w 157"/>
                  <a:gd name="T19" fmla="*/ 56 h 71"/>
                  <a:gd name="T20" fmla="*/ 135 w 157"/>
                  <a:gd name="T21" fmla="*/ 61 h 71"/>
                  <a:gd name="T22" fmla="*/ 133 w 157"/>
                  <a:gd name="T23" fmla="*/ 66 h 71"/>
                  <a:gd name="T24" fmla="*/ 127 w 157"/>
                  <a:gd name="T25" fmla="*/ 65 h 71"/>
                  <a:gd name="T26" fmla="*/ 125 w 157"/>
                  <a:gd name="T27" fmla="*/ 63 h 71"/>
                  <a:gd name="T28" fmla="*/ 120 w 157"/>
                  <a:gd name="T29" fmla="*/ 61 h 71"/>
                  <a:gd name="T30" fmla="*/ 118 w 157"/>
                  <a:gd name="T31" fmla="*/ 58 h 71"/>
                  <a:gd name="T32" fmla="*/ 111 w 157"/>
                  <a:gd name="T33" fmla="*/ 54 h 71"/>
                  <a:gd name="T34" fmla="*/ 104 w 157"/>
                  <a:gd name="T35" fmla="*/ 49 h 71"/>
                  <a:gd name="T36" fmla="*/ 96 w 157"/>
                  <a:gd name="T37" fmla="*/ 44 h 71"/>
                  <a:gd name="T38" fmla="*/ 89 w 157"/>
                  <a:gd name="T39" fmla="*/ 36 h 71"/>
                  <a:gd name="T40" fmla="*/ 84 w 157"/>
                  <a:gd name="T41" fmla="*/ 31 h 71"/>
                  <a:gd name="T42" fmla="*/ 80 w 157"/>
                  <a:gd name="T43" fmla="*/ 25 h 71"/>
                  <a:gd name="T44" fmla="*/ 79 w 157"/>
                  <a:gd name="T45" fmla="*/ 22 h 71"/>
                  <a:gd name="T46" fmla="*/ 82 w 157"/>
                  <a:gd name="T47" fmla="*/ 24 h 71"/>
                  <a:gd name="T48" fmla="*/ 127 w 157"/>
                  <a:gd name="T49" fmla="*/ 32 h 71"/>
                  <a:gd name="T50" fmla="*/ 128 w 157"/>
                  <a:gd name="T51" fmla="*/ 27 h 71"/>
                  <a:gd name="T52" fmla="*/ 130 w 157"/>
                  <a:gd name="T53" fmla="*/ 27 h 71"/>
                  <a:gd name="T54" fmla="*/ 128 w 157"/>
                  <a:gd name="T55" fmla="*/ 31 h 71"/>
                  <a:gd name="T56" fmla="*/ 127 w 157"/>
                  <a:gd name="T57" fmla="*/ 32 h 71"/>
                  <a:gd name="T58" fmla="*/ 142 w 157"/>
                  <a:gd name="T59" fmla="*/ 42 h 71"/>
                  <a:gd name="T60" fmla="*/ 137 w 157"/>
                  <a:gd name="T61" fmla="*/ 37 h 71"/>
                  <a:gd name="T62" fmla="*/ 139 w 157"/>
                  <a:gd name="T63" fmla="*/ 34 h 71"/>
                  <a:gd name="T64" fmla="*/ 137 w 157"/>
                  <a:gd name="T65" fmla="*/ 32 h 71"/>
                  <a:gd name="T66" fmla="*/ 142 w 157"/>
                  <a:gd name="T67" fmla="*/ 32 h 71"/>
                  <a:gd name="T68" fmla="*/ 144 w 157"/>
                  <a:gd name="T69" fmla="*/ 39 h 71"/>
                  <a:gd name="T70" fmla="*/ 144 w 157"/>
                  <a:gd name="T71" fmla="*/ 41 h 71"/>
                  <a:gd name="T72" fmla="*/ 157 w 157"/>
                  <a:gd name="T73" fmla="*/ 48 h 71"/>
                  <a:gd name="T74" fmla="*/ 154 w 157"/>
                  <a:gd name="T75" fmla="*/ 51 h 71"/>
                  <a:gd name="T76" fmla="*/ 152 w 157"/>
                  <a:gd name="T77" fmla="*/ 49 h 71"/>
                  <a:gd name="T78" fmla="*/ 154 w 157"/>
                  <a:gd name="T79" fmla="*/ 46 h 71"/>
                  <a:gd name="T80" fmla="*/ 156 w 157"/>
                  <a:gd name="T81" fmla="*/ 48 h 71"/>
                  <a:gd name="T82" fmla="*/ 145 w 157"/>
                  <a:gd name="T83" fmla="*/ 71 h 71"/>
                  <a:gd name="T84" fmla="*/ 144 w 157"/>
                  <a:gd name="T85" fmla="*/ 71 h 71"/>
                  <a:gd name="T86" fmla="*/ 145 w 157"/>
                  <a:gd name="T8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71">
                    <a:moveTo>
                      <a:pt x="0" y="3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  <a:moveTo>
                      <a:pt x="82" y="24"/>
                    </a:moveTo>
                    <a:lnTo>
                      <a:pt x="84" y="24"/>
                    </a:lnTo>
                    <a:lnTo>
                      <a:pt x="87" y="24"/>
                    </a:lnTo>
                    <a:lnTo>
                      <a:pt x="89" y="25"/>
                    </a:lnTo>
                    <a:lnTo>
                      <a:pt x="98" y="32"/>
                    </a:lnTo>
                    <a:lnTo>
                      <a:pt x="99" y="32"/>
                    </a:lnTo>
                    <a:lnTo>
                      <a:pt x="101" y="34"/>
                    </a:lnTo>
                    <a:lnTo>
                      <a:pt x="103" y="34"/>
                    </a:lnTo>
                    <a:lnTo>
                      <a:pt x="103" y="36"/>
                    </a:lnTo>
                    <a:lnTo>
                      <a:pt x="104" y="37"/>
                    </a:lnTo>
                    <a:lnTo>
                      <a:pt x="104" y="37"/>
                    </a:lnTo>
                    <a:lnTo>
                      <a:pt x="106" y="39"/>
                    </a:lnTo>
                    <a:lnTo>
                      <a:pt x="106" y="39"/>
                    </a:lnTo>
                    <a:lnTo>
                      <a:pt x="108" y="42"/>
                    </a:lnTo>
                    <a:lnTo>
                      <a:pt x="110" y="44"/>
                    </a:lnTo>
                    <a:lnTo>
                      <a:pt x="113" y="44"/>
                    </a:lnTo>
                    <a:lnTo>
                      <a:pt x="113" y="46"/>
                    </a:lnTo>
                    <a:lnTo>
                      <a:pt x="115" y="46"/>
                    </a:lnTo>
                    <a:lnTo>
                      <a:pt x="116" y="48"/>
                    </a:lnTo>
                    <a:lnTo>
                      <a:pt x="118" y="48"/>
                    </a:lnTo>
                    <a:lnTo>
                      <a:pt x="121" y="51"/>
                    </a:lnTo>
                    <a:lnTo>
                      <a:pt x="127" y="54"/>
                    </a:lnTo>
                    <a:lnTo>
                      <a:pt x="128" y="56"/>
                    </a:lnTo>
                    <a:lnTo>
                      <a:pt x="130" y="58"/>
                    </a:lnTo>
                    <a:lnTo>
                      <a:pt x="132" y="60"/>
                    </a:lnTo>
                    <a:lnTo>
                      <a:pt x="135" y="61"/>
                    </a:lnTo>
                    <a:lnTo>
                      <a:pt x="135" y="65"/>
                    </a:lnTo>
                    <a:lnTo>
                      <a:pt x="135" y="65"/>
                    </a:lnTo>
                    <a:lnTo>
                      <a:pt x="133" y="66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27" y="65"/>
                    </a:lnTo>
                    <a:lnTo>
                      <a:pt x="127" y="65"/>
                    </a:lnTo>
                    <a:lnTo>
                      <a:pt x="125" y="65"/>
                    </a:lnTo>
                    <a:lnTo>
                      <a:pt x="125" y="63"/>
                    </a:lnTo>
                    <a:lnTo>
                      <a:pt x="125" y="63"/>
                    </a:lnTo>
                    <a:lnTo>
                      <a:pt x="121" y="61"/>
                    </a:lnTo>
                    <a:lnTo>
                      <a:pt x="120" y="61"/>
                    </a:lnTo>
                    <a:lnTo>
                      <a:pt x="120" y="60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15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0" y="53"/>
                    </a:lnTo>
                    <a:lnTo>
                      <a:pt x="106" y="51"/>
                    </a:lnTo>
                    <a:lnTo>
                      <a:pt x="104" y="49"/>
                    </a:lnTo>
                    <a:lnTo>
                      <a:pt x="103" y="49"/>
                    </a:lnTo>
                    <a:lnTo>
                      <a:pt x="98" y="44"/>
                    </a:lnTo>
                    <a:lnTo>
                      <a:pt x="96" y="44"/>
                    </a:lnTo>
                    <a:lnTo>
                      <a:pt x="94" y="42"/>
                    </a:lnTo>
                    <a:lnTo>
                      <a:pt x="91" y="37"/>
                    </a:lnTo>
                    <a:lnTo>
                      <a:pt x="89" y="36"/>
                    </a:lnTo>
                    <a:lnTo>
                      <a:pt x="87" y="34"/>
                    </a:lnTo>
                    <a:lnTo>
                      <a:pt x="86" y="32"/>
                    </a:lnTo>
                    <a:lnTo>
                      <a:pt x="84" y="31"/>
                    </a:lnTo>
                    <a:lnTo>
                      <a:pt x="82" y="27"/>
                    </a:lnTo>
                    <a:lnTo>
                      <a:pt x="80" y="27"/>
                    </a:lnTo>
                    <a:lnTo>
                      <a:pt x="80" y="25"/>
                    </a:lnTo>
                    <a:lnTo>
                      <a:pt x="80" y="24"/>
                    </a:lnTo>
                    <a:lnTo>
                      <a:pt x="79" y="24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9" y="20"/>
                    </a:lnTo>
                    <a:lnTo>
                      <a:pt x="82" y="24"/>
                    </a:lnTo>
                    <a:lnTo>
                      <a:pt x="82" y="24"/>
                    </a:lnTo>
                    <a:close/>
                    <a:moveTo>
                      <a:pt x="127" y="32"/>
                    </a:moveTo>
                    <a:lnTo>
                      <a:pt x="127" y="32"/>
                    </a:lnTo>
                    <a:lnTo>
                      <a:pt x="127" y="31"/>
                    </a:lnTo>
                    <a:lnTo>
                      <a:pt x="127" y="29"/>
                    </a:lnTo>
                    <a:lnTo>
                      <a:pt x="128" y="27"/>
                    </a:lnTo>
                    <a:lnTo>
                      <a:pt x="128" y="25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28" y="27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8" y="31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27" y="32"/>
                    </a:lnTo>
                    <a:close/>
                    <a:moveTo>
                      <a:pt x="144" y="41"/>
                    </a:moveTo>
                    <a:lnTo>
                      <a:pt x="142" y="42"/>
                    </a:lnTo>
                    <a:lnTo>
                      <a:pt x="140" y="41"/>
                    </a:lnTo>
                    <a:lnTo>
                      <a:pt x="139" y="39"/>
                    </a:lnTo>
                    <a:lnTo>
                      <a:pt x="137" y="37"/>
                    </a:lnTo>
                    <a:lnTo>
                      <a:pt x="137" y="37"/>
                    </a:lnTo>
                    <a:lnTo>
                      <a:pt x="139" y="36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7" y="34"/>
                    </a:lnTo>
                    <a:lnTo>
                      <a:pt x="137" y="32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42" y="32"/>
                    </a:lnTo>
                    <a:lnTo>
                      <a:pt x="142" y="36"/>
                    </a:lnTo>
                    <a:lnTo>
                      <a:pt x="142" y="37"/>
                    </a:lnTo>
                    <a:lnTo>
                      <a:pt x="144" y="39"/>
                    </a:lnTo>
                    <a:lnTo>
                      <a:pt x="144" y="41"/>
                    </a:lnTo>
                    <a:lnTo>
                      <a:pt x="144" y="41"/>
                    </a:lnTo>
                    <a:lnTo>
                      <a:pt x="144" y="41"/>
                    </a:lnTo>
                    <a:close/>
                    <a:moveTo>
                      <a:pt x="156" y="48"/>
                    </a:moveTo>
                    <a:lnTo>
                      <a:pt x="156" y="48"/>
                    </a:lnTo>
                    <a:lnTo>
                      <a:pt x="157" y="48"/>
                    </a:lnTo>
                    <a:lnTo>
                      <a:pt x="157" y="51"/>
                    </a:lnTo>
                    <a:lnTo>
                      <a:pt x="156" y="51"/>
                    </a:lnTo>
                    <a:lnTo>
                      <a:pt x="154" y="51"/>
                    </a:lnTo>
                    <a:lnTo>
                      <a:pt x="154" y="51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1" y="4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6" y="48"/>
                    </a:lnTo>
                    <a:lnTo>
                      <a:pt x="156" y="48"/>
                    </a:lnTo>
                    <a:close/>
                    <a:moveTo>
                      <a:pt x="145" y="71"/>
                    </a:moveTo>
                    <a:lnTo>
                      <a:pt x="145" y="71"/>
                    </a:lnTo>
                    <a:lnTo>
                      <a:pt x="145" y="71"/>
                    </a:lnTo>
                    <a:lnTo>
                      <a:pt x="144" y="71"/>
                    </a:lnTo>
                    <a:lnTo>
                      <a:pt x="144" y="71"/>
                    </a:lnTo>
                    <a:lnTo>
                      <a:pt x="144" y="70"/>
                    </a:lnTo>
                    <a:lnTo>
                      <a:pt x="145" y="70"/>
                    </a:lnTo>
                    <a:lnTo>
                      <a:pt x="145" y="71"/>
                    </a:lnTo>
                    <a:lnTo>
                      <a:pt x="145" y="7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3" name="Freeform 168"/>
              <p:cNvSpPr>
                <a:spLocks/>
              </p:cNvSpPr>
              <p:nvPr/>
            </p:nvSpPr>
            <p:spPr bwMode="auto">
              <a:xfrm>
                <a:off x="3638" y="2589"/>
                <a:ext cx="305" cy="235"/>
              </a:xfrm>
              <a:custGeom>
                <a:avLst/>
                <a:gdLst>
                  <a:gd name="T0" fmla="*/ 289 w 305"/>
                  <a:gd name="T1" fmla="*/ 39 h 235"/>
                  <a:gd name="T2" fmla="*/ 298 w 305"/>
                  <a:gd name="T3" fmla="*/ 53 h 235"/>
                  <a:gd name="T4" fmla="*/ 303 w 305"/>
                  <a:gd name="T5" fmla="*/ 63 h 235"/>
                  <a:gd name="T6" fmla="*/ 300 w 305"/>
                  <a:gd name="T7" fmla="*/ 73 h 235"/>
                  <a:gd name="T8" fmla="*/ 298 w 305"/>
                  <a:gd name="T9" fmla="*/ 105 h 235"/>
                  <a:gd name="T10" fmla="*/ 289 w 305"/>
                  <a:gd name="T11" fmla="*/ 139 h 235"/>
                  <a:gd name="T12" fmla="*/ 264 w 305"/>
                  <a:gd name="T13" fmla="*/ 172 h 235"/>
                  <a:gd name="T14" fmla="*/ 257 w 305"/>
                  <a:gd name="T15" fmla="*/ 189 h 235"/>
                  <a:gd name="T16" fmla="*/ 252 w 305"/>
                  <a:gd name="T17" fmla="*/ 199 h 235"/>
                  <a:gd name="T18" fmla="*/ 241 w 305"/>
                  <a:gd name="T19" fmla="*/ 204 h 235"/>
                  <a:gd name="T20" fmla="*/ 231 w 305"/>
                  <a:gd name="T21" fmla="*/ 209 h 235"/>
                  <a:gd name="T22" fmla="*/ 217 w 305"/>
                  <a:gd name="T23" fmla="*/ 204 h 235"/>
                  <a:gd name="T24" fmla="*/ 193 w 305"/>
                  <a:gd name="T25" fmla="*/ 206 h 235"/>
                  <a:gd name="T26" fmla="*/ 175 w 305"/>
                  <a:gd name="T27" fmla="*/ 214 h 235"/>
                  <a:gd name="T28" fmla="*/ 152 w 305"/>
                  <a:gd name="T29" fmla="*/ 204 h 235"/>
                  <a:gd name="T30" fmla="*/ 139 w 305"/>
                  <a:gd name="T31" fmla="*/ 208 h 235"/>
                  <a:gd name="T32" fmla="*/ 134 w 305"/>
                  <a:gd name="T33" fmla="*/ 211 h 235"/>
                  <a:gd name="T34" fmla="*/ 128 w 305"/>
                  <a:gd name="T35" fmla="*/ 208 h 235"/>
                  <a:gd name="T36" fmla="*/ 120 w 305"/>
                  <a:gd name="T37" fmla="*/ 199 h 235"/>
                  <a:gd name="T38" fmla="*/ 110 w 305"/>
                  <a:gd name="T39" fmla="*/ 196 h 235"/>
                  <a:gd name="T40" fmla="*/ 98 w 305"/>
                  <a:gd name="T41" fmla="*/ 196 h 235"/>
                  <a:gd name="T42" fmla="*/ 87 w 305"/>
                  <a:gd name="T43" fmla="*/ 196 h 235"/>
                  <a:gd name="T44" fmla="*/ 79 w 305"/>
                  <a:gd name="T45" fmla="*/ 201 h 235"/>
                  <a:gd name="T46" fmla="*/ 74 w 305"/>
                  <a:gd name="T47" fmla="*/ 214 h 235"/>
                  <a:gd name="T48" fmla="*/ 67 w 305"/>
                  <a:gd name="T49" fmla="*/ 226 h 235"/>
                  <a:gd name="T50" fmla="*/ 67 w 305"/>
                  <a:gd name="T51" fmla="*/ 232 h 235"/>
                  <a:gd name="T52" fmla="*/ 69 w 305"/>
                  <a:gd name="T53" fmla="*/ 235 h 235"/>
                  <a:gd name="T54" fmla="*/ 62 w 305"/>
                  <a:gd name="T55" fmla="*/ 232 h 235"/>
                  <a:gd name="T56" fmla="*/ 53 w 305"/>
                  <a:gd name="T57" fmla="*/ 223 h 235"/>
                  <a:gd name="T58" fmla="*/ 50 w 305"/>
                  <a:gd name="T59" fmla="*/ 223 h 235"/>
                  <a:gd name="T60" fmla="*/ 43 w 305"/>
                  <a:gd name="T61" fmla="*/ 225 h 235"/>
                  <a:gd name="T62" fmla="*/ 43 w 305"/>
                  <a:gd name="T63" fmla="*/ 232 h 235"/>
                  <a:gd name="T64" fmla="*/ 38 w 305"/>
                  <a:gd name="T65" fmla="*/ 223 h 235"/>
                  <a:gd name="T66" fmla="*/ 41 w 305"/>
                  <a:gd name="T67" fmla="*/ 221 h 235"/>
                  <a:gd name="T68" fmla="*/ 38 w 305"/>
                  <a:gd name="T69" fmla="*/ 216 h 235"/>
                  <a:gd name="T70" fmla="*/ 33 w 305"/>
                  <a:gd name="T71" fmla="*/ 218 h 235"/>
                  <a:gd name="T72" fmla="*/ 26 w 305"/>
                  <a:gd name="T73" fmla="*/ 216 h 235"/>
                  <a:gd name="T74" fmla="*/ 17 w 305"/>
                  <a:gd name="T75" fmla="*/ 209 h 235"/>
                  <a:gd name="T76" fmla="*/ 19 w 305"/>
                  <a:gd name="T77" fmla="*/ 204 h 235"/>
                  <a:gd name="T78" fmla="*/ 17 w 305"/>
                  <a:gd name="T79" fmla="*/ 201 h 235"/>
                  <a:gd name="T80" fmla="*/ 14 w 305"/>
                  <a:gd name="T81" fmla="*/ 197 h 235"/>
                  <a:gd name="T82" fmla="*/ 10 w 305"/>
                  <a:gd name="T83" fmla="*/ 197 h 235"/>
                  <a:gd name="T84" fmla="*/ 5 w 305"/>
                  <a:gd name="T85" fmla="*/ 189 h 235"/>
                  <a:gd name="T86" fmla="*/ 0 w 305"/>
                  <a:gd name="T87" fmla="*/ 180 h 235"/>
                  <a:gd name="T88" fmla="*/ 2 w 305"/>
                  <a:gd name="T89" fmla="*/ 174 h 235"/>
                  <a:gd name="T90" fmla="*/ 12 w 305"/>
                  <a:gd name="T91" fmla="*/ 172 h 235"/>
                  <a:gd name="T92" fmla="*/ 22 w 305"/>
                  <a:gd name="T93" fmla="*/ 165 h 235"/>
                  <a:gd name="T94" fmla="*/ 45 w 305"/>
                  <a:gd name="T95" fmla="*/ 165 h 235"/>
                  <a:gd name="T96" fmla="*/ 57 w 305"/>
                  <a:gd name="T97" fmla="*/ 163 h 235"/>
                  <a:gd name="T98" fmla="*/ 65 w 305"/>
                  <a:gd name="T99" fmla="*/ 162 h 235"/>
                  <a:gd name="T100" fmla="*/ 72 w 305"/>
                  <a:gd name="T101" fmla="*/ 157 h 235"/>
                  <a:gd name="T102" fmla="*/ 74 w 305"/>
                  <a:gd name="T103" fmla="*/ 151 h 235"/>
                  <a:gd name="T104" fmla="*/ 79 w 305"/>
                  <a:gd name="T105" fmla="*/ 136 h 235"/>
                  <a:gd name="T106" fmla="*/ 79 w 305"/>
                  <a:gd name="T107" fmla="*/ 121 h 235"/>
                  <a:gd name="T108" fmla="*/ 79 w 305"/>
                  <a:gd name="T109" fmla="*/ 97 h 235"/>
                  <a:gd name="T110" fmla="*/ 87 w 305"/>
                  <a:gd name="T111" fmla="*/ 87 h 235"/>
                  <a:gd name="T112" fmla="*/ 110 w 305"/>
                  <a:gd name="T113" fmla="*/ 82 h 235"/>
                  <a:gd name="T114" fmla="*/ 127 w 305"/>
                  <a:gd name="T115" fmla="*/ 66 h 235"/>
                  <a:gd name="T116" fmla="*/ 147 w 305"/>
                  <a:gd name="T117" fmla="*/ 49 h 235"/>
                  <a:gd name="T118" fmla="*/ 188 w 305"/>
                  <a:gd name="T119" fmla="*/ 25 h 235"/>
                  <a:gd name="T120" fmla="*/ 228 w 305"/>
                  <a:gd name="T121" fmla="*/ 0 h 235"/>
                  <a:gd name="T122" fmla="*/ 258 w 305"/>
                  <a:gd name="T123" fmla="*/ 8 h 235"/>
                  <a:gd name="T124" fmla="*/ 270 w 305"/>
                  <a:gd name="T125" fmla="*/ 1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5" h="235">
                    <a:moveTo>
                      <a:pt x="286" y="10"/>
                    </a:moveTo>
                    <a:lnTo>
                      <a:pt x="288" y="22"/>
                    </a:lnTo>
                    <a:lnTo>
                      <a:pt x="289" y="32"/>
                    </a:lnTo>
                    <a:lnTo>
                      <a:pt x="289" y="39"/>
                    </a:lnTo>
                    <a:lnTo>
                      <a:pt x="289" y="41"/>
                    </a:lnTo>
                    <a:lnTo>
                      <a:pt x="289" y="42"/>
                    </a:lnTo>
                    <a:lnTo>
                      <a:pt x="291" y="42"/>
                    </a:lnTo>
                    <a:lnTo>
                      <a:pt x="298" y="53"/>
                    </a:lnTo>
                    <a:lnTo>
                      <a:pt x="296" y="54"/>
                    </a:lnTo>
                    <a:lnTo>
                      <a:pt x="298" y="56"/>
                    </a:lnTo>
                    <a:lnTo>
                      <a:pt x="298" y="58"/>
                    </a:lnTo>
                    <a:lnTo>
                      <a:pt x="303" y="63"/>
                    </a:lnTo>
                    <a:lnTo>
                      <a:pt x="305" y="64"/>
                    </a:lnTo>
                    <a:lnTo>
                      <a:pt x="305" y="64"/>
                    </a:lnTo>
                    <a:lnTo>
                      <a:pt x="301" y="71"/>
                    </a:lnTo>
                    <a:lnTo>
                      <a:pt x="300" y="73"/>
                    </a:lnTo>
                    <a:lnTo>
                      <a:pt x="300" y="82"/>
                    </a:lnTo>
                    <a:lnTo>
                      <a:pt x="300" y="87"/>
                    </a:lnTo>
                    <a:lnTo>
                      <a:pt x="298" y="95"/>
                    </a:lnTo>
                    <a:lnTo>
                      <a:pt x="298" y="105"/>
                    </a:lnTo>
                    <a:lnTo>
                      <a:pt x="296" y="112"/>
                    </a:lnTo>
                    <a:lnTo>
                      <a:pt x="296" y="124"/>
                    </a:lnTo>
                    <a:lnTo>
                      <a:pt x="294" y="133"/>
                    </a:lnTo>
                    <a:lnTo>
                      <a:pt x="289" y="139"/>
                    </a:lnTo>
                    <a:lnTo>
                      <a:pt x="281" y="148"/>
                    </a:lnTo>
                    <a:lnTo>
                      <a:pt x="274" y="157"/>
                    </a:lnTo>
                    <a:lnTo>
                      <a:pt x="270" y="162"/>
                    </a:lnTo>
                    <a:lnTo>
                      <a:pt x="264" y="172"/>
                    </a:lnTo>
                    <a:lnTo>
                      <a:pt x="260" y="179"/>
                    </a:lnTo>
                    <a:lnTo>
                      <a:pt x="257" y="182"/>
                    </a:lnTo>
                    <a:lnTo>
                      <a:pt x="257" y="184"/>
                    </a:lnTo>
                    <a:lnTo>
                      <a:pt x="257" y="189"/>
                    </a:lnTo>
                    <a:lnTo>
                      <a:pt x="258" y="197"/>
                    </a:lnTo>
                    <a:lnTo>
                      <a:pt x="255" y="197"/>
                    </a:lnTo>
                    <a:lnTo>
                      <a:pt x="253" y="197"/>
                    </a:lnTo>
                    <a:lnTo>
                      <a:pt x="252" y="199"/>
                    </a:lnTo>
                    <a:lnTo>
                      <a:pt x="248" y="199"/>
                    </a:lnTo>
                    <a:lnTo>
                      <a:pt x="245" y="201"/>
                    </a:lnTo>
                    <a:lnTo>
                      <a:pt x="243" y="203"/>
                    </a:lnTo>
                    <a:lnTo>
                      <a:pt x="241" y="204"/>
                    </a:lnTo>
                    <a:lnTo>
                      <a:pt x="238" y="206"/>
                    </a:lnTo>
                    <a:lnTo>
                      <a:pt x="236" y="209"/>
                    </a:lnTo>
                    <a:lnTo>
                      <a:pt x="235" y="209"/>
                    </a:lnTo>
                    <a:lnTo>
                      <a:pt x="231" y="209"/>
                    </a:lnTo>
                    <a:lnTo>
                      <a:pt x="228" y="206"/>
                    </a:lnTo>
                    <a:lnTo>
                      <a:pt x="223" y="204"/>
                    </a:lnTo>
                    <a:lnTo>
                      <a:pt x="219" y="204"/>
                    </a:lnTo>
                    <a:lnTo>
                      <a:pt x="217" y="204"/>
                    </a:lnTo>
                    <a:lnTo>
                      <a:pt x="209" y="203"/>
                    </a:lnTo>
                    <a:lnTo>
                      <a:pt x="199" y="204"/>
                    </a:lnTo>
                    <a:lnTo>
                      <a:pt x="193" y="204"/>
                    </a:lnTo>
                    <a:lnTo>
                      <a:pt x="193" y="206"/>
                    </a:lnTo>
                    <a:lnTo>
                      <a:pt x="190" y="206"/>
                    </a:lnTo>
                    <a:lnTo>
                      <a:pt x="188" y="208"/>
                    </a:lnTo>
                    <a:lnTo>
                      <a:pt x="183" y="214"/>
                    </a:lnTo>
                    <a:lnTo>
                      <a:pt x="175" y="214"/>
                    </a:lnTo>
                    <a:lnTo>
                      <a:pt x="169" y="213"/>
                    </a:lnTo>
                    <a:lnTo>
                      <a:pt x="166" y="213"/>
                    </a:lnTo>
                    <a:lnTo>
                      <a:pt x="161" y="209"/>
                    </a:lnTo>
                    <a:lnTo>
                      <a:pt x="152" y="204"/>
                    </a:lnTo>
                    <a:lnTo>
                      <a:pt x="151" y="204"/>
                    </a:lnTo>
                    <a:lnTo>
                      <a:pt x="147" y="204"/>
                    </a:lnTo>
                    <a:lnTo>
                      <a:pt x="147" y="204"/>
                    </a:lnTo>
                    <a:lnTo>
                      <a:pt x="139" y="208"/>
                    </a:lnTo>
                    <a:lnTo>
                      <a:pt x="137" y="208"/>
                    </a:lnTo>
                    <a:lnTo>
                      <a:pt x="135" y="209"/>
                    </a:lnTo>
                    <a:lnTo>
                      <a:pt x="134" y="209"/>
                    </a:lnTo>
                    <a:lnTo>
                      <a:pt x="134" y="211"/>
                    </a:lnTo>
                    <a:lnTo>
                      <a:pt x="132" y="211"/>
                    </a:lnTo>
                    <a:lnTo>
                      <a:pt x="130" y="211"/>
                    </a:lnTo>
                    <a:lnTo>
                      <a:pt x="130" y="209"/>
                    </a:lnTo>
                    <a:lnTo>
                      <a:pt x="128" y="208"/>
                    </a:lnTo>
                    <a:lnTo>
                      <a:pt x="125" y="203"/>
                    </a:lnTo>
                    <a:lnTo>
                      <a:pt x="125" y="203"/>
                    </a:lnTo>
                    <a:lnTo>
                      <a:pt x="123" y="201"/>
                    </a:lnTo>
                    <a:lnTo>
                      <a:pt x="120" y="199"/>
                    </a:lnTo>
                    <a:lnTo>
                      <a:pt x="118" y="197"/>
                    </a:lnTo>
                    <a:lnTo>
                      <a:pt x="118" y="197"/>
                    </a:lnTo>
                    <a:lnTo>
                      <a:pt x="116" y="197"/>
                    </a:lnTo>
                    <a:lnTo>
                      <a:pt x="110" y="196"/>
                    </a:lnTo>
                    <a:lnTo>
                      <a:pt x="103" y="194"/>
                    </a:lnTo>
                    <a:lnTo>
                      <a:pt x="101" y="194"/>
                    </a:lnTo>
                    <a:lnTo>
                      <a:pt x="101" y="194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2" y="196"/>
                    </a:lnTo>
                    <a:lnTo>
                      <a:pt x="91" y="196"/>
                    </a:lnTo>
                    <a:lnTo>
                      <a:pt x="87" y="196"/>
                    </a:lnTo>
                    <a:lnTo>
                      <a:pt x="86" y="197"/>
                    </a:lnTo>
                    <a:lnTo>
                      <a:pt x="82" y="197"/>
                    </a:lnTo>
                    <a:lnTo>
                      <a:pt x="79" y="201"/>
                    </a:lnTo>
                    <a:lnTo>
                      <a:pt x="79" y="201"/>
                    </a:lnTo>
                    <a:lnTo>
                      <a:pt x="77" y="201"/>
                    </a:lnTo>
                    <a:lnTo>
                      <a:pt x="75" y="209"/>
                    </a:lnTo>
                    <a:lnTo>
                      <a:pt x="75" y="211"/>
                    </a:lnTo>
                    <a:lnTo>
                      <a:pt x="74" y="214"/>
                    </a:lnTo>
                    <a:lnTo>
                      <a:pt x="70" y="218"/>
                    </a:lnTo>
                    <a:lnTo>
                      <a:pt x="69" y="220"/>
                    </a:lnTo>
                    <a:lnTo>
                      <a:pt x="67" y="221"/>
                    </a:lnTo>
                    <a:lnTo>
                      <a:pt x="67" y="226"/>
                    </a:lnTo>
                    <a:lnTo>
                      <a:pt x="67" y="228"/>
                    </a:lnTo>
                    <a:lnTo>
                      <a:pt x="67" y="230"/>
                    </a:lnTo>
                    <a:lnTo>
                      <a:pt x="67" y="232"/>
                    </a:lnTo>
                    <a:lnTo>
                      <a:pt x="67" y="232"/>
                    </a:lnTo>
                    <a:lnTo>
                      <a:pt x="67" y="233"/>
                    </a:lnTo>
                    <a:lnTo>
                      <a:pt x="69" y="233"/>
                    </a:lnTo>
                    <a:lnTo>
                      <a:pt x="69" y="235"/>
                    </a:lnTo>
                    <a:lnTo>
                      <a:pt x="69" y="235"/>
                    </a:lnTo>
                    <a:lnTo>
                      <a:pt x="67" y="235"/>
                    </a:lnTo>
                    <a:lnTo>
                      <a:pt x="65" y="233"/>
                    </a:lnTo>
                    <a:lnTo>
                      <a:pt x="63" y="233"/>
                    </a:lnTo>
                    <a:lnTo>
                      <a:pt x="62" y="232"/>
                    </a:lnTo>
                    <a:lnTo>
                      <a:pt x="62" y="232"/>
                    </a:lnTo>
                    <a:lnTo>
                      <a:pt x="60" y="230"/>
                    </a:lnTo>
                    <a:lnTo>
                      <a:pt x="58" y="228"/>
                    </a:lnTo>
                    <a:lnTo>
                      <a:pt x="53" y="223"/>
                    </a:lnTo>
                    <a:lnTo>
                      <a:pt x="53" y="223"/>
                    </a:lnTo>
                    <a:lnTo>
                      <a:pt x="51" y="223"/>
                    </a:lnTo>
                    <a:lnTo>
                      <a:pt x="50" y="223"/>
                    </a:lnTo>
                    <a:lnTo>
                      <a:pt x="50" y="223"/>
                    </a:lnTo>
                    <a:lnTo>
                      <a:pt x="48" y="225"/>
                    </a:lnTo>
                    <a:lnTo>
                      <a:pt x="48" y="225"/>
                    </a:lnTo>
                    <a:lnTo>
                      <a:pt x="45" y="225"/>
                    </a:lnTo>
                    <a:lnTo>
                      <a:pt x="43" y="225"/>
                    </a:lnTo>
                    <a:lnTo>
                      <a:pt x="43" y="226"/>
                    </a:lnTo>
                    <a:lnTo>
                      <a:pt x="45" y="230"/>
                    </a:lnTo>
                    <a:lnTo>
                      <a:pt x="43" y="232"/>
                    </a:lnTo>
                    <a:lnTo>
                      <a:pt x="43" y="232"/>
                    </a:lnTo>
                    <a:lnTo>
                      <a:pt x="39" y="226"/>
                    </a:lnTo>
                    <a:lnTo>
                      <a:pt x="38" y="225"/>
                    </a:lnTo>
                    <a:lnTo>
                      <a:pt x="38" y="223"/>
                    </a:lnTo>
                    <a:lnTo>
                      <a:pt x="38" y="223"/>
                    </a:lnTo>
                    <a:lnTo>
                      <a:pt x="38" y="223"/>
                    </a:lnTo>
                    <a:lnTo>
                      <a:pt x="38" y="223"/>
                    </a:lnTo>
                    <a:lnTo>
                      <a:pt x="39" y="221"/>
                    </a:lnTo>
                    <a:lnTo>
                      <a:pt x="41" y="221"/>
                    </a:lnTo>
                    <a:lnTo>
                      <a:pt x="41" y="221"/>
                    </a:lnTo>
                    <a:lnTo>
                      <a:pt x="39" y="220"/>
                    </a:lnTo>
                    <a:lnTo>
                      <a:pt x="39" y="218"/>
                    </a:lnTo>
                    <a:lnTo>
                      <a:pt x="38" y="216"/>
                    </a:lnTo>
                    <a:lnTo>
                      <a:pt x="38" y="216"/>
                    </a:lnTo>
                    <a:lnTo>
                      <a:pt x="36" y="216"/>
                    </a:lnTo>
                    <a:lnTo>
                      <a:pt x="36" y="216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29" y="218"/>
                    </a:lnTo>
                    <a:lnTo>
                      <a:pt x="27" y="218"/>
                    </a:lnTo>
                    <a:lnTo>
                      <a:pt x="26" y="216"/>
                    </a:lnTo>
                    <a:lnTo>
                      <a:pt x="22" y="213"/>
                    </a:lnTo>
                    <a:lnTo>
                      <a:pt x="19" y="211"/>
                    </a:lnTo>
                    <a:lnTo>
                      <a:pt x="17" y="209"/>
                    </a:lnTo>
                    <a:lnTo>
                      <a:pt x="17" y="209"/>
                    </a:lnTo>
                    <a:lnTo>
                      <a:pt x="17" y="208"/>
                    </a:lnTo>
                    <a:lnTo>
                      <a:pt x="17" y="204"/>
                    </a:lnTo>
                    <a:lnTo>
                      <a:pt x="17" y="203"/>
                    </a:lnTo>
                    <a:lnTo>
                      <a:pt x="19" y="204"/>
                    </a:lnTo>
                    <a:lnTo>
                      <a:pt x="21" y="204"/>
                    </a:lnTo>
                    <a:lnTo>
                      <a:pt x="21" y="204"/>
                    </a:lnTo>
                    <a:lnTo>
                      <a:pt x="19" y="203"/>
                    </a:lnTo>
                    <a:lnTo>
                      <a:pt x="17" y="201"/>
                    </a:lnTo>
                    <a:lnTo>
                      <a:pt x="17" y="199"/>
                    </a:lnTo>
                    <a:lnTo>
                      <a:pt x="15" y="199"/>
                    </a:lnTo>
                    <a:lnTo>
                      <a:pt x="15" y="199"/>
                    </a:lnTo>
                    <a:lnTo>
                      <a:pt x="14" y="197"/>
                    </a:lnTo>
                    <a:lnTo>
                      <a:pt x="12" y="197"/>
                    </a:lnTo>
                    <a:lnTo>
                      <a:pt x="12" y="197"/>
                    </a:lnTo>
                    <a:lnTo>
                      <a:pt x="10" y="197"/>
                    </a:lnTo>
                    <a:lnTo>
                      <a:pt x="10" y="197"/>
                    </a:lnTo>
                    <a:lnTo>
                      <a:pt x="7" y="194"/>
                    </a:lnTo>
                    <a:lnTo>
                      <a:pt x="5" y="191"/>
                    </a:lnTo>
                    <a:lnTo>
                      <a:pt x="5" y="189"/>
                    </a:lnTo>
                    <a:lnTo>
                      <a:pt x="5" y="189"/>
                    </a:lnTo>
                    <a:lnTo>
                      <a:pt x="5" y="186"/>
                    </a:lnTo>
                    <a:lnTo>
                      <a:pt x="5" y="186"/>
                    </a:lnTo>
                    <a:lnTo>
                      <a:pt x="2" y="184"/>
                    </a:lnTo>
                    <a:lnTo>
                      <a:pt x="0" y="180"/>
                    </a:lnTo>
                    <a:lnTo>
                      <a:pt x="2" y="179"/>
                    </a:lnTo>
                    <a:lnTo>
                      <a:pt x="2" y="175"/>
                    </a:lnTo>
                    <a:lnTo>
                      <a:pt x="2" y="174"/>
                    </a:lnTo>
                    <a:lnTo>
                      <a:pt x="2" y="174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5" y="172"/>
                    </a:lnTo>
                    <a:lnTo>
                      <a:pt x="12" y="172"/>
                    </a:lnTo>
                    <a:lnTo>
                      <a:pt x="15" y="172"/>
                    </a:lnTo>
                    <a:lnTo>
                      <a:pt x="15" y="172"/>
                    </a:lnTo>
                    <a:lnTo>
                      <a:pt x="19" y="168"/>
                    </a:lnTo>
                    <a:lnTo>
                      <a:pt x="22" y="165"/>
                    </a:lnTo>
                    <a:lnTo>
                      <a:pt x="27" y="165"/>
                    </a:lnTo>
                    <a:lnTo>
                      <a:pt x="33" y="165"/>
                    </a:lnTo>
                    <a:lnTo>
                      <a:pt x="38" y="165"/>
                    </a:lnTo>
                    <a:lnTo>
                      <a:pt x="45" y="165"/>
                    </a:lnTo>
                    <a:lnTo>
                      <a:pt x="50" y="165"/>
                    </a:lnTo>
                    <a:lnTo>
                      <a:pt x="55" y="165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57" y="163"/>
                    </a:lnTo>
                    <a:lnTo>
                      <a:pt x="62" y="163"/>
                    </a:lnTo>
                    <a:lnTo>
                      <a:pt x="65" y="163"/>
                    </a:lnTo>
                    <a:lnTo>
                      <a:pt x="65" y="162"/>
                    </a:lnTo>
                    <a:lnTo>
                      <a:pt x="69" y="158"/>
                    </a:lnTo>
                    <a:lnTo>
                      <a:pt x="70" y="158"/>
                    </a:lnTo>
                    <a:lnTo>
                      <a:pt x="72" y="157"/>
                    </a:lnTo>
                    <a:lnTo>
                      <a:pt x="72" y="157"/>
                    </a:lnTo>
                    <a:lnTo>
                      <a:pt x="72" y="155"/>
                    </a:lnTo>
                    <a:lnTo>
                      <a:pt x="72" y="153"/>
                    </a:lnTo>
                    <a:lnTo>
                      <a:pt x="74" y="153"/>
                    </a:lnTo>
                    <a:lnTo>
                      <a:pt x="74" y="151"/>
                    </a:lnTo>
                    <a:lnTo>
                      <a:pt x="75" y="148"/>
                    </a:lnTo>
                    <a:lnTo>
                      <a:pt x="77" y="145"/>
                    </a:lnTo>
                    <a:lnTo>
                      <a:pt x="79" y="139"/>
                    </a:lnTo>
                    <a:lnTo>
                      <a:pt x="79" y="136"/>
                    </a:lnTo>
                    <a:lnTo>
                      <a:pt x="79" y="133"/>
                    </a:lnTo>
                    <a:lnTo>
                      <a:pt x="79" y="131"/>
                    </a:lnTo>
                    <a:lnTo>
                      <a:pt x="79" y="126"/>
                    </a:lnTo>
                    <a:lnTo>
                      <a:pt x="79" y="121"/>
                    </a:lnTo>
                    <a:lnTo>
                      <a:pt x="79" y="116"/>
                    </a:lnTo>
                    <a:lnTo>
                      <a:pt x="79" y="109"/>
                    </a:lnTo>
                    <a:lnTo>
                      <a:pt x="79" y="104"/>
                    </a:lnTo>
                    <a:lnTo>
                      <a:pt x="79" y="97"/>
                    </a:lnTo>
                    <a:lnTo>
                      <a:pt x="79" y="92"/>
                    </a:lnTo>
                    <a:lnTo>
                      <a:pt x="79" y="88"/>
                    </a:lnTo>
                    <a:lnTo>
                      <a:pt x="82" y="88"/>
                    </a:lnTo>
                    <a:lnTo>
                      <a:pt x="87" y="87"/>
                    </a:lnTo>
                    <a:lnTo>
                      <a:pt x="94" y="85"/>
                    </a:lnTo>
                    <a:lnTo>
                      <a:pt x="101" y="85"/>
                    </a:lnTo>
                    <a:lnTo>
                      <a:pt x="108" y="83"/>
                    </a:lnTo>
                    <a:lnTo>
                      <a:pt x="110" y="82"/>
                    </a:lnTo>
                    <a:lnTo>
                      <a:pt x="115" y="76"/>
                    </a:lnTo>
                    <a:lnTo>
                      <a:pt x="118" y="75"/>
                    </a:lnTo>
                    <a:lnTo>
                      <a:pt x="123" y="70"/>
                    </a:lnTo>
                    <a:lnTo>
                      <a:pt x="127" y="66"/>
                    </a:lnTo>
                    <a:lnTo>
                      <a:pt x="132" y="61"/>
                    </a:lnTo>
                    <a:lnTo>
                      <a:pt x="137" y="58"/>
                    </a:lnTo>
                    <a:lnTo>
                      <a:pt x="142" y="54"/>
                    </a:lnTo>
                    <a:lnTo>
                      <a:pt x="147" y="49"/>
                    </a:lnTo>
                    <a:lnTo>
                      <a:pt x="157" y="44"/>
                    </a:lnTo>
                    <a:lnTo>
                      <a:pt x="168" y="37"/>
                    </a:lnTo>
                    <a:lnTo>
                      <a:pt x="178" y="30"/>
                    </a:lnTo>
                    <a:lnTo>
                      <a:pt x="188" y="25"/>
                    </a:lnTo>
                    <a:lnTo>
                      <a:pt x="197" y="18"/>
                    </a:lnTo>
                    <a:lnTo>
                      <a:pt x="207" y="12"/>
                    </a:lnTo>
                    <a:lnTo>
                      <a:pt x="217" y="7"/>
                    </a:lnTo>
                    <a:lnTo>
                      <a:pt x="228" y="0"/>
                    </a:lnTo>
                    <a:lnTo>
                      <a:pt x="238" y="1"/>
                    </a:lnTo>
                    <a:lnTo>
                      <a:pt x="246" y="5"/>
                    </a:lnTo>
                    <a:lnTo>
                      <a:pt x="257" y="7"/>
                    </a:lnTo>
                    <a:lnTo>
                      <a:pt x="258" y="8"/>
                    </a:lnTo>
                    <a:lnTo>
                      <a:pt x="264" y="12"/>
                    </a:lnTo>
                    <a:lnTo>
                      <a:pt x="270" y="18"/>
                    </a:lnTo>
                    <a:lnTo>
                      <a:pt x="270" y="18"/>
                    </a:lnTo>
                    <a:lnTo>
                      <a:pt x="270" y="18"/>
                    </a:lnTo>
                    <a:lnTo>
                      <a:pt x="277" y="15"/>
                    </a:lnTo>
                    <a:lnTo>
                      <a:pt x="286" y="10"/>
                    </a:lnTo>
                    <a:lnTo>
                      <a:pt x="286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4" name="Freeform 169"/>
              <p:cNvSpPr>
                <a:spLocks/>
              </p:cNvSpPr>
              <p:nvPr/>
            </p:nvSpPr>
            <p:spPr bwMode="auto">
              <a:xfrm>
                <a:off x="6860" y="362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2 h 2"/>
                  <a:gd name="T26" fmla="*/ 2 w 2"/>
                  <a:gd name="T27" fmla="*/ 2 h 2"/>
                  <a:gd name="T28" fmla="*/ 2 w 2"/>
                  <a:gd name="T29" fmla="*/ 2 h 2"/>
                  <a:gd name="T30" fmla="*/ 2 w 2"/>
                  <a:gd name="T31" fmla="*/ 2 h 2"/>
                  <a:gd name="T32" fmla="*/ 2 w 2"/>
                  <a:gd name="T33" fmla="*/ 2 h 2"/>
                  <a:gd name="T34" fmla="*/ 2 w 2"/>
                  <a:gd name="T35" fmla="*/ 2 h 2"/>
                  <a:gd name="T36" fmla="*/ 2 w 2"/>
                  <a:gd name="T37" fmla="*/ 2 h 2"/>
                  <a:gd name="T38" fmla="*/ 2 w 2"/>
                  <a:gd name="T39" fmla="*/ 2 h 2"/>
                  <a:gd name="T40" fmla="*/ 2 w 2"/>
                  <a:gd name="T41" fmla="*/ 2 h 2"/>
                  <a:gd name="T42" fmla="*/ 2 w 2"/>
                  <a:gd name="T43" fmla="*/ 2 h 2"/>
                  <a:gd name="T44" fmla="*/ 2 w 2"/>
                  <a:gd name="T45" fmla="*/ 0 h 2"/>
                  <a:gd name="T46" fmla="*/ 0 w 2"/>
                  <a:gd name="T47" fmla="*/ 2 h 2"/>
                  <a:gd name="T48" fmla="*/ 2 w 2"/>
                  <a:gd name="T49" fmla="*/ 0 h 2"/>
                  <a:gd name="T50" fmla="*/ 2 w 2"/>
                  <a:gd name="T5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5" name="Freeform 170"/>
              <p:cNvSpPr>
                <a:spLocks noEditPoints="1"/>
              </p:cNvSpPr>
              <p:nvPr/>
            </p:nvSpPr>
            <p:spPr bwMode="auto">
              <a:xfrm>
                <a:off x="3688" y="2783"/>
                <a:ext cx="229" cy="184"/>
              </a:xfrm>
              <a:custGeom>
                <a:avLst/>
                <a:gdLst>
                  <a:gd name="T0" fmla="*/ 220 w 229"/>
                  <a:gd name="T1" fmla="*/ 26 h 184"/>
                  <a:gd name="T2" fmla="*/ 227 w 229"/>
                  <a:gd name="T3" fmla="*/ 31 h 184"/>
                  <a:gd name="T4" fmla="*/ 227 w 229"/>
                  <a:gd name="T5" fmla="*/ 39 h 184"/>
                  <a:gd name="T6" fmla="*/ 224 w 229"/>
                  <a:gd name="T7" fmla="*/ 48 h 184"/>
                  <a:gd name="T8" fmla="*/ 210 w 229"/>
                  <a:gd name="T9" fmla="*/ 58 h 184"/>
                  <a:gd name="T10" fmla="*/ 202 w 229"/>
                  <a:gd name="T11" fmla="*/ 77 h 184"/>
                  <a:gd name="T12" fmla="*/ 196 w 229"/>
                  <a:gd name="T13" fmla="*/ 85 h 184"/>
                  <a:gd name="T14" fmla="*/ 193 w 229"/>
                  <a:gd name="T15" fmla="*/ 99 h 184"/>
                  <a:gd name="T16" fmla="*/ 183 w 229"/>
                  <a:gd name="T17" fmla="*/ 109 h 184"/>
                  <a:gd name="T18" fmla="*/ 174 w 229"/>
                  <a:gd name="T19" fmla="*/ 126 h 184"/>
                  <a:gd name="T20" fmla="*/ 171 w 229"/>
                  <a:gd name="T21" fmla="*/ 133 h 184"/>
                  <a:gd name="T22" fmla="*/ 167 w 229"/>
                  <a:gd name="T23" fmla="*/ 142 h 184"/>
                  <a:gd name="T24" fmla="*/ 159 w 229"/>
                  <a:gd name="T25" fmla="*/ 138 h 184"/>
                  <a:gd name="T26" fmla="*/ 150 w 229"/>
                  <a:gd name="T27" fmla="*/ 131 h 184"/>
                  <a:gd name="T28" fmla="*/ 143 w 229"/>
                  <a:gd name="T29" fmla="*/ 135 h 184"/>
                  <a:gd name="T30" fmla="*/ 137 w 229"/>
                  <a:gd name="T31" fmla="*/ 136 h 184"/>
                  <a:gd name="T32" fmla="*/ 130 w 229"/>
                  <a:gd name="T33" fmla="*/ 145 h 184"/>
                  <a:gd name="T34" fmla="*/ 118 w 229"/>
                  <a:gd name="T35" fmla="*/ 159 h 184"/>
                  <a:gd name="T36" fmla="*/ 113 w 229"/>
                  <a:gd name="T37" fmla="*/ 176 h 184"/>
                  <a:gd name="T38" fmla="*/ 106 w 229"/>
                  <a:gd name="T39" fmla="*/ 172 h 184"/>
                  <a:gd name="T40" fmla="*/ 94 w 229"/>
                  <a:gd name="T41" fmla="*/ 179 h 184"/>
                  <a:gd name="T42" fmla="*/ 87 w 229"/>
                  <a:gd name="T43" fmla="*/ 179 h 184"/>
                  <a:gd name="T44" fmla="*/ 85 w 229"/>
                  <a:gd name="T45" fmla="*/ 179 h 184"/>
                  <a:gd name="T46" fmla="*/ 78 w 229"/>
                  <a:gd name="T47" fmla="*/ 176 h 184"/>
                  <a:gd name="T48" fmla="*/ 77 w 229"/>
                  <a:gd name="T49" fmla="*/ 182 h 184"/>
                  <a:gd name="T50" fmla="*/ 73 w 229"/>
                  <a:gd name="T51" fmla="*/ 182 h 184"/>
                  <a:gd name="T52" fmla="*/ 68 w 229"/>
                  <a:gd name="T53" fmla="*/ 182 h 184"/>
                  <a:gd name="T54" fmla="*/ 63 w 229"/>
                  <a:gd name="T55" fmla="*/ 182 h 184"/>
                  <a:gd name="T56" fmla="*/ 53 w 229"/>
                  <a:gd name="T57" fmla="*/ 172 h 184"/>
                  <a:gd name="T58" fmla="*/ 51 w 229"/>
                  <a:gd name="T59" fmla="*/ 167 h 184"/>
                  <a:gd name="T60" fmla="*/ 54 w 229"/>
                  <a:gd name="T61" fmla="*/ 162 h 184"/>
                  <a:gd name="T62" fmla="*/ 51 w 229"/>
                  <a:gd name="T63" fmla="*/ 160 h 184"/>
                  <a:gd name="T64" fmla="*/ 49 w 229"/>
                  <a:gd name="T65" fmla="*/ 157 h 184"/>
                  <a:gd name="T66" fmla="*/ 44 w 229"/>
                  <a:gd name="T67" fmla="*/ 155 h 184"/>
                  <a:gd name="T68" fmla="*/ 13 w 229"/>
                  <a:gd name="T69" fmla="*/ 143 h 184"/>
                  <a:gd name="T70" fmla="*/ 13 w 229"/>
                  <a:gd name="T71" fmla="*/ 142 h 184"/>
                  <a:gd name="T72" fmla="*/ 1 w 229"/>
                  <a:gd name="T73" fmla="*/ 138 h 184"/>
                  <a:gd name="T74" fmla="*/ 1 w 229"/>
                  <a:gd name="T75" fmla="*/ 131 h 184"/>
                  <a:gd name="T76" fmla="*/ 0 w 229"/>
                  <a:gd name="T77" fmla="*/ 121 h 184"/>
                  <a:gd name="T78" fmla="*/ 0 w 229"/>
                  <a:gd name="T79" fmla="*/ 107 h 184"/>
                  <a:gd name="T80" fmla="*/ 3 w 229"/>
                  <a:gd name="T81" fmla="*/ 92 h 184"/>
                  <a:gd name="T82" fmla="*/ 10 w 229"/>
                  <a:gd name="T83" fmla="*/ 84 h 184"/>
                  <a:gd name="T84" fmla="*/ 17 w 229"/>
                  <a:gd name="T85" fmla="*/ 77 h 184"/>
                  <a:gd name="T86" fmla="*/ 19 w 229"/>
                  <a:gd name="T87" fmla="*/ 67 h 184"/>
                  <a:gd name="T88" fmla="*/ 22 w 229"/>
                  <a:gd name="T89" fmla="*/ 61 h 184"/>
                  <a:gd name="T90" fmla="*/ 19 w 229"/>
                  <a:gd name="T91" fmla="*/ 53 h 184"/>
                  <a:gd name="T92" fmla="*/ 19 w 229"/>
                  <a:gd name="T93" fmla="*/ 41 h 184"/>
                  <a:gd name="T94" fmla="*/ 17 w 229"/>
                  <a:gd name="T95" fmla="*/ 36 h 184"/>
                  <a:gd name="T96" fmla="*/ 24 w 229"/>
                  <a:gd name="T97" fmla="*/ 20 h 184"/>
                  <a:gd name="T98" fmla="*/ 32 w 229"/>
                  <a:gd name="T99" fmla="*/ 3 h 184"/>
                  <a:gd name="T100" fmla="*/ 48 w 229"/>
                  <a:gd name="T101" fmla="*/ 2 h 184"/>
                  <a:gd name="T102" fmla="*/ 68 w 229"/>
                  <a:gd name="T103" fmla="*/ 3 h 184"/>
                  <a:gd name="T104" fmla="*/ 78 w 229"/>
                  <a:gd name="T105" fmla="*/ 14 h 184"/>
                  <a:gd name="T106" fmla="*/ 85 w 229"/>
                  <a:gd name="T107" fmla="*/ 15 h 184"/>
                  <a:gd name="T108" fmla="*/ 102 w 229"/>
                  <a:gd name="T109" fmla="*/ 10 h 184"/>
                  <a:gd name="T110" fmla="*/ 138 w 229"/>
                  <a:gd name="T111" fmla="*/ 14 h 184"/>
                  <a:gd name="T112" fmla="*/ 167 w 229"/>
                  <a:gd name="T113" fmla="*/ 10 h 184"/>
                  <a:gd name="T114" fmla="*/ 188 w 229"/>
                  <a:gd name="T115" fmla="*/ 15 h 184"/>
                  <a:gd name="T116" fmla="*/ 202 w 229"/>
                  <a:gd name="T117" fmla="*/ 5 h 184"/>
                  <a:gd name="T118" fmla="*/ 85 w 229"/>
                  <a:gd name="T119" fmla="*/ 182 h 184"/>
                  <a:gd name="T120" fmla="*/ 89 w 229"/>
                  <a:gd name="T121" fmla="*/ 18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9" h="184">
                    <a:moveTo>
                      <a:pt x="208" y="3"/>
                    </a:moveTo>
                    <a:lnTo>
                      <a:pt x="212" y="7"/>
                    </a:lnTo>
                    <a:lnTo>
                      <a:pt x="215" y="12"/>
                    </a:lnTo>
                    <a:lnTo>
                      <a:pt x="217" y="15"/>
                    </a:lnTo>
                    <a:lnTo>
                      <a:pt x="220" y="24"/>
                    </a:lnTo>
                    <a:lnTo>
                      <a:pt x="220" y="26"/>
                    </a:lnTo>
                    <a:lnTo>
                      <a:pt x="220" y="27"/>
                    </a:lnTo>
                    <a:lnTo>
                      <a:pt x="220" y="27"/>
                    </a:lnTo>
                    <a:lnTo>
                      <a:pt x="220" y="29"/>
                    </a:lnTo>
                    <a:lnTo>
                      <a:pt x="222" y="29"/>
                    </a:lnTo>
                    <a:lnTo>
                      <a:pt x="224" y="29"/>
                    </a:lnTo>
                    <a:lnTo>
                      <a:pt x="227" y="31"/>
                    </a:lnTo>
                    <a:lnTo>
                      <a:pt x="227" y="31"/>
                    </a:lnTo>
                    <a:lnTo>
                      <a:pt x="227" y="32"/>
                    </a:lnTo>
                    <a:lnTo>
                      <a:pt x="229" y="32"/>
                    </a:lnTo>
                    <a:lnTo>
                      <a:pt x="229" y="34"/>
                    </a:lnTo>
                    <a:lnTo>
                      <a:pt x="229" y="36"/>
                    </a:lnTo>
                    <a:lnTo>
                      <a:pt x="227" y="39"/>
                    </a:lnTo>
                    <a:lnTo>
                      <a:pt x="227" y="41"/>
                    </a:lnTo>
                    <a:lnTo>
                      <a:pt x="227" y="44"/>
                    </a:lnTo>
                    <a:lnTo>
                      <a:pt x="227" y="44"/>
                    </a:lnTo>
                    <a:lnTo>
                      <a:pt x="227" y="46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49"/>
                    </a:lnTo>
                    <a:lnTo>
                      <a:pt x="219" y="51"/>
                    </a:lnTo>
                    <a:lnTo>
                      <a:pt x="217" y="51"/>
                    </a:lnTo>
                    <a:lnTo>
                      <a:pt x="217" y="51"/>
                    </a:lnTo>
                    <a:lnTo>
                      <a:pt x="215" y="53"/>
                    </a:lnTo>
                    <a:lnTo>
                      <a:pt x="210" y="58"/>
                    </a:lnTo>
                    <a:lnTo>
                      <a:pt x="208" y="63"/>
                    </a:lnTo>
                    <a:lnTo>
                      <a:pt x="207" y="67"/>
                    </a:lnTo>
                    <a:lnTo>
                      <a:pt x="205" y="72"/>
                    </a:lnTo>
                    <a:lnTo>
                      <a:pt x="203" y="73"/>
                    </a:lnTo>
                    <a:lnTo>
                      <a:pt x="202" y="75"/>
                    </a:lnTo>
                    <a:lnTo>
                      <a:pt x="202" y="77"/>
                    </a:lnTo>
                    <a:lnTo>
                      <a:pt x="202" y="78"/>
                    </a:lnTo>
                    <a:lnTo>
                      <a:pt x="202" y="82"/>
                    </a:lnTo>
                    <a:lnTo>
                      <a:pt x="202" y="84"/>
                    </a:lnTo>
                    <a:lnTo>
                      <a:pt x="200" y="84"/>
                    </a:lnTo>
                    <a:lnTo>
                      <a:pt x="198" y="85"/>
                    </a:lnTo>
                    <a:lnTo>
                      <a:pt x="196" y="85"/>
                    </a:lnTo>
                    <a:lnTo>
                      <a:pt x="195" y="89"/>
                    </a:lnTo>
                    <a:lnTo>
                      <a:pt x="195" y="90"/>
                    </a:lnTo>
                    <a:lnTo>
                      <a:pt x="195" y="94"/>
                    </a:lnTo>
                    <a:lnTo>
                      <a:pt x="193" y="95"/>
                    </a:lnTo>
                    <a:lnTo>
                      <a:pt x="193" y="97"/>
                    </a:lnTo>
                    <a:lnTo>
                      <a:pt x="193" y="99"/>
                    </a:lnTo>
                    <a:lnTo>
                      <a:pt x="191" y="101"/>
                    </a:lnTo>
                    <a:lnTo>
                      <a:pt x="190" y="101"/>
                    </a:lnTo>
                    <a:lnTo>
                      <a:pt x="186" y="102"/>
                    </a:lnTo>
                    <a:lnTo>
                      <a:pt x="185" y="106"/>
                    </a:lnTo>
                    <a:lnTo>
                      <a:pt x="183" y="107"/>
                    </a:lnTo>
                    <a:lnTo>
                      <a:pt x="183" y="109"/>
                    </a:lnTo>
                    <a:lnTo>
                      <a:pt x="181" y="114"/>
                    </a:lnTo>
                    <a:lnTo>
                      <a:pt x="179" y="118"/>
                    </a:lnTo>
                    <a:lnTo>
                      <a:pt x="178" y="119"/>
                    </a:lnTo>
                    <a:lnTo>
                      <a:pt x="178" y="121"/>
                    </a:lnTo>
                    <a:lnTo>
                      <a:pt x="176" y="124"/>
                    </a:lnTo>
                    <a:lnTo>
                      <a:pt x="174" y="126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76" y="130"/>
                    </a:lnTo>
                    <a:lnTo>
                      <a:pt x="176" y="130"/>
                    </a:lnTo>
                    <a:lnTo>
                      <a:pt x="174" y="131"/>
                    </a:lnTo>
                    <a:lnTo>
                      <a:pt x="171" y="133"/>
                    </a:lnTo>
                    <a:lnTo>
                      <a:pt x="171" y="135"/>
                    </a:lnTo>
                    <a:lnTo>
                      <a:pt x="169" y="135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7" y="140"/>
                    </a:lnTo>
                    <a:lnTo>
                      <a:pt x="167" y="142"/>
                    </a:lnTo>
                    <a:lnTo>
                      <a:pt x="166" y="142"/>
                    </a:lnTo>
                    <a:lnTo>
                      <a:pt x="164" y="143"/>
                    </a:lnTo>
                    <a:lnTo>
                      <a:pt x="162" y="143"/>
                    </a:lnTo>
                    <a:lnTo>
                      <a:pt x="161" y="143"/>
                    </a:lnTo>
                    <a:lnTo>
                      <a:pt x="161" y="142"/>
                    </a:lnTo>
                    <a:lnTo>
                      <a:pt x="159" y="138"/>
                    </a:lnTo>
                    <a:lnTo>
                      <a:pt x="159" y="138"/>
                    </a:lnTo>
                    <a:lnTo>
                      <a:pt x="159" y="136"/>
                    </a:lnTo>
                    <a:lnTo>
                      <a:pt x="155" y="135"/>
                    </a:lnTo>
                    <a:lnTo>
                      <a:pt x="154" y="133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33"/>
                    </a:lnTo>
                    <a:lnTo>
                      <a:pt x="149" y="135"/>
                    </a:lnTo>
                    <a:lnTo>
                      <a:pt x="147" y="135"/>
                    </a:lnTo>
                    <a:lnTo>
                      <a:pt x="145" y="135"/>
                    </a:lnTo>
                    <a:lnTo>
                      <a:pt x="143" y="135"/>
                    </a:lnTo>
                    <a:lnTo>
                      <a:pt x="143" y="135"/>
                    </a:lnTo>
                    <a:lnTo>
                      <a:pt x="143" y="133"/>
                    </a:lnTo>
                    <a:lnTo>
                      <a:pt x="142" y="133"/>
                    </a:lnTo>
                    <a:lnTo>
                      <a:pt x="140" y="133"/>
                    </a:lnTo>
                    <a:lnTo>
                      <a:pt x="137" y="136"/>
                    </a:lnTo>
                    <a:lnTo>
                      <a:pt x="137" y="136"/>
                    </a:lnTo>
                    <a:lnTo>
                      <a:pt x="135" y="136"/>
                    </a:lnTo>
                    <a:lnTo>
                      <a:pt x="135" y="140"/>
                    </a:lnTo>
                    <a:lnTo>
                      <a:pt x="133" y="142"/>
                    </a:lnTo>
                    <a:lnTo>
                      <a:pt x="131" y="143"/>
                    </a:lnTo>
                    <a:lnTo>
                      <a:pt x="130" y="143"/>
                    </a:lnTo>
                    <a:lnTo>
                      <a:pt x="130" y="145"/>
                    </a:lnTo>
                    <a:lnTo>
                      <a:pt x="128" y="145"/>
                    </a:lnTo>
                    <a:lnTo>
                      <a:pt x="125" y="148"/>
                    </a:lnTo>
                    <a:lnTo>
                      <a:pt x="121" y="152"/>
                    </a:lnTo>
                    <a:lnTo>
                      <a:pt x="121" y="153"/>
                    </a:lnTo>
                    <a:lnTo>
                      <a:pt x="119" y="155"/>
                    </a:lnTo>
                    <a:lnTo>
                      <a:pt x="118" y="159"/>
                    </a:lnTo>
                    <a:lnTo>
                      <a:pt x="118" y="162"/>
                    </a:lnTo>
                    <a:lnTo>
                      <a:pt x="116" y="167"/>
                    </a:lnTo>
                    <a:lnTo>
                      <a:pt x="114" y="169"/>
                    </a:lnTo>
                    <a:lnTo>
                      <a:pt x="114" y="172"/>
                    </a:lnTo>
                    <a:lnTo>
                      <a:pt x="113" y="174"/>
                    </a:lnTo>
                    <a:lnTo>
                      <a:pt x="113" y="176"/>
                    </a:lnTo>
                    <a:lnTo>
                      <a:pt x="113" y="176"/>
                    </a:lnTo>
                    <a:lnTo>
                      <a:pt x="111" y="176"/>
                    </a:lnTo>
                    <a:lnTo>
                      <a:pt x="109" y="176"/>
                    </a:lnTo>
                    <a:lnTo>
                      <a:pt x="109" y="174"/>
                    </a:lnTo>
                    <a:lnTo>
                      <a:pt x="107" y="174"/>
                    </a:lnTo>
                    <a:lnTo>
                      <a:pt x="106" y="172"/>
                    </a:lnTo>
                    <a:lnTo>
                      <a:pt x="106" y="172"/>
                    </a:lnTo>
                    <a:lnTo>
                      <a:pt x="107" y="177"/>
                    </a:lnTo>
                    <a:lnTo>
                      <a:pt x="107" y="179"/>
                    </a:lnTo>
                    <a:lnTo>
                      <a:pt x="102" y="179"/>
                    </a:lnTo>
                    <a:lnTo>
                      <a:pt x="97" y="179"/>
                    </a:lnTo>
                    <a:lnTo>
                      <a:pt x="94" y="179"/>
                    </a:lnTo>
                    <a:lnTo>
                      <a:pt x="94" y="179"/>
                    </a:lnTo>
                    <a:lnTo>
                      <a:pt x="92" y="177"/>
                    </a:lnTo>
                    <a:lnTo>
                      <a:pt x="92" y="177"/>
                    </a:lnTo>
                    <a:lnTo>
                      <a:pt x="92" y="179"/>
                    </a:lnTo>
                    <a:lnTo>
                      <a:pt x="90" y="179"/>
                    </a:lnTo>
                    <a:lnTo>
                      <a:pt x="87" y="179"/>
                    </a:lnTo>
                    <a:lnTo>
                      <a:pt x="85" y="177"/>
                    </a:lnTo>
                    <a:lnTo>
                      <a:pt x="85" y="177"/>
                    </a:lnTo>
                    <a:lnTo>
                      <a:pt x="84" y="176"/>
                    </a:lnTo>
                    <a:lnTo>
                      <a:pt x="84" y="177"/>
                    </a:lnTo>
                    <a:lnTo>
                      <a:pt x="85" y="177"/>
                    </a:lnTo>
                    <a:lnTo>
                      <a:pt x="85" y="179"/>
                    </a:lnTo>
                    <a:lnTo>
                      <a:pt x="82" y="182"/>
                    </a:lnTo>
                    <a:lnTo>
                      <a:pt x="80" y="182"/>
                    </a:lnTo>
                    <a:lnTo>
                      <a:pt x="80" y="181"/>
                    </a:lnTo>
                    <a:lnTo>
                      <a:pt x="78" y="179"/>
                    </a:lnTo>
                    <a:lnTo>
                      <a:pt x="78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78" y="177"/>
                    </a:lnTo>
                    <a:lnTo>
                      <a:pt x="78" y="179"/>
                    </a:lnTo>
                    <a:lnTo>
                      <a:pt x="78" y="181"/>
                    </a:lnTo>
                    <a:lnTo>
                      <a:pt x="80" y="182"/>
                    </a:lnTo>
                    <a:lnTo>
                      <a:pt x="77" y="182"/>
                    </a:lnTo>
                    <a:lnTo>
                      <a:pt x="77" y="182"/>
                    </a:lnTo>
                    <a:lnTo>
                      <a:pt x="75" y="182"/>
                    </a:lnTo>
                    <a:lnTo>
                      <a:pt x="75" y="182"/>
                    </a:lnTo>
                    <a:lnTo>
                      <a:pt x="75" y="181"/>
                    </a:lnTo>
                    <a:lnTo>
                      <a:pt x="73" y="181"/>
                    </a:lnTo>
                    <a:lnTo>
                      <a:pt x="73" y="182"/>
                    </a:lnTo>
                    <a:lnTo>
                      <a:pt x="73" y="182"/>
                    </a:lnTo>
                    <a:lnTo>
                      <a:pt x="72" y="182"/>
                    </a:lnTo>
                    <a:lnTo>
                      <a:pt x="68" y="184"/>
                    </a:lnTo>
                    <a:lnTo>
                      <a:pt x="68" y="184"/>
                    </a:lnTo>
                    <a:lnTo>
                      <a:pt x="68" y="182"/>
                    </a:lnTo>
                    <a:lnTo>
                      <a:pt x="68" y="182"/>
                    </a:lnTo>
                    <a:lnTo>
                      <a:pt x="68" y="181"/>
                    </a:lnTo>
                    <a:lnTo>
                      <a:pt x="66" y="182"/>
                    </a:lnTo>
                    <a:lnTo>
                      <a:pt x="66" y="184"/>
                    </a:lnTo>
                    <a:lnTo>
                      <a:pt x="66" y="184"/>
                    </a:lnTo>
                    <a:lnTo>
                      <a:pt x="65" y="184"/>
                    </a:lnTo>
                    <a:lnTo>
                      <a:pt x="63" y="182"/>
                    </a:lnTo>
                    <a:lnTo>
                      <a:pt x="61" y="182"/>
                    </a:lnTo>
                    <a:lnTo>
                      <a:pt x="60" y="181"/>
                    </a:lnTo>
                    <a:lnTo>
                      <a:pt x="54" y="177"/>
                    </a:lnTo>
                    <a:lnTo>
                      <a:pt x="54" y="176"/>
                    </a:lnTo>
                    <a:lnTo>
                      <a:pt x="53" y="174"/>
                    </a:lnTo>
                    <a:lnTo>
                      <a:pt x="53" y="172"/>
                    </a:lnTo>
                    <a:lnTo>
                      <a:pt x="51" y="169"/>
                    </a:lnTo>
                    <a:lnTo>
                      <a:pt x="51" y="167"/>
                    </a:lnTo>
                    <a:lnTo>
                      <a:pt x="53" y="169"/>
                    </a:lnTo>
                    <a:lnTo>
                      <a:pt x="53" y="167"/>
                    </a:lnTo>
                    <a:lnTo>
                      <a:pt x="51" y="167"/>
                    </a:lnTo>
                    <a:lnTo>
                      <a:pt x="51" y="167"/>
                    </a:lnTo>
                    <a:lnTo>
                      <a:pt x="51" y="165"/>
                    </a:lnTo>
                    <a:lnTo>
                      <a:pt x="51" y="164"/>
                    </a:lnTo>
                    <a:lnTo>
                      <a:pt x="53" y="164"/>
                    </a:lnTo>
                    <a:lnTo>
                      <a:pt x="53" y="164"/>
                    </a:lnTo>
                    <a:lnTo>
                      <a:pt x="54" y="162"/>
                    </a:lnTo>
                    <a:lnTo>
                      <a:pt x="54" y="162"/>
                    </a:lnTo>
                    <a:lnTo>
                      <a:pt x="51" y="164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60"/>
                    </a:lnTo>
                    <a:lnTo>
                      <a:pt x="49" y="160"/>
                    </a:lnTo>
                    <a:lnTo>
                      <a:pt x="51" y="160"/>
                    </a:lnTo>
                    <a:lnTo>
                      <a:pt x="53" y="159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49" y="159"/>
                    </a:lnTo>
                    <a:lnTo>
                      <a:pt x="49" y="157"/>
                    </a:lnTo>
                    <a:lnTo>
                      <a:pt x="49" y="157"/>
                    </a:lnTo>
                    <a:lnTo>
                      <a:pt x="49" y="159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6" y="157"/>
                    </a:lnTo>
                    <a:lnTo>
                      <a:pt x="46" y="155"/>
                    </a:lnTo>
                    <a:lnTo>
                      <a:pt x="44" y="155"/>
                    </a:lnTo>
                    <a:lnTo>
                      <a:pt x="41" y="152"/>
                    </a:lnTo>
                    <a:lnTo>
                      <a:pt x="37" y="147"/>
                    </a:lnTo>
                    <a:lnTo>
                      <a:pt x="32" y="145"/>
                    </a:lnTo>
                    <a:lnTo>
                      <a:pt x="27" y="143"/>
                    </a:lnTo>
                    <a:lnTo>
                      <a:pt x="15" y="143"/>
                    </a:lnTo>
                    <a:lnTo>
                      <a:pt x="13" y="143"/>
                    </a:lnTo>
                    <a:lnTo>
                      <a:pt x="15" y="143"/>
                    </a:lnTo>
                    <a:lnTo>
                      <a:pt x="15" y="142"/>
                    </a:lnTo>
                    <a:lnTo>
                      <a:pt x="20" y="140"/>
                    </a:lnTo>
                    <a:lnTo>
                      <a:pt x="19" y="140"/>
                    </a:lnTo>
                    <a:lnTo>
                      <a:pt x="15" y="142"/>
                    </a:lnTo>
                    <a:lnTo>
                      <a:pt x="13" y="142"/>
                    </a:lnTo>
                    <a:lnTo>
                      <a:pt x="12" y="143"/>
                    </a:lnTo>
                    <a:lnTo>
                      <a:pt x="1" y="145"/>
                    </a:lnTo>
                    <a:lnTo>
                      <a:pt x="0" y="145"/>
                    </a:lnTo>
                    <a:lnTo>
                      <a:pt x="0" y="143"/>
                    </a:lnTo>
                    <a:lnTo>
                      <a:pt x="0" y="140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1" y="136"/>
                    </a:lnTo>
                    <a:lnTo>
                      <a:pt x="0" y="135"/>
                    </a:lnTo>
                    <a:lnTo>
                      <a:pt x="0" y="133"/>
                    </a:lnTo>
                    <a:lnTo>
                      <a:pt x="0" y="131"/>
                    </a:lnTo>
                    <a:lnTo>
                      <a:pt x="1" y="131"/>
                    </a:lnTo>
                    <a:lnTo>
                      <a:pt x="0" y="130"/>
                    </a:lnTo>
                    <a:lnTo>
                      <a:pt x="0" y="124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1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3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1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3" y="92"/>
                    </a:lnTo>
                    <a:lnTo>
                      <a:pt x="7" y="92"/>
                    </a:lnTo>
                    <a:lnTo>
                      <a:pt x="8" y="90"/>
                    </a:lnTo>
                    <a:lnTo>
                      <a:pt x="8" y="87"/>
                    </a:lnTo>
                    <a:lnTo>
                      <a:pt x="8" y="85"/>
                    </a:lnTo>
                    <a:lnTo>
                      <a:pt x="8" y="84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3" y="78"/>
                    </a:lnTo>
                    <a:lnTo>
                      <a:pt x="15" y="77"/>
                    </a:lnTo>
                    <a:lnTo>
                      <a:pt x="17" y="77"/>
                    </a:lnTo>
                    <a:lnTo>
                      <a:pt x="17" y="75"/>
                    </a:lnTo>
                    <a:lnTo>
                      <a:pt x="19" y="72"/>
                    </a:lnTo>
                    <a:lnTo>
                      <a:pt x="17" y="70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20" y="67"/>
                    </a:lnTo>
                    <a:lnTo>
                      <a:pt x="20" y="67"/>
                    </a:lnTo>
                    <a:lnTo>
                      <a:pt x="20" y="67"/>
                    </a:lnTo>
                    <a:lnTo>
                      <a:pt x="22" y="63"/>
                    </a:lnTo>
                    <a:lnTo>
                      <a:pt x="22" y="61"/>
                    </a:lnTo>
                    <a:lnTo>
                      <a:pt x="20" y="60"/>
                    </a:lnTo>
                    <a:lnTo>
                      <a:pt x="20" y="58"/>
                    </a:lnTo>
                    <a:lnTo>
                      <a:pt x="20" y="56"/>
                    </a:lnTo>
                    <a:lnTo>
                      <a:pt x="19" y="55"/>
                    </a:lnTo>
                    <a:lnTo>
                      <a:pt x="19" y="53"/>
                    </a:lnTo>
                    <a:lnTo>
                      <a:pt x="19" y="53"/>
                    </a:lnTo>
                    <a:lnTo>
                      <a:pt x="17" y="51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3"/>
                    </a:lnTo>
                    <a:lnTo>
                      <a:pt x="17" y="41"/>
                    </a:lnTo>
                    <a:lnTo>
                      <a:pt x="19" y="41"/>
                    </a:lnTo>
                    <a:lnTo>
                      <a:pt x="19" y="41"/>
                    </a:lnTo>
                    <a:lnTo>
                      <a:pt x="19" y="39"/>
                    </a:lnTo>
                    <a:lnTo>
                      <a:pt x="17" y="39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9" y="27"/>
                    </a:lnTo>
                    <a:lnTo>
                      <a:pt x="19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7" y="7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2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41" y="2"/>
                    </a:lnTo>
                    <a:lnTo>
                      <a:pt x="42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3" y="0"/>
                    </a:lnTo>
                    <a:lnTo>
                      <a:pt x="60" y="2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0" y="5"/>
                    </a:lnTo>
                    <a:lnTo>
                      <a:pt x="73" y="7"/>
                    </a:lnTo>
                    <a:lnTo>
                      <a:pt x="75" y="9"/>
                    </a:lnTo>
                    <a:lnTo>
                      <a:pt x="75" y="9"/>
                    </a:lnTo>
                    <a:lnTo>
                      <a:pt x="78" y="14"/>
                    </a:lnTo>
                    <a:lnTo>
                      <a:pt x="80" y="15"/>
                    </a:lnTo>
                    <a:lnTo>
                      <a:pt x="80" y="17"/>
                    </a:lnTo>
                    <a:lnTo>
                      <a:pt x="82" y="17"/>
                    </a:lnTo>
                    <a:lnTo>
                      <a:pt x="84" y="17"/>
                    </a:lnTo>
                    <a:lnTo>
                      <a:pt x="84" y="15"/>
                    </a:lnTo>
                    <a:lnTo>
                      <a:pt x="85" y="15"/>
                    </a:lnTo>
                    <a:lnTo>
                      <a:pt x="87" y="14"/>
                    </a:lnTo>
                    <a:lnTo>
                      <a:pt x="89" y="14"/>
                    </a:lnTo>
                    <a:lnTo>
                      <a:pt x="97" y="10"/>
                    </a:lnTo>
                    <a:lnTo>
                      <a:pt x="99" y="10"/>
                    </a:lnTo>
                    <a:lnTo>
                      <a:pt x="101" y="10"/>
                    </a:lnTo>
                    <a:lnTo>
                      <a:pt x="102" y="10"/>
                    </a:lnTo>
                    <a:lnTo>
                      <a:pt x="111" y="15"/>
                    </a:lnTo>
                    <a:lnTo>
                      <a:pt x="116" y="19"/>
                    </a:lnTo>
                    <a:lnTo>
                      <a:pt x="119" y="19"/>
                    </a:lnTo>
                    <a:lnTo>
                      <a:pt x="125" y="20"/>
                    </a:lnTo>
                    <a:lnTo>
                      <a:pt x="133" y="20"/>
                    </a:lnTo>
                    <a:lnTo>
                      <a:pt x="138" y="14"/>
                    </a:lnTo>
                    <a:lnTo>
                      <a:pt x="140" y="12"/>
                    </a:lnTo>
                    <a:lnTo>
                      <a:pt x="143" y="12"/>
                    </a:lnTo>
                    <a:lnTo>
                      <a:pt x="143" y="10"/>
                    </a:lnTo>
                    <a:lnTo>
                      <a:pt x="149" y="10"/>
                    </a:lnTo>
                    <a:lnTo>
                      <a:pt x="159" y="9"/>
                    </a:lnTo>
                    <a:lnTo>
                      <a:pt x="167" y="10"/>
                    </a:lnTo>
                    <a:lnTo>
                      <a:pt x="169" y="10"/>
                    </a:lnTo>
                    <a:lnTo>
                      <a:pt x="173" y="10"/>
                    </a:lnTo>
                    <a:lnTo>
                      <a:pt x="178" y="12"/>
                    </a:lnTo>
                    <a:lnTo>
                      <a:pt x="181" y="15"/>
                    </a:lnTo>
                    <a:lnTo>
                      <a:pt x="185" y="15"/>
                    </a:lnTo>
                    <a:lnTo>
                      <a:pt x="188" y="15"/>
                    </a:lnTo>
                    <a:lnTo>
                      <a:pt x="188" y="12"/>
                    </a:lnTo>
                    <a:lnTo>
                      <a:pt x="191" y="10"/>
                    </a:lnTo>
                    <a:lnTo>
                      <a:pt x="193" y="9"/>
                    </a:lnTo>
                    <a:lnTo>
                      <a:pt x="195" y="7"/>
                    </a:lnTo>
                    <a:lnTo>
                      <a:pt x="198" y="5"/>
                    </a:lnTo>
                    <a:lnTo>
                      <a:pt x="202" y="5"/>
                    </a:lnTo>
                    <a:lnTo>
                      <a:pt x="203" y="3"/>
                    </a:lnTo>
                    <a:lnTo>
                      <a:pt x="205" y="3"/>
                    </a:lnTo>
                    <a:lnTo>
                      <a:pt x="208" y="3"/>
                    </a:lnTo>
                    <a:lnTo>
                      <a:pt x="208" y="3"/>
                    </a:lnTo>
                    <a:close/>
                    <a:moveTo>
                      <a:pt x="89" y="182"/>
                    </a:moveTo>
                    <a:lnTo>
                      <a:pt x="85" y="182"/>
                    </a:lnTo>
                    <a:lnTo>
                      <a:pt x="85" y="182"/>
                    </a:lnTo>
                    <a:lnTo>
                      <a:pt x="87" y="179"/>
                    </a:lnTo>
                    <a:lnTo>
                      <a:pt x="87" y="181"/>
                    </a:lnTo>
                    <a:lnTo>
                      <a:pt x="89" y="181"/>
                    </a:lnTo>
                    <a:lnTo>
                      <a:pt x="89" y="182"/>
                    </a:lnTo>
                    <a:lnTo>
                      <a:pt x="89" y="18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6" name="Freeform 171"/>
              <p:cNvSpPr>
                <a:spLocks/>
              </p:cNvSpPr>
              <p:nvPr/>
            </p:nvSpPr>
            <p:spPr bwMode="auto">
              <a:xfrm>
                <a:off x="1951" y="2761"/>
                <a:ext cx="87" cy="82"/>
              </a:xfrm>
              <a:custGeom>
                <a:avLst/>
                <a:gdLst>
                  <a:gd name="T0" fmla="*/ 85 w 87"/>
                  <a:gd name="T1" fmla="*/ 0 h 82"/>
                  <a:gd name="T2" fmla="*/ 84 w 87"/>
                  <a:gd name="T3" fmla="*/ 2 h 82"/>
                  <a:gd name="T4" fmla="*/ 82 w 87"/>
                  <a:gd name="T5" fmla="*/ 3 h 82"/>
                  <a:gd name="T6" fmla="*/ 84 w 87"/>
                  <a:gd name="T7" fmla="*/ 5 h 82"/>
                  <a:gd name="T8" fmla="*/ 85 w 87"/>
                  <a:gd name="T9" fmla="*/ 15 h 82"/>
                  <a:gd name="T10" fmla="*/ 80 w 87"/>
                  <a:gd name="T11" fmla="*/ 24 h 82"/>
                  <a:gd name="T12" fmla="*/ 80 w 87"/>
                  <a:gd name="T13" fmla="*/ 46 h 82"/>
                  <a:gd name="T14" fmla="*/ 79 w 87"/>
                  <a:gd name="T15" fmla="*/ 51 h 82"/>
                  <a:gd name="T16" fmla="*/ 79 w 87"/>
                  <a:gd name="T17" fmla="*/ 48 h 82"/>
                  <a:gd name="T18" fmla="*/ 79 w 87"/>
                  <a:gd name="T19" fmla="*/ 44 h 82"/>
                  <a:gd name="T20" fmla="*/ 77 w 87"/>
                  <a:gd name="T21" fmla="*/ 48 h 82"/>
                  <a:gd name="T22" fmla="*/ 77 w 87"/>
                  <a:gd name="T23" fmla="*/ 51 h 82"/>
                  <a:gd name="T24" fmla="*/ 77 w 87"/>
                  <a:gd name="T25" fmla="*/ 58 h 82"/>
                  <a:gd name="T26" fmla="*/ 75 w 87"/>
                  <a:gd name="T27" fmla="*/ 56 h 82"/>
                  <a:gd name="T28" fmla="*/ 75 w 87"/>
                  <a:gd name="T29" fmla="*/ 60 h 82"/>
                  <a:gd name="T30" fmla="*/ 75 w 87"/>
                  <a:gd name="T31" fmla="*/ 61 h 82"/>
                  <a:gd name="T32" fmla="*/ 79 w 87"/>
                  <a:gd name="T33" fmla="*/ 65 h 82"/>
                  <a:gd name="T34" fmla="*/ 75 w 87"/>
                  <a:gd name="T35" fmla="*/ 70 h 82"/>
                  <a:gd name="T36" fmla="*/ 73 w 87"/>
                  <a:gd name="T37" fmla="*/ 75 h 82"/>
                  <a:gd name="T38" fmla="*/ 79 w 87"/>
                  <a:gd name="T39" fmla="*/ 78 h 82"/>
                  <a:gd name="T40" fmla="*/ 75 w 87"/>
                  <a:gd name="T41" fmla="*/ 82 h 82"/>
                  <a:gd name="T42" fmla="*/ 68 w 87"/>
                  <a:gd name="T43" fmla="*/ 82 h 82"/>
                  <a:gd name="T44" fmla="*/ 67 w 87"/>
                  <a:gd name="T45" fmla="*/ 80 h 82"/>
                  <a:gd name="T46" fmla="*/ 61 w 87"/>
                  <a:gd name="T47" fmla="*/ 78 h 82"/>
                  <a:gd name="T48" fmla="*/ 56 w 87"/>
                  <a:gd name="T49" fmla="*/ 77 h 82"/>
                  <a:gd name="T50" fmla="*/ 44 w 87"/>
                  <a:gd name="T51" fmla="*/ 75 h 82"/>
                  <a:gd name="T52" fmla="*/ 39 w 87"/>
                  <a:gd name="T53" fmla="*/ 73 h 82"/>
                  <a:gd name="T54" fmla="*/ 37 w 87"/>
                  <a:gd name="T55" fmla="*/ 75 h 82"/>
                  <a:gd name="T56" fmla="*/ 37 w 87"/>
                  <a:gd name="T57" fmla="*/ 75 h 82"/>
                  <a:gd name="T58" fmla="*/ 24 w 87"/>
                  <a:gd name="T59" fmla="*/ 63 h 82"/>
                  <a:gd name="T60" fmla="*/ 17 w 87"/>
                  <a:gd name="T61" fmla="*/ 53 h 82"/>
                  <a:gd name="T62" fmla="*/ 5 w 87"/>
                  <a:gd name="T63" fmla="*/ 42 h 82"/>
                  <a:gd name="T64" fmla="*/ 2 w 87"/>
                  <a:gd name="T65" fmla="*/ 37 h 82"/>
                  <a:gd name="T66" fmla="*/ 5 w 87"/>
                  <a:gd name="T67" fmla="*/ 41 h 82"/>
                  <a:gd name="T68" fmla="*/ 7 w 87"/>
                  <a:gd name="T69" fmla="*/ 39 h 82"/>
                  <a:gd name="T70" fmla="*/ 13 w 87"/>
                  <a:gd name="T71" fmla="*/ 37 h 82"/>
                  <a:gd name="T72" fmla="*/ 15 w 87"/>
                  <a:gd name="T73" fmla="*/ 34 h 82"/>
                  <a:gd name="T74" fmla="*/ 19 w 87"/>
                  <a:gd name="T75" fmla="*/ 32 h 82"/>
                  <a:gd name="T76" fmla="*/ 19 w 87"/>
                  <a:gd name="T77" fmla="*/ 25 h 82"/>
                  <a:gd name="T78" fmla="*/ 19 w 87"/>
                  <a:gd name="T79" fmla="*/ 24 h 82"/>
                  <a:gd name="T80" fmla="*/ 25 w 87"/>
                  <a:gd name="T81" fmla="*/ 24 h 82"/>
                  <a:gd name="T82" fmla="*/ 31 w 87"/>
                  <a:gd name="T83" fmla="*/ 19 h 82"/>
                  <a:gd name="T84" fmla="*/ 37 w 87"/>
                  <a:gd name="T85" fmla="*/ 22 h 82"/>
                  <a:gd name="T86" fmla="*/ 37 w 87"/>
                  <a:gd name="T87" fmla="*/ 22 h 82"/>
                  <a:gd name="T88" fmla="*/ 41 w 87"/>
                  <a:gd name="T89" fmla="*/ 19 h 82"/>
                  <a:gd name="T90" fmla="*/ 46 w 87"/>
                  <a:gd name="T91" fmla="*/ 14 h 82"/>
                  <a:gd name="T92" fmla="*/ 48 w 87"/>
                  <a:gd name="T93" fmla="*/ 12 h 82"/>
                  <a:gd name="T94" fmla="*/ 49 w 87"/>
                  <a:gd name="T95" fmla="*/ 8 h 82"/>
                  <a:gd name="T96" fmla="*/ 51 w 87"/>
                  <a:gd name="T97" fmla="*/ 7 h 82"/>
                  <a:gd name="T98" fmla="*/ 55 w 87"/>
                  <a:gd name="T99" fmla="*/ 3 h 82"/>
                  <a:gd name="T100" fmla="*/ 58 w 87"/>
                  <a:gd name="T101" fmla="*/ 7 h 82"/>
                  <a:gd name="T102" fmla="*/ 63 w 87"/>
                  <a:gd name="T103" fmla="*/ 5 h 82"/>
                  <a:gd name="T104" fmla="*/ 67 w 87"/>
                  <a:gd name="T105" fmla="*/ 5 h 82"/>
                  <a:gd name="T106" fmla="*/ 67 w 87"/>
                  <a:gd name="T107" fmla="*/ 5 h 82"/>
                  <a:gd name="T108" fmla="*/ 68 w 87"/>
                  <a:gd name="T109" fmla="*/ 3 h 82"/>
                  <a:gd name="T110" fmla="*/ 72 w 87"/>
                  <a:gd name="T111" fmla="*/ 3 h 82"/>
                  <a:gd name="T112" fmla="*/ 77 w 87"/>
                  <a:gd name="T113" fmla="*/ 2 h 82"/>
                  <a:gd name="T114" fmla="*/ 80 w 87"/>
                  <a:gd name="T1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" h="82">
                    <a:moveTo>
                      <a:pt x="87" y="0"/>
                    </a:moveTo>
                    <a:lnTo>
                      <a:pt x="87" y="0"/>
                    </a:lnTo>
                    <a:lnTo>
                      <a:pt x="85" y="0"/>
                    </a:lnTo>
                    <a:lnTo>
                      <a:pt x="85" y="3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82" y="2"/>
                    </a:lnTo>
                    <a:lnTo>
                      <a:pt x="82" y="3"/>
                    </a:lnTo>
                    <a:lnTo>
                      <a:pt x="84" y="3"/>
                    </a:lnTo>
                    <a:lnTo>
                      <a:pt x="84" y="3"/>
                    </a:lnTo>
                    <a:lnTo>
                      <a:pt x="84" y="5"/>
                    </a:lnTo>
                    <a:lnTo>
                      <a:pt x="87" y="12"/>
                    </a:lnTo>
                    <a:lnTo>
                      <a:pt x="85" y="14"/>
                    </a:lnTo>
                    <a:lnTo>
                      <a:pt x="85" y="15"/>
                    </a:lnTo>
                    <a:lnTo>
                      <a:pt x="84" y="17"/>
                    </a:lnTo>
                    <a:lnTo>
                      <a:pt x="82" y="19"/>
                    </a:lnTo>
                    <a:lnTo>
                      <a:pt x="80" y="24"/>
                    </a:lnTo>
                    <a:lnTo>
                      <a:pt x="79" y="32"/>
                    </a:lnTo>
                    <a:lnTo>
                      <a:pt x="80" y="39"/>
                    </a:lnTo>
                    <a:lnTo>
                      <a:pt x="80" y="46"/>
                    </a:lnTo>
                    <a:lnTo>
                      <a:pt x="80" y="48"/>
                    </a:lnTo>
                    <a:lnTo>
                      <a:pt x="80" y="49"/>
                    </a:lnTo>
                    <a:lnTo>
                      <a:pt x="79" y="51"/>
                    </a:lnTo>
                    <a:lnTo>
                      <a:pt x="79" y="49"/>
                    </a:lnTo>
                    <a:lnTo>
                      <a:pt x="79" y="49"/>
                    </a:lnTo>
                    <a:lnTo>
                      <a:pt x="79" y="48"/>
                    </a:lnTo>
                    <a:lnTo>
                      <a:pt x="79" y="46"/>
                    </a:lnTo>
                    <a:lnTo>
                      <a:pt x="79" y="44"/>
                    </a:lnTo>
                    <a:lnTo>
                      <a:pt x="79" y="44"/>
                    </a:lnTo>
                    <a:lnTo>
                      <a:pt x="79" y="46"/>
                    </a:lnTo>
                    <a:lnTo>
                      <a:pt x="77" y="48"/>
                    </a:lnTo>
                    <a:lnTo>
                      <a:pt x="77" y="48"/>
                    </a:lnTo>
                    <a:lnTo>
                      <a:pt x="75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79" y="53"/>
                    </a:lnTo>
                    <a:lnTo>
                      <a:pt x="77" y="53"/>
                    </a:lnTo>
                    <a:lnTo>
                      <a:pt x="77" y="58"/>
                    </a:lnTo>
                    <a:lnTo>
                      <a:pt x="77" y="58"/>
                    </a:lnTo>
                    <a:lnTo>
                      <a:pt x="77" y="56"/>
                    </a:lnTo>
                    <a:lnTo>
                      <a:pt x="75" y="56"/>
                    </a:lnTo>
                    <a:lnTo>
                      <a:pt x="75" y="58"/>
                    </a:lnTo>
                    <a:lnTo>
                      <a:pt x="75" y="60"/>
                    </a:lnTo>
                    <a:lnTo>
                      <a:pt x="75" y="60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7" y="61"/>
                    </a:lnTo>
                    <a:lnTo>
                      <a:pt x="77" y="63"/>
                    </a:lnTo>
                    <a:lnTo>
                      <a:pt x="79" y="65"/>
                    </a:lnTo>
                    <a:lnTo>
                      <a:pt x="75" y="66"/>
                    </a:lnTo>
                    <a:lnTo>
                      <a:pt x="75" y="68"/>
                    </a:lnTo>
                    <a:lnTo>
                      <a:pt x="75" y="70"/>
                    </a:lnTo>
                    <a:lnTo>
                      <a:pt x="73" y="70"/>
                    </a:lnTo>
                    <a:lnTo>
                      <a:pt x="73" y="71"/>
                    </a:lnTo>
                    <a:lnTo>
                      <a:pt x="73" y="75"/>
                    </a:lnTo>
                    <a:lnTo>
                      <a:pt x="75" y="77"/>
                    </a:lnTo>
                    <a:lnTo>
                      <a:pt x="77" y="78"/>
                    </a:lnTo>
                    <a:lnTo>
                      <a:pt x="79" y="78"/>
                    </a:lnTo>
                    <a:lnTo>
                      <a:pt x="77" y="80"/>
                    </a:lnTo>
                    <a:lnTo>
                      <a:pt x="77" y="82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70" y="82"/>
                    </a:lnTo>
                    <a:lnTo>
                      <a:pt x="68" y="82"/>
                    </a:lnTo>
                    <a:lnTo>
                      <a:pt x="67" y="82"/>
                    </a:lnTo>
                    <a:lnTo>
                      <a:pt x="67" y="80"/>
                    </a:lnTo>
                    <a:lnTo>
                      <a:pt x="67" y="80"/>
                    </a:lnTo>
                    <a:lnTo>
                      <a:pt x="65" y="78"/>
                    </a:lnTo>
                    <a:lnTo>
                      <a:pt x="63" y="78"/>
                    </a:lnTo>
                    <a:lnTo>
                      <a:pt x="61" y="78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56" y="77"/>
                    </a:lnTo>
                    <a:lnTo>
                      <a:pt x="53" y="78"/>
                    </a:lnTo>
                    <a:lnTo>
                      <a:pt x="48" y="77"/>
                    </a:lnTo>
                    <a:lnTo>
                      <a:pt x="44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39" y="73"/>
                    </a:lnTo>
                    <a:lnTo>
                      <a:pt x="39" y="75"/>
                    </a:lnTo>
                    <a:lnTo>
                      <a:pt x="39" y="75"/>
                    </a:lnTo>
                    <a:lnTo>
                      <a:pt x="37" y="75"/>
                    </a:lnTo>
                    <a:lnTo>
                      <a:pt x="37" y="77"/>
                    </a:lnTo>
                    <a:lnTo>
                      <a:pt x="37" y="77"/>
                    </a:lnTo>
                    <a:lnTo>
                      <a:pt x="37" y="75"/>
                    </a:lnTo>
                    <a:lnTo>
                      <a:pt x="36" y="73"/>
                    </a:lnTo>
                    <a:lnTo>
                      <a:pt x="34" y="71"/>
                    </a:lnTo>
                    <a:lnTo>
                      <a:pt x="24" y="63"/>
                    </a:lnTo>
                    <a:lnTo>
                      <a:pt x="20" y="58"/>
                    </a:lnTo>
                    <a:lnTo>
                      <a:pt x="19" y="54"/>
                    </a:lnTo>
                    <a:lnTo>
                      <a:pt x="17" y="53"/>
                    </a:lnTo>
                    <a:lnTo>
                      <a:pt x="12" y="49"/>
                    </a:lnTo>
                    <a:lnTo>
                      <a:pt x="10" y="48"/>
                    </a:lnTo>
                    <a:lnTo>
                      <a:pt x="5" y="42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3" y="37"/>
                    </a:lnTo>
                    <a:lnTo>
                      <a:pt x="3" y="39"/>
                    </a:lnTo>
                    <a:lnTo>
                      <a:pt x="5" y="41"/>
                    </a:lnTo>
                    <a:lnTo>
                      <a:pt x="7" y="41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12" y="39"/>
                    </a:lnTo>
                    <a:lnTo>
                      <a:pt x="13" y="39"/>
                    </a:lnTo>
                    <a:lnTo>
                      <a:pt x="13" y="37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9" y="31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20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7" y="20"/>
                    </a:lnTo>
                    <a:lnTo>
                      <a:pt x="29" y="19"/>
                    </a:lnTo>
                    <a:lnTo>
                      <a:pt x="31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37" y="20"/>
                    </a:lnTo>
                    <a:lnTo>
                      <a:pt x="39" y="19"/>
                    </a:lnTo>
                    <a:lnTo>
                      <a:pt x="41" y="19"/>
                    </a:lnTo>
                    <a:lnTo>
                      <a:pt x="43" y="17"/>
                    </a:lnTo>
                    <a:lnTo>
                      <a:pt x="44" y="15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8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51" y="5"/>
                    </a:lnTo>
                    <a:lnTo>
                      <a:pt x="53" y="3"/>
                    </a:lnTo>
                    <a:lnTo>
                      <a:pt x="55" y="3"/>
                    </a:lnTo>
                    <a:lnTo>
                      <a:pt x="56" y="3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61" y="7"/>
                    </a:lnTo>
                    <a:lnTo>
                      <a:pt x="63" y="7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7" y="5"/>
                    </a:lnTo>
                    <a:lnTo>
                      <a:pt x="67" y="5"/>
                    </a:lnTo>
                    <a:lnTo>
                      <a:pt x="67" y="5"/>
                    </a:lnTo>
                    <a:lnTo>
                      <a:pt x="67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8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2" y="3"/>
                    </a:lnTo>
                    <a:lnTo>
                      <a:pt x="73" y="3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79" y="2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7" name="Freeform 172"/>
              <p:cNvSpPr>
                <a:spLocks noEditPoints="1"/>
              </p:cNvSpPr>
              <p:nvPr/>
            </p:nvSpPr>
            <p:spPr bwMode="auto">
              <a:xfrm>
                <a:off x="3700" y="1834"/>
                <a:ext cx="73" cy="90"/>
              </a:xfrm>
              <a:custGeom>
                <a:avLst/>
                <a:gdLst>
                  <a:gd name="T0" fmla="*/ 42 w 73"/>
                  <a:gd name="T1" fmla="*/ 6 h 90"/>
                  <a:gd name="T2" fmla="*/ 36 w 73"/>
                  <a:gd name="T3" fmla="*/ 8 h 90"/>
                  <a:gd name="T4" fmla="*/ 49 w 73"/>
                  <a:gd name="T5" fmla="*/ 5 h 90"/>
                  <a:gd name="T6" fmla="*/ 46 w 73"/>
                  <a:gd name="T7" fmla="*/ 6 h 90"/>
                  <a:gd name="T8" fmla="*/ 54 w 73"/>
                  <a:gd name="T9" fmla="*/ 5 h 90"/>
                  <a:gd name="T10" fmla="*/ 58 w 73"/>
                  <a:gd name="T11" fmla="*/ 5 h 90"/>
                  <a:gd name="T12" fmla="*/ 30 w 73"/>
                  <a:gd name="T13" fmla="*/ 13 h 90"/>
                  <a:gd name="T14" fmla="*/ 63 w 73"/>
                  <a:gd name="T15" fmla="*/ 1 h 90"/>
                  <a:gd name="T16" fmla="*/ 13 w 73"/>
                  <a:gd name="T17" fmla="*/ 69 h 90"/>
                  <a:gd name="T18" fmla="*/ 1 w 73"/>
                  <a:gd name="T19" fmla="*/ 69 h 90"/>
                  <a:gd name="T20" fmla="*/ 1 w 73"/>
                  <a:gd name="T21" fmla="*/ 75 h 90"/>
                  <a:gd name="T22" fmla="*/ 7 w 73"/>
                  <a:gd name="T23" fmla="*/ 75 h 90"/>
                  <a:gd name="T24" fmla="*/ 10 w 73"/>
                  <a:gd name="T25" fmla="*/ 76 h 90"/>
                  <a:gd name="T26" fmla="*/ 17 w 73"/>
                  <a:gd name="T27" fmla="*/ 71 h 90"/>
                  <a:gd name="T28" fmla="*/ 73 w 73"/>
                  <a:gd name="T29" fmla="*/ 12 h 90"/>
                  <a:gd name="T30" fmla="*/ 66 w 73"/>
                  <a:gd name="T31" fmla="*/ 6 h 90"/>
                  <a:gd name="T32" fmla="*/ 49 w 73"/>
                  <a:gd name="T33" fmla="*/ 8 h 90"/>
                  <a:gd name="T34" fmla="*/ 32 w 73"/>
                  <a:gd name="T35" fmla="*/ 22 h 90"/>
                  <a:gd name="T36" fmla="*/ 25 w 73"/>
                  <a:gd name="T37" fmla="*/ 23 h 90"/>
                  <a:gd name="T38" fmla="*/ 20 w 73"/>
                  <a:gd name="T39" fmla="*/ 46 h 90"/>
                  <a:gd name="T40" fmla="*/ 13 w 73"/>
                  <a:gd name="T41" fmla="*/ 54 h 90"/>
                  <a:gd name="T42" fmla="*/ 15 w 73"/>
                  <a:gd name="T43" fmla="*/ 63 h 90"/>
                  <a:gd name="T44" fmla="*/ 15 w 73"/>
                  <a:gd name="T45" fmla="*/ 66 h 90"/>
                  <a:gd name="T46" fmla="*/ 15 w 73"/>
                  <a:gd name="T47" fmla="*/ 68 h 90"/>
                  <a:gd name="T48" fmla="*/ 3 w 73"/>
                  <a:gd name="T49" fmla="*/ 64 h 90"/>
                  <a:gd name="T50" fmla="*/ 7 w 73"/>
                  <a:gd name="T51" fmla="*/ 68 h 90"/>
                  <a:gd name="T52" fmla="*/ 17 w 73"/>
                  <a:gd name="T53" fmla="*/ 71 h 90"/>
                  <a:gd name="T54" fmla="*/ 20 w 73"/>
                  <a:gd name="T55" fmla="*/ 69 h 90"/>
                  <a:gd name="T56" fmla="*/ 24 w 73"/>
                  <a:gd name="T57" fmla="*/ 69 h 90"/>
                  <a:gd name="T58" fmla="*/ 29 w 73"/>
                  <a:gd name="T59" fmla="*/ 68 h 90"/>
                  <a:gd name="T60" fmla="*/ 30 w 73"/>
                  <a:gd name="T61" fmla="*/ 69 h 90"/>
                  <a:gd name="T62" fmla="*/ 34 w 73"/>
                  <a:gd name="T63" fmla="*/ 69 h 90"/>
                  <a:gd name="T64" fmla="*/ 41 w 73"/>
                  <a:gd name="T65" fmla="*/ 75 h 90"/>
                  <a:gd name="T66" fmla="*/ 44 w 73"/>
                  <a:gd name="T67" fmla="*/ 76 h 90"/>
                  <a:gd name="T68" fmla="*/ 48 w 73"/>
                  <a:gd name="T69" fmla="*/ 80 h 90"/>
                  <a:gd name="T70" fmla="*/ 46 w 73"/>
                  <a:gd name="T71" fmla="*/ 85 h 90"/>
                  <a:gd name="T72" fmla="*/ 46 w 73"/>
                  <a:gd name="T73" fmla="*/ 88 h 90"/>
                  <a:gd name="T74" fmla="*/ 49 w 73"/>
                  <a:gd name="T75" fmla="*/ 90 h 90"/>
                  <a:gd name="T76" fmla="*/ 49 w 73"/>
                  <a:gd name="T77" fmla="*/ 83 h 90"/>
                  <a:gd name="T78" fmla="*/ 48 w 73"/>
                  <a:gd name="T79" fmla="*/ 81 h 90"/>
                  <a:gd name="T80" fmla="*/ 53 w 73"/>
                  <a:gd name="T81" fmla="*/ 78 h 90"/>
                  <a:gd name="T82" fmla="*/ 53 w 73"/>
                  <a:gd name="T83" fmla="*/ 75 h 90"/>
                  <a:gd name="T84" fmla="*/ 54 w 73"/>
                  <a:gd name="T85" fmla="*/ 68 h 90"/>
                  <a:gd name="T86" fmla="*/ 53 w 73"/>
                  <a:gd name="T87" fmla="*/ 63 h 90"/>
                  <a:gd name="T88" fmla="*/ 53 w 73"/>
                  <a:gd name="T89" fmla="*/ 56 h 90"/>
                  <a:gd name="T90" fmla="*/ 58 w 73"/>
                  <a:gd name="T91" fmla="*/ 58 h 90"/>
                  <a:gd name="T92" fmla="*/ 65 w 73"/>
                  <a:gd name="T93" fmla="*/ 54 h 90"/>
                  <a:gd name="T94" fmla="*/ 65 w 73"/>
                  <a:gd name="T95" fmla="*/ 51 h 90"/>
                  <a:gd name="T96" fmla="*/ 66 w 73"/>
                  <a:gd name="T97" fmla="*/ 47 h 90"/>
                  <a:gd name="T98" fmla="*/ 72 w 73"/>
                  <a:gd name="T99" fmla="*/ 40 h 90"/>
                  <a:gd name="T100" fmla="*/ 68 w 73"/>
                  <a:gd name="T101" fmla="*/ 37 h 90"/>
                  <a:gd name="T102" fmla="*/ 65 w 73"/>
                  <a:gd name="T103" fmla="*/ 35 h 90"/>
                  <a:gd name="T104" fmla="*/ 65 w 73"/>
                  <a:gd name="T105" fmla="*/ 32 h 90"/>
                  <a:gd name="T106" fmla="*/ 72 w 73"/>
                  <a:gd name="T107" fmla="*/ 29 h 90"/>
                  <a:gd name="T108" fmla="*/ 73 w 73"/>
                  <a:gd name="T109" fmla="*/ 15 h 90"/>
                  <a:gd name="T110" fmla="*/ 8 w 73"/>
                  <a:gd name="T111" fmla="*/ 61 h 90"/>
                  <a:gd name="T112" fmla="*/ 13 w 73"/>
                  <a:gd name="T113" fmla="*/ 61 h 90"/>
                  <a:gd name="T114" fmla="*/ 7 w 73"/>
                  <a:gd name="T115" fmla="*/ 61 h 90"/>
                  <a:gd name="T116" fmla="*/ 29 w 73"/>
                  <a:gd name="T117" fmla="*/ 18 h 90"/>
                  <a:gd name="T118" fmla="*/ 27 w 73"/>
                  <a:gd name="T119" fmla="*/ 2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" h="90">
                    <a:moveTo>
                      <a:pt x="36" y="8"/>
                    </a:moveTo>
                    <a:lnTo>
                      <a:pt x="36" y="8"/>
                    </a:lnTo>
                    <a:lnTo>
                      <a:pt x="39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7" y="8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  <a:moveTo>
                      <a:pt x="46" y="6"/>
                    </a:moveTo>
                    <a:lnTo>
                      <a:pt x="49" y="5"/>
                    </a:lnTo>
                    <a:lnTo>
                      <a:pt x="49" y="5"/>
                    </a:lnTo>
                    <a:lnTo>
                      <a:pt x="49" y="5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4" y="6"/>
                    </a:lnTo>
                    <a:lnTo>
                      <a:pt x="46" y="6"/>
                    </a:lnTo>
                    <a:lnTo>
                      <a:pt x="46" y="6"/>
                    </a:lnTo>
                    <a:close/>
                    <a:moveTo>
                      <a:pt x="58" y="5"/>
                    </a:moveTo>
                    <a:lnTo>
                      <a:pt x="56" y="3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8" y="5"/>
                    </a:lnTo>
                    <a:lnTo>
                      <a:pt x="58" y="5"/>
                    </a:lnTo>
                    <a:close/>
                    <a:moveTo>
                      <a:pt x="34" y="10"/>
                    </a:moveTo>
                    <a:lnTo>
                      <a:pt x="32" y="10"/>
                    </a:lnTo>
                    <a:lnTo>
                      <a:pt x="30" y="12"/>
                    </a:lnTo>
                    <a:lnTo>
                      <a:pt x="30" y="13"/>
                    </a:lnTo>
                    <a:lnTo>
                      <a:pt x="34" y="10"/>
                    </a:lnTo>
                    <a:close/>
                    <a:moveTo>
                      <a:pt x="66" y="0"/>
                    </a:moveTo>
                    <a:lnTo>
                      <a:pt x="65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65" y="1"/>
                    </a:lnTo>
                    <a:lnTo>
                      <a:pt x="66" y="0"/>
                    </a:lnTo>
                    <a:close/>
                    <a:moveTo>
                      <a:pt x="13" y="69"/>
                    </a:moveTo>
                    <a:lnTo>
                      <a:pt x="10" y="71"/>
                    </a:lnTo>
                    <a:lnTo>
                      <a:pt x="7" y="71"/>
                    </a:lnTo>
                    <a:lnTo>
                      <a:pt x="5" y="69"/>
                    </a:lnTo>
                    <a:lnTo>
                      <a:pt x="1" y="69"/>
                    </a:lnTo>
                    <a:lnTo>
                      <a:pt x="0" y="71"/>
                    </a:lnTo>
                    <a:lnTo>
                      <a:pt x="1" y="73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3" y="75"/>
                    </a:lnTo>
                    <a:lnTo>
                      <a:pt x="5" y="73"/>
                    </a:lnTo>
                    <a:lnTo>
                      <a:pt x="7" y="75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3" y="75"/>
                    </a:lnTo>
                    <a:lnTo>
                      <a:pt x="15" y="73"/>
                    </a:lnTo>
                    <a:lnTo>
                      <a:pt x="17" y="71"/>
                    </a:lnTo>
                    <a:lnTo>
                      <a:pt x="17" y="71"/>
                    </a:lnTo>
                    <a:lnTo>
                      <a:pt x="15" y="71"/>
                    </a:lnTo>
                    <a:lnTo>
                      <a:pt x="13" y="69"/>
                    </a:lnTo>
                    <a:lnTo>
                      <a:pt x="13" y="69"/>
                    </a:lnTo>
                    <a:close/>
                    <a:moveTo>
                      <a:pt x="73" y="12"/>
                    </a:moveTo>
                    <a:lnTo>
                      <a:pt x="72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6"/>
                    </a:lnTo>
                    <a:lnTo>
                      <a:pt x="61" y="6"/>
                    </a:lnTo>
                    <a:lnTo>
                      <a:pt x="58" y="6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41" y="13"/>
                    </a:lnTo>
                    <a:lnTo>
                      <a:pt x="39" y="17"/>
                    </a:lnTo>
                    <a:lnTo>
                      <a:pt x="32" y="22"/>
                    </a:lnTo>
                    <a:lnTo>
                      <a:pt x="29" y="23"/>
                    </a:lnTo>
                    <a:lnTo>
                      <a:pt x="29" y="22"/>
                    </a:lnTo>
                    <a:lnTo>
                      <a:pt x="27" y="22"/>
                    </a:lnTo>
                    <a:lnTo>
                      <a:pt x="25" y="23"/>
                    </a:lnTo>
                    <a:lnTo>
                      <a:pt x="25" y="27"/>
                    </a:lnTo>
                    <a:lnTo>
                      <a:pt x="24" y="37"/>
                    </a:lnTo>
                    <a:lnTo>
                      <a:pt x="22" y="42"/>
                    </a:lnTo>
                    <a:lnTo>
                      <a:pt x="20" y="46"/>
                    </a:lnTo>
                    <a:lnTo>
                      <a:pt x="17" y="49"/>
                    </a:lnTo>
                    <a:lnTo>
                      <a:pt x="15" y="51"/>
                    </a:lnTo>
                    <a:lnTo>
                      <a:pt x="13" y="52"/>
                    </a:lnTo>
                    <a:lnTo>
                      <a:pt x="13" y="54"/>
                    </a:lnTo>
                    <a:lnTo>
                      <a:pt x="12" y="56"/>
                    </a:lnTo>
                    <a:lnTo>
                      <a:pt x="12" y="58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7" y="64"/>
                    </a:lnTo>
                    <a:lnTo>
                      <a:pt x="13" y="64"/>
                    </a:lnTo>
                    <a:lnTo>
                      <a:pt x="13" y="66"/>
                    </a:lnTo>
                    <a:lnTo>
                      <a:pt x="15" y="66"/>
                    </a:lnTo>
                    <a:lnTo>
                      <a:pt x="17" y="66"/>
                    </a:lnTo>
                    <a:lnTo>
                      <a:pt x="18" y="68"/>
                    </a:lnTo>
                    <a:lnTo>
                      <a:pt x="17" y="68"/>
                    </a:lnTo>
                    <a:lnTo>
                      <a:pt x="15" y="68"/>
                    </a:lnTo>
                    <a:lnTo>
                      <a:pt x="10" y="64"/>
                    </a:lnTo>
                    <a:lnTo>
                      <a:pt x="8" y="64"/>
                    </a:lnTo>
                    <a:lnTo>
                      <a:pt x="3" y="64"/>
                    </a:lnTo>
                    <a:lnTo>
                      <a:pt x="3" y="64"/>
                    </a:lnTo>
                    <a:lnTo>
                      <a:pt x="1" y="66"/>
                    </a:lnTo>
                    <a:lnTo>
                      <a:pt x="3" y="68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8" y="69"/>
                    </a:lnTo>
                    <a:lnTo>
                      <a:pt x="13" y="69"/>
                    </a:lnTo>
                    <a:lnTo>
                      <a:pt x="15" y="69"/>
                    </a:lnTo>
                    <a:lnTo>
                      <a:pt x="17" y="71"/>
                    </a:lnTo>
                    <a:lnTo>
                      <a:pt x="18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69"/>
                    </a:lnTo>
                    <a:lnTo>
                      <a:pt x="20" y="68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24" y="69"/>
                    </a:lnTo>
                    <a:lnTo>
                      <a:pt x="25" y="69"/>
                    </a:lnTo>
                    <a:lnTo>
                      <a:pt x="27" y="68"/>
                    </a:lnTo>
                    <a:lnTo>
                      <a:pt x="27" y="68"/>
                    </a:lnTo>
                    <a:lnTo>
                      <a:pt x="29" y="68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0" y="69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4" y="69"/>
                    </a:lnTo>
                    <a:lnTo>
                      <a:pt x="34" y="71"/>
                    </a:lnTo>
                    <a:lnTo>
                      <a:pt x="36" y="73"/>
                    </a:lnTo>
                    <a:lnTo>
                      <a:pt x="37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1" y="75"/>
                    </a:lnTo>
                    <a:lnTo>
                      <a:pt x="42" y="75"/>
                    </a:lnTo>
                    <a:lnTo>
                      <a:pt x="44" y="76"/>
                    </a:lnTo>
                    <a:lnTo>
                      <a:pt x="46" y="7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80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5"/>
                    </a:lnTo>
                    <a:lnTo>
                      <a:pt x="44" y="87"/>
                    </a:lnTo>
                    <a:lnTo>
                      <a:pt x="44" y="87"/>
                    </a:lnTo>
                    <a:lnTo>
                      <a:pt x="44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46" y="90"/>
                    </a:lnTo>
                    <a:lnTo>
                      <a:pt x="48" y="90"/>
                    </a:lnTo>
                    <a:lnTo>
                      <a:pt x="49" y="90"/>
                    </a:lnTo>
                    <a:lnTo>
                      <a:pt x="51" y="90"/>
                    </a:lnTo>
                    <a:lnTo>
                      <a:pt x="51" y="85"/>
                    </a:lnTo>
                    <a:lnTo>
                      <a:pt x="51" y="83"/>
                    </a:lnTo>
                    <a:lnTo>
                      <a:pt x="49" y="83"/>
                    </a:lnTo>
                    <a:lnTo>
                      <a:pt x="49" y="83"/>
                    </a:lnTo>
                    <a:lnTo>
                      <a:pt x="48" y="81"/>
                    </a:lnTo>
                    <a:lnTo>
                      <a:pt x="48" y="81"/>
                    </a:lnTo>
                    <a:lnTo>
                      <a:pt x="48" y="81"/>
                    </a:lnTo>
                    <a:lnTo>
                      <a:pt x="49" y="81"/>
                    </a:lnTo>
                    <a:lnTo>
                      <a:pt x="51" y="80"/>
                    </a:lnTo>
                    <a:lnTo>
                      <a:pt x="53" y="78"/>
                    </a:lnTo>
                    <a:lnTo>
                      <a:pt x="53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3" y="75"/>
                    </a:lnTo>
                    <a:lnTo>
                      <a:pt x="54" y="71"/>
                    </a:lnTo>
                    <a:lnTo>
                      <a:pt x="54" y="69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3" y="64"/>
                    </a:lnTo>
                    <a:lnTo>
                      <a:pt x="53" y="63"/>
                    </a:lnTo>
                    <a:lnTo>
                      <a:pt x="53" y="63"/>
                    </a:lnTo>
                    <a:lnTo>
                      <a:pt x="49" y="59"/>
                    </a:lnTo>
                    <a:lnTo>
                      <a:pt x="49" y="58"/>
                    </a:lnTo>
                    <a:lnTo>
                      <a:pt x="51" y="58"/>
                    </a:lnTo>
                    <a:lnTo>
                      <a:pt x="53" y="56"/>
                    </a:lnTo>
                    <a:lnTo>
                      <a:pt x="53" y="56"/>
                    </a:lnTo>
                    <a:lnTo>
                      <a:pt x="54" y="56"/>
                    </a:lnTo>
                    <a:lnTo>
                      <a:pt x="56" y="5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56"/>
                    </a:lnTo>
                    <a:lnTo>
                      <a:pt x="61" y="56"/>
                    </a:lnTo>
                    <a:lnTo>
                      <a:pt x="65" y="54"/>
                    </a:lnTo>
                    <a:lnTo>
                      <a:pt x="66" y="54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5" y="51"/>
                    </a:lnTo>
                    <a:lnTo>
                      <a:pt x="65" y="49"/>
                    </a:lnTo>
                    <a:lnTo>
                      <a:pt x="65" y="49"/>
                    </a:lnTo>
                    <a:lnTo>
                      <a:pt x="65" y="49"/>
                    </a:lnTo>
                    <a:lnTo>
                      <a:pt x="66" y="47"/>
                    </a:lnTo>
                    <a:lnTo>
                      <a:pt x="68" y="47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0" y="39"/>
                    </a:lnTo>
                    <a:lnTo>
                      <a:pt x="70" y="37"/>
                    </a:lnTo>
                    <a:lnTo>
                      <a:pt x="68" y="37"/>
                    </a:lnTo>
                    <a:lnTo>
                      <a:pt x="66" y="37"/>
                    </a:lnTo>
                    <a:lnTo>
                      <a:pt x="65" y="37"/>
                    </a:lnTo>
                    <a:lnTo>
                      <a:pt x="65" y="35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5" y="34"/>
                    </a:lnTo>
                    <a:lnTo>
                      <a:pt x="65" y="34"/>
                    </a:lnTo>
                    <a:lnTo>
                      <a:pt x="65" y="32"/>
                    </a:lnTo>
                    <a:lnTo>
                      <a:pt x="65" y="32"/>
                    </a:lnTo>
                    <a:lnTo>
                      <a:pt x="70" y="32"/>
                    </a:lnTo>
                    <a:lnTo>
                      <a:pt x="72" y="32"/>
                    </a:lnTo>
                    <a:lnTo>
                      <a:pt x="72" y="29"/>
                    </a:lnTo>
                    <a:lnTo>
                      <a:pt x="72" y="23"/>
                    </a:lnTo>
                    <a:lnTo>
                      <a:pt x="73" y="22"/>
                    </a:lnTo>
                    <a:lnTo>
                      <a:pt x="73" y="20"/>
                    </a:lnTo>
                    <a:lnTo>
                      <a:pt x="73" y="15"/>
                    </a:lnTo>
                    <a:lnTo>
                      <a:pt x="73" y="12"/>
                    </a:lnTo>
                    <a:lnTo>
                      <a:pt x="73" y="12"/>
                    </a:lnTo>
                    <a:close/>
                    <a:moveTo>
                      <a:pt x="7" y="61"/>
                    </a:moveTo>
                    <a:lnTo>
                      <a:pt x="8" y="61"/>
                    </a:lnTo>
                    <a:lnTo>
                      <a:pt x="12" y="63"/>
                    </a:lnTo>
                    <a:lnTo>
                      <a:pt x="13" y="63"/>
                    </a:lnTo>
                    <a:lnTo>
                      <a:pt x="13" y="63"/>
                    </a:lnTo>
                    <a:lnTo>
                      <a:pt x="13" y="61"/>
                    </a:lnTo>
                    <a:lnTo>
                      <a:pt x="12" y="59"/>
                    </a:lnTo>
                    <a:lnTo>
                      <a:pt x="8" y="59"/>
                    </a:lnTo>
                    <a:lnTo>
                      <a:pt x="7" y="59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7" y="61"/>
                    </a:lnTo>
                    <a:close/>
                    <a:moveTo>
                      <a:pt x="27" y="20"/>
                    </a:moveTo>
                    <a:lnTo>
                      <a:pt x="29" y="18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7" y="2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8" name="Freeform 173"/>
              <p:cNvSpPr>
                <a:spLocks noEditPoints="1"/>
              </p:cNvSpPr>
              <p:nvPr/>
            </p:nvSpPr>
            <p:spPr bwMode="auto">
              <a:xfrm>
                <a:off x="3727" y="1087"/>
                <a:ext cx="503" cy="598"/>
              </a:xfrm>
              <a:custGeom>
                <a:avLst/>
                <a:gdLst>
                  <a:gd name="T0" fmla="*/ 496 w 503"/>
                  <a:gd name="T1" fmla="*/ 92 h 598"/>
                  <a:gd name="T2" fmla="*/ 471 w 503"/>
                  <a:gd name="T3" fmla="*/ 99 h 598"/>
                  <a:gd name="T4" fmla="*/ 406 w 503"/>
                  <a:gd name="T5" fmla="*/ 101 h 598"/>
                  <a:gd name="T6" fmla="*/ 356 w 503"/>
                  <a:gd name="T7" fmla="*/ 140 h 598"/>
                  <a:gd name="T8" fmla="*/ 305 w 503"/>
                  <a:gd name="T9" fmla="*/ 119 h 598"/>
                  <a:gd name="T10" fmla="*/ 257 w 503"/>
                  <a:gd name="T11" fmla="*/ 157 h 598"/>
                  <a:gd name="T12" fmla="*/ 205 w 503"/>
                  <a:gd name="T13" fmla="*/ 247 h 598"/>
                  <a:gd name="T14" fmla="*/ 178 w 503"/>
                  <a:gd name="T15" fmla="*/ 356 h 598"/>
                  <a:gd name="T16" fmla="*/ 142 w 503"/>
                  <a:gd name="T17" fmla="*/ 421 h 598"/>
                  <a:gd name="T18" fmla="*/ 151 w 503"/>
                  <a:gd name="T19" fmla="*/ 506 h 598"/>
                  <a:gd name="T20" fmla="*/ 127 w 503"/>
                  <a:gd name="T21" fmla="*/ 559 h 598"/>
                  <a:gd name="T22" fmla="*/ 104 w 503"/>
                  <a:gd name="T23" fmla="*/ 561 h 598"/>
                  <a:gd name="T24" fmla="*/ 60 w 503"/>
                  <a:gd name="T25" fmla="*/ 595 h 598"/>
                  <a:gd name="T26" fmla="*/ 24 w 503"/>
                  <a:gd name="T27" fmla="*/ 583 h 598"/>
                  <a:gd name="T28" fmla="*/ 29 w 503"/>
                  <a:gd name="T29" fmla="*/ 544 h 598"/>
                  <a:gd name="T30" fmla="*/ 24 w 503"/>
                  <a:gd name="T31" fmla="*/ 533 h 598"/>
                  <a:gd name="T32" fmla="*/ 43 w 503"/>
                  <a:gd name="T33" fmla="*/ 505 h 598"/>
                  <a:gd name="T34" fmla="*/ 9 w 503"/>
                  <a:gd name="T35" fmla="*/ 522 h 598"/>
                  <a:gd name="T36" fmla="*/ 9 w 503"/>
                  <a:gd name="T37" fmla="*/ 482 h 598"/>
                  <a:gd name="T38" fmla="*/ 50 w 503"/>
                  <a:gd name="T39" fmla="*/ 477 h 598"/>
                  <a:gd name="T40" fmla="*/ 10 w 503"/>
                  <a:gd name="T41" fmla="*/ 465 h 598"/>
                  <a:gd name="T42" fmla="*/ 9 w 503"/>
                  <a:gd name="T43" fmla="*/ 438 h 598"/>
                  <a:gd name="T44" fmla="*/ 31 w 503"/>
                  <a:gd name="T45" fmla="*/ 419 h 598"/>
                  <a:gd name="T46" fmla="*/ 41 w 503"/>
                  <a:gd name="T47" fmla="*/ 407 h 598"/>
                  <a:gd name="T48" fmla="*/ 70 w 503"/>
                  <a:gd name="T49" fmla="*/ 385 h 598"/>
                  <a:gd name="T50" fmla="*/ 111 w 503"/>
                  <a:gd name="T51" fmla="*/ 385 h 598"/>
                  <a:gd name="T52" fmla="*/ 122 w 503"/>
                  <a:gd name="T53" fmla="*/ 368 h 598"/>
                  <a:gd name="T54" fmla="*/ 130 w 503"/>
                  <a:gd name="T55" fmla="*/ 329 h 598"/>
                  <a:gd name="T56" fmla="*/ 142 w 503"/>
                  <a:gd name="T57" fmla="*/ 300 h 598"/>
                  <a:gd name="T58" fmla="*/ 159 w 503"/>
                  <a:gd name="T59" fmla="*/ 251 h 598"/>
                  <a:gd name="T60" fmla="*/ 205 w 503"/>
                  <a:gd name="T61" fmla="*/ 213 h 598"/>
                  <a:gd name="T62" fmla="*/ 202 w 503"/>
                  <a:gd name="T63" fmla="*/ 193 h 598"/>
                  <a:gd name="T64" fmla="*/ 216 w 503"/>
                  <a:gd name="T65" fmla="*/ 160 h 598"/>
                  <a:gd name="T66" fmla="*/ 245 w 503"/>
                  <a:gd name="T67" fmla="*/ 148 h 598"/>
                  <a:gd name="T68" fmla="*/ 264 w 503"/>
                  <a:gd name="T69" fmla="*/ 101 h 598"/>
                  <a:gd name="T70" fmla="*/ 294 w 503"/>
                  <a:gd name="T71" fmla="*/ 72 h 598"/>
                  <a:gd name="T72" fmla="*/ 313 w 503"/>
                  <a:gd name="T73" fmla="*/ 72 h 598"/>
                  <a:gd name="T74" fmla="*/ 347 w 503"/>
                  <a:gd name="T75" fmla="*/ 46 h 598"/>
                  <a:gd name="T76" fmla="*/ 385 w 503"/>
                  <a:gd name="T77" fmla="*/ 8 h 598"/>
                  <a:gd name="T78" fmla="*/ 399 w 503"/>
                  <a:gd name="T79" fmla="*/ 46 h 598"/>
                  <a:gd name="T80" fmla="*/ 433 w 503"/>
                  <a:gd name="T81" fmla="*/ 8 h 598"/>
                  <a:gd name="T82" fmla="*/ 459 w 503"/>
                  <a:gd name="T83" fmla="*/ 22 h 598"/>
                  <a:gd name="T84" fmla="*/ 484 w 503"/>
                  <a:gd name="T85" fmla="*/ 60 h 598"/>
                  <a:gd name="T86" fmla="*/ 359 w 503"/>
                  <a:gd name="T87" fmla="*/ 19 h 598"/>
                  <a:gd name="T88" fmla="*/ 354 w 503"/>
                  <a:gd name="T89" fmla="*/ 19 h 598"/>
                  <a:gd name="T90" fmla="*/ 358 w 503"/>
                  <a:gd name="T91" fmla="*/ 48 h 598"/>
                  <a:gd name="T92" fmla="*/ 293 w 503"/>
                  <a:gd name="T93" fmla="*/ 61 h 598"/>
                  <a:gd name="T94" fmla="*/ 270 w 503"/>
                  <a:gd name="T95" fmla="*/ 85 h 598"/>
                  <a:gd name="T96" fmla="*/ 274 w 503"/>
                  <a:gd name="T97" fmla="*/ 63 h 598"/>
                  <a:gd name="T98" fmla="*/ 308 w 503"/>
                  <a:gd name="T99" fmla="*/ 61 h 598"/>
                  <a:gd name="T100" fmla="*/ 250 w 503"/>
                  <a:gd name="T101" fmla="*/ 111 h 598"/>
                  <a:gd name="T102" fmla="*/ 245 w 503"/>
                  <a:gd name="T103" fmla="*/ 92 h 598"/>
                  <a:gd name="T104" fmla="*/ 216 w 503"/>
                  <a:gd name="T105" fmla="*/ 152 h 598"/>
                  <a:gd name="T106" fmla="*/ 207 w 503"/>
                  <a:gd name="T107" fmla="*/ 128 h 598"/>
                  <a:gd name="T108" fmla="*/ 204 w 503"/>
                  <a:gd name="T109" fmla="*/ 138 h 598"/>
                  <a:gd name="T110" fmla="*/ 200 w 503"/>
                  <a:gd name="T111" fmla="*/ 121 h 598"/>
                  <a:gd name="T112" fmla="*/ 166 w 503"/>
                  <a:gd name="T113" fmla="*/ 164 h 598"/>
                  <a:gd name="T114" fmla="*/ 147 w 503"/>
                  <a:gd name="T115" fmla="*/ 262 h 598"/>
                  <a:gd name="T116" fmla="*/ 137 w 503"/>
                  <a:gd name="T117" fmla="*/ 285 h 598"/>
                  <a:gd name="T118" fmla="*/ 77 w 503"/>
                  <a:gd name="T119" fmla="*/ 372 h 598"/>
                  <a:gd name="T120" fmla="*/ 7 w 503"/>
                  <a:gd name="T121" fmla="*/ 513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3" h="598">
                    <a:moveTo>
                      <a:pt x="400" y="0"/>
                    </a:moveTo>
                    <a:lnTo>
                      <a:pt x="406" y="2"/>
                    </a:lnTo>
                    <a:lnTo>
                      <a:pt x="407" y="2"/>
                    </a:lnTo>
                    <a:lnTo>
                      <a:pt x="409" y="7"/>
                    </a:lnTo>
                    <a:lnTo>
                      <a:pt x="411" y="7"/>
                    </a:lnTo>
                    <a:lnTo>
                      <a:pt x="411" y="8"/>
                    </a:lnTo>
                    <a:lnTo>
                      <a:pt x="407" y="10"/>
                    </a:lnTo>
                    <a:lnTo>
                      <a:pt x="404" y="10"/>
                    </a:lnTo>
                    <a:lnTo>
                      <a:pt x="404" y="12"/>
                    </a:lnTo>
                    <a:lnTo>
                      <a:pt x="400" y="10"/>
                    </a:lnTo>
                    <a:lnTo>
                      <a:pt x="399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7" y="3"/>
                    </a:lnTo>
                    <a:lnTo>
                      <a:pt x="400" y="0"/>
                    </a:lnTo>
                    <a:lnTo>
                      <a:pt x="400" y="0"/>
                    </a:lnTo>
                    <a:close/>
                    <a:moveTo>
                      <a:pt x="501" y="78"/>
                    </a:moveTo>
                    <a:lnTo>
                      <a:pt x="503" y="85"/>
                    </a:lnTo>
                    <a:lnTo>
                      <a:pt x="503" y="87"/>
                    </a:lnTo>
                    <a:lnTo>
                      <a:pt x="501" y="90"/>
                    </a:lnTo>
                    <a:lnTo>
                      <a:pt x="501" y="92"/>
                    </a:lnTo>
                    <a:lnTo>
                      <a:pt x="500" y="92"/>
                    </a:lnTo>
                    <a:lnTo>
                      <a:pt x="496" y="92"/>
                    </a:lnTo>
                    <a:lnTo>
                      <a:pt x="493" y="89"/>
                    </a:lnTo>
                    <a:lnTo>
                      <a:pt x="489" y="87"/>
                    </a:lnTo>
                    <a:lnTo>
                      <a:pt x="488" y="87"/>
                    </a:lnTo>
                    <a:lnTo>
                      <a:pt x="488" y="87"/>
                    </a:lnTo>
                    <a:lnTo>
                      <a:pt x="489" y="89"/>
                    </a:lnTo>
                    <a:lnTo>
                      <a:pt x="488" y="92"/>
                    </a:lnTo>
                    <a:lnTo>
                      <a:pt x="488" y="94"/>
                    </a:lnTo>
                    <a:lnTo>
                      <a:pt x="488" y="95"/>
                    </a:lnTo>
                    <a:lnTo>
                      <a:pt x="486" y="97"/>
                    </a:lnTo>
                    <a:lnTo>
                      <a:pt x="484" y="99"/>
                    </a:lnTo>
                    <a:lnTo>
                      <a:pt x="481" y="101"/>
                    </a:lnTo>
                    <a:lnTo>
                      <a:pt x="472" y="104"/>
                    </a:lnTo>
                    <a:lnTo>
                      <a:pt x="472" y="106"/>
                    </a:lnTo>
                    <a:lnTo>
                      <a:pt x="469" y="116"/>
                    </a:lnTo>
                    <a:lnTo>
                      <a:pt x="469" y="116"/>
                    </a:lnTo>
                    <a:lnTo>
                      <a:pt x="467" y="118"/>
                    </a:lnTo>
                    <a:lnTo>
                      <a:pt x="466" y="119"/>
                    </a:lnTo>
                    <a:lnTo>
                      <a:pt x="464" y="118"/>
                    </a:lnTo>
                    <a:lnTo>
                      <a:pt x="462" y="114"/>
                    </a:lnTo>
                    <a:lnTo>
                      <a:pt x="462" y="111"/>
                    </a:lnTo>
                    <a:lnTo>
                      <a:pt x="466" y="106"/>
                    </a:lnTo>
                    <a:lnTo>
                      <a:pt x="469" y="101"/>
                    </a:lnTo>
                    <a:lnTo>
                      <a:pt x="471" y="99"/>
                    </a:lnTo>
                    <a:lnTo>
                      <a:pt x="472" y="95"/>
                    </a:lnTo>
                    <a:lnTo>
                      <a:pt x="469" y="83"/>
                    </a:lnTo>
                    <a:lnTo>
                      <a:pt x="462" y="80"/>
                    </a:lnTo>
                    <a:lnTo>
                      <a:pt x="455" y="75"/>
                    </a:lnTo>
                    <a:lnTo>
                      <a:pt x="452" y="73"/>
                    </a:lnTo>
                    <a:lnTo>
                      <a:pt x="447" y="68"/>
                    </a:lnTo>
                    <a:lnTo>
                      <a:pt x="445" y="63"/>
                    </a:lnTo>
                    <a:lnTo>
                      <a:pt x="442" y="63"/>
                    </a:lnTo>
                    <a:lnTo>
                      <a:pt x="438" y="63"/>
                    </a:lnTo>
                    <a:lnTo>
                      <a:pt x="435" y="68"/>
                    </a:lnTo>
                    <a:lnTo>
                      <a:pt x="431" y="70"/>
                    </a:lnTo>
                    <a:lnTo>
                      <a:pt x="430" y="72"/>
                    </a:lnTo>
                    <a:lnTo>
                      <a:pt x="430" y="72"/>
                    </a:lnTo>
                    <a:lnTo>
                      <a:pt x="426" y="70"/>
                    </a:lnTo>
                    <a:lnTo>
                      <a:pt x="423" y="70"/>
                    </a:lnTo>
                    <a:lnTo>
                      <a:pt x="419" y="70"/>
                    </a:lnTo>
                    <a:lnTo>
                      <a:pt x="418" y="70"/>
                    </a:lnTo>
                    <a:lnTo>
                      <a:pt x="414" y="78"/>
                    </a:lnTo>
                    <a:lnTo>
                      <a:pt x="411" y="82"/>
                    </a:lnTo>
                    <a:lnTo>
                      <a:pt x="409" y="83"/>
                    </a:lnTo>
                    <a:lnTo>
                      <a:pt x="409" y="85"/>
                    </a:lnTo>
                    <a:lnTo>
                      <a:pt x="407" y="89"/>
                    </a:lnTo>
                    <a:lnTo>
                      <a:pt x="406" y="101"/>
                    </a:lnTo>
                    <a:lnTo>
                      <a:pt x="404" y="106"/>
                    </a:lnTo>
                    <a:lnTo>
                      <a:pt x="404" y="107"/>
                    </a:lnTo>
                    <a:lnTo>
                      <a:pt x="404" y="116"/>
                    </a:lnTo>
                    <a:lnTo>
                      <a:pt x="404" y="121"/>
                    </a:lnTo>
                    <a:lnTo>
                      <a:pt x="400" y="124"/>
                    </a:lnTo>
                    <a:lnTo>
                      <a:pt x="400" y="126"/>
                    </a:lnTo>
                    <a:lnTo>
                      <a:pt x="399" y="126"/>
                    </a:lnTo>
                    <a:lnTo>
                      <a:pt x="395" y="128"/>
                    </a:lnTo>
                    <a:lnTo>
                      <a:pt x="394" y="130"/>
                    </a:lnTo>
                    <a:lnTo>
                      <a:pt x="392" y="133"/>
                    </a:lnTo>
                    <a:lnTo>
                      <a:pt x="390" y="140"/>
                    </a:lnTo>
                    <a:lnTo>
                      <a:pt x="388" y="141"/>
                    </a:lnTo>
                    <a:lnTo>
                      <a:pt x="385" y="141"/>
                    </a:lnTo>
                    <a:lnTo>
                      <a:pt x="383" y="138"/>
                    </a:lnTo>
                    <a:lnTo>
                      <a:pt x="380" y="136"/>
                    </a:lnTo>
                    <a:lnTo>
                      <a:pt x="377" y="136"/>
                    </a:lnTo>
                    <a:lnTo>
                      <a:pt x="373" y="133"/>
                    </a:lnTo>
                    <a:lnTo>
                      <a:pt x="370" y="131"/>
                    </a:lnTo>
                    <a:lnTo>
                      <a:pt x="366" y="131"/>
                    </a:lnTo>
                    <a:lnTo>
                      <a:pt x="365" y="133"/>
                    </a:lnTo>
                    <a:lnTo>
                      <a:pt x="365" y="136"/>
                    </a:lnTo>
                    <a:lnTo>
                      <a:pt x="359" y="138"/>
                    </a:lnTo>
                    <a:lnTo>
                      <a:pt x="356" y="140"/>
                    </a:lnTo>
                    <a:lnTo>
                      <a:pt x="353" y="140"/>
                    </a:lnTo>
                    <a:lnTo>
                      <a:pt x="353" y="138"/>
                    </a:lnTo>
                    <a:lnTo>
                      <a:pt x="347" y="136"/>
                    </a:lnTo>
                    <a:lnTo>
                      <a:pt x="341" y="135"/>
                    </a:lnTo>
                    <a:lnTo>
                      <a:pt x="339" y="135"/>
                    </a:lnTo>
                    <a:lnTo>
                      <a:pt x="339" y="133"/>
                    </a:lnTo>
                    <a:lnTo>
                      <a:pt x="337" y="128"/>
                    </a:lnTo>
                    <a:lnTo>
                      <a:pt x="332" y="121"/>
                    </a:lnTo>
                    <a:lnTo>
                      <a:pt x="330" y="118"/>
                    </a:lnTo>
                    <a:lnTo>
                      <a:pt x="329" y="112"/>
                    </a:lnTo>
                    <a:lnTo>
                      <a:pt x="323" y="106"/>
                    </a:lnTo>
                    <a:lnTo>
                      <a:pt x="323" y="106"/>
                    </a:lnTo>
                    <a:lnTo>
                      <a:pt x="322" y="106"/>
                    </a:lnTo>
                    <a:lnTo>
                      <a:pt x="317" y="106"/>
                    </a:lnTo>
                    <a:lnTo>
                      <a:pt x="315" y="107"/>
                    </a:lnTo>
                    <a:lnTo>
                      <a:pt x="313" y="109"/>
                    </a:lnTo>
                    <a:lnTo>
                      <a:pt x="313" y="111"/>
                    </a:lnTo>
                    <a:lnTo>
                      <a:pt x="315" y="116"/>
                    </a:lnTo>
                    <a:lnTo>
                      <a:pt x="313" y="118"/>
                    </a:lnTo>
                    <a:lnTo>
                      <a:pt x="313" y="118"/>
                    </a:lnTo>
                    <a:lnTo>
                      <a:pt x="310" y="116"/>
                    </a:lnTo>
                    <a:lnTo>
                      <a:pt x="306" y="118"/>
                    </a:lnTo>
                    <a:lnTo>
                      <a:pt x="305" y="119"/>
                    </a:lnTo>
                    <a:lnTo>
                      <a:pt x="303" y="119"/>
                    </a:lnTo>
                    <a:lnTo>
                      <a:pt x="294" y="119"/>
                    </a:lnTo>
                    <a:lnTo>
                      <a:pt x="298" y="124"/>
                    </a:lnTo>
                    <a:lnTo>
                      <a:pt x="300" y="126"/>
                    </a:lnTo>
                    <a:lnTo>
                      <a:pt x="300" y="128"/>
                    </a:lnTo>
                    <a:lnTo>
                      <a:pt x="300" y="133"/>
                    </a:lnTo>
                    <a:lnTo>
                      <a:pt x="298" y="138"/>
                    </a:lnTo>
                    <a:lnTo>
                      <a:pt x="296" y="141"/>
                    </a:lnTo>
                    <a:lnTo>
                      <a:pt x="293" y="145"/>
                    </a:lnTo>
                    <a:lnTo>
                      <a:pt x="298" y="148"/>
                    </a:lnTo>
                    <a:lnTo>
                      <a:pt x="294" y="153"/>
                    </a:lnTo>
                    <a:lnTo>
                      <a:pt x="293" y="155"/>
                    </a:lnTo>
                    <a:lnTo>
                      <a:pt x="291" y="153"/>
                    </a:lnTo>
                    <a:lnTo>
                      <a:pt x="288" y="152"/>
                    </a:lnTo>
                    <a:lnTo>
                      <a:pt x="279" y="148"/>
                    </a:lnTo>
                    <a:lnTo>
                      <a:pt x="274" y="147"/>
                    </a:lnTo>
                    <a:lnTo>
                      <a:pt x="270" y="147"/>
                    </a:lnTo>
                    <a:lnTo>
                      <a:pt x="269" y="147"/>
                    </a:lnTo>
                    <a:lnTo>
                      <a:pt x="262" y="143"/>
                    </a:lnTo>
                    <a:lnTo>
                      <a:pt x="260" y="143"/>
                    </a:lnTo>
                    <a:lnTo>
                      <a:pt x="257" y="145"/>
                    </a:lnTo>
                    <a:lnTo>
                      <a:pt x="257" y="148"/>
                    </a:lnTo>
                    <a:lnTo>
                      <a:pt x="257" y="157"/>
                    </a:lnTo>
                    <a:lnTo>
                      <a:pt x="258" y="162"/>
                    </a:lnTo>
                    <a:lnTo>
                      <a:pt x="257" y="165"/>
                    </a:lnTo>
                    <a:lnTo>
                      <a:pt x="255" y="169"/>
                    </a:lnTo>
                    <a:lnTo>
                      <a:pt x="253" y="174"/>
                    </a:lnTo>
                    <a:lnTo>
                      <a:pt x="246" y="170"/>
                    </a:lnTo>
                    <a:lnTo>
                      <a:pt x="241" y="167"/>
                    </a:lnTo>
                    <a:lnTo>
                      <a:pt x="238" y="170"/>
                    </a:lnTo>
                    <a:lnTo>
                      <a:pt x="231" y="177"/>
                    </a:lnTo>
                    <a:lnTo>
                      <a:pt x="228" y="191"/>
                    </a:lnTo>
                    <a:lnTo>
                      <a:pt x="228" y="193"/>
                    </a:lnTo>
                    <a:lnTo>
                      <a:pt x="224" y="196"/>
                    </a:lnTo>
                    <a:lnTo>
                      <a:pt x="223" y="198"/>
                    </a:lnTo>
                    <a:lnTo>
                      <a:pt x="219" y="198"/>
                    </a:lnTo>
                    <a:lnTo>
                      <a:pt x="219" y="201"/>
                    </a:lnTo>
                    <a:lnTo>
                      <a:pt x="221" y="208"/>
                    </a:lnTo>
                    <a:lnTo>
                      <a:pt x="223" y="210"/>
                    </a:lnTo>
                    <a:lnTo>
                      <a:pt x="224" y="215"/>
                    </a:lnTo>
                    <a:lnTo>
                      <a:pt x="224" y="218"/>
                    </a:lnTo>
                    <a:lnTo>
                      <a:pt x="224" y="220"/>
                    </a:lnTo>
                    <a:lnTo>
                      <a:pt x="221" y="223"/>
                    </a:lnTo>
                    <a:lnTo>
                      <a:pt x="214" y="233"/>
                    </a:lnTo>
                    <a:lnTo>
                      <a:pt x="207" y="244"/>
                    </a:lnTo>
                    <a:lnTo>
                      <a:pt x="205" y="247"/>
                    </a:lnTo>
                    <a:lnTo>
                      <a:pt x="205" y="256"/>
                    </a:lnTo>
                    <a:lnTo>
                      <a:pt x="204" y="259"/>
                    </a:lnTo>
                    <a:lnTo>
                      <a:pt x="200" y="261"/>
                    </a:lnTo>
                    <a:lnTo>
                      <a:pt x="197" y="262"/>
                    </a:lnTo>
                    <a:lnTo>
                      <a:pt x="195" y="264"/>
                    </a:lnTo>
                    <a:lnTo>
                      <a:pt x="188" y="264"/>
                    </a:lnTo>
                    <a:lnTo>
                      <a:pt x="190" y="274"/>
                    </a:lnTo>
                    <a:lnTo>
                      <a:pt x="190" y="278"/>
                    </a:lnTo>
                    <a:lnTo>
                      <a:pt x="190" y="280"/>
                    </a:lnTo>
                    <a:lnTo>
                      <a:pt x="188" y="283"/>
                    </a:lnTo>
                    <a:lnTo>
                      <a:pt x="188" y="286"/>
                    </a:lnTo>
                    <a:lnTo>
                      <a:pt x="187" y="303"/>
                    </a:lnTo>
                    <a:lnTo>
                      <a:pt x="187" y="305"/>
                    </a:lnTo>
                    <a:lnTo>
                      <a:pt x="185" y="308"/>
                    </a:lnTo>
                    <a:lnTo>
                      <a:pt x="180" y="319"/>
                    </a:lnTo>
                    <a:lnTo>
                      <a:pt x="176" y="326"/>
                    </a:lnTo>
                    <a:lnTo>
                      <a:pt x="171" y="336"/>
                    </a:lnTo>
                    <a:lnTo>
                      <a:pt x="175" y="339"/>
                    </a:lnTo>
                    <a:lnTo>
                      <a:pt x="180" y="341"/>
                    </a:lnTo>
                    <a:lnTo>
                      <a:pt x="180" y="344"/>
                    </a:lnTo>
                    <a:lnTo>
                      <a:pt x="180" y="349"/>
                    </a:lnTo>
                    <a:lnTo>
                      <a:pt x="180" y="353"/>
                    </a:lnTo>
                    <a:lnTo>
                      <a:pt x="178" y="356"/>
                    </a:lnTo>
                    <a:lnTo>
                      <a:pt x="178" y="360"/>
                    </a:lnTo>
                    <a:lnTo>
                      <a:pt x="176" y="360"/>
                    </a:lnTo>
                    <a:lnTo>
                      <a:pt x="171" y="360"/>
                    </a:lnTo>
                    <a:lnTo>
                      <a:pt x="164" y="358"/>
                    </a:lnTo>
                    <a:lnTo>
                      <a:pt x="163" y="358"/>
                    </a:lnTo>
                    <a:lnTo>
                      <a:pt x="157" y="360"/>
                    </a:lnTo>
                    <a:lnTo>
                      <a:pt x="154" y="361"/>
                    </a:lnTo>
                    <a:lnTo>
                      <a:pt x="152" y="363"/>
                    </a:lnTo>
                    <a:lnTo>
                      <a:pt x="152" y="363"/>
                    </a:lnTo>
                    <a:lnTo>
                      <a:pt x="149" y="368"/>
                    </a:lnTo>
                    <a:lnTo>
                      <a:pt x="146" y="375"/>
                    </a:lnTo>
                    <a:lnTo>
                      <a:pt x="142" y="378"/>
                    </a:lnTo>
                    <a:lnTo>
                      <a:pt x="144" y="383"/>
                    </a:lnTo>
                    <a:lnTo>
                      <a:pt x="139" y="392"/>
                    </a:lnTo>
                    <a:lnTo>
                      <a:pt x="142" y="401"/>
                    </a:lnTo>
                    <a:lnTo>
                      <a:pt x="142" y="401"/>
                    </a:lnTo>
                    <a:lnTo>
                      <a:pt x="144" y="404"/>
                    </a:lnTo>
                    <a:lnTo>
                      <a:pt x="142" y="406"/>
                    </a:lnTo>
                    <a:lnTo>
                      <a:pt x="142" y="407"/>
                    </a:lnTo>
                    <a:lnTo>
                      <a:pt x="142" y="411"/>
                    </a:lnTo>
                    <a:lnTo>
                      <a:pt x="142" y="416"/>
                    </a:lnTo>
                    <a:lnTo>
                      <a:pt x="142" y="418"/>
                    </a:lnTo>
                    <a:lnTo>
                      <a:pt x="142" y="421"/>
                    </a:lnTo>
                    <a:lnTo>
                      <a:pt x="146" y="433"/>
                    </a:lnTo>
                    <a:lnTo>
                      <a:pt x="146" y="436"/>
                    </a:lnTo>
                    <a:lnTo>
                      <a:pt x="146" y="438"/>
                    </a:lnTo>
                    <a:lnTo>
                      <a:pt x="144" y="447"/>
                    </a:lnTo>
                    <a:lnTo>
                      <a:pt x="142" y="457"/>
                    </a:lnTo>
                    <a:lnTo>
                      <a:pt x="146" y="458"/>
                    </a:lnTo>
                    <a:lnTo>
                      <a:pt x="149" y="462"/>
                    </a:lnTo>
                    <a:lnTo>
                      <a:pt x="151" y="464"/>
                    </a:lnTo>
                    <a:lnTo>
                      <a:pt x="154" y="467"/>
                    </a:lnTo>
                    <a:lnTo>
                      <a:pt x="156" y="472"/>
                    </a:lnTo>
                    <a:lnTo>
                      <a:pt x="156" y="474"/>
                    </a:lnTo>
                    <a:lnTo>
                      <a:pt x="156" y="477"/>
                    </a:lnTo>
                    <a:lnTo>
                      <a:pt x="154" y="479"/>
                    </a:lnTo>
                    <a:lnTo>
                      <a:pt x="152" y="481"/>
                    </a:lnTo>
                    <a:lnTo>
                      <a:pt x="152" y="482"/>
                    </a:lnTo>
                    <a:lnTo>
                      <a:pt x="152" y="484"/>
                    </a:lnTo>
                    <a:lnTo>
                      <a:pt x="149" y="484"/>
                    </a:lnTo>
                    <a:lnTo>
                      <a:pt x="146" y="484"/>
                    </a:lnTo>
                    <a:lnTo>
                      <a:pt x="146" y="486"/>
                    </a:lnTo>
                    <a:lnTo>
                      <a:pt x="146" y="489"/>
                    </a:lnTo>
                    <a:lnTo>
                      <a:pt x="147" y="498"/>
                    </a:lnTo>
                    <a:lnTo>
                      <a:pt x="151" y="503"/>
                    </a:lnTo>
                    <a:lnTo>
                      <a:pt x="151" y="506"/>
                    </a:lnTo>
                    <a:lnTo>
                      <a:pt x="151" y="511"/>
                    </a:lnTo>
                    <a:lnTo>
                      <a:pt x="149" y="513"/>
                    </a:lnTo>
                    <a:lnTo>
                      <a:pt x="149" y="515"/>
                    </a:lnTo>
                    <a:lnTo>
                      <a:pt x="149" y="520"/>
                    </a:lnTo>
                    <a:lnTo>
                      <a:pt x="147" y="523"/>
                    </a:lnTo>
                    <a:lnTo>
                      <a:pt x="146" y="525"/>
                    </a:lnTo>
                    <a:lnTo>
                      <a:pt x="142" y="527"/>
                    </a:lnTo>
                    <a:lnTo>
                      <a:pt x="140" y="528"/>
                    </a:lnTo>
                    <a:lnTo>
                      <a:pt x="139" y="528"/>
                    </a:lnTo>
                    <a:lnTo>
                      <a:pt x="139" y="530"/>
                    </a:lnTo>
                    <a:lnTo>
                      <a:pt x="137" y="532"/>
                    </a:lnTo>
                    <a:lnTo>
                      <a:pt x="135" y="535"/>
                    </a:lnTo>
                    <a:lnTo>
                      <a:pt x="134" y="540"/>
                    </a:lnTo>
                    <a:lnTo>
                      <a:pt x="134" y="540"/>
                    </a:lnTo>
                    <a:lnTo>
                      <a:pt x="134" y="545"/>
                    </a:lnTo>
                    <a:lnTo>
                      <a:pt x="135" y="551"/>
                    </a:lnTo>
                    <a:lnTo>
                      <a:pt x="135" y="556"/>
                    </a:lnTo>
                    <a:lnTo>
                      <a:pt x="134" y="561"/>
                    </a:lnTo>
                    <a:lnTo>
                      <a:pt x="132" y="564"/>
                    </a:lnTo>
                    <a:lnTo>
                      <a:pt x="130" y="566"/>
                    </a:lnTo>
                    <a:lnTo>
                      <a:pt x="128" y="566"/>
                    </a:lnTo>
                    <a:lnTo>
                      <a:pt x="127" y="561"/>
                    </a:lnTo>
                    <a:lnTo>
                      <a:pt x="127" y="559"/>
                    </a:lnTo>
                    <a:lnTo>
                      <a:pt x="127" y="557"/>
                    </a:lnTo>
                    <a:lnTo>
                      <a:pt x="123" y="556"/>
                    </a:lnTo>
                    <a:lnTo>
                      <a:pt x="122" y="556"/>
                    </a:lnTo>
                    <a:lnTo>
                      <a:pt x="120" y="556"/>
                    </a:lnTo>
                    <a:lnTo>
                      <a:pt x="118" y="556"/>
                    </a:lnTo>
                    <a:lnTo>
                      <a:pt x="116" y="556"/>
                    </a:lnTo>
                    <a:lnTo>
                      <a:pt x="115" y="551"/>
                    </a:lnTo>
                    <a:lnTo>
                      <a:pt x="113" y="547"/>
                    </a:lnTo>
                    <a:lnTo>
                      <a:pt x="113" y="545"/>
                    </a:lnTo>
                    <a:lnTo>
                      <a:pt x="113" y="539"/>
                    </a:lnTo>
                    <a:lnTo>
                      <a:pt x="113" y="537"/>
                    </a:lnTo>
                    <a:lnTo>
                      <a:pt x="113" y="533"/>
                    </a:lnTo>
                    <a:lnTo>
                      <a:pt x="111" y="535"/>
                    </a:lnTo>
                    <a:lnTo>
                      <a:pt x="111" y="540"/>
                    </a:lnTo>
                    <a:lnTo>
                      <a:pt x="110" y="542"/>
                    </a:lnTo>
                    <a:lnTo>
                      <a:pt x="108" y="542"/>
                    </a:lnTo>
                    <a:lnTo>
                      <a:pt x="108" y="545"/>
                    </a:lnTo>
                    <a:lnTo>
                      <a:pt x="110" y="545"/>
                    </a:lnTo>
                    <a:lnTo>
                      <a:pt x="110" y="547"/>
                    </a:lnTo>
                    <a:lnTo>
                      <a:pt x="110" y="551"/>
                    </a:lnTo>
                    <a:lnTo>
                      <a:pt x="106" y="559"/>
                    </a:lnTo>
                    <a:lnTo>
                      <a:pt x="104" y="561"/>
                    </a:lnTo>
                    <a:lnTo>
                      <a:pt x="104" y="561"/>
                    </a:lnTo>
                    <a:lnTo>
                      <a:pt x="103" y="561"/>
                    </a:lnTo>
                    <a:lnTo>
                      <a:pt x="99" y="562"/>
                    </a:lnTo>
                    <a:lnTo>
                      <a:pt x="98" y="562"/>
                    </a:lnTo>
                    <a:lnTo>
                      <a:pt x="98" y="561"/>
                    </a:lnTo>
                    <a:lnTo>
                      <a:pt x="94" y="557"/>
                    </a:lnTo>
                    <a:lnTo>
                      <a:pt x="92" y="557"/>
                    </a:lnTo>
                    <a:lnTo>
                      <a:pt x="94" y="559"/>
                    </a:lnTo>
                    <a:lnTo>
                      <a:pt x="94" y="561"/>
                    </a:lnTo>
                    <a:lnTo>
                      <a:pt x="94" y="562"/>
                    </a:lnTo>
                    <a:lnTo>
                      <a:pt x="94" y="564"/>
                    </a:lnTo>
                    <a:lnTo>
                      <a:pt x="92" y="564"/>
                    </a:lnTo>
                    <a:lnTo>
                      <a:pt x="87" y="568"/>
                    </a:lnTo>
                    <a:lnTo>
                      <a:pt x="89" y="569"/>
                    </a:lnTo>
                    <a:lnTo>
                      <a:pt x="87" y="571"/>
                    </a:lnTo>
                    <a:lnTo>
                      <a:pt x="86" y="571"/>
                    </a:lnTo>
                    <a:lnTo>
                      <a:pt x="86" y="573"/>
                    </a:lnTo>
                    <a:lnTo>
                      <a:pt x="86" y="574"/>
                    </a:lnTo>
                    <a:lnTo>
                      <a:pt x="80" y="578"/>
                    </a:lnTo>
                    <a:lnTo>
                      <a:pt x="72" y="588"/>
                    </a:lnTo>
                    <a:lnTo>
                      <a:pt x="68" y="590"/>
                    </a:lnTo>
                    <a:lnTo>
                      <a:pt x="65" y="593"/>
                    </a:lnTo>
                    <a:lnTo>
                      <a:pt x="63" y="593"/>
                    </a:lnTo>
                    <a:lnTo>
                      <a:pt x="60" y="595"/>
                    </a:lnTo>
                    <a:lnTo>
                      <a:pt x="51" y="598"/>
                    </a:lnTo>
                    <a:lnTo>
                      <a:pt x="46" y="597"/>
                    </a:lnTo>
                    <a:lnTo>
                      <a:pt x="43" y="598"/>
                    </a:lnTo>
                    <a:lnTo>
                      <a:pt x="41" y="597"/>
                    </a:lnTo>
                    <a:lnTo>
                      <a:pt x="41" y="595"/>
                    </a:lnTo>
                    <a:lnTo>
                      <a:pt x="41" y="593"/>
                    </a:lnTo>
                    <a:lnTo>
                      <a:pt x="41" y="593"/>
                    </a:lnTo>
                    <a:lnTo>
                      <a:pt x="41" y="593"/>
                    </a:lnTo>
                    <a:lnTo>
                      <a:pt x="39" y="593"/>
                    </a:lnTo>
                    <a:lnTo>
                      <a:pt x="39" y="593"/>
                    </a:lnTo>
                    <a:lnTo>
                      <a:pt x="39" y="595"/>
                    </a:lnTo>
                    <a:lnTo>
                      <a:pt x="38" y="597"/>
                    </a:lnTo>
                    <a:lnTo>
                      <a:pt x="36" y="595"/>
                    </a:lnTo>
                    <a:lnTo>
                      <a:pt x="34" y="593"/>
                    </a:lnTo>
                    <a:lnTo>
                      <a:pt x="36" y="591"/>
                    </a:lnTo>
                    <a:lnTo>
                      <a:pt x="38" y="590"/>
                    </a:lnTo>
                    <a:lnTo>
                      <a:pt x="38" y="590"/>
                    </a:lnTo>
                    <a:lnTo>
                      <a:pt x="36" y="588"/>
                    </a:lnTo>
                    <a:lnTo>
                      <a:pt x="36" y="588"/>
                    </a:lnTo>
                    <a:lnTo>
                      <a:pt x="33" y="590"/>
                    </a:lnTo>
                    <a:lnTo>
                      <a:pt x="31" y="588"/>
                    </a:lnTo>
                    <a:lnTo>
                      <a:pt x="26" y="585"/>
                    </a:lnTo>
                    <a:lnTo>
                      <a:pt x="24" y="583"/>
                    </a:lnTo>
                    <a:lnTo>
                      <a:pt x="19" y="580"/>
                    </a:lnTo>
                    <a:lnTo>
                      <a:pt x="15" y="576"/>
                    </a:lnTo>
                    <a:lnTo>
                      <a:pt x="15" y="573"/>
                    </a:lnTo>
                    <a:lnTo>
                      <a:pt x="15" y="568"/>
                    </a:lnTo>
                    <a:lnTo>
                      <a:pt x="15" y="562"/>
                    </a:lnTo>
                    <a:lnTo>
                      <a:pt x="17" y="561"/>
                    </a:lnTo>
                    <a:lnTo>
                      <a:pt x="21" y="562"/>
                    </a:lnTo>
                    <a:lnTo>
                      <a:pt x="26" y="566"/>
                    </a:lnTo>
                    <a:lnTo>
                      <a:pt x="26" y="566"/>
                    </a:lnTo>
                    <a:lnTo>
                      <a:pt x="27" y="564"/>
                    </a:lnTo>
                    <a:lnTo>
                      <a:pt x="31" y="562"/>
                    </a:lnTo>
                    <a:lnTo>
                      <a:pt x="31" y="561"/>
                    </a:lnTo>
                    <a:lnTo>
                      <a:pt x="26" y="564"/>
                    </a:lnTo>
                    <a:lnTo>
                      <a:pt x="24" y="562"/>
                    </a:lnTo>
                    <a:lnTo>
                      <a:pt x="22" y="559"/>
                    </a:lnTo>
                    <a:lnTo>
                      <a:pt x="22" y="557"/>
                    </a:lnTo>
                    <a:lnTo>
                      <a:pt x="22" y="557"/>
                    </a:lnTo>
                    <a:lnTo>
                      <a:pt x="24" y="556"/>
                    </a:lnTo>
                    <a:lnTo>
                      <a:pt x="22" y="552"/>
                    </a:lnTo>
                    <a:lnTo>
                      <a:pt x="22" y="551"/>
                    </a:lnTo>
                    <a:lnTo>
                      <a:pt x="26" y="549"/>
                    </a:lnTo>
                    <a:lnTo>
                      <a:pt x="27" y="545"/>
                    </a:lnTo>
                    <a:lnTo>
                      <a:pt x="29" y="544"/>
                    </a:lnTo>
                    <a:lnTo>
                      <a:pt x="33" y="542"/>
                    </a:lnTo>
                    <a:lnTo>
                      <a:pt x="31" y="540"/>
                    </a:lnTo>
                    <a:lnTo>
                      <a:pt x="29" y="542"/>
                    </a:lnTo>
                    <a:lnTo>
                      <a:pt x="27" y="544"/>
                    </a:lnTo>
                    <a:lnTo>
                      <a:pt x="24" y="547"/>
                    </a:lnTo>
                    <a:lnTo>
                      <a:pt x="21" y="549"/>
                    </a:lnTo>
                    <a:lnTo>
                      <a:pt x="19" y="549"/>
                    </a:lnTo>
                    <a:lnTo>
                      <a:pt x="17" y="551"/>
                    </a:lnTo>
                    <a:lnTo>
                      <a:pt x="15" y="551"/>
                    </a:lnTo>
                    <a:lnTo>
                      <a:pt x="14" y="554"/>
                    </a:lnTo>
                    <a:lnTo>
                      <a:pt x="12" y="556"/>
                    </a:lnTo>
                    <a:lnTo>
                      <a:pt x="9" y="556"/>
                    </a:lnTo>
                    <a:lnTo>
                      <a:pt x="7" y="554"/>
                    </a:lnTo>
                    <a:lnTo>
                      <a:pt x="9" y="545"/>
                    </a:lnTo>
                    <a:lnTo>
                      <a:pt x="9" y="540"/>
                    </a:lnTo>
                    <a:lnTo>
                      <a:pt x="10" y="537"/>
                    </a:lnTo>
                    <a:lnTo>
                      <a:pt x="12" y="537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5" y="535"/>
                    </a:lnTo>
                    <a:lnTo>
                      <a:pt x="19" y="537"/>
                    </a:lnTo>
                    <a:lnTo>
                      <a:pt x="21" y="533"/>
                    </a:lnTo>
                    <a:lnTo>
                      <a:pt x="24" y="533"/>
                    </a:lnTo>
                    <a:lnTo>
                      <a:pt x="27" y="532"/>
                    </a:lnTo>
                    <a:lnTo>
                      <a:pt x="27" y="530"/>
                    </a:lnTo>
                    <a:lnTo>
                      <a:pt x="26" y="532"/>
                    </a:lnTo>
                    <a:lnTo>
                      <a:pt x="24" y="532"/>
                    </a:lnTo>
                    <a:lnTo>
                      <a:pt x="21" y="532"/>
                    </a:lnTo>
                    <a:lnTo>
                      <a:pt x="19" y="532"/>
                    </a:lnTo>
                    <a:lnTo>
                      <a:pt x="19" y="530"/>
                    </a:lnTo>
                    <a:lnTo>
                      <a:pt x="21" y="527"/>
                    </a:lnTo>
                    <a:lnTo>
                      <a:pt x="24" y="523"/>
                    </a:lnTo>
                    <a:lnTo>
                      <a:pt x="26" y="522"/>
                    </a:lnTo>
                    <a:lnTo>
                      <a:pt x="26" y="520"/>
                    </a:lnTo>
                    <a:lnTo>
                      <a:pt x="26" y="518"/>
                    </a:lnTo>
                    <a:lnTo>
                      <a:pt x="27" y="515"/>
                    </a:lnTo>
                    <a:lnTo>
                      <a:pt x="31" y="511"/>
                    </a:lnTo>
                    <a:lnTo>
                      <a:pt x="34" y="508"/>
                    </a:lnTo>
                    <a:lnTo>
                      <a:pt x="34" y="510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0"/>
                    </a:lnTo>
                    <a:lnTo>
                      <a:pt x="38" y="508"/>
                    </a:lnTo>
                    <a:lnTo>
                      <a:pt x="39" y="506"/>
                    </a:lnTo>
                    <a:lnTo>
                      <a:pt x="43" y="506"/>
                    </a:lnTo>
                    <a:lnTo>
                      <a:pt x="43" y="505"/>
                    </a:lnTo>
                    <a:lnTo>
                      <a:pt x="39" y="505"/>
                    </a:lnTo>
                    <a:lnTo>
                      <a:pt x="31" y="508"/>
                    </a:lnTo>
                    <a:lnTo>
                      <a:pt x="27" y="511"/>
                    </a:lnTo>
                    <a:lnTo>
                      <a:pt x="26" y="513"/>
                    </a:lnTo>
                    <a:lnTo>
                      <a:pt x="24" y="516"/>
                    </a:lnTo>
                    <a:lnTo>
                      <a:pt x="22" y="518"/>
                    </a:lnTo>
                    <a:lnTo>
                      <a:pt x="22" y="522"/>
                    </a:lnTo>
                    <a:lnTo>
                      <a:pt x="21" y="523"/>
                    </a:lnTo>
                    <a:lnTo>
                      <a:pt x="19" y="523"/>
                    </a:lnTo>
                    <a:lnTo>
                      <a:pt x="15" y="528"/>
                    </a:lnTo>
                    <a:lnTo>
                      <a:pt x="14" y="530"/>
                    </a:lnTo>
                    <a:lnTo>
                      <a:pt x="12" y="533"/>
                    </a:lnTo>
                    <a:lnTo>
                      <a:pt x="10" y="535"/>
                    </a:lnTo>
                    <a:lnTo>
                      <a:pt x="9" y="535"/>
                    </a:lnTo>
                    <a:lnTo>
                      <a:pt x="9" y="537"/>
                    </a:lnTo>
                    <a:lnTo>
                      <a:pt x="7" y="539"/>
                    </a:lnTo>
                    <a:lnTo>
                      <a:pt x="7" y="537"/>
                    </a:lnTo>
                    <a:lnTo>
                      <a:pt x="7" y="533"/>
                    </a:lnTo>
                    <a:lnTo>
                      <a:pt x="7" y="530"/>
                    </a:lnTo>
                    <a:lnTo>
                      <a:pt x="9" y="528"/>
                    </a:lnTo>
                    <a:lnTo>
                      <a:pt x="9" y="525"/>
                    </a:lnTo>
                    <a:lnTo>
                      <a:pt x="9" y="522"/>
                    </a:lnTo>
                    <a:lnTo>
                      <a:pt x="9" y="522"/>
                    </a:lnTo>
                    <a:lnTo>
                      <a:pt x="10" y="522"/>
                    </a:lnTo>
                    <a:lnTo>
                      <a:pt x="12" y="522"/>
                    </a:lnTo>
                    <a:lnTo>
                      <a:pt x="14" y="522"/>
                    </a:lnTo>
                    <a:lnTo>
                      <a:pt x="17" y="520"/>
                    </a:lnTo>
                    <a:lnTo>
                      <a:pt x="17" y="518"/>
                    </a:lnTo>
                    <a:lnTo>
                      <a:pt x="15" y="518"/>
                    </a:lnTo>
                    <a:lnTo>
                      <a:pt x="12" y="518"/>
                    </a:lnTo>
                    <a:lnTo>
                      <a:pt x="10" y="516"/>
                    </a:lnTo>
                    <a:lnTo>
                      <a:pt x="9" y="513"/>
                    </a:lnTo>
                    <a:lnTo>
                      <a:pt x="7" y="506"/>
                    </a:lnTo>
                    <a:lnTo>
                      <a:pt x="9" y="506"/>
                    </a:lnTo>
                    <a:lnTo>
                      <a:pt x="15" y="499"/>
                    </a:lnTo>
                    <a:lnTo>
                      <a:pt x="17" y="498"/>
                    </a:lnTo>
                    <a:lnTo>
                      <a:pt x="15" y="498"/>
                    </a:lnTo>
                    <a:lnTo>
                      <a:pt x="14" y="501"/>
                    </a:lnTo>
                    <a:lnTo>
                      <a:pt x="9" y="503"/>
                    </a:lnTo>
                    <a:lnTo>
                      <a:pt x="7" y="499"/>
                    </a:lnTo>
                    <a:lnTo>
                      <a:pt x="5" y="496"/>
                    </a:lnTo>
                    <a:lnTo>
                      <a:pt x="5" y="491"/>
                    </a:lnTo>
                    <a:lnTo>
                      <a:pt x="5" y="487"/>
                    </a:lnTo>
                    <a:lnTo>
                      <a:pt x="5" y="484"/>
                    </a:lnTo>
                    <a:lnTo>
                      <a:pt x="7" y="482"/>
                    </a:lnTo>
                    <a:lnTo>
                      <a:pt x="9" y="482"/>
                    </a:lnTo>
                    <a:lnTo>
                      <a:pt x="10" y="484"/>
                    </a:lnTo>
                    <a:lnTo>
                      <a:pt x="14" y="482"/>
                    </a:lnTo>
                    <a:lnTo>
                      <a:pt x="24" y="481"/>
                    </a:lnTo>
                    <a:lnTo>
                      <a:pt x="29" y="482"/>
                    </a:lnTo>
                    <a:lnTo>
                      <a:pt x="33" y="482"/>
                    </a:lnTo>
                    <a:lnTo>
                      <a:pt x="36" y="481"/>
                    </a:lnTo>
                    <a:lnTo>
                      <a:pt x="39" y="479"/>
                    </a:lnTo>
                    <a:lnTo>
                      <a:pt x="41" y="481"/>
                    </a:lnTo>
                    <a:lnTo>
                      <a:pt x="43" y="482"/>
                    </a:lnTo>
                    <a:lnTo>
                      <a:pt x="43" y="486"/>
                    </a:lnTo>
                    <a:lnTo>
                      <a:pt x="45" y="487"/>
                    </a:lnTo>
                    <a:lnTo>
                      <a:pt x="45" y="487"/>
                    </a:lnTo>
                    <a:lnTo>
                      <a:pt x="45" y="484"/>
                    </a:lnTo>
                    <a:lnTo>
                      <a:pt x="45" y="482"/>
                    </a:lnTo>
                    <a:lnTo>
                      <a:pt x="53" y="479"/>
                    </a:lnTo>
                    <a:lnTo>
                      <a:pt x="55" y="477"/>
                    </a:lnTo>
                    <a:lnTo>
                      <a:pt x="51" y="477"/>
                    </a:lnTo>
                    <a:lnTo>
                      <a:pt x="50" y="474"/>
                    </a:lnTo>
                    <a:lnTo>
                      <a:pt x="51" y="469"/>
                    </a:lnTo>
                    <a:lnTo>
                      <a:pt x="51" y="469"/>
                    </a:lnTo>
                    <a:lnTo>
                      <a:pt x="50" y="470"/>
                    </a:lnTo>
                    <a:lnTo>
                      <a:pt x="48" y="474"/>
                    </a:lnTo>
                    <a:lnTo>
                      <a:pt x="50" y="477"/>
                    </a:lnTo>
                    <a:lnTo>
                      <a:pt x="48" y="479"/>
                    </a:lnTo>
                    <a:lnTo>
                      <a:pt x="46" y="479"/>
                    </a:lnTo>
                    <a:lnTo>
                      <a:pt x="43" y="479"/>
                    </a:lnTo>
                    <a:lnTo>
                      <a:pt x="39" y="477"/>
                    </a:lnTo>
                    <a:lnTo>
                      <a:pt x="36" y="477"/>
                    </a:lnTo>
                    <a:lnTo>
                      <a:pt x="36" y="476"/>
                    </a:lnTo>
                    <a:lnTo>
                      <a:pt x="36" y="474"/>
                    </a:lnTo>
                    <a:lnTo>
                      <a:pt x="36" y="474"/>
                    </a:lnTo>
                    <a:lnTo>
                      <a:pt x="34" y="476"/>
                    </a:lnTo>
                    <a:lnTo>
                      <a:pt x="33" y="479"/>
                    </a:lnTo>
                    <a:lnTo>
                      <a:pt x="31" y="481"/>
                    </a:lnTo>
                    <a:lnTo>
                      <a:pt x="26" y="479"/>
                    </a:lnTo>
                    <a:lnTo>
                      <a:pt x="17" y="479"/>
                    </a:lnTo>
                    <a:lnTo>
                      <a:pt x="14" y="481"/>
                    </a:lnTo>
                    <a:lnTo>
                      <a:pt x="10" y="481"/>
                    </a:lnTo>
                    <a:lnTo>
                      <a:pt x="7" y="477"/>
                    </a:lnTo>
                    <a:lnTo>
                      <a:pt x="5" y="476"/>
                    </a:lnTo>
                    <a:lnTo>
                      <a:pt x="5" y="470"/>
                    </a:lnTo>
                    <a:lnTo>
                      <a:pt x="5" y="469"/>
                    </a:lnTo>
                    <a:lnTo>
                      <a:pt x="9" y="467"/>
                    </a:lnTo>
                    <a:lnTo>
                      <a:pt x="10" y="467"/>
                    </a:lnTo>
                    <a:lnTo>
                      <a:pt x="12" y="465"/>
                    </a:lnTo>
                    <a:lnTo>
                      <a:pt x="10" y="465"/>
                    </a:lnTo>
                    <a:lnTo>
                      <a:pt x="9" y="464"/>
                    </a:lnTo>
                    <a:lnTo>
                      <a:pt x="7" y="460"/>
                    </a:lnTo>
                    <a:lnTo>
                      <a:pt x="5" y="460"/>
                    </a:lnTo>
                    <a:lnTo>
                      <a:pt x="3" y="457"/>
                    </a:lnTo>
                    <a:lnTo>
                      <a:pt x="3" y="453"/>
                    </a:lnTo>
                    <a:lnTo>
                      <a:pt x="3" y="450"/>
                    </a:lnTo>
                    <a:lnTo>
                      <a:pt x="5" y="450"/>
                    </a:lnTo>
                    <a:lnTo>
                      <a:pt x="7" y="450"/>
                    </a:lnTo>
                    <a:lnTo>
                      <a:pt x="14" y="450"/>
                    </a:lnTo>
                    <a:lnTo>
                      <a:pt x="21" y="452"/>
                    </a:lnTo>
                    <a:lnTo>
                      <a:pt x="24" y="453"/>
                    </a:lnTo>
                    <a:lnTo>
                      <a:pt x="33" y="453"/>
                    </a:lnTo>
                    <a:lnTo>
                      <a:pt x="38" y="450"/>
                    </a:lnTo>
                    <a:lnTo>
                      <a:pt x="38" y="450"/>
                    </a:lnTo>
                    <a:lnTo>
                      <a:pt x="31" y="452"/>
                    </a:lnTo>
                    <a:lnTo>
                      <a:pt x="26" y="452"/>
                    </a:lnTo>
                    <a:lnTo>
                      <a:pt x="17" y="448"/>
                    </a:lnTo>
                    <a:lnTo>
                      <a:pt x="14" y="448"/>
                    </a:lnTo>
                    <a:lnTo>
                      <a:pt x="10" y="448"/>
                    </a:lnTo>
                    <a:lnTo>
                      <a:pt x="9" y="447"/>
                    </a:lnTo>
                    <a:lnTo>
                      <a:pt x="7" y="445"/>
                    </a:lnTo>
                    <a:lnTo>
                      <a:pt x="7" y="438"/>
                    </a:lnTo>
                    <a:lnTo>
                      <a:pt x="9" y="438"/>
                    </a:lnTo>
                    <a:lnTo>
                      <a:pt x="10" y="440"/>
                    </a:lnTo>
                    <a:lnTo>
                      <a:pt x="12" y="440"/>
                    </a:lnTo>
                    <a:lnTo>
                      <a:pt x="12" y="436"/>
                    </a:lnTo>
                    <a:lnTo>
                      <a:pt x="14" y="436"/>
                    </a:lnTo>
                    <a:lnTo>
                      <a:pt x="15" y="433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22" y="428"/>
                    </a:lnTo>
                    <a:lnTo>
                      <a:pt x="24" y="428"/>
                    </a:lnTo>
                    <a:lnTo>
                      <a:pt x="24" y="430"/>
                    </a:lnTo>
                    <a:lnTo>
                      <a:pt x="26" y="431"/>
                    </a:lnTo>
                    <a:lnTo>
                      <a:pt x="27" y="431"/>
                    </a:lnTo>
                    <a:lnTo>
                      <a:pt x="34" y="428"/>
                    </a:lnTo>
                    <a:lnTo>
                      <a:pt x="36" y="428"/>
                    </a:lnTo>
                    <a:lnTo>
                      <a:pt x="38" y="426"/>
                    </a:lnTo>
                    <a:lnTo>
                      <a:pt x="33" y="426"/>
                    </a:lnTo>
                    <a:lnTo>
                      <a:pt x="29" y="428"/>
                    </a:lnTo>
                    <a:lnTo>
                      <a:pt x="26" y="428"/>
                    </a:lnTo>
                    <a:lnTo>
                      <a:pt x="26" y="426"/>
                    </a:lnTo>
                    <a:lnTo>
                      <a:pt x="27" y="426"/>
                    </a:lnTo>
                    <a:lnTo>
                      <a:pt x="29" y="424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3" y="421"/>
                    </a:lnTo>
                    <a:lnTo>
                      <a:pt x="36" y="419"/>
                    </a:lnTo>
                    <a:lnTo>
                      <a:pt x="38" y="419"/>
                    </a:lnTo>
                    <a:lnTo>
                      <a:pt x="43" y="419"/>
                    </a:lnTo>
                    <a:lnTo>
                      <a:pt x="48" y="421"/>
                    </a:lnTo>
                    <a:lnTo>
                      <a:pt x="53" y="423"/>
                    </a:lnTo>
                    <a:lnTo>
                      <a:pt x="55" y="423"/>
                    </a:lnTo>
                    <a:lnTo>
                      <a:pt x="55" y="423"/>
                    </a:lnTo>
                    <a:lnTo>
                      <a:pt x="57" y="421"/>
                    </a:lnTo>
                    <a:lnTo>
                      <a:pt x="53" y="421"/>
                    </a:lnTo>
                    <a:lnTo>
                      <a:pt x="53" y="419"/>
                    </a:lnTo>
                    <a:lnTo>
                      <a:pt x="53" y="418"/>
                    </a:lnTo>
                    <a:lnTo>
                      <a:pt x="58" y="416"/>
                    </a:lnTo>
                    <a:lnTo>
                      <a:pt x="63" y="416"/>
                    </a:lnTo>
                    <a:lnTo>
                      <a:pt x="63" y="414"/>
                    </a:lnTo>
                    <a:lnTo>
                      <a:pt x="51" y="416"/>
                    </a:lnTo>
                    <a:lnTo>
                      <a:pt x="48" y="414"/>
                    </a:lnTo>
                    <a:lnTo>
                      <a:pt x="45" y="414"/>
                    </a:lnTo>
                    <a:lnTo>
                      <a:pt x="43" y="416"/>
                    </a:lnTo>
                    <a:lnTo>
                      <a:pt x="39" y="416"/>
                    </a:lnTo>
                    <a:lnTo>
                      <a:pt x="38" y="416"/>
                    </a:lnTo>
                    <a:lnTo>
                      <a:pt x="39" y="412"/>
                    </a:lnTo>
                    <a:lnTo>
                      <a:pt x="41" y="407"/>
                    </a:lnTo>
                    <a:lnTo>
                      <a:pt x="41" y="407"/>
                    </a:lnTo>
                    <a:lnTo>
                      <a:pt x="43" y="406"/>
                    </a:lnTo>
                    <a:lnTo>
                      <a:pt x="51" y="402"/>
                    </a:lnTo>
                    <a:lnTo>
                      <a:pt x="55" y="399"/>
                    </a:lnTo>
                    <a:lnTo>
                      <a:pt x="57" y="399"/>
                    </a:lnTo>
                    <a:lnTo>
                      <a:pt x="57" y="399"/>
                    </a:lnTo>
                    <a:lnTo>
                      <a:pt x="60" y="399"/>
                    </a:lnTo>
                    <a:lnTo>
                      <a:pt x="65" y="401"/>
                    </a:lnTo>
                    <a:lnTo>
                      <a:pt x="67" y="404"/>
                    </a:lnTo>
                    <a:lnTo>
                      <a:pt x="68" y="406"/>
                    </a:lnTo>
                    <a:lnTo>
                      <a:pt x="74" y="411"/>
                    </a:lnTo>
                    <a:lnTo>
                      <a:pt x="74" y="409"/>
                    </a:lnTo>
                    <a:lnTo>
                      <a:pt x="68" y="402"/>
                    </a:lnTo>
                    <a:lnTo>
                      <a:pt x="67" y="401"/>
                    </a:lnTo>
                    <a:lnTo>
                      <a:pt x="65" y="397"/>
                    </a:lnTo>
                    <a:lnTo>
                      <a:pt x="65" y="394"/>
                    </a:lnTo>
                    <a:lnTo>
                      <a:pt x="67" y="392"/>
                    </a:lnTo>
                    <a:lnTo>
                      <a:pt x="74" y="390"/>
                    </a:lnTo>
                    <a:lnTo>
                      <a:pt x="75" y="389"/>
                    </a:lnTo>
                    <a:lnTo>
                      <a:pt x="75" y="387"/>
                    </a:lnTo>
                    <a:lnTo>
                      <a:pt x="74" y="385"/>
                    </a:lnTo>
                    <a:lnTo>
                      <a:pt x="72" y="385"/>
                    </a:lnTo>
                    <a:lnTo>
                      <a:pt x="70" y="385"/>
                    </a:lnTo>
                    <a:lnTo>
                      <a:pt x="68" y="383"/>
                    </a:lnTo>
                    <a:lnTo>
                      <a:pt x="70" y="382"/>
                    </a:lnTo>
                    <a:lnTo>
                      <a:pt x="74" y="378"/>
                    </a:lnTo>
                    <a:lnTo>
                      <a:pt x="75" y="377"/>
                    </a:lnTo>
                    <a:lnTo>
                      <a:pt x="79" y="377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2"/>
                    </a:lnTo>
                    <a:lnTo>
                      <a:pt x="84" y="383"/>
                    </a:lnTo>
                    <a:lnTo>
                      <a:pt x="84" y="385"/>
                    </a:lnTo>
                    <a:lnTo>
                      <a:pt x="87" y="380"/>
                    </a:lnTo>
                    <a:lnTo>
                      <a:pt x="91" y="378"/>
                    </a:lnTo>
                    <a:lnTo>
                      <a:pt x="92" y="378"/>
                    </a:lnTo>
                    <a:lnTo>
                      <a:pt x="94" y="377"/>
                    </a:lnTo>
                    <a:lnTo>
                      <a:pt x="98" y="382"/>
                    </a:lnTo>
                    <a:lnTo>
                      <a:pt x="99" y="383"/>
                    </a:lnTo>
                    <a:lnTo>
                      <a:pt x="99" y="383"/>
                    </a:lnTo>
                    <a:lnTo>
                      <a:pt x="101" y="387"/>
                    </a:lnTo>
                    <a:lnTo>
                      <a:pt x="101" y="387"/>
                    </a:lnTo>
                    <a:lnTo>
                      <a:pt x="103" y="385"/>
                    </a:lnTo>
                    <a:lnTo>
                      <a:pt x="104" y="385"/>
                    </a:lnTo>
                    <a:lnTo>
                      <a:pt x="108" y="383"/>
                    </a:lnTo>
                    <a:lnTo>
                      <a:pt x="111" y="385"/>
                    </a:lnTo>
                    <a:lnTo>
                      <a:pt x="115" y="383"/>
                    </a:lnTo>
                    <a:lnTo>
                      <a:pt x="115" y="383"/>
                    </a:lnTo>
                    <a:lnTo>
                      <a:pt x="115" y="382"/>
                    </a:lnTo>
                    <a:lnTo>
                      <a:pt x="113" y="380"/>
                    </a:lnTo>
                    <a:lnTo>
                      <a:pt x="115" y="377"/>
                    </a:lnTo>
                    <a:lnTo>
                      <a:pt x="116" y="377"/>
                    </a:lnTo>
                    <a:lnTo>
                      <a:pt x="120" y="373"/>
                    </a:lnTo>
                    <a:lnTo>
                      <a:pt x="122" y="373"/>
                    </a:lnTo>
                    <a:lnTo>
                      <a:pt x="125" y="372"/>
                    </a:lnTo>
                    <a:lnTo>
                      <a:pt x="127" y="370"/>
                    </a:lnTo>
                    <a:lnTo>
                      <a:pt x="127" y="368"/>
                    </a:lnTo>
                    <a:lnTo>
                      <a:pt x="127" y="366"/>
                    </a:lnTo>
                    <a:lnTo>
                      <a:pt x="123" y="366"/>
                    </a:lnTo>
                    <a:lnTo>
                      <a:pt x="123" y="365"/>
                    </a:lnTo>
                    <a:lnTo>
                      <a:pt x="125" y="363"/>
                    </a:lnTo>
                    <a:lnTo>
                      <a:pt x="128" y="361"/>
                    </a:lnTo>
                    <a:lnTo>
                      <a:pt x="128" y="360"/>
                    </a:lnTo>
                    <a:lnTo>
                      <a:pt x="125" y="360"/>
                    </a:lnTo>
                    <a:lnTo>
                      <a:pt x="123" y="360"/>
                    </a:lnTo>
                    <a:lnTo>
                      <a:pt x="122" y="361"/>
                    </a:lnTo>
                    <a:lnTo>
                      <a:pt x="118" y="365"/>
                    </a:lnTo>
                    <a:lnTo>
                      <a:pt x="120" y="365"/>
                    </a:lnTo>
                    <a:lnTo>
                      <a:pt x="122" y="368"/>
                    </a:lnTo>
                    <a:lnTo>
                      <a:pt x="118" y="372"/>
                    </a:lnTo>
                    <a:lnTo>
                      <a:pt x="108" y="380"/>
                    </a:lnTo>
                    <a:lnTo>
                      <a:pt x="101" y="382"/>
                    </a:lnTo>
                    <a:lnTo>
                      <a:pt x="99" y="382"/>
                    </a:lnTo>
                    <a:lnTo>
                      <a:pt x="99" y="380"/>
                    </a:lnTo>
                    <a:lnTo>
                      <a:pt x="98" y="378"/>
                    </a:lnTo>
                    <a:lnTo>
                      <a:pt x="96" y="373"/>
                    </a:lnTo>
                    <a:lnTo>
                      <a:pt x="94" y="375"/>
                    </a:lnTo>
                    <a:lnTo>
                      <a:pt x="92" y="375"/>
                    </a:lnTo>
                    <a:lnTo>
                      <a:pt x="92" y="373"/>
                    </a:lnTo>
                    <a:lnTo>
                      <a:pt x="94" y="370"/>
                    </a:lnTo>
                    <a:lnTo>
                      <a:pt x="96" y="366"/>
                    </a:lnTo>
                    <a:lnTo>
                      <a:pt x="98" y="365"/>
                    </a:lnTo>
                    <a:lnTo>
                      <a:pt x="99" y="361"/>
                    </a:lnTo>
                    <a:lnTo>
                      <a:pt x="101" y="358"/>
                    </a:lnTo>
                    <a:lnTo>
                      <a:pt x="104" y="353"/>
                    </a:lnTo>
                    <a:lnTo>
                      <a:pt x="111" y="343"/>
                    </a:lnTo>
                    <a:lnTo>
                      <a:pt x="116" y="339"/>
                    </a:lnTo>
                    <a:lnTo>
                      <a:pt x="118" y="336"/>
                    </a:lnTo>
                    <a:lnTo>
                      <a:pt x="122" y="334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30" y="329"/>
                    </a:lnTo>
                    <a:lnTo>
                      <a:pt x="132" y="326"/>
                    </a:lnTo>
                    <a:lnTo>
                      <a:pt x="130" y="326"/>
                    </a:lnTo>
                    <a:lnTo>
                      <a:pt x="127" y="327"/>
                    </a:lnTo>
                    <a:lnTo>
                      <a:pt x="125" y="327"/>
                    </a:lnTo>
                    <a:lnTo>
                      <a:pt x="125" y="324"/>
                    </a:lnTo>
                    <a:lnTo>
                      <a:pt x="127" y="320"/>
                    </a:lnTo>
                    <a:lnTo>
                      <a:pt x="130" y="317"/>
                    </a:lnTo>
                    <a:lnTo>
                      <a:pt x="142" y="308"/>
                    </a:lnTo>
                    <a:lnTo>
                      <a:pt x="144" y="310"/>
                    </a:lnTo>
                    <a:lnTo>
                      <a:pt x="146" y="312"/>
                    </a:lnTo>
                    <a:lnTo>
                      <a:pt x="149" y="312"/>
                    </a:lnTo>
                    <a:lnTo>
                      <a:pt x="154" y="307"/>
                    </a:lnTo>
                    <a:lnTo>
                      <a:pt x="157" y="302"/>
                    </a:lnTo>
                    <a:lnTo>
                      <a:pt x="154" y="302"/>
                    </a:lnTo>
                    <a:lnTo>
                      <a:pt x="152" y="305"/>
                    </a:lnTo>
                    <a:lnTo>
                      <a:pt x="149" y="308"/>
                    </a:lnTo>
                    <a:lnTo>
                      <a:pt x="147" y="308"/>
                    </a:lnTo>
                    <a:lnTo>
                      <a:pt x="146" y="308"/>
                    </a:lnTo>
                    <a:lnTo>
                      <a:pt x="146" y="305"/>
                    </a:lnTo>
                    <a:lnTo>
                      <a:pt x="144" y="305"/>
                    </a:lnTo>
                    <a:lnTo>
                      <a:pt x="144" y="305"/>
                    </a:lnTo>
                    <a:lnTo>
                      <a:pt x="142" y="303"/>
                    </a:lnTo>
                    <a:lnTo>
                      <a:pt x="142" y="300"/>
                    </a:lnTo>
                    <a:lnTo>
                      <a:pt x="144" y="295"/>
                    </a:lnTo>
                    <a:lnTo>
                      <a:pt x="144" y="291"/>
                    </a:lnTo>
                    <a:lnTo>
                      <a:pt x="146" y="288"/>
                    </a:lnTo>
                    <a:lnTo>
                      <a:pt x="151" y="280"/>
                    </a:lnTo>
                    <a:lnTo>
                      <a:pt x="152" y="274"/>
                    </a:lnTo>
                    <a:lnTo>
                      <a:pt x="154" y="273"/>
                    </a:lnTo>
                    <a:lnTo>
                      <a:pt x="157" y="273"/>
                    </a:lnTo>
                    <a:lnTo>
                      <a:pt x="159" y="273"/>
                    </a:lnTo>
                    <a:lnTo>
                      <a:pt x="157" y="269"/>
                    </a:lnTo>
                    <a:lnTo>
                      <a:pt x="154" y="268"/>
                    </a:lnTo>
                    <a:lnTo>
                      <a:pt x="154" y="266"/>
                    </a:lnTo>
                    <a:lnTo>
                      <a:pt x="166" y="262"/>
                    </a:lnTo>
                    <a:lnTo>
                      <a:pt x="171" y="262"/>
                    </a:lnTo>
                    <a:lnTo>
                      <a:pt x="173" y="261"/>
                    </a:lnTo>
                    <a:lnTo>
                      <a:pt x="176" y="259"/>
                    </a:lnTo>
                    <a:lnTo>
                      <a:pt x="178" y="256"/>
                    </a:lnTo>
                    <a:lnTo>
                      <a:pt x="176" y="256"/>
                    </a:lnTo>
                    <a:lnTo>
                      <a:pt x="171" y="257"/>
                    </a:lnTo>
                    <a:lnTo>
                      <a:pt x="168" y="259"/>
                    </a:lnTo>
                    <a:lnTo>
                      <a:pt x="166" y="259"/>
                    </a:lnTo>
                    <a:lnTo>
                      <a:pt x="164" y="259"/>
                    </a:lnTo>
                    <a:lnTo>
                      <a:pt x="161" y="259"/>
                    </a:lnTo>
                    <a:lnTo>
                      <a:pt x="159" y="251"/>
                    </a:lnTo>
                    <a:lnTo>
                      <a:pt x="161" y="245"/>
                    </a:lnTo>
                    <a:lnTo>
                      <a:pt x="163" y="245"/>
                    </a:lnTo>
                    <a:lnTo>
                      <a:pt x="163" y="240"/>
                    </a:lnTo>
                    <a:lnTo>
                      <a:pt x="164" y="237"/>
                    </a:lnTo>
                    <a:lnTo>
                      <a:pt x="168" y="237"/>
                    </a:lnTo>
                    <a:lnTo>
                      <a:pt x="168" y="235"/>
                    </a:lnTo>
                    <a:lnTo>
                      <a:pt x="169" y="232"/>
                    </a:lnTo>
                    <a:lnTo>
                      <a:pt x="173" y="233"/>
                    </a:lnTo>
                    <a:lnTo>
                      <a:pt x="176" y="232"/>
                    </a:lnTo>
                    <a:lnTo>
                      <a:pt x="176" y="232"/>
                    </a:lnTo>
                    <a:lnTo>
                      <a:pt x="171" y="230"/>
                    </a:lnTo>
                    <a:lnTo>
                      <a:pt x="171" y="227"/>
                    </a:lnTo>
                    <a:lnTo>
                      <a:pt x="173" y="225"/>
                    </a:lnTo>
                    <a:lnTo>
                      <a:pt x="175" y="225"/>
                    </a:lnTo>
                    <a:lnTo>
                      <a:pt x="175" y="225"/>
                    </a:lnTo>
                    <a:lnTo>
                      <a:pt x="178" y="218"/>
                    </a:lnTo>
                    <a:lnTo>
                      <a:pt x="180" y="216"/>
                    </a:lnTo>
                    <a:lnTo>
                      <a:pt x="181" y="216"/>
                    </a:lnTo>
                    <a:lnTo>
                      <a:pt x="185" y="215"/>
                    </a:lnTo>
                    <a:lnTo>
                      <a:pt x="187" y="215"/>
                    </a:lnTo>
                    <a:lnTo>
                      <a:pt x="188" y="215"/>
                    </a:lnTo>
                    <a:lnTo>
                      <a:pt x="192" y="213"/>
                    </a:lnTo>
                    <a:lnTo>
                      <a:pt x="205" y="213"/>
                    </a:lnTo>
                    <a:lnTo>
                      <a:pt x="205" y="210"/>
                    </a:lnTo>
                    <a:lnTo>
                      <a:pt x="202" y="210"/>
                    </a:lnTo>
                    <a:lnTo>
                      <a:pt x="193" y="210"/>
                    </a:lnTo>
                    <a:lnTo>
                      <a:pt x="188" y="210"/>
                    </a:lnTo>
                    <a:lnTo>
                      <a:pt x="187" y="210"/>
                    </a:lnTo>
                    <a:lnTo>
                      <a:pt x="187" y="210"/>
                    </a:lnTo>
                    <a:lnTo>
                      <a:pt x="187" y="208"/>
                    </a:lnTo>
                    <a:lnTo>
                      <a:pt x="188" y="206"/>
                    </a:lnTo>
                    <a:lnTo>
                      <a:pt x="188" y="203"/>
                    </a:lnTo>
                    <a:lnTo>
                      <a:pt x="192" y="198"/>
                    </a:lnTo>
                    <a:lnTo>
                      <a:pt x="197" y="194"/>
                    </a:lnTo>
                    <a:lnTo>
                      <a:pt x="199" y="194"/>
                    </a:lnTo>
                    <a:lnTo>
                      <a:pt x="202" y="199"/>
                    </a:lnTo>
                    <a:lnTo>
                      <a:pt x="205" y="199"/>
                    </a:lnTo>
                    <a:lnTo>
                      <a:pt x="205" y="201"/>
                    </a:lnTo>
                    <a:lnTo>
                      <a:pt x="207" y="205"/>
                    </a:lnTo>
                    <a:lnTo>
                      <a:pt x="209" y="206"/>
                    </a:lnTo>
                    <a:lnTo>
                      <a:pt x="207" y="201"/>
                    </a:lnTo>
                    <a:lnTo>
                      <a:pt x="211" y="196"/>
                    </a:lnTo>
                    <a:lnTo>
                      <a:pt x="209" y="196"/>
                    </a:lnTo>
                    <a:lnTo>
                      <a:pt x="205" y="198"/>
                    </a:lnTo>
                    <a:lnTo>
                      <a:pt x="204" y="196"/>
                    </a:lnTo>
                    <a:lnTo>
                      <a:pt x="202" y="193"/>
                    </a:lnTo>
                    <a:lnTo>
                      <a:pt x="200" y="191"/>
                    </a:lnTo>
                    <a:lnTo>
                      <a:pt x="202" y="187"/>
                    </a:lnTo>
                    <a:lnTo>
                      <a:pt x="204" y="186"/>
                    </a:lnTo>
                    <a:lnTo>
                      <a:pt x="202" y="184"/>
                    </a:lnTo>
                    <a:lnTo>
                      <a:pt x="197" y="189"/>
                    </a:lnTo>
                    <a:lnTo>
                      <a:pt x="193" y="189"/>
                    </a:lnTo>
                    <a:lnTo>
                      <a:pt x="193" y="189"/>
                    </a:lnTo>
                    <a:lnTo>
                      <a:pt x="193" y="186"/>
                    </a:lnTo>
                    <a:lnTo>
                      <a:pt x="193" y="182"/>
                    </a:lnTo>
                    <a:lnTo>
                      <a:pt x="199" y="176"/>
                    </a:lnTo>
                    <a:lnTo>
                      <a:pt x="199" y="174"/>
                    </a:lnTo>
                    <a:lnTo>
                      <a:pt x="202" y="174"/>
                    </a:lnTo>
                    <a:lnTo>
                      <a:pt x="204" y="177"/>
                    </a:lnTo>
                    <a:lnTo>
                      <a:pt x="207" y="176"/>
                    </a:lnTo>
                    <a:lnTo>
                      <a:pt x="209" y="176"/>
                    </a:lnTo>
                    <a:lnTo>
                      <a:pt x="209" y="174"/>
                    </a:lnTo>
                    <a:lnTo>
                      <a:pt x="204" y="172"/>
                    </a:lnTo>
                    <a:lnTo>
                      <a:pt x="202" y="170"/>
                    </a:lnTo>
                    <a:lnTo>
                      <a:pt x="204" y="169"/>
                    </a:lnTo>
                    <a:lnTo>
                      <a:pt x="205" y="167"/>
                    </a:lnTo>
                    <a:lnTo>
                      <a:pt x="209" y="164"/>
                    </a:lnTo>
                    <a:lnTo>
                      <a:pt x="214" y="164"/>
                    </a:lnTo>
                    <a:lnTo>
                      <a:pt x="216" y="160"/>
                    </a:lnTo>
                    <a:lnTo>
                      <a:pt x="217" y="162"/>
                    </a:lnTo>
                    <a:lnTo>
                      <a:pt x="217" y="162"/>
                    </a:lnTo>
                    <a:lnTo>
                      <a:pt x="219" y="170"/>
                    </a:lnTo>
                    <a:lnTo>
                      <a:pt x="221" y="179"/>
                    </a:lnTo>
                    <a:lnTo>
                      <a:pt x="223" y="179"/>
                    </a:lnTo>
                    <a:lnTo>
                      <a:pt x="221" y="172"/>
                    </a:lnTo>
                    <a:lnTo>
                      <a:pt x="223" y="170"/>
                    </a:lnTo>
                    <a:lnTo>
                      <a:pt x="223" y="169"/>
                    </a:lnTo>
                    <a:lnTo>
                      <a:pt x="224" y="169"/>
                    </a:lnTo>
                    <a:lnTo>
                      <a:pt x="223" y="167"/>
                    </a:lnTo>
                    <a:lnTo>
                      <a:pt x="221" y="165"/>
                    </a:lnTo>
                    <a:lnTo>
                      <a:pt x="219" y="158"/>
                    </a:lnTo>
                    <a:lnTo>
                      <a:pt x="219" y="157"/>
                    </a:lnTo>
                    <a:lnTo>
                      <a:pt x="224" y="153"/>
                    </a:lnTo>
                    <a:lnTo>
                      <a:pt x="228" y="152"/>
                    </a:lnTo>
                    <a:lnTo>
                      <a:pt x="233" y="155"/>
                    </a:lnTo>
                    <a:lnTo>
                      <a:pt x="234" y="155"/>
                    </a:lnTo>
                    <a:lnTo>
                      <a:pt x="236" y="153"/>
                    </a:lnTo>
                    <a:lnTo>
                      <a:pt x="241" y="152"/>
                    </a:lnTo>
                    <a:lnTo>
                      <a:pt x="245" y="150"/>
                    </a:lnTo>
                    <a:lnTo>
                      <a:pt x="246" y="150"/>
                    </a:lnTo>
                    <a:lnTo>
                      <a:pt x="246" y="150"/>
                    </a:lnTo>
                    <a:lnTo>
                      <a:pt x="245" y="148"/>
                    </a:lnTo>
                    <a:lnTo>
                      <a:pt x="245" y="148"/>
                    </a:lnTo>
                    <a:lnTo>
                      <a:pt x="243" y="148"/>
                    </a:lnTo>
                    <a:lnTo>
                      <a:pt x="240" y="148"/>
                    </a:lnTo>
                    <a:lnTo>
                      <a:pt x="228" y="148"/>
                    </a:lnTo>
                    <a:lnTo>
                      <a:pt x="226" y="147"/>
                    </a:lnTo>
                    <a:lnTo>
                      <a:pt x="226" y="145"/>
                    </a:lnTo>
                    <a:lnTo>
                      <a:pt x="228" y="141"/>
                    </a:lnTo>
                    <a:lnTo>
                      <a:pt x="229" y="140"/>
                    </a:lnTo>
                    <a:lnTo>
                      <a:pt x="233" y="136"/>
                    </a:lnTo>
                    <a:lnTo>
                      <a:pt x="238" y="136"/>
                    </a:lnTo>
                    <a:lnTo>
                      <a:pt x="243" y="131"/>
                    </a:lnTo>
                    <a:lnTo>
                      <a:pt x="245" y="126"/>
                    </a:lnTo>
                    <a:lnTo>
                      <a:pt x="246" y="121"/>
                    </a:lnTo>
                    <a:lnTo>
                      <a:pt x="248" y="116"/>
                    </a:lnTo>
                    <a:lnTo>
                      <a:pt x="257" y="112"/>
                    </a:lnTo>
                    <a:lnTo>
                      <a:pt x="257" y="111"/>
                    </a:lnTo>
                    <a:lnTo>
                      <a:pt x="255" y="107"/>
                    </a:lnTo>
                    <a:lnTo>
                      <a:pt x="257" y="102"/>
                    </a:lnTo>
                    <a:lnTo>
                      <a:pt x="258" y="97"/>
                    </a:lnTo>
                    <a:lnTo>
                      <a:pt x="260" y="95"/>
                    </a:lnTo>
                    <a:lnTo>
                      <a:pt x="260" y="95"/>
                    </a:lnTo>
                    <a:lnTo>
                      <a:pt x="262" y="97"/>
                    </a:lnTo>
                    <a:lnTo>
                      <a:pt x="264" y="101"/>
                    </a:lnTo>
                    <a:lnTo>
                      <a:pt x="267" y="104"/>
                    </a:lnTo>
                    <a:lnTo>
                      <a:pt x="270" y="104"/>
                    </a:lnTo>
                    <a:lnTo>
                      <a:pt x="272" y="102"/>
                    </a:lnTo>
                    <a:lnTo>
                      <a:pt x="269" y="101"/>
                    </a:lnTo>
                    <a:lnTo>
                      <a:pt x="267" y="97"/>
                    </a:lnTo>
                    <a:lnTo>
                      <a:pt x="267" y="94"/>
                    </a:lnTo>
                    <a:lnTo>
                      <a:pt x="267" y="92"/>
                    </a:lnTo>
                    <a:lnTo>
                      <a:pt x="269" y="92"/>
                    </a:lnTo>
                    <a:lnTo>
                      <a:pt x="272" y="92"/>
                    </a:lnTo>
                    <a:lnTo>
                      <a:pt x="274" y="90"/>
                    </a:lnTo>
                    <a:lnTo>
                      <a:pt x="274" y="89"/>
                    </a:lnTo>
                    <a:lnTo>
                      <a:pt x="274" y="87"/>
                    </a:lnTo>
                    <a:lnTo>
                      <a:pt x="274" y="85"/>
                    </a:lnTo>
                    <a:lnTo>
                      <a:pt x="277" y="80"/>
                    </a:lnTo>
                    <a:lnTo>
                      <a:pt x="288" y="77"/>
                    </a:lnTo>
                    <a:lnTo>
                      <a:pt x="288" y="78"/>
                    </a:lnTo>
                    <a:lnTo>
                      <a:pt x="288" y="87"/>
                    </a:lnTo>
                    <a:lnTo>
                      <a:pt x="286" y="94"/>
                    </a:lnTo>
                    <a:lnTo>
                      <a:pt x="286" y="97"/>
                    </a:lnTo>
                    <a:lnTo>
                      <a:pt x="288" y="94"/>
                    </a:lnTo>
                    <a:lnTo>
                      <a:pt x="291" y="82"/>
                    </a:lnTo>
                    <a:lnTo>
                      <a:pt x="293" y="75"/>
                    </a:lnTo>
                    <a:lnTo>
                      <a:pt x="294" y="72"/>
                    </a:lnTo>
                    <a:lnTo>
                      <a:pt x="296" y="72"/>
                    </a:lnTo>
                    <a:lnTo>
                      <a:pt x="298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3"/>
                    </a:lnTo>
                    <a:lnTo>
                      <a:pt x="300" y="83"/>
                    </a:lnTo>
                    <a:lnTo>
                      <a:pt x="300" y="87"/>
                    </a:lnTo>
                    <a:lnTo>
                      <a:pt x="298" y="92"/>
                    </a:lnTo>
                    <a:lnTo>
                      <a:pt x="294" y="101"/>
                    </a:lnTo>
                    <a:lnTo>
                      <a:pt x="294" y="102"/>
                    </a:lnTo>
                    <a:lnTo>
                      <a:pt x="294" y="102"/>
                    </a:lnTo>
                    <a:lnTo>
                      <a:pt x="296" y="101"/>
                    </a:lnTo>
                    <a:lnTo>
                      <a:pt x="303" y="90"/>
                    </a:lnTo>
                    <a:lnTo>
                      <a:pt x="306" y="92"/>
                    </a:lnTo>
                    <a:lnTo>
                      <a:pt x="306" y="92"/>
                    </a:lnTo>
                    <a:lnTo>
                      <a:pt x="306" y="89"/>
                    </a:lnTo>
                    <a:lnTo>
                      <a:pt x="303" y="87"/>
                    </a:lnTo>
                    <a:lnTo>
                      <a:pt x="303" y="83"/>
                    </a:lnTo>
                    <a:lnTo>
                      <a:pt x="303" y="75"/>
                    </a:lnTo>
                    <a:lnTo>
                      <a:pt x="305" y="70"/>
                    </a:lnTo>
                    <a:lnTo>
                      <a:pt x="310" y="72"/>
                    </a:lnTo>
                    <a:lnTo>
                      <a:pt x="311" y="70"/>
                    </a:lnTo>
                    <a:lnTo>
                      <a:pt x="313" y="72"/>
                    </a:lnTo>
                    <a:lnTo>
                      <a:pt x="315" y="72"/>
                    </a:lnTo>
                    <a:lnTo>
                      <a:pt x="317" y="66"/>
                    </a:lnTo>
                    <a:lnTo>
                      <a:pt x="320" y="65"/>
                    </a:lnTo>
                    <a:lnTo>
                      <a:pt x="323" y="70"/>
                    </a:lnTo>
                    <a:lnTo>
                      <a:pt x="327" y="72"/>
                    </a:lnTo>
                    <a:lnTo>
                      <a:pt x="330" y="77"/>
                    </a:lnTo>
                    <a:lnTo>
                      <a:pt x="330" y="75"/>
                    </a:lnTo>
                    <a:lnTo>
                      <a:pt x="329" y="65"/>
                    </a:lnTo>
                    <a:lnTo>
                      <a:pt x="327" y="61"/>
                    </a:lnTo>
                    <a:lnTo>
                      <a:pt x="323" y="60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8" y="53"/>
                    </a:lnTo>
                    <a:lnTo>
                      <a:pt x="322" y="51"/>
                    </a:lnTo>
                    <a:lnTo>
                      <a:pt x="327" y="53"/>
                    </a:lnTo>
                    <a:lnTo>
                      <a:pt x="332" y="49"/>
                    </a:lnTo>
                    <a:lnTo>
                      <a:pt x="332" y="51"/>
                    </a:lnTo>
                    <a:lnTo>
                      <a:pt x="335" y="48"/>
                    </a:lnTo>
                    <a:lnTo>
                      <a:pt x="337" y="51"/>
                    </a:lnTo>
                    <a:lnTo>
                      <a:pt x="339" y="49"/>
                    </a:lnTo>
                    <a:lnTo>
                      <a:pt x="339" y="46"/>
                    </a:lnTo>
                    <a:lnTo>
                      <a:pt x="344" y="44"/>
                    </a:lnTo>
                    <a:lnTo>
                      <a:pt x="347" y="46"/>
                    </a:lnTo>
                    <a:lnTo>
                      <a:pt x="349" y="49"/>
                    </a:lnTo>
                    <a:lnTo>
                      <a:pt x="351" y="53"/>
                    </a:lnTo>
                    <a:lnTo>
                      <a:pt x="351" y="60"/>
                    </a:lnTo>
                    <a:lnTo>
                      <a:pt x="354" y="65"/>
                    </a:lnTo>
                    <a:lnTo>
                      <a:pt x="356" y="66"/>
                    </a:lnTo>
                    <a:lnTo>
                      <a:pt x="358" y="66"/>
                    </a:lnTo>
                    <a:lnTo>
                      <a:pt x="358" y="65"/>
                    </a:lnTo>
                    <a:lnTo>
                      <a:pt x="356" y="63"/>
                    </a:lnTo>
                    <a:lnTo>
                      <a:pt x="356" y="60"/>
                    </a:lnTo>
                    <a:lnTo>
                      <a:pt x="356" y="54"/>
                    </a:lnTo>
                    <a:lnTo>
                      <a:pt x="358" y="51"/>
                    </a:lnTo>
                    <a:lnTo>
                      <a:pt x="363" y="43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5" y="29"/>
                    </a:lnTo>
                    <a:lnTo>
                      <a:pt x="377" y="26"/>
                    </a:lnTo>
                    <a:lnTo>
                      <a:pt x="378" y="26"/>
                    </a:lnTo>
                    <a:lnTo>
                      <a:pt x="378" y="24"/>
                    </a:lnTo>
                    <a:lnTo>
                      <a:pt x="375" y="22"/>
                    </a:lnTo>
                    <a:lnTo>
                      <a:pt x="375" y="19"/>
                    </a:lnTo>
                    <a:lnTo>
                      <a:pt x="378" y="15"/>
                    </a:lnTo>
                    <a:lnTo>
                      <a:pt x="382" y="8"/>
                    </a:lnTo>
                    <a:lnTo>
                      <a:pt x="385" y="8"/>
                    </a:lnTo>
                    <a:lnTo>
                      <a:pt x="385" y="10"/>
                    </a:lnTo>
                    <a:lnTo>
                      <a:pt x="390" y="12"/>
                    </a:lnTo>
                    <a:lnTo>
                      <a:pt x="392" y="15"/>
                    </a:lnTo>
                    <a:lnTo>
                      <a:pt x="394" y="17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7" y="14"/>
                    </a:lnTo>
                    <a:lnTo>
                      <a:pt x="400" y="14"/>
                    </a:lnTo>
                    <a:lnTo>
                      <a:pt x="402" y="15"/>
                    </a:lnTo>
                    <a:lnTo>
                      <a:pt x="402" y="15"/>
                    </a:lnTo>
                    <a:lnTo>
                      <a:pt x="404" y="17"/>
                    </a:lnTo>
                    <a:lnTo>
                      <a:pt x="404" y="19"/>
                    </a:lnTo>
                    <a:lnTo>
                      <a:pt x="402" y="22"/>
                    </a:lnTo>
                    <a:lnTo>
                      <a:pt x="397" y="27"/>
                    </a:lnTo>
                    <a:lnTo>
                      <a:pt x="394" y="34"/>
                    </a:lnTo>
                    <a:lnTo>
                      <a:pt x="394" y="37"/>
                    </a:lnTo>
                    <a:lnTo>
                      <a:pt x="392" y="48"/>
                    </a:lnTo>
                    <a:lnTo>
                      <a:pt x="388" y="53"/>
                    </a:lnTo>
                    <a:lnTo>
                      <a:pt x="388" y="58"/>
                    </a:lnTo>
                    <a:lnTo>
                      <a:pt x="390" y="60"/>
                    </a:lnTo>
                    <a:lnTo>
                      <a:pt x="394" y="58"/>
                    </a:lnTo>
                    <a:lnTo>
                      <a:pt x="397" y="53"/>
                    </a:lnTo>
                    <a:lnTo>
                      <a:pt x="399" y="46"/>
                    </a:lnTo>
                    <a:lnTo>
                      <a:pt x="407" y="31"/>
                    </a:lnTo>
                    <a:lnTo>
                      <a:pt x="412" y="20"/>
                    </a:lnTo>
                    <a:lnTo>
                      <a:pt x="418" y="14"/>
                    </a:lnTo>
                    <a:lnTo>
                      <a:pt x="421" y="12"/>
                    </a:lnTo>
                    <a:lnTo>
                      <a:pt x="423" y="17"/>
                    </a:lnTo>
                    <a:lnTo>
                      <a:pt x="421" y="24"/>
                    </a:lnTo>
                    <a:lnTo>
                      <a:pt x="419" y="27"/>
                    </a:lnTo>
                    <a:lnTo>
                      <a:pt x="421" y="29"/>
                    </a:lnTo>
                    <a:lnTo>
                      <a:pt x="421" y="34"/>
                    </a:lnTo>
                    <a:lnTo>
                      <a:pt x="419" y="37"/>
                    </a:lnTo>
                    <a:lnTo>
                      <a:pt x="419" y="41"/>
                    </a:lnTo>
                    <a:lnTo>
                      <a:pt x="419" y="43"/>
                    </a:lnTo>
                    <a:lnTo>
                      <a:pt x="421" y="43"/>
                    </a:lnTo>
                    <a:lnTo>
                      <a:pt x="428" y="37"/>
                    </a:lnTo>
                    <a:lnTo>
                      <a:pt x="428" y="31"/>
                    </a:lnTo>
                    <a:lnTo>
                      <a:pt x="430" y="27"/>
                    </a:lnTo>
                    <a:lnTo>
                      <a:pt x="431" y="24"/>
                    </a:lnTo>
                    <a:lnTo>
                      <a:pt x="433" y="20"/>
                    </a:lnTo>
                    <a:lnTo>
                      <a:pt x="438" y="20"/>
                    </a:lnTo>
                    <a:lnTo>
                      <a:pt x="438" y="19"/>
                    </a:lnTo>
                    <a:lnTo>
                      <a:pt x="433" y="14"/>
                    </a:lnTo>
                    <a:lnTo>
                      <a:pt x="431" y="12"/>
                    </a:lnTo>
                    <a:lnTo>
                      <a:pt x="433" y="8"/>
                    </a:lnTo>
                    <a:lnTo>
                      <a:pt x="438" y="3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50" y="7"/>
                    </a:lnTo>
                    <a:lnTo>
                      <a:pt x="454" y="10"/>
                    </a:lnTo>
                    <a:lnTo>
                      <a:pt x="454" y="17"/>
                    </a:lnTo>
                    <a:lnTo>
                      <a:pt x="454" y="19"/>
                    </a:lnTo>
                    <a:lnTo>
                      <a:pt x="452" y="20"/>
                    </a:lnTo>
                    <a:lnTo>
                      <a:pt x="445" y="26"/>
                    </a:lnTo>
                    <a:lnTo>
                      <a:pt x="445" y="27"/>
                    </a:lnTo>
                    <a:lnTo>
                      <a:pt x="447" y="29"/>
                    </a:lnTo>
                    <a:lnTo>
                      <a:pt x="450" y="26"/>
                    </a:lnTo>
                    <a:lnTo>
                      <a:pt x="452" y="27"/>
                    </a:lnTo>
                    <a:lnTo>
                      <a:pt x="450" y="32"/>
                    </a:lnTo>
                    <a:lnTo>
                      <a:pt x="450" y="41"/>
                    </a:lnTo>
                    <a:lnTo>
                      <a:pt x="450" y="46"/>
                    </a:lnTo>
                    <a:lnTo>
                      <a:pt x="450" y="49"/>
                    </a:lnTo>
                    <a:lnTo>
                      <a:pt x="450" y="51"/>
                    </a:lnTo>
                    <a:lnTo>
                      <a:pt x="452" y="43"/>
                    </a:lnTo>
                    <a:lnTo>
                      <a:pt x="452" y="41"/>
                    </a:lnTo>
                    <a:lnTo>
                      <a:pt x="455" y="37"/>
                    </a:lnTo>
                    <a:lnTo>
                      <a:pt x="455" y="31"/>
                    </a:lnTo>
                    <a:lnTo>
                      <a:pt x="459" y="22"/>
                    </a:lnTo>
                    <a:lnTo>
                      <a:pt x="460" y="19"/>
                    </a:lnTo>
                    <a:lnTo>
                      <a:pt x="462" y="17"/>
                    </a:lnTo>
                    <a:lnTo>
                      <a:pt x="467" y="17"/>
                    </a:lnTo>
                    <a:lnTo>
                      <a:pt x="471" y="19"/>
                    </a:lnTo>
                    <a:lnTo>
                      <a:pt x="472" y="22"/>
                    </a:lnTo>
                    <a:lnTo>
                      <a:pt x="474" y="24"/>
                    </a:lnTo>
                    <a:lnTo>
                      <a:pt x="477" y="26"/>
                    </a:lnTo>
                    <a:lnTo>
                      <a:pt x="479" y="27"/>
                    </a:lnTo>
                    <a:lnTo>
                      <a:pt x="479" y="29"/>
                    </a:lnTo>
                    <a:lnTo>
                      <a:pt x="481" y="29"/>
                    </a:lnTo>
                    <a:lnTo>
                      <a:pt x="484" y="27"/>
                    </a:lnTo>
                    <a:lnTo>
                      <a:pt x="486" y="26"/>
                    </a:lnTo>
                    <a:lnTo>
                      <a:pt x="489" y="31"/>
                    </a:lnTo>
                    <a:lnTo>
                      <a:pt x="489" y="34"/>
                    </a:lnTo>
                    <a:lnTo>
                      <a:pt x="489" y="36"/>
                    </a:lnTo>
                    <a:lnTo>
                      <a:pt x="493" y="34"/>
                    </a:lnTo>
                    <a:lnTo>
                      <a:pt x="496" y="36"/>
                    </a:lnTo>
                    <a:lnTo>
                      <a:pt x="503" y="43"/>
                    </a:lnTo>
                    <a:lnTo>
                      <a:pt x="503" y="46"/>
                    </a:lnTo>
                    <a:lnTo>
                      <a:pt x="503" y="51"/>
                    </a:lnTo>
                    <a:lnTo>
                      <a:pt x="495" y="54"/>
                    </a:lnTo>
                    <a:lnTo>
                      <a:pt x="489" y="60"/>
                    </a:lnTo>
                    <a:lnTo>
                      <a:pt x="484" y="60"/>
                    </a:lnTo>
                    <a:lnTo>
                      <a:pt x="462" y="58"/>
                    </a:lnTo>
                    <a:lnTo>
                      <a:pt x="462" y="61"/>
                    </a:lnTo>
                    <a:lnTo>
                      <a:pt x="477" y="66"/>
                    </a:lnTo>
                    <a:lnTo>
                      <a:pt x="477" y="70"/>
                    </a:lnTo>
                    <a:lnTo>
                      <a:pt x="477" y="73"/>
                    </a:lnTo>
                    <a:lnTo>
                      <a:pt x="477" y="77"/>
                    </a:lnTo>
                    <a:lnTo>
                      <a:pt x="477" y="78"/>
                    </a:lnTo>
                    <a:lnTo>
                      <a:pt x="479" y="80"/>
                    </a:lnTo>
                    <a:lnTo>
                      <a:pt x="481" y="82"/>
                    </a:lnTo>
                    <a:lnTo>
                      <a:pt x="484" y="80"/>
                    </a:lnTo>
                    <a:lnTo>
                      <a:pt x="486" y="82"/>
                    </a:lnTo>
                    <a:lnTo>
                      <a:pt x="488" y="80"/>
                    </a:lnTo>
                    <a:lnTo>
                      <a:pt x="488" y="75"/>
                    </a:lnTo>
                    <a:lnTo>
                      <a:pt x="489" y="73"/>
                    </a:lnTo>
                    <a:lnTo>
                      <a:pt x="491" y="75"/>
                    </a:lnTo>
                    <a:lnTo>
                      <a:pt x="493" y="80"/>
                    </a:lnTo>
                    <a:lnTo>
                      <a:pt x="493" y="82"/>
                    </a:lnTo>
                    <a:lnTo>
                      <a:pt x="495" y="77"/>
                    </a:lnTo>
                    <a:lnTo>
                      <a:pt x="496" y="78"/>
                    </a:lnTo>
                    <a:lnTo>
                      <a:pt x="498" y="77"/>
                    </a:lnTo>
                    <a:lnTo>
                      <a:pt x="501" y="78"/>
                    </a:lnTo>
                    <a:lnTo>
                      <a:pt x="501" y="78"/>
                    </a:lnTo>
                    <a:close/>
                    <a:moveTo>
                      <a:pt x="359" y="19"/>
                    </a:moveTo>
                    <a:lnTo>
                      <a:pt x="359" y="20"/>
                    </a:lnTo>
                    <a:lnTo>
                      <a:pt x="358" y="22"/>
                    </a:lnTo>
                    <a:lnTo>
                      <a:pt x="356" y="26"/>
                    </a:lnTo>
                    <a:lnTo>
                      <a:pt x="353" y="32"/>
                    </a:lnTo>
                    <a:lnTo>
                      <a:pt x="349" y="34"/>
                    </a:lnTo>
                    <a:lnTo>
                      <a:pt x="347" y="34"/>
                    </a:lnTo>
                    <a:lnTo>
                      <a:pt x="347" y="36"/>
                    </a:lnTo>
                    <a:lnTo>
                      <a:pt x="344" y="34"/>
                    </a:lnTo>
                    <a:lnTo>
                      <a:pt x="342" y="36"/>
                    </a:lnTo>
                    <a:lnTo>
                      <a:pt x="342" y="37"/>
                    </a:lnTo>
                    <a:lnTo>
                      <a:pt x="339" y="37"/>
                    </a:lnTo>
                    <a:lnTo>
                      <a:pt x="339" y="37"/>
                    </a:lnTo>
                    <a:lnTo>
                      <a:pt x="334" y="34"/>
                    </a:lnTo>
                    <a:lnTo>
                      <a:pt x="332" y="31"/>
                    </a:lnTo>
                    <a:lnTo>
                      <a:pt x="330" y="29"/>
                    </a:lnTo>
                    <a:lnTo>
                      <a:pt x="334" y="29"/>
                    </a:lnTo>
                    <a:lnTo>
                      <a:pt x="335" y="27"/>
                    </a:lnTo>
                    <a:lnTo>
                      <a:pt x="337" y="29"/>
                    </a:lnTo>
                    <a:lnTo>
                      <a:pt x="339" y="26"/>
                    </a:lnTo>
                    <a:lnTo>
                      <a:pt x="342" y="26"/>
                    </a:lnTo>
                    <a:lnTo>
                      <a:pt x="347" y="24"/>
                    </a:lnTo>
                    <a:lnTo>
                      <a:pt x="349" y="26"/>
                    </a:lnTo>
                    <a:lnTo>
                      <a:pt x="354" y="19"/>
                    </a:lnTo>
                    <a:lnTo>
                      <a:pt x="356" y="19"/>
                    </a:lnTo>
                    <a:lnTo>
                      <a:pt x="358" y="17"/>
                    </a:lnTo>
                    <a:lnTo>
                      <a:pt x="359" y="19"/>
                    </a:lnTo>
                    <a:lnTo>
                      <a:pt x="359" y="19"/>
                    </a:lnTo>
                    <a:close/>
                    <a:moveTo>
                      <a:pt x="370" y="34"/>
                    </a:moveTo>
                    <a:lnTo>
                      <a:pt x="366" y="36"/>
                    </a:lnTo>
                    <a:lnTo>
                      <a:pt x="365" y="34"/>
                    </a:lnTo>
                    <a:lnTo>
                      <a:pt x="363" y="32"/>
                    </a:lnTo>
                    <a:lnTo>
                      <a:pt x="363" y="27"/>
                    </a:lnTo>
                    <a:lnTo>
                      <a:pt x="365" y="26"/>
                    </a:lnTo>
                    <a:lnTo>
                      <a:pt x="366" y="24"/>
                    </a:lnTo>
                    <a:lnTo>
                      <a:pt x="366" y="24"/>
                    </a:lnTo>
                    <a:lnTo>
                      <a:pt x="366" y="26"/>
                    </a:lnTo>
                    <a:lnTo>
                      <a:pt x="370" y="26"/>
                    </a:lnTo>
                    <a:lnTo>
                      <a:pt x="371" y="29"/>
                    </a:lnTo>
                    <a:lnTo>
                      <a:pt x="370" y="34"/>
                    </a:lnTo>
                    <a:lnTo>
                      <a:pt x="370" y="34"/>
                    </a:lnTo>
                    <a:close/>
                    <a:moveTo>
                      <a:pt x="363" y="34"/>
                    </a:moveTo>
                    <a:lnTo>
                      <a:pt x="363" y="37"/>
                    </a:lnTo>
                    <a:lnTo>
                      <a:pt x="363" y="39"/>
                    </a:lnTo>
                    <a:lnTo>
                      <a:pt x="361" y="43"/>
                    </a:lnTo>
                    <a:lnTo>
                      <a:pt x="358" y="48"/>
                    </a:lnTo>
                    <a:lnTo>
                      <a:pt x="358" y="48"/>
                    </a:lnTo>
                    <a:lnTo>
                      <a:pt x="356" y="49"/>
                    </a:lnTo>
                    <a:lnTo>
                      <a:pt x="354" y="49"/>
                    </a:lnTo>
                    <a:lnTo>
                      <a:pt x="353" y="49"/>
                    </a:lnTo>
                    <a:lnTo>
                      <a:pt x="353" y="46"/>
                    </a:lnTo>
                    <a:lnTo>
                      <a:pt x="353" y="44"/>
                    </a:lnTo>
                    <a:lnTo>
                      <a:pt x="351" y="46"/>
                    </a:lnTo>
                    <a:lnTo>
                      <a:pt x="349" y="44"/>
                    </a:lnTo>
                    <a:lnTo>
                      <a:pt x="349" y="43"/>
                    </a:lnTo>
                    <a:lnTo>
                      <a:pt x="349" y="41"/>
                    </a:lnTo>
                    <a:lnTo>
                      <a:pt x="351" y="39"/>
                    </a:lnTo>
                    <a:lnTo>
                      <a:pt x="354" y="37"/>
                    </a:lnTo>
                    <a:lnTo>
                      <a:pt x="356" y="37"/>
                    </a:lnTo>
                    <a:lnTo>
                      <a:pt x="361" y="31"/>
                    </a:lnTo>
                    <a:lnTo>
                      <a:pt x="361" y="32"/>
                    </a:lnTo>
                    <a:lnTo>
                      <a:pt x="363" y="34"/>
                    </a:lnTo>
                    <a:close/>
                    <a:moveTo>
                      <a:pt x="288" y="54"/>
                    </a:moveTo>
                    <a:lnTo>
                      <a:pt x="289" y="54"/>
                    </a:lnTo>
                    <a:lnTo>
                      <a:pt x="291" y="54"/>
                    </a:lnTo>
                    <a:lnTo>
                      <a:pt x="291" y="54"/>
                    </a:lnTo>
                    <a:lnTo>
                      <a:pt x="293" y="58"/>
                    </a:lnTo>
                    <a:lnTo>
                      <a:pt x="294" y="58"/>
                    </a:lnTo>
                    <a:lnTo>
                      <a:pt x="294" y="60"/>
                    </a:lnTo>
                    <a:lnTo>
                      <a:pt x="293" y="61"/>
                    </a:lnTo>
                    <a:lnTo>
                      <a:pt x="291" y="61"/>
                    </a:lnTo>
                    <a:lnTo>
                      <a:pt x="289" y="61"/>
                    </a:lnTo>
                    <a:lnTo>
                      <a:pt x="288" y="60"/>
                    </a:lnTo>
                    <a:lnTo>
                      <a:pt x="288" y="56"/>
                    </a:lnTo>
                    <a:lnTo>
                      <a:pt x="286" y="53"/>
                    </a:lnTo>
                    <a:lnTo>
                      <a:pt x="286" y="51"/>
                    </a:lnTo>
                    <a:lnTo>
                      <a:pt x="288" y="51"/>
                    </a:lnTo>
                    <a:lnTo>
                      <a:pt x="288" y="54"/>
                    </a:lnTo>
                    <a:lnTo>
                      <a:pt x="288" y="54"/>
                    </a:lnTo>
                    <a:close/>
                    <a:moveTo>
                      <a:pt x="279" y="61"/>
                    </a:moveTo>
                    <a:lnTo>
                      <a:pt x="281" y="65"/>
                    </a:lnTo>
                    <a:lnTo>
                      <a:pt x="282" y="65"/>
                    </a:lnTo>
                    <a:lnTo>
                      <a:pt x="282" y="63"/>
                    </a:lnTo>
                    <a:lnTo>
                      <a:pt x="282" y="63"/>
                    </a:lnTo>
                    <a:lnTo>
                      <a:pt x="286" y="65"/>
                    </a:lnTo>
                    <a:lnTo>
                      <a:pt x="286" y="68"/>
                    </a:lnTo>
                    <a:lnTo>
                      <a:pt x="282" y="72"/>
                    </a:lnTo>
                    <a:lnTo>
                      <a:pt x="281" y="77"/>
                    </a:lnTo>
                    <a:lnTo>
                      <a:pt x="277" y="77"/>
                    </a:lnTo>
                    <a:lnTo>
                      <a:pt x="276" y="77"/>
                    </a:lnTo>
                    <a:lnTo>
                      <a:pt x="274" y="80"/>
                    </a:lnTo>
                    <a:lnTo>
                      <a:pt x="272" y="82"/>
                    </a:lnTo>
                    <a:lnTo>
                      <a:pt x="270" y="85"/>
                    </a:lnTo>
                    <a:lnTo>
                      <a:pt x="270" y="87"/>
                    </a:lnTo>
                    <a:lnTo>
                      <a:pt x="269" y="89"/>
                    </a:lnTo>
                    <a:lnTo>
                      <a:pt x="262" y="90"/>
                    </a:lnTo>
                    <a:lnTo>
                      <a:pt x="260" y="92"/>
                    </a:lnTo>
                    <a:lnTo>
                      <a:pt x="257" y="90"/>
                    </a:lnTo>
                    <a:lnTo>
                      <a:pt x="255" y="89"/>
                    </a:lnTo>
                    <a:lnTo>
                      <a:pt x="257" y="87"/>
                    </a:lnTo>
                    <a:lnTo>
                      <a:pt x="258" y="87"/>
                    </a:lnTo>
                    <a:lnTo>
                      <a:pt x="258" y="83"/>
                    </a:lnTo>
                    <a:lnTo>
                      <a:pt x="260" y="82"/>
                    </a:lnTo>
                    <a:lnTo>
                      <a:pt x="260" y="82"/>
                    </a:lnTo>
                    <a:lnTo>
                      <a:pt x="262" y="78"/>
                    </a:lnTo>
                    <a:lnTo>
                      <a:pt x="262" y="78"/>
                    </a:lnTo>
                    <a:lnTo>
                      <a:pt x="264" y="78"/>
                    </a:lnTo>
                    <a:lnTo>
                      <a:pt x="265" y="77"/>
                    </a:lnTo>
                    <a:lnTo>
                      <a:pt x="267" y="77"/>
                    </a:lnTo>
                    <a:lnTo>
                      <a:pt x="267" y="78"/>
                    </a:lnTo>
                    <a:lnTo>
                      <a:pt x="267" y="75"/>
                    </a:lnTo>
                    <a:lnTo>
                      <a:pt x="267" y="73"/>
                    </a:lnTo>
                    <a:lnTo>
                      <a:pt x="267" y="72"/>
                    </a:lnTo>
                    <a:lnTo>
                      <a:pt x="270" y="68"/>
                    </a:lnTo>
                    <a:lnTo>
                      <a:pt x="272" y="65"/>
                    </a:lnTo>
                    <a:lnTo>
                      <a:pt x="274" y="63"/>
                    </a:lnTo>
                    <a:lnTo>
                      <a:pt x="274" y="63"/>
                    </a:lnTo>
                    <a:lnTo>
                      <a:pt x="276" y="61"/>
                    </a:lnTo>
                    <a:lnTo>
                      <a:pt x="274" y="58"/>
                    </a:lnTo>
                    <a:lnTo>
                      <a:pt x="276" y="56"/>
                    </a:lnTo>
                    <a:lnTo>
                      <a:pt x="276" y="53"/>
                    </a:lnTo>
                    <a:lnTo>
                      <a:pt x="277" y="53"/>
                    </a:lnTo>
                    <a:lnTo>
                      <a:pt x="279" y="56"/>
                    </a:lnTo>
                    <a:lnTo>
                      <a:pt x="279" y="61"/>
                    </a:lnTo>
                    <a:lnTo>
                      <a:pt x="279" y="61"/>
                    </a:lnTo>
                    <a:close/>
                    <a:moveTo>
                      <a:pt x="308" y="61"/>
                    </a:moveTo>
                    <a:lnTo>
                      <a:pt x="306" y="61"/>
                    </a:lnTo>
                    <a:lnTo>
                      <a:pt x="305" y="63"/>
                    </a:lnTo>
                    <a:lnTo>
                      <a:pt x="305" y="61"/>
                    </a:lnTo>
                    <a:lnTo>
                      <a:pt x="303" y="61"/>
                    </a:lnTo>
                    <a:lnTo>
                      <a:pt x="301" y="61"/>
                    </a:lnTo>
                    <a:lnTo>
                      <a:pt x="301" y="60"/>
                    </a:lnTo>
                    <a:lnTo>
                      <a:pt x="301" y="58"/>
                    </a:lnTo>
                    <a:lnTo>
                      <a:pt x="303" y="54"/>
                    </a:lnTo>
                    <a:lnTo>
                      <a:pt x="305" y="53"/>
                    </a:lnTo>
                    <a:lnTo>
                      <a:pt x="308" y="53"/>
                    </a:lnTo>
                    <a:lnTo>
                      <a:pt x="308" y="54"/>
                    </a:lnTo>
                    <a:lnTo>
                      <a:pt x="308" y="61"/>
                    </a:lnTo>
                    <a:lnTo>
                      <a:pt x="308" y="61"/>
                    </a:lnTo>
                    <a:close/>
                    <a:moveTo>
                      <a:pt x="484" y="77"/>
                    </a:moveTo>
                    <a:lnTo>
                      <a:pt x="481" y="78"/>
                    </a:lnTo>
                    <a:lnTo>
                      <a:pt x="479" y="77"/>
                    </a:lnTo>
                    <a:lnTo>
                      <a:pt x="481" y="75"/>
                    </a:lnTo>
                    <a:lnTo>
                      <a:pt x="483" y="72"/>
                    </a:lnTo>
                    <a:lnTo>
                      <a:pt x="483" y="72"/>
                    </a:lnTo>
                    <a:lnTo>
                      <a:pt x="484" y="73"/>
                    </a:lnTo>
                    <a:lnTo>
                      <a:pt x="486" y="75"/>
                    </a:lnTo>
                    <a:lnTo>
                      <a:pt x="484" y="77"/>
                    </a:lnTo>
                    <a:close/>
                    <a:moveTo>
                      <a:pt x="245" y="89"/>
                    </a:moveTo>
                    <a:lnTo>
                      <a:pt x="246" y="92"/>
                    </a:lnTo>
                    <a:lnTo>
                      <a:pt x="248" y="90"/>
                    </a:lnTo>
                    <a:lnTo>
                      <a:pt x="250" y="90"/>
                    </a:lnTo>
                    <a:lnTo>
                      <a:pt x="252" y="90"/>
                    </a:lnTo>
                    <a:lnTo>
                      <a:pt x="253" y="94"/>
                    </a:lnTo>
                    <a:lnTo>
                      <a:pt x="255" y="94"/>
                    </a:lnTo>
                    <a:lnTo>
                      <a:pt x="255" y="95"/>
                    </a:lnTo>
                    <a:lnTo>
                      <a:pt x="257" y="99"/>
                    </a:lnTo>
                    <a:lnTo>
                      <a:pt x="255" y="102"/>
                    </a:lnTo>
                    <a:lnTo>
                      <a:pt x="253" y="102"/>
                    </a:lnTo>
                    <a:lnTo>
                      <a:pt x="253" y="106"/>
                    </a:lnTo>
                    <a:lnTo>
                      <a:pt x="253" y="109"/>
                    </a:lnTo>
                    <a:lnTo>
                      <a:pt x="250" y="111"/>
                    </a:lnTo>
                    <a:lnTo>
                      <a:pt x="246" y="112"/>
                    </a:lnTo>
                    <a:lnTo>
                      <a:pt x="245" y="111"/>
                    </a:lnTo>
                    <a:lnTo>
                      <a:pt x="241" y="114"/>
                    </a:lnTo>
                    <a:lnTo>
                      <a:pt x="238" y="119"/>
                    </a:lnTo>
                    <a:lnTo>
                      <a:pt x="236" y="119"/>
                    </a:lnTo>
                    <a:lnTo>
                      <a:pt x="236" y="118"/>
                    </a:lnTo>
                    <a:lnTo>
                      <a:pt x="234" y="118"/>
                    </a:lnTo>
                    <a:lnTo>
                      <a:pt x="231" y="116"/>
                    </a:lnTo>
                    <a:lnTo>
                      <a:pt x="231" y="116"/>
                    </a:lnTo>
                    <a:lnTo>
                      <a:pt x="233" y="114"/>
                    </a:lnTo>
                    <a:lnTo>
                      <a:pt x="234" y="112"/>
                    </a:lnTo>
                    <a:lnTo>
                      <a:pt x="234" y="111"/>
                    </a:lnTo>
                    <a:lnTo>
                      <a:pt x="234" y="106"/>
                    </a:lnTo>
                    <a:lnTo>
                      <a:pt x="234" y="102"/>
                    </a:lnTo>
                    <a:lnTo>
                      <a:pt x="234" y="101"/>
                    </a:lnTo>
                    <a:lnTo>
                      <a:pt x="236" y="99"/>
                    </a:lnTo>
                    <a:lnTo>
                      <a:pt x="241" y="101"/>
                    </a:lnTo>
                    <a:lnTo>
                      <a:pt x="243" y="99"/>
                    </a:lnTo>
                    <a:lnTo>
                      <a:pt x="243" y="97"/>
                    </a:lnTo>
                    <a:lnTo>
                      <a:pt x="240" y="95"/>
                    </a:lnTo>
                    <a:lnTo>
                      <a:pt x="240" y="94"/>
                    </a:lnTo>
                    <a:lnTo>
                      <a:pt x="241" y="92"/>
                    </a:lnTo>
                    <a:lnTo>
                      <a:pt x="245" y="92"/>
                    </a:lnTo>
                    <a:lnTo>
                      <a:pt x="245" y="90"/>
                    </a:lnTo>
                    <a:lnTo>
                      <a:pt x="245" y="89"/>
                    </a:lnTo>
                    <a:lnTo>
                      <a:pt x="245" y="89"/>
                    </a:lnTo>
                    <a:lnTo>
                      <a:pt x="245" y="89"/>
                    </a:lnTo>
                    <a:close/>
                    <a:moveTo>
                      <a:pt x="212" y="143"/>
                    </a:moveTo>
                    <a:lnTo>
                      <a:pt x="212" y="145"/>
                    </a:lnTo>
                    <a:lnTo>
                      <a:pt x="214" y="140"/>
                    </a:lnTo>
                    <a:lnTo>
                      <a:pt x="217" y="138"/>
                    </a:lnTo>
                    <a:lnTo>
                      <a:pt x="217" y="136"/>
                    </a:lnTo>
                    <a:lnTo>
                      <a:pt x="219" y="135"/>
                    </a:lnTo>
                    <a:lnTo>
                      <a:pt x="219" y="131"/>
                    </a:lnTo>
                    <a:lnTo>
                      <a:pt x="219" y="130"/>
                    </a:lnTo>
                    <a:lnTo>
                      <a:pt x="221" y="128"/>
                    </a:lnTo>
                    <a:lnTo>
                      <a:pt x="221" y="128"/>
                    </a:lnTo>
                    <a:lnTo>
                      <a:pt x="223" y="128"/>
                    </a:lnTo>
                    <a:lnTo>
                      <a:pt x="224" y="130"/>
                    </a:lnTo>
                    <a:lnTo>
                      <a:pt x="226" y="131"/>
                    </a:lnTo>
                    <a:lnTo>
                      <a:pt x="226" y="136"/>
                    </a:lnTo>
                    <a:lnTo>
                      <a:pt x="226" y="140"/>
                    </a:lnTo>
                    <a:lnTo>
                      <a:pt x="223" y="143"/>
                    </a:lnTo>
                    <a:lnTo>
                      <a:pt x="219" y="145"/>
                    </a:lnTo>
                    <a:lnTo>
                      <a:pt x="217" y="148"/>
                    </a:lnTo>
                    <a:lnTo>
                      <a:pt x="216" y="152"/>
                    </a:lnTo>
                    <a:lnTo>
                      <a:pt x="214" y="153"/>
                    </a:lnTo>
                    <a:lnTo>
                      <a:pt x="214" y="152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11" y="155"/>
                    </a:lnTo>
                    <a:lnTo>
                      <a:pt x="205" y="157"/>
                    </a:lnTo>
                    <a:lnTo>
                      <a:pt x="204" y="157"/>
                    </a:lnTo>
                    <a:lnTo>
                      <a:pt x="204" y="153"/>
                    </a:lnTo>
                    <a:lnTo>
                      <a:pt x="202" y="153"/>
                    </a:lnTo>
                    <a:lnTo>
                      <a:pt x="200" y="157"/>
                    </a:lnTo>
                    <a:lnTo>
                      <a:pt x="199" y="158"/>
                    </a:lnTo>
                    <a:lnTo>
                      <a:pt x="197" y="158"/>
                    </a:lnTo>
                    <a:lnTo>
                      <a:pt x="195" y="157"/>
                    </a:lnTo>
                    <a:lnTo>
                      <a:pt x="190" y="162"/>
                    </a:lnTo>
                    <a:lnTo>
                      <a:pt x="185" y="164"/>
                    </a:lnTo>
                    <a:lnTo>
                      <a:pt x="183" y="164"/>
                    </a:lnTo>
                    <a:lnTo>
                      <a:pt x="183" y="160"/>
                    </a:lnTo>
                    <a:lnTo>
                      <a:pt x="187" y="155"/>
                    </a:lnTo>
                    <a:lnTo>
                      <a:pt x="188" y="152"/>
                    </a:lnTo>
                    <a:lnTo>
                      <a:pt x="199" y="150"/>
                    </a:lnTo>
                    <a:lnTo>
                      <a:pt x="205" y="141"/>
                    </a:lnTo>
                    <a:lnTo>
                      <a:pt x="205" y="131"/>
                    </a:lnTo>
                    <a:lnTo>
                      <a:pt x="207" y="128"/>
                    </a:lnTo>
                    <a:lnTo>
                      <a:pt x="207" y="124"/>
                    </a:lnTo>
                    <a:lnTo>
                      <a:pt x="205" y="124"/>
                    </a:lnTo>
                    <a:lnTo>
                      <a:pt x="205" y="121"/>
                    </a:lnTo>
                    <a:lnTo>
                      <a:pt x="205" y="118"/>
                    </a:lnTo>
                    <a:lnTo>
                      <a:pt x="209" y="114"/>
                    </a:lnTo>
                    <a:lnTo>
                      <a:pt x="211" y="111"/>
                    </a:lnTo>
                    <a:lnTo>
                      <a:pt x="214" y="106"/>
                    </a:lnTo>
                    <a:lnTo>
                      <a:pt x="216" y="104"/>
                    </a:lnTo>
                    <a:lnTo>
                      <a:pt x="217" y="104"/>
                    </a:lnTo>
                    <a:lnTo>
                      <a:pt x="219" y="106"/>
                    </a:lnTo>
                    <a:lnTo>
                      <a:pt x="217" y="109"/>
                    </a:lnTo>
                    <a:lnTo>
                      <a:pt x="216" y="114"/>
                    </a:lnTo>
                    <a:lnTo>
                      <a:pt x="212" y="119"/>
                    </a:lnTo>
                    <a:lnTo>
                      <a:pt x="212" y="123"/>
                    </a:lnTo>
                    <a:lnTo>
                      <a:pt x="214" y="126"/>
                    </a:lnTo>
                    <a:lnTo>
                      <a:pt x="214" y="130"/>
                    </a:lnTo>
                    <a:lnTo>
                      <a:pt x="214" y="135"/>
                    </a:lnTo>
                    <a:lnTo>
                      <a:pt x="212" y="141"/>
                    </a:lnTo>
                    <a:lnTo>
                      <a:pt x="212" y="143"/>
                    </a:lnTo>
                    <a:close/>
                    <a:moveTo>
                      <a:pt x="200" y="123"/>
                    </a:moveTo>
                    <a:lnTo>
                      <a:pt x="204" y="130"/>
                    </a:lnTo>
                    <a:lnTo>
                      <a:pt x="204" y="131"/>
                    </a:lnTo>
                    <a:lnTo>
                      <a:pt x="204" y="138"/>
                    </a:lnTo>
                    <a:lnTo>
                      <a:pt x="200" y="141"/>
                    </a:lnTo>
                    <a:lnTo>
                      <a:pt x="197" y="141"/>
                    </a:lnTo>
                    <a:lnTo>
                      <a:pt x="195" y="141"/>
                    </a:lnTo>
                    <a:lnTo>
                      <a:pt x="193" y="140"/>
                    </a:lnTo>
                    <a:lnTo>
                      <a:pt x="193" y="138"/>
                    </a:lnTo>
                    <a:lnTo>
                      <a:pt x="192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5" y="138"/>
                    </a:lnTo>
                    <a:lnTo>
                      <a:pt x="185" y="136"/>
                    </a:lnTo>
                    <a:lnTo>
                      <a:pt x="187" y="133"/>
                    </a:lnTo>
                    <a:lnTo>
                      <a:pt x="188" y="130"/>
                    </a:lnTo>
                    <a:lnTo>
                      <a:pt x="190" y="130"/>
                    </a:lnTo>
                    <a:lnTo>
                      <a:pt x="192" y="131"/>
                    </a:lnTo>
                    <a:lnTo>
                      <a:pt x="193" y="131"/>
                    </a:lnTo>
                    <a:lnTo>
                      <a:pt x="193" y="128"/>
                    </a:lnTo>
                    <a:lnTo>
                      <a:pt x="193" y="126"/>
                    </a:lnTo>
                    <a:lnTo>
                      <a:pt x="195" y="124"/>
                    </a:lnTo>
                    <a:lnTo>
                      <a:pt x="197" y="126"/>
                    </a:lnTo>
                    <a:lnTo>
                      <a:pt x="197" y="121"/>
                    </a:lnTo>
                    <a:lnTo>
                      <a:pt x="199" y="119"/>
                    </a:lnTo>
                    <a:lnTo>
                      <a:pt x="199" y="121"/>
                    </a:lnTo>
                    <a:lnTo>
                      <a:pt x="200" y="121"/>
                    </a:lnTo>
                    <a:lnTo>
                      <a:pt x="200" y="123"/>
                    </a:lnTo>
                    <a:lnTo>
                      <a:pt x="200" y="123"/>
                    </a:lnTo>
                    <a:close/>
                    <a:moveTo>
                      <a:pt x="175" y="158"/>
                    </a:moveTo>
                    <a:lnTo>
                      <a:pt x="176" y="160"/>
                    </a:lnTo>
                    <a:lnTo>
                      <a:pt x="180" y="160"/>
                    </a:lnTo>
                    <a:lnTo>
                      <a:pt x="180" y="160"/>
                    </a:lnTo>
                    <a:lnTo>
                      <a:pt x="180" y="162"/>
                    </a:lnTo>
                    <a:lnTo>
                      <a:pt x="178" y="164"/>
                    </a:lnTo>
                    <a:lnTo>
                      <a:pt x="175" y="164"/>
                    </a:lnTo>
                    <a:lnTo>
                      <a:pt x="175" y="167"/>
                    </a:lnTo>
                    <a:lnTo>
                      <a:pt x="173" y="167"/>
                    </a:lnTo>
                    <a:lnTo>
                      <a:pt x="171" y="167"/>
                    </a:lnTo>
                    <a:lnTo>
                      <a:pt x="169" y="167"/>
                    </a:lnTo>
                    <a:lnTo>
                      <a:pt x="168" y="170"/>
                    </a:lnTo>
                    <a:lnTo>
                      <a:pt x="166" y="169"/>
                    </a:lnTo>
                    <a:lnTo>
                      <a:pt x="166" y="169"/>
                    </a:lnTo>
                    <a:lnTo>
                      <a:pt x="166" y="172"/>
                    </a:lnTo>
                    <a:lnTo>
                      <a:pt x="164" y="172"/>
                    </a:lnTo>
                    <a:lnTo>
                      <a:pt x="163" y="172"/>
                    </a:lnTo>
                    <a:lnTo>
                      <a:pt x="163" y="169"/>
                    </a:lnTo>
                    <a:lnTo>
                      <a:pt x="163" y="167"/>
                    </a:lnTo>
                    <a:lnTo>
                      <a:pt x="164" y="164"/>
                    </a:lnTo>
                    <a:lnTo>
                      <a:pt x="166" y="164"/>
                    </a:lnTo>
                    <a:lnTo>
                      <a:pt x="166" y="164"/>
                    </a:lnTo>
                    <a:lnTo>
                      <a:pt x="169" y="160"/>
                    </a:lnTo>
                    <a:lnTo>
                      <a:pt x="171" y="158"/>
                    </a:lnTo>
                    <a:lnTo>
                      <a:pt x="173" y="158"/>
                    </a:lnTo>
                    <a:lnTo>
                      <a:pt x="175" y="158"/>
                    </a:lnTo>
                    <a:lnTo>
                      <a:pt x="175" y="158"/>
                    </a:lnTo>
                    <a:close/>
                    <a:moveTo>
                      <a:pt x="157" y="179"/>
                    </a:moveTo>
                    <a:lnTo>
                      <a:pt x="156" y="182"/>
                    </a:lnTo>
                    <a:lnTo>
                      <a:pt x="156" y="177"/>
                    </a:lnTo>
                    <a:lnTo>
                      <a:pt x="157" y="172"/>
                    </a:lnTo>
                    <a:lnTo>
                      <a:pt x="159" y="169"/>
                    </a:lnTo>
                    <a:lnTo>
                      <a:pt x="161" y="170"/>
                    </a:lnTo>
                    <a:lnTo>
                      <a:pt x="161" y="172"/>
                    </a:lnTo>
                    <a:lnTo>
                      <a:pt x="161" y="176"/>
                    </a:lnTo>
                    <a:lnTo>
                      <a:pt x="159" y="176"/>
                    </a:lnTo>
                    <a:lnTo>
                      <a:pt x="157" y="179"/>
                    </a:lnTo>
                    <a:lnTo>
                      <a:pt x="157" y="179"/>
                    </a:lnTo>
                    <a:close/>
                    <a:moveTo>
                      <a:pt x="147" y="269"/>
                    </a:moveTo>
                    <a:lnTo>
                      <a:pt x="146" y="269"/>
                    </a:lnTo>
                    <a:lnTo>
                      <a:pt x="146" y="268"/>
                    </a:lnTo>
                    <a:lnTo>
                      <a:pt x="147" y="264"/>
                    </a:lnTo>
                    <a:lnTo>
                      <a:pt x="147" y="264"/>
                    </a:lnTo>
                    <a:lnTo>
                      <a:pt x="147" y="262"/>
                    </a:lnTo>
                    <a:lnTo>
                      <a:pt x="149" y="261"/>
                    </a:lnTo>
                    <a:lnTo>
                      <a:pt x="151" y="262"/>
                    </a:lnTo>
                    <a:lnTo>
                      <a:pt x="151" y="264"/>
                    </a:lnTo>
                    <a:lnTo>
                      <a:pt x="151" y="268"/>
                    </a:lnTo>
                    <a:lnTo>
                      <a:pt x="147" y="269"/>
                    </a:lnTo>
                    <a:lnTo>
                      <a:pt x="147" y="269"/>
                    </a:lnTo>
                    <a:close/>
                    <a:moveTo>
                      <a:pt x="149" y="274"/>
                    </a:moveTo>
                    <a:lnTo>
                      <a:pt x="147" y="276"/>
                    </a:lnTo>
                    <a:lnTo>
                      <a:pt x="147" y="273"/>
                    </a:lnTo>
                    <a:lnTo>
                      <a:pt x="149" y="271"/>
                    </a:lnTo>
                    <a:lnTo>
                      <a:pt x="149" y="271"/>
                    </a:lnTo>
                    <a:lnTo>
                      <a:pt x="152" y="271"/>
                    </a:lnTo>
                    <a:lnTo>
                      <a:pt x="154" y="269"/>
                    </a:lnTo>
                    <a:lnTo>
                      <a:pt x="154" y="271"/>
                    </a:lnTo>
                    <a:lnTo>
                      <a:pt x="152" y="273"/>
                    </a:lnTo>
                    <a:lnTo>
                      <a:pt x="149" y="274"/>
                    </a:lnTo>
                    <a:lnTo>
                      <a:pt x="149" y="274"/>
                    </a:lnTo>
                    <a:close/>
                    <a:moveTo>
                      <a:pt x="139" y="288"/>
                    </a:moveTo>
                    <a:lnTo>
                      <a:pt x="137" y="290"/>
                    </a:lnTo>
                    <a:lnTo>
                      <a:pt x="135" y="290"/>
                    </a:lnTo>
                    <a:lnTo>
                      <a:pt x="135" y="288"/>
                    </a:lnTo>
                    <a:lnTo>
                      <a:pt x="135" y="285"/>
                    </a:lnTo>
                    <a:lnTo>
                      <a:pt x="137" y="285"/>
                    </a:lnTo>
                    <a:lnTo>
                      <a:pt x="139" y="285"/>
                    </a:lnTo>
                    <a:lnTo>
                      <a:pt x="139" y="286"/>
                    </a:lnTo>
                    <a:lnTo>
                      <a:pt x="139" y="288"/>
                    </a:lnTo>
                    <a:lnTo>
                      <a:pt x="139" y="288"/>
                    </a:lnTo>
                    <a:close/>
                    <a:moveTo>
                      <a:pt x="125" y="322"/>
                    </a:moveTo>
                    <a:lnTo>
                      <a:pt x="123" y="324"/>
                    </a:lnTo>
                    <a:lnTo>
                      <a:pt x="122" y="322"/>
                    </a:lnTo>
                    <a:lnTo>
                      <a:pt x="116" y="324"/>
                    </a:lnTo>
                    <a:lnTo>
                      <a:pt x="115" y="322"/>
                    </a:lnTo>
                    <a:lnTo>
                      <a:pt x="116" y="320"/>
                    </a:lnTo>
                    <a:lnTo>
                      <a:pt x="120" y="317"/>
                    </a:lnTo>
                    <a:lnTo>
                      <a:pt x="123" y="317"/>
                    </a:lnTo>
                    <a:lnTo>
                      <a:pt x="125" y="320"/>
                    </a:lnTo>
                    <a:lnTo>
                      <a:pt x="125" y="322"/>
                    </a:lnTo>
                    <a:lnTo>
                      <a:pt x="125" y="322"/>
                    </a:lnTo>
                    <a:close/>
                    <a:moveTo>
                      <a:pt x="72" y="375"/>
                    </a:moveTo>
                    <a:lnTo>
                      <a:pt x="68" y="375"/>
                    </a:lnTo>
                    <a:lnTo>
                      <a:pt x="68" y="375"/>
                    </a:lnTo>
                    <a:lnTo>
                      <a:pt x="70" y="373"/>
                    </a:lnTo>
                    <a:lnTo>
                      <a:pt x="75" y="372"/>
                    </a:lnTo>
                    <a:lnTo>
                      <a:pt x="77" y="370"/>
                    </a:lnTo>
                    <a:lnTo>
                      <a:pt x="77" y="370"/>
                    </a:lnTo>
                    <a:lnTo>
                      <a:pt x="77" y="372"/>
                    </a:lnTo>
                    <a:lnTo>
                      <a:pt x="79" y="373"/>
                    </a:lnTo>
                    <a:lnTo>
                      <a:pt x="77" y="373"/>
                    </a:lnTo>
                    <a:lnTo>
                      <a:pt x="72" y="375"/>
                    </a:lnTo>
                    <a:close/>
                    <a:moveTo>
                      <a:pt x="65" y="390"/>
                    </a:moveTo>
                    <a:lnTo>
                      <a:pt x="62" y="390"/>
                    </a:lnTo>
                    <a:lnTo>
                      <a:pt x="60" y="389"/>
                    </a:lnTo>
                    <a:lnTo>
                      <a:pt x="58" y="387"/>
                    </a:lnTo>
                    <a:lnTo>
                      <a:pt x="58" y="387"/>
                    </a:lnTo>
                    <a:lnTo>
                      <a:pt x="62" y="385"/>
                    </a:lnTo>
                    <a:lnTo>
                      <a:pt x="63" y="383"/>
                    </a:lnTo>
                    <a:lnTo>
                      <a:pt x="65" y="385"/>
                    </a:lnTo>
                    <a:lnTo>
                      <a:pt x="65" y="389"/>
                    </a:lnTo>
                    <a:lnTo>
                      <a:pt x="65" y="390"/>
                    </a:lnTo>
                    <a:lnTo>
                      <a:pt x="65" y="390"/>
                    </a:lnTo>
                    <a:close/>
                    <a:moveTo>
                      <a:pt x="3" y="482"/>
                    </a:moveTo>
                    <a:lnTo>
                      <a:pt x="2" y="482"/>
                    </a:lnTo>
                    <a:lnTo>
                      <a:pt x="0" y="482"/>
                    </a:lnTo>
                    <a:lnTo>
                      <a:pt x="2" y="479"/>
                    </a:lnTo>
                    <a:lnTo>
                      <a:pt x="2" y="477"/>
                    </a:lnTo>
                    <a:lnTo>
                      <a:pt x="3" y="477"/>
                    </a:lnTo>
                    <a:lnTo>
                      <a:pt x="3" y="479"/>
                    </a:lnTo>
                    <a:lnTo>
                      <a:pt x="3" y="482"/>
                    </a:lnTo>
                    <a:close/>
                    <a:moveTo>
                      <a:pt x="7" y="513"/>
                    </a:moveTo>
                    <a:lnTo>
                      <a:pt x="7" y="516"/>
                    </a:lnTo>
                    <a:lnTo>
                      <a:pt x="5" y="516"/>
                    </a:lnTo>
                    <a:lnTo>
                      <a:pt x="3" y="515"/>
                    </a:lnTo>
                    <a:lnTo>
                      <a:pt x="3" y="513"/>
                    </a:lnTo>
                    <a:lnTo>
                      <a:pt x="3" y="511"/>
                    </a:lnTo>
                    <a:lnTo>
                      <a:pt x="3" y="508"/>
                    </a:lnTo>
                    <a:lnTo>
                      <a:pt x="3" y="506"/>
                    </a:lnTo>
                    <a:lnTo>
                      <a:pt x="5" y="506"/>
                    </a:lnTo>
                    <a:lnTo>
                      <a:pt x="5" y="510"/>
                    </a:lnTo>
                    <a:lnTo>
                      <a:pt x="7" y="513"/>
                    </a:lnTo>
                    <a:lnTo>
                      <a:pt x="7" y="51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39" name="Freeform 174"/>
              <p:cNvSpPr>
                <a:spLocks/>
              </p:cNvSpPr>
              <p:nvPr/>
            </p:nvSpPr>
            <p:spPr bwMode="auto">
              <a:xfrm>
                <a:off x="5173" y="2442"/>
                <a:ext cx="156" cy="87"/>
              </a:xfrm>
              <a:custGeom>
                <a:avLst/>
                <a:gdLst>
                  <a:gd name="T0" fmla="*/ 156 w 156"/>
                  <a:gd name="T1" fmla="*/ 56 h 87"/>
                  <a:gd name="T2" fmla="*/ 152 w 156"/>
                  <a:gd name="T3" fmla="*/ 70 h 87"/>
                  <a:gd name="T4" fmla="*/ 156 w 156"/>
                  <a:gd name="T5" fmla="*/ 79 h 87"/>
                  <a:gd name="T6" fmla="*/ 152 w 156"/>
                  <a:gd name="T7" fmla="*/ 87 h 87"/>
                  <a:gd name="T8" fmla="*/ 144 w 156"/>
                  <a:gd name="T9" fmla="*/ 85 h 87"/>
                  <a:gd name="T10" fmla="*/ 135 w 156"/>
                  <a:gd name="T11" fmla="*/ 85 h 87"/>
                  <a:gd name="T12" fmla="*/ 128 w 156"/>
                  <a:gd name="T13" fmla="*/ 85 h 87"/>
                  <a:gd name="T14" fmla="*/ 120 w 156"/>
                  <a:gd name="T15" fmla="*/ 82 h 87"/>
                  <a:gd name="T16" fmla="*/ 111 w 156"/>
                  <a:gd name="T17" fmla="*/ 82 h 87"/>
                  <a:gd name="T18" fmla="*/ 108 w 156"/>
                  <a:gd name="T19" fmla="*/ 77 h 87"/>
                  <a:gd name="T20" fmla="*/ 99 w 156"/>
                  <a:gd name="T21" fmla="*/ 79 h 87"/>
                  <a:gd name="T22" fmla="*/ 98 w 156"/>
                  <a:gd name="T23" fmla="*/ 77 h 87"/>
                  <a:gd name="T24" fmla="*/ 89 w 156"/>
                  <a:gd name="T25" fmla="*/ 72 h 87"/>
                  <a:gd name="T26" fmla="*/ 87 w 156"/>
                  <a:gd name="T27" fmla="*/ 67 h 87"/>
                  <a:gd name="T28" fmla="*/ 77 w 156"/>
                  <a:gd name="T29" fmla="*/ 63 h 87"/>
                  <a:gd name="T30" fmla="*/ 68 w 156"/>
                  <a:gd name="T31" fmla="*/ 63 h 87"/>
                  <a:gd name="T32" fmla="*/ 63 w 156"/>
                  <a:gd name="T33" fmla="*/ 65 h 87"/>
                  <a:gd name="T34" fmla="*/ 51 w 156"/>
                  <a:gd name="T35" fmla="*/ 61 h 87"/>
                  <a:gd name="T36" fmla="*/ 46 w 156"/>
                  <a:gd name="T37" fmla="*/ 58 h 87"/>
                  <a:gd name="T38" fmla="*/ 38 w 156"/>
                  <a:gd name="T39" fmla="*/ 53 h 87"/>
                  <a:gd name="T40" fmla="*/ 33 w 156"/>
                  <a:gd name="T41" fmla="*/ 53 h 87"/>
                  <a:gd name="T42" fmla="*/ 24 w 156"/>
                  <a:gd name="T43" fmla="*/ 46 h 87"/>
                  <a:gd name="T44" fmla="*/ 17 w 156"/>
                  <a:gd name="T45" fmla="*/ 41 h 87"/>
                  <a:gd name="T46" fmla="*/ 10 w 156"/>
                  <a:gd name="T47" fmla="*/ 38 h 87"/>
                  <a:gd name="T48" fmla="*/ 7 w 156"/>
                  <a:gd name="T49" fmla="*/ 38 h 87"/>
                  <a:gd name="T50" fmla="*/ 0 w 156"/>
                  <a:gd name="T51" fmla="*/ 34 h 87"/>
                  <a:gd name="T52" fmla="*/ 3 w 156"/>
                  <a:gd name="T53" fmla="*/ 27 h 87"/>
                  <a:gd name="T54" fmla="*/ 5 w 156"/>
                  <a:gd name="T55" fmla="*/ 17 h 87"/>
                  <a:gd name="T56" fmla="*/ 12 w 156"/>
                  <a:gd name="T57" fmla="*/ 9 h 87"/>
                  <a:gd name="T58" fmla="*/ 19 w 156"/>
                  <a:gd name="T59" fmla="*/ 4 h 87"/>
                  <a:gd name="T60" fmla="*/ 22 w 156"/>
                  <a:gd name="T61" fmla="*/ 7 h 87"/>
                  <a:gd name="T62" fmla="*/ 34 w 156"/>
                  <a:gd name="T63" fmla="*/ 0 h 87"/>
                  <a:gd name="T64" fmla="*/ 41 w 156"/>
                  <a:gd name="T65" fmla="*/ 5 h 87"/>
                  <a:gd name="T66" fmla="*/ 55 w 156"/>
                  <a:gd name="T67" fmla="*/ 15 h 87"/>
                  <a:gd name="T68" fmla="*/ 63 w 156"/>
                  <a:gd name="T69" fmla="*/ 21 h 87"/>
                  <a:gd name="T70" fmla="*/ 72 w 156"/>
                  <a:gd name="T71" fmla="*/ 26 h 87"/>
                  <a:gd name="T72" fmla="*/ 79 w 156"/>
                  <a:gd name="T73" fmla="*/ 27 h 87"/>
                  <a:gd name="T74" fmla="*/ 84 w 156"/>
                  <a:gd name="T75" fmla="*/ 34 h 87"/>
                  <a:gd name="T76" fmla="*/ 91 w 156"/>
                  <a:gd name="T77" fmla="*/ 39 h 87"/>
                  <a:gd name="T78" fmla="*/ 98 w 156"/>
                  <a:gd name="T79" fmla="*/ 38 h 87"/>
                  <a:gd name="T80" fmla="*/ 98 w 156"/>
                  <a:gd name="T81" fmla="*/ 41 h 87"/>
                  <a:gd name="T82" fmla="*/ 103 w 156"/>
                  <a:gd name="T83" fmla="*/ 46 h 87"/>
                  <a:gd name="T84" fmla="*/ 113 w 156"/>
                  <a:gd name="T85" fmla="*/ 51 h 87"/>
                  <a:gd name="T86" fmla="*/ 116 w 156"/>
                  <a:gd name="T87" fmla="*/ 51 h 87"/>
                  <a:gd name="T88" fmla="*/ 118 w 156"/>
                  <a:gd name="T89" fmla="*/ 51 h 87"/>
                  <a:gd name="T90" fmla="*/ 125 w 156"/>
                  <a:gd name="T91" fmla="*/ 53 h 87"/>
                  <a:gd name="T92" fmla="*/ 128 w 156"/>
                  <a:gd name="T93" fmla="*/ 50 h 87"/>
                  <a:gd name="T94" fmla="*/ 134 w 156"/>
                  <a:gd name="T95" fmla="*/ 53 h 87"/>
                  <a:gd name="T96" fmla="*/ 144 w 156"/>
                  <a:gd name="T97" fmla="*/ 55 h 87"/>
                  <a:gd name="T98" fmla="*/ 152 w 156"/>
                  <a:gd name="T99" fmla="*/ 5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6" h="87">
                    <a:moveTo>
                      <a:pt x="156" y="55"/>
                    </a:moveTo>
                    <a:lnTo>
                      <a:pt x="156" y="55"/>
                    </a:lnTo>
                    <a:lnTo>
                      <a:pt x="156" y="56"/>
                    </a:lnTo>
                    <a:lnTo>
                      <a:pt x="156" y="56"/>
                    </a:lnTo>
                    <a:lnTo>
                      <a:pt x="156" y="60"/>
                    </a:lnTo>
                    <a:lnTo>
                      <a:pt x="154" y="61"/>
                    </a:lnTo>
                    <a:lnTo>
                      <a:pt x="154" y="65"/>
                    </a:lnTo>
                    <a:lnTo>
                      <a:pt x="152" y="70"/>
                    </a:lnTo>
                    <a:lnTo>
                      <a:pt x="152" y="72"/>
                    </a:lnTo>
                    <a:lnTo>
                      <a:pt x="156" y="75"/>
                    </a:lnTo>
                    <a:lnTo>
                      <a:pt x="156" y="77"/>
                    </a:lnTo>
                    <a:lnTo>
                      <a:pt x="156" y="79"/>
                    </a:lnTo>
                    <a:lnTo>
                      <a:pt x="156" y="82"/>
                    </a:lnTo>
                    <a:lnTo>
                      <a:pt x="154" y="85"/>
                    </a:lnTo>
                    <a:lnTo>
                      <a:pt x="154" y="85"/>
                    </a:lnTo>
                    <a:lnTo>
                      <a:pt x="152" y="87"/>
                    </a:lnTo>
                    <a:lnTo>
                      <a:pt x="151" y="85"/>
                    </a:lnTo>
                    <a:lnTo>
                      <a:pt x="149" y="85"/>
                    </a:lnTo>
                    <a:lnTo>
                      <a:pt x="145" y="85"/>
                    </a:lnTo>
                    <a:lnTo>
                      <a:pt x="144" y="85"/>
                    </a:lnTo>
                    <a:lnTo>
                      <a:pt x="142" y="85"/>
                    </a:lnTo>
                    <a:lnTo>
                      <a:pt x="139" y="87"/>
                    </a:lnTo>
                    <a:lnTo>
                      <a:pt x="137" y="85"/>
                    </a:lnTo>
                    <a:lnTo>
                      <a:pt x="135" y="85"/>
                    </a:lnTo>
                    <a:lnTo>
                      <a:pt x="135" y="84"/>
                    </a:lnTo>
                    <a:lnTo>
                      <a:pt x="134" y="82"/>
                    </a:lnTo>
                    <a:lnTo>
                      <a:pt x="130" y="85"/>
                    </a:lnTo>
                    <a:lnTo>
                      <a:pt x="128" y="85"/>
                    </a:lnTo>
                    <a:lnTo>
                      <a:pt x="125" y="84"/>
                    </a:lnTo>
                    <a:lnTo>
                      <a:pt x="123" y="82"/>
                    </a:lnTo>
                    <a:lnTo>
                      <a:pt x="122" y="82"/>
                    </a:lnTo>
                    <a:lnTo>
                      <a:pt x="120" y="82"/>
                    </a:lnTo>
                    <a:lnTo>
                      <a:pt x="116" y="82"/>
                    </a:lnTo>
                    <a:lnTo>
                      <a:pt x="115" y="80"/>
                    </a:lnTo>
                    <a:lnTo>
                      <a:pt x="111" y="82"/>
                    </a:lnTo>
                    <a:lnTo>
                      <a:pt x="111" y="82"/>
                    </a:lnTo>
                    <a:lnTo>
                      <a:pt x="110" y="80"/>
                    </a:lnTo>
                    <a:lnTo>
                      <a:pt x="110" y="79"/>
                    </a:lnTo>
                    <a:lnTo>
                      <a:pt x="110" y="79"/>
                    </a:lnTo>
                    <a:lnTo>
                      <a:pt x="108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1" y="79"/>
                    </a:lnTo>
                    <a:lnTo>
                      <a:pt x="99" y="79"/>
                    </a:lnTo>
                    <a:lnTo>
                      <a:pt x="99" y="79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8" y="77"/>
                    </a:lnTo>
                    <a:lnTo>
                      <a:pt x="98" y="77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89" y="72"/>
                    </a:lnTo>
                    <a:lnTo>
                      <a:pt x="89" y="72"/>
                    </a:lnTo>
                    <a:lnTo>
                      <a:pt x="89" y="68"/>
                    </a:lnTo>
                    <a:lnTo>
                      <a:pt x="89" y="68"/>
                    </a:lnTo>
                    <a:lnTo>
                      <a:pt x="87" y="67"/>
                    </a:lnTo>
                    <a:lnTo>
                      <a:pt x="86" y="65"/>
                    </a:lnTo>
                    <a:lnTo>
                      <a:pt x="80" y="63"/>
                    </a:lnTo>
                    <a:lnTo>
                      <a:pt x="79" y="63"/>
                    </a:lnTo>
                    <a:lnTo>
                      <a:pt x="77" y="63"/>
                    </a:lnTo>
                    <a:lnTo>
                      <a:pt x="74" y="63"/>
                    </a:lnTo>
                    <a:lnTo>
                      <a:pt x="74" y="65"/>
                    </a:lnTo>
                    <a:lnTo>
                      <a:pt x="72" y="65"/>
                    </a:lnTo>
                    <a:lnTo>
                      <a:pt x="68" y="63"/>
                    </a:lnTo>
                    <a:lnTo>
                      <a:pt x="65" y="63"/>
                    </a:lnTo>
                    <a:lnTo>
                      <a:pt x="65" y="63"/>
                    </a:lnTo>
                    <a:lnTo>
                      <a:pt x="63" y="65"/>
                    </a:lnTo>
                    <a:lnTo>
                      <a:pt x="63" y="65"/>
                    </a:lnTo>
                    <a:lnTo>
                      <a:pt x="62" y="65"/>
                    </a:lnTo>
                    <a:lnTo>
                      <a:pt x="58" y="63"/>
                    </a:lnTo>
                    <a:lnTo>
                      <a:pt x="57" y="63"/>
                    </a:lnTo>
                    <a:lnTo>
                      <a:pt x="51" y="61"/>
                    </a:lnTo>
                    <a:lnTo>
                      <a:pt x="51" y="60"/>
                    </a:lnTo>
                    <a:lnTo>
                      <a:pt x="51" y="58"/>
                    </a:lnTo>
                    <a:lnTo>
                      <a:pt x="50" y="58"/>
                    </a:lnTo>
                    <a:lnTo>
                      <a:pt x="46" y="58"/>
                    </a:lnTo>
                    <a:lnTo>
                      <a:pt x="43" y="56"/>
                    </a:lnTo>
                    <a:lnTo>
                      <a:pt x="39" y="55"/>
                    </a:lnTo>
                    <a:lnTo>
                      <a:pt x="39" y="53"/>
                    </a:lnTo>
                    <a:lnTo>
                      <a:pt x="38" y="53"/>
                    </a:lnTo>
                    <a:lnTo>
                      <a:pt x="36" y="53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3" y="53"/>
                    </a:lnTo>
                    <a:lnTo>
                      <a:pt x="31" y="51"/>
                    </a:lnTo>
                    <a:lnTo>
                      <a:pt x="27" y="50"/>
                    </a:lnTo>
                    <a:lnTo>
                      <a:pt x="24" y="48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2" y="44"/>
                    </a:lnTo>
                    <a:lnTo>
                      <a:pt x="19" y="43"/>
                    </a:lnTo>
                    <a:lnTo>
                      <a:pt x="17" y="41"/>
                    </a:lnTo>
                    <a:lnTo>
                      <a:pt x="14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0" y="38"/>
                    </a:lnTo>
                    <a:lnTo>
                      <a:pt x="9" y="38"/>
                    </a:lnTo>
                    <a:lnTo>
                      <a:pt x="9" y="38"/>
                    </a:lnTo>
                    <a:lnTo>
                      <a:pt x="9" y="39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2" y="27"/>
                    </a:lnTo>
                    <a:lnTo>
                      <a:pt x="3" y="27"/>
                    </a:lnTo>
                    <a:lnTo>
                      <a:pt x="3" y="26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5" y="17"/>
                    </a:lnTo>
                    <a:lnTo>
                      <a:pt x="7" y="14"/>
                    </a:lnTo>
                    <a:lnTo>
                      <a:pt x="10" y="10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19" y="5"/>
                    </a:lnTo>
                    <a:lnTo>
                      <a:pt x="21" y="5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39" y="4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3" y="7"/>
                    </a:lnTo>
                    <a:lnTo>
                      <a:pt x="48" y="9"/>
                    </a:lnTo>
                    <a:lnTo>
                      <a:pt x="50" y="12"/>
                    </a:lnTo>
                    <a:lnTo>
                      <a:pt x="55" y="15"/>
                    </a:lnTo>
                    <a:lnTo>
                      <a:pt x="57" y="17"/>
                    </a:lnTo>
                    <a:lnTo>
                      <a:pt x="60" y="17"/>
                    </a:lnTo>
                    <a:lnTo>
                      <a:pt x="62" y="17"/>
                    </a:lnTo>
                    <a:lnTo>
                      <a:pt x="63" y="21"/>
                    </a:lnTo>
                    <a:lnTo>
                      <a:pt x="65" y="24"/>
                    </a:lnTo>
                    <a:lnTo>
                      <a:pt x="68" y="26"/>
                    </a:lnTo>
                    <a:lnTo>
                      <a:pt x="70" y="26"/>
                    </a:lnTo>
                    <a:lnTo>
                      <a:pt x="72" y="26"/>
                    </a:lnTo>
                    <a:lnTo>
                      <a:pt x="75" y="24"/>
                    </a:lnTo>
                    <a:lnTo>
                      <a:pt x="77" y="24"/>
                    </a:lnTo>
                    <a:lnTo>
                      <a:pt x="79" y="26"/>
                    </a:lnTo>
                    <a:lnTo>
                      <a:pt x="79" y="27"/>
                    </a:lnTo>
                    <a:lnTo>
                      <a:pt x="80" y="29"/>
                    </a:lnTo>
                    <a:lnTo>
                      <a:pt x="80" y="33"/>
                    </a:lnTo>
                    <a:lnTo>
                      <a:pt x="82" y="33"/>
                    </a:lnTo>
                    <a:lnTo>
                      <a:pt x="84" y="34"/>
                    </a:lnTo>
                    <a:lnTo>
                      <a:pt x="86" y="36"/>
                    </a:lnTo>
                    <a:lnTo>
                      <a:pt x="89" y="38"/>
                    </a:lnTo>
                    <a:lnTo>
                      <a:pt x="89" y="38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92" y="39"/>
                    </a:lnTo>
                    <a:lnTo>
                      <a:pt x="92" y="39"/>
                    </a:lnTo>
                    <a:lnTo>
                      <a:pt x="98" y="38"/>
                    </a:lnTo>
                    <a:lnTo>
                      <a:pt x="98" y="39"/>
                    </a:lnTo>
                    <a:lnTo>
                      <a:pt x="99" y="39"/>
                    </a:lnTo>
                    <a:lnTo>
                      <a:pt x="99" y="39"/>
                    </a:lnTo>
                    <a:lnTo>
                      <a:pt x="98" y="41"/>
                    </a:lnTo>
                    <a:lnTo>
                      <a:pt x="98" y="44"/>
                    </a:lnTo>
                    <a:lnTo>
                      <a:pt x="98" y="44"/>
                    </a:lnTo>
                    <a:lnTo>
                      <a:pt x="99" y="46"/>
                    </a:lnTo>
                    <a:lnTo>
                      <a:pt x="103" y="46"/>
                    </a:lnTo>
                    <a:lnTo>
                      <a:pt x="108" y="46"/>
                    </a:lnTo>
                    <a:lnTo>
                      <a:pt x="110" y="46"/>
                    </a:lnTo>
                    <a:lnTo>
                      <a:pt x="111" y="50"/>
                    </a:lnTo>
                    <a:lnTo>
                      <a:pt x="113" y="51"/>
                    </a:lnTo>
                    <a:lnTo>
                      <a:pt x="113" y="53"/>
                    </a:lnTo>
                    <a:lnTo>
                      <a:pt x="115" y="53"/>
                    </a:lnTo>
                    <a:lnTo>
                      <a:pt x="116" y="53"/>
                    </a:lnTo>
                    <a:lnTo>
                      <a:pt x="116" y="51"/>
                    </a:lnTo>
                    <a:lnTo>
                      <a:pt x="116" y="50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8" y="51"/>
                    </a:lnTo>
                    <a:lnTo>
                      <a:pt x="122" y="53"/>
                    </a:lnTo>
                    <a:lnTo>
                      <a:pt x="123" y="53"/>
                    </a:lnTo>
                    <a:lnTo>
                      <a:pt x="123" y="53"/>
                    </a:lnTo>
                    <a:lnTo>
                      <a:pt x="125" y="53"/>
                    </a:lnTo>
                    <a:lnTo>
                      <a:pt x="125" y="50"/>
                    </a:lnTo>
                    <a:lnTo>
                      <a:pt x="127" y="50"/>
                    </a:lnTo>
                    <a:lnTo>
                      <a:pt x="128" y="50"/>
                    </a:lnTo>
                    <a:lnTo>
                      <a:pt x="128" y="50"/>
                    </a:lnTo>
                    <a:lnTo>
                      <a:pt x="128" y="51"/>
                    </a:lnTo>
                    <a:lnTo>
                      <a:pt x="130" y="51"/>
                    </a:lnTo>
                    <a:lnTo>
                      <a:pt x="132" y="53"/>
                    </a:lnTo>
                    <a:lnTo>
                      <a:pt x="134" y="53"/>
                    </a:lnTo>
                    <a:lnTo>
                      <a:pt x="137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5"/>
                    </a:lnTo>
                    <a:lnTo>
                      <a:pt x="145" y="56"/>
                    </a:lnTo>
                    <a:lnTo>
                      <a:pt x="147" y="55"/>
                    </a:lnTo>
                    <a:lnTo>
                      <a:pt x="151" y="55"/>
                    </a:lnTo>
                    <a:lnTo>
                      <a:pt x="152" y="55"/>
                    </a:lnTo>
                    <a:lnTo>
                      <a:pt x="154" y="55"/>
                    </a:lnTo>
                    <a:lnTo>
                      <a:pt x="156" y="5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0" name="Freeform 175"/>
              <p:cNvSpPr>
                <a:spLocks/>
              </p:cNvSpPr>
              <p:nvPr/>
            </p:nvSpPr>
            <p:spPr bwMode="auto">
              <a:xfrm>
                <a:off x="6841" y="305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1" name="Freeform 176"/>
              <p:cNvSpPr>
                <a:spLocks/>
              </p:cNvSpPr>
              <p:nvPr/>
            </p:nvSpPr>
            <p:spPr bwMode="auto">
              <a:xfrm>
                <a:off x="7286" y="3415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2 w 4"/>
                  <a:gd name="T3" fmla="*/ 4 h 4"/>
                  <a:gd name="T4" fmla="*/ 0 w 4"/>
                  <a:gd name="T5" fmla="*/ 4 h 4"/>
                  <a:gd name="T6" fmla="*/ 2 w 4"/>
                  <a:gd name="T7" fmla="*/ 2 h 4"/>
                  <a:gd name="T8" fmla="*/ 2 w 4"/>
                  <a:gd name="T9" fmla="*/ 0 h 4"/>
                  <a:gd name="T10" fmla="*/ 2 w 4"/>
                  <a:gd name="T11" fmla="*/ 0 h 4"/>
                  <a:gd name="T12" fmla="*/ 4 w 4"/>
                  <a:gd name="T13" fmla="*/ 2 h 4"/>
                  <a:gd name="T14" fmla="*/ 4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2" name="Freeform 177"/>
              <p:cNvSpPr>
                <a:spLocks noEditPoints="1"/>
              </p:cNvSpPr>
              <p:nvPr/>
            </p:nvSpPr>
            <p:spPr bwMode="auto">
              <a:xfrm>
                <a:off x="6823" y="3748"/>
                <a:ext cx="345" cy="482"/>
              </a:xfrm>
              <a:custGeom>
                <a:avLst/>
                <a:gdLst>
                  <a:gd name="T0" fmla="*/ 338 w 345"/>
                  <a:gd name="T1" fmla="*/ 233 h 482"/>
                  <a:gd name="T2" fmla="*/ 337 w 345"/>
                  <a:gd name="T3" fmla="*/ 232 h 482"/>
                  <a:gd name="T4" fmla="*/ 344 w 345"/>
                  <a:gd name="T5" fmla="*/ 242 h 482"/>
                  <a:gd name="T6" fmla="*/ 149 w 345"/>
                  <a:gd name="T7" fmla="*/ 12 h 482"/>
                  <a:gd name="T8" fmla="*/ 161 w 345"/>
                  <a:gd name="T9" fmla="*/ 19 h 482"/>
                  <a:gd name="T10" fmla="*/ 162 w 345"/>
                  <a:gd name="T11" fmla="*/ 31 h 482"/>
                  <a:gd name="T12" fmla="*/ 169 w 345"/>
                  <a:gd name="T13" fmla="*/ 54 h 482"/>
                  <a:gd name="T14" fmla="*/ 181 w 345"/>
                  <a:gd name="T15" fmla="*/ 65 h 482"/>
                  <a:gd name="T16" fmla="*/ 183 w 345"/>
                  <a:gd name="T17" fmla="*/ 48 h 482"/>
                  <a:gd name="T18" fmla="*/ 196 w 345"/>
                  <a:gd name="T19" fmla="*/ 73 h 482"/>
                  <a:gd name="T20" fmla="*/ 219 w 345"/>
                  <a:gd name="T21" fmla="*/ 83 h 482"/>
                  <a:gd name="T22" fmla="*/ 243 w 345"/>
                  <a:gd name="T23" fmla="*/ 77 h 482"/>
                  <a:gd name="T24" fmla="*/ 231 w 345"/>
                  <a:gd name="T25" fmla="*/ 109 h 482"/>
                  <a:gd name="T26" fmla="*/ 214 w 345"/>
                  <a:gd name="T27" fmla="*/ 112 h 482"/>
                  <a:gd name="T28" fmla="*/ 203 w 345"/>
                  <a:gd name="T29" fmla="*/ 146 h 482"/>
                  <a:gd name="T30" fmla="*/ 179 w 345"/>
                  <a:gd name="T31" fmla="*/ 172 h 482"/>
                  <a:gd name="T32" fmla="*/ 171 w 345"/>
                  <a:gd name="T33" fmla="*/ 163 h 482"/>
                  <a:gd name="T34" fmla="*/ 179 w 345"/>
                  <a:gd name="T35" fmla="*/ 140 h 482"/>
                  <a:gd name="T36" fmla="*/ 150 w 345"/>
                  <a:gd name="T37" fmla="*/ 117 h 482"/>
                  <a:gd name="T38" fmla="*/ 167 w 345"/>
                  <a:gd name="T39" fmla="*/ 102 h 482"/>
                  <a:gd name="T40" fmla="*/ 169 w 345"/>
                  <a:gd name="T41" fmla="*/ 70 h 482"/>
                  <a:gd name="T42" fmla="*/ 172 w 345"/>
                  <a:gd name="T43" fmla="*/ 61 h 482"/>
                  <a:gd name="T44" fmla="*/ 162 w 345"/>
                  <a:gd name="T45" fmla="*/ 49 h 482"/>
                  <a:gd name="T46" fmla="*/ 161 w 345"/>
                  <a:gd name="T47" fmla="*/ 41 h 482"/>
                  <a:gd name="T48" fmla="*/ 157 w 345"/>
                  <a:gd name="T49" fmla="*/ 44 h 482"/>
                  <a:gd name="T50" fmla="*/ 143 w 345"/>
                  <a:gd name="T51" fmla="*/ 24 h 482"/>
                  <a:gd name="T52" fmla="*/ 137 w 345"/>
                  <a:gd name="T53" fmla="*/ 8 h 482"/>
                  <a:gd name="T54" fmla="*/ 142 w 345"/>
                  <a:gd name="T55" fmla="*/ 10 h 482"/>
                  <a:gd name="T56" fmla="*/ 184 w 345"/>
                  <a:gd name="T57" fmla="*/ 39 h 482"/>
                  <a:gd name="T58" fmla="*/ 154 w 345"/>
                  <a:gd name="T59" fmla="*/ 157 h 482"/>
                  <a:gd name="T60" fmla="*/ 155 w 345"/>
                  <a:gd name="T61" fmla="*/ 158 h 482"/>
                  <a:gd name="T62" fmla="*/ 155 w 345"/>
                  <a:gd name="T63" fmla="*/ 163 h 482"/>
                  <a:gd name="T64" fmla="*/ 159 w 345"/>
                  <a:gd name="T65" fmla="*/ 172 h 482"/>
                  <a:gd name="T66" fmla="*/ 147 w 345"/>
                  <a:gd name="T67" fmla="*/ 196 h 482"/>
                  <a:gd name="T68" fmla="*/ 131 w 345"/>
                  <a:gd name="T69" fmla="*/ 218 h 482"/>
                  <a:gd name="T70" fmla="*/ 138 w 345"/>
                  <a:gd name="T71" fmla="*/ 227 h 482"/>
                  <a:gd name="T72" fmla="*/ 126 w 345"/>
                  <a:gd name="T73" fmla="*/ 228 h 482"/>
                  <a:gd name="T74" fmla="*/ 119 w 345"/>
                  <a:gd name="T75" fmla="*/ 232 h 482"/>
                  <a:gd name="T76" fmla="*/ 102 w 345"/>
                  <a:gd name="T77" fmla="*/ 242 h 482"/>
                  <a:gd name="T78" fmla="*/ 95 w 345"/>
                  <a:gd name="T79" fmla="*/ 273 h 482"/>
                  <a:gd name="T80" fmla="*/ 84 w 345"/>
                  <a:gd name="T81" fmla="*/ 291 h 482"/>
                  <a:gd name="T82" fmla="*/ 51 w 345"/>
                  <a:gd name="T83" fmla="*/ 307 h 482"/>
                  <a:gd name="T84" fmla="*/ 37 w 345"/>
                  <a:gd name="T85" fmla="*/ 300 h 482"/>
                  <a:gd name="T86" fmla="*/ 18 w 345"/>
                  <a:gd name="T87" fmla="*/ 288 h 482"/>
                  <a:gd name="T88" fmla="*/ 20 w 345"/>
                  <a:gd name="T89" fmla="*/ 283 h 482"/>
                  <a:gd name="T90" fmla="*/ 18 w 345"/>
                  <a:gd name="T91" fmla="*/ 271 h 482"/>
                  <a:gd name="T92" fmla="*/ 22 w 345"/>
                  <a:gd name="T93" fmla="*/ 266 h 482"/>
                  <a:gd name="T94" fmla="*/ 29 w 345"/>
                  <a:gd name="T95" fmla="*/ 257 h 482"/>
                  <a:gd name="T96" fmla="*/ 48 w 345"/>
                  <a:gd name="T97" fmla="*/ 237 h 482"/>
                  <a:gd name="T98" fmla="*/ 70 w 345"/>
                  <a:gd name="T99" fmla="*/ 225 h 482"/>
                  <a:gd name="T100" fmla="*/ 82 w 345"/>
                  <a:gd name="T101" fmla="*/ 215 h 482"/>
                  <a:gd name="T102" fmla="*/ 89 w 345"/>
                  <a:gd name="T103" fmla="*/ 210 h 482"/>
                  <a:gd name="T104" fmla="*/ 99 w 345"/>
                  <a:gd name="T105" fmla="*/ 204 h 482"/>
                  <a:gd name="T106" fmla="*/ 107 w 345"/>
                  <a:gd name="T107" fmla="*/ 177 h 482"/>
                  <a:gd name="T108" fmla="*/ 130 w 345"/>
                  <a:gd name="T109" fmla="*/ 145 h 482"/>
                  <a:gd name="T110" fmla="*/ 137 w 345"/>
                  <a:gd name="T111" fmla="*/ 162 h 482"/>
                  <a:gd name="T112" fmla="*/ 154 w 345"/>
                  <a:gd name="T113" fmla="*/ 153 h 482"/>
                  <a:gd name="T114" fmla="*/ 13 w 345"/>
                  <a:gd name="T115" fmla="*/ 281 h 482"/>
                  <a:gd name="T116" fmla="*/ 42 w 345"/>
                  <a:gd name="T117" fmla="*/ 315 h 482"/>
                  <a:gd name="T118" fmla="*/ 30 w 345"/>
                  <a:gd name="T119" fmla="*/ 324 h 482"/>
                  <a:gd name="T120" fmla="*/ 42 w 345"/>
                  <a:gd name="T121" fmla="*/ 313 h 482"/>
                  <a:gd name="T122" fmla="*/ 3 w 345"/>
                  <a:gd name="T123" fmla="*/ 421 h 482"/>
                  <a:gd name="T124" fmla="*/ 6 w 345"/>
                  <a:gd name="T125" fmla="*/ 42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5" h="482">
                    <a:moveTo>
                      <a:pt x="344" y="228"/>
                    </a:moveTo>
                    <a:lnTo>
                      <a:pt x="344" y="228"/>
                    </a:lnTo>
                    <a:lnTo>
                      <a:pt x="342" y="228"/>
                    </a:lnTo>
                    <a:lnTo>
                      <a:pt x="340" y="232"/>
                    </a:lnTo>
                    <a:lnTo>
                      <a:pt x="340" y="230"/>
                    </a:lnTo>
                    <a:lnTo>
                      <a:pt x="340" y="228"/>
                    </a:lnTo>
                    <a:lnTo>
                      <a:pt x="338" y="228"/>
                    </a:lnTo>
                    <a:lnTo>
                      <a:pt x="337" y="230"/>
                    </a:lnTo>
                    <a:lnTo>
                      <a:pt x="338" y="230"/>
                    </a:lnTo>
                    <a:lnTo>
                      <a:pt x="338" y="230"/>
                    </a:lnTo>
                    <a:lnTo>
                      <a:pt x="338" y="232"/>
                    </a:lnTo>
                    <a:lnTo>
                      <a:pt x="338" y="233"/>
                    </a:lnTo>
                    <a:lnTo>
                      <a:pt x="340" y="233"/>
                    </a:lnTo>
                    <a:lnTo>
                      <a:pt x="340" y="235"/>
                    </a:lnTo>
                    <a:lnTo>
                      <a:pt x="340" y="237"/>
                    </a:lnTo>
                    <a:lnTo>
                      <a:pt x="338" y="237"/>
                    </a:lnTo>
                    <a:lnTo>
                      <a:pt x="337" y="238"/>
                    </a:lnTo>
                    <a:lnTo>
                      <a:pt x="337" y="238"/>
                    </a:lnTo>
                    <a:lnTo>
                      <a:pt x="335" y="238"/>
                    </a:lnTo>
                    <a:lnTo>
                      <a:pt x="335" y="237"/>
                    </a:lnTo>
                    <a:lnTo>
                      <a:pt x="335" y="235"/>
                    </a:lnTo>
                    <a:lnTo>
                      <a:pt x="337" y="233"/>
                    </a:lnTo>
                    <a:lnTo>
                      <a:pt x="337" y="232"/>
                    </a:lnTo>
                    <a:lnTo>
                      <a:pt x="337" y="232"/>
                    </a:lnTo>
                    <a:lnTo>
                      <a:pt x="335" y="230"/>
                    </a:lnTo>
                    <a:lnTo>
                      <a:pt x="332" y="230"/>
                    </a:lnTo>
                    <a:lnTo>
                      <a:pt x="332" y="230"/>
                    </a:lnTo>
                    <a:lnTo>
                      <a:pt x="333" y="228"/>
                    </a:lnTo>
                    <a:lnTo>
                      <a:pt x="335" y="228"/>
                    </a:lnTo>
                    <a:lnTo>
                      <a:pt x="337" y="228"/>
                    </a:lnTo>
                    <a:lnTo>
                      <a:pt x="344" y="228"/>
                    </a:lnTo>
                    <a:lnTo>
                      <a:pt x="344" y="228"/>
                    </a:lnTo>
                    <a:close/>
                    <a:moveTo>
                      <a:pt x="344" y="244"/>
                    </a:moveTo>
                    <a:lnTo>
                      <a:pt x="344" y="244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4" y="240"/>
                    </a:lnTo>
                    <a:lnTo>
                      <a:pt x="345" y="242"/>
                    </a:lnTo>
                    <a:lnTo>
                      <a:pt x="344" y="244"/>
                    </a:lnTo>
                    <a:lnTo>
                      <a:pt x="344" y="244"/>
                    </a:lnTo>
                    <a:close/>
                    <a:moveTo>
                      <a:pt x="142" y="10"/>
                    </a:moveTo>
                    <a:lnTo>
                      <a:pt x="142" y="12"/>
                    </a:lnTo>
                    <a:lnTo>
                      <a:pt x="142" y="12"/>
                    </a:lnTo>
                    <a:lnTo>
                      <a:pt x="143" y="10"/>
                    </a:lnTo>
                    <a:lnTo>
                      <a:pt x="145" y="8"/>
                    </a:lnTo>
                    <a:lnTo>
                      <a:pt x="145" y="10"/>
                    </a:lnTo>
                    <a:lnTo>
                      <a:pt x="145" y="12"/>
                    </a:lnTo>
                    <a:lnTo>
                      <a:pt x="149" y="12"/>
                    </a:lnTo>
                    <a:lnTo>
                      <a:pt x="150" y="13"/>
                    </a:lnTo>
                    <a:lnTo>
                      <a:pt x="152" y="13"/>
                    </a:lnTo>
                    <a:lnTo>
                      <a:pt x="152" y="13"/>
                    </a:lnTo>
                    <a:lnTo>
                      <a:pt x="152" y="13"/>
                    </a:lnTo>
                    <a:lnTo>
                      <a:pt x="154" y="13"/>
                    </a:lnTo>
                    <a:lnTo>
                      <a:pt x="157" y="15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7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1" y="19"/>
                    </a:lnTo>
                    <a:lnTo>
                      <a:pt x="161" y="19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4" y="22"/>
                    </a:lnTo>
                    <a:lnTo>
                      <a:pt x="164" y="22"/>
                    </a:lnTo>
                    <a:lnTo>
                      <a:pt x="166" y="25"/>
                    </a:lnTo>
                    <a:lnTo>
                      <a:pt x="166" y="27"/>
                    </a:lnTo>
                    <a:lnTo>
                      <a:pt x="166" y="27"/>
                    </a:lnTo>
                    <a:lnTo>
                      <a:pt x="166" y="31"/>
                    </a:lnTo>
                    <a:lnTo>
                      <a:pt x="166" y="31"/>
                    </a:lnTo>
                    <a:lnTo>
                      <a:pt x="162" y="31"/>
                    </a:lnTo>
                    <a:lnTo>
                      <a:pt x="162" y="31"/>
                    </a:lnTo>
                    <a:lnTo>
                      <a:pt x="164" y="32"/>
                    </a:lnTo>
                    <a:lnTo>
                      <a:pt x="166" y="36"/>
                    </a:lnTo>
                    <a:lnTo>
                      <a:pt x="167" y="37"/>
                    </a:lnTo>
                    <a:lnTo>
                      <a:pt x="171" y="42"/>
                    </a:lnTo>
                    <a:lnTo>
                      <a:pt x="171" y="44"/>
                    </a:lnTo>
                    <a:lnTo>
                      <a:pt x="171" y="46"/>
                    </a:lnTo>
                    <a:lnTo>
                      <a:pt x="169" y="48"/>
                    </a:lnTo>
                    <a:lnTo>
                      <a:pt x="171" y="49"/>
                    </a:lnTo>
                    <a:lnTo>
                      <a:pt x="171" y="51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9" y="56"/>
                    </a:lnTo>
                    <a:lnTo>
                      <a:pt x="171" y="56"/>
                    </a:lnTo>
                    <a:lnTo>
                      <a:pt x="171" y="56"/>
                    </a:lnTo>
                    <a:lnTo>
                      <a:pt x="172" y="58"/>
                    </a:lnTo>
                    <a:lnTo>
                      <a:pt x="172" y="56"/>
                    </a:lnTo>
                    <a:lnTo>
                      <a:pt x="174" y="56"/>
                    </a:lnTo>
                    <a:lnTo>
                      <a:pt x="176" y="58"/>
                    </a:lnTo>
                    <a:lnTo>
                      <a:pt x="179" y="58"/>
                    </a:lnTo>
                    <a:lnTo>
                      <a:pt x="181" y="60"/>
                    </a:lnTo>
                    <a:lnTo>
                      <a:pt x="181" y="60"/>
                    </a:lnTo>
                    <a:lnTo>
                      <a:pt x="181" y="63"/>
                    </a:lnTo>
                    <a:lnTo>
                      <a:pt x="181" y="65"/>
                    </a:lnTo>
                    <a:lnTo>
                      <a:pt x="183" y="65"/>
                    </a:lnTo>
                    <a:lnTo>
                      <a:pt x="184" y="65"/>
                    </a:lnTo>
                    <a:lnTo>
                      <a:pt x="186" y="63"/>
                    </a:lnTo>
                    <a:lnTo>
                      <a:pt x="184" y="61"/>
                    </a:lnTo>
                    <a:lnTo>
                      <a:pt x="184" y="56"/>
                    </a:lnTo>
                    <a:lnTo>
                      <a:pt x="184" y="54"/>
                    </a:lnTo>
                    <a:lnTo>
                      <a:pt x="184" y="53"/>
                    </a:lnTo>
                    <a:lnTo>
                      <a:pt x="184" y="53"/>
                    </a:lnTo>
                    <a:lnTo>
                      <a:pt x="183" y="51"/>
                    </a:lnTo>
                    <a:lnTo>
                      <a:pt x="183" y="49"/>
                    </a:lnTo>
                    <a:lnTo>
                      <a:pt x="181" y="49"/>
                    </a:lnTo>
                    <a:lnTo>
                      <a:pt x="183" y="48"/>
                    </a:lnTo>
                    <a:lnTo>
                      <a:pt x="183" y="48"/>
                    </a:lnTo>
                    <a:lnTo>
                      <a:pt x="184" y="48"/>
                    </a:lnTo>
                    <a:lnTo>
                      <a:pt x="184" y="49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190" y="54"/>
                    </a:lnTo>
                    <a:lnTo>
                      <a:pt x="191" y="56"/>
                    </a:lnTo>
                    <a:lnTo>
                      <a:pt x="191" y="58"/>
                    </a:lnTo>
                    <a:lnTo>
                      <a:pt x="191" y="65"/>
                    </a:lnTo>
                    <a:lnTo>
                      <a:pt x="193" y="70"/>
                    </a:lnTo>
                    <a:lnTo>
                      <a:pt x="196" y="71"/>
                    </a:lnTo>
                    <a:lnTo>
                      <a:pt x="196" y="73"/>
                    </a:lnTo>
                    <a:lnTo>
                      <a:pt x="195" y="73"/>
                    </a:lnTo>
                    <a:lnTo>
                      <a:pt x="195" y="73"/>
                    </a:lnTo>
                    <a:lnTo>
                      <a:pt x="195" y="73"/>
                    </a:lnTo>
                    <a:lnTo>
                      <a:pt x="196" y="75"/>
                    </a:lnTo>
                    <a:lnTo>
                      <a:pt x="198" y="75"/>
                    </a:lnTo>
                    <a:lnTo>
                      <a:pt x="198" y="75"/>
                    </a:lnTo>
                    <a:lnTo>
                      <a:pt x="200" y="75"/>
                    </a:lnTo>
                    <a:lnTo>
                      <a:pt x="205" y="80"/>
                    </a:lnTo>
                    <a:lnTo>
                      <a:pt x="208" y="80"/>
                    </a:lnTo>
                    <a:lnTo>
                      <a:pt x="215" y="83"/>
                    </a:lnTo>
                    <a:lnTo>
                      <a:pt x="219" y="83"/>
                    </a:lnTo>
                    <a:lnTo>
                      <a:pt x="219" y="83"/>
                    </a:lnTo>
                    <a:lnTo>
                      <a:pt x="222" y="82"/>
                    </a:lnTo>
                    <a:lnTo>
                      <a:pt x="224" y="82"/>
                    </a:lnTo>
                    <a:lnTo>
                      <a:pt x="226" y="78"/>
                    </a:lnTo>
                    <a:lnTo>
                      <a:pt x="227" y="77"/>
                    </a:lnTo>
                    <a:lnTo>
                      <a:pt x="229" y="75"/>
                    </a:lnTo>
                    <a:lnTo>
                      <a:pt x="231" y="75"/>
                    </a:lnTo>
                    <a:lnTo>
                      <a:pt x="231" y="73"/>
                    </a:lnTo>
                    <a:lnTo>
                      <a:pt x="232" y="73"/>
                    </a:lnTo>
                    <a:lnTo>
                      <a:pt x="238" y="73"/>
                    </a:lnTo>
                    <a:lnTo>
                      <a:pt x="239" y="75"/>
                    </a:lnTo>
                    <a:lnTo>
                      <a:pt x="241" y="75"/>
                    </a:lnTo>
                    <a:lnTo>
                      <a:pt x="243" y="77"/>
                    </a:lnTo>
                    <a:lnTo>
                      <a:pt x="243" y="78"/>
                    </a:lnTo>
                    <a:lnTo>
                      <a:pt x="241" y="80"/>
                    </a:lnTo>
                    <a:lnTo>
                      <a:pt x="239" y="82"/>
                    </a:lnTo>
                    <a:lnTo>
                      <a:pt x="239" y="88"/>
                    </a:lnTo>
                    <a:lnTo>
                      <a:pt x="238" y="94"/>
                    </a:lnTo>
                    <a:lnTo>
                      <a:pt x="238" y="97"/>
                    </a:lnTo>
                    <a:lnTo>
                      <a:pt x="236" y="99"/>
                    </a:lnTo>
                    <a:lnTo>
                      <a:pt x="234" y="100"/>
                    </a:lnTo>
                    <a:lnTo>
                      <a:pt x="232" y="100"/>
                    </a:lnTo>
                    <a:lnTo>
                      <a:pt x="231" y="104"/>
                    </a:lnTo>
                    <a:lnTo>
                      <a:pt x="231" y="109"/>
                    </a:lnTo>
                    <a:lnTo>
                      <a:pt x="231" y="109"/>
                    </a:lnTo>
                    <a:lnTo>
                      <a:pt x="231" y="111"/>
                    </a:lnTo>
                    <a:lnTo>
                      <a:pt x="231" y="111"/>
                    </a:lnTo>
                    <a:lnTo>
                      <a:pt x="231" y="114"/>
                    </a:lnTo>
                    <a:lnTo>
                      <a:pt x="229" y="114"/>
                    </a:lnTo>
                    <a:lnTo>
                      <a:pt x="229" y="111"/>
                    </a:lnTo>
                    <a:lnTo>
                      <a:pt x="227" y="111"/>
                    </a:lnTo>
                    <a:lnTo>
                      <a:pt x="226" y="111"/>
                    </a:lnTo>
                    <a:lnTo>
                      <a:pt x="222" y="109"/>
                    </a:lnTo>
                    <a:lnTo>
                      <a:pt x="220" y="109"/>
                    </a:lnTo>
                    <a:lnTo>
                      <a:pt x="219" y="111"/>
                    </a:lnTo>
                    <a:lnTo>
                      <a:pt x="215" y="112"/>
                    </a:lnTo>
                    <a:lnTo>
                      <a:pt x="214" y="112"/>
                    </a:lnTo>
                    <a:lnTo>
                      <a:pt x="214" y="114"/>
                    </a:lnTo>
                    <a:lnTo>
                      <a:pt x="212" y="117"/>
                    </a:lnTo>
                    <a:lnTo>
                      <a:pt x="212" y="119"/>
                    </a:lnTo>
                    <a:lnTo>
                      <a:pt x="212" y="121"/>
                    </a:lnTo>
                    <a:lnTo>
                      <a:pt x="212" y="123"/>
                    </a:lnTo>
                    <a:lnTo>
                      <a:pt x="215" y="124"/>
                    </a:lnTo>
                    <a:lnTo>
                      <a:pt x="212" y="129"/>
                    </a:lnTo>
                    <a:lnTo>
                      <a:pt x="210" y="136"/>
                    </a:lnTo>
                    <a:lnTo>
                      <a:pt x="208" y="138"/>
                    </a:lnTo>
                    <a:lnTo>
                      <a:pt x="207" y="140"/>
                    </a:lnTo>
                    <a:lnTo>
                      <a:pt x="205" y="143"/>
                    </a:lnTo>
                    <a:lnTo>
                      <a:pt x="203" y="146"/>
                    </a:lnTo>
                    <a:lnTo>
                      <a:pt x="202" y="150"/>
                    </a:lnTo>
                    <a:lnTo>
                      <a:pt x="200" y="152"/>
                    </a:lnTo>
                    <a:lnTo>
                      <a:pt x="198" y="155"/>
                    </a:lnTo>
                    <a:lnTo>
                      <a:pt x="196" y="158"/>
                    </a:lnTo>
                    <a:lnTo>
                      <a:pt x="195" y="160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8" y="169"/>
                    </a:lnTo>
                    <a:lnTo>
                      <a:pt x="183" y="170"/>
                    </a:lnTo>
                    <a:lnTo>
                      <a:pt x="181" y="172"/>
                    </a:lnTo>
                    <a:lnTo>
                      <a:pt x="181" y="174"/>
                    </a:lnTo>
                    <a:lnTo>
                      <a:pt x="179" y="172"/>
                    </a:lnTo>
                    <a:lnTo>
                      <a:pt x="178" y="170"/>
                    </a:lnTo>
                    <a:lnTo>
                      <a:pt x="178" y="169"/>
                    </a:lnTo>
                    <a:lnTo>
                      <a:pt x="178" y="169"/>
                    </a:lnTo>
                    <a:lnTo>
                      <a:pt x="176" y="167"/>
                    </a:lnTo>
                    <a:lnTo>
                      <a:pt x="172" y="169"/>
                    </a:lnTo>
                    <a:lnTo>
                      <a:pt x="172" y="169"/>
                    </a:lnTo>
                    <a:lnTo>
                      <a:pt x="172" y="167"/>
                    </a:lnTo>
                    <a:lnTo>
                      <a:pt x="172" y="165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1" y="163"/>
                    </a:lnTo>
                    <a:lnTo>
                      <a:pt x="171" y="163"/>
                    </a:lnTo>
                    <a:lnTo>
                      <a:pt x="171" y="165"/>
                    </a:lnTo>
                    <a:lnTo>
                      <a:pt x="169" y="165"/>
                    </a:lnTo>
                    <a:lnTo>
                      <a:pt x="167" y="165"/>
                    </a:lnTo>
                    <a:lnTo>
                      <a:pt x="167" y="165"/>
                    </a:lnTo>
                    <a:lnTo>
                      <a:pt x="167" y="165"/>
                    </a:lnTo>
                    <a:lnTo>
                      <a:pt x="167" y="163"/>
                    </a:lnTo>
                    <a:lnTo>
                      <a:pt x="169" y="163"/>
                    </a:lnTo>
                    <a:lnTo>
                      <a:pt x="171" y="158"/>
                    </a:lnTo>
                    <a:lnTo>
                      <a:pt x="174" y="153"/>
                    </a:lnTo>
                    <a:lnTo>
                      <a:pt x="178" y="148"/>
                    </a:lnTo>
                    <a:lnTo>
                      <a:pt x="178" y="145"/>
                    </a:lnTo>
                    <a:lnTo>
                      <a:pt x="179" y="140"/>
                    </a:lnTo>
                    <a:lnTo>
                      <a:pt x="178" y="138"/>
                    </a:lnTo>
                    <a:lnTo>
                      <a:pt x="178" y="135"/>
                    </a:lnTo>
                    <a:lnTo>
                      <a:pt x="174" y="131"/>
                    </a:lnTo>
                    <a:lnTo>
                      <a:pt x="171" y="129"/>
                    </a:lnTo>
                    <a:lnTo>
                      <a:pt x="169" y="129"/>
                    </a:lnTo>
                    <a:lnTo>
                      <a:pt x="166" y="128"/>
                    </a:lnTo>
                    <a:lnTo>
                      <a:pt x="164" y="126"/>
                    </a:lnTo>
                    <a:lnTo>
                      <a:pt x="162" y="124"/>
                    </a:lnTo>
                    <a:lnTo>
                      <a:pt x="159" y="121"/>
                    </a:lnTo>
                    <a:lnTo>
                      <a:pt x="154" y="121"/>
                    </a:lnTo>
                    <a:lnTo>
                      <a:pt x="152" y="117"/>
                    </a:lnTo>
                    <a:lnTo>
                      <a:pt x="150" y="117"/>
                    </a:lnTo>
                    <a:lnTo>
                      <a:pt x="150" y="116"/>
                    </a:lnTo>
                    <a:lnTo>
                      <a:pt x="150" y="114"/>
                    </a:lnTo>
                    <a:lnTo>
                      <a:pt x="150" y="112"/>
                    </a:lnTo>
                    <a:lnTo>
                      <a:pt x="152" y="112"/>
                    </a:lnTo>
                    <a:lnTo>
                      <a:pt x="152" y="111"/>
                    </a:lnTo>
                    <a:lnTo>
                      <a:pt x="157" y="109"/>
                    </a:lnTo>
                    <a:lnTo>
                      <a:pt x="161" y="107"/>
                    </a:lnTo>
                    <a:lnTo>
                      <a:pt x="162" y="107"/>
                    </a:lnTo>
                    <a:lnTo>
                      <a:pt x="162" y="107"/>
                    </a:lnTo>
                    <a:lnTo>
                      <a:pt x="164" y="106"/>
                    </a:lnTo>
                    <a:lnTo>
                      <a:pt x="166" y="104"/>
                    </a:lnTo>
                    <a:lnTo>
                      <a:pt x="167" y="102"/>
                    </a:lnTo>
                    <a:lnTo>
                      <a:pt x="167" y="99"/>
                    </a:lnTo>
                    <a:lnTo>
                      <a:pt x="167" y="94"/>
                    </a:lnTo>
                    <a:lnTo>
                      <a:pt x="169" y="88"/>
                    </a:lnTo>
                    <a:lnTo>
                      <a:pt x="171" y="85"/>
                    </a:lnTo>
                    <a:lnTo>
                      <a:pt x="171" y="83"/>
                    </a:lnTo>
                    <a:lnTo>
                      <a:pt x="171" y="82"/>
                    </a:lnTo>
                    <a:lnTo>
                      <a:pt x="171" y="80"/>
                    </a:lnTo>
                    <a:lnTo>
                      <a:pt x="172" y="78"/>
                    </a:lnTo>
                    <a:lnTo>
                      <a:pt x="172" y="78"/>
                    </a:lnTo>
                    <a:lnTo>
                      <a:pt x="171" y="77"/>
                    </a:lnTo>
                    <a:lnTo>
                      <a:pt x="169" y="71"/>
                    </a:lnTo>
                    <a:lnTo>
                      <a:pt x="169" y="70"/>
                    </a:lnTo>
                    <a:lnTo>
                      <a:pt x="169" y="68"/>
                    </a:lnTo>
                    <a:lnTo>
                      <a:pt x="171" y="68"/>
                    </a:lnTo>
                    <a:lnTo>
                      <a:pt x="169" y="66"/>
                    </a:lnTo>
                    <a:lnTo>
                      <a:pt x="167" y="66"/>
                    </a:lnTo>
                    <a:lnTo>
                      <a:pt x="166" y="61"/>
                    </a:lnTo>
                    <a:lnTo>
                      <a:pt x="167" y="61"/>
                    </a:lnTo>
                    <a:lnTo>
                      <a:pt x="167" y="61"/>
                    </a:lnTo>
                    <a:lnTo>
                      <a:pt x="169" y="65"/>
                    </a:lnTo>
                    <a:lnTo>
                      <a:pt x="169" y="63"/>
                    </a:lnTo>
                    <a:lnTo>
                      <a:pt x="171" y="61"/>
                    </a:lnTo>
                    <a:lnTo>
                      <a:pt x="172" y="61"/>
                    </a:lnTo>
                    <a:lnTo>
                      <a:pt x="172" y="61"/>
                    </a:lnTo>
                    <a:lnTo>
                      <a:pt x="171" y="58"/>
                    </a:lnTo>
                    <a:lnTo>
                      <a:pt x="169" y="58"/>
                    </a:lnTo>
                    <a:lnTo>
                      <a:pt x="167" y="60"/>
                    </a:lnTo>
                    <a:lnTo>
                      <a:pt x="167" y="60"/>
                    </a:lnTo>
                    <a:lnTo>
                      <a:pt x="166" y="60"/>
                    </a:lnTo>
                    <a:lnTo>
                      <a:pt x="164" y="58"/>
                    </a:lnTo>
                    <a:lnTo>
                      <a:pt x="164" y="56"/>
                    </a:lnTo>
                    <a:lnTo>
                      <a:pt x="162" y="54"/>
                    </a:lnTo>
                    <a:lnTo>
                      <a:pt x="162" y="53"/>
                    </a:lnTo>
                    <a:lnTo>
                      <a:pt x="159" y="48"/>
                    </a:lnTo>
                    <a:lnTo>
                      <a:pt x="161" y="48"/>
                    </a:lnTo>
                    <a:lnTo>
                      <a:pt x="162" y="49"/>
                    </a:lnTo>
                    <a:lnTo>
                      <a:pt x="164" y="49"/>
                    </a:lnTo>
                    <a:lnTo>
                      <a:pt x="164" y="48"/>
                    </a:lnTo>
                    <a:lnTo>
                      <a:pt x="164" y="46"/>
                    </a:lnTo>
                    <a:lnTo>
                      <a:pt x="164" y="46"/>
                    </a:lnTo>
                    <a:lnTo>
                      <a:pt x="162" y="44"/>
                    </a:lnTo>
                    <a:lnTo>
                      <a:pt x="162" y="42"/>
                    </a:lnTo>
                    <a:lnTo>
                      <a:pt x="162" y="42"/>
                    </a:lnTo>
                    <a:lnTo>
                      <a:pt x="162" y="41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41"/>
                    </a:lnTo>
                    <a:lnTo>
                      <a:pt x="161" y="41"/>
                    </a:lnTo>
                    <a:lnTo>
                      <a:pt x="161" y="41"/>
                    </a:lnTo>
                    <a:lnTo>
                      <a:pt x="155" y="39"/>
                    </a:lnTo>
                    <a:lnTo>
                      <a:pt x="155" y="36"/>
                    </a:lnTo>
                    <a:lnTo>
                      <a:pt x="154" y="34"/>
                    </a:lnTo>
                    <a:lnTo>
                      <a:pt x="154" y="34"/>
                    </a:lnTo>
                    <a:lnTo>
                      <a:pt x="154" y="36"/>
                    </a:lnTo>
                    <a:lnTo>
                      <a:pt x="155" y="39"/>
                    </a:lnTo>
                    <a:lnTo>
                      <a:pt x="159" y="42"/>
                    </a:lnTo>
                    <a:lnTo>
                      <a:pt x="159" y="44"/>
                    </a:lnTo>
                    <a:lnTo>
                      <a:pt x="159" y="44"/>
                    </a:lnTo>
                    <a:lnTo>
                      <a:pt x="157" y="44"/>
                    </a:lnTo>
                    <a:lnTo>
                      <a:pt x="157" y="44"/>
                    </a:lnTo>
                    <a:lnTo>
                      <a:pt x="155" y="41"/>
                    </a:lnTo>
                    <a:lnTo>
                      <a:pt x="154" y="39"/>
                    </a:lnTo>
                    <a:lnTo>
                      <a:pt x="143" y="25"/>
                    </a:lnTo>
                    <a:lnTo>
                      <a:pt x="145" y="24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49" y="20"/>
                    </a:lnTo>
                    <a:lnTo>
                      <a:pt x="147" y="20"/>
                    </a:lnTo>
                    <a:lnTo>
                      <a:pt x="147" y="20"/>
                    </a:lnTo>
                    <a:lnTo>
                      <a:pt x="145" y="20"/>
                    </a:lnTo>
                    <a:lnTo>
                      <a:pt x="145" y="22"/>
                    </a:lnTo>
                    <a:lnTo>
                      <a:pt x="143" y="24"/>
                    </a:lnTo>
                    <a:lnTo>
                      <a:pt x="143" y="24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0" y="20"/>
                    </a:lnTo>
                    <a:lnTo>
                      <a:pt x="138" y="19"/>
                    </a:lnTo>
                    <a:lnTo>
                      <a:pt x="138" y="17"/>
                    </a:lnTo>
                    <a:lnTo>
                      <a:pt x="140" y="15"/>
                    </a:lnTo>
                    <a:lnTo>
                      <a:pt x="140" y="12"/>
                    </a:lnTo>
                    <a:lnTo>
                      <a:pt x="138" y="10"/>
                    </a:lnTo>
                    <a:lnTo>
                      <a:pt x="137" y="8"/>
                    </a:lnTo>
                    <a:lnTo>
                      <a:pt x="133" y="3"/>
                    </a:lnTo>
                    <a:lnTo>
                      <a:pt x="130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40" y="8"/>
                    </a:lnTo>
                    <a:lnTo>
                      <a:pt x="140" y="8"/>
                    </a:lnTo>
                    <a:lnTo>
                      <a:pt x="140" y="10"/>
                    </a:lnTo>
                    <a:lnTo>
                      <a:pt x="142" y="10"/>
                    </a:lnTo>
                    <a:lnTo>
                      <a:pt x="142" y="10"/>
                    </a:lnTo>
                    <a:close/>
                    <a:moveTo>
                      <a:pt x="184" y="42"/>
                    </a:moveTo>
                    <a:lnTo>
                      <a:pt x="184" y="44"/>
                    </a:lnTo>
                    <a:lnTo>
                      <a:pt x="183" y="42"/>
                    </a:lnTo>
                    <a:lnTo>
                      <a:pt x="183" y="42"/>
                    </a:lnTo>
                    <a:lnTo>
                      <a:pt x="181" y="41"/>
                    </a:lnTo>
                    <a:lnTo>
                      <a:pt x="181" y="41"/>
                    </a:lnTo>
                    <a:lnTo>
                      <a:pt x="181" y="39"/>
                    </a:lnTo>
                    <a:lnTo>
                      <a:pt x="181" y="37"/>
                    </a:lnTo>
                    <a:lnTo>
                      <a:pt x="181" y="37"/>
                    </a:lnTo>
                    <a:lnTo>
                      <a:pt x="183" y="37"/>
                    </a:lnTo>
                    <a:lnTo>
                      <a:pt x="183" y="39"/>
                    </a:lnTo>
                    <a:lnTo>
                      <a:pt x="184" y="39"/>
                    </a:lnTo>
                    <a:lnTo>
                      <a:pt x="184" y="42"/>
                    </a:lnTo>
                    <a:close/>
                    <a:moveTo>
                      <a:pt x="138" y="165"/>
                    </a:moveTo>
                    <a:lnTo>
                      <a:pt x="140" y="165"/>
                    </a:lnTo>
                    <a:lnTo>
                      <a:pt x="142" y="163"/>
                    </a:lnTo>
                    <a:lnTo>
                      <a:pt x="145" y="162"/>
                    </a:lnTo>
                    <a:lnTo>
                      <a:pt x="147" y="160"/>
                    </a:lnTo>
                    <a:lnTo>
                      <a:pt x="150" y="157"/>
                    </a:lnTo>
                    <a:lnTo>
                      <a:pt x="150" y="157"/>
                    </a:lnTo>
                    <a:lnTo>
                      <a:pt x="154" y="157"/>
                    </a:lnTo>
                    <a:lnTo>
                      <a:pt x="154" y="155"/>
                    </a:lnTo>
                    <a:lnTo>
                      <a:pt x="155" y="155"/>
                    </a:lnTo>
                    <a:lnTo>
                      <a:pt x="154" y="157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54" y="160"/>
                    </a:lnTo>
                    <a:lnTo>
                      <a:pt x="152" y="160"/>
                    </a:lnTo>
                    <a:lnTo>
                      <a:pt x="152" y="162"/>
                    </a:lnTo>
                    <a:lnTo>
                      <a:pt x="152" y="165"/>
                    </a:lnTo>
                    <a:lnTo>
                      <a:pt x="154" y="163"/>
                    </a:lnTo>
                    <a:lnTo>
                      <a:pt x="154" y="162"/>
                    </a:lnTo>
                    <a:lnTo>
                      <a:pt x="154" y="162"/>
                    </a:lnTo>
                    <a:lnTo>
                      <a:pt x="154" y="160"/>
                    </a:lnTo>
                    <a:lnTo>
                      <a:pt x="155" y="160"/>
                    </a:lnTo>
                    <a:lnTo>
                      <a:pt x="155" y="158"/>
                    </a:lnTo>
                    <a:lnTo>
                      <a:pt x="155" y="157"/>
                    </a:lnTo>
                    <a:lnTo>
                      <a:pt x="157" y="158"/>
                    </a:lnTo>
                    <a:lnTo>
                      <a:pt x="157" y="158"/>
                    </a:lnTo>
                    <a:lnTo>
                      <a:pt x="159" y="157"/>
                    </a:lnTo>
                    <a:lnTo>
                      <a:pt x="159" y="157"/>
                    </a:lnTo>
                    <a:lnTo>
                      <a:pt x="159" y="158"/>
                    </a:lnTo>
                    <a:lnTo>
                      <a:pt x="161" y="158"/>
                    </a:lnTo>
                    <a:lnTo>
                      <a:pt x="161" y="158"/>
                    </a:lnTo>
                    <a:lnTo>
                      <a:pt x="159" y="160"/>
                    </a:lnTo>
                    <a:lnTo>
                      <a:pt x="159" y="162"/>
                    </a:lnTo>
                    <a:lnTo>
                      <a:pt x="157" y="163"/>
                    </a:lnTo>
                    <a:lnTo>
                      <a:pt x="155" y="163"/>
                    </a:lnTo>
                    <a:lnTo>
                      <a:pt x="157" y="163"/>
                    </a:lnTo>
                    <a:lnTo>
                      <a:pt x="161" y="162"/>
                    </a:lnTo>
                    <a:lnTo>
                      <a:pt x="162" y="160"/>
                    </a:lnTo>
                    <a:lnTo>
                      <a:pt x="162" y="162"/>
                    </a:lnTo>
                    <a:lnTo>
                      <a:pt x="161" y="163"/>
                    </a:lnTo>
                    <a:lnTo>
                      <a:pt x="161" y="165"/>
                    </a:lnTo>
                    <a:lnTo>
                      <a:pt x="159" y="165"/>
                    </a:lnTo>
                    <a:lnTo>
                      <a:pt x="157" y="167"/>
                    </a:lnTo>
                    <a:lnTo>
                      <a:pt x="157" y="169"/>
                    </a:lnTo>
                    <a:lnTo>
                      <a:pt x="157" y="169"/>
                    </a:lnTo>
                    <a:lnTo>
                      <a:pt x="157" y="170"/>
                    </a:lnTo>
                    <a:lnTo>
                      <a:pt x="159" y="172"/>
                    </a:lnTo>
                    <a:lnTo>
                      <a:pt x="157" y="174"/>
                    </a:lnTo>
                    <a:lnTo>
                      <a:pt x="159" y="174"/>
                    </a:lnTo>
                    <a:lnTo>
                      <a:pt x="159" y="175"/>
                    </a:lnTo>
                    <a:lnTo>
                      <a:pt x="161" y="177"/>
                    </a:lnTo>
                    <a:lnTo>
                      <a:pt x="161" y="179"/>
                    </a:lnTo>
                    <a:lnTo>
                      <a:pt x="159" y="179"/>
                    </a:lnTo>
                    <a:lnTo>
                      <a:pt x="155" y="182"/>
                    </a:lnTo>
                    <a:lnTo>
                      <a:pt x="155" y="186"/>
                    </a:lnTo>
                    <a:lnTo>
                      <a:pt x="154" y="186"/>
                    </a:lnTo>
                    <a:lnTo>
                      <a:pt x="154" y="189"/>
                    </a:lnTo>
                    <a:lnTo>
                      <a:pt x="152" y="189"/>
                    </a:lnTo>
                    <a:lnTo>
                      <a:pt x="147" y="196"/>
                    </a:lnTo>
                    <a:lnTo>
                      <a:pt x="147" y="196"/>
                    </a:lnTo>
                    <a:lnTo>
                      <a:pt x="143" y="204"/>
                    </a:lnTo>
                    <a:lnTo>
                      <a:pt x="140" y="208"/>
                    </a:lnTo>
                    <a:lnTo>
                      <a:pt x="138" y="210"/>
                    </a:lnTo>
                    <a:lnTo>
                      <a:pt x="137" y="211"/>
                    </a:lnTo>
                    <a:lnTo>
                      <a:pt x="133" y="211"/>
                    </a:lnTo>
                    <a:lnTo>
                      <a:pt x="133" y="215"/>
                    </a:lnTo>
                    <a:lnTo>
                      <a:pt x="131" y="216"/>
                    </a:lnTo>
                    <a:lnTo>
                      <a:pt x="128" y="216"/>
                    </a:lnTo>
                    <a:lnTo>
                      <a:pt x="128" y="216"/>
                    </a:lnTo>
                    <a:lnTo>
                      <a:pt x="130" y="216"/>
                    </a:lnTo>
                    <a:lnTo>
                      <a:pt x="131" y="218"/>
                    </a:lnTo>
                    <a:lnTo>
                      <a:pt x="130" y="220"/>
                    </a:lnTo>
                    <a:lnTo>
                      <a:pt x="130" y="220"/>
                    </a:lnTo>
                    <a:lnTo>
                      <a:pt x="128" y="220"/>
                    </a:lnTo>
                    <a:lnTo>
                      <a:pt x="126" y="221"/>
                    </a:lnTo>
                    <a:lnTo>
                      <a:pt x="130" y="220"/>
                    </a:lnTo>
                    <a:lnTo>
                      <a:pt x="131" y="221"/>
                    </a:lnTo>
                    <a:lnTo>
                      <a:pt x="131" y="223"/>
                    </a:lnTo>
                    <a:lnTo>
                      <a:pt x="131" y="223"/>
                    </a:lnTo>
                    <a:lnTo>
                      <a:pt x="133" y="225"/>
                    </a:lnTo>
                    <a:lnTo>
                      <a:pt x="135" y="227"/>
                    </a:lnTo>
                    <a:lnTo>
                      <a:pt x="137" y="227"/>
                    </a:lnTo>
                    <a:lnTo>
                      <a:pt x="138" y="227"/>
                    </a:lnTo>
                    <a:lnTo>
                      <a:pt x="138" y="230"/>
                    </a:lnTo>
                    <a:lnTo>
                      <a:pt x="138" y="232"/>
                    </a:lnTo>
                    <a:lnTo>
                      <a:pt x="137" y="232"/>
                    </a:lnTo>
                    <a:lnTo>
                      <a:pt x="137" y="232"/>
                    </a:lnTo>
                    <a:lnTo>
                      <a:pt x="135" y="232"/>
                    </a:lnTo>
                    <a:lnTo>
                      <a:pt x="133" y="232"/>
                    </a:lnTo>
                    <a:lnTo>
                      <a:pt x="131" y="230"/>
                    </a:lnTo>
                    <a:lnTo>
                      <a:pt x="128" y="230"/>
                    </a:lnTo>
                    <a:lnTo>
                      <a:pt x="126" y="232"/>
                    </a:lnTo>
                    <a:lnTo>
                      <a:pt x="126" y="230"/>
                    </a:lnTo>
                    <a:lnTo>
                      <a:pt x="128" y="228"/>
                    </a:lnTo>
                    <a:lnTo>
                      <a:pt x="126" y="228"/>
                    </a:lnTo>
                    <a:lnTo>
                      <a:pt x="126" y="228"/>
                    </a:lnTo>
                    <a:lnTo>
                      <a:pt x="125" y="228"/>
                    </a:lnTo>
                    <a:lnTo>
                      <a:pt x="125" y="230"/>
                    </a:lnTo>
                    <a:lnTo>
                      <a:pt x="125" y="230"/>
                    </a:lnTo>
                    <a:lnTo>
                      <a:pt x="123" y="232"/>
                    </a:lnTo>
                    <a:lnTo>
                      <a:pt x="123" y="232"/>
                    </a:lnTo>
                    <a:lnTo>
                      <a:pt x="121" y="230"/>
                    </a:lnTo>
                    <a:lnTo>
                      <a:pt x="119" y="228"/>
                    </a:lnTo>
                    <a:lnTo>
                      <a:pt x="118" y="227"/>
                    </a:lnTo>
                    <a:lnTo>
                      <a:pt x="118" y="228"/>
                    </a:lnTo>
                    <a:lnTo>
                      <a:pt x="119" y="230"/>
                    </a:lnTo>
                    <a:lnTo>
                      <a:pt x="119" y="232"/>
                    </a:lnTo>
                    <a:lnTo>
                      <a:pt x="118" y="233"/>
                    </a:lnTo>
                    <a:lnTo>
                      <a:pt x="116" y="235"/>
                    </a:lnTo>
                    <a:lnTo>
                      <a:pt x="114" y="235"/>
                    </a:lnTo>
                    <a:lnTo>
                      <a:pt x="113" y="237"/>
                    </a:lnTo>
                    <a:lnTo>
                      <a:pt x="111" y="238"/>
                    </a:lnTo>
                    <a:lnTo>
                      <a:pt x="111" y="238"/>
                    </a:lnTo>
                    <a:lnTo>
                      <a:pt x="107" y="238"/>
                    </a:lnTo>
                    <a:lnTo>
                      <a:pt x="106" y="238"/>
                    </a:lnTo>
                    <a:lnTo>
                      <a:pt x="106" y="240"/>
                    </a:lnTo>
                    <a:lnTo>
                      <a:pt x="104" y="242"/>
                    </a:lnTo>
                    <a:lnTo>
                      <a:pt x="102" y="242"/>
                    </a:lnTo>
                    <a:lnTo>
                      <a:pt x="102" y="242"/>
                    </a:lnTo>
                    <a:lnTo>
                      <a:pt x="104" y="244"/>
                    </a:lnTo>
                    <a:lnTo>
                      <a:pt x="102" y="249"/>
                    </a:lnTo>
                    <a:lnTo>
                      <a:pt x="102" y="252"/>
                    </a:lnTo>
                    <a:lnTo>
                      <a:pt x="101" y="256"/>
                    </a:lnTo>
                    <a:lnTo>
                      <a:pt x="101" y="259"/>
                    </a:lnTo>
                    <a:lnTo>
                      <a:pt x="97" y="259"/>
                    </a:lnTo>
                    <a:lnTo>
                      <a:pt x="97" y="261"/>
                    </a:lnTo>
                    <a:lnTo>
                      <a:pt x="101" y="261"/>
                    </a:lnTo>
                    <a:lnTo>
                      <a:pt x="99" y="262"/>
                    </a:lnTo>
                    <a:lnTo>
                      <a:pt x="97" y="266"/>
                    </a:lnTo>
                    <a:lnTo>
                      <a:pt x="97" y="267"/>
                    </a:lnTo>
                    <a:lnTo>
                      <a:pt x="95" y="273"/>
                    </a:lnTo>
                    <a:lnTo>
                      <a:pt x="94" y="276"/>
                    </a:lnTo>
                    <a:lnTo>
                      <a:pt x="92" y="281"/>
                    </a:lnTo>
                    <a:lnTo>
                      <a:pt x="92" y="281"/>
                    </a:lnTo>
                    <a:lnTo>
                      <a:pt x="92" y="283"/>
                    </a:lnTo>
                    <a:lnTo>
                      <a:pt x="94" y="283"/>
                    </a:lnTo>
                    <a:lnTo>
                      <a:pt x="94" y="285"/>
                    </a:lnTo>
                    <a:lnTo>
                      <a:pt x="94" y="286"/>
                    </a:lnTo>
                    <a:lnTo>
                      <a:pt x="92" y="286"/>
                    </a:lnTo>
                    <a:lnTo>
                      <a:pt x="92" y="286"/>
                    </a:lnTo>
                    <a:lnTo>
                      <a:pt x="87" y="288"/>
                    </a:lnTo>
                    <a:lnTo>
                      <a:pt x="85" y="290"/>
                    </a:lnTo>
                    <a:lnTo>
                      <a:pt x="84" y="291"/>
                    </a:lnTo>
                    <a:lnTo>
                      <a:pt x="82" y="293"/>
                    </a:lnTo>
                    <a:lnTo>
                      <a:pt x="77" y="298"/>
                    </a:lnTo>
                    <a:lnTo>
                      <a:pt x="73" y="302"/>
                    </a:lnTo>
                    <a:lnTo>
                      <a:pt x="73" y="303"/>
                    </a:lnTo>
                    <a:lnTo>
                      <a:pt x="72" y="305"/>
                    </a:lnTo>
                    <a:lnTo>
                      <a:pt x="66" y="307"/>
                    </a:lnTo>
                    <a:lnTo>
                      <a:pt x="61" y="307"/>
                    </a:lnTo>
                    <a:lnTo>
                      <a:pt x="58" y="307"/>
                    </a:lnTo>
                    <a:lnTo>
                      <a:pt x="56" y="305"/>
                    </a:lnTo>
                    <a:lnTo>
                      <a:pt x="54" y="305"/>
                    </a:lnTo>
                    <a:lnTo>
                      <a:pt x="53" y="305"/>
                    </a:lnTo>
                    <a:lnTo>
                      <a:pt x="51" y="307"/>
                    </a:lnTo>
                    <a:lnTo>
                      <a:pt x="49" y="305"/>
                    </a:lnTo>
                    <a:lnTo>
                      <a:pt x="48" y="305"/>
                    </a:lnTo>
                    <a:lnTo>
                      <a:pt x="48" y="305"/>
                    </a:lnTo>
                    <a:lnTo>
                      <a:pt x="46" y="303"/>
                    </a:lnTo>
                    <a:lnTo>
                      <a:pt x="46" y="303"/>
                    </a:lnTo>
                    <a:lnTo>
                      <a:pt x="46" y="302"/>
                    </a:lnTo>
                    <a:lnTo>
                      <a:pt x="46" y="300"/>
                    </a:lnTo>
                    <a:lnTo>
                      <a:pt x="44" y="300"/>
                    </a:lnTo>
                    <a:lnTo>
                      <a:pt x="44" y="300"/>
                    </a:lnTo>
                    <a:lnTo>
                      <a:pt x="41" y="298"/>
                    </a:lnTo>
                    <a:lnTo>
                      <a:pt x="37" y="300"/>
                    </a:lnTo>
                    <a:lnTo>
                      <a:pt x="37" y="300"/>
                    </a:lnTo>
                    <a:lnTo>
                      <a:pt x="34" y="295"/>
                    </a:lnTo>
                    <a:lnTo>
                      <a:pt x="34" y="295"/>
                    </a:lnTo>
                    <a:lnTo>
                      <a:pt x="30" y="293"/>
                    </a:lnTo>
                    <a:lnTo>
                      <a:pt x="30" y="293"/>
                    </a:lnTo>
                    <a:lnTo>
                      <a:pt x="29" y="295"/>
                    </a:lnTo>
                    <a:lnTo>
                      <a:pt x="27" y="296"/>
                    </a:lnTo>
                    <a:lnTo>
                      <a:pt x="22" y="296"/>
                    </a:lnTo>
                    <a:lnTo>
                      <a:pt x="17" y="295"/>
                    </a:lnTo>
                    <a:lnTo>
                      <a:pt x="15" y="295"/>
                    </a:lnTo>
                    <a:lnTo>
                      <a:pt x="15" y="293"/>
                    </a:lnTo>
                    <a:lnTo>
                      <a:pt x="18" y="288"/>
                    </a:lnTo>
                    <a:lnTo>
                      <a:pt x="18" y="288"/>
                    </a:lnTo>
                    <a:lnTo>
                      <a:pt x="15" y="291"/>
                    </a:lnTo>
                    <a:lnTo>
                      <a:pt x="13" y="290"/>
                    </a:lnTo>
                    <a:lnTo>
                      <a:pt x="15" y="288"/>
                    </a:lnTo>
                    <a:lnTo>
                      <a:pt x="15" y="288"/>
                    </a:lnTo>
                    <a:lnTo>
                      <a:pt x="15" y="286"/>
                    </a:lnTo>
                    <a:lnTo>
                      <a:pt x="13" y="288"/>
                    </a:lnTo>
                    <a:lnTo>
                      <a:pt x="12" y="288"/>
                    </a:lnTo>
                    <a:lnTo>
                      <a:pt x="10" y="286"/>
                    </a:lnTo>
                    <a:lnTo>
                      <a:pt x="12" y="285"/>
                    </a:lnTo>
                    <a:lnTo>
                      <a:pt x="12" y="285"/>
                    </a:lnTo>
                    <a:lnTo>
                      <a:pt x="17" y="283"/>
                    </a:lnTo>
                    <a:lnTo>
                      <a:pt x="20" y="283"/>
                    </a:lnTo>
                    <a:lnTo>
                      <a:pt x="20" y="281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7" y="278"/>
                    </a:lnTo>
                    <a:lnTo>
                      <a:pt x="20" y="276"/>
                    </a:lnTo>
                    <a:lnTo>
                      <a:pt x="18" y="276"/>
                    </a:lnTo>
                    <a:lnTo>
                      <a:pt x="15" y="276"/>
                    </a:lnTo>
                    <a:lnTo>
                      <a:pt x="15" y="274"/>
                    </a:lnTo>
                    <a:lnTo>
                      <a:pt x="17" y="273"/>
                    </a:lnTo>
                    <a:lnTo>
                      <a:pt x="18" y="273"/>
                    </a:lnTo>
                    <a:lnTo>
                      <a:pt x="18" y="273"/>
                    </a:lnTo>
                    <a:lnTo>
                      <a:pt x="18" y="271"/>
                    </a:lnTo>
                    <a:lnTo>
                      <a:pt x="18" y="271"/>
                    </a:lnTo>
                    <a:lnTo>
                      <a:pt x="22" y="273"/>
                    </a:lnTo>
                    <a:lnTo>
                      <a:pt x="24" y="273"/>
                    </a:lnTo>
                    <a:lnTo>
                      <a:pt x="24" y="271"/>
                    </a:lnTo>
                    <a:lnTo>
                      <a:pt x="24" y="271"/>
                    </a:lnTo>
                    <a:lnTo>
                      <a:pt x="24" y="269"/>
                    </a:lnTo>
                    <a:lnTo>
                      <a:pt x="25" y="269"/>
                    </a:lnTo>
                    <a:lnTo>
                      <a:pt x="25" y="269"/>
                    </a:lnTo>
                    <a:lnTo>
                      <a:pt x="24" y="269"/>
                    </a:lnTo>
                    <a:lnTo>
                      <a:pt x="22" y="267"/>
                    </a:lnTo>
                    <a:lnTo>
                      <a:pt x="22" y="266"/>
                    </a:lnTo>
                    <a:lnTo>
                      <a:pt x="22" y="266"/>
                    </a:lnTo>
                    <a:lnTo>
                      <a:pt x="24" y="264"/>
                    </a:lnTo>
                    <a:lnTo>
                      <a:pt x="24" y="264"/>
                    </a:lnTo>
                    <a:lnTo>
                      <a:pt x="25" y="264"/>
                    </a:lnTo>
                    <a:lnTo>
                      <a:pt x="25" y="262"/>
                    </a:lnTo>
                    <a:lnTo>
                      <a:pt x="24" y="262"/>
                    </a:lnTo>
                    <a:lnTo>
                      <a:pt x="24" y="261"/>
                    </a:lnTo>
                    <a:lnTo>
                      <a:pt x="29" y="257"/>
                    </a:lnTo>
                    <a:lnTo>
                      <a:pt x="30" y="261"/>
                    </a:lnTo>
                    <a:lnTo>
                      <a:pt x="30" y="259"/>
                    </a:lnTo>
                    <a:lnTo>
                      <a:pt x="30" y="259"/>
                    </a:lnTo>
                    <a:lnTo>
                      <a:pt x="29" y="257"/>
                    </a:lnTo>
                    <a:lnTo>
                      <a:pt x="29" y="257"/>
                    </a:lnTo>
                    <a:lnTo>
                      <a:pt x="30" y="256"/>
                    </a:lnTo>
                    <a:lnTo>
                      <a:pt x="32" y="256"/>
                    </a:lnTo>
                    <a:lnTo>
                      <a:pt x="34" y="252"/>
                    </a:lnTo>
                    <a:lnTo>
                      <a:pt x="36" y="250"/>
                    </a:lnTo>
                    <a:lnTo>
                      <a:pt x="37" y="252"/>
                    </a:lnTo>
                    <a:lnTo>
                      <a:pt x="39" y="252"/>
                    </a:lnTo>
                    <a:lnTo>
                      <a:pt x="37" y="252"/>
                    </a:lnTo>
                    <a:lnTo>
                      <a:pt x="37" y="250"/>
                    </a:lnTo>
                    <a:lnTo>
                      <a:pt x="37" y="249"/>
                    </a:lnTo>
                    <a:lnTo>
                      <a:pt x="41" y="245"/>
                    </a:lnTo>
                    <a:lnTo>
                      <a:pt x="44" y="240"/>
                    </a:lnTo>
                    <a:lnTo>
                      <a:pt x="48" y="237"/>
                    </a:lnTo>
                    <a:lnTo>
                      <a:pt x="49" y="235"/>
                    </a:lnTo>
                    <a:lnTo>
                      <a:pt x="53" y="235"/>
                    </a:lnTo>
                    <a:lnTo>
                      <a:pt x="54" y="235"/>
                    </a:lnTo>
                    <a:lnTo>
                      <a:pt x="56" y="235"/>
                    </a:lnTo>
                    <a:lnTo>
                      <a:pt x="60" y="232"/>
                    </a:lnTo>
                    <a:lnTo>
                      <a:pt x="61" y="232"/>
                    </a:lnTo>
                    <a:lnTo>
                      <a:pt x="61" y="232"/>
                    </a:lnTo>
                    <a:lnTo>
                      <a:pt x="63" y="233"/>
                    </a:lnTo>
                    <a:lnTo>
                      <a:pt x="61" y="230"/>
                    </a:lnTo>
                    <a:lnTo>
                      <a:pt x="63" y="230"/>
                    </a:lnTo>
                    <a:lnTo>
                      <a:pt x="65" y="227"/>
                    </a:lnTo>
                    <a:lnTo>
                      <a:pt x="70" y="225"/>
                    </a:lnTo>
                    <a:lnTo>
                      <a:pt x="72" y="225"/>
                    </a:lnTo>
                    <a:lnTo>
                      <a:pt x="73" y="223"/>
                    </a:lnTo>
                    <a:lnTo>
                      <a:pt x="75" y="223"/>
                    </a:lnTo>
                    <a:lnTo>
                      <a:pt x="75" y="221"/>
                    </a:lnTo>
                    <a:lnTo>
                      <a:pt x="75" y="221"/>
                    </a:lnTo>
                    <a:lnTo>
                      <a:pt x="77" y="221"/>
                    </a:lnTo>
                    <a:lnTo>
                      <a:pt x="77" y="220"/>
                    </a:lnTo>
                    <a:lnTo>
                      <a:pt x="75" y="220"/>
                    </a:lnTo>
                    <a:lnTo>
                      <a:pt x="78" y="218"/>
                    </a:lnTo>
                    <a:lnTo>
                      <a:pt x="80" y="216"/>
                    </a:lnTo>
                    <a:lnTo>
                      <a:pt x="82" y="215"/>
                    </a:lnTo>
                    <a:lnTo>
                      <a:pt x="82" y="215"/>
                    </a:lnTo>
                    <a:lnTo>
                      <a:pt x="84" y="213"/>
                    </a:lnTo>
                    <a:lnTo>
                      <a:pt x="84" y="213"/>
                    </a:lnTo>
                    <a:lnTo>
                      <a:pt x="85" y="213"/>
                    </a:lnTo>
                    <a:lnTo>
                      <a:pt x="85" y="213"/>
                    </a:lnTo>
                    <a:lnTo>
                      <a:pt x="85" y="213"/>
                    </a:lnTo>
                    <a:lnTo>
                      <a:pt x="84" y="211"/>
                    </a:lnTo>
                    <a:lnTo>
                      <a:pt x="85" y="211"/>
                    </a:lnTo>
                    <a:lnTo>
                      <a:pt x="87" y="210"/>
                    </a:lnTo>
                    <a:lnTo>
                      <a:pt x="89" y="210"/>
                    </a:lnTo>
                    <a:lnTo>
                      <a:pt x="90" y="211"/>
                    </a:lnTo>
                    <a:lnTo>
                      <a:pt x="89" y="210"/>
                    </a:lnTo>
                    <a:lnTo>
                      <a:pt x="89" y="210"/>
                    </a:lnTo>
                    <a:lnTo>
                      <a:pt x="90" y="208"/>
                    </a:lnTo>
                    <a:lnTo>
                      <a:pt x="90" y="208"/>
                    </a:lnTo>
                    <a:lnTo>
                      <a:pt x="92" y="210"/>
                    </a:lnTo>
                    <a:lnTo>
                      <a:pt x="92" y="208"/>
                    </a:lnTo>
                    <a:lnTo>
                      <a:pt x="92" y="206"/>
                    </a:lnTo>
                    <a:lnTo>
                      <a:pt x="94" y="204"/>
                    </a:lnTo>
                    <a:lnTo>
                      <a:pt x="97" y="201"/>
                    </a:lnTo>
                    <a:lnTo>
                      <a:pt x="97" y="203"/>
                    </a:lnTo>
                    <a:lnTo>
                      <a:pt x="97" y="204"/>
                    </a:lnTo>
                    <a:lnTo>
                      <a:pt x="97" y="206"/>
                    </a:lnTo>
                    <a:lnTo>
                      <a:pt x="99" y="204"/>
                    </a:lnTo>
                    <a:lnTo>
                      <a:pt x="99" y="204"/>
                    </a:lnTo>
                    <a:lnTo>
                      <a:pt x="99" y="201"/>
                    </a:lnTo>
                    <a:lnTo>
                      <a:pt x="101" y="196"/>
                    </a:lnTo>
                    <a:lnTo>
                      <a:pt x="102" y="196"/>
                    </a:lnTo>
                    <a:lnTo>
                      <a:pt x="102" y="194"/>
                    </a:lnTo>
                    <a:lnTo>
                      <a:pt x="104" y="194"/>
                    </a:lnTo>
                    <a:lnTo>
                      <a:pt x="104" y="194"/>
                    </a:lnTo>
                    <a:lnTo>
                      <a:pt x="102" y="192"/>
                    </a:lnTo>
                    <a:lnTo>
                      <a:pt x="104" y="191"/>
                    </a:lnTo>
                    <a:lnTo>
                      <a:pt x="104" y="187"/>
                    </a:lnTo>
                    <a:lnTo>
                      <a:pt x="104" y="186"/>
                    </a:lnTo>
                    <a:lnTo>
                      <a:pt x="106" y="182"/>
                    </a:lnTo>
                    <a:lnTo>
                      <a:pt x="107" y="177"/>
                    </a:lnTo>
                    <a:lnTo>
                      <a:pt x="107" y="177"/>
                    </a:lnTo>
                    <a:lnTo>
                      <a:pt x="111" y="177"/>
                    </a:lnTo>
                    <a:lnTo>
                      <a:pt x="111" y="175"/>
                    </a:lnTo>
                    <a:lnTo>
                      <a:pt x="114" y="174"/>
                    </a:lnTo>
                    <a:lnTo>
                      <a:pt x="116" y="170"/>
                    </a:lnTo>
                    <a:lnTo>
                      <a:pt x="118" y="169"/>
                    </a:lnTo>
                    <a:lnTo>
                      <a:pt x="118" y="162"/>
                    </a:lnTo>
                    <a:lnTo>
                      <a:pt x="119" y="157"/>
                    </a:lnTo>
                    <a:lnTo>
                      <a:pt x="123" y="152"/>
                    </a:lnTo>
                    <a:lnTo>
                      <a:pt x="126" y="148"/>
                    </a:lnTo>
                    <a:lnTo>
                      <a:pt x="130" y="145"/>
                    </a:lnTo>
                    <a:lnTo>
                      <a:pt x="130" y="145"/>
                    </a:lnTo>
                    <a:lnTo>
                      <a:pt x="133" y="145"/>
                    </a:lnTo>
                    <a:lnTo>
                      <a:pt x="135" y="145"/>
                    </a:lnTo>
                    <a:lnTo>
                      <a:pt x="131" y="146"/>
                    </a:lnTo>
                    <a:lnTo>
                      <a:pt x="130" y="148"/>
                    </a:lnTo>
                    <a:lnTo>
                      <a:pt x="130" y="150"/>
                    </a:lnTo>
                    <a:lnTo>
                      <a:pt x="131" y="150"/>
                    </a:lnTo>
                    <a:lnTo>
                      <a:pt x="131" y="152"/>
                    </a:lnTo>
                    <a:lnTo>
                      <a:pt x="133" y="153"/>
                    </a:lnTo>
                    <a:lnTo>
                      <a:pt x="137" y="153"/>
                    </a:lnTo>
                    <a:lnTo>
                      <a:pt x="137" y="157"/>
                    </a:lnTo>
                    <a:lnTo>
                      <a:pt x="137" y="160"/>
                    </a:lnTo>
                    <a:lnTo>
                      <a:pt x="137" y="162"/>
                    </a:lnTo>
                    <a:lnTo>
                      <a:pt x="138" y="165"/>
                    </a:lnTo>
                    <a:lnTo>
                      <a:pt x="138" y="165"/>
                    </a:lnTo>
                    <a:close/>
                    <a:moveTo>
                      <a:pt x="154" y="153"/>
                    </a:moveTo>
                    <a:lnTo>
                      <a:pt x="150" y="155"/>
                    </a:lnTo>
                    <a:lnTo>
                      <a:pt x="150" y="155"/>
                    </a:lnTo>
                    <a:lnTo>
                      <a:pt x="152" y="152"/>
                    </a:lnTo>
                    <a:lnTo>
                      <a:pt x="152" y="152"/>
                    </a:lnTo>
                    <a:lnTo>
                      <a:pt x="154" y="152"/>
                    </a:lnTo>
                    <a:lnTo>
                      <a:pt x="154" y="150"/>
                    </a:lnTo>
                    <a:lnTo>
                      <a:pt x="154" y="152"/>
                    </a:lnTo>
                    <a:lnTo>
                      <a:pt x="154" y="153"/>
                    </a:lnTo>
                    <a:lnTo>
                      <a:pt x="154" y="153"/>
                    </a:lnTo>
                    <a:close/>
                    <a:moveTo>
                      <a:pt x="20" y="267"/>
                    </a:moveTo>
                    <a:lnTo>
                      <a:pt x="22" y="269"/>
                    </a:lnTo>
                    <a:lnTo>
                      <a:pt x="20" y="269"/>
                    </a:lnTo>
                    <a:lnTo>
                      <a:pt x="18" y="267"/>
                    </a:lnTo>
                    <a:lnTo>
                      <a:pt x="20" y="267"/>
                    </a:lnTo>
                    <a:lnTo>
                      <a:pt x="20" y="267"/>
                    </a:lnTo>
                    <a:lnTo>
                      <a:pt x="20" y="267"/>
                    </a:lnTo>
                    <a:close/>
                    <a:moveTo>
                      <a:pt x="15" y="279"/>
                    </a:moveTo>
                    <a:lnTo>
                      <a:pt x="15" y="281"/>
                    </a:lnTo>
                    <a:lnTo>
                      <a:pt x="15" y="281"/>
                    </a:lnTo>
                    <a:lnTo>
                      <a:pt x="15" y="281"/>
                    </a:lnTo>
                    <a:lnTo>
                      <a:pt x="13" y="281"/>
                    </a:lnTo>
                    <a:lnTo>
                      <a:pt x="13" y="281"/>
                    </a:lnTo>
                    <a:lnTo>
                      <a:pt x="12" y="281"/>
                    </a:lnTo>
                    <a:lnTo>
                      <a:pt x="12" y="281"/>
                    </a:lnTo>
                    <a:lnTo>
                      <a:pt x="12" y="279"/>
                    </a:lnTo>
                    <a:lnTo>
                      <a:pt x="15" y="278"/>
                    </a:lnTo>
                    <a:lnTo>
                      <a:pt x="15" y="279"/>
                    </a:lnTo>
                    <a:lnTo>
                      <a:pt x="15" y="279"/>
                    </a:lnTo>
                    <a:close/>
                    <a:moveTo>
                      <a:pt x="42" y="313"/>
                    </a:moveTo>
                    <a:lnTo>
                      <a:pt x="42" y="313"/>
                    </a:lnTo>
                    <a:lnTo>
                      <a:pt x="41" y="313"/>
                    </a:lnTo>
                    <a:lnTo>
                      <a:pt x="41" y="315"/>
                    </a:lnTo>
                    <a:lnTo>
                      <a:pt x="42" y="315"/>
                    </a:lnTo>
                    <a:lnTo>
                      <a:pt x="42" y="317"/>
                    </a:lnTo>
                    <a:lnTo>
                      <a:pt x="44" y="317"/>
                    </a:lnTo>
                    <a:lnTo>
                      <a:pt x="44" y="317"/>
                    </a:lnTo>
                    <a:lnTo>
                      <a:pt x="44" y="319"/>
                    </a:lnTo>
                    <a:lnTo>
                      <a:pt x="44" y="320"/>
                    </a:lnTo>
                    <a:lnTo>
                      <a:pt x="41" y="320"/>
                    </a:lnTo>
                    <a:lnTo>
                      <a:pt x="37" y="322"/>
                    </a:lnTo>
                    <a:lnTo>
                      <a:pt x="36" y="322"/>
                    </a:lnTo>
                    <a:lnTo>
                      <a:pt x="36" y="322"/>
                    </a:lnTo>
                    <a:lnTo>
                      <a:pt x="34" y="324"/>
                    </a:lnTo>
                    <a:lnTo>
                      <a:pt x="32" y="324"/>
                    </a:lnTo>
                    <a:lnTo>
                      <a:pt x="30" y="324"/>
                    </a:lnTo>
                    <a:lnTo>
                      <a:pt x="30" y="322"/>
                    </a:lnTo>
                    <a:lnTo>
                      <a:pt x="32" y="320"/>
                    </a:lnTo>
                    <a:lnTo>
                      <a:pt x="32" y="319"/>
                    </a:lnTo>
                    <a:lnTo>
                      <a:pt x="34" y="319"/>
                    </a:lnTo>
                    <a:lnTo>
                      <a:pt x="36" y="317"/>
                    </a:lnTo>
                    <a:lnTo>
                      <a:pt x="36" y="315"/>
                    </a:lnTo>
                    <a:lnTo>
                      <a:pt x="36" y="313"/>
                    </a:lnTo>
                    <a:lnTo>
                      <a:pt x="36" y="312"/>
                    </a:lnTo>
                    <a:lnTo>
                      <a:pt x="36" y="308"/>
                    </a:lnTo>
                    <a:lnTo>
                      <a:pt x="39" y="308"/>
                    </a:lnTo>
                    <a:lnTo>
                      <a:pt x="42" y="313"/>
                    </a:lnTo>
                    <a:lnTo>
                      <a:pt x="42" y="313"/>
                    </a:lnTo>
                    <a:close/>
                    <a:moveTo>
                      <a:pt x="6" y="426"/>
                    </a:moveTo>
                    <a:lnTo>
                      <a:pt x="6" y="428"/>
                    </a:lnTo>
                    <a:lnTo>
                      <a:pt x="5" y="428"/>
                    </a:lnTo>
                    <a:lnTo>
                      <a:pt x="3" y="428"/>
                    </a:lnTo>
                    <a:lnTo>
                      <a:pt x="3" y="426"/>
                    </a:lnTo>
                    <a:lnTo>
                      <a:pt x="1" y="426"/>
                    </a:lnTo>
                    <a:lnTo>
                      <a:pt x="1" y="428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0" y="426"/>
                    </a:lnTo>
                    <a:lnTo>
                      <a:pt x="3" y="424"/>
                    </a:lnTo>
                    <a:lnTo>
                      <a:pt x="3" y="421"/>
                    </a:lnTo>
                    <a:lnTo>
                      <a:pt x="3" y="419"/>
                    </a:lnTo>
                    <a:lnTo>
                      <a:pt x="6" y="419"/>
                    </a:lnTo>
                    <a:lnTo>
                      <a:pt x="6" y="419"/>
                    </a:lnTo>
                    <a:lnTo>
                      <a:pt x="6" y="419"/>
                    </a:lnTo>
                    <a:lnTo>
                      <a:pt x="6" y="421"/>
                    </a:lnTo>
                    <a:lnTo>
                      <a:pt x="5" y="421"/>
                    </a:lnTo>
                    <a:lnTo>
                      <a:pt x="5" y="423"/>
                    </a:lnTo>
                    <a:lnTo>
                      <a:pt x="6" y="424"/>
                    </a:lnTo>
                    <a:lnTo>
                      <a:pt x="5" y="424"/>
                    </a:lnTo>
                    <a:lnTo>
                      <a:pt x="5" y="426"/>
                    </a:lnTo>
                    <a:lnTo>
                      <a:pt x="6" y="426"/>
                    </a:lnTo>
                    <a:lnTo>
                      <a:pt x="6" y="426"/>
                    </a:lnTo>
                    <a:close/>
                    <a:moveTo>
                      <a:pt x="63" y="479"/>
                    </a:moveTo>
                    <a:lnTo>
                      <a:pt x="63" y="481"/>
                    </a:lnTo>
                    <a:lnTo>
                      <a:pt x="61" y="482"/>
                    </a:lnTo>
                    <a:lnTo>
                      <a:pt x="61" y="481"/>
                    </a:lnTo>
                    <a:lnTo>
                      <a:pt x="60" y="481"/>
                    </a:lnTo>
                    <a:lnTo>
                      <a:pt x="60" y="479"/>
                    </a:lnTo>
                    <a:lnTo>
                      <a:pt x="61" y="479"/>
                    </a:lnTo>
                    <a:lnTo>
                      <a:pt x="61" y="479"/>
                    </a:lnTo>
                    <a:lnTo>
                      <a:pt x="63" y="47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3" name="Freeform 178"/>
              <p:cNvSpPr>
                <a:spLocks noEditPoints="1"/>
              </p:cNvSpPr>
              <p:nvPr/>
            </p:nvSpPr>
            <p:spPr bwMode="auto">
              <a:xfrm>
                <a:off x="4634" y="2529"/>
                <a:ext cx="151" cy="198"/>
              </a:xfrm>
              <a:custGeom>
                <a:avLst/>
                <a:gdLst>
                  <a:gd name="T0" fmla="*/ 80 w 151"/>
                  <a:gd name="T1" fmla="*/ 15 h 198"/>
                  <a:gd name="T2" fmla="*/ 80 w 151"/>
                  <a:gd name="T3" fmla="*/ 9 h 198"/>
                  <a:gd name="T4" fmla="*/ 80 w 151"/>
                  <a:gd name="T5" fmla="*/ 3 h 198"/>
                  <a:gd name="T6" fmla="*/ 84 w 151"/>
                  <a:gd name="T7" fmla="*/ 0 h 198"/>
                  <a:gd name="T8" fmla="*/ 86 w 151"/>
                  <a:gd name="T9" fmla="*/ 3 h 198"/>
                  <a:gd name="T10" fmla="*/ 84 w 151"/>
                  <a:gd name="T11" fmla="*/ 14 h 198"/>
                  <a:gd name="T12" fmla="*/ 82 w 151"/>
                  <a:gd name="T13" fmla="*/ 24 h 198"/>
                  <a:gd name="T14" fmla="*/ 82 w 151"/>
                  <a:gd name="T15" fmla="*/ 22 h 198"/>
                  <a:gd name="T16" fmla="*/ 22 w 151"/>
                  <a:gd name="T17" fmla="*/ 198 h 198"/>
                  <a:gd name="T18" fmla="*/ 17 w 151"/>
                  <a:gd name="T19" fmla="*/ 188 h 198"/>
                  <a:gd name="T20" fmla="*/ 14 w 151"/>
                  <a:gd name="T21" fmla="*/ 182 h 198"/>
                  <a:gd name="T22" fmla="*/ 10 w 151"/>
                  <a:gd name="T23" fmla="*/ 174 h 198"/>
                  <a:gd name="T24" fmla="*/ 7 w 151"/>
                  <a:gd name="T25" fmla="*/ 165 h 198"/>
                  <a:gd name="T26" fmla="*/ 3 w 151"/>
                  <a:gd name="T27" fmla="*/ 159 h 198"/>
                  <a:gd name="T28" fmla="*/ 3 w 151"/>
                  <a:gd name="T29" fmla="*/ 150 h 198"/>
                  <a:gd name="T30" fmla="*/ 15 w 151"/>
                  <a:gd name="T31" fmla="*/ 147 h 198"/>
                  <a:gd name="T32" fmla="*/ 29 w 151"/>
                  <a:gd name="T33" fmla="*/ 142 h 198"/>
                  <a:gd name="T34" fmla="*/ 43 w 151"/>
                  <a:gd name="T35" fmla="*/ 136 h 198"/>
                  <a:gd name="T36" fmla="*/ 56 w 151"/>
                  <a:gd name="T37" fmla="*/ 133 h 198"/>
                  <a:gd name="T38" fmla="*/ 60 w 151"/>
                  <a:gd name="T39" fmla="*/ 124 h 198"/>
                  <a:gd name="T40" fmla="*/ 63 w 151"/>
                  <a:gd name="T41" fmla="*/ 116 h 198"/>
                  <a:gd name="T42" fmla="*/ 65 w 151"/>
                  <a:gd name="T43" fmla="*/ 106 h 198"/>
                  <a:gd name="T44" fmla="*/ 68 w 151"/>
                  <a:gd name="T45" fmla="*/ 97 h 198"/>
                  <a:gd name="T46" fmla="*/ 70 w 151"/>
                  <a:gd name="T47" fmla="*/ 89 h 198"/>
                  <a:gd name="T48" fmla="*/ 63 w 151"/>
                  <a:gd name="T49" fmla="*/ 78 h 198"/>
                  <a:gd name="T50" fmla="*/ 62 w 151"/>
                  <a:gd name="T51" fmla="*/ 70 h 198"/>
                  <a:gd name="T52" fmla="*/ 67 w 151"/>
                  <a:gd name="T53" fmla="*/ 56 h 198"/>
                  <a:gd name="T54" fmla="*/ 68 w 151"/>
                  <a:gd name="T55" fmla="*/ 51 h 198"/>
                  <a:gd name="T56" fmla="*/ 74 w 151"/>
                  <a:gd name="T57" fmla="*/ 49 h 198"/>
                  <a:gd name="T58" fmla="*/ 77 w 151"/>
                  <a:gd name="T59" fmla="*/ 46 h 198"/>
                  <a:gd name="T60" fmla="*/ 74 w 151"/>
                  <a:gd name="T61" fmla="*/ 43 h 198"/>
                  <a:gd name="T62" fmla="*/ 74 w 151"/>
                  <a:gd name="T63" fmla="*/ 38 h 198"/>
                  <a:gd name="T64" fmla="*/ 74 w 151"/>
                  <a:gd name="T65" fmla="*/ 31 h 198"/>
                  <a:gd name="T66" fmla="*/ 77 w 151"/>
                  <a:gd name="T67" fmla="*/ 29 h 198"/>
                  <a:gd name="T68" fmla="*/ 77 w 151"/>
                  <a:gd name="T69" fmla="*/ 31 h 198"/>
                  <a:gd name="T70" fmla="*/ 79 w 151"/>
                  <a:gd name="T71" fmla="*/ 34 h 198"/>
                  <a:gd name="T72" fmla="*/ 84 w 151"/>
                  <a:gd name="T73" fmla="*/ 29 h 198"/>
                  <a:gd name="T74" fmla="*/ 89 w 151"/>
                  <a:gd name="T75" fmla="*/ 39 h 198"/>
                  <a:gd name="T76" fmla="*/ 101 w 151"/>
                  <a:gd name="T77" fmla="*/ 51 h 198"/>
                  <a:gd name="T78" fmla="*/ 121 w 151"/>
                  <a:gd name="T79" fmla="*/ 56 h 198"/>
                  <a:gd name="T80" fmla="*/ 130 w 151"/>
                  <a:gd name="T81" fmla="*/ 60 h 198"/>
                  <a:gd name="T82" fmla="*/ 135 w 151"/>
                  <a:gd name="T83" fmla="*/ 67 h 198"/>
                  <a:gd name="T84" fmla="*/ 145 w 151"/>
                  <a:gd name="T85" fmla="*/ 78 h 198"/>
                  <a:gd name="T86" fmla="*/ 151 w 151"/>
                  <a:gd name="T87" fmla="*/ 84 h 198"/>
                  <a:gd name="T88" fmla="*/ 145 w 151"/>
                  <a:gd name="T89" fmla="*/ 96 h 198"/>
                  <a:gd name="T90" fmla="*/ 133 w 151"/>
                  <a:gd name="T91" fmla="*/ 109 h 198"/>
                  <a:gd name="T92" fmla="*/ 123 w 151"/>
                  <a:gd name="T93" fmla="*/ 123 h 198"/>
                  <a:gd name="T94" fmla="*/ 120 w 151"/>
                  <a:gd name="T95" fmla="*/ 119 h 198"/>
                  <a:gd name="T96" fmla="*/ 113 w 151"/>
                  <a:gd name="T97" fmla="*/ 126 h 198"/>
                  <a:gd name="T98" fmla="*/ 110 w 151"/>
                  <a:gd name="T99" fmla="*/ 138 h 198"/>
                  <a:gd name="T100" fmla="*/ 111 w 151"/>
                  <a:gd name="T101" fmla="*/ 148 h 198"/>
                  <a:gd name="T102" fmla="*/ 104 w 151"/>
                  <a:gd name="T103" fmla="*/ 153 h 198"/>
                  <a:gd name="T104" fmla="*/ 91 w 151"/>
                  <a:gd name="T105" fmla="*/ 160 h 198"/>
                  <a:gd name="T106" fmla="*/ 77 w 151"/>
                  <a:gd name="T107" fmla="*/ 172 h 198"/>
                  <a:gd name="T108" fmla="*/ 63 w 151"/>
                  <a:gd name="T109" fmla="*/ 181 h 198"/>
                  <a:gd name="T110" fmla="*/ 62 w 151"/>
                  <a:gd name="T111" fmla="*/ 189 h 198"/>
                  <a:gd name="T112" fmla="*/ 50 w 151"/>
                  <a:gd name="T113" fmla="*/ 191 h 198"/>
                  <a:gd name="T114" fmla="*/ 34 w 151"/>
                  <a:gd name="T115" fmla="*/ 194 h 198"/>
                  <a:gd name="T116" fmla="*/ 22 w 151"/>
                  <a:gd name="T117" fmla="*/ 198 h 198"/>
                  <a:gd name="T118" fmla="*/ 128 w 151"/>
                  <a:gd name="T119" fmla="*/ 124 h 198"/>
                  <a:gd name="T120" fmla="*/ 132 w 151"/>
                  <a:gd name="T121" fmla="*/ 12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1" h="198">
                    <a:moveTo>
                      <a:pt x="84" y="15"/>
                    </a:moveTo>
                    <a:lnTo>
                      <a:pt x="82" y="15"/>
                    </a:lnTo>
                    <a:lnTo>
                      <a:pt x="82" y="15"/>
                    </a:lnTo>
                    <a:lnTo>
                      <a:pt x="80" y="15"/>
                    </a:lnTo>
                    <a:lnTo>
                      <a:pt x="80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80" y="9"/>
                    </a:lnTo>
                    <a:lnTo>
                      <a:pt x="80" y="7"/>
                    </a:lnTo>
                    <a:lnTo>
                      <a:pt x="80" y="5"/>
                    </a:lnTo>
                    <a:lnTo>
                      <a:pt x="79" y="7"/>
                    </a:lnTo>
                    <a:lnTo>
                      <a:pt x="80" y="3"/>
                    </a:lnTo>
                    <a:lnTo>
                      <a:pt x="80" y="2"/>
                    </a:lnTo>
                    <a:lnTo>
                      <a:pt x="82" y="3"/>
                    </a:lnTo>
                    <a:lnTo>
                      <a:pt x="84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86" y="3"/>
                    </a:lnTo>
                    <a:lnTo>
                      <a:pt x="86" y="5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4"/>
                    </a:lnTo>
                    <a:lnTo>
                      <a:pt x="84" y="15"/>
                    </a:lnTo>
                    <a:lnTo>
                      <a:pt x="84" y="15"/>
                    </a:lnTo>
                    <a:close/>
                    <a:moveTo>
                      <a:pt x="82" y="24"/>
                    </a:moveTo>
                    <a:lnTo>
                      <a:pt x="82" y="24"/>
                    </a:lnTo>
                    <a:lnTo>
                      <a:pt x="82" y="2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2" y="24"/>
                    </a:lnTo>
                    <a:lnTo>
                      <a:pt x="82" y="24"/>
                    </a:lnTo>
                    <a:close/>
                    <a:moveTo>
                      <a:pt x="22" y="198"/>
                    </a:moveTo>
                    <a:lnTo>
                      <a:pt x="21" y="196"/>
                    </a:lnTo>
                    <a:lnTo>
                      <a:pt x="19" y="193"/>
                    </a:lnTo>
                    <a:lnTo>
                      <a:pt x="17" y="191"/>
                    </a:lnTo>
                    <a:lnTo>
                      <a:pt x="17" y="188"/>
                    </a:lnTo>
                    <a:lnTo>
                      <a:pt x="15" y="186"/>
                    </a:lnTo>
                    <a:lnTo>
                      <a:pt x="15" y="186"/>
                    </a:lnTo>
                    <a:lnTo>
                      <a:pt x="14" y="184"/>
                    </a:lnTo>
                    <a:lnTo>
                      <a:pt x="14" y="182"/>
                    </a:lnTo>
                    <a:lnTo>
                      <a:pt x="12" y="179"/>
                    </a:lnTo>
                    <a:lnTo>
                      <a:pt x="12" y="177"/>
                    </a:lnTo>
                    <a:lnTo>
                      <a:pt x="10" y="176"/>
                    </a:lnTo>
                    <a:lnTo>
                      <a:pt x="10" y="174"/>
                    </a:lnTo>
                    <a:lnTo>
                      <a:pt x="9" y="172"/>
                    </a:lnTo>
                    <a:lnTo>
                      <a:pt x="9" y="171"/>
                    </a:lnTo>
                    <a:lnTo>
                      <a:pt x="7" y="167"/>
                    </a:lnTo>
                    <a:lnTo>
                      <a:pt x="7" y="165"/>
                    </a:lnTo>
                    <a:lnTo>
                      <a:pt x="5" y="164"/>
                    </a:lnTo>
                    <a:lnTo>
                      <a:pt x="5" y="162"/>
                    </a:lnTo>
                    <a:lnTo>
                      <a:pt x="3" y="160"/>
                    </a:lnTo>
                    <a:lnTo>
                      <a:pt x="3" y="159"/>
                    </a:lnTo>
                    <a:lnTo>
                      <a:pt x="2" y="155"/>
                    </a:lnTo>
                    <a:lnTo>
                      <a:pt x="2" y="153"/>
                    </a:lnTo>
                    <a:lnTo>
                      <a:pt x="0" y="152"/>
                    </a:lnTo>
                    <a:lnTo>
                      <a:pt x="3" y="150"/>
                    </a:lnTo>
                    <a:lnTo>
                      <a:pt x="7" y="150"/>
                    </a:lnTo>
                    <a:lnTo>
                      <a:pt x="10" y="148"/>
                    </a:lnTo>
                    <a:lnTo>
                      <a:pt x="12" y="147"/>
                    </a:lnTo>
                    <a:lnTo>
                      <a:pt x="15" y="147"/>
                    </a:lnTo>
                    <a:lnTo>
                      <a:pt x="19" y="145"/>
                    </a:lnTo>
                    <a:lnTo>
                      <a:pt x="22" y="143"/>
                    </a:lnTo>
                    <a:lnTo>
                      <a:pt x="26" y="143"/>
                    </a:lnTo>
                    <a:lnTo>
                      <a:pt x="29" y="142"/>
                    </a:lnTo>
                    <a:lnTo>
                      <a:pt x="33" y="140"/>
                    </a:lnTo>
                    <a:lnTo>
                      <a:pt x="36" y="140"/>
                    </a:lnTo>
                    <a:lnTo>
                      <a:pt x="39" y="138"/>
                    </a:lnTo>
                    <a:lnTo>
                      <a:pt x="43" y="136"/>
                    </a:lnTo>
                    <a:lnTo>
                      <a:pt x="46" y="136"/>
                    </a:lnTo>
                    <a:lnTo>
                      <a:pt x="50" y="135"/>
                    </a:lnTo>
                    <a:lnTo>
                      <a:pt x="53" y="133"/>
                    </a:lnTo>
                    <a:lnTo>
                      <a:pt x="56" y="133"/>
                    </a:lnTo>
                    <a:lnTo>
                      <a:pt x="58" y="131"/>
                    </a:lnTo>
                    <a:lnTo>
                      <a:pt x="58" y="130"/>
                    </a:lnTo>
                    <a:lnTo>
                      <a:pt x="60" y="126"/>
                    </a:lnTo>
                    <a:lnTo>
                      <a:pt x="60" y="124"/>
                    </a:lnTo>
                    <a:lnTo>
                      <a:pt x="60" y="123"/>
                    </a:lnTo>
                    <a:lnTo>
                      <a:pt x="62" y="119"/>
                    </a:lnTo>
                    <a:lnTo>
                      <a:pt x="62" y="118"/>
                    </a:lnTo>
                    <a:lnTo>
                      <a:pt x="63" y="116"/>
                    </a:lnTo>
                    <a:lnTo>
                      <a:pt x="63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6"/>
                    </a:lnTo>
                    <a:lnTo>
                      <a:pt x="67" y="104"/>
                    </a:lnTo>
                    <a:lnTo>
                      <a:pt x="67" y="102"/>
                    </a:lnTo>
                    <a:lnTo>
                      <a:pt x="68" y="99"/>
                    </a:lnTo>
                    <a:lnTo>
                      <a:pt x="68" y="97"/>
                    </a:lnTo>
                    <a:lnTo>
                      <a:pt x="68" y="96"/>
                    </a:lnTo>
                    <a:lnTo>
                      <a:pt x="70" y="92"/>
                    </a:lnTo>
                    <a:lnTo>
                      <a:pt x="70" y="90"/>
                    </a:lnTo>
                    <a:lnTo>
                      <a:pt x="70" y="89"/>
                    </a:lnTo>
                    <a:lnTo>
                      <a:pt x="68" y="85"/>
                    </a:lnTo>
                    <a:lnTo>
                      <a:pt x="67" y="84"/>
                    </a:lnTo>
                    <a:lnTo>
                      <a:pt x="65" y="80"/>
                    </a:lnTo>
                    <a:lnTo>
                      <a:pt x="63" y="78"/>
                    </a:lnTo>
                    <a:lnTo>
                      <a:pt x="62" y="77"/>
                    </a:lnTo>
                    <a:lnTo>
                      <a:pt x="62" y="73"/>
                    </a:lnTo>
                    <a:lnTo>
                      <a:pt x="62" y="72"/>
                    </a:lnTo>
                    <a:lnTo>
                      <a:pt x="62" y="70"/>
                    </a:lnTo>
                    <a:lnTo>
                      <a:pt x="63" y="67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56"/>
                    </a:lnTo>
                    <a:lnTo>
                      <a:pt x="68" y="55"/>
                    </a:lnTo>
                    <a:lnTo>
                      <a:pt x="68" y="53"/>
                    </a:lnTo>
                    <a:lnTo>
                      <a:pt x="68" y="51"/>
                    </a:lnTo>
                    <a:lnTo>
                      <a:pt x="68" y="51"/>
                    </a:lnTo>
                    <a:lnTo>
                      <a:pt x="67" y="51"/>
                    </a:lnTo>
                    <a:lnTo>
                      <a:pt x="68" y="49"/>
                    </a:lnTo>
                    <a:lnTo>
                      <a:pt x="72" y="49"/>
                    </a:lnTo>
                    <a:lnTo>
                      <a:pt x="74" y="49"/>
                    </a:lnTo>
                    <a:lnTo>
                      <a:pt x="75" y="48"/>
                    </a:lnTo>
                    <a:lnTo>
                      <a:pt x="77" y="48"/>
                    </a:lnTo>
                    <a:lnTo>
                      <a:pt x="77" y="48"/>
                    </a:lnTo>
                    <a:lnTo>
                      <a:pt x="77" y="46"/>
                    </a:lnTo>
                    <a:lnTo>
                      <a:pt x="75" y="44"/>
                    </a:lnTo>
                    <a:lnTo>
                      <a:pt x="74" y="44"/>
                    </a:lnTo>
                    <a:lnTo>
                      <a:pt x="74" y="44"/>
                    </a:lnTo>
                    <a:lnTo>
                      <a:pt x="74" y="43"/>
                    </a:lnTo>
                    <a:lnTo>
                      <a:pt x="74" y="41"/>
                    </a:lnTo>
                    <a:lnTo>
                      <a:pt x="74" y="41"/>
                    </a:lnTo>
                    <a:lnTo>
                      <a:pt x="74" y="39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2"/>
                    </a:lnTo>
                    <a:lnTo>
                      <a:pt x="74" y="31"/>
                    </a:lnTo>
                    <a:lnTo>
                      <a:pt x="74" y="31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7" y="29"/>
                    </a:lnTo>
                    <a:lnTo>
                      <a:pt x="77" y="29"/>
                    </a:lnTo>
                    <a:lnTo>
                      <a:pt x="77" y="31"/>
                    </a:lnTo>
                    <a:lnTo>
                      <a:pt x="77" y="31"/>
                    </a:lnTo>
                    <a:lnTo>
                      <a:pt x="77" y="31"/>
                    </a:lnTo>
                    <a:lnTo>
                      <a:pt x="77" y="31"/>
                    </a:lnTo>
                    <a:lnTo>
                      <a:pt x="77" y="32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80" y="32"/>
                    </a:lnTo>
                    <a:lnTo>
                      <a:pt x="82" y="32"/>
                    </a:lnTo>
                    <a:lnTo>
                      <a:pt x="82" y="31"/>
                    </a:lnTo>
                    <a:lnTo>
                      <a:pt x="84" y="29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9" y="39"/>
                    </a:lnTo>
                    <a:lnTo>
                      <a:pt x="92" y="43"/>
                    </a:lnTo>
                    <a:lnTo>
                      <a:pt x="94" y="46"/>
                    </a:lnTo>
                    <a:lnTo>
                      <a:pt x="99" y="49"/>
                    </a:lnTo>
                    <a:lnTo>
                      <a:pt x="101" y="51"/>
                    </a:lnTo>
                    <a:lnTo>
                      <a:pt x="108" y="53"/>
                    </a:lnTo>
                    <a:lnTo>
                      <a:pt x="113" y="55"/>
                    </a:lnTo>
                    <a:lnTo>
                      <a:pt x="118" y="55"/>
                    </a:lnTo>
                    <a:lnTo>
                      <a:pt x="121" y="56"/>
                    </a:lnTo>
                    <a:lnTo>
                      <a:pt x="123" y="58"/>
                    </a:lnTo>
                    <a:lnTo>
                      <a:pt x="125" y="56"/>
                    </a:lnTo>
                    <a:lnTo>
                      <a:pt x="127" y="56"/>
                    </a:lnTo>
                    <a:lnTo>
                      <a:pt x="130" y="60"/>
                    </a:lnTo>
                    <a:lnTo>
                      <a:pt x="132" y="61"/>
                    </a:lnTo>
                    <a:lnTo>
                      <a:pt x="133" y="63"/>
                    </a:lnTo>
                    <a:lnTo>
                      <a:pt x="135" y="65"/>
                    </a:lnTo>
                    <a:lnTo>
                      <a:pt x="135" y="67"/>
                    </a:lnTo>
                    <a:lnTo>
                      <a:pt x="139" y="70"/>
                    </a:lnTo>
                    <a:lnTo>
                      <a:pt x="140" y="75"/>
                    </a:lnTo>
                    <a:lnTo>
                      <a:pt x="144" y="77"/>
                    </a:lnTo>
                    <a:lnTo>
                      <a:pt x="145" y="78"/>
                    </a:lnTo>
                    <a:lnTo>
                      <a:pt x="149" y="80"/>
                    </a:lnTo>
                    <a:lnTo>
                      <a:pt x="151" y="80"/>
                    </a:lnTo>
                    <a:lnTo>
                      <a:pt x="151" y="82"/>
                    </a:lnTo>
                    <a:lnTo>
                      <a:pt x="151" y="84"/>
                    </a:lnTo>
                    <a:lnTo>
                      <a:pt x="151" y="87"/>
                    </a:lnTo>
                    <a:lnTo>
                      <a:pt x="149" y="90"/>
                    </a:lnTo>
                    <a:lnTo>
                      <a:pt x="147" y="92"/>
                    </a:lnTo>
                    <a:lnTo>
                      <a:pt x="145" y="96"/>
                    </a:lnTo>
                    <a:lnTo>
                      <a:pt x="142" y="101"/>
                    </a:lnTo>
                    <a:lnTo>
                      <a:pt x="140" y="102"/>
                    </a:lnTo>
                    <a:lnTo>
                      <a:pt x="137" y="106"/>
                    </a:lnTo>
                    <a:lnTo>
                      <a:pt x="133" y="109"/>
                    </a:lnTo>
                    <a:lnTo>
                      <a:pt x="128" y="114"/>
                    </a:lnTo>
                    <a:lnTo>
                      <a:pt x="127" y="121"/>
                    </a:lnTo>
                    <a:lnTo>
                      <a:pt x="125" y="123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20" y="123"/>
                    </a:lnTo>
                    <a:lnTo>
                      <a:pt x="120" y="121"/>
                    </a:lnTo>
                    <a:lnTo>
                      <a:pt x="120" y="119"/>
                    </a:lnTo>
                    <a:lnTo>
                      <a:pt x="120" y="119"/>
                    </a:lnTo>
                    <a:lnTo>
                      <a:pt x="118" y="119"/>
                    </a:lnTo>
                    <a:lnTo>
                      <a:pt x="115" y="124"/>
                    </a:lnTo>
                    <a:lnTo>
                      <a:pt x="113" y="126"/>
                    </a:lnTo>
                    <a:lnTo>
                      <a:pt x="113" y="130"/>
                    </a:lnTo>
                    <a:lnTo>
                      <a:pt x="111" y="133"/>
                    </a:lnTo>
                    <a:lnTo>
                      <a:pt x="111" y="135"/>
                    </a:lnTo>
                    <a:lnTo>
                      <a:pt x="110" y="138"/>
                    </a:lnTo>
                    <a:lnTo>
                      <a:pt x="111" y="140"/>
                    </a:lnTo>
                    <a:lnTo>
                      <a:pt x="111" y="143"/>
                    </a:lnTo>
                    <a:lnTo>
                      <a:pt x="111" y="147"/>
                    </a:lnTo>
                    <a:lnTo>
                      <a:pt x="111" y="148"/>
                    </a:lnTo>
                    <a:lnTo>
                      <a:pt x="113" y="152"/>
                    </a:lnTo>
                    <a:lnTo>
                      <a:pt x="111" y="152"/>
                    </a:lnTo>
                    <a:lnTo>
                      <a:pt x="110" y="152"/>
                    </a:lnTo>
                    <a:lnTo>
                      <a:pt x="104" y="153"/>
                    </a:lnTo>
                    <a:lnTo>
                      <a:pt x="99" y="153"/>
                    </a:lnTo>
                    <a:lnTo>
                      <a:pt x="96" y="155"/>
                    </a:lnTo>
                    <a:lnTo>
                      <a:pt x="94" y="157"/>
                    </a:lnTo>
                    <a:lnTo>
                      <a:pt x="91" y="160"/>
                    </a:lnTo>
                    <a:lnTo>
                      <a:pt x="87" y="169"/>
                    </a:lnTo>
                    <a:lnTo>
                      <a:pt x="86" y="172"/>
                    </a:lnTo>
                    <a:lnTo>
                      <a:pt x="82" y="172"/>
                    </a:lnTo>
                    <a:lnTo>
                      <a:pt x="77" y="172"/>
                    </a:lnTo>
                    <a:lnTo>
                      <a:pt x="70" y="174"/>
                    </a:lnTo>
                    <a:lnTo>
                      <a:pt x="67" y="176"/>
                    </a:lnTo>
                    <a:lnTo>
                      <a:pt x="63" y="181"/>
                    </a:lnTo>
                    <a:lnTo>
                      <a:pt x="63" y="181"/>
                    </a:lnTo>
                    <a:lnTo>
                      <a:pt x="63" y="182"/>
                    </a:lnTo>
                    <a:lnTo>
                      <a:pt x="63" y="184"/>
                    </a:lnTo>
                    <a:lnTo>
                      <a:pt x="63" y="186"/>
                    </a:lnTo>
                    <a:lnTo>
                      <a:pt x="62" y="189"/>
                    </a:lnTo>
                    <a:lnTo>
                      <a:pt x="60" y="191"/>
                    </a:lnTo>
                    <a:lnTo>
                      <a:pt x="53" y="193"/>
                    </a:lnTo>
                    <a:lnTo>
                      <a:pt x="51" y="191"/>
                    </a:lnTo>
                    <a:lnTo>
                      <a:pt x="50" y="191"/>
                    </a:lnTo>
                    <a:lnTo>
                      <a:pt x="46" y="191"/>
                    </a:lnTo>
                    <a:lnTo>
                      <a:pt x="41" y="191"/>
                    </a:lnTo>
                    <a:lnTo>
                      <a:pt x="38" y="193"/>
                    </a:lnTo>
                    <a:lnTo>
                      <a:pt x="34" y="194"/>
                    </a:lnTo>
                    <a:lnTo>
                      <a:pt x="31" y="196"/>
                    </a:lnTo>
                    <a:lnTo>
                      <a:pt x="26" y="198"/>
                    </a:lnTo>
                    <a:lnTo>
                      <a:pt x="22" y="198"/>
                    </a:lnTo>
                    <a:lnTo>
                      <a:pt x="22" y="198"/>
                    </a:lnTo>
                    <a:close/>
                    <a:moveTo>
                      <a:pt x="130" y="126"/>
                    </a:moveTo>
                    <a:lnTo>
                      <a:pt x="128" y="128"/>
                    </a:lnTo>
                    <a:lnTo>
                      <a:pt x="128" y="128"/>
                    </a:lnTo>
                    <a:lnTo>
                      <a:pt x="128" y="124"/>
                    </a:lnTo>
                    <a:lnTo>
                      <a:pt x="132" y="121"/>
                    </a:lnTo>
                    <a:lnTo>
                      <a:pt x="133" y="118"/>
                    </a:lnTo>
                    <a:lnTo>
                      <a:pt x="133" y="121"/>
                    </a:lnTo>
                    <a:lnTo>
                      <a:pt x="132" y="123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30" y="1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4" name="Freeform 179"/>
              <p:cNvSpPr>
                <a:spLocks noEditPoints="1"/>
              </p:cNvSpPr>
              <p:nvPr/>
            </p:nvSpPr>
            <p:spPr bwMode="auto">
              <a:xfrm>
                <a:off x="2041" y="2865"/>
                <a:ext cx="112" cy="46"/>
              </a:xfrm>
              <a:custGeom>
                <a:avLst/>
                <a:gdLst>
                  <a:gd name="T0" fmla="*/ 107 w 112"/>
                  <a:gd name="T1" fmla="*/ 22 h 46"/>
                  <a:gd name="T2" fmla="*/ 110 w 112"/>
                  <a:gd name="T3" fmla="*/ 27 h 46"/>
                  <a:gd name="T4" fmla="*/ 110 w 112"/>
                  <a:gd name="T5" fmla="*/ 32 h 46"/>
                  <a:gd name="T6" fmla="*/ 105 w 112"/>
                  <a:gd name="T7" fmla="*/ 39 h 46"/>
                  <a:gd name="T8" fmla="*/ 101 w 112"/>
                  <a:gd name="T9" fmla="*/ 37 h 46"/>
                  <a:gd name="T10" fmla="*/ 101 w 112"/>
                  <a:gd name="T11" fmla="*/ 37 h 46"/>
                  <a:gd name="T12" fmla="*/ 98 w 112"/>
                  <a:gd name="T13" fmla="*/ 46 h 46"/>
                  <a:gd name="T14" fmla="*/ 88 w 112"/>
                  <a:gd name="T15" fmla="*/ 31 h 46"/>
                  <a:gd name="T16" fmla="*/ 91 w 112"/>
                  <a:gd name="T17" fmla="*/ 29 h 46"/>
                  <a:gd name="T18" fmla="*/ 95 w 112"/>
                  <a:gd name="T19" fmla="*/ 24 h 46"/>
                  <a:gd name="T20" fmla="*/ 101 w 112"/>
                  <a:gd name="T21" fmla="*/ 29 h 46"/>
                  <a:gd name="T22" fmla="*/ 95 w 112"/>
                  <a:gd name="T23" fmla="*/ 22 h 46"/>
                  <a:gd name="T24" fmla="*/ 91 w 112"/>
                  <a:gd name="T25" fmla="*/ 24 h 46"/>
                  <a:gd name="T26" fmla="*/ 88 w 112"/>
                  <a:gd name="T27" fmla="*/ 22 h 46"/>
                  <a:gd name="T28" fmla="*/ 88 w 112"/>
                  <a:gd name="T29" fmla="*/ 24 h 46"/>
                  <a:gd name="T30" fmla="*/ 84 w 112"/>
                  <a:gd name="T31" fmla="*/ 17 h 46"/>
                  <a:gd name="T32" fmla="*/ 79 w 112"/>
                  <a:gd name="T33" fmla="*/ 15 h 46"/>
                  <a:gd name="T34" fmla="*/ 69 w 112"/>
                  <a:gd name="T35" fmla="*/ 12 h 46"/>
                  <a:gd name="T36" fmla="*/ 64 w 112"/>
                  <a:gd name="T37" fmla="*/ 15 h 46"/>
                  <a:gd name="T38" fmla="*/ 62 w 112"/>
                  <a:gd name="T39" fmla="*/ 20 h 46"/>
                  <a:gd name="T40" fmla="*/ 50 w 112"/>
                  <a:gd name="T41" fmla="*/ 25 h 46"/>
                  <a:gd name="T42" fmla="*/ 50 w 112"/>
                  <a:gd name="T43" fmla="*/ 31 h 46"/>
                  <a:gd name="T44" fmla="*/ 57 w 112"/>
                  <a:gd name="T45" fmla="*/ 39 h 46"/>
                  <a:gd name="T46" fmla="*/ 52 w 112"/>
                  <a:gd name="T47" fmla="*/ 42 h 46"/>
                  <a:gd name="T48" fmla="*/ 45 w 112"/>
                  <a:gd name="T49" fmla="*/ 46 h 46"/>
                  <a:gd name="T50" fmla="*/ 38 w 112"/>
                  <a:gd name="T51" fmla="*/ 37 h 46"/>
                  <a:gd name="T52" fmla="*/ 35 w 112"/>
                  <a:gd name="T53" fmla="*/ 36 h 46"/>
                  <a:gd name="T54" fmla="*/ 31 w 112"/>
                  <a:gd name="T55" fmla="*/ 37 h 46"/>
                  <a:gd name="T56" fmla="*/ 24 w 112"/>
                  <a:gd name="T57" fmla="*/ 29 h 46"/>
                  <a:gd name="T58" fmla="*/ 16 w 112"/>
                  <a:gd name="T59" fmla="*/ 27 h 46"/>
                  <a:gd name="T60" fmla="*/ 9 w 112"/>
                  <a:gd name="T61" fmla="*/ 25 h 46"/>
                  <a:gd name="T62" fmla="*/ 2 w 112"/>
                  <a:gd name="T63" fmla="*/ 29 h 46"/>
                  <a:gd name="T64" fmla="*/ 0 w 112"/>
                  <a:gd name="T65" fmla="*/ 25 h 46"/>
                  <a:gd name="T66" fmla="*/ 2 w 112"/>
                  <a:gd name="T67" fmla="*/ 22 h 46"/>
                  <a:gd name="T68" fmla="*/ 2 w 112"/>
                  <a:gd name="T69" fmla="*/ 17 h 46"/>
                  <a:gd name="T70" fmla="*/ 6 w 112"/>
                  <a:gd name="T71" fmla="*/ 13 h 46"/>
                  <a:gd name="T72" fmla="*/ 2 w 112"/>
                  <a:gd name="T73" fmla="*/ 10 h 46"/>
                  <a:gd name="T74" fmla="*/ 2 w 112"/>
                  <a:gd name="T75" fmla="*/ 3 h 46"/>
                  <a:gd name="T76" fmla="*/ 6 w 112"/>
                  <a:gd name="T77" fmla="*/ 2 h 46"/>
                  <a:gd name="T78" fmla="*/ 9 w 112"/>
                  <a:gd name="T79" fmla="*/ 2 h 46"/>
                  <a:gd name="T80" fmla="*/ 12 w 112"/>
                  <a:gd name="T81" fmla="*/ 5 h 46"/>
                  <a:gd name="T82" fmla="*/ 16 w 112"/>
                  <a:gd name="T83" fmla="*/ 8 h 46"/>
                  <a:gd name="T84" fmla="*/ 14 w 112"/>
                  <a:gd name="T85" fmla="*/ 12 h 46"/>
                  <a:gd name="T86" fmla="*/ 23 w 112"/>
                  <a:gd name="T87" fmla="*/ 13 h 46"/>
                  <a:gd name="T88" fmla="*/ 21 w 112"/>
                  <a:gd name="T89" fmla="*/ 8 h 46"/>
                  <a:gd name="T90" fmla="*/ 28 w 112"/>
                  <a:gd name="T91" fmla="*/ 15 h 46"/>
                  <a:gd name="T92" fmla="*/ 42 w 112"/>
                  <a:gd name="T93" fmla="*/ 13 h 46"/>
                  <a:gd name="T94" fmla="*/ 59 w 112"/>
                  <a:gd name="T95" fmla="*/ 5 h 46"/>
                  <a:gd name="T96" fmla="*/ 64 w 112"/>
                  <a:gd name="T97" fmla="*/ 2 h 46"/>
                  <a:gd name="T98" fmla="*/ 74 w 112"/>
                  <a:gd name="T99" fmla="*/ 2 h 46"/>
                  <a:gd name="T100" fmla="*/ 83 w 112"/>
                  <a:gd name="T101" fmla="*/ 3 h 46"/>
                  <a:gd name="T102" fmla="*/ 101 w 112"/>
                  <a:gd name="T103" fmla="*/ 13 h 46"/>
                  <a:gd name="T104" fmla="*/ 14 w 112"/>
                  <a:gd name="T105" fmla="*/ 5 h 46"/>
                  <a:gd name="T106" fmla="*/ 14 w 112"/>
                  <a:gd name="T107" fmla="*/ 5 h 46"/>
                  <a:gd name="T108" fmla="*/ 78 w 112"/>
                  <a:gd name="T109" fmla="*/ 24 h 46"/>
                  <a:gd name="T110" fmla="*/ 79 w 112"/>
                  <a:gd name="T111" fmla="*/ 22 h 46"/>
                  <a:gd name="T112" fmla="*/ 76 w 112"/>
                  <a:gd name="T113" fmla="*/ 25 h 46"/>
                  <a:gd name="T114" fmla="*/ 76 w 112"/>
                  <a:gd name="T115" fmla="*/ 25 h 46"/>
                  <a:gd name="T116" fmla="*/ 26 w 112"/>
                  <a:gd name="T117" fmla="*/ 44 h 46"/>
                  <a:gd name="T118" fmla="*/ 23 w 112"/>
                  <a:gd name="T119" fmla="*/ 41 h 46"/>
                  <a:gd name="T120" fmla="*/ 26 w 112"/>
                  <a:gd name="T121" fmla="*/ 41 h 46"/>
                  <a:gd name="T122" fmla="*/ 28 w 112"/>
                  <a:gd name="T123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46">
                    <a:moveTo>
                      <a:pt x="108" y="19"/>
                    </a:moveTo>
                    <a:lnTo>
                      <a:pt x="108" y="19"/>
                    </a:lnTo>
                    <a:lnTo>
                      <a:pt x="107" y="20"/>
                    </a:lnTo>
                    <a:lnTo>
                      <a:pt x="107" y="22"/>
                    </a:lnTo>
                    <a:lnTo>
                      <a:pt x="108" y="24"/>
                    </a:lnTo>
                    <a:lnTo>
                      <a:pt x="108" y="24"/>
                    </a:lnTo>
                    <a:lnTo>
                      <a:pt x="108" y="25"/>
                    </a:lnTo>
                    <a:lnTo>
                      <a:pt x="110" y="27"/>
                    </a:lnTo>
                    <a:lnTo>
                      <a:pt x="112" y="31"/>
                    </a:lnTo>
                    <a:lnTo>
                      <a:pt x="112" y="32"/>
                    </a:lnTo>
                    <a:lnTo>
                      <a:pt x="112" y="32"/>
                    </a:lnTo>
                    <a:lnTo>
                      <a:pt x="110" y="32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108" y="37"/>
                    </a:lnTo>
                    <a:lnTo>
                      <a:pt x="105" y="39"/>
                    </a:lnTo>
                    <a:lnTo>
                      <a:pt x="105" y="39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1" y="37"/>
                    </a:lnTo>
                    <a:lnTo>
                      <a:pt x="101" y="37"/>
                    </a:lnTo>
                    <a:lnTo>
                      <a:pt x="101" y="37"/>
                    </a:lnTo>
                    <a:lnTo>
                      <a:pt x="101" y="37"/>
                    </a:lnTo>
                    <a:lnTo>
                      <a:pt x="101" y="37"/>
                    </a:lnTo>
                    <a:lnTo>
                      <a:pt x="101" y="41"/>
                    </a:lnTo>
                    <a:lnTo>
                      <a:pt x="101" y="41"/>
                    </a:lnTo>
                    <a:lnTo>
                      <a:pt x="100" y="42"/>
                    </a:lnTo>
                    <a:lnTo>
                      <a:pt x="98" y="46"/>
                    </a:lnTo>
                    <a:lnTo>
                      <a:pt x="98" y="46"/>
                    </a:lnTo>
                    <a:lnTo>
                      <a:pt x="93" y="39"/>
                    </a:lnTo>
                    <a:lnTo>
                      <a:pt x="89" y="32"/>
                    </a:lnTo>
                    <a:lnTo>
                      <a:pt x="88" y="31"/>
                    </a:lnTo>
                    <a:lnTo>
                      <a:pt x="89" y="31"/>
                    </a:lnTo>
                    <a:lnTo>
                      <a:pt x="89" y="31"/>
                    </a:lnTo>
                    <a:lnTo>
                      <a:pt x="91" y="29"/>
                    </a:lnTo>
                    <a:lnTo>
                      <a:pt x="91" y="29"/>
                    </a:lnTo>
                    <a:lnTo>
                      <a:pt x="91" y="27"/>
                    </a:lnTo>
                    <a:lnTo>
                      <a:pt x="93" y="25"/>
                    </a:lnTo>
                    <a:lnTo>
                      <a:pt x="93" y="24"/>
                    </a:lnTo>
                    <a:lnTo>
                      <a:pt x="95" y="24"/>
                    </a:lnTo>
                    <a:lnTo>
                      <a:pt x="95" y="25"/>
                    </a:lnTo>
                    <a:lnTo>
                      <a:pt x="96" y="27"/>
                    </a:lnTo>
                    <a:lnTo>
                      <a:pt x="100" y="29"/>
                    </a:lnTo>
                    <a:lnTo>
                      <a:pt x="101" y="29"/>
                    </a:lnTo>
                    <a:lnTo>
                      <a:pt x="100" y="27"/>
                    </a:lnTo>
                    <a:lnTo>
                      <a:pt x="96" y="25"/>
                    </a:lnTo>
                    <a:lnTo>
                      <a:pt x="95" y="24"/>
                    </a:lnTo>
                    <a:lnTo>
                      <a:pt x="95" y="22"/>
                    </a:lnTo>
                    <a:lnTo>
                      <a:pt x="93" y="22"/>
                    </a:lnTo>
                    <a:lnTo>
                      <a:pt x="93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22"/>
                    </a:lnTo>
                    <a:lnTo>
                      <a:pt x="89" y="22"/>
                    </a:lnTo>
                    <a:lnTo>
                      <a:pt x="89" y="22"/>
                    </a:lnTo>
                    <a:lnTo>
                      <a:pt x="88" y="22"/>
                    </a:lnTo>
                    <a:lnTo>
                      <a:pt x="89" y="22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8" y="24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6" y="19"/>
                    </a:lnTo>
                    <a:lnTo>
                      <a:pt x="84" y="17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1" y="15"/>
                    </a:lnTo>
                    <a:lnTo>
                      <a:pt x="79" y="15"/>
                    </a:lnTo>
                    <a:lnTo>
                      <a:pt x="78" y="13"/>
                    </a:lnTo>
                    <a:lnTo>
                      <a:pt x="76" y="12"/>
                    </a:lnTo>
                    <a:lnTo>
                      <a:pt x="72" y="12"/>
                    </a:lnTo>
                    <a:lnTo>
                      <a:pt x="69" y="12"/>
                    </a:lnTo>
                    <a:lnTo>
                      <a:pt x="67" y="12"/>
                    </a:lnTo>
                    <a:lnTo>
                      <a:pt x="67" y="13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2" y="19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5"/>
                    </a:lnTo>
                    <a:lnTo>
                      <a:pt x="50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54" y="34"/>
                    </a:lnTo>
                    <a:lnTo>
                      <a:pt x="57" y="37"/>
                    </a:lnTo>
                    <a:lnTo>
                      <a:pt x="57" y="39"/>
                    </a:lnTo>
                    <a:lnTo>
                      <a:pt x="57" y="41"/>
                    </a:lnTo>
                    <a:lnTo>
                      <a:pt x="57" y="41"/>
                    </a:lnTo>
                    <a:lnTo>
                      <a:pt x="55" y="42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45" y="46"/>
                    </a:lnTo>
                    <a:lnTo>
                      <a:pt x="42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38" y="37"/>
                    </a:lnTo>
                    <a:lnTo>
                      <a:pt x="38" y="32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5" y="36"/>
                    </a:lnTo>
                    <a:lnTo>
                      <a:pt x="35" y="37"/>
                    </a:lnTo>
                    <a:lnTo>
                      <a:pt x="35" y="39"/>
                    </a:lnTo>
                    <a:lnTo>
                      <a:pt x="33" y="39"/>
                    </a:lnTo>
                    <a:lnTo>
                      <a:pt x="31" y="37"/>
                    </a:lnTo>
                    <a:lnTo>
                      <a:pt x="30" y="36"/>
                    </a:lnTo>
                    <a:lnTo>
                      <a:pt x="26" y="31"/>
                    </a:lnTo>
                    <a:lnTo>
                      <a:pt x="24" y="31"/>
                    </a:lnTo>
                    <a:lnTo>
                      <a:pt x="24" y="29"/>
                    </a:lnTo>
                    <a:lnTo>
                      <a:pt x="23" y="27"/>
                    </a:lnTo>
                    <a:lnTo>
                      <a:pt x="19" y="27"/>
                    </a:lnTo>
                    <a:lnTo>
                      <a:pt x="18" y="27"/>
                    </a:lnTo>
                    <a:lnTo>
                      <a:pt x="16" y="27"/>
                    </a:lnTo>
                    <a:lnTo>
                      <a:pt x="16" y="27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4" y="25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8" y="12"/>
                    </a:lnTo>
                    <a:lnTo>
                      <a:pt x="18" y="13"/>
                    </a:lnTo>
                    <a:lnTo>
                      <a:pt x="21" y="13"/>
                    </a:lnTo>
                    <a:lnTo>
                      <a:pt x="23" y="13"/>
                    </a:lnTo>
                    <a:lnTo>
                      <a:pt x="24" y="13"/>
                    </a:lnTo>
                    <a:lnTo>
                      <a:pt x="23" y="12"/>
                    </a:lnTo>
                    <a:lnTo>
                      <a:pt x="21" y="10"/>
                    </a:lnTo>
                    <a:lnTo>
                      <a:pt x="21" y="8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4" y="12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5" y="15"/>
                    </a:lnTo>
                    <a:lnTo>
                      <a:pt x="38" y="15"/>
                    </a:lnTo>
                    <a:lnTo>
                      <a:pt x="42" y="13"/>
                    </a:lnTo>
                    <a:lnTo>
                      <a:pt x="45" y="12"/>
                    </a:lnTo>
                    <a:lnTo>
                      <a:pt x="47" y="10"/>
                    </a:lnTo>
                    <a:lnTo>
                      <a:pt x="55" y="8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60" y="5"/>
                    </a:lnTo>
                    <a:lnTo>
                      <a:pt x="64" y="3"/>
                    </a:lnTo>
                    <a:lnTo>
                      <a:pt x="64" y="2"/>
                    </a:lnTo>
                    <a:lnTo>
                      <a:pt x="66" y="0"/>
                    </a:lnTo>
                    <a:lnTo>
                      <a:pt x="71" y="2"/>
                    </a:lnTo>
                    <a:lnTo>
                      <a:pt x="72" y="2"/>
                    </a:lnTo>
                    <a:lnTo>
                      <a:pt x="74" y="2"/>
                    </a:lnTo>
                    <a:lnTo>
                      <a:pt x="78" y="2"/>
                    </a:lnTo>
                    <a:lnTo>
                      <a:pt x="78" y="3"/>
                    </a:lnTo>
                    <a:lnTo>
                      <a:pt x="79" y="3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5" y="7"/>
                    </a:lnTo>
                    <a:lnTo>
                      <a:pt x="100" y="10"/>
                    </a:lnTo>
                    <a:lnTo>
                      <a:pt x="101" y="13"/>
                    </a:lnTo>
                    <a:lnTo>
                      <a:pt x="108" y="19"/>
                    </a:lnTo>
                    <a:lnTo>
                      <a:pt x="108" y="19"/>
                    </a:lnTo>
                    <a:close/>
                    <a:moveTo>
                      <a:pt x="14" y="5"/>
                    </a:moveTo>
                    <a:lnTo>
                      <a:pt x="14" y="5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5"/>
                    </a:lnTo>
                    <a:close/>
                    <a:moveTo>
                      <a:pt x="79" y="25"/>
                    </a:moveTo>
                    <a:lnTo>
                      <a:pt x="79" y="27"/>
                    </a:lnTo>
                    <a:lnTo>
                      <a:pt x="78" y="25"/>
                    </a:lnTo>
                    <a:lnTo>
                      <a:pt x="78" y="24"/>
                    </a:lnTo>
                    <a:lnTo>
                      <a:pt x="78" y="22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81" y="24"/>
                    </a:lnTo>
                    <a:lnTo>
                      <a:pt x="79" y="25"/>
                    </a:lnTo>
                    <a:lnTo>
                      <a:pt x="79" y="25"/>
                    </a:lnTo>
                    <a:close/>
                    <a:moveTo>
                      <a:pt x="76" y="25"/>
                    </a:moveTo>
                    <a:lnTo>
                      <a:pt x="74" y="27"/>
                    </a:lnTo>
                    <a:lnTo>
                      <a:pt x="74" y="25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6" y="25"/>
                    </a:lnTo>
                    <a:close/>
                    <a:moveTo>
                      <a:pt x="28" y="44"/>
                    </a:moveTo>
                    <a:lnTo>
                      <a:pt x="26" y="44"/>
                    </a:lnTo>
                    <a:lnTo>
                      <a:pt x="24" y="42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6" y="41"/>
                    </a:lnTo>
                    <a:lnTo>
                      <a:pt x="24" y="41"/>
                    </a:lnTo>
                    <a:lnTo>
                      <a:pt x="24" y="42"/>
                    </a:lnTo>
                    <a:lnTo>
                      <a:pt x="26" y="42"/>
                    </a:lnTo>
                    <a:lnTo>
                      <a:pt x="28" y="44"/>
                    </a:lnTo>
                    <a:lnTo>
                      <a:pt x="28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5" name="Freeform 180"/>
              <p:cNvSpPr>
                <a:spLocks/>
              </p:cNvSpPr>
              <p:nvPr/>
            </p:nvSpPr>
            <p:spPr bwMode="auto">
              <a:xfrm>
                <a:off x="2072" y="3049"/>
                <a:ext cx="245" cy="355"/>
              </a:xfrm>
              <a:custGeom>
                <a:avLst/>
                <a:gdLst>
                  <a:gd name="T0" fmla="*/ 211 w 245"/>
                  <a:gd name="T1" fmla="*/ 78 h 355"/>
                  <a:gd name="T2" fmla="*/ 194 w 245"/>
                  <a:gd name="T3" fmla="*/ 83 h 355"/>
                  <a:gd name="T4" fmla="*/ 171 w 245"/>
                  <a:gd name="T5" fmla="*/ 94 h 355"/>
                  <a:gd name="T6" fmla="*/ 161 w 245"/>
                  <a:gd name="T7" fmla="*/ 107 h 355"/>
                  <a:gd name="T8" fmla="*/ 158 w 245"/>
                  <a:gd name="T9" fmla="*/ 124 h 355"/>
                  <a:gd name="T10" fmla="*/ 147 w 245"/>
                  <a:gd name="T11" fmla="*/ 138 h 355"/>
                  <a:gd name="T12" fmla="*/ 142 w 245"/>
                  <a:gd name="T13" fmla="*/ 143 h 355"/>
                  <a:gd name="T14" fmla="*/ 147 w 245"/>
                  <a:gd name="T15" fmla="*/ 150 h 355"/>
                  <a:gd name="T16" fmla="*/ 151 w 245"/>
                  <a:gd name="T17" fmla="*/ 158 h 355"/>
                  <a:gd name="T18" fmla="*/ 159 w 245"/>
                  <a:gd name="T19" fmla="*/ 169 h 355"/>
                  <a:gd name="T20" fmla="*/ 175 w 245"/>
                  <a:gd name="T21" fmla="*/ 182 h 355"/>
                  <a:gd name="T22" fmla="*/ 194 w 245"/>
                  <a:gd name="T23" fmla="*/ 191 h 355"/>
                  <a:gd name="T24" fmla="*/ 207 w 245"/>
                  <a:gd name="T25" fmla="*/ 181 h 355"/>
                  <a:gd name="T26" fmla="*/ 207 w 245"/>
                  <a:gd name="T27" fmla="*/ 198 h 355"/>
                  <a:gd name="T28" fmla="*/ 214 w 245"/>
                  <a:gd name="T29" fmla="*/ 211 h 355"/>
                  <a:gd name="T30" fmla="*/ 236 w 245"/>
                  <a:gd name="T31" fmla="*/ 227 h 355"/>
                  <a:gd name="T32" fmla="*/ 238 w 245"/>
                  <a:gd name="T33" fmla="*/ 247 h 355"/>
                  <a:gd name="T34" fmla="*/ 240 w 245"/>
                  <a:gd name="T35" fmla="*/ 271 h 355"/>
                  <a:gd name="T36" fmla="*/ 233 w 245"/>
                  <a:gd name="T37" fmla="*/ 280 h 355"/>
                  <a:gd name="T38" fmla="*/ 233 w 245"/>
                  <a:gd name="T39" fmla="*/ 297 h 355"/>
                  <a:gd name="T40" fmla="*/ 242 w 245"/>
                  <a:gd name="T41" fmla="*/ 315 h 355"/>
                  <a:gd name="T42" fmla="*/ 233 w 245"/>
                  <a:gd name="T43" fmla="*/ 326 h 355"/>
                  <a:gd name="T44" fmla="*/ 228 w 245"/>
                  <a:gd name="T45" fmla="*/ 337 h 355"/>
                  <a:gd name="T46" fmla="*/ 223 w 245"/>
                  <a:gd name="T47" fmla="*/ 349 h 355"/>
                  <a:gd name="T48" fmla="*/ 199 w 245"/>
                  <a:gd name="T49" fmla="*/ 346 h 355"/>
                  <a:gd name="T50" fmla="*/ 175 w 245"/>
                  <a:gd name="T51" fmla="*/ 326 h 355"/>
                  <a:gd name="T52" fmla="*/ 135 w 245"/>
                  <a:gd name="T53" fmla="*/ 305 h 355"/>
                  <a:gd name="T54" fmla="*/ 101 w 245"/>
                  <a:gd name="T55" fmla="*/ 274 h 355"/>
                  <a:gd name="T56" fmla="*/ 94 w 245"/>
                  <a:gd name="T57" fmla="*/ 249 h 355"/>
                  <a:gd name="T58" fmla="*/ 81 w 245"/>
                  <a:gd name="T59" fmla="*/ 223 h 355"/>
                  <a:gd name="T60" fmla="*/ 57 w 245"/>
                  <a:gd name="T61" fmla="*/ 179 h 355"/>
                  <a:gd name="T62" fmla="*/ 35 w 245"/>
                  <a:gd name="T63" fmla="*/ 141 h 355"/>
                  <a:gd name="T64" fmla="*/ 4 w 245"/>
                  <a:gd name="T65" fmla="*/ 111 h 355"/>
                  <a:gd name="T66" fmla="*/ 4 w 245"/>
                  <a:gd name="T67" fmla="*/ 92 h 355"/>
                  <a:gd name="T68" fmla="*/ 21 w 245"/>
                  <a:gd name="T69" fmla="*/ 65 h 355"/>
                  <a:gd name="T70" fmla="*/ 23 w 245"/>
                  <a:gd name="T71" fmla="*/ 72 h 355"/>
                  <a:gd name="T72" fmla="*/ 17 w 245"/>
                  <a:gd name="T73" fmla="*/ 78 h 355"/>
                  <a:gd name="T74" fmla="*/ 23 w 245"/>
                  <a:gd name="T75" fmla="*/ 82 h 355"/>
                  <a:gd name="T76" fmla="*/ 36 w 245"/>
                  <a:gd name="T77" fmla="*/ 87 h 355"/>
                  <a:gd name="T78" fmla="*/ 47 w 245"/>
                  <a:gd name="T79" fmla="*/ 92 h 355"/>
                  <a:gd name="T80" fmla="*/ 53 w 245"/>
                  <a:gd name="T81" fmla="*/ 83 h 355"/>
                  <a:gd name="T82" fmla="*/ 57 w 245"/>
                  <a:gd name="T83" fmla="*/ 72 h 355"/>
                  <a:gd name="T84" fmla="*/ 60 w 245"/>
                  <a:gd name="T85" fmla="*/ 66 h 355"/>
                  <a:gd name="T86" fmla="*/ 69 w 245"/>
                  <a:gd name="T87" fmla="*/ 56 h 355"/>
                  <a:gd name="T88" fmla="*/ 101 w 245"/>
                  <a:gd name="T89" fmla="*/ 41 h 355"/>
                  <a:gd name="T90" fmla="*/ 117 w 245"/>
                  <a:gd name="T91" fmla="*/ 19 h 355"/>
                  <a:gd name="T92" fmla="*/ 113 w 245"/>
                  <a:gd name="T93" fmla="*/ 5 h 355"/>
                  <a:gd name="T94" fmla="*/ 118 w 245"/>
                  <a:gd name="T95" fmla="*/ 0 h 355"/>
                  <a:gd name="T96" fmla="*/ 127 w 245"/>
                  <a:gd name="T97" fmla="*/ 5 h 355"/>
                  <a:gd name="T98" fmla="*/ 135 w 245"/>
                  <a:gd name="T99" fmla="*/ 15 h 355"/>
                  <a:gd name="T100" fmla="*/ 149 w 245"/>
                  <a:gd name="T101" fmla="*/ 24 h 355"/>
                  <a:gd name="T102" fmla="*/ 158 w 245"/>
                  <a:gd name="T103" fmla="*/ 34 h 355"/>
                  <a:gd name="T104" fmla="*/ 163 w 245"/>
                  <a:gd name="T105" fmla="*/ 46 h 355"/>
                  <a:gd name="T106" fmla="*/ 177 w 245"/>
                  <a:gd name="T107" fmla="*/ 46 h 355"/>
                  <a:gd name="T108" fmla="*/ 190 w 245"/>
                  <a:gd name="T109" fmla="*/ 43 h 355"/>
                  <a:gd name="T110" fmla="*/ 206 w 245"/>
                  <a:gd name="T111" fmla="*/ 46 h 355"/>
                  <a:gd name="T112" fmla="*/ 218 w 245"/>
                  <a:gd name="T113" fmla="*/ 51 h 355"/>
                  <a:gd name="T114" fmla="*/ 211 w 245"/>
                  <a:gd name="T115" fmla="*/ 73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5" h="355">
                    <a:moveTo>
                      <a:pt x="219" y="80"/>
                    </a:moveTo>
                    <a:lnTo>
                      <a:pt x="219" y="82"/>
                    </a:lnTo>
                    <a:lnTo>
                      <a:pt x="219" y="82"/>
                    </a:lnTo>
                    <a:lnTo>
                      <a:pt x="218" y="82"/>
                    </a:lnTo>
                    <a:lnTo>
                      <a:pt x="216" y="82"/>
                    </a:lnTo>
                    <a:lnTo>
                      <a:pt x="216" y="82"/>
                    </a:lnTo>
                    <a:lnTo>
                      <a:pt x="214" y="82"/>
                    </a:lnTo>
                    <a:lnTo>
                      <a:pt x="212" y="80"/>
                    </a:lnTo>
                    <a:lnTo>
                      <a:pt x="212" y="80"/>
                    </a:lnTo>
                    <a:lnTo>
                      <a:pt x="211" y="78"/>
                    </a:lnTo>
                    <a:lnTo>
                      <a:pt x="209" y="78"/>
                    </a:lnTo>
                    <a:lnTo>
                      <a:pt x="207" y="78"/>
                    </a:lnTo>
                    <a:lnTo>
                      <a:pt x="206" y="78"/>
                    </a:lnTo>
                    <a:lnTo>
                      <a:pt x="204" y="78"/>
                    </a:lnTo>
                    <a:lnTo>
                      <a:pt x="202" y="80"/>
                    </a:lnTo>
                    <a:lnTo>
                      <a:pt x="201" y="82"/>
                    </a:lnTo>
                    <a:lnTo>
                      <a:pt x="201" y="82"/>
                    </a:lnTo>
                    <a:lnTo>
                      <a:pt x="197" y="83"/>
                    </a:lnTo>
                    <a:lnTo>
                      <a:pt x="195" y="83"/>
                    </a:lnTo>
                    <a:lnTo>
                      <a:pt x="194" y="83"/>
                    </a:lnTo>
                    <a:lnTo>
                      <a:pt x="192" y="83"/>
                    </a:lnTo>
                    <a:lnTo>
                      <a:pt x="190" y="85"/>
                    </a:lnTo>
                    <a:lnTo>
                      <a:pt x="187" y="85"/>
                    </a:lnTo>
                    <a:lnTo>
                      <a:pt x="183" y="85"/>
                    </a:lnTo>
                    <a:lnTo>
                      <a:pt x="182" y="87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0"/>
                    </a:lnTo>
                    <a:lnTo>
                      <a:pt x="173" y="90"/>
                    </a:lnTo>
                    <a:lnTo>
                      <a:pt x="171" y="94"/>
                    </a:lnTo>
                    <a:lnTo>
                      <a:pt x="168" y="95"/>
                    </a:lnTo>
                    <a:lnTo>
                      <a:pt x="166" y="95"/>
                    </a:lnTo>
                    <a:lnTo>
                      <a:pt x="165" y="97"/>
                    </a:lnTo>
                    <a:lnTo>
                      <a:pt x="163" y="97"/>
                    </a:lnTo>
                    <a:lnTo>
                      <a:pt x="163" y="97"/>
                    </a:lnTo>
                    <a:lnTo>
                      <a:pt x="163" y="99"/>
                    </a:lnTo>
                    <a:lnTo>
                      <a:pt x="163" y="101"/>
                    </a:lnTo>
                    <a:lnTo>
                      <a:pt x="163" y="104"/>
                    </a:lnTo>
                    <a:lnTo>
                      <a:pt x="161" y="106"/>
                    </a:lnTo>
                    <a:lnTo>
                      <a:pt x="161" y="107"/>
                    </a:lnTo>
                    <a:lnTo>
                      <a:pt x="159" y="111"/>
                    </a:lnTo>
                    <a:lnTo>
                      <a:pt x="158" y="112"/>
                    </a:lnTo>
                    <a:lnTo>
                      <a:pt x="158" y="114"/>
                    </a:lnTo>
                    <a:lnTo>
                      <a:pt x="156" y="116"/>
                    </a:lnTo>
                    <a:lnTo>
                      <a:pt x="158" y="118"/>
                    </a:lnTo>
                    <a:lnTo>
                      <a:pt x="158" y="119"/>
                    </a:lnTo>
                    <a:lnTo>
                      <a:pt x="159" y="121"/>
                    </a:lnTo>
                    <a:lnTo>
                      <a:pt x="159" y="121"/>
                    </a:lnTo>
                    <a:lnTo>
                      <a:pt x="159" y="123"/>
                    </a:lnTo>
                    <a:lnTo>
                      <a:pt x="158" y="124"/>
                    </a:lnTo>
                    <a:lnTo>
                      <a:pt x="156" y="124"/>
                    </a:lnTo>
                    <a:lnTo>
                      <a:pt x="154" y="124"/>
                    </a:lnTo>
                    <a:lnTo>
                      <a:pt x="151" y="126"/>
                    </a:lnTo>
                    <a:lnTo>
                      <a:pt x="147" y="130"/>
                    </a:lnTo>
                    <a:lnTo>
                      <a:pt x="147" y="131"/>
                    </a:lnTo>
                    <a:lnTo>
                      <a:pt x="146" y="133"/>
                    </a:lnTo>
                    <a:lnTo>
                      <a:pt x="146" y="135"/>
                    </a:lnTo>
                    <a:lnTo>
                      <a:pt x="146" y="136"/>
                    </a:lnTo>
                    <a:lnTo>
                      <a:pt x="147" y="136"/>
                    </a:lnTo>
                    <a:lnTo>
                      <a:pt x="147" y="138"/>
                    </a:lnTo>
                    <a:lnTo>
                      <a:pt x="147" y="140"/>
                    </a:lnTo>
                    <a:lnTo>
                      <a:pt x="147" y="140"/>
                    </a:lnTo>
                    <a:lnTo>
                      <a:pt x="146" y="140"/>
                    </a:lnTo>
                    <a:lnTo>
                      <a:pt x="144" y="140"/>
                    </a:lnTo>
                    <a:lnTo>
                      <a:pt x="144" y="140"/>
                    </a:lnTo>
                    <a:lnTo>
                      <a:pt x="144" y="140"/>
                    </a:lnTo>
                    <a:lnTo>
                      <a:pt x="142" y="140"/>
                    </a:lnTo>
                    <a:lnTo>
                      <a:pt x="142" y="141"/>
                    </a:lnTo>
                    <a:lnTo>
                      <a:pt x="142" y="141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2" y="145"/>
                    </a:lnTo>
                    <a:lnTo>
                      <a:pt x="142" y="145"/>
                    </a:lnTo>
                    <a:lnTo>
                      <a:pt x="144" y="145"/>
                    </a:lnTo>
                    <a:lnTo>
                      <a:pt x="146" y="147"/>
                    </a:lnTo>
                    <a:lnTo>
                      <a:pt x="146" y="148"/>
                    </a:lnTo>
                    <a:lnTo>
                      <a:pt x="147" y="148"/>
                    </a:lnTo>
                    <a:lnTo>
                      <a:pt x="147" y="148"/>
                    </a:lnTo>
                    <a:lnTo>
                      <a:pt x="147" y="150"/>
                    </a:lnTo>
                    <a:lnTo>
                      <a:pt x="146" y="150"/>
                    </a:lnTo>
                    <a:lnTo>
                      <a:pt x="146" y="152"/>
                    </a:lnTo>
                    <a:lnTo>
                      <a:pt x="147" y="152"/>
                    </a:lnTo>
                    <a:lnTo>
                      <a:pt x="147" y="153"/>
                    </a:lnTo>
                    <a:lnTo>
                      <a:pt x="149" y="153"/>
                    </a:lnTo>
                    <a:lnTo>
                      <a:pt x="149" y="155"/>
                    </a:lnTo>
                    <a:lnTo>
                      <a:pt x="149" y="155"/>
                    </a:lnTo>
                    <a:lnTo>
                      <a:pt x="151" y="157"/>
                    </a:lnTo>
                    <a:lnTo>
                      <a:pt x="151" y="158"/>
                    </a:lnTo>
                    <a:lnTo>
                      <a:pt x="151" y="158"/>
                    </a:lnTo>
                    <a:lnTo>
                      <a:pt x="153" y="160"/>
                    </a:lnTo>
                    <a:lnTo>
                      <a:pt x="153" y="160"/>
                    </a:lnTo>
                    <a:lnTo>
                      <a:pt x="154" y="162"/>
                    </a:lnTo>
                    <a:lnTo>
                      <a:pt x="154" y="162"/>
                    </a:lnTo>
                    <a:lnTo>
                      <a:pt x="154" y="162"/>
                    </a:lnTo>
                    <a:lnTo>
                      <a:pt x="154" y="164"/>
                    </a:lnTo>
                    <a:lnTo>
                      <a:pt x="156" y="165"/>
                    </a:lnTo>
                    <a:lnTo>
                      <a:pt x="158" y="165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61" y="172"/>
                    </a:lnTo>
                    <a:lnTo>
                      <a:pt x="161" y="174"/>
                    </a:lnTo>
                    <a:lnTo>
                      <a:pt x="159" y="177"/>
                    </a:lnTo>
                    <a:lnTo>
                      <a:pt x="158" y="179"/>
                    </a:lnTo>
                    <a:lnTo>
                      <a:pt x="161" y="179"/>
                    </a:lnTo>
                    <a:lnTo>
                      <a:pt x="165" y="179"/>
                    </a:lnTo>
                    <a:lnTo>
                      <a:pt x="170" y="181"/>
                    </a:lnTo>
                    <a:lnTo>
                      <a:pt x="171" y="181"/>
                    </a:lnTo>
                    <a:lnTo>
                      <a:pt x="173" y="181"/>
                    </a:lnTo>
                    <a:lnTo>
                      <a:pt x="175" y="182"/>
                    </a:lnTo>
                    <a:lnTo>
                      <a:pt x="175" y="184"/>
                    </a:lnTo>
                    <a:lnTo>
                      <a:pt x="175" y="184"/>
                    </a:lnTo>
                    <a:lnTo>
                      <a:pt x="175" y="186"/>
                    </a:lnTo>
                    <a:lnTo>
                      <a:pt x="177" y="187"/>
                    </a:lnTo>
                    <a:lnTo>
                      <a:pt x="177" y="189"/>
                    </a:lnTo>
                    <a:lnTo>
                      <a:pt x="177" y="191"/>
                    </a:lnTo>
                    <a:lnTo>
                      <a:pt x="178" y="191"/>
                    </a:lnTo>
                    <a:lnTo>
                      <a:pt x="183" y="191"/>
                    </a:lnTo>
                    <a:lnTo>
                      <a:pt x="189" y="191"/>
                    </a:lnTo>
                    <a:lnTo>
                      <a:pt x="194" y="191"/>
                    </a:lnTo>
                    <a:lnTo>
                      <a:pt x="195" y="191"/>
                    </a:lnTo>
                    <a:lnTo>
                      <a:pt x="197" y="187"/>
                    </a:lnTo>
                    <a:lnTo>
                      <a:pt x="199" y="187"/>
                    </a:lnTo>
                    <a:lnTo>
                      <a:pt x="201" y="186"/>
                    </a:lnTo>
                    <a:lnTo>
                      <a:pt x="202" y="184"/>
                    </a:lnTo>
                    <a:lnTo>
                      <a:pt x="204" y="184"/>
                    </a:lnTo>
                    <a:lnTo>
                      <a:pt x="204" y="182"/>
                    </a:lnTo>
                    <a:lnTo>
                      <a:pt x="206" y="181"/>
                    </a:lnTo>
                    <a:lnTo>
                      <a:pt x="207" y="181"/>
                    </a:lnTo>
                    <a:lnTo>
                      <a:pt x="207" y="181"/>
                    </a:lnTo>
                    <a:lnTo>
                      <a:pt x="209" y="181"/>
                    </a:lnTo>
                    <a:lnTo>
                      <a:pt x="207" y="181"/>
                    </a:lnTo>
                    <a:lnTo>
                      <a:pt x="207" y="182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91"/>
                    </a:lnTo>
                    <a:lnTo>
                      <a:pt x="207" y="194"/>
                    </a:lnTo>
                    <a:lnTo>
                      <a:pt x="207" y="198"/>
                    </a:lnTo>
                    <a:lnTo>
                      <a:pt x="207" y="203"/>
                    </a:lnTo>
                    <a:lnTo>
                      <a:pt x="207" y="206"/>
                    </a:lnTo>
                    <a:lnTo>
                      <a:pt x="207" y="210"/>
                    </a:lnTo>
                    <a:lnTo>
                      <a:pt x="207" y="210"/>
                    </a:lnTo>
                    <a:lnTo>
                      <a:pt x="209" y="210"/>
                    </a:lnTo>
                    <a:lnTo>
                      <a:pt x="211" y="211"/>
                    </a:lnTo>
                    <a:lnTo>
                      <a:pt x="211" y="211"/>
                    </a:lnTo>
                    <a:lnTo>
                      <a:pt x="212" y="211"/>
                    </a:lnTo>
                    <a:lnTo>
                      <a:pt x="214" y="211"/>
                    </a:lnTo>
                    <a:lnTo>
                      <a:pt x="214" y="211"/>
                    </a:lnTo>
                    <a:lnTo>
                      <a:pt x="218" y="210"/>
                    </a:lnTo>
                    <a:lnTo>
                      <a:pt x="219" y="208"/>
                    </a:lnTo>
                    <a:lnTo>
                      <a:pt x="223" y="210"/>
                    </a:lnTo>
                    <a:lnTo>
                      <a:pt x="224" y="210"/>
                    </a:lnTo>
                    <a:lnTo>
                      <a:pt x="226" y="210"/>
                    </a:lnTo>
                    <a:lnTo>
                      <a:pt x="230" y="213"/>
                    </a:lnTo>
                    <a:lnTo>
                      <a:pt x="231" y="216"/>
                    </a:lnTo>
                    <a:lnTo>
                      <a:pt x="233" y="220"/>
                    </a:lnTo>
                    <a:lnTo>
                      <a:pt x="235" y="223"/>
                    </a:lnTo>
                    <a:lnTo>
                      <a:pt x="236" y="227"/>
                    </a:lnTo>
                    <a:lnTo>
                      <a:pt x="240" y="230"/>
                    </a:lnTo>
                    <a:lnTo>
                      <a:pt x="242" y="235"/>
                    </a:lnTo>
                    <a:lnTo>
                      <a:pt x="245" y="239"/>
                    </a:lnTo>
                    <a:lnTo>
                      <a:pt x="243" y="240"/>
                    </a:lnTo>
                    <a:lnTo>
                      <a:pt x="243" y="242"/>
                    </a:lnTo>
                    <a:lnTo>
                      <a:pt x="243" y="242"/>
                    </a:lnTo>
                    <a:lnTo>
                      <a:pt x="242" y="244"/>
                    </a:lnTo>
                    <a:lnTo>
                      <a:pt x="240" y="244"/>
                    </a:lnTo>
                    <a:lnTo>
                      <a:pt x="240" y="245"/>
                    </a:lnTo>
                    <a:lnTo>
                      <a:pt x="238" y="247"/>
                    </a:lnTo>
                    <a:lnTo>
                      <a:pt x="238" y="249"/>
                    </a:lnTo>
                    <a:lnTo>
                      <a:pt x="238" y="256"/>
                    </a:lnTo>
                    <a:lnTo>
                      <a:pt x="238" y="259"/>
                    </a:lnTo>
                    <a:lnTo>
                      <a:pt x="238" y="261"/>
                    </a:lnTo>
                    <a:lnTo>
                      <a:pt x="236" y="261"/>
                    </a:lnTo>
                    <a:lnTo>
                      <a:pt x="236" y="262"/>
                    </a:lnTo>
                    <a:lnTo>
                      <a:pt x="238" y="264"/>
                    </a:lnTo>
                    <a:lnTo>
                      <a:pt x="238" y="268"/>
                    </a:lnTo>
                    <a:lnTo>
                      <a:pt x="240" y="269"/>
                    </a:lnTo>
                    <a:lnTo>
                      <a:pt x="240" y="271"/>
                    </a:lnTo>
                    <a:lnTo>
                      <a:pt x="240" y="271"/>
                    </a:lnTo>
                    <a:lnTo>
                      <a:pt x="240" y="273"/>
                    </a:lnTo>
                    <a:lnTo>
                      <a:pt x="238" y="273"/>
                    </a:lnTo>
                    <a:lnTo>
                      <a:pt x="238" y="274"/>
                    </a:lnTo>
                    <a:lnTo>
                      <a:pt x="238" y="276"/>
                    </a:lnTo>
                    <a:lnTo>
                      <a:pt x="236" y="276"/>
                    </a:lnTo>
                    <a:lnTo>
                      <a:pt x="236" y="278"/>
                    </a:lnTo>
                    <a:lnTo>
                      <a:pt x="235" y="280"/>
                    </a:lnTo>
                    <a:lnTo>
                      <a:pt x="235" y="280"/>
                    </a:lnTo>
                    <a:lnTo>
                      <a:pt x="233" y="280"/>
                    </a:lnTo>
                    <a:lnTo>
                      <a:pt x="233" y="281"/>
                    </a:lnTo>
                    <a:lnTo>
                      <a:pt x="233" y="283"/>
                    </a:lnTo>
                    <a:lnTo>
                      <a:pt x="231" y="285"/>
                    </a:lnTo>
                    <a:lnTo>
                      <a:pt x="231" y="286"/>
                    </a:lnTo>
                    <a:lnTo>
                      <a:pt x="231" y="288"/>
                    </a:lnTo>
                    <a:lnTo>
                      <a:pt x="231" y="290"/>
                    </a:lnTo>
                    <a:lnTo>
                      <a:pt x="235" y="291"/>
                    </a:lnTo>
                    <a:lnTo>
                      <a:pt x="235" y="293"/>
                    </a:lnTo>
                    <a:lnTo>
                      <a:pt x="233" y="295"/>
                    </a:lnTo>
                    <a:lnTo>
                      <a:pt x="233" y="297"/>
                    </a:lnTo>
                    <a:lnTo>
                      <a:pt x="230" y="300"/>
                    </a:lnTo>
                    <a:lnTo>
                      <a:pt x="230" y="300"/>
                    </a:lnTo>
                    <a:lnTo>
                      <a:pt x="231" y="303"/>
                    </a:lnTo>
                    <a:lnTo>
                      <a:pt x="235" y="310"/>
                    </a:lnTo>
                    <a:lnTo>
                      <a:pt x="235" y="312"/>
                    </a:lnTo>
                    <a:lnTo>
                      <a:pt x="235" y="312"/>
                    </a:lnTo>
                    <a:lnTo>
                      <a:pt x="236" y="312"/>
                    </a:lnTo>
                    <a:lnTo>
                      <a:pt x="240" y="314"/>
                    </a:lnTo>
                    <a:lnTo>
                      <a:pt x="242" y="314"/>
                    </a:lnTo>
                    <a:lnTo>
                      <a:pt x="242" y="315"/>
                    </a:lnTo>
                    <a:lnTo>
                      <a:pt x="242" y="315"/>
                    </a:lnTo>
                    <a:lnTo>
                      <a:pt x="240" y="315"/>
                    </a:lnTo>
                    <a:lnTo>
                      <a:pt x="238" y="317"/>
                    </a:lnTo>
                    <a:lnTo>
                      <a:pt x="238" y="317"/>
                    </a:lnTo>
                    <a:lnTo>
                      <a:pt x="238" y="319"/>
                    </a:lnTo>
                    <a:lnTo>
                      <a:pt x="238" y="320"/>
                    </a:lnTo>
                    <a:lnTo>
                      <a:pt x="236" y="320"/>
                    </a:lnTo>
                    <a:lnTo>
                      <a:pt x="236" y="322"/>
                    </a:lnTo>
                    <a:lnTo>
                      <a:pt x="235" y="324"/>
                    </a:lnTo>
                    <a:lnTo>
                      <a:pt x="233" y="326"/>
                    </a:lnTo>
                    <a:lnTo>
                      <a:pt x="231" y="327"/>
                    </a:lnTo>
                    <a:lnTo>
                      <a:pt x="230" y="329"/>
                    </a:lnTo>
                    <a:lnTo>
                      <a:pt x="230" y="329"/>
                    </a:lnTo>
                    <a:lnTo>
                      <a:pt x="228" y="331"/>
                    </a:lnTo>
                    <a:lnTo>
                      <a:pt x="226" y="332"/>
                    </a:lnTo>
                    <a:lnTo>
                      <a:pt x="226" y="332"/>
                    </a:lnTo>
                    <a:lnTo>
                      <a:pt x="226" y="334"/>
                    </a:lnTo>
                    <a:lnTo>
                      <a:pt x="228" y="334"/>
                    </a:lnTo>
                    <a:lnTo>
                      <a:pt x="228" y="336"/>
                    </a:lnTo>
                    <a:lnTo>
                      <a:pt x="228" y="337"/>
                    </a:lnTo>
                    <a:lnTo>
                      <a:pt x="228" y="337"/>
                    </a:lnTo>
                    <a:lnTo>
                      <a:pt x="228" y="337"/>
                    </a:lnTo>
                    <a:lnTo>
                      <a:pt x="226" y="339"/>
                    </a:lnTo>
                    <a:lnTo>
                      <a:pt x="224" y="341"/>
                    </a:lnTo>
                    <a:lnTo>
                      <a:pt x="223" y="341"/>
                    </a:lnTo>
                    <a:lnTo>
                      <a:pt x="221" y="343"/>
                    </a:lnTo>
                    <a:lnTo>
                      <a:pt x="223" y="343"/>
                    </a:lnTo>
                    <a:lnTo>
                      <a:pt x="223" y="346"/>
                    </a:lnTo>
                    <a:lnTo>
                      <a:pt x="223" y="348"/>
                    </a:lnTo>
                    <a:lnTo>
                      <a:pt x="223" y="349"/>
                    </a:lnTo>
                    <a:lnTo>
                      <a:pt x="221" y="351"/>
                    </a:lnTo>
                    <a:lnTo>
                      <a:pt x="218" y="353"/>
                    </a:lnTo>
                    <a:lnTo>
                      <a:pt x="216" y="355"/>
                    </a:lnTo>
                    <a:lnTo>
                      <a:pt x="214" y="355"/>
                    </a:lnTo>
                    <a:lnTo>
                      <a:pt x="212" y="355"/>
                    </a:lnTo>
                    <a:lnTo>
                      <a:pt x="211" y="355"/>
                    </a:lnTo>
                    <a:lnTo>
                      <a:pt x="209" y="353"/>
                    </a:lnTo>
                    <a:lnTo>
                      <a:pt x="204" y="349"/>
                    </a:lnTo>
                    <a:lnTo>
                      <a:pt x="201" y="346"/>
                    </a:lnTo>
                    <a:lnTo>
                      <a:pt x="199" y="346"/>
                    </a:lnTo>
                    <a:lnTo>
                      <a:pt x="194" y="341"/>
                    </a:lnTo>
                    <a:lnTo>
                      <a:pt x="192" y="341"/>
                    </a:lnTo>
                    <a:lnTo>
                      <a:pt x="192" y="336"/>
                    </a:lnTo>
                    <a:lnTo>
                      <a:pt x="192" y="336"/>
                    </a:lnTo>
                    <a:lnTo>
                      <a:pt x="190" y="334"/>
                    </a:lnTo>
                    <a:lnTo>
                      <a:pt x="185" y="332"/>
                    </a:lnTo>
                    <a:lnTo>
                      <a:pt x="183" y="331"/>
                    </a:lnTo>
                    <a:lnTo>
                      <a:pt x="182" y="329"/>
                    </a:lnTo>
                    <a:lnTo>
                      <a:pt x="178" y="327"/>
                    </a:lnTo>
                    <a:lnTo>
                      <a:pt x="175" y="326"/>
                    </a:lnTo>
                    <a:lnTo>
                      <a:pt x="173" y="324"/>
                    </a:lnTo>
                    <a:lnTo>
                      <a:pt x="171" y="322"/>
                    </a:lnTo>
                    <a:lnTo>
                      <a:pt x="165" y="320"/>
                    </a:lnTo>
                    <a:lnTo>
                      <a:pt x="163" y="319"/>
                    </a:lnTo>
                    <a:lnTo>
                      <a:pt x="156" y="315"/>
                    </a:lnTo>
                    <a:lnTo>
                      <a:pt x="154" y="314"/>
                    </a:lnTo>
                    <a:lnTo>
                      <a:pt x="147" y="312"/>
                    </a:lnTo>
                    <a:lnTo>
                      <a:pt x="146" y="310"/>
                    </a:lnTo>
                    <a:lnTo>
                      <a:pt x="139" y="307"/>
                    </a:lnTo>
                    <a:lnTo>
                      <a:pt x="135" y="305"/>
                    </a:lnTo>
                    <a:lnTo>
                      <a:pt x="132" y="302"/>
                    </a:lnTo>
                    <a:lnTo>
                      <a:pt x="120" y="297"/>
                    </a:lnTo>
                    <a:lnTo>
                      <a:pt x="118" y="295"/>
                    </a:lnTo>
                    <a:lnTo>
                      <a:pt x="118" y="291"/>
                    </a:lnTo>
                    <a:lnTo>
                      <a:pt x="115" y="290"/>
                    </a:lnTo>
                    <a:lnTo>
                      <a:pt x="113" y="286"/>
                    </a:lnTo>
                    <a:lnTo>
                      <a:pt x="108" y="285"/>
                    </a:lnTo>
                    <a:lnTo>
                      <a:pt x="105" y="281"/>
                    </a:lnTo>
                    <a:lnTo>
                      <a:pt x="103" y="278"/>
                    </a:lnTo>
                    <a:lnTo>
                      <a:pt x="101" y="274"/>
                    </a:lnTo>
                    <a:lnTo>
                      <a:pt x="100" y="273"/>
                    </a:lnTo>
                    <a:lnTo>
                      <a:pt x="98" y="271"/>
                    </a:lnTo>
                    <a:lnTo>
                      <a:pt x="98" y="268"/>
                    </a:lnTo>
                    <a:lnTo>
                      <a:pt x="96" y="266"/>
                    </a:lnTo>
                    <a:lnTo>
                      <a:pt x="98" y="264"/>
                    </a:lnTo>
                    <a:lnTo>
                      <a:pt x="98" y="264"/>
                    </a:lnTo>
                    <a:lnTo>
                      <a:pt x="100" y="259"/>
                    </a:lnTo>
                    <a:lnTo>
                      <a:pt x="100" y="256"/>
                    </a:lnTo>
                    <a:lnTo>
                      <a:pt x="96" y="251"/>
                    </a:lnTo>
                    <a:lnTo>
                      <a:pt x="94" y="249"/>
                    </a:lnTo>
                    <a:lnTo>
                      <a:pt x="93" y="245"/>
                    </a:lnTo>
                    <a:lnTo>
                      <a:pt x="91" y="244"/>
                    </a:lnTo>
                    <a:lnTo>
                      <a:pt x="89" y="240"/>
                    </a:lnTo>
                    <a:lnTo>
                      <a:pt x="88" y="237"/>
                    </a:lnTo>
                    <a:lnTo>
                      <a:pt x="84" y="233"/>
                    </a:lnTo>
                    <a:lnTo>
                      <a:pt x="84" y="233"/>
                    </a:lnTo>
                    <a:lnTo>
                      <a:pt x="82" y="232"/>
                    </a:lnTo>
                    <a:lnTo>
                      <a:pt x="81" y="230"/>
                    </a:lnTo>
                    <a:lnTo>
                      <a:pt x="81" y="228"/>
                    </a:lnTo>
                    <a:lnTo>
                      <a:pt x="81" y="223"/>
                    </a:lnTo>
                    <a:lnTo>
                      <a:pt x="79" y="220"/>
                    </a:lnTo>
                    <a:lnTo>
                      <a:pt x="72" y="216"/>
                    </a:lnTo>
                    <a:lnTo>
                      <a:pt x="72" y="213"/>
                    </a:lnTo>
                    <a:lnTo>
                      <a:pt x="72" y="211"/>
                    </a:lnTo>
                    <a:lnTo>
                      <a:pt x="70" y="206"/>
                    </a:lnTo>
                    <a:lnTo>
                      <a:pt x="64" y="196"/>
                    </a:lnTo>
                    <a:lnTo>
                      <a:pt x="62" y="193"/>
                    </a:lnTo>
                    <a:lnTo>
                      <a:pt x="60" y="187"/>
                    </a:lnTo>
                    <a:lnTo>
                      <a:pt x="58" y="184"/>
                    </a:lnTo>
                    <a:lnTo>
                      <a:pt x="57" y="179"/>
                    </a:lnTo>
                    <a:lnTo>
                      <a:pt x="53" y="174"/>
                    </a:lnTo>
                    <a:lnTo>
                      <a:pt x="52" y="170"/>
                    </a:lnTo>
                    <a:lnTo>
                      <a:pt x="50" y="167"/>
                    </a:lnTo>
                    <a:lnTo>
                      <a:pt x="50" y="164"/>
                    </a:lnTo>
                    <a:lnTo>
                      <a:pt x="48" y="160"/>
                    </a:lnTo>
                    <a:lnTo>
                      <a:pt x="47" y="157"/>
                    </a:lnTo>
                    <a:lnTo>
                      <a:pt x="43" y="153"/>
                    </a:lnTo>
                    <a:lnTo>
                      <a:pt x="40" y="150"/>
                    </a:lnTo>
                    <a:lnTo>
                      <a:pt x="38" y="148"/>
                    </a:lnTo>
                    <a:lnTo>
                      <a:pt x="35" y="141"/>
                    </a:lnTo>
                    <a:lnTo>
                      <a:pt x="35" y="138"/>
                    </a:lnTo>
                    <a:lnTo>
                      <a:pt x="31" y="135"/>
                    </a:lnTo>
                    <a:lnTo>
                      <a:pt x="29" y="131"/>
                    </a:lnTo>
                    <a:lnTo>
                      <a:pt x="28" y="128"/>
                    </a:lnTo>
                    <a:lnTo>
                      <a:pt x="24" y="126"/>
                    </a:lnTo>
                    <a:lnTo>
                      <a:pt x="11" y="119"/>
                    </a:lnTo>
                    <a:lnTo>
                      <a:pt x="7" y="116"/>
                    </a:lnTo>
                    <a:lnTo>
                      <a:pt x="5" y="116"/>
                    </a:lnTo>
                    <a:lnTo>
                      <a:pt x="4" y="112"/>
                    </a:lnTo>
                    <a:lnTo>
                      <a:pt x="4" y="111"/>
                    </a:lnTo>
                    <a:lnTo>
                      <a:pt x="5" y="111"/>
                    </a:lnTo>
                    <a:lnTo>
                      <a:pt x="7" y="111"/>
                    </a:lnTo>
                    <a:lnTo>
                      <a:pt x="9" y="111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9" y="104"/>
                    </a:lnTo>
                    <a:lnTo>
                      <a:pt x="4" y="99"/>
                    </a:lnTo>
                    <a:lnTo>
                      <a:pt x="5" y="97"/>
                    </a:lnTo>
                    <a:lnTo>
                      <a:pt x="5" y="95"/>
                    </a:lnTo>
                    <a:lnTo>
                      <a:pt x="4" y="92"/>
                    </a:lnTo>
                    <a:lnTo>
                      <a:pt x="2" y="90"/>
                    </a:lnTo>
                    <a:lnTo>
                      <a:pt x="0" y="89"/>
                    </a:lnTo>
                    <a:lnTo>
                      <a:pt x="2" y="82"/>
                    </a:lnTo>
                    <a:lnTo>
                      <a:pt x="4" y="80"/>
                    </a:lnTo>
                    <a:lnTo>
                      <a:pt x="9" y="73"/>
                    </a:lnTo>
                    <a:lnTo>
                      <a:pt x="12" y="70"/>
                    </a:lnTo>
                    <a:lnTo>
                      <a:pt x="14" y="68"/>
                    </a:lnTo>
                    <a:lnTo>
                      <a:pt x="17" y="66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6"/>
                    </a:lnTo>
                    <a:lnTo>
                      <a:pt x="23" y="66"/>
                    </a:lnTo>
                    <a:lnTo>
                      <a:pt x="23" y="68"/>
                    </a:lnTo>
                    <a:lnTo>
                      <a:pt x="23" y="68"/>
                    </a:lnTo>
                    <a:lnTo>
                      <a:pt x="23" y="70"/>
                    </a:lnTo>
                    <a:lnTo>
                      <a:pt x="23" y="70"/>
                    </a:lnTo>
                    <a:lnTo>
                      <a:pt x="23" y="72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3" y="73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1" y="77"/>
                    </a:lnTo>
                    <a:lnTo>
                      <a:pt x="19" y="77"/>
                    </a:lnTo>
                    <a:lnTo>
                      <a:pt x="19" y="75"/>
                    </a:lnTo>
                    <a:lnTo>
                      <a:pt x="17" y="77"/>
                    </a:lnTo>
                    <a:lnTo>
                      <a:pt x="17" y="77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80"/>
                    </a:lnTo>
                    <a:lnTo>
                      <a:pt x="21" y="80"/>
                    </a:lnTo>
                    <a:lnTo>
                      <a:pt x="19" y="82"/>
                    </a:lnTo>
                    <a:lnTo>
                      <a:pt x="17" y="83"/>
                    </a:lnTo>
                    <a:lnTo>
                      <a:pt x="17" y="83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21" y="83"/>
                    </a:lnTo>
                    <a:lnTo>
                      <a:pt x="23" y="82"/>
                    </a:lnTo>
                    <a:lnTo>
                      <a:pt x="23" y="82"/>
                    </a:lnTo>
                    <a:lnTo>
                      <a:pt x="24" y="82"/>
                    </a:lnTo>
                    <a:lnTo>
                      <a:pt x="26" y="82"/>
                    </a:lnTo>
                    <a:lnTo>
                      <a:pt x="28" y="83"/>
                    </a:lnTo>
                    <a:lnTo>
                      <a:pt x="29" y="83"/>
                    </a:lnTo>
                    <a:lnTo>
                      <a:pt x="31" y="85"/>
                    </a:lnTo>
                    <a:lnTo>
                      <a:pt x="33" y="8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36" y="87"/>
                    </a:lnTo>
                    <a:lnTo>
                      <a:pt x="36" y="89"/>
                    </a:lnTo>
                    <a:lnTo>
                      <a:pt x="38" y="90"/>
                    </a:lnTo>
                    <a:lnTo>
                      <a:pt x="38" y="92"/>
                    </a:lnTo>
                    <a:lnTo>
                      <a:pt x="40" y="94"/>
                    </a:lnTo>
                    <a:lnTo>
                      <a:pt x="41" y="94"/>
                    </a:lnTo>
                    <a:lnTo>
                      <a:pt x="43" y="94"/>
                    </a:lnTo>
                    <a:lnTo>
                      <a:pt x="45" y="95"/>
                    </a:lnTo>
                    <a:lnTo>
                      <a:pt x="45" y="94"/>
                    </a:lnTo>
                    <a:lnTo>
                      <a:pt x="47" y="94"/>
                    </a:lnTo>
                    <a:lnTo>
                      <a:pt x="47" y="92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52" y="87"/>
                    </a:lnTo>
                    <a:lnTo>
                      <a:pt x="52" y="87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3" y="83"/>
                    </a:lnTo>
                    <a:lnTo>
                      <a:pt x="52" y="83"/>
                    </a:lnTo>
                    <a:lnTo>
                      <a:pt x="52" y="82"/>
                    </a:lnTo>
                    <a:lnTo>
                      <a:pt x="53" y="80"/>
                    </a:lnTo>
                    <a:lnTo>
                      <a:pt x="53" y="78"/>
                    </a:lnTo>
                    <a:lnTo>
                      <a:pt x="55" y="77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7" y="72"/>
                    </a:lnTo>
                    <a:lnTo>
                      <a:pt x="57" y="70"/>
                    </a:lnTo>
                    <a:lnTo>
                      <a:pt x="57" y="70"/>
                    </a:lnTo>
                    <a:lnTo>
                      <a:pt x="57" y="68"/>
                    </a:lnTo>
                    <a:lnTo>
                      <a:pt x="58" y="65"/>
                    </a:lnTo>
                    <a:lnTo>
                      <a:pt x="58" y="65"/>
                    </a:lnTo>
                    <a:lnTo>
                      <a:pt x="58" y="65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2" y="66"/>
                    </a:lnTo>
                    <a:lnTo>
                      <a:pt x="62" y="65"/>
                    </a:lnTo>
                    <a:lnTo>
                      <a:pt x="62" y="65"/>
                    </a:lnTo>
                    <a:lnTo>
                      <a:pt x="62" y="65"/>
                    </a:lnTo>
                    <a:lnTo>
                      <a:pt x="62" y="65"/>
                    </a:lnTo>
                    <a:lnTo>
                      <a:pt x="62" y="63"/>
                    </a:lnTo>
                    <a:lnTo>
                      <a:pt x="64" y="61"/>
                    </a:lnTo>
                    <a:lnTo>
                      <a:pt x="64" y="61"/>
                    </a:lnTo>
                    <a:lnTo>
                      <a:pt x="67" y="58"/>
                    </a:lnTo>
                    <a:lnTo>
                      <a:pt x="69" y="56"/>
                    </a:lnTo>
                    <a:lnTo>
                      <a:pt x="72" y="55"/>
                    </a:lnTo>
                    <a:lnTo>
                      <a:pt x="74" y="55"/>
                    </a:lnTo>
                    <a:lnTo>
                      <a:pt x="77" y="53"/>
                    </a:lnTo>
                    <a:lnTo>
                      <a:pt x="81" y="51"/>
                    </a:lnTo>
                    <a:lnTo>
                      <a:pt x="88" y="49"/>
                    </a:lnTo>
                    <a:lnTo>
                      <a:pt x="91" y="48"/>
                    </a:lnTo>
                    <a:lnTo>
                      <a:pt x="94" y="46"/>
                    </a:lnTo>
                    <a:lnTo>
                      <a:pt x="96" y="44"/>
                    </a:lnTo>
                    <a:lnTo>
                      <a:pt x="100" y="43"/>
                    </a:lnTo>
                    <a:lnTo>
                      <a:pt x="101" y="41"/>
                    </a:lnTo>
                    <a:lnTo>
                      <a:pt x="106" y="36"/>
                    </a:lnTo>
                    <a:lnTo>
                      <a:pt x="108" y="32"/>
                    </a:lnTo>
                    <a:lnTo>
                      <a:pt x="110" y="31"/>
                    </a:lnTo>
                    <a:lnTo>
                      <a:pt x="112" y="29"/>
                    </a:lnTo>
                    <a:lnTo>
                      <a:pt x="113" y="26"/>
                    </a:lnTo>
                    <a:lnTo>
                      <a:pt x="115" y="20"/>
                    </a:lnTo>
                    <a:lnTo>
                      <a:pt x="115" y="19"/>
                    </a:lnTo>
                    <a:lnTo>
                      <a:pt x="115" y="17"/>
                    </a:lnTo>
                    <a:lnTo>
                      <a:pt x="115" y="17"/>
                    </a:lnTo>
                    <a:lnTo>
                      <a:pt x="117" y="19"/>
                    </a:lnTo>
                    <a:lnTo>
                      <a:pt x="117" y="19"/>
                    </a:lnTo>
                    <a:lnTo>
                      <a:pt x="118" y="19"/>
                    </a:lnTo>
                    <a:lnTo>
                      <a:pt x="118" y="17"/>
                    </a:lnTo>
                    <a:lnTo>
                      <a:pt x="117" y="14"/>
                    </a:lnTo>
                    <a:lnTo>
                      <a:pt x="118" y="12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7" y="8"/>
                    </a:lnTo>
                    <a:lnTo>
                      <a:pt x="115" y="7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17" y="2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2" y="2"/>
                    </a:lnTo>
                    <a:lnTo>
                      <a:pt x="124" y="3"/>
                    </a:lnTo>
                    <a:lnTo>
                      <a:pt x="124" y="3"/>
                    </a:lnTo>
                    <a:lnTo>
                      <a:pt x="125" y="3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7" y="5"/>
                    </a:lnTo>
                    <a:lnTo>
                      <a:pt x="127" y="5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5" y="15"/>
                    </a:lnTo>
                    <a:lnTo>
                      <a:pt x="135" y="15"/>
                    </a:lnTo>
                    <a:lnTo>
                      <a:pt x="137" y="17"/>
                    </a:lnTo>
                    <a:lnTo>
                      <a:pt x="137" y="19"/>
                    </a:lnTo>
                    <a:lnTo>
                      <a:pt x="139" y="19"/>
                    </a:lnTo>
                    <a:lnTo>
                      <a:pt x="141" y="19"/>
                    </a:lnTo>
                    <a:lnTo>
                      <a:pt x="142" y="20"/>
                    </a:lnTo>
                    <a:lnTo>
                      <a:pt x="144" y="20"/>
                    </a:lnTo>
                    <a:lnTo>
                      <a:pt x="144" y="22"/>
                    </a:lnTo>
                    <a:lnTo>
                      <a:pt x="146" y="22"/>
                    </a:lnTo>
                    <a:lnTo>
                      <a:pt x="147" y="22"/>
                    </a:lnTo>
                    <a:lnTo>
                      <a:pt x="149" y="24"/>
                    </a:lnTo>
                    <a:lnTo>
                      <a:pt x="149" y="26"/>
                    </a:lnTo>
                    <a:lnTo>
                      <a:pt x="151" y="26"/>
                    </a:lnTo>
                    <a:lnTo>
                      <a:pt x="151" y="27"/>
                    </a:lnTo>
                    <a:lnTo>
                      <a:pt x="153" y="29"/>
                    </a:lnTo>
                    <a:lnTo>
                      <a:pt x="151" y="31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4" y="34"/>
                    </a:lnTo>
                    <a:lnTo>
                      <a:pt x="156" y="34"/>
                    </a:lnTo>
                    <a:lnTo>
                      <a:pt x="158" y="34"/>
                    </a:lnTo>
                    <a:lnTo>
                      <a:pt x="158" y="34"/>
                    </a:lnTo>
                    <a:lnTo>
                      <a:pt x="158" y="36"/>
                    </a:lnTo>
                    <a:lnTo>
                      <a:pt x="158" y="37"/>
                    </a:lnTo>
                    <a:lnTo>
                      <a:pt x="159" y="39"/>
                    </a:lnTo>
                    <a:lnTo>
                      <a:pt x="158" y="41"/>
                    </a:lnTo>
                    <a:lnTo>
                      <a:pt x="158" y="41"/>
                    </a:lnTo>
                    <a:lnTo>
                      <a:pt x="158" y="43"/>
                    </a:lnTo>
                    <a:lnTo>
                      <a:pt x="159" y="44"/>
                    </a:lnTo>
                    <a:lnTo>
                      <a:pt x="161" y="44"/>
                    </a:lnTo>
                    <a:lnTo>
                      <a:pt x="163" y="46"/>
                    </a:lnTo>
                    <a:lnTo>
                      <a:pt x="163" y="46"/>
                    </a:lnTo>
                    <a:lnTo>
                      <a:pt x="165" y="46"/>
                    </a:lnTo>
                    <a:lnTo>
                      <a:pt x="166" y="46"/>
                    </a:lnTo>
                    <a:lnTo>
                      <a:pt x="168" y="44"/>
                    </a:lnTo>
                    <a:lnTo>
                      <a:pt x="168" y="44"/>
                    </a:lnTo>
                    <a:lnTo>
                      <a:pt x="170" y="44"/>
                    </a:lnTo>
                    <a:lnTo>
                      <a:pt x="171" y="46"/>
                    </a:lnTo>
                    <a:lnTo>
                      <a:pt x="173" y="46"/>
                    </a:lnTo>
                    <a:lnTo>
                      <a:pt x="175" y="46"/>
                    </a:lnTo>
                    <a:lnTo>
                      <a:pt x="177" y="46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4"/>
                    </a:lnTo>
                    <a:lnTo>
                      <a:pt x="182" y="43"/>
                    </a:lnTo>
                    <a:lnTo>
                      <a:pt x="183" y="43"/>
                    </a:lnTo>
                    <a:lnTo>
                      <a:pt x="185" y="41"/>
                    </a:lnTo>
                    <a:lnTo>
                      <a:pt x="185" y="41"/>
                    </a:lnTo>
                    <a:lnTo>
                      <a:pt x="187" y="41"/>
                    </a:lnTo>
                    <a:lnTo>
                      <a:pt x="189" y="43"/>
                    </a:lnTo>
                    <a:lnTo>
                      <a:pt x="190" y="43"/>
                    </a:lnTo>
                    <a:lnTo>
                      <a:pt x="192" y="43"/>
                    </a:lnTo>
                    <a:lnTo>
                      <a:pt x="192" y="44"/>
                    </a:lnTo>
                    <a:lnTo>
                      <a:pt x="194" y="44"/>
                    </a:lnTo>
                    <a:lnTo>
                      <a:pt x="195" y="44"/>
                    </a:lnTo>
                    <a:lnTo>
                      <a:pt x="197" y="43"/>
                    </a:lnTo>
                    <a:lnTo>
                      <a:pt x="199" y="43"/>
                    </a:lnTo>
                    <a:lnTo>
                      <a:pt x="201" y="41"/>
                    </a:lnTo>
                    <a:lnTo>
                      <a:pt x="201" y="43"/>
                    </a:lnTo>
                    <a:lnTo>
                      <a:pt x="206" y="44"/>
                    </a:lnTo>
                    <a:lnTo>
                      <a:pt x="206" y="46"/>
                    </a:lnTo>
                    <a:lnTo>
                      <a:pt x="207" y="46"/>
                    </a:lnTo>
                    <a:lnTo>
                      <a:pt x="209" y="46"/>
                    </a:lnTo>
                    <a:lnTo>
                      <a:pt x="211" y="48"/>
                    </a:lnTo>
                    <a:lnTo>
                      <a:pt x="212" y="48"/>
                    </a:lnTo>
                    <a:lnTo>
                      <a:pt x="212" y="48"/>
                    </a:lnTo>
                    <a:lnTo>
                      <a:pt x="214" y="49"/>
                    </a:lnTo>
                    <a:lnTo>
                      <a:pt x="216" y="49"/>
                    </a:lnTo>
                    <a:lnTo>
                      <a:pt x="218" y="49"/>
                    </a:lnTo>
                    <a:lnTo>
                      <a:pt x="218" y="51"/>
                    </a:lnTo>
                    <a:lnTo>
                      <a:pt x="218" y="51"/>
                    </a:lnTo>
                    <a:lnTo>
                      <a:pt x="218" y="53"/>
                    </a:lnTo>
                    <a:lnTo>
                      <a:pt x="216" y="55"/>
                    </a:lnTo>
                    <a:lnTo>
                      <a:pt x="214" y="58"/>
                    </a:lnTo>
                    <a:lnTo>
                      <a:pt x="211" y="63"/>
                    </a:lnTo>
                    <a:lnTo>
                      <a:pt x="207" y="68"/>
                    </a:lnTo>
                    <a:lnTo>
                      <a:pt x="206" y="72"/>
                    </a:lnTo>
                    <a:lnTo>
                      <a:pt x="206" y="72"/>
                    </a:lnTo>
                    <a:lnTo>
                      <a:pt x="209" y="73"/>
                    </a:lnTo>
                    <a:lnTo>
                      <a:pt x="209" y="73"/>
                    </a:lnTo>
                    <a:lnTo>
                      <a:pt x="211" y="73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73"/>
                    </a:lnTo>
                    <a:lnTo>
                      <a:pt x="214" y="73"/>
                    </a:lnTo>
                    <a:lnTo>
                      <a:pt x="216" y="75"/>
                    </a:lnTo>
                    <a:lnTo>
                      <a:pt x="216" y="77"/>
                    </a:lnTo>
                    <a:lnTo>
                      <a:pt x="218" y="78"/>
                    </a:lnTo>
                    <a:lnTo>
                      <a:pt x="219" y="78"/>
                    </a:lnTo>
                    <a:lnTo>
                      <a:pt x="219" y="8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6" name="Freeform 181"/>
              <p:cNvSpPr>
                <a:spLocks noEditPoints="1"/>
              </p:cNvSpPr>
              <p:nvPr/>
            </p:nvSpPr>
            <p:spPr bwMode="auto">
              <a:xfrm>
                <a:off x="726" y="3216"/>
                <a:ext cx="292" cy="239"/>
              </a:xfrm>
              <a:custGeom>
                <a:avLst/>
                <a:gdLst>
                  <a:gd name="T0" fmla="*/ 215 w 292"/>
                  <a:gd name="T1" fmla="*/ 2 h 239"/>
                  <a:gd name="T2" fmla="*/ 219 w 292"/>
                  <a:gd name="T3" fmla="*/ 2 h 239"/>
                  <a:gd name="T4" fmla="*/ 227 w 292"/>
                  <a:gd name="T5" fmla="*/ 3 h 239"/>
                  <a:gd name="T6" fmla="*/ 229 w 292"/>
                  <a:gd name="T7" fmla="*/ 2 h 239"/>
                  <a:gd name="T8" fmla="*/ 219 w 292"/>
                  <a:gd name="T9" fmla="*/ 12 h 239"/>
                  <a:gd name="T10" fmla="*/ 219 w 292"/>
                  <a:gd name="T11" fmla="*/ 10 h 239"/>
                  <a:gd name="T12" fmla="*/ 239 w 292"/>
                  <a:gd name="T13" fmla="*/ 17 h 239"/>
                  <a:gd name="T14" fmla="*/ 239 w 292"/>
                  <a:gd name="T15" fmla="*/ 20 h 239"/>
                  <a:gd name="T16" fmla="*/ 239 w 292"/>
                  <a:gd name="T17" fmla="*/ 17 h 239"/>
                  <a:gd name="T18" fmla="*/ 237 w 292"/>
                  <a:gd name="T19" fmla="*/ 22 h 239"/>
                  <a:gd name="T20" fmla="*/ 246 w 292"/>
                  <a:gd name="T21" fmla="*/ 34 h 239"/>
                  <a:gd name="T22" fmla="*/ 246 w 292"/>
                  <a:gd name="T23" fmla="*/ 32 h 239"/>
                  <a:gd name="T24" fmla="*/ 123 w 292"/>
                  <a:gd name="T25" fmla="*/ 138 h 239"/>
                  <a:gd name="T26" fmla="*/ 121 w 292"/>
                  <a:gd name="T27" fmla="*/ 136 h 239"/>
                  <a:gd name="T28" fmla="*/ 172 w 292"/>
                  <a:gd name="T29" fmla="*/ 143 h 239"/>
                  <a:gd name="T30" fmla="*/ 172 w 292"/>
                  <a:gd name="T31" fmla="*/ 143 h 239"/>
                  <a:gd name="T32" fmla="*/ 114 w 292"/>
                  <a:gd name="T33" fmla="*/ 147 h 239"/>
                  <a:gd name="T34" fmla="*/ 113 w 292"/>
                  <a:gd name="T35" fmla="*/ 143 h 239"/>
                  <a:gd name="T36" fmla="*/ 114 w 292"/>
                  <a:gd name="T37" fmla="*/ 147 h 239"/>
                  <a:gd name="T38" fmla="*/ 0 w 292"/>
                  <a:gd name="T39" fmla="*/ 153 h 239"/>
                  <a:gd name="T40" fmla="*/ 0 w 292"/>
                  <a:gd name="T41" fmla="*/ 153 h 239"/>
                  <a:gd name="T42" fmla="*/ 150 w 292"/>
                  <a:gd name="T43" fmla="*/ 153 h 239"/>
                  <a:gd name="T44" fmla="*/ 152 w 292"/>
                  <a:gd name="T45" fmla="*/ 153 h 239"/>
                  <a:gd name="T46" fmla="*/ 152 w 292"/>
                  <a:gd name="T47" fmla="*/ 153 h 239"/>
                  <a:gd name="T48" fmla="*/ 154 w 292"/>
                  <a:gd name="T49" fmla="*/ 153 h 239"/>
                  <a:gd name="T50" fmla="*/ 0 w 292"/>
                  <a:gd name="T51" fmla="*/ 155 h 239"/>
                  <a:gd name="T52" fmla="*/ 1 w 292"/>
                  <a:gd name="T53" fmla="*/ 159 h 239"/>
                  <a:gd name="T54" fmla="*/ 30 w 292"/>
                  <a:gd name="T55" fmla="*/ 170 h 239"/>
                  <a:gd name="T56" fmla="*/ 32 w 292"/>
                  <a:gd name="T57" fmla="*/ 170 h 239"/>
                  <a:gd name="T58" fmla="*/ 44 w 292"/>
                  <a:gd name="T59" fmla="*/ 177 h 239"/>
                  <a:gd name="T60" fmla="*/ 41 w 292"/>
                  <a:gd name="T61" fmla="*/ 176 h 239"/>
                  <a:gd name="T62" fmla="*/ 36 w 292"/>
                  <a:gd name="T63" fmla="*/ 172 h 239"/>
                  <a:gd name="T64" fmla="*/ 41 w 292"/>
                  <a:gd name="T65" fmla="*/ 172 h 239"/>
                  <a:gd name="T66" fmla="*/ 205 w 292"/>
                  <a:gd name="T67" fmla="*/ 177 h 239"/>
                  <a:gd name="T68" fmla="*/ 205 w 292"/>
                  <a:gd name="T69" fmla="*/ 176 h 239"/>
                  <a:gd name="T70" fmla="*/ 208 w 292"/>
                  <a:gd name="T71" fmla="*/ 174 h 239"/>
                  <a:gd name="T72" fmla="*/ 205 w 292"/>
                  <a:gd name="T73" fmla="*/ 177 h 239"/>
                  <a:gd name="T74" fmla="*/ 205 w 292"/>
                  <a:gd name="T75" fmla="*/ 184 h 239"/>
                  <a:gd name="T76" fmla="*/ 201 w 292"/>
                  <a:gd name="T77" fmla="*/ 182 h 239"/>
                  <a:gd name="T78" fmla="*/ 205 w 292"/>
                  <a:gd name="T79" fmla="*/ 184 h 239"/>
                  <a:gd name="T80" fmla="*/ 277 w 292"/>
                  <a:gd name="T81" fmla="*/ 186 h 239"/>
                  <a:gd name="T82" fmla="*/ 207 w 292"/>
                  <a:gd name="T83" fmla="*/ 189 h 239"/>
                  <a:gd name="T84" fmla="*/ 207 w 292"/>
                  <a:gd name="T85" fmla="*/ 188 h 239"/>
                  <a:gd name="T86" fmla="*/ 290 w 292"/>
                  <a:gd name="T87" fmla="*/ 191 h 239"/>
                  <a:gd name="T88" fmla="*/ 287 w 292"/>
                  <a:gd name="T89" fmla="*/ 191 h 239"/>
                  <a:gd name="T90" fmla="*/ 290 w 292"/>
                  <a:gd name="T91" fmla="*/ 191 h 239"/>
                  <a:gd name="T92" fmla="*/ 248 w 292"/>
                  <a:gd name="T93" fmla="*/ 239 h 239"/>
                  <a:gd name="T94" fmla="*/ 248 w 292"/>
                  <a:gd name="T95" fmla="*/ 237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2" h="239">
                    <a:moveTo>
                      <a:pt x="219" y="3"/>
                    </a:moveTo>
                    <a:lnTo>
                      <a:pt x="217" y="3"/>
                    </a:lnTo>
                    <a:lnTo>
                      <a:pt x="217" y="3"/>
                    </a:lnTo>
                    <a:lnTo>
                      <a:pt x="215" y="2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219" y="0"/>
                    </a:lnTo>
                    <a:lnTo>
                      <a:pt x="219" y="2"/>
                    </a:lnTo>
                    <a:lnTo>
                      <a:pt x="219" y="2"/>
                    </a:lnTo>
                    <a:lnTo>
                      <a:pt x="219" y="3"/>
                    </a:lnTo>
                    <a:close/>
                    <a:moveTo>
                      <a:pt x="229" y="3"/>
                    </a:moveTo>
                    <a:lnTo>
                      <a:pt x="227" y="3"/>
                    </a:lnTo>
                    <a:lnTo>
                      <a:pt x="227" y="2"/>
                    </a:lnTo>
                    <a:lnTo>
                      <a:pt x="227" y="2"/>
                    </a:lnTo>
                    <a:lnTo>
                      <a:pt x="229" y="2"/>
                    </a:lnTo>
                    <a:lnTo>
                      <a:pt x="229" y="2"/>
                    </a:lnTo>
                    <a:lnTo>
                      <a:pt x="229" y="2"/>
                    </a:lnTo>
                    <a:lnTo>
                      <a:pt x="229" y="3"/>
                    </a:lnTo>
                    <a:lnTo>
                      <a:pt x="229" y="3"/>
                    </a:lnTo>
                    <a:close/>
                    <a:moveTo>
                      <a:pt x="219" y="12"/>
                    </a:moveTo>
                    <a:lnTo>
                      <a:pt x="219" y="14"/>
                    </a:lnTo>
                    <a:lnTo>
                      <a:pt x="217" y="12"/>
                    </a:lnTo>
                    <a:lnTo>
                      <a:pt x="217" y="12"/>
                    </a:lnTo>
                    <a:lnTo>
                      <a:pt x="219" y="10"/>
                    </a:lnTo>
                    <a:lnTo>
                      <a:pt x="220" y="1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  <a:moveTo>
                      <a:pt x="239" y="17"/>
                    </a:moveTo>
                    <a:lnTo>
                      <a:pt x="243" y="19"/>
                    </a:lnTo>
                    <a:lnTo>
                      <a:pt x="243" y="19"/>
                    </a:lnTo>
                    <a:lnTo>
                      <a:pt x="243" y="20"/>
                    </a:lnTo>
                    <a:lnTo>
                      <a:pt x="239" y="20"/>
                    </a:lnTo>
                    <a:lnTo>
                      <a:pt x="237" y="20"/>
                    </a:lnTo>
                    <a:lnTo>
                      <a:pt x="237" y="20"/>
                    </a:lnTo>
                    <a:lnTo>
                      <a:pt x="236" y="19"/>
                    </a:lnTo>
                    <a:lnTo>
                      <a:pt x="239" y="17"/>
                    </a:lnTo>
                    <a:close/>
                    <a:moveTo>
                      <a:pt x="239" y="22"/>
                    </a:moveTo>
                    <a:lnTo>
                      <a:pt x="237" y="24"/>
                    </a:lnTo>
                    <a:lnTo>
                      <a:pt x="237" y="22"/>
                    </a:lnTo>
                    <a:lnTo>
                      <a:pt x="237" y="22"/>
                    </a:lnTo>
                    <a:lnTo>
                      <a:pt x="237" y="22"/>
                    </a:lnTo>
                    <a:lnTo>
                      <a:pt x="239" y="22"/>
                    </a:lnTo>
                    <a:lnTo>
                      <a:pt x="239" y="22"/>
                    </a:lnTo>
                    <a:close/>
                    <a:moveTo>
                      <a:pt x="246" y="34"/>
                    </a:moveTo>
                    <a:lnTo>
                      <a:pt x="246" y="34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46" y="34"/>
                    </a:lnTo>
                    <a:lnTo>
                      <a:pt x="246" y="34"/>
                    </a:lnTo>
                    <a:lnTo>
                      <a:pt x="246" y="34"/>
                    </a:lnTo>
                    <a:close/>
                    <a:moveTo>
                      <a:pt x="123" y="138"/>
                    </a:moveTo>
                    <a:lnTo>
                      <a:pt x="123" y="138"/>
                    </a:lnTo>
                    <a:lnTo>
                      <a:pt x="123" y="138"/>
                    </a:lnTo>
                    <a:lnTo>
                      <a:pt x="121" y="136"/>
                    </a:lnTo>
                    <a:lnTo>
                      <a:pt x="121" y="136"/>
                    </a:lnTo>
                    <a:lnTo>
                      <a:pt x="121" y="136"/>
                    </a:lnTo>
                    <a:lnTo>
                      <a:pt x="123" y="138"/>
                    </a:lnTo>
                    <a:lnTo>
                      <a:pt x="123" y="138"/>
                    </a:lnTo>
                    <a:close/>
                    <a:moveTo>
                      <a:pt x="172" y="143"/>
                    </a:moveTo>
                    <a:lnTo>
                      <a:pt x="172" y="143"/>
                    </a:lnTo>
                    <a:lnTo>
                      <a:pt x="172" y="141"/>
                    </a:lnTo>
                    <a:lnTo>
                      <a:pt x="172" y="141"/>
                    </a:lnTo>
                    <a:lnTo>
                      <a:pt x="172" y="143"/>
                    </a:lnTo>
                    <a:close/>
                    <a:moveTo>
                      <a:pt x="114" y="147"/>
                    </a:moveTo>
                    <a:lnTo>
                      <a:pt x="114" y="148"/>
                    </a:lnTo>
                    <a:lnTo>
                      <a:pt x="114" y="148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3" y="145"/>
                    </a:lnTo>
                    <a:lnTo>
                      <a:pt x="113" y="145"/>
                    </a:lnTo>
                    <a:lnTo>
                      <a:pt x="113" y="143"/>
                    </a:lnTo>
                    <a:lnTo>
                      <a:pt x="113" y="143"/>
                    </a:lnTo>
                    <a:lnTo>
                      <a:pt x="113" y="145"/>
                    </a:lnTo>
                    <a:lnTo>
                      <a:pt x="114" y="145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4" y="147"/>
                    </a:lnTo>
                    <a:close/>
                    <a:moveTo>
                      <a:pt x="0" y="153"/>
                    </a:moveTo>
                    <a:lnTo>
                      <a:pt x="0" y="153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52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0" y="153"/>
                    </a:lnTo>
                    <a:close/>
                    <a:moveTo>
                      <a:pt x="152" y="153"/>
                    </a:moveTo>
                    <a:lnTo>
                      <a:pt x="150" y="153"/>
                    </a:lnTo>
                    <a:lnTo>
                      <a:pt x="148" y="152"/>
                    </a:lnTo>
                    <a:lnTo>
                      <a:pt x="150" y="152"/>
                    </a:lnTo>
                    <a:lnTo>
                      <a:pt x="150" y="153"/>
                    </a:lnTo>
                    <a:lnTo>
                      <a:pt x="152" y="153"/>
                    </a:lnTo>
                    <a:close/>
                    <a:moveTo>
                      <a:pt x="154" y="153"/>
                    </a:moveTo>
                    <a:lnTo>
                      <a:pt x="155" y="153"/>
                    </a:lnTo>
                    <a:lnTo>
                      <a:pt x="154" y="153"/>
                    </a:lnTo>
                    <a:lnTo>
                      <a:pt x="152" y="153"/>
                    </a:lnTo>
                    <a:lnTo>
                      <a:pt x="152" y="153"/>
                    </a:lnTo>
                    <a:lnTo>
                      <a:pt x="154" y="153"/>
                    </a:lnTo>
                    <a:lnTo>
                      <a:pt x="154" y="153"/>
                    </a:lnTo>
                    <a:lnTo>
                      <a:pt x="154" y="153"/>
                    </a:lnTo>
                    <a:close/>
                    <a:moveTo>
                      <a:pt x="1" y="159"/>
                    </a:moveTo>
                    <a:lnTo>
                      <a:pt x="0" y="159"/>
                    </a:lnTo>
                    <a:lnTo>
                      <a:pt x="0" y="159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" y="157"/>
                    </a:lnTo>
                    <a:lnTo>
                      <a:pt x="1" y="159"/>
                    </a:lnTo>
                    <a:lnTo>
                      <a:pt x="1" y="159"/>
                    </a:lnTo>
                    <a:close/>
                    <a:moveTo>
                      <a:pt x="32" y="172"/>
                    </a:moveTo>
                    <a:lnTo>
                      <a:pt x="30" y="172"/>
                    </a:lnTo>
                    <a:lnTo>
                      <a:pt x="30" y="172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32" y="170"/>
                    </a:lnTo>
                    <a:lnTo>
                      <a:pt x="32" y="170"/>
                    </a:lnTo>
                    <a:lnTo>
                      <a:pt x="32" y="172"/>
                    </a:lnTo>
                    <a:close/>
                    <a:moveTo>
                      <a:pt x="41" y="174"/>
                    </a:moveTo>
                    <a:lnTo>
                      <a:pt x="44" y="176"/>
                    </a:lnTo>
                    <a:lnTo>
                      <a:pt x="44" y="177"/>
                    </a:lnTo>
                    <a:lnTo>
                      <a:pt x="44" y="177"/>
                    </a:lnTo>
                    <a:lnTo>
                      <a:pt x="42" y="177"/>
                    </a:lnTo>
                    <a:lnTo>
                      <a:pt x="42" y="177"/>
                    </a:lnTo>
                    <a:lnTo>
                      <a:pt x="41" y="176"/>
                    </a:lnTo>
                    <a:lnTo>
                      <a:pt x="39" y="176"/>
                    </a:lnTo>
                    <a:lnTo>
                      <a:pt x="36" y="176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6" y="170"/>
                    </a:lnTo>
                    <a:lnTo>
                      <a:pt x="37" y="170"/>
                    </a:lnTo>
                    <a:lnTo>
                      <a:pt x="41" y="170"/>
                    </a:lnTo>
                    <a:lnTo>
                      <a:pt x="41" y="172"/>
                    </a:lnTo>
                    <a:lnTo>
                      <a:pt x="41" y="174"/>
                    </a:lnTo>
                    <a:close/>
                    <a:moveTo>
                      <a:pt x="205" y="177"/>
                    </a:moveTo>
                    <a:lnTo>
                      <a:pt x="205" y="179"/>
                    </a:lnTo>
                    <a:lnTo>
                      <a:pt x="205" y="177"/>
                    </a:lnTo>
                    <a:lnTo>
                      <a:pt x="203" y="177"/>
                    </a:lnTo>
                    <a:lnTo>
                      <a:pt x="203" y="177"/>
                    </a:lnTo>
                    <a:lnTo>
                      <a:pt x="205" y="176"/>
                    </a:lnTo>
                    <a:lnTo>
                      <a:pt x="205" y="176"/>
                    </a:lnTo>
                    <a:lnTo>
                      <a:pt x="205" y="176"/>
                    </a:lnTo>
                    <a:lnTo>
                      <a:pt x="207" y="174"/>
                    </a:lnTo>
                    <a:lnTo>
                      <a:pt x="208" y="174"/>
                    </a:lnTo>
                    <a:lnTo>
                      <a:pt x="208" y="174"/>
                    </a:lnTo>
                    <a:lnTo>
                      <a:pt x="208" y="174"/>
                    </a:lnTo>
                    <a:lnTo>
                      <a:pt x="205" y="176"/>
                    </a:lnTo>
                    <a:lnTo>
                      <a:pt x="205" y="177"/>
                    </a:lnTo>
                    <a:lnTo>
                      <a:pt x="205" y="177"/>
                    </a:lnTo>
                    <a:lnTo>
                      <a:pt x="205" y="177"/>
                    </a:lnTo>
                    <a:lnTo>
                      <a:pt x="205" y="177"/>
                    </a:lnTo>
                    <a:lnTo>
                      <a:pt x="205" y="177"/>
                    </a:lnTo>
                    <a:close/>
                    <a:moveTo>
                      <a:pt x="205" y="184"/>
                    </a:moveTo>
                    <a:lnTo>
                      <a:pt x="205" y="186"/>
                    </a:lnTo>
                    <a:lnTo>
                      <a:pt x="203" y="184"/>
                    </a:lnTo>
                    <a:lnTo>
                      <a:pt x="203" y="184"/>
                    </a:lnTo>
                    <a:lnTo>
                      <a:pt x="201" y="182"/>
                    </a:lnTo>
                    <a:lnTo>
                      <a:pt x="201" y="182"/>
                    </a:lnTo>
                    <a:lnTo>
                      <a:pt x="203" y="182"/>
                    </a:lnTo>
                    <a:lnTo>
                      <a:pt x="203" y="182"/>
                    </a:lnTo>
                    <a:lnTo>
                      <a:pt x="205" y="184"/>
                    </a:lnTo>
                    <a:close/>
                    <a:moveTo>
                      <a:pt x="278" y="188"/>
                    </a:moveTo>
                    <a:lnTo>
                      <a:pt x="278" y="188"/>
                    </a:lnTo>
                    <a:lnTo>
                      <a:pt x="277" y="186"/>
                    </a:lnTo>
                    <a:lnTo>
                      <a:pt x="277" y="186"/>
                    </a:lnTo>
                    <a:lnTo>
                      <a:pt x="278" y="188"/>
                    </a:lnTo>
                    <a:lnTo>
                      <a:pt x="278" y="188"/>
                    </a:lnTo>
                    <a:close/>
                    <a:moveTo>
                      <a:pt x="207" y="188"/>
                    </a:moveTo>
                    <a:lnTo>
                      <a:pt x="207" y="189"/>
                    </a:lnTo>
                    <a:lnTo>
                      <a:pt x="207" y="189"/>
                    </a:lnTo>
                    <a:lnTo>
                      <a:pt x="205" y="188"/>
                    </a:lnTo>
                    <a:lnTo>
                      <a:pt x="205" y="188"/>
                    </a:lnTo>
                    <a:lnTo>
                      <a:pt x="207" y="188"/>
                    </a:lnTo>
                    <a:close/>
                    <a:moveTo>
                      <a:pt x="292" y="191"/>
                    </a:moveTo>
                    <a:lnTo>
                      <a:pt x="290" y="193"/>
                    </a:lnTo>
                    <a:lnTo>
                      <a:pt x="290" y="191"/>
                    </a:lnTo>
                    <a:lnTo>
                      <a:pt x="290" y="191"/>
                    </a:lnTo>
                    <a:lnTo>
                      <a:pt x="290" y="191"/>
                    </a:lnTo>
                    <a:lnTo>
                      <a:pt x="289" y="191"/>
                    </a:lnTo>
                    <a:lnTo>
                      <a:pt x="289" y="191"/>
                    </a:lnTo>
                    <a:lnTo>
                      <a:pt x="287" y="191"/>
                    </a:lnTo>
                    <a:lnTo>
                      <a:pt x="289" y="189"/>
                    </a:lnTo>
                    <a:lnTo>
                      <a:pt x="289" y="191"/>
                    </a:lnTo>
                    <a:lnTo>
                      <a:pt x="290" y="191"/>
                    </a:lnTo>
                    <a:lnTo>
                      <a:pt x="290" y="191"/>
                    </a:lnTo>
                    <a:lnTo>
                      <a:pt x="292" y="191"/>
                    </a:lnTo>
                    <a:lnTo>
                      <a:pt x="292" y="191"/>
                    </a:lnTo>
                    <a:close/>
                    <a:moveTo>
                      <a:pt x="249" y="239"/>
                    </a:moveTo>
                    <a:lnTo>
                      <a:pt x="248" y="239"/>
                    </a:lnTo>
                    <a:lnTo>
                      <a:pt x="249" y="239"/>
                    </a:lnTo>
                    <a:lnTo>
                      <a:pt x="248" y="237"/>
                    </a:lnTo>
                    <a:lnTo>
                      <a:pt x="248" y="237"/>
                    </a:lnTo>
                    <a:lnTo>
                      <a:pt x="248" y="237"/>
                    </a:lnTo>
                    <a:lnTo>
                      <a:pt x="249" y="237"/>
                    </a:lnTo>
                    <a:lnTo>
                      <a:pt x="249" y="239"/>
                    </a:lnTo>
                    <a:lnTo>
                      <a:pt x="249" y="2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7" name="Freeform 182"/>
              <p:cNvSpPr>
                <a:spLocks noEditPoints="1"/>
              </p:cNvSpPr>
              <p:nvPr/>
            </p:nvSpPr>
            <p:spPr bwMode="auto">
              <a:xfrm>
                <a:off x="6342" y="3075"/>
                <a:ext cx="289" cy="196"/>
              </a:xfrm>
              <a:custGeom>
                <a:avLst/>
                <a:gdLst>
                  <a:gd name="T0" fmla="*/ 236 w 289"/>
                  <a:gd name="T1" fmla="*/ 190 h 196"/>
                  <a:gd name="T2" fmla="*/ 256 w 289"/>
                  <a:gd name="T3" fmla="*/ 190 h 196"/>
                  <a:gd name="T4" fmla="*/ 198 w 289"/>
                  <a:gd name="T5" fmla="*/ 163 h 196"/>
                  <a:gd name="T6" fmla="*/ 195 w 289"/>
                  <a:gd name="T7" fmla="*/ 163 h 196"/>
                  <a:gd name="T8" fmla="*/ 191 w 289"/>
                  <a:gd name="T9" fmla="*/ 158 h 196"/>
                  <a:gd name="T10" fmla="*/ 181 w 289"/>
                  <a:gd name="T11" fmla="*/ 155 h 196"/>
                  <a:gd name="T12" fmla="*/ 229 w 289"/>
                  <a:gd name="T13" fmla="*/ 144 h 196"/>
                  <a:gd name="T14" fmla="*/ 227 w 289"/>
                  <a:gd name="T15" fmla="*/ 148 h 196"/>
                  <a:gd name="T16" fmla="*/ 49 w 289"/>
                  <a:gd name="T17" fmla="*/ 136 h 196"/>
                  <a:gd name="T18" fmla="*/ 197 w 289"/>
                  <a:gd name="T19" fmla="*/ 136 h 196"/>
                  <a:gd name="T20" fmla="*/ 137 w 289"/>
                  <a:gd name="T21" fmla="*/ 85 h 196"/>
                  <a:gd name="T22" fmla="*/ 289 w 289"/>
                  <a:gd name="T23" fmla="*/ 104 h 196"/>
                  <a:gd name="T24" fmla="*/ 275 w 289"/>
                  <a:gd name="T25" fmla="*/ 93 h 196"/>
                  <a:gd name="T26" fmla="*/ 268 w 289"/>
                  <a:gd name="T27" fmla="*/ 80 h 196"/>
                  <a:gd name="T28" fmla="*/ 287 w 289"/>
                  <a:gd name="T29" fmla="*/ 95 h 196"/>
                  <a:gd name="T30" fmla="*/ 121 w 289"/>
                  <a:gd name="T31" fmla="*/ 76 h 196"/>
                  <a:gd name="T32" fmla="*/ 265 w 289"/>
                  <a:gd name="T33" fmla="*/ 76 h 196"/>
                  <a:gd name="T34" fmla="*/ 212 w 289"/>
                  <a:gd name="T35" fmla="*/ 56 h 196"/>
                  <a:gd name="T36" fmla="*/ 217 w 289"/>
                  <a:gd name="T37" fmla="*/ 69 h 196"/>
                  <a:gd name="T38" fmla="*/ 203 w 289"/>
                  <a:gd name="T39" fmla="*/ 83 h 196"/>
                  <a:gd name="T40" fmla="*/ 179 w 289"/>
                  <a:gd name="T41" fmla="*/ 93 h 196"/>
                  <a:gd name="T42" fmla="*/ 147 w 289"/>
                  <a:gd name="T43" fmla="*/ 85 h 196"/>
                  <a:gd name="T44" fmla="*/ 162 w 289"/>
                  <a:gd name="T45" fmla="*/ 80 h 196"/>
                  <a:gd name="T46" fmla="*/ 176 w 289"/>
                  <a:gd name="T47" fmla="*/ 75 h 196"/>
                  <a:gd name="T48" fmla="*/ 195 w 289"/>
                  <a:gd name="T49" fmla="*/ 73 h 196"/>
                  <a:gd name="T50" fmla="*/ 209 w 289"/>
                  <a:gd name="T51" fmla="*/ 54 h 196"/>
                  <a:gd name="T52" fmla="*/ 224 w 289"/>
                  <a:gd name="T53" fmla="*/ 32 h 196"/>
                  <a:gd name="T54" fmla="*/ 215 w 289"/>
                  <a:gd name="T55" fmla="*/ 30 h 196"/>
                  <a:gd name="T56" fmla="*/ 70 w 289"/>
                  <a:gd name="T57" fmla="*/ 47 h 196"/>
                  <a:gd name="T58" fmla="*/ 94 w 289"/>
                  <a:gd name="T59" fmla="*/ 76 h 196"/>
                  <a:gd name="T60" fmla="*/ 132 w 289"/>
                  <a:gd name="T61" fmla="*/ 93 h 196"/>
                  <a:gd name="T62" fmla="*/ 120 w 289"/>
                  <a:gd name="T63" fmla="*/ 110 h 196"/>
                  <a:gd name="T64" fmla="*/ 142 w 289"/>
                  <a:gd name="T65" fmla="*/ 136 h 196"/>
                  <a:gd name="T66" fmla="*/ 161 w 289"/>
                  <a:gd name="T67" fmla="*/ 151 h 196"/>
                  <a:gd name="T68" fmla="*/ 171 w 289"/>
                  <a:gd name="T69" fmla="*/ 161 h 196"/>
                  <a:gd name="T70" fmla="*/ 188 w 289"/>
                  <a:gd name="T71" fmla="*/ 172 h 196"/>
                  <a:gd name="T72" fmla="*/ 174 w 289"/>
                  <a:gd name="T73" fmla="*/ 173 h 196"/>
                  <a:gd name="T74" fmla="*/ 142 w 289"/>
                  <a:gd name="T75" fmla="*/ 167 h 196"/>
                  <a:gd name="T76" fmla="*/ 118 w 289"/>
                  <a:gd name="T77" fmla="*/ 153 h 196"/>
                  <a:gd name="T78" fmla="*/ 101 w 289"/>
                  <a:gd name="T79" fmla="*/ 131 h 196"/>
                  <a:gd name="T80" fmla="*/ 77 w 289"/>
                  <a:gd name="T81" fmla="*/ 122 h 196"/>
                  <a:gd name="T82" fmla="*/ 65 w 289"/>
                  <a:gd name="T83" fmla="*/ 122 h 196"/>
                  <a:gd name="T84" fmla="*/ 56 w 289"/>
                  <a:gd name="T85" fmla="*/ 127 h 196"/>
                  <a:gd name="T86" fmla="*/ 36 w 289"/>
                  <a:gd name="T87" fmla="*/ 131 h 196"/>
                  <a:gd name="T88" fmla="*/ 32 w 289"/>
                  <a:gd name="T89" fmla="*/ 132 h 196"/>
                  <a:gd name="T90" fmla="*/ 37 w 289"/>
                  <a:gd name="T91" fmla="*/ 150 h 196"/>
                  <a:gd name="T92" fmla="*/ 7 w 289"/>
                  <a:gd name="T93" fmla="*/ 150 h 196"/>
                  <a:gd name="T94" fmla="*/ 2 w 289"/>
                  <a:gd name="T95" fmla="*/ 109 h 196"/>
                  <a:gd name="T96" fmla="*/ 2 w 289"/>
                  <a:gd name="T97" fmla="*/ 69 h 196"/>
                  <a:gd name="T98" fmla="*/ 2 w 289"/>
                  <a:gd name="T99" fmla="*/ 23 h 196"/>
                  <a:gd name="T100" fmla="*/ 41 w 289"/>
                  <a:gd name="T101" fmla="*/ 37 h 196"/>
                  <a:gd name="T102" fmla="*/ 229 w 289"/>
                  <a:gd name="T103" fmla="*/ 64 h 196"/>
                  <a:gd name="T104" fmla="*/ 214 w 289"/>
                  <a:gd name="T105" fmla="*/ 40 h 196"/>
                  <a:gd name="T106" fmla="*/ 191 w 289"/>
                  <a:gd name="T107" fmla="*/ 23 h 196"/>
                  <a:gd name="T108" fmla="*/ 221 w 289"/>
                  <a:gd name="T109" fmla="*/ 42 h 196"/>
                  <a:gd name="T110" fmla="*/ 178 w 289"/>
                  <a:gd name="T111" fmla="*/ 23 h 196"/>
                  <a:gd name="T112" fmla="*/ 133 w 289"/>
                  <a:gd name="T113" fmla="*/ 18 h 196"/>
                  <a:gd name="T114" fmla="*/ 126 w 289"/>
                  <a:gd name="T115" fmla="*/ 11 h 196"/>
                  <a:gd name="T116" fmla="*/ 109 w 289"/>
                  <a:gd name="T117" fmla="*/ 15 h 196"/>
                  <a:gd name="T118" fmla="*/ 169 w 289"/>
                  <a:gd name="T119" fmla="*/ 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9" h="196">
                    <a:moveTo>
                      <a:pt x="243" y="194"/>
                    </a:moveTo>
                    <a:lnTo>
                      <a:pt x="246" y="194"/>
                    </a:lnTo>
                    <a:lnTo>
                      <a:pt x="248" y="196"/>
                    </a:lnTo>
                    <a:lnTo>
                      <a:pt x="246" y="196"/>
                    </a:lnTo>
                    <a:lnTo>
                      <a:pt x="243" y="196"/>
                    </a:lnTo>
                    <a:lnTo>
                      <a:pt x="243" y="196"/>
                    </a:lnTo>
                    <a:lnTo>
                      <a:pt x="239" y="196"/>
                    </a:lnTo>
                    <a:lnTo>
                      <a:pt x="239" y="194"/>
                    </a:lnTo>
                    <a:lnTo>
                      <a:pt x="238" y="194"/>
                    </a:lnTo>
                    <a:lnTo>
                      <a:pt x="239" y="194"/>
                    </a:lnTo>
                    <a:lnTo>
                      <a:pt x="238" y="192"/>
                    </a:lnTo>
                    <a:lnTo>
                      <a:pt x="236" y="190"/>
                    </a:lnTo>
                    <a:lnTo>
                      <a:pt x="236" y="190"/>
                    </a:lnTo>
                    <a:lnTo>
                      <a:pt x="239" y="190"/>
                    </a:lnTo>
                    <a:lnTo>
                      <a:pt x="243" y="194"/>
                    </a:lnTo>
                    <a:lnTo>
                      <a:pt x="243" y="194"/>
                    </a:lnTo>
                    <a:close/>
                    <a:moveTo>
                      <a:pt x="258" y="190"/>
                    </a:moveTo>
                    <a:lnTo>
                      <a:pt x="256" y="192"/>
                    </a:lnTo>
                    <a:lnTo>
                      <a:pt x="256" y="192"/>
                    </a:lnTo>
                    <a:lnTo>
                      <a:pt x="255" y="192"/>
                    </a:lnTo>
                    <a:lnTo>
                      <a:pt x="253" y="192"/>
                    </a:lnTo>
                    <a:lnTo>
                      <a:pt x="253" y="190"/>
                    </a:lnTo>
                    <a:lnTo>
                      <a:pt x="253" y="190"/>
                    </a:lnTo>
                    <a:lnTo>
                      <a:pt x="255" y="190"/>
                    </a:lnTo>
                    <a:lnTo>
                      <a:pt x="255" y="190"/>
                    </a:lnTo>
                    <a:lnTo>
                      <a:pt x="256" y="190"/>
                    </a:lnTo>
                    <a:lnTo>
                      <a:pt x="258" y="190"/>
                    </a:lnTo>
                    <a:lnTo>
                      <a:pt x="258" y="190"/>
                    </a:lnTo>
                    <a:close/>
                    <a:moveTo>
                      <a:pt x="193" y="175"/>
                    </a:moveTo>
                    <a:lnTo>
                      <a:pt x="191" y="177"/>
                    </a:lnTo>
                    <a:lnTo>
                      <a:pt x="190" y="177"/>
                    </a:lnTo>
                    <a:lnTo>
                      <a:pt x="190" y="177"/>
                    </a:lnTo>
                    <a:lnTo>
                      <a:pt x="190" y="175"/>
                    </a:lnTo>
                    <a:lnTo>
                      <a:pt x="191" y="175"/>
                    </a:lnTo>
                    <a:lnTo>
                      <a:pt x="193" y="175"/>
                    </a:lnTo>
                    <a:lnTo>
                      <a:pt x="193" y="175"/>
                    </a:lnTo>
                    <a:close/>
                    <a:moveTo>
                      <a:pt x="197" y="165"/>
                    </a:moveTo>
                    <a:lnTo>
                      <a:pt x="197" y="165"/>
                    </a:lnTo>
                    <a:lnTo>
                      <a:pt x="198" y="163"/>
                    </a:lnTo>
                    <a:lnTo>
                      <a:pt x="200" y="163"/>
                    </a:lnTo>
                    <a:lnTo>
                      <a:pt x="200" y="163"/>
                    </a:lnTo>
                    <a:lnTo>
                      <a:pt x="198" y="168"/>
                    </a:lnTo>
                    <a:lnTo>
                      <a:pt x="198" y="168"/>
                    </a:lnTo>
                    <a:lnTo>
                      <a:pt x="193" y="167"/>
                    </a:lnTo>
                    <a:lnTo>
                      <a:pt x="193" y="165"/>
                    </a:lnTo>
                    <a:lnTo>
                      <a:pt x="193" y="165"/>
                    </a:lnTo>
                    <a:lnTo>
                      <a:pt x="191" y="163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1" y="160"/>
                    </a:lnTo>
                    <a:lnTo>
                      <a:pt x="191" y="161"/>
                    </a:lnTo>
                    <a:lnTo>
                      <a:pt x="195" y="163"/>
                    </a:lnTo>
                    <a:lnTo>
                      <a:pt x="195" y="165"/>
                    </a:lnTo>
                    <a:lnTo>
                      <a:pt x="197" y="165"/>
                    </a:lnTo>
                    <a:lnTo>
                      <a:pt x="197" y="165"/>
                    </a:lnTo>
                    <a:close/>
                    <a:moveTo>
                      <a:pt x="185" y="153"/>
                    </a:moveTo>
                    <a:lnTo>
                      <a:pt x="188" y="153"/>
                    </a:lnTo>
                    <a:lnTo>
                      <a:pt x="190" y="153"/>
                    </a:lnTo>
                    <a:lnTo>
                      <a:pt x="190" y="153"/>
                    </a:lnTo>
                    <a:lnTo>
                      <a:pt x="191" y="155"/>
                    </a:lnTo>
                    <a:lnTo>
                      <a:pt x="191" y="156"/>
                    </a:lnTo>
                    <a:lnTo>
                      <a:pt x="193" y="158"/>
                    </a:lnTo>
                    <a:lnTo>
                      <a:pt x="193" y="158"/>
                    </a:lnTo>
                    <a:lnTo>
                      <a:pt x="191" y="160"/>
                    </a:lnTo>
                    <a:lnTo>
                      <a:pt x="191" y="158"/>
                    </a:lnTo>
                    <a:lnTo>
                      <a:pt x="191" y="158"/>
                    </a:lnTo>
                    <a:lnTo>
                      <a:pt x="188" y="158"/>
                    </a:lnTo>
                    <a:lnTo>
                      <a:pt x="186" y="158"/>
                    </a:lnTo>
                    <a:lnTo>
                      <a:pt x="183" y="158"/>
                    </a:lnTo>
                    <a:lnTo>
                      <a:pt x="185" y="156"/>
                    </a:lnTo>
                    <a:lnTo>
                      <a:pt x="185" y="156"/>
                    </a:lnTo>
                    <a:lnTo>
                      <a:pt x="183" y="155"/>
                    </a:lnTo>
                    <a:lnTo>
                      <a:pt x="183" y="153"/>
                    </a:lnTo>
                    <a:lnTo>
                      <a:pt x="183" y="153"/>
                    </a:lnTo>
                    <a:lnTo>
                      <a:pt x="185" y="153"/>
                    </a:lnTo>
                    <a:lnTo>
                      <a:pt x="185" y="153"/>
                    </a:lnTo>
                    <a:lnTo>
                      <a:pt x="185" y="153"/>
                    </a:lnTo>
                    <a:close/>
                    <a:moveTo>
                      <a:pt x="181" y="155"/>
                    </a:moveTo>
                    <a:lnTo>
                      <a:pt x="181" y="155"/>
                    </a:lnTo>
                    <a:lnTo>
                      <a:pt x="181" y="155"/>
                    </a:lnTo>
                    <a:lnTo>
                      <a:pt x="178" y="153"/>
                    </a:lnTo>
                    <a:lnTo>
                      <a:pt x="178" y="151"/>
                    </a:lnTo>
                    <a:lnTo>
                      <a:pt x="179" y="150"/>
                    </a:lnTo>
                    <a:lnTo>
                      <a:pt x="181" y="151"/>
                    </a:lnTo>
                    <a:lnTo>
                      <a:pt x="181" y="153"/>
                    </a:lnTo>
                    <a:lnTo>
                      <a:pt x="183" y="153"/>
                    </a:lnTo>
                    <a:lnTo>
                      <a:pt x="181" y="155"/>
                    </a:lnTo>
                    <a:lnTo>
                      <a:pt x="181" y="155"/>
                    </a:lnTo>
                    <a:close/>
                    <a:moveTo>
                      <a:pt x="226" y="144"/>
                    </a:moveTo>
                    <a:lnTo>
                      <a:pt x="227" y="144"/>
                    </a:lnTo>
                    <a:lnTo>
                      <a:pt x="229" y="144"/>
                    </a:lnTo>
                    <a:lnTo>
                      <a:pt x="229" y="146"/>
                    </a:lnTo>
                    <a:lnTo>
                      <a:pt x="231" y="146"/>
                    </a:lnTo>
                    <a:lnTo>
                      <a:pt x="233" y="146"/>
                    </a:lnTo>
                    <a:lnTo>
                      <a:pt x="233" y="148"/>
                    </a:lnTo>
                    <a:lnTo>
                      <a:pt x="233" y="148"/>
                    </a:lnTo>
                    <a:lnTo>
                      <a:pt x="233" y="148"/>
                    </a:lnTo>
                    <a:lnTo>
                      <a:pt x="233" y="150"/>
                    </a:lnTo>
                    <a:lnTo>
                      <a:pt x="233" y="150"/>
                    </a:lnTo>
                    <a:lnTo>
                      <a:pt x="231" y="150"/>
                    </a:lnTo>
                    <a:lnTo>
                      <a:pt x="231" y="150"/>
                    </a:lnTo>
                    <a:lnTo>
                      <a:pt x="227" y="150"/>
                    </a:lnTo>
                    <a:lnTo>
                      <a:pt x="227" y="148"/>
                    </a:lnTo>
                    <a:lnTo>
                      <a:pt x="227" y="148"/>
                    </a:lnTo>
                    <a:lnTo>
                      <a:pt x="226" y="146"/>
                    </a:lnTo>
                    <a:lnTo>
                      <a:pt x="224" y="146"/>
                    </a:lnTo>
                    <a:lnTo>
                      <a:pt x="224" y="144"/>
                    </a:lnTo>
                    <a:lnTo>
                      <a:pt x="226" y="144"/>
                    </a:lnTo>
                    <a:lnTo>
                      <a:pt x="226" y="144"/>
                    </a:lnTo>
                    <a:close/>
                    <a:moveTo>
                      <a:pt x="53" y="138"/>
                    </a:moveTo>
                    <a:lnTo>
                      <a:pt x="53" y="139"/>
                    </a:lnTo>
                    <a:lnTo>
                      <a:pt x="49" y="138"/>
                    </a:lnTo>
                    <a:lnTo>
                      <a:pt x="48" y="136"/>
                    </a:lnTo>
                    <a:lnTo>
                      <a:pt x="46" y="136"/>
                    </a:lnTo>
                    <a:lnTo>
                      <a:pt x="44" y="134"/>
                    </a:lnTo>
                    <a:lnTo>
                      <a:pt x="46" y="136"/>
                    </a:lnTo>
                    <a:lnTo>
                      <a:pt x="49" y="136"/>
                    </a:lnTo>
                    <a:lnTo>
                      <a:pt x="53" y="138"/>
                    </a:lnTo>
                    <a:lnTo>
                      <a:pt x="53" y="138"/>
                    </a:lnTo>
                    <a:close/>
                    <a:moveTo>
                      <a:pt x="197" y="141"/>
                    </a:moveTo>
                    <a:lnTo>
                      <a:pt x="197" y="141"/>
                    </a:lnTo>
                    <a:lnTo>
                      <a:pt x="195" y="141"/>
                    </a:lnTo>
                    <a:lnTo>
                      <a:pt x="197" y="139"/>
                    </a:lnTo>
                    <a:lnTo>
                      <a:pt x="197" y="138"/>
                    </a:lnTo>
                    <a:lnTo>
                      <a:pt x="197" y="138"/>
                    </a:lnTo>
                    <a:lnTo>
                      <a:pt x="195" y="136"/>
                    </a:lnTo>
                    <a:lnTo>
                      <a:pt x="195" y="134"/>
                    </a:lnTo>
                    <a:lnTo>
                      <a:pt x="197" y="134"/>
                    </a:lnTo>
                    <a:lnTo>
                      <a:pt x="197" y="134"/>
                    </a:lnTo>
                    <a:lnTo>
                      <a:pt x="197" y="136"/>
                    </a:lnTo>
                    <a:lnTo>
                      <a:pt x="197" y="138"/>
                    </a:lnTo>
                    <a:lnTo>
                      <a:pt x="197" y="141"/>
                    </a:lnTo>
                    <a:lnTo>
                      <a:pt x="197" y="141"/>
                    </a:lnTo>
                    <a:close/>
                    <a:moveTo>
                      <a:pt x="51" y="136"/>
                    </a:moveTo>
                    <a:lnTo>
                      <a:pt x="51" y="136"/>
                    </a:lnTo>
                    <a:lnTo>
                      <a:pt x="48" y="134"/>
                    </a:lnTo>
                    <a:lnTo>
                      <a:pt x="48" y="132"/>
                    </a:lnTo>
                    <a:lnTo>
                      <a:pt x="51" y="134"/>
                    </a:lnTo>
                    <a:lnTo>
                      <a:pt x="51" y="134"/>
                    </a:lnTo>
                    <a:lnTo>
                      <a:pt x="53" y="136"/>
                    </a:lnTo>
                    <a:lnTo>
                      <a:pt x="51" y="136"/>
                    </a:lnTo>
                    <a:close/>
                    <a:moveTo>
                      <a:pt x="137" y="85"/>
                    </a:moveTo>
                    <a:lnTo>
                      <a:pt x="137" y="85"/>
                    </a:lnTo>
                    <a:lnTo>
                      <a:pt x="137" y="83"/>
                    </a:lnTo>
                    <a:lnTo>
                      <a:pt x="135" y="83"/>
                    </a:lnTo>
                    <a:lnTo>
                      <a:pt x="133" y="81"/>
                    </a:lnTo>
                    <a:lnTo>
                      <a:pt x="133" y="80"/>
                    </a:lnTo>
                    <a:lnTo>
                      <a:pt x="133" y="78"/>
                    </a:lnTo>
                    <a:lnTo>
                      <a:pt x="133" y="78"/>
                    </a:lnTo>
                    <a:lnTo>
                      <a:pt x="138" y="81"/>
                    </a:lnTo>
                    <a:lnTo>
                      <a:pt x="138" y="81"/>
                    </a:lnTo>
                    <a:lnTo>
                      <a:pt x="138" y="83"/>
                    </a:lnTo>
                    <a:lnTo>
                      <a:pt x="137" y="85"/>
                    </a:lnTo>
                    <a:lnTo>
                      <a:pt x="137" y="85"/>
                    </a:lnTo>
                    <a:close/>
                    <a:moveTo>
                      <a:pt x="289" y="102"/>
                    </a:moveTo>
                    <a:lnTo>
                      <a:pt x="289" y="104"/>
                    </a:lnTo>
                    <a:lnTo>
                      <a:pt x="289" y="104"/>
                    </a:lnTo>
                    <a:lnTo>
                      <a:pt x="289" y="102"/>
                    </a:lnTo>
                    <a:lnTo>
                      <a:pt x="287" y="104"/>
                    </a:lnTo>
                    <a:lnTo>
                      <a:pt x="286" y="104"/>
                    </a:lnTo>
                    <a:lnTo>
                      <a:pt x="286" y="105"/>
                    </a:lnTo>
                    <a:lnTo>
                      <a:pt x="284" y="104"/>
                    </a:lnTo>
                    <a:lnTo>
                      <a:pt x="280" y="104"/>
                    </a:lnTo>
                    <a:lnTo>
                      <a:pt x="279" y="104"/>
                    </a:lnTo>
                    <a:lnTo>
                      <a:pt x="277" y="102"/>
                    </a:lnTo>
                    <a:lnTo>
                      <a:pt x="277" y="100"/>
                    </a:lnTo>
                    <a:lnTo>
                      <a:pt x="275" y="98"/>
                    </a:lnTo>
                    <a:lnTo>
                      <a:pt x="275" y="95"/>
                    </a:lnTo>
                    <a:lnTo>
                      <a:pt x="275" y="93"/>
                    </a:lnTo>
                    <a:lnTo>
                      <a:pt x="272" y="92"/>
                    </a:lnTo>
                    <a:lnTo>
                      <a:pt x="272" y="92"/>
                    </a:lnTo>
                    <a:lnTo>
                      <a:pt x="270" y="90"/>
                    </a:lnTo>
                    <a:lnTo>
                      <a:pt x="268" y="90"/>
                    </a:lnTo>
                    <a:lnTo>
                      <a:pt x="267" y="88"/>
                    </a:lnTo>
                    <a:lnTo>
                      <a:pt x="267" y="86"/>
                    </a:lnTo>
                    <a:lnTo>
                      <a:pt x="265" y="85"/>
                    </a:lnTo>
                    <a:lnTo>
                      <a:pt x="265" y="83"/>
                    </a:lnTo>
                    <a:lnTo>
                      <a:pt x="267" y="80"/>
                    </a:lnTo>
                    <a:lnTo>
                      <a:pt x="267" y="78"/>
                    </a:lnTo>
                    <a:lnTo>
                      <a:pt x="267" y="78"/>
                    </a:lnTo>
                    <a:lnTo>
                      <a:pt x="268" y="78"/>
                    </a:lnTo>
                    <a:lnTo>
                      <a:pt x="268" y="80"/>
                    </a:lnTo>
                    <a:lnTo>
                      <a:pt x="272" y="80"/>
                    </a:lnTo>
                    <a:lnTo>
                      <a:pt x="274" y="81"/>
                    </a:lnTo>
                    <a:lnTo>
                      <a:pt x="275" y="83"/>
                    </a:lnTo>
                    <a:lnTo>
                      <a:pt x="275" y="85"/>
                    </a:lnTo>
                    <a:lnTo>
                      <a:pt x="275" y="85"/>
                    </a:lnTo>
                    <a:lnTo>
                      <a:pt x="277" y="86"/>
                    </a:lnTo>
                    <a:lnTo>
                      <a:pt x="279" y="88"/>
                    </a:lnTo>
                    <a:lnTo>
                      <a:pt x="280" y="92"/>
                    </a:lnTo>
                    <a:lnTo>
                      <a:pt x="280" y="92"/>
                    </a:lnTo>
                    <a:lnTo>
                      <a:pt x="282" y="92"/>
                    </a:lnTo>
                    <a:lnTo>
                      <a:pt x="284" y="92"/>
                    </a:lnTo>
                    <a:lnTo>
                      <a:pt x="286" y="93"/>
                    </a:lnTo>
                    <a:lnTo>
                      <a:pt x="287" y="95"/>
                    </a:lnTo>
                    <a:lnTo>
                      <a:pt x="289" y="97"/>
                    </a:lnTo>
                    <a:lnTo>
                      <a:pt x="289" y="98"/>
                    </a:lnTo>
                    <a:lnTo>
                      <a:pt x="289" y="102"/>
                    </a:lnTo>
                    <a:lnTo>
                      <a:pt x="289" y="102"/>
                    </a:lnTo>
                    <a:close/>
                    <a:moveTo>
                      <a:pt x="121" y="76"/>
                    </a:moveTo>
                    <a:lnTo>
                      <a:pt x="120" y="78"/>
                    </a:lnTo>
                    <a:lnTo>
                      <a:pt x="118" y="75"/>
                    </a:lnTo>
                    <a:lnTo>
                      <a:pt x="118" y="75"/>
                    </a:lnTo>
                    <a:lnTo>
                      <a:pt x="118" y="75"/>
                    </a:lnTo>
                    <a:lnTo>
                      <a:pt x="120" y="73"/>
                    </a:lnTo>
                    <a:lnTo>
                      <a:pt x="121" y="73"/>
                    </a:lnTo>
                    <a:lnTo>
                      <a:pt x="121" y="76"/>
                    </a:lnTo>
                    <a:lnTo>
                      <a:pt x="121" y="76"/>
                    </a:lnTo>
                    <a:lnTo>
                      <a:pt x="121" y="76"/>
                    </a:lnTo>
                    <a:close/>
                    <a:moveTo>
                      <a:pt x="265" y="78"/>
                    </a:moveTo>
                    <a:lnTo>
                      <a:pt x="263" y="78"/>
                    </a:lnTo>
                    <a:lnTo>
                      <a:pt x="263" y="75"/>
                    </a:lnTo>
                    <a:lnTo>
                      <a:pt x="263" y="73"/>
                    </a:lnTo>
                    <a:lnTo>
                      <a:pt x="263" y="71"/>
                    </a:lnTo>
                    <a:lnTo>
                      <a:pt x="262" y="71"/>
                    </a:lnTo>
                    <a:lnTo>
                      <a:pt x="263" y="69"/>
                    </a:lnTo>
                    <a:lnTo>
                      <a:pt x="263" y="69"/>
                    </a:lnTo>
                    <a:lnTo>
                      <a:pt x="265" y="69"/>
                    </a:lnTo>
                    <a:lnTo>
                      <a:pt x="265" y="71"/>
                    </a:lnTo>
                    <a:lnTo>
                      <a:pt x="267" y="73"/>
                    </a:lnTo>
                    <a:lnTo>
                      <a:pt x="265" y="76"/>
                    </a:lnTo>
                    <a:lnTo>
                      <a:pt x="265" y="78"/>
                    </a:lnTo>
                    <a:lnTo>
                      <a:pt x="265" y="78"/>
                    </a:lnTo>
                    <a:close/>
                    <a:moveTo>
                      <a:pt x="99" y="64"/>
                    </a:moveTo>
                    <a:lnTo>
                      <a:pt x="97" y="64"/>
                    </a:lnTo>
                    <a:lnTo>
                      <a:pt x="96" y="64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7" y="61"/>
                    </a:lnTo>
                    <a:lnTo>
                      <a:pt x="99" y="61"/>
                    </a:lnTo>
                    <a:lnTo>
                      <a:pt x="99" y="61"/>
                    </a:lnTo>
                    <a:lnTo>
                      <a:pt x="99" y="63"/>
                    </a:lnTo>
                    <a:lnTo>
                      <a:pt x="99" y="64"/>
                    </a:lnTo>
                    <a:close/>
                    <a:moveTo>
                      <a:pt x="212" y="56"/>
                    </a:moveTo>
                    <a:lnTo>
                      <a:pt x="214" y="56"/>
                    </a:lnTo>
                    <a:lnTo>
                      <a:pt x="215" y="54"/>
                    </a:lnTo>
                    <a:lnTo>
                      <a:pt x="217" y="56"/>
                    </a:lnTo>
                    <a:lnTo>
                      <a:pt x="219" y="56"/>
                    </a:lnTo>
                    <a:lnTo>
                      <a:pt x="221" y="56"/>
                    </a:lnTo>
                    <a:lnTo>
                      <a:pt x="221" y="59"/>
                    </a:lnTo>
                    <a:lnTo>
                      <a:pt x="221" y="61"/>
                    </a:lnTo>
                    <a:lnTo>
                      <a:pt x="221" y="63"/>
                    </a:lnTo>
                    <a:lnTo>
                      <a:pt x="221" y="64"/>
                    </a:lnTo>
                    <a:lnTo>
                      <a:pt x="221" y="66"/>
                    </a:lnTo>
                    <a:lnTo>
                      <a:pt x="219" y="68"/>
                    </a:lnTo>
                    <a:lnTo>
                      <a:pt x="217" y="68"/>
                    </a:lnTo>
                    <a:lnTo>
                      <a:pt x="217" y="69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214" y="71"/>
                    </a:lnTo>
                    <a:lnTo>
                      <a:pt x="215" y="73"/>
                    </a:lnTo>
                    <a:lnTo>
                      <a:pt x="217" y="76"/>
                    </a:lnTo>
                    <a:lnTo>
                      <a:pt x="215" y="78"/>
                    </a:lnTo>
                    <a:lnTo>
                      <a:pt x="214" y="80"/>
                    </a:lnTo>
                    <a:lnTo>
                      <a:pt x="210" y="80"/>
                    </a:lnTo>
                    <a:lnTo>
                      <a:pt x="207" y="80"/>
                    </a:lnTo>
                    <a:lnTo>
                      <a:pt x="203" y="80"/>
                    </a:lnTo>
                    <a:lnTo>
                      <a:pt x="203" y="80"/>
                    </a:lnTo>
                    <a:lnTo>
                      <a:pt x="203" y="81"/>
                    </a:lnTo>
                    <a:lnTo>
                      <a:pt x="203" y="83"/>
                    </a:lnTo>
                    <a:lnTo>
                      <a:pt x="202" y="83"/>
                    </a:lnTo>
                    <a:lnTo>
                      <a:pt x="200" y="85"/>
                    </a:lnTo>
                    <a:lnTo>
                      <a:pt x="198" y="86"/>
                    </a:lnTo>
                    <a:lnTo>
                      <a:pt x="197" y="88"/>
                    </a:lnTo>
                    <a:lnTo>
                      <a:pt x="195" y="88"/>
                    </a:lnTo>
                    <a:lnTo>
                      <a:pt x="193" y="88"/>
                    </a:lnTo>
                    <a:lnTo>
                      <a:pt x="191" y="90"/>
                    </a:lnTo>
                    <a:lnTo>
                      <a:pt x="190" y="90"/>
                    </a:lnTo>
                    <a:lnTo>
                      <a:pt x="188" y="92"/>
                    </a:lnTo>
                    <a:lnTo>
                      <a:pt x="186" y="92"/>
                    </a:lnTo>
                    <a:lnTo>
                      <a:pt x="185" y="93"/>
                    </a:lnTo>
                    <a:lnTo>
                      <a:pt x="183" y="93"/>
                    </a:lnTo>
                    <a:lnTo>
                      <a:pt x="179" y="93"/>
                    </a:lnTo>
                    <a:lnTo>
                      <a:pt x="173" y="93"/>
                    </a:lnTo>
                    <a:lnTo>
                      <a:pt x="171" y="93"/>
                    </a:lnTo>
                    <a:lnTo>
                      <a:pt x="169" y="93"/>
                    </a:lnTo>
                    <a:lnTo>
                      <a:pt x="167" y="93"/>
                    </a:lnTo>
                    <a:lnTo>
                      <a:pt x="166" y="90"/>
                    </a:lnTo>
                    <a:lnTo>
                      <a:pt x="164" y="90"/>
                    </a:lnTo>
                    <a:lnTo>
                      <a:pt x="161" y="90"/>
                    </a:lnTo>
                    <a:lnTo>
                      <a:pt x="159" y="90"/>
                    </a:lnTo>
                    <a:lnTo>
                      <a:pt x="157" y="90"/>
                    </a:lnTo>
                    <a:lnTo>
                      <a:pt x="152" y="86"/>
                    </a:lnTo>
                    <a:lnTo>
                      <a:pt x="150" y="85"/>
                    </a:lnTo>
                    <a:lnTo>
                      <a:pt x="149" y="85"/>
                    </a:lnTo>
                    <a:lnTo>
                      <a:pt x="147" y="85"/>
                    </a:lnTo>
                    <a:lnTo>
                      <a:pt x="145" y="83"/>
                    </a:lnTo>
                    <a:lnTo>
                      <a:pt x="144" y="81"/>
                    </a:lnTo>
                    <a:lnTo>
                      <a:pt x="144" y="80"/>
                    </a:lnTo>
                    <a:lnTo>
                      <a:pt x="145" y="78"/>
                    </a:lnTo>
                    <a:lnTo>
                      <a:pt x="147" y="78"/>
                    </a:lnTo>
                    <a:lnTo>
                      <a:pt x="149" y="78"/>
                    </a:lnTo>
                    <a:lnTo>
                      <a:pt x="149" y="78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6" y="78"/>
                    </a:lnTo>
                    <a:lnTo>
                      <a:pt x="159" y="80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6" y="80"/>
                    </a:lnTo>
                    <a:lnTo>
                      <a:pt x="167" y="78"/>
                    </a:lnTo>
                    <a:lnTo>
                      <a:pt x="169" y="80"/>
                    </a:lnTo>
                    <a:lnTo>
                      <a:pt x="173" y="80"/>
                    </a:lnTo>
                    <a:lnTo>
                      <a:pt x="174" y="78"/>
                    </a:lnTo>
                    <a:lnTo>
                      <a:pt x="176" y="71"/>
                    </a:lnTo>
                    <a:lnTo>
                      <a:pt x="176" y="69"/>
                    </a:lnTo>
                    <a:lnTo>
                      <a:pt x="176" y="69"/>
                    </a:lnTo>
                    <a:lnTo>
                      <a:pt x="178" y="69"/>
                    </a:lnTo>
                    <a:lnTo>
                      <a:pt x="178" y="69"/>
                    </a:lnTo>
                    <a:lnTo>
                      <a:pt x="178" y="71"/>
                    </a:lnTo>
                    <a:lnTo>
                      <a:pt x="176" y="73"/>
                    </a:lnTo>
                    <a:lnTo>
                      <a:pt x="176" y="75"/>
                    </a:lnTo>
                    <a:lnTo>
                      <a:pt x="178" y="76"/>
                    </a:lnTo>
                    <a:lnTo>
                      <a:pt x="179" y="80"/>
                    </a:lnTo>
                    <a:lnTo>
                      <a:pt x="181" y="80"/>
                    </a:lnTo>
                    <a:lnTo>
                      <a:pt x="183" y="78"/>
                    </a:lnTo>
                    <a:lnTo>
                      <a:pt x="185" y="78"/>
                    </a:lnTo>
                    <a:lnTo>
                      <a:pt x="186" y="78"/>
                    </a:lnTo>
                    <a:lnTo>
                      <a:pt x="190" y="78"/>
                    </a:lnTo>
                    <a:lnTo>
                      <a:pt x="190" y="78"/>
                    </a:lnTo>
                    <a:lnTo>
                      <a:pt x="191" y="78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5" y="75"/>
                    </a:lnTo>
                    <a:lnTo>
                      <a:pt x="195" y="73"/>
                    </a:lnTo>
                    <a:lnTo>
                      <a:pt x="197" y="71"/>
                    </a:lnTo>
                    <a:lnTo>
                      <a:pt x="200" y="68"/>
                    </a:lnTo>
                    <a:lnTo>
                      <a:pt x="202" y="68"/>
                    </a:lnTo>
                    <a:lnTo>
                      <a:pt x="203" y="68"/>
                    </a:lnTo>
                    <a:lnTo>
                      <a:pt x="205" y="68"/>
                    </a:lnTo>
                    <a:lnTo>
                      <a:pt x="207" y="66"/>
                    </a:lnTo>
                    <a:lnTo>
                      <a:pt x="207" y="64"/>
                    </a:lnTo>
                    <a:lnTo>
                      <a:pt x="207" y="63"/>
                    </a:lnTo>
                    <a:lnTo>
                      <a:pt x="205" y="56"/>
                    </a:lnTo>
                    <a:lnTo>
                      <a:pt x="205" y="56"/>
                    </a:lnTo>
                    <a:lnTo>
                      <a:pt x="205" y="54"/>
                    </a:lnTo>
                    <a:lnTo>
                      <a:pt x="205" y="54"/>
                    </a:lnTo>
                    <a:lnTo>
                      <a:pt x="209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2" y="56"/>
                    </a:lnTo>
                    <a:close/>
                    <a:moveTo>
                      <a:pt x="246" y="52"/>
                    </a:moveTo>
                    <a:lnTo>
                      <a:pt x="245" y="52"/>
                    </a:lnTo>
                    <a:lnTo>
                      <a:pt x="245" y="52"/>
                    </a:lnTo>
                    <a:lnTo>
                      <a:pt x="245" y="51"/>
                    </a:lnTo>
                    <a:lnTo>
                      <a:pt x="246" y="51"/>
                    </a:lnTo>
                    <a:lnTo>
                      <a:pt x="246" y="52"/>
                    </a:lnTo>
                    <a:close/>
                    <a:moveTo>
                      <a:pt x="226" y="34"/>
                    </a:moveTo>
                    <a:lnTo>
                      <a:pt x="226" y="35"/>
                    </a:lnTo>
                    <a:lnTo>
                      <a:pt x="224" y="34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26" y="32"/>
                    </a:lnTo>
                    <a:lnTo>
                      <a:pt x="226" y="34"/>
                    </a:lnTo>
                    <a:lnTo>
                      <a:pt x="226" y="34"/>
                    </a:lnTo>
                    <a:close/>
                    <a:moveTo>
                      <a:pt x="215" y="30"/>
                    </a:moveTo>
                    <a:lnTo>
                      <a:pt x="215" y="30"/>
                    </a:lnTo>
                    <a:lnTo>
                      <a:pt x="215" y="30"/>
                    </a:lnTo>
                    <a:lnTo>
                      <a:pt x="214" y="29"/>
                    </a:lnTo>
                    <a:lnTo>
                      <a:pt x="212" y="29"/>
                    </a:lnTo>
                    <a:lnTo>
                      <a:pt x="214" y="29"/>
                    </a:lnTo>
                    <a:lnTo>
                      <a:pt x="215" y="29"/>
                    </a:lnTo>
                    <a:lnTo>
                      <a:pt x="215" y="30"/>
                    </a:lnTo>
                    <a:lnTo>
                      <a:pt x="215" y="30"/>
                    </a:lnTo>
                    <a:close/>
                    <a:moveTo>
                      <a:pt x="212" y="27"/>
                    </a:moveTo>
                    <a:lnTo>
                      <a:pt x="212" y="27"/>
                    </a:lnTo>
                    <a:lnTo>
                      <a:pt x="212" y="27"/>
                    </a:lnTo>
                    <a:lnTo>
                      <a:pt x="212" y="25"/>
                    </a:lnTo>
                    <a:lnTo>
                      <a:pt x="214" y="25"/>
                    </a:lnTo>
                    <a:lnTo>
                      <a:pt x="214" y="27"/>
                    </a:lnTo>
                    <a:lnTo>
                      <a:pt x="212" y="27"/>
                    </a:lnTo>
                    <a:close/>
                    <a:moveTo>
                      <a:pt x="61" y="46"/>
                    </a:moveTo>
                    <a:lnTo>
                      <a:pt x="65" y="46"/>
                    </a:lnTo>
                    <a:lnTo>
                      <a:pt x="67" y="46"/>
                    </a:lnTo>
                    <a:lnTo>
                      <a:pt x="68" y="46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0" y="49"/>
                    </a:lnTo>
                    <a:lnTo>
                      <a:pt x="72" y="49"/>
                    </a:lnTo>
                    <a:lnTo>
                      <a:pt x="73" y="51"/>
                    </a:lnTo>
                    <a:lnTo>
                      <a:pt x="77" y="52"/>
                    </a:lnTo>
                    <a:lnTo>
                      <a:pt x="79" y="54"/>
                    </a:lnTo>
                    <a:lnTo>
                      <a:pt x="79" y="56"/>
                    </a:lnTo>
                    <a:lnTo>
                      <a:pt x="80" y="56"/>
                    </a:lnTo>
                    <a:lnTo>
                      <a:pt x="84" y="57"/>
                    </a:lnTo>
                    <a:lnTo>
                      <a:pt x="85" y="57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4" y="73"/>
                    </a:lnTo>
                    <a:lnTo>
                      <a:pt x="94" y="76"/>
                    </a:lnTo>
                    <a:lnTo>
                      <a:pt x="96" y="78"/>
                    </a:lnTo>
                    <a:lnTo>
                      <a:pt x="99" y="78"/>
                    </a:lnTo>
                    <a:lnTo>
                      <a:pt x="102" y="80"/>
                    </a:lnTo>
                    <a:lnTo>
                      <a:pt x="106" y="81"/>
                    </a:lnTo>
                    <a:lnTo>
                      <a:pt x="118" y="86"/>
                    </a:lnTo>
                    <a:lnTo>
                      <a:pt x="120" y="86"/>
                    </a:lnTo>
                    <a:lnTo>
                      <a:pt x="123" y="86"/>
                    </a:lnTo>
                    <a:lnTo>
                      <a:pt x="125" y="86"/>
                    </a:lnTo>
                    <a:lnTo>
                      <a:pt x="126" y="86"/>
                    </a:lnTo>
                    <a:lnTo>
                      <a:pt x="128" y="88"/>
                    </a:lnTo>
                    <a:lnTo>
                      <a:pt x="128" y="90"/>
                    </a:lnTo>
                    <a:lnTo>
                      <a:pt x="130" y="92"/>
                    </a:lnTo>
                    <a:lnTo>
                      <a:pt x="132" y="93"/>
                    </a:lnTo>
                    <a:lnTo>
                      <a:pt x="132" y="93"/>
                    </a:lnTo>
                    <a:lnTo>
                      <a:pt x="133" y="93"/>
                    </a:lnTo>
                    <a:lnTo>
                      <a:pt x="133" y="95"/>
                    </a:lnTo>
                    <a:lnTo>
                      <a:pt x="133" y="98"/>
                    </a:lnTo>
                    <a:lnTo>
                      <a:pt x="133" y="100"/>
                    </a:lnTo>
                    <a:lnTo>
                      <a:pt x="133" y="102"/>
                    </a:lnTo>
                    <a:lnTo>
                      <a:pt x="132" y="102"/>
                    </a:lnTo>
                    <a:lnTo>
                      <a:pt x="125" y="102"/>
                    </a:lnTo>
                    <a:lnTo>
                      <a:pt x="120" y="102"/>
                    </a:lnTo>
                    <a:lnTo>
                      <a:pt x="116" y="104"/>
                    </a:lnTo>
                    <a:lnTo>
                      <a:pt x="116" y="105"/>
                    </a:lnTo>
                    <a:lnTo>
                      <a:pt x="116" y="105"/>
                    </a:lnTo>
                    <a:lnTo>
                      <a:pt x="120" y="110"/>
                    </a:lnTo>
                    <a:lnTo>
                      <a:pt x="121" y="114"/>
                    </a:lnTo>
                    <a:lnTo>
                      <a:pt x="123" y="115"/>
                    </a:lnTo>
                    <a:lnTo>
                      <a:pt x="125" y="117"/>
                    </a:lnTo>
                    <a:lnTo>
                      <a:pt x="126" y="119"/>
                    </a:lnTo>
                    <a:lnTo>
                      <a:pt x="128" y="121"/>
                    </a:lnTo>
                    <a:lnTo>
                      <a:pt x="132" y="124"/>
                    </a:lnTo>
                    <a:lnTo>
                      <a:pt x="133" y="126"/>
                    </a:lnTo>
                    <a:lnTo>
                      <a:pt x="135" y="126"/>
                    </a:lnTo>
                    <a:lnTo>
                      <a:pt x="138" y="127"/>
                    </a:lnTo>
                    <a:lnTo>
                      <a:pt x="140" y="129"/>
                    </a:lnTo>
                    <a:lnTo>
                      <a:pt x="140" y="132"/>
                    </a:lnTo>
                    <a:lnTo>
                      <a:pt x="142" y="136"/>
                    </a:lnTo>
                    <a:lnTo>
                      <a:pt x="142" y="136"/>
                    </a:lnTo>
                    <a:lnTo>
                      <a:pt x="142" y="138"/>
                    </a:lnTo>
                    <a:lnTo>
                      <a:pt x="145" y="139"/>
                    </a:lnTo>
                    <a:lnTo>
                      <a:pt x="145" y="139"/>
                    </a:lnTo>
                    <a:lnTo>
                      <a:pt x="147" y="144"/>
                    </a:lnTo>
                    <a:lnTo>
                      <a:pt x="149" y="146"/>
                    </a:lnTo>
                    <a:lnTo>
                      <a:pt x="150" y="148"/>
                    </a:lnTo>
                    <a:lnTo>
                      <a:pt x="152" y="148"/>
                    </a:lnTo>
                    <a:lnTo>
                      <a:pt x="157" y="146"/>
                    </a:lnTo>
                    <a:lnTo>
                      <a:pt x="159" y="146"/>
                    </a:lnTo>
                    <a:lnTo>
                      <a:pt x="159" y="146"/>
                    </a:lnTo>
                    <a:lnTo>
                      <a:pt x="161" y="146"/>
                    </a:lnTo>
                    <a:lnTo>
                      <a:pt x="161" y="150"/>
                    </a:lnTo>
                    <a:lnTo>
                      <a:pt x="161" y="151"/>
                    </a:lnTo>
                    <a:lnTo>
                      <a:pt x="161" y="153"/>
                    </a:lnTo>
                    <a:lnTo>
                      <a:pt x="161" y="155"/>
                    </a:lnTo>
                    <a:lnTo>
                      <a:pt x="164" y="156"/>
                    </a:lnTo>
                    <a:lnTo>
                      <a:pt x="166" y="156"/>
                    </a:lnTo>
                    <a:lnTo>
                      <a:pt x="171" y="158"/>
                    </a:lnTo>
                    <a:lnTo>
                      <a:pt x="173" y="158"/>
                    </a:lnTo>
                    <a:lnTo>
                      <a:pt x="174" y="158"/>
                    </a:lnTo>
                    <a:lnTo>
                      <a:pt x="176" y="158"/>
                    </a:lnTo>
                    <a:lnTo>
                      <a:pt x="174" y="160"/>
                    </a:lnTo>
                    <a:lnTo>
                      <a:pt x="174" y="160"/>
                    </a:lnTo>
                    <a:lnTo>
                      <a:pt x="173" y="160"/>
                    </a:lnTo>
                    <a:lnTo>
                      <a:pt x="171" y="161"/>
                    </a:lnTo>
                    <a:lnTo>
                      <a:pt x="171" y="161"/>
                    </a:lnTo>
                    <a:lnTo>
                      <a:pt x="171" y="163"/>
                    </a:lnTo>
                    <a:lnTo>
                      <a:pt x="173" y="165"/>
                    </a:lnTo>
                    <a:lnTo>
                      <a:pt x="174" y="165"/>
                    </a:lnTo>
                    <a:lnTo>
                      <a:pt x="174" y="167"/>
                    </a:lnTo>
                    <a:lnTo>
                      <a:pt x="176" y="167"/>
                    </a:lnTo>
                    <a:lnTo>
                      <a:pt x="179" y="167"/>
                    </a:lnTo>
                    <a:lnTo>
                      <a:pt x="181" y="168"/>
                    </a:lnTo>
                    <a:lnTo>
                      <a:pt x="183" y="168"/>
                    </a:lnTo>
                    <a:lnTo>
                      <a:pt x="186" y="168"/>
                    </a:lnTo>
                    <a:lnTo>
                      <a:pt x="188" y="170"/>
                    </a:lnTo>
                    <a:lnTo>
                      <a:pt x="191" y="170"/>
                    </a:lnTo>
                    <a:lnTo>
                      <a:pt x="188" y="172"/>
                    </a:lnTo>
                    <a:lnTo>
                      <a:pt x="188" y="172"/>
                    </a:lnTo>
                    <a:lnTo>
                      <a:pt x="183" y="170"/>
                    </a:lnTo>
                    <a:lnTo>
                      <a:pt x="183" y="172"/>
                    </a:lnTo>
                    <a:lnTo>
                      <a:pt x="185" y="173"/>
                    </a:lnTo>
                    <a:lnTo>
                      <a:pt x="186" y="173"/>
                    </a:lnTo>
                    <a:lnTo>
                      <a:pt x="188" y="175"/>
                    </a:lnTo>
                    <a:lnTo>
                      <a:pt x="186" y="175"/>
                    </a:lnTo>
                    <a:lnTo>
                      <a:pt x="185" y="177"/>
                    </a:lnTo>
                    <a:lnTo>
                      <a:pt x="183" y="177"/>
                    </a:lnTo>
                    <a:lnTo>
                      <a:pt x="181" y="177"/>
                    </a:lnTo>
                    <a:lnTo>
                      <a:pt x="178" y="177"/>
                    </a:lnTo>
                    <a:lnTo>
                      <a:pt x="176" y="175"/>
                    </a:lnTo>
                    <a:lnTo>
                      <a:pt x="174" y="175"/>
                    </a:lnTo>
                    <a:lnTo>
                      <a:pt x="174" y="173"/>
                    </a:lnTo>
                    <a:lnTo>
                      <a:pt x="173" y="172"/>
                    </a:lnTo>
                    <a:lnTo>
                      <a:pt x="171" y="172"/>
                    </a:lnTo>
                    <a:lnTo>
                      <a:pt x="169" y="172"/>
                    </a:lnTo>
                    <a:lnTo>
                      <a:pt x="166" y="172"/>
                    </a:lnTo>
                    <a:lnTo>
                      <a:pt x="162" y="170"/>
                    </a:lnTo>
                    <a:lnTo>
                      <a:pt x="156" y="170"/>
                    </a:lnTo>
                    <a:lnTo>
                      <a:pt x="152" y="170"/>
                    </a:lnTo>
                    <a:lnTo>
                      <a:pt x="150" y="168"/>
                    </a:lnTo>
                    <a:lnTo>
                      <a:pt x="149" y="168"/>
                    </a:lnTo>
                    <a:lnTo>
                      <a:pt x="149" y="168"/>
                    </a:lnTo>
                    <a:lnTo>
                      <a:pt x="145" y="168"/>
                    </a:lnTo>
                    <a:lnTo>
                      <a:pt x="144" y="168"/>
                    </a:lnTo>
                    <a:lnTo>
                      <a:pt x="142" y="167"/>
                    </a:lnTo>
                    <a:lnTo>
                      <a:pt x="140" y="167"/>
                    </a:lnTo>
                    <a:lnTo>
                      <a:pt x="138" y="167"/>
                    </a:lnTo>
                    <a:lnTo>
                      <a:pt x="138" y="167"/>
                    </a:lnTo>
                    <a:lnTo>
                      <a:pt x="135" y="167"/>
                    </a:lnTo>
                    <a:lnTo>
                      <a:pt x="132" y="167"/>
                    </a:lnTo>
                    <a:lnTo>
                      <a:pt x="130" y="165"/>
                    </a:lnTo>
                    <a:lnTo>
                      <a:pt x="130" y="163"/>
                    </a:lnTo>
                    <a:lnTo>
                      <a:pt x="128" y="163"/>
                    </a:lnTo>
                    <a:lnTo>
                      <a:pt x="126" y="161"/>
                    </a:lnTo>
                    <a:lnTo>
                      <a:pt x="125" y="158"/>
                    </a:lnTo>
                    <a:lnTo>
                      <a:pt x="123" y="156"/>
                    </a:lnTo>
                    <a:lnTo>
                      <a:pt x="120" y="153"/>
                    </a:lnTo>
                    <a:lnTo>
                      <a:pt x="118" y="153"/>
                    </a:lnTo>
                    <a:lnTo>
                      <a:pt x="116" y="150"/>
                    </a:lnTo>
                    <a:lnTo>
                      <a:pt x="116" y="148"/>
                    </a:lnTo>
                    <a:lnTo>
                      <a:pt x="116" y="146"/>
                    </a:lnTo>
                    <a:lnTo>
                      <a:pt x="116" y="148"/>
                    </a:lnTo>
                    <a:lnTo>
                      <a:pt x="114" y="148"/>
                    </a:lnTo>
                    <a:lnTo>
                      <a:pt x="111" y="146"/>
                    </a:lnTo>
                    <a:lnTo>
                      <a:pt x="111" y="144"/>
                    </a:lnTo>
                    <a:lnTo>
                      <a:pt x="108" y="141"/>
                    </a:lnTo>
                    <a:lnTo>
                      <a:pt x="108" y="139"/>
                    </a:lnTo>
                    <a:lnTo>
                      <a:pt x="104" y="134"/>
                    </a:lnTo>
                    <a:lnTo>
                      <a:pt x="102" y="132"/>
                    </a:lnTo>
                    <a:lnTo>
                      <a:pt x="102" y="131"/>
                    </a:lnTo>
                    <a:lnTo>
                      <a:pt x="101" y="131"/>
                    </a:lnTo>
                    <a:lnTo>
                      <a:pt x="101" y="129"/>
                    </a:lnTo>
                    <a:lnTo>
                      <a:pt x="99" y="129"/>
                    </a:lnTo>
                    <a:lnTo>
                      <a:pt x="99" y="127"/>
                    </a:lnTo>
                    <a:lnTo>
                      <a:pt x="94" y="126"/>
                    </a:lnTo>
                    <a:lnTo>
                      <a:pt x="94" y="126"/>
                    </a:lnTo>
                    <a:lnTo>
                      <a:pt x="94" y="126"/>
                    </a:lnTo>
                    <a:lnTo>
                      <a:pt x="90" y="126"/>
                    </a:lnTo>
                    <a:lnTo>
                      <a:pt x="89" y="126"/>
                    </a:lnTo>
                    <a:lnTo>
                      <a:pt x="85" y="124"/>
                    </a:lnTo>
                    <a:lnTo>
                      <a:pt x="84" y="124"/>
                    </a:lnTo>
                    <a:lnTo>
                      <a:pt x="80" y="122"/>
                    </a:lnTo>
                    <a:lnTo>
                      <a:pt x="79" y="122"/>
                    </a:lnTo>
                    <a:lnTo>
                      <a:pt x="77" y="122"/>
                    </a:lnTo>
                    <a:lnTo>
                      <a:pt x="77" y="121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3" y="119"/>
                    </a:lnTo>
                    <a:lnTo>
                      <a:pt x="72" y="119"/>
                    </a:lnTo>
                    <a:lnTo>
                      <a:pt x="70" y="117"/>
                    </a:lnTo>
                    <a:lnTo>
                      <a:pt x="68" y="119"/>
                    </a:lnTo>
                    <a:lnTo>
                      <a:pt x="68" y="121"/>
                    </a:lnTo>
                    <a:lnTo>
                      <a:pt x="68" y="121"/>
                    </a:lnTo>
                    <a:lnTo>
                      <a:pt x="67" y="121"/>
                    </a:lnTo>
                    <a:lnTo>
                      <a:pt x="67" y="121"/>
                    </a:lnTo>
                    <a:lnTo>
                      <a:pt x="65" y="121"/>
                    </a:lnTo>
                    <a:lnTo>
                      <a:pt x="65" y="122"/>
                    </a:lnTo>
                    <a:lnTo>
                      <a:pt x="63" y="122"/>
                    </a:lnTo>
                    <a:lnTo>
                      <a:pt x="60" y="121"/>
                    </a:lnTo>
                    <a:lnTo>
                      <a:pt x="58" y="121"/>
                    </a:lnTo>
                    <a:lnTo>
                      <a:pt x="56" y="119"/>
                    </a:lnTo>
                    <a:lnTo>
                      <a:pt x="56" y="117"/>
                    </a:lnTo>
                    <a:lnTo>
                      <a:pt x="55" y="117"/>
                    </a:lnTo>
                    <a:lnTo>
                      <a:pt x="53" y="115"/>
                    </a:lnTo>
                    <a:lnTo>
                      <a:pt x="55" y="117"/>
                    </a:lnTo>
                    <a:lnTo>
                      <a:pt x="58" y="126"/>
                    </a:lnTo>
                    <a:lnTo>
                      <a:pt x="58" y="126"/>
                    </a:lnTo>
                    <a:lnTo>
                      <a:pt x="56" y="126"/>
                    </a:lnTo>
                    <a:lnTo>
                      <a:pt x="58" y="127"/>
                    </a:lnTo>
                    <a:lnTo>
                      <a:pt x="56" y="127"/>
                    </a:lnTo>
                    <a:lnTo>
                      <a:pt x="56" y="127"/>
                    </a:lnTo>
                    <a:lnTo>
                      <a:pt x="53" y="126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51" y="127"/>
                    </a:lnTo>
                    <a:lnTo>
                      <a:pt x="51" y="129"/>
                    </a:lnTo>
                    <a:lnTo>
                      <a:pt x="53" y="131"/>
                    </a:lnTo>
                    <a:lnTo>
                      <a:pt x="49" y="131"/>
                    </a:lnTo>
                    <a:lnTo>
                      <a:pt x="46" y="131"/>
                    </a:lnTo>
                    <a:lnTo>
                      <a:pt x="43" y="132"/>
                    </a:lnTo>
                    <a:lnTo>
                      <a:pt x="39" y="132"/>
                    </a:lnTo>
                    <a:lnTo>
                      <a:pt x="37" y="132"/>
                    </a:lnTo>
                    <a:lnTo>
                      <a:pt x="36" y="131"/>
                    </a:lnTo>
                    <a:lnTo>
                      <a:pt x="34" y="132"/>
                    </a:lnTo>
                    <a:lnTo>
                      <a:pt x="32" y="132"/>
                    </a:lnTo>
                    <a:lnTo>
                      <a:pt x="31" y="132"/>
                    </a:lnTo>
                    <a:lnTo>
                      <a:pt x="29" y="131"/>
                    </a:lnTo>
                    <a:lnTo>
                      <a:pt x="29" y="131"/>
                    </a:lnTo>
                    <a:lnTo>
                      <a:pt x="29" y="129"/>
                    </a:lnTo>
                    <a:lnTo>
                      <a:pt x="27" y="129"/>
                    </a:lnTo>
                    <a:lnTo>
                      <a:pt x="25" y="131"/>
                    </a:lnTo>
                    <a:lnTo>
                      <a:pt x="27" y="131"/>
                    </a:lnTo>
                    <a:lnTo>
                      <a:pt x="29" y="131"/>
                    </a:lnTo>
                    <a:lnTo>
                      <a:pt x="29" y="132"/>
                    </a:lnTo>
                    <a:lnTo>
                      <a:pt x="31" y="132"/>
                    </a:lnTo>
                    <a:lnTo>
                      <a:pt x="32" y="132"/>
                    </a:lnTo>
                    <a:lnTo>
                      <a:pt x="37" y="132"/>
                    </a:lnTo>
                    <a:lnTo>
                      <a:pt x="41" y="134"/>
                    </a:lnTo>
                    <a:lnTo>
                      <a:pt x="43" y="134"/>
                    </a:lnTo>
                    <a:lnTo>
                      <a:pt x="43" y="136"/>
                    </a:lnTo>
                    <a:lnTo>
                      <a:pt x="44" y="138"/>
                    </a:lnTo>
                    <a:lnTo>
                      <a:pt x="46" y="139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48" y="144"/>
                    </a:lnTo>
                    <a:lnTo>
                      <a:pt x="48" y="144"/>
                    </a:lnTo>
                    <a:lnTo>
                      <a:pt x="44" y="146"/>
                    </a:lnTo>
                    <a:lnTo>
                      <a:pt x="43" y="148"/>
                    </a:lnTo>
                    <a:lnTo>
                      <a:pt x="37" y="150"/>
                    </a:lnTo>
                    <a:lnTo>
                      <a:pt x="34" y="151"/>
                    </a:lnTo>
                    <a:lnTo>
                      <a:pt x="32" y="151"/>
                    </a:lnTo>
                    <a:lnTo>
                      <a:pt x="31" y="150"/>
                    </a:lnTo>
                    <a:lnTo>
                      <a:pt x="29" y="150"/>
                    </a:lnTo>
                    <a:lnTo>
                      <a:pt x="27" y="150"/>
                    </a:lnTo>
                    <a:lnTo>
                      <a:pt x="25" y="150"/>
                    </a:lnTo>
                    <a:lnTo>
                      <a:pt x="20" y="150"/>
                    </a:lnTo>
                    <a:lnTo>
                      <a:pt x="17" y="150"/>
                    </a:lnTo>
                    <a:lnTo>
                      <a:pt x="13" y="150"/>
                    </a:lnTo>
                    <a:lnTo>
                      <a:pt x="12" y="150"/>
                    </a:lnTo>
                    <a:lnTo>
                      <a:pt x="10" y="148"/>
                    </a:lnTo>
                    <a:lnTo>
                      <a:pt x="8" y="148"/>
                    </a:lnTo>
                    <a:lnTo>
                      <a:pt x="7" y="150"/>
                    </a:lnTo>
                    <a:lnTo>
                      <a:pt x="5" y="150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2" y="143"/>
                    </a:lnTo>
                    <a:lnTo>
                      <a:pt x="2" y="139"/>
                    </a:lnTo>
                    <a:lnTo>
                      <a:pt x="2" y="136"/>
                    </a:lnTo>
                    <a:lnTo>
                      <a:pt x="2" y="132"/>
                    </a:lnTo>
                    <a:lnTo>
                      <a:pt x="2" y="127"/>
                    </a:lnTo>
                    <a:lnTo>
                      <a:pt x="2" y="124"/>
                    </a:lnTo>
                    <a:lnTo>
                      <a:pt x="2" y="121"/>
                    </a:lnTo>
                    <a:lnTo>
                      <a:pt x="2" y="115"/>
                    </a:lnTo>
                    <a:lnTo>
                      <a:pt x="2" y="112"/>
                    </a:lnTo>
                    <a:lnTo>
                      <a:pt x="2" y="109"/>
                    </a:lnTo>
                    <a:lnTo>
                      <a:pt x="2" y="105"/>
                    </a:lnTo>
                    <a:lnTo>
                      <a:pt x="2" y="104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2" y="97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2" y="88"/>
                    </a:lnTo>
                    <a:lnTo>
                      <a:pt x="2" y="85"/>
                    </a:lnTo>
                    <a:lnTo>
                      <a:pt x="2" y="81"/>
                    </a:lnTo>
                    <a:lnTo>
                      <a:pt x="2" y="78"/>
                    </a:lnTo>
                    <a:lnTo>
                      <a:pt x="2" y="73"/>
                    </a:lnTo>
                    <a:lnTo>
                      <a:pt x="2" y="69"/>
                    </a:lnTo>
                    <a:lnTo>
                      <a:pt x="2" y="66"/>
                    </a:lnTo>
                    <a:lnTo>
                      <a:pt x="2" y="63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2" y="51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39"/>
                    </a:lnTo>
                    <a:lnTo>
                      <a:pt x="2" y="35"/>
                    </a:lnTo>
                    <a:lnTo>
                      <a:pt x="2" y="30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15" y="29"/>
                    </a:lnTo>
                    <a:lnTo>
                      <a:pt x="19" y="30"/>
                    </a:lnTo>
                    <a:lnTo>
                      <a:pt x="19" y="30"/>
                    </a:lnTo>
                    <a:lnTo>
                      <a:pt x="20" y="30"/>
                    </a:lnTo>
                    <a:lnTo>
                      <a:pt x="22" y="30"/>
                    </a:lnTo>
                    <a:lnTo>
                      <a:pt x="25" y="32"/>
                    </a:lnTo>
                    <a:lnTo>
                      <a:pt x="32" y="35"/>
                    </a:lnTo>
                    <a:lnTo>
                      <a:pt x="39" y="37"/>
                    </a:lnTo>
                    <a:lnTo>
                      <a:pt x="41" y="37"/>
                    </a:lnTo>
                    <a:lnTo>
                      <a:pt x="43" y="37"/>
                    </a:lnTo>
                    <a:lnTo>
                      <a:pt x="48" y="39"/>
                    </a:lnTo>
                    <a:lnTo>
                      <a:pt x="51" y="39"/>
                    </a:lnTo>
                    <a:lnTo>
                      <a:pt x="55" y="42"/>
                    </a:lnTo>
                    <a:lnTo>
                      <a:pt x="56" y="42"/>
                    </a:lnTo>
                    <a:lnTo>
                      <a:pt x="58" y="44"/>
                    </a:lnTo>
                    <a:lnTo>
                      <a:pt x="60" y="46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61" y="46"/>
                    </a:lnTo>
                    <a:close/>
                    <a:moveTo>
                      <a:pt x="233" y="64"/>
                    </a:moveTo>
                    <a:lnTo>
                      <a:pt x="231" y="66"/>
                    </a:lnTo>
                    <a:lnTo>
                      <a:pt x="229" y="64"/>
                    </a:lnTo>
                    <a:lnTo>
                      <a:pt x="229" y="63"/>
                    </a:lnTo>
                    <a:lnTo>
                      <a:pt x="227" y="63"/>
                    </a:lnTo>
                    <a:lnTo>
                      <a:pt x="227" y="59"/>
                    </a:lnTo>
                    <a:lnTo>
                      <a:pt x="227" y="57"/>
                    </a:lnTo>
                    <a:lnTo>
                      <a:pt x="227" y="56"/>
                    </a:lnTo>
                    <a:lnTo>
                      <a:pt x="227" y="56"/>
                    </a:lnTo>
                    <a:lnTo>
                      <a:pt x="226" y="52"/>
                    </a:lnTo>
                    <a:lnTo>
                      <a:pt x="226" y="49"/>
                    </a:lnTo>
                    <a:lnTo>
                      <a:pt x="221" y="44"/>
                    </a:lnTo>
                    <a:lnTo>
                      <a:pt x="219" y="42"/>
                    </a:lnTo>
                    <a:lnTo>
                      <a:pt x="217" y="40"/>
                    </a:lnTo>
                    <a:lnTo>
                      <a:pt x="215" y="40"/>
                    </a:lnTo>
                    <a:lnTo>
                      <a:pt x="214" y="40"/>
                    </a:lnTo>
                    <a:lnTo>
                      <a:pt x="214" y="39"/>
                    </a:lnTo>
                    <a:lnTo>
                      <a:pt x="212" y="39"/>
                    </a:lnTo>
                    <a:lnTo>
                      <a:pt x="210" y="37"/>
                    </a:lnTo>
                    <a:lnTo>
                      <a:pt x="205" y="34"/>
                    </a:lnTo>
                    <a:lnTo>
                      <a:pt x="203" y="32"/>
                    </a:lnTo>
                    <a:lnTo>
                      <a:pt x="202" y="32"/>
                    </a:lnTo>
                    <a:lnTo>
                      <a:pt x="195" y="27"/>
                    </a:lnTo>
                    <a:lnTo>
                      <a:pt x="193" y="27"/>
                    </a:lnTo>
                    <a:lnTo>
                      <a:pt x="191" y="27"/>
                    </a:lnTo>
                    <a:lnTo>
                      <a:pt x="190" y="25"/>
                    </a:lnTo>
                    <a:lnTo>
                      <a:pt x="191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5" y="25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200" y="29"/>
                    </a:lnTo>
                    <a:lnTo>
                      <a:pt x="203" y="30"/>
                    </a:lnTo>
                    <a:lnTo>
                      <a:pt x="205" y="30"/>
                    </a:lnTo>
                    <a:lnTo>
                      <a:pt x="207" y="32"/>
                    </a:lnTo>
                    <a:lnTo>
                      <a:pt x="210" y="34"/>
                    </a:lnTo>
                    <a:lnTo>
                      <a:pt x="214" y="35"/>
                    </a:lnTo>
                    <a:lnTo>
                      <a:pt x="215" y="35"/>
                    </a:lnTo>
                    <a:lnTo>
                      <a:pt x="217" y="39"/>
                    </a:lnTo>
                    <a:lnTo>
                      <a:pt x="221" y="40"/>
                    </a:lnTo>
                    <a:lnTo>
                      <a:pt x="221" y="42"/>
                    </a:lnTo>
                    <a:lnTo>
                      <a:pt x="233" y="52"/>
                    </a:lnTo>
                    <a:lnTo>
                      <a:pt x="236" y="54"/>
                    </a:lnTo>
                    <a:lnTo>
                      <a:pt x="236" y="56"/>
                    </a:lnTo>
                    <a:lnTo>
                      <a:pt x="234" y="57"/>
                    </a:lnTo>
                    <a:lnTo>
                      <a:pt x="234" y="59"/>
                    </a:lnTo>
                    <a:lnTo>
                      <a:pt x="234" y="61"/>
                    </a:lnTo>
                    <a:lnTo>
                      <a:pt x="233" y="63"/>
                    </a:lnTo>
                    <a:lnTo>
                      <a:pt x="233" y="64"/>
                    </a:lnTo>
                    <a:lnTo>
                      <a:pt x="233" y="64"/>
                    </a:lnTo>
                    <a:close/>
                    <a:moveTo>
                      <a:pt x="183" y="25"/>
                    </a:moveTo>
                    <a:lnTo>
                      <a:pt x="179" y="25"/>
                    </a:lnTo>
                    <a:lnTo>
                      <a:pt x="178" y="25"/>
                    </a:lnTo>
                    <a:lnTo>
                      <a:pt x="178" y="23"/>
                    </a:lnTo>
                    <a:lnTo>
                      <a:pt x="176" y="22"/>
                    </a:lnTo>
                    <a:lnTo>
                      <a:pt x="174" y="22"/>
                    </a:lnTo>
                    <a:lnTo>
                      <a:pt x="174" y="20"/>
                    </a:lnTo>
                    <a:lnTo>
                      <a:pt x="178" y="20"/>
                    </a:lnTo>
                    <a:lnTo>
                      <a:pt x="179" y="18"/>
                    </a:lnTo>
                    <a:lnTo>
                      <a:pt x="183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3" y="23"/>
                    </a:lnTo>
                    <a:lnTo>
                      <a:pt x="183" y="25"/>
                    </a:lnTo>
                    <a:lnTo>
                      <a:pt x="183" y="25"/>
                    </a:lnTo>
                    <a:close/>
                    <a:moveTo>
                      <a:pt x="135" y="17"/>
                    </a:moveTo>
                    <a:lnTo>
                      <a:pt x="133" y="18"/>
                    </a:lnTo>
                    <a:lnTo>
                      <a:pt x="132" y="18"/>
                    </a:lnTo>
                    <a:lnTo>
                      <a:pt x="132" y="18"/>
                    </a:lnTo>
                    <a:lnTo>
                      <a:pt x="133" y="18"/>
                    </a:lnTo>
                    <a:lnTo>
                      <a:pt x="133" y="17"/>
                    </a:lnTo>
                    <a:lnTo>
                      <a:pt x="133" y="17"/>
                    </a:lnTo>
                    <a:lnTo>
                      <a:pt x="135" y="17"/>
                    </a:lnTo>
                    <a:lnTo>
                      <a:pt x="135" y="17"/>
                    </a:lnTo>
                    <a:close/>
                    <a:moveTo>
                      <a:pt x="120" y="11"/>
                    </a:moveTo>
                    <a:lnTo>
                      <a:pt x="125" y="11"/>
                    </a:lnTo>
                    <a:lnTo>
                      <a:pt x="126" y="11"/>
                    </a:lnTo>
                    <a:lnTo>
                      <a:pt x="125" y="11"/>
                    </a:lnTo>
                    <a:lnTo>
                      <a:pt x="126" y="11"/>
                    </a:lnTo>
                    <a:lnTo>
                      <a:pt x="126" y="11"/>
                    </a:lnTo>
                    <a:lnTo>
                      <a:pt x="126" y="13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1" y="15"/>
                    </a:lnTo>
                    <a:lnTo>
                      <a:pt x="120" y="15"/>
                    </a:lnTo>
                    <a:lnTo>
                      <a:pt x="120" y="15"/>
                    </a:lnTo>
                    <a:lnTo>
                      <a:pt x="116" y="15"/>
                    </a:lnTo>
                    <a:lnTo>
                      <a:pt x="113" y="15"/>
                    </a:lnTo>
                    <a:lnTo>
                      <a:pt x="111" y="15"/>
                    </a:lnTo>
                    <a:lnTo>
                      <a:pt x="111" y="15"/>
                    </a:lnTo>
                    <a:lnTo>
                      <a:pt x="109" y="15"/>
                    </a:lnTo>
                    <a:lnTo>
                      <a:pt x="109" y="15"/>
                    </a:lnTo>
                    <a:lnTo>
                      <a:pt x="109" y="15"/>
                    </a:lnTo>
                    <a:lnTo>
                      <a:pt x="109" y="15"/>
                    </a:lnTo>
                    <a:lnTo>
                      <a:pt x="109" y="13"/>
                    </a:lnTo>
                    <a:lnTo>
                      <a:pt x="109" y="11"/>
                    </a:lnTo>
                    <a:lnTo>
                      <a:pt x="111" y="11"/>
                    </a:lnTo>
                    <a:lnTo>
                      <a:pt x="113" y="11"/>
                    </a:lnTo>
                    <a:lnTo>
                      <a:pt x="114" y="11"/>
                    </a:lnTo>
                    <a:lnTo>
                      <a:pt x="120" y="11"/>
                    </a:lnTo>
                    <a:lnTo>
                      <a:pt x="120" y="11"/>
                    </a:lnTo>
                    <a:close/>
                    <a:moveTo>
                      <a:pt x="171" y="3"/>
                    </a:moveTo>
                    <a:lnTo>
                      <a:pt x="171" y="5"/>
                    </a:lnTo>
                    <a:lnTo>
                      <a:pt x="169" y="3"/>
                    </a:lnTo>
                    <a:lnTo>
                      <a:pt x="169" y="3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7" y="0"/>
                    </a:lnTo>
                    <a:lnTo>
                      <a:pt x="169" y="1"/>
                    </a:lnTo>
                    <a:lnTo>
                      <a:pt x="171" y="3"/>
                    </a:lnTo>
                    <a:lnTo>
                      <a:pt x="171" y="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8" name="Freeform 183"/>
              <p:cNvSpPr>
                <a:spLocks noEditPoints="1"/>
              </p:cNvSpPr>
              <p:nvPr/>
            </p:nvSpPr>
            <p:spPr bwMode="auto">
              <a:xfrm>
                <a:off x="5883" y="2643"/>
                <a:ext cx="185" cy="309"/>
              </a:xfrm>
              <a:custGeom>
                <a:avLst/>
                <a:gdLst>
                  <a:gd name="T0" fmla="*/ 84 w 185"/>
                  <a:gd name="T1" fmla="*/ 31 h 309"/>
                  <a:gd name="T2" fmla="*/ 94 w 185"/>
                  <a:gd name="T3" fmla="*/ 39 h 309"/>
                  <a:gd name="T4" fmla="*/ 101 w 185"/>
                  <a:gd name="T5" fmla="*/ 68 h 309"/>
                  <a:gd name="T6" fmla="*/ 89 w 185"/>
                  <a:gd name="T7" fmla="*/ 104 h 309"/>
                  <a:gd name="T8" fmla="*/ 99 w 185"/>
                  <a:gd name="T9" fmla="*/ 138 h 309"/>
                  <a:gd name="T10" fmla="*/ 120 w 185"/>
                  <a:gd name="T11" fmla="*/ 142 h 309"/>
                  <a:gd name="T12" fmla="*/ 130 w 185"/>
                  <a:gd name="T13" fmla="*/ 154 h 309"/>
                  <a:gd name="T14" fmla="*/ 120 w 185"/>
                  <a:gd name="T15" fmla="*/ 150 h 309"/>
                  <a:gd name="T16" fmla="*/ 106 w 185"/>
                  <a:gd name="T17" fmla="*/ 149 h 309"/>
                  <a:gd name="T18" fmla="*/ 70 w 185"/>
                  <a:gd name="T19" fmla="*/ 133 h 309"/>
                  <a:gd name="T20" fmla="*/ 62 w 185"/>
                  <a:gd name="T21" fmla="*/ 121 h 309"/>
                  <a:gd name="T22" fmla="*/ 60 w 185"/>
                  <a:gd name="T23" fmla="*/ 96 h 309"/>
                  <a:gd name="T24" fmla="*/ 69 w 185"/>
                  <a:gd name="T25" fmla="*/ 48 h 309"/>
                  <a:gd name="T26" fmla="*/ 94 w 185"/>
                  <a:gd name="T27" fmla="*/ 120 h 309"/>
                  <a:gd name="T28" fmla="*/ 137 w 185"/>
                  <a:gd name="T29" fmla="*/ 142 h 309"/>
                  <a:gd name="T30" fmla="*/ 94 w 185"/>
                  <a:gd name="T31" fmla="*/ 145 h 309"/>
                  <a:gd name="T32" fmla="*/ 79 w 185"/>
                  <a:gd name="T33" fmla="*/ 149 h 309"/>
                  <a:gd name="T34" fmla="*/ 81 w 185"/>
                  <a:gd name="T35" fmla="*/ 171 h 309"/>
                  <a:gd name="T36" fmla="*/ 65 w 185"/>
                  <a:gd name="T37" fmla="*/ 149 h 309"/>
                  <a:gd name="T38" fmla="*/ 130 w 185"/>
                  <a:gd name="T39" fmla="*/ 169 h 309"/>
                  <a:gd name="T40" fmla="*/ 98 w 185"/>
                  <a:gd name="T41" fmla="*/ 169 h 309"/>
                  <a:gd name="T42" fmla="*/ 129 w 185"/>
                  <a:gd name="T43" fmla="*/ 174 h 309"/>
                  <a:gd name="T44" fmla="*/ 161 w 185"/>
                  <a:gd name="T45" fmla="*/ 169 h 309"/>
                  <a:gd name="T46" fmla="*/ 168 w 185"/>
                  <a:gd name="T47" fmla="*/ 195 h 309"/>
                  <a:gd name="T48" fmla="*/ 146 w 185"/>
                  <a:gd name="T49" fmla="*/ 174 h 309"/>
                  <a:gd name="T50" fmla="*/ 60 w 185"/>
                  <a:gd name="T51" fmla="*/ 172 h 309"/>
                  <a:gd name="T52" fmla="*/ 60 w 185"/>
                  <a:gd name="T53" fmla="*/ 172 h 309"/>
                  <a:gd name="T54" fmla="*/ 113 w 185"/>
                  <a:gd name="T55" fmla="*/ 184 h 309"/>
                  <a:gd name="T56" fmla="*/ 98 w 185"/>
                  <a:gd name="T57" fmla="*/ 205 h 309"/>
                  <a:gd name="T58" fmla="*/ 101 w 185"/>
                  <a:gd name="T59" fmla="*/ 181 h 309"/>
                  <a:gd name="T60" fmla="*/ 147 w 185"/>
                  <a:gd name="T61" fmla="*/ 184 h 309"/>
                  <a:gd name="T62" fmla="*/ 159 w 185"/>
                  <a:gd name="T63" fmla="*/ 210 h 309"/>
                  <a:gd name="T64" fmla="*/ 147 w 185"/>
                  <a:gd name="T65" fmla="*/ 196 h 309"/>
                  <a:gd name="T66" fmla="*/ 53 w 185"/>
                  <a:gd name="T67" fmla="*/ 186 h 309"/>
                  <a:gd name="T68" fmla="*/ 34 w 185"/>
                  <a:gd name="T69" fmla="*/ 213 h 309"/>
                  <a:gd name="T70" fmla="*/ 50 w 185"/>
                  <a:gd name="T71" fmla="*/ 201 h 309"/>
                  <a:gd name="T72" fmla="*/ 22 w 185"/>
                  <a:gd name="T73" fmla="*/ 232 h 309"/>
                  <a:gd name="T74" fmla="*/ 122 w 185"/>
                  <a:gd name="T75" fmla="*/ 225 h 309"/>
                  <a:gd name="T76" fmla="*/ 135 w 185"/>
                  <a:gd name="T77" fmla="*/ 200 h 309"/>
                  <a:gd name="T78" fmla="*/ 105 w 185"/>
                  <a:gd name="T79" fmla="*/ 220 h 309"/>
                  <a:gd name="T80" fmla="*/ 125 w 185"/>
                  <a:gd name="T81" fmla="*/ 196 h 309"/>
                  <a:gd name="T82" fmla="*/ 118 w 185"/>
                  <a:gd name="T83" fmla="*/ 232 h 309"/>
                  <a:gd name="T84" fmla="*/ 142 w 185"/>
                  <a:gd name="T85" fmla="*/ 203 h 309"/>
                  <a:gd name="T86" fmla="*/ 166 w 185"/>
                  <a:gd name="T87" fmla="*/ 207 h 309"/>
                  <a:gd name="T88" fmla="*/ 132 w 185"/>
                  <a:gd name="T89" fmla="*/ 217 h 309"/>
                  <a:gd name="T90" fmla="*/ 159 w 185"/>
                  <a:gd name="T91" fmla="*/ 215 h 309"/>
                  <a:gd name="T92" fmla="*/ 178 w 185"/>
                  <a:gd name="T93" fmla="*/ 239 h 309"/>
                  <a:gd name="T94" fmla="*/ 176 w 185"/>
                  <a:gd name="T95" fmla="*/ 275 h 309"/>
                  <a:gd name="T96" fmla="*/ 161 w 185"/>
                  <a:gd name="T97" fmla="*/ 278 h 309"/>
                  <a:gd name="T98" fmla="*/ 152 w 185"/>
                  <a:gd name="T99" fmla="*/ 293 h 309"/>
                  <a:gd name="T100" fmla="*/ 129 w 185"/>
                  <a:gd name="T101" fmla="*/ 256 h 309"/>
                  <a:gd name="T102" fmla="*/ 108 w 185"/>
                  <a:gd name="T103" fmla="*/ 258 h 309"/>
                  <a:gd name="T104" fmla="*/ 108 w 185"/>
                  <a:gd name="T105" fmla="*/ 251 h 309"/>
                  <a:gd name="T106" fmla="*/ 132 w 185"/>
                  <a:gd name="T107" fmla="*/ 249 h 309"/>
                  <a:gd name="T108" fmla="*/ 154 w 185"/>
                  <a:gd name="T109" fmla="*/ 235 h 309"/>
                  <a:gd name="T110" fmla="*/ 173 w 185"/>
                  <a:gd name="T111" fmla="*/ 218 h 309"/>
                  <a:gd name="T112" fmla="*/ 149 w 185"/>
                  <a:gd name="T113" fmla="*/ 230 h 309"/>
                  <a:gd name="T114" fmla="*/ 113 w 185"/>
                  <a:gd name="T115" fmla="*/ 266 h 309"/>
                  <a:gd name="T116" fmla="*/ 93 w 185"/>
                  <a:gd name="T117" fmla="*/ 280 h 309"/>
                  <a:gd name="T118" fmla="*/ 75 w 185"/>
                  <a:gd name="T119" fmla="*/ 292 h 309"/>
                  <a:gd name="T120" fmla="*/ 64 w 185"/>
                  <a:gd name="T121" fmla="*/ 305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5" h="309">
                    <a:moveTo>
                      <a:pt x="94" y="2"/>
                    </a:moveTo>
                    <a:lnTo>
                      <a:pt x="93" y="4"/>
                    </a:lnTo>
                    <a:lnTo>
                      <a:pt x="93" y="4"/>
                    </a:lnTo>
                    <a:lnTo>
                      <a:pt x="93" y="2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4" y="2"/>
                    </a:lnTo>
                    <a:close/>
                    <a:moveTo>
                      <a:pt x="96" y="10"/>
                    </a:moveTo>
                    <a:lnTo>
                      <a:pt x="94" y="10"/>
                    </a:lnTo>
                    <a:lnTo>
                      <a:pt x="94" y="10"/>
                    </a:lnTo>
                    <a:lnTo>
                      <a:pt x="94" y="9"/>
                    </a:lnTo>
                    <a:lnTo>
                      <a:pt x="96" y="7"/>
                    </a:lnTo>
                    <a:lnTo>
                      <a:pt x="96" y="9"/>
                    </a:lnTo>
                    <a:lnTo>
                      <a:pt x="96" y="10"/>
                    </a:lnTo>
                    <a:lnTo>
                      <a:pt x="96" y="10"/>
                    </a:lnTo>
                    <a:close/>
                    <a:moveTo>
                      <a:pt x="87" y="31"/>
                    </a:moveTo>
                    <a:lnTo>
                      <a:pt x="87" y="33"/>
                    </a:lnTo>
                    <a:lnTo>
                      <a:pt x="86" y="33"/>
                    </a:lnTo>
                    <a:lnTo>
                      <a:pt x="84" y="31"/>
                    </a:lnTo>
                    <a:lnTo>
                      <a:pt x="84" y="31"/>
                    </a:lnTo>
                    <a:lnTo>
                      <a:pt x="84" y="29"/>
                    </a:lnTo>
                    <a:lnTo>
                      <a:pt x="84" y="29"/>
                    </a:lnTo>
                    <a:lnTo>
                      <a:pt x="87" y="31"/>
                    </a:lnTo>
                    <a:close/>
                    <a:moveTo>
                      <a:pt x="82" y="36"/>
                    </a:moveTo>
                    <a:lnTo>
                      <a:pt x="82" y="38"/>
                    </a:lnTo>
                    <a:lnTo>
                      <a:pt x="81" y="36"/>
                    </a:lnTo>
                    <a:lnTo>
                      <a:pt x="81" y="36"/>
                    </a:lnTo>
                    <a:lnTo>
                      <a:pt x="81" y="34"/>
                    </a:lnTo>
                    <a:lnTo>
                      <a:pt x="81" y="34"/>
                    </a:lnTo>
                    <a:lnTo>
                      <a:pt x="82" y="34"/>
                    </a:lnTo>
                    <a:lnTo>
                      <a:pt x="82" y="36"/>
                    </a:lnTo>
                    <a:lnTo>
                      <a:pt x="82" y="36"/>
                    </a:lnTo>
                    <a:close/>
                    <a:moveTo>
                      <a:pt x="94" y="39"/>
                    </a:moveTo>
                    <a:lnTo>
                      <a:pt x="94" y="41"/>
                    </a:lnTo>
                    <a:lnTo>
                      <a:pt x="93" y="41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4" y="38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94" y="39"/>
                    </a:lnTo>
                    <a:lnTo>
                      <a:pt x="94" y="39"/>
                    </a:lnTo>
                    <a:close/>
                    <a:moveTo>
                      <a:pt x="79" y="45"/>
                    </a:moveTo>
                    <a:lnTo>
                      <a:pt x="82" y="46"/>
                    </a:lnTo>
                    <a:lnTo>
                      <a:pt x="89" y="50"/>
                    </a:lnTo>
                    <a:lnTo>
                      <a:pt x="91" y="51"/>
                    </a:lnTo>
                    <a:lnTo>
                      <a:pt x="93" y="51"/>
                    </a:lnTo>
                    <a:lnTo>
                      <a:pt x="96" y="51"/>
                    </a:lnTo>
                    <a:lnTo>
                      <a:pt x="98" y="51"/>
                    </a:lnTo>
                    <a:lnTo>
                      <a:pt x="98" y="50"/>
                    </a:lnTo>
                    <a:lnTo>
                      <a:pt x="99" y="48"/>
                    </a:lnTo>
                    <a:lnTo>
                      <a:pt x="101" y="48"/>
                    </a:lnTo>
                    <a:lnTo>
                      <a:pt x="101" y="48"/>
                    </a:lnTo>
                    <a:lnTo>
                      <a:pt x="103" y="50"/>
                    </a:lnTo>
                    <a:lnTo>
                      <a:pt x="103" y="51"/>
                    </a:lnTo>
                    <a:lnTo>
                      <a:pt x="101" y="53"/>
                    </a:lnTo>
                    <a:lnTo>
                      <a:pt x="101" y="55"/>
                    </a:lnTo>
                    <a:lnTo>
                      <a:pt x="99" y="57"/>
                    </a:lnTo>
                    <a:lnTo>
                      <a:pt x="99" y="63"/>
                    </a:lnTo>
                    <a:lnTo>
                      <a:pt x="99" y="65"/>
                    </a:lnTo>
                    <a:lnTo>
                      <a:pt x="99" y="67"/>
                    </a:lnTo>
                    <a:lnTo>
                      <a:pt x="101" y="68"/>
                    </a:lnTo>
                    <a:lnTo>
                      <a:pt x="101" y="70"/>
                    </a:lnTo>
                    <a:lnTo>
                      <a:pt x="103" y="70"/>
                    </a:lnTo>
                    <a:lnTo>
                      <a:pt x="103" y="72"/>
                    </a:lnTo>
                    <a:lnTo>
                      <a:pt x="105" y="74"/>
                    </a:lnTo>
                    <a:lnTo>
                      <a:pt x="105" y="74"/>
                    </a:lnTo>
                    <a:lnTo>
                      <a:pt x="105" y="75"/>
                    </a:lnTo>
                    <a:lnTo>
                      <a:pt x="106" y="75"/>
                    </a:lnTo>
                    <a:lnTo>
                      <a:pt x="106" y="77"/>
                    </a:lnTo>
                    <a:lnTo>
                      <a:pt x="105" y="79"/>
                    </a:lnTo>
                    <a:lnTo>
                      <a:pt x="105" y="80"/>
                    </a:lnTo>
                    <a:lnTo>
                      <a:pt x="101" y="89"/>
                    </a:lnTo>
                    <a:lnTo>
                      <a:pt x="101" y="91"/>
                    </a:lnTo>
                    <a:lnTo>
                      <a:pt x="99" y="94"/>
                    </a:lnTo>
                    <a:lnTo>
                      <a:pt x="96" y="94"/>
                    </a:lnTo>
                    <a:lnTo>
                      <a:pt x="93" y="96"/>
                    </a:lnTo>
                    <a:lnTo>
                      <a:pt x="91" y="97"/>
                    </a:lnTo>
                    <a:lnTo>
                      <a:pt x="89" y="99"/>
                    </a:lnTo>
                    <a:lnTo>
                      <a:pt x="87" y="101"/>
                    </a:lnTo>
                    <a:lnTo>
                      <a:pt x="89" y="103"/>
                    </a:lnTo>
                    <a:lnTo>
                      <a:pt x="89" y="103"/>
                    </a:lnTo>
                    <a:lnTo>
                      <a:pt x="89" y="104"/>
                    </a:lnTo>
                    <a:lnTo>
                      <a:pt x="87" y="104"/>
                    </a:lnTo>
                    <a:lnTo>
                      <a:pt x="86" y="108"/>
                    </a:lnTo>
                    <a:lnTo>
                      <a:pt x="86" y="109"/>
                    </a:lnTo>
                    <a:lnTo>
                      <a:pt x="86" y="109"/>
                    </a:lnTo>
                    <a:lnTo>
                      <a:pt x="84" y="111"/>
                    </a:lnTo>
                    <a:lnTo>
                      <a:pt x="84" y="113"/>
                    </a:lnTo>
                    <a:lnTo>
                      <a:pt x="86" y="113"/>
                    </a:lnTo>
                    <a:lnTo>
                      <a:pt x="87" y="118"/>
                    </a:lnTo>
                    <a:lnTo>
                      <a:pt x="89" y="121"/>
                    </a:lnTo>
                    <a:lnTo>
                      <a:pt x="91" y="121"/>
                    </a:lnTo>
                    <a:lnTo>
                      <a:pt x="91" y="123"/>
                    </a:lnTo>
                    <a:lnTo>
                      <a:pt x="89" y="123"/>
                    </a:lnTo>
                    <a:lnTo>
                      <a:pt x="89" y="125"/>
                    </a:lnTo>
                    <a:lnTo>
                      <a:pt x="89" y="128"/>
                    </a:lnTo>
                    <a:lnTo>
                      <a:pt x="91" y="132"/>
                    </a:lnTo>
                    <a:lnTo>
                      <a:pt x="93" y="133"/>
                    </a:lnTo>
                    <a:lnTo>
                      <a:pt x="93" y="135"/>
                    </a:lnTo>
                    <a:lnTo>
                      <a:pt x="94" y="135"/>
                    </a:lnTo>
                    <a:lnTo>
                      <a:pt x="94" y="137"/>
                    </a:lnTo>
                    <a:lnTo>
                      <a:pt x="98" y="138"/>
                    </a:lnTo>
                    <a:lnTo>
                      <a:pt x="99" y="138"/>
                    </a:lnTo>
                    <a:lnTo>
                      <a:pt x="101" y="138"/>
                    </a:lnTo>
                    <a:lnTo>
                      <a:pt x="101" y="137"/>
                    </a:lnTo>
                    <a:lnTo>
                      <a:pt x="101" y="137"/>
                    </a:lnTo>
                    <a:lnTo>
                      <a:pt x="101" y="137"/>
                    </a:lnTo>
                    <a:lnTo>
                      <a:pt x="99" y="135"/>
                    </a:lnTo>
                    <a:lnTo>
                      <a:pt x="99" y="133"/>
                    </a:lnTo>
                    <a:lnTo>
                      <a:pt x="101" y="133"/>
                    </a:lnTo>
                    <a:lnTo>
                      <a:pt x="101" y="133"/>
                    </a:lnTo>
                    <a:lnTo>
                      <a:pt x="103" y="132"/>
                    </a:lnTo>
                    <a:lnTo>
                      <a:pt x="106" y="130"/>
                    </a:lnTo>
                    <a:lnTo>
                      <a:pt x="108" y="130"/>
                    </a:lnTo>
                    <a:lnTo>
                      <a:pt x="111" y="132"/>
                    </a:lnTo>
                    <a:lnTo>
                      <a:pt x="113" y="132"/>
                    </a:lnTo>
                    <a:lnTo>
                      <a:pt x="115" y="133"/>
                    </a:lnTo>
                    <a:lnTo>
                      <a:pt x="117" y="135"/>
                    </a:lnTo>
                    <a:lnTo>
                      <a:pt x="117" y="138"/>
                    </a:lnTo>
                    <a:lnTo>
                      <a:pt x="117" y="138"/>
                    </a:lnTo>
                    <a:lnTo>
                      <a:pt x="117" y="140"/>
                    </a:lnTo>
                    <a:lnTo>
                      <a:pt x="117" y="142"/>
                    </a:lnTo>
                    <a:lnTo>
                      <a:pt x="118" y="142"/>
                    </a:lnTo>
                    <a:lnTo>
                      <a:pt x="120" y="142"/>
                    </a:lnTo>
                    <a:lnTo>
                      <a:pt x="122" y="140"/>
                    </a:lnTo>
                    <a:lnTo>
                      <a:pt x="122" y="138"/>
                    </a:lnTo>
                    <a:lnTo>
                      <a:pt x="120" y="137"/>
                    </a:lnTo>
                    <a:lnTo>
                      <a:pt x="122" y="137"/>
                    </a:lnTo>
                    <a:lnTo>
                      <a:pt x="122" y="135"/>
                    </a:lnTo>
                    <a:lnTo>
                      <a:pt x="123" y="137"/>
                    </a:lnTo>
                    <a:lnTo>
                      <a:pt x="123" y="138"/>
                    </a:lnTo>
                    <a:lnTo>
                      <a:pt x="127" y="138"/>
                    </a:lnTo>
                    <a:lnTo>
                      <a:pt x="129" y="138"/>
                    </a:lnTo>
                    <a:lnTo>
                      <a:pt x="130" y="138"/>
                    </a:lnTo>
                    <a:lnTo>
                      <a:pt x="132" y="140"/>
                    </a:lnTo>
                    <a:lnTo>
                      <a:pt x="132" y="140"/>
                    </a:lnTo>
                    <a:lnTo>
                      <a:pt x="130" y="142"/>
                    </a:lnTo>
                    <a:lnTo>
                      <a:pt x="127" y="143"/>
                    </a:lnTo>
                    <a:lnTo>
                      <a:pt x="127" y="143"/>
                    </a:lnTo>
                    <a:lnTo>
                      <a:pt x="127" y="147"/>
                    </a:lnTo>
                    <a:lnTo>
                      <a:pt x="129" y="149"/>
                    </a:lnTo>
                    <a:lnTo>
                      <a:pt x="130" y="150"/>
                    </a:lnTo>
                    <a:lnTo>
                      <a:pt x="132" y="152"/>
                    </a:lnTo>
                    <a:lnTo>
                      <a:pt x="132" y="152"/>
                    </a:lnTo>
                    <a:lnTo>
                      <a:pt x="130" y="154"/>
                    </a:lnTo>
                    <a:lnTo>
                      <a:pt x="132" y="154"/>
                    </a:lnTo>
                    <a:lnTo>
                      <a:pt x="134" y="154"/>
                    </a:lnTo>
                    <a:lnTo>
                      <a:pt x="135" y="155"/>
                    </a:lnTo>
                    <a:lnTo>
                      <a:pt x="137" y="155"/>
                    </a:lnTo>
                    <a:lnTo>
                      <a:pt x="137" y="155"/>
                    </a:lnTo>
                    <a:lnTo>
                      <a:pt x="137" y="160"/>
                    </a:lnTo>
                    <a:lnTo>
                      <a:pt x="135" y="166"/>
                    </a:lnTo>
                    <a:lnTo>
                      <a:pt x="134" y="164"/>
                    </a:lnTo>
                    <a:lnTo>
                      <a:pt x="132" y="162"/>
                    </a:lnTo>
                    <a:lnTo>
                      <a:pt x="132" y="160"/>
                    </a:lnTo>
                    <a:lnTo>
                      <a:pt x="134" y="159"/>
                    </a:lnTo>
                    <a:lnTo>
                      <a:pt x="134" y="157"/>
                    </a:lnTo>
                    <a:lnTo>
                      <a:pt x="132" y="157"/>
                    </a:lnTo>
                    <a:lnTo>
                      <a:pt x="130" y="159"/>
                    </a:lnTo>
                    <a:lnTo>
                      <a:pt x="130" y="159"/>
                    </a:lnTo>
                    <a:lnTo>
                      <a:pt x="127" y="159"/>
                    </a:lnTo>
                    <a:lnTo>
                      <a:pt x="123" y="155"/>
                    </a:lnTo>
                    <a:lnTo>
                      <a:pt x="122" y="155"/>
                    </a:lnTo>
                    <a:lnTo>
                      <a:pt x="122" y="154"/>
                    </a:lnTo>
                    <a:lnTo>
                      <a:pt x="122" y="152"/>
                    </a:lnTo>
                    <a:lnTo>
                      <a:pt x="120" y="150"/>
                    </a:lnTo>
                    <a:lnTo>
                      <a:pt x="120" y="149"/>
                    </a:lnTo>
                    <a:lnTo>
                      <a:pt x="118" y="149"/>
                    </a:lnTo>
                    <a:lnTo>
                      <a:pt x="113" y="145"/>
                    </a:lnTo>
                    <a:lnTo>
                      <a:pt x="113" y="145"/>
                    </a:lnTo>
                    <a:lnTo>
                      <a:pt x="111" y="142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6" y="138"/>
                    </a:lnTo>
                    <a:lnTo>
                      <a:pt x="105" y="138"/>
                    </a:lnTo>
                    <a:lnTo>
                      <a:pt x="106" y="140"/>
                    </a:lnTo>
                    <a:lnTo>
                      <a:pt x="106" y="142"/>
                    </a:lnTo>
                    <a:lnTo>
                      <a:pt x="106" y="143"/>
                    </a:lnTo>
                    <a:lnTo>
                      <a:pt x="106" y="143"/>
                    </a:lnTo>
                    <a:lnTo>
                      <a:pt x="108" y="145"/>
                    </a:lnTo>
                    <a:lnTo>
                      <a:pt x="108" y="147"/>
                    </a:lnTo>
                    <a:lnTo>
                      <a:pt x="110" y="149"/>
                    </a:lnTo>
                    <a:lnTo>
                      <a:pt x="110" y="152"/>
                    </a:lnTo>
                    <a:lnTo>
                      <a:pt x="108" y="152"/>
                    </a:lnTo>
                    <a:lnTo>
                      <a:pt x="106" y="152"/>
                    </a:lnTo>
                    <a:lnTo>
                      <a:pt x="106" y="150"/>
                    </a:lnTo>
                    <a:lnTo>
                      <a:pt x="106" y="149"/>
                    </a:lnTo>
                    <a:lnTo>
                      <a:pt x="105" y="147"/>
                    </a:lnTo>
                    <a:lnTo>
                      <a:pt x="103" y="147"/>
                    </a:lnTo>
                    <a:lnTo>
                      <a:pt x="99" y="143"/>
                    </a:lnTo>
                    <a:lnTo>
                      <a:pt x="98" y="142"/>
                    </a:lnTo>
                    <a:lnTo>
                      <a:pt x="93" y="138"/>
                    </a:lnTo>
                    <a:lnTo>
                      <a:pt x="91" y="138"/>
                    </a:lnTo>
                    <a:lnTo>
                      <a:pt x="91" y="138"/>
                    </a:lnTo>
                    <a:lnTo>
                      <a:pt x="89" y="138"/>
                    </a:lnTo>
                    <a:lnTo>
                      <a:pt x="87" y="140"/>
                    </a:lnTo>
                    <a:lnTo>
                      <a:pt x="86" y="142"/>
                    </a:lnTo>
                    <a:lnTo>
                      <a:pt x="86" y="142"/>
                    </a:lnTo>
                    <a:lnTo>
                      <a:pt x="84" y="143"/>
                    </a:lnTo>
                    <a:lnTo>
                      <a:pt x="81" y="143"/>
                    </a:lnTo>
                    <a:lnTo>
                      <a:pt x="79" y="143"/>
                    </a:lnTo>
                    <a:lnTo>
                      <a:pt x="77" y="142"/>
                    </a:lnTo>
                    <a:lnTo>
                      <a:pt x="75" y="142"/>
                    </a:lnTo>
                    <a:lnTo>
                      <a:pt x="74" y="138"/>
                    </a:lnTo>
                    <a:lnTo>
                      <a:pt x="72" y="138"/>
                    </a:lnTo>
                    <a:lnTo>
                      <a:pt x="70" y="140"/>
                    </a:lnTo>
                    <a:lnTo>
                      <a:pt x="70" y="137"/>
                    </a:lnTo>
                    <a:lnTo>
                      <a:pt x="70" y="133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75" y="126"/>
                    </a:lnTo>
                    <a:lnTo>
                      <a:pt x="75" y="126"/>
                    </a:lnTo>
                    <a:lnTo>
                      <a:pt x="75" y="125"/>
                    </a:lnTo>
                    <a:lnTo>
                      <a:pt x="75" y="123"/>
                    </a:lnTo>
                    <a:lnTo>
                      <a:pt x="74" y="121"/>
                    </a:lnTo>
                    <a:lnTo>
                      <a:pt x="72" y="121"/>
                    </a:lnTo>
                    <a:lnTo>
                      <a:pt x="70" y="121"/>
                    </a:lnTo>
                    <a:lnTo>
                      <a:pt x="69" y="120"/>
                    </a:lnTo>
                    <a:lnTo>
                      <a:pt x="69" y="121"/>
                    </a:lnTo>
                    <a:lnTo>
                      <a:pt x="69" y="125"/>
                    </a:lnTo>
                    <a:lnTo>
                      <a:pt x="69" y="128"/>
                    </a:lnTo>
                    <a:lnTo>
                      <a:pt x="69" y="128"/>
                    </a:lnTo>
                    <a:lnTo>
                      <a:pt x="67" y="128"/>
                    </a:lnTo>
                    <a:lnTo>
                      <a:pt x="67" y="128"/>
                    </a:lnTo>
                    <a:lnTo>
                      <a:pt x="65" y="126"/>
                    </a:lnTo>
                    <a:lnTo>
                      <a:pt x="65" y="125"/>
                    </a:lnTo>
                    <a:lnTo>
                      <a:pt x="64" y="123"/>
                    </a:lnTo>
                    <a:lnTo>
                      <a:pt x="62" y="121"/>
                    </a:lnTo>
                    <a:lnTo>
                      <a:pt x="62" y="121"/>
                    </a:lnTo>
                    <a:lnTo>
                      <a:pt x="60" y="121"/>
                    </a:lnTo>
                    <a:lnTo>
                      <a:pt x="60" y="120"/>
                    </a:lnTo>
                    <a:lnTo>
                      <a:pt x="58" y="118"/>
                    </a:lnTo>
                    <a:lnTo>
                      <a:pt x="58" y="114"/>
                    </a:lnTo>
                    <a:lnTo>
                      <a:pt x="58" y="113"/>
                    </a:lnTo>
                    <a:lnTo>
                      <a:pt x="57" y="111"/>
                    </a:lnTo>
                    <a:lnTo>
                      <a:pt x="57" y="109"/>
                    </a:lnTo>
                    <a:lnTo>
                      <a:pt x="55" y="101"/>
                    </a:lnTo>
                    <a:lnTo>
                      <a:pt x="55" y="99"/>
                    </a:lnTo>
                    <a:lnTo>
                      <a:pt x="55" y="99"/>
                    </a:lnTo>
                    <a:lnTo>
                      <a:pt x="55" y="99"/>
                    </a:lnTo>
                    <a:lnTo>
                      <a:pt x="53" y="97"/>
                    </a:lnTo>
                    <a:lnTo>
                      <a:pt x="53" y="96"/>
                    </a:lnTo>
                    <a:lnTo>
                      <a:pt x="53" y="92"/>
                    </a:lnTo>
                    <a:lnTo>
                      <a:pt x="53" y="91"/>
                    </a:lnTo>
                    <a:lnTo>
                      <a:pt x="55" y="91"/>
                    </a:lnTo>
                    <a:lnTo>
                      <a:pt x="55" y="92"/>
                    </a:lnTo>
                    <a:lnTo>
                      <a:pt x="57" y="92"/>
                    </a:lnTo>
                    <a:lnTo>
                      <a:pt x="58" y="94"/>
                    </a:lnTo>
                    <a:lnTo>
                      <a:pt x="58" y="94"/>
                    </a:lnTo>
                    <a:lnTo>
                      <a:pt x="60" y="96"/>
                    </a:lnTo>
                    <a:lnTo>
                      <a:pt x="60" y="96"/>
                    </a:lnTo>
                    <a:lnTo>
                      <a:pt x="64" y="96"/>
                    </a:lnTo>
                    <a:lnTo>
                      <a:pt x="64" y="96"/>
                    </a:lnTo>
                    <a:lnTo>
                      <a:pt x="65" y="96"/>
                    </a:lnTo>
                    <a:lnTo>
                      <a:pt x="65" y="94"/>
                    </a:lnTo>
                    <a:lnTo>
                      <a:pt x="65" y="92"/>
                    </a:lnTo>
                    <a:lnTo>
                      <a:pt x="64" y="89"/>
                    </a:lnTo>
                    <a:lnTo>
                      <a:pt x="64" y="87"/>
                    </a:lnTo>
                    <a:lnTo>
                      <a:pt x="64" y="85"/>
                    </a:lnTo>
                    <a:lnTo>
                      <a:pt x="64" y="82"/>
                    </a:lnTo>
                    <a:lnTo>
                      <a:pt x="65" y="79"/>
                    </a:lnTo>
                    <a:lnTo>
                      <a:pt x="65" y="75"/>
                    </a:lnTo>
                    <a:lnTo>
                      <a:pt x="65" y="72"/>
                    </a:lnTo>
                    <a:lnTo>
                      <a:pt x="65" y="70"/>
                    </a:lnTo>
                    <a:lnTo>
                      <a:pt x="65" y="68"/>
                    </a:lnTo>
                    <a:lnTo>
                      <a:pt x="65" y="67"/>
                    </a:lnTo>
                    <a:lnTo>
                      <a:pt x="65" y="65"/>
                    </a:lnTo>
                    <a:lnTo>
                      <a:pt x="67" y="55"/>
                    </a:lnTo>
                    <a:lnTo>
                      <a:pt x="69" y="53"/>
                    </a:lnTo>
                    <a:lnTo>
                      <a:pt x="69" y="50"/>
                    </a:lnTo>
                    <a:lnTo>
                      <a:pt x="69" y="48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4" y="46"/>
                    </a:lnTo>
                    <a:lnTo>
                      <a:pt x="75" y="46"/>
                    </a:lnTo>
                    <a:lnTo>
                      <a:pt x="77" y="45"/>
                    </a:lnTo>
                    <a:lnTo>
                      <a:pt x="79" y="45"/>
                    </a:lnTo>
                    <a:lnTo>
                      <a:pt x="79" y="45"/>
                    </a:lnTo>
                    <a:close/>
                    <a:moveTo>
                      <a:pt x="98" y="118"/>
                    </a:moveTo>
                    <a:lnTo>
                      <a:pt x="98" y="118"/>
                    </a:lnTo>
                    <a:lnTo>
                      <a:pt x="98" y="118"/>
                    </a:lnTo>
                    <a:lnTo>
                      <a:pt x="96" y="118"/>
                    </a:lnTo>
                    <a:lnTo>
                      <a:pt x="96" y="120"/>
                    </a:lnTo>
                    <a:lnTo>
                      <a:pt x="96" y="121"/>
                    </a:lnTo>
                    <a:lnTo>
                      <a:pt x="96" y="123"/>
                    </a:lnTo>
                    <a:lnTo>
                      <a:pt x="94" y="125"/>
                    </a:lnTo>
                    <a:lnTo>
                      <a:pt x="94" y="123"/>
                    </a:lnTo>
                    <a:lnTo>
                      <a:pt x="94" y="123"/>
                    </a:lnTo>
                    <a:lnTo>
                      <a:pt x="94" y="123"/>
                    </a:lnTo>
                    <a:lnTo>
                      <a:pt x="94" y="121"/>
                    </a:lnTo>
                    <a:lnTo>
                      <a:pt x="94" y="120"/>
                    </a:lnTo>
                    <a:lnTo>
                      <a:pt x="94" y="120"/>
                    </a:lnTo>
                    <a:lnTo>
                      <a:pt x="93" y="118"/>
                    </a:lnTo>
                    <a:lnTo>
                      <a:pt x="93" y="116"/>
                    </a:lnTo>
                    <a:lnTo>
                      <a:pt x="96" y="116"/>
                    </a:lnTo>
                    <a:lnTo>
                      <a:pt x="98" y="118"/>
                    </a:lnTo>
                    <a:lnTo>
                      <a:pt x="98" y="118"/>
                    </a:lnTo>
                    <a:close/>
                    <a:moveTo>
                      <a:pt x="99" y="137"/>
                    </a:moveTo>
                    <a:lnTo>
                      <a:pt x="99" y="137"/>
                    </a:lnTo>
                    <a:lnTo>
                      <a:pt x="96" y="133"/>
                    </a:lnTo>
                    <a:lnTo>
                      <a:pt x="96" y="133"/>
                    </a:lnTo>
                    <a:lnTo>
                      <a:pt x="96" y="133"/>
                    </a:lnTo>
                    <a:lnTo>
                      <a:pt x="96" y="132"/>
                    </a:lnTo>
                    <a:lnTo>
                      <a:pt x="99" y="137"/>
                    </a:lnTo>
                    <a:lnTo>
                      <a:pt x="99" y="137"/>
                    </a:lnTo>
                    <a:close/>
                    <a:moveTo>
                      <a:pt x="142" y="143"/>
                    </a:moveTo>
                    <a:lnTo>
                      <a:pt x="141" y="145"/>
                    </a:lnTo>
                    <a:lnTo>
                      <a:pt x="141" y="145"/>
                    </a:lnTo>
                    <a:lnTo>
                      <a:pt x="139" y="145"/>
                    </a:lnTo>
                    <a:lnTo>
                      <a:pt x="139" y="147"/>
                    </a:lnTo>
                    <a:lnTo>
                      <a:pt x="135" y="145"/>
                    </a:lnTo>
                    <a:lnTo>
                      <a:pt x="135" y="143"/>
                    </a:lnTo>
                    <a:lnTo>
                      <a:pt x="137" y="142"/>
                    </a:lnTo>
                    <a:lnTo>
                      <a:pt x="137" y="137"/>
                    </a:lnTo>
                    <a:lnTo>
                      <a:pt x="137" y="137"/>
                    </a:lnTo>
                    <a:lnTo>
                      <a:pt x="139" y="135"/>
                    </a:lnTo>
                    <a:lnTo>
                      <a:pt x="139" y="135"/>
                    </a:lnTo>
                    <a:lnTo>
                      <a:pt x="141" y="138"/>
                    </a:lnTo>
                    <a:lnTo>
                      <a:pt x="141" y="138"/>
                    </a:lnTo>
                    <a:lnTo>
                      <a:pt x="142" y="140"/>
                    </a:lnTo>
                    <a:lnTo>
                      <a:pt x="142" y="142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2" y="143"/>
                    </a:lnTo>
                    <a:close/>
                    <a:moveTo>
                      <a:pt x="64" y="142"/>
                    </a:moveTo>
                    <a:lnTo>
                      <a:pt x="64" y="143"/>
                    </a:lnTo>
                    <a:lnTo>
                      <a:pt x="60" y="142"/>
                    </a:lnTo>
                    <a:lnTo>
                      <a:pt x="60" y="140"/>
                    </a:lnTo>
                    <a:lnTo>
                      <a:pt x="60" y="140"/>
                    </a:lnTo>
                    <a:lnTo>
                      <a:pt x="60" y="140"/>
                    </a:lnTo>
                    <a:lnTo>
                      <a:pt x="62" y="140"/>
                    </a:lnTo>
                    <a:lnTo>
                      <a:pt x="64" y="142"/>
                    </a:lnTo>
                    <a:lnTo>
                      <a:pt x="64" y="142"/>
                    </a:lnTo>
                    <a:close/>
                    <a:moveTo>
                      <a:pt x="94" y="145"/>
                    </a:moveTo>
                    <a:lnTo>
                      <a:pt x="96" y="145"/>
                    </a:lnTo>
                    <a:lnTo>
                      <a:pt x="96" y="145"/>
                    </a:lnTo>
                    <a:lnTo>
                      <a:pt x="98" y="147"/>
                    </a:lnTo>
                    <a:lnTo>
                      <a:pt x="98" y="149"/>
                    </a:lnTo>
                    <a:lnTo>
                      <a:pt x="99" y="149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6" y="152"/>
                    </a:lnTo>
                    <a:lnTo>
                      <a:pt x="94" y="150"/>
                    </a:lnTo>
                    <a:lnTo>
                      <a:pt x="93" y="150"/>
                    </a:lnTo>
                    <a:lnTo>
                      <a:pt x="93" y="149"/>
                    </a:lnTo>
                    <a:lnTo>
                      <a:pt x="94" y="145"/>
                    </a:lnTo>
                    <a:lnTo>
                      <a:pt x="94" y="145"/>
                    </a:lnTo>
                    <a:lnTo>
                      <a:pt x="94" y="145"/>
                    </a:lnTo>
                    <a:close/>
                    <a:moveTo>
                      <a:pt x="72" y="147"/>
                    </a:moveTo>
                    <a:lnTo>
                      <a:pt x="72" y="147"/>
                    </a:lnTo>
                    <a:lnTo>
                      <a:pt x="75" y="147"/>
                    </a:lnTo>
                    <a:lnTo>
                      <a:pt x="77" y="147"/>
                    </a:lnTo>
                    <a:lnTo>
                      <a:pt x="77" y="149"/>
                    </a:lnTo>
                    <a:lnTo>
                      <a:pt x="79" y="149"/>
                    </a:lnTo>
                    <a:lnTo>
                      <a:pt x="79" y="149"/>
                    </a:lnTo>
                    <a:lnTo>
                      <a:pt x="81" y="149"/>
                    </a:lnTo>
                    <a:lnTo>
                      <a:pt x="82" y="149"/>
                    </a:lnTo>
                    <a:lnTo>
                      <a:pt x="84" y="152"/>
                    </a:lnTo>
                    <a:lnTo>
                      <a:pt x="86" y="152"/>
                    </a:lnTo>
                    <a:lnTo>
                      <a:pt x="87" y="154"/>
                    </a:lnTo>
                    <a:lnTo>
                      <a:pt x="87" y="155"/>
                    </a:lnTo>
                    <a:lnTo>
                      <a:pt x="86" y="155"/>
                    </a:lnTo>
                    <a:lnTo>
                      <a:pt x="86" y="157"/>
                    </a:lnTo>
                    <a:lnTo>
                      <a:pt x="86" y="159"/>
                    </a:lnTo>
                    <a:lnTo>
                      <a:pt x="87" y="164"/>
                    </a:lnTo>
                    <a:lnTo>
                      <a:pt x="87" y="164"/>
                    </a:lnTo>
                    <a:lnTo>
                      <a:pt x="86" y="166"/>
                    </a:lnTo>
                    <a:lnTo>
                      <a:pt x="86" y="167"/>
                    </a:lnTo>
                    <a:lnTo>
                      <a:pt x="86" y="169"/>
                    </a:lnTo>
                    <a:lnTo>
                      <a:pt x="84" y="169"/>
                    </a:lnTo>
                    <a:lnTo>
                      <a:pt x="84" y="171"/>
                    </a:lnTo>
                    <a:lnTo>
                      <a:pt x="84" y="169"/>
                    </a:lnTo>
                    <a:lnTo>
                      <a:pt x="84" y="171"/>
                    </a:lnTo>
                    <a:lnTo>
                      <a:pt x="82" y="171"/>
                    </a:lnTo>
                    <a:lnTo>
                      <a:pt x="82" y="172"/>
                    </a:lnTo>
                    <a:lnTo>
                      <a:pt x="81" y="171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79" y="169"/>
                    </a:lnTo>
                    <a:lnTo>
                      <a:pt x="77" y="169"/>
                    </a:lnTo>
                    <a:lnTo>
                      <a:pt x="77" y="167"/>
                    </a:lnTo>
                    <a:lnTo>
                      <a:pt x="75" y="166"/>
                    </a:lnTo>
                    <a:lnTo>
                      <a:pt x="75" y="164"/>
                    </a:lnTo>
                    <a:lnTo>
                      <a:pt x="75" y="164"/>
                    </a:lnTo>
                    <a:lnTo>
                      <a:pt x="74" y="162"/>
                    </a:lnTo>
                    <a:lnTo>
                      <a:pt x="74" y="160"/>
                    </a:lnTo>
                    <a:lnTo>
                      <a:pt x="72" y="160"/>
                    </a:lnTo>
                    <a:lnTo>
                      <a:pt x="72" y="159"/>
                    </a:lnTo>
                    <a:lnTo>
                      <a:pt x="72" y="157"/>
                    </a:lnTo>
                    <a:lnTo>
                      <a:pt x="70" y="154"/>
                    </a:lnTo>
                    <a:lnTo>
                      <a:pt x="70" y="154"/>
                    </a:lnTo>
                    <a:lnTo>
                      <a:pt x="69" y="152"/>
                    </a:lnTo>
                    <a:lnTo>
                      <a:pt x="67" y="152"/>
                    </a:lnTo>
                    <a:lnTo>
                      <a:pt x="67" y="150"/>
                    </a:lnTo>
                    <a:lnTo>
                      <a:pt x="67" y="149"/>
                    </a:lnTo>
                    <a:lnTo>
                      <a:pt x="67" y="149"/>
                    </a:lnTo>
                    <a:lnTo>
                      <a:pt x="65" y="149"/>
                    </a:lnTo>
                    <a:lnTo>
                      <a:pt x="64" y="149"/>
                    </a:lnTo>
                    <a:lnTo>
                      <a:pt x="65" y="147"/>
                    </a:lnTo>
                    <a:lnTo>
                      <a:pt x="65" y="147"/>
                    </a:lnTo>
                    <a:lnTo>
                      <a:pt x="67" y="147"/>
                    </a:lnTo>
                    <a:lnTo>
                      <a:pt x="70" y="147"/>
                    </a:lnTo>
                    <a:lnTo>
                      <a:pt x="72" y="147"/>
                    </a:lnTo>
                    <a:lnTo>
                      <a:pt x="72" y="147"/>
                    </a:lnTo>
                    <a:close/>
                    <a:moveTo>
                      <a:pt x="122" y="159"/>
                    </a:moveTo>
                    <a:lnTo>
                      <a:pt x="122" y="162"/>
                    </a:lnTo>
                    <a:lnTo>
                      <a:pt x="120" y="160"/>
                    </a:lnTo>
                    <a:lnTo>
                      <a:pt x="118" y="159"/>
                    </a:lnTo>
                    <a:lnTo>
                      <a:pt x="117" y="157"/>
                    </a:lnTo>
                    <a:lnTo>
                      <a:pt x="115" y="155"/>
                    </a:lnTo>
                    <a:lnTo>
                      <a:pt x="115" y="155"/>
                    </a:lnTo>
                    <a:lnTo>
                      <a:pt x="115" y="154"/>
                    </a:lnTo>
                    <a:lnTo>
                      <a:pt x="117" y="154"/>
                    </a:lnTo>
                    <a:lnTo>
                      <a:pt x="117" y="154"/>
                    </a:lnTo>
                    <a:lnTo>
                      <a:pt x="120" y="159"/>
                    </a:lnTo>
                    <a:lnTo>
                      <a:pt x="122" y="159"/>
                    </a:lnTo>
                    <a:close/>
                    <a:moveTo>
                      <a:pt x="130" y="167"/>
                    </a:moveTo>
                    <a:lnTo>
                      <a:pt x="130" y="169"/>
                    </a:lnTo>
                    <a:lnTo>
                      <a:pt x="130" y="167"/>
                    </a:lnTo>
                    <a:lnTo>
                      <a:pt x="127" y="166"/>
                    </a:lnTo>
                    <a:lnTo>
                      <a:pt x="127" y="164"/>
                    </a:lnTo>
                    <a:lnTo>
                      <a:pt x="127" y="162"/>
                    </a:lnTo>
                    <a:lnTo>
                      <a:pt x="129" y="164"/>
                    </a:lnTo>
                    <a:lnTo>
                      <a:pt x="130" y="167"/>
                    </a:lnTo>
                    <a:lnTo>
                      <a:pt x="130" y="167"/>
                    </a:lnTo>
                    <a:close/>
                    <a:moveTo>
                      <a:pt x="98" y="169"/>
                    </a:moveTo>
                    <a:lnTo>
                      <a:pt x="96" y="174"/>
                    </a:lnTo>
                    <a:lnTo>
                      <a:pt x="96" y="172"/>
                    </a:lnTo>
                    <a:lnTo>
                      <a:pt x="96" y="171"/>
                    </a:lnTo>
                    <a:lnTo>
                      <a:pt x="94" y="171"/>
                    </a:lnTo>
                    <a:lnTo>
                      <a:pt x="94" y="169"/>
                    </a:lnTo>
                    <a:lnTo>
                      <a:pt x="94" y="169"/>
                    </a:lnTo>
                    <a:lnTo>
                      <a:pt x="96" y="167"/>
                    </a:lnTo>
                    <a:lnTo>
                      <a:pt x="96" y="164"/>
                    </a:lnTo>
                    <a:lnTo>
                      <a:pt x="98" y="164"/>
                    </a:lnTo>
                    <a:lnTo>
                      <a:pt x="99" y="164"/>
                    </a:lnTo>
                    <a:lnTo>
                      <a:pt x="99" y="164"/>
                    </a:lnTo>
                    <a:lnTo>
                      <a:pt x="99" y="166"/>
                    </a:lnTo>
                    <a:lnTo>
                      <a:pt x="98" y="169"/>
                    </a:lnTo>
                    <a:lnTo>
                      <a:pt x="98" y="169"/>
                    </a:lnTo>
                    <a:close/>
                    <a:moveTo>
                      <a:pt x="103" y="166"/>
                    </a:moveTo>
                    <a:lnTo>
                      <a:pt x="101" y="166"/>
                    </a:lnTo>
                    <a:lnTo>
                      <a:pt x="101" y="166"/>
                    </a:lnTo>
                    <a:lnTo>
                      <a:pt x="101" y="166"/>
                    </a:lnTo>
                    <a:lnTo>
                      <a:pt x="101" y="164"/>
                    </a:lnTo>
                    <a:lnTo>
                      <a:pt x="101" y="164"/>
                    </a:lnTo>
                    <a:lnTo>
                      <a:pt x="103" y="166"/>
                    </a:lnTo>
                    <a:lnTo>
                      <a:pt x="103" y="166"/>
                    </a:lnTo>
                    <a:close/>
                    <a:moveTo>
                      <a:pt x="129" y="171"/>
                    </a:moveTo>
                    <a:lnTo>
                      <a:pt x="134" y="172"/>
                    </a:lnTo>
                    <a:lnTo>
                      <a:pt x="135" y="176"/>
                    </a:lnTo>
                    <a:lnTo>
                      <a:pt x="135" y="179"/>
                    </a:lnTo>
                    <a:lnTo>
                      <a:pt x="135" y="181"/>
                    </a:lnTo>
                    <a:lnTo>
                      <a:pt x="134" y="179"/>
                    </a:lnTo>
                    <a:lnTo>
                      <a:pt x="132" y="178"/>
                    </a:lnTo>
                    <a:lnTo>
                      <a:pt x="130" y="178"/>
                    </a:lnTo>
                    <a:lnTo>
                      <a:pt x="130" y="178"/>
                    </a:lnTo>
                    <a:lnTo>
                      <a:pt x="130" y="176"/>
                    </a:lnTo>
                    <a:lnTo>
                      <a:pt x="129" y="174"/>
                    </a:lnTo>
                    <a:lnTo>
                      <a:pt x="129" y="174"/>
                    </a:lnTo>
                    <a:lnTo>
                      <a:pt x="127" y="174"/>
                    </a:lnTo>
                    <a:lnTo>
                      <a:pt x="125" y="172"/>
                    </a:lnTo>
                    <a:lnTo>
                      <a:pt x="125" y="172"/>
                    </a:lnTo>
                    <a:lnTo>
                      <a:pt x="123" y="172"/>
                    </a:lnTo>
                    <a:lnTo>
                      <a:pt x="122" y="176"/>
                    </a:lnTo>
                    <a:lnTo>
                      <a:pt x="118" y="178"/>
                    </a:lnTo>
                    <a:lnTo>
                      <a:pt x="118" y="176"/>
                    </a:lnTo>
                    <a:lnTo>
                      <a:pt x="120" y="174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0" y="166"/>
                    </a:lnTo>
                    <a:lnTo>
                      <a:pt x="120" y="164"/>
                    </a:lnTo>
                    <a:lnTo>
                      <a:pt x="122" y="166"/>
                    </a:lnTo>
                    <a:lnTo>
                      <a:pt x="125" y="166"/>
                    </a:lnTo>
                    <a:lnTo>
                      <a:pt x="127" y="167"/>
                    </a:lnTo>
                    <a:lnTo>
                      <a:pt x="127" y="167"/>
                    </a:lnTo>
                    <a:lnTo>
                      <a:pt x="129" y="171"/>
                    </a:lnTo>
                    <a:lnTo>
                      <a:pt x="129" y="171"/>
                    </a:lnTo>
                    <a:close/>
                    <a:moveTo>
                      <a:pt x="159" y="166"/>
                    </a:moveTo>
                    <a:lnTo>
                      <a:pt x="159" y="167"/>
                    </a:lnTo>
                    <a:lnTo>
                      <a:pt x="161" y="169"/>
                    </a:lnTo>
                    <a:lnTo>
                      <a:pt x="159" y="169"/>
                    </a:lnTo>
                    <a:lnTo>
                      <a:pt x="161" y="171"/>
                    </a:lnTo>
                    <a:lnTo>
                      <a:pt x="161" y="171"/>
                    </a:lnTo>
                    <a:lnTo>
                      <a:pt x="163" y="171"/>
                    </a:lnTo>
                    <a:lnTo>
                      <a:pt x="164" y="172"/>
                    </a:lnTo>
                    <a:lnTo>
                      <a:pt x="163" y="172"/>
                    </a:lnTo>
                    <a:lnTo>
                      <a:pt x="164" y="174"/>
                    </a:lnTo>
                    <a:lnTo>
                      <a:pt x="163" y="178"/>
                    </a:lnTo>
                    <a:lnTo>
                      <a:pt x="163" y="181"/>
                    </a:lnTo>
                    <a:lnTo>
                      <a:pt x="163" y="181"/>
                    </a:lnTo>
                    <a:lnTo>
                      <a:pt x="163" y="183"/>
                    </a:lnTo>
                    <a:lnTo>
                      <a:pt x="163" y="184"/>
                    </a:lnTo>
                    <a:lnTo>
                      <a:pt x="163" y="184"/>
                    </a:lnTo>
                    <a:lnTo>
                      <a:pt x="164" y="188"/>
                    </a:lnTo>
                    <a:lnTo>
                      <a:pt x="166" y="189"/>
                    </a:lnTo>
                    <a:lnTo>
                      <a:pt x="164" y="189"/>
                    </a:lnTo>
                    <a:lnTo>
                      <a:pt x="164" y="191"/>
                    </a:lnTo>
                    <a:lnTo>
                      <a:pt x="166" y="191"/>
                    </a:lnTo>
                    <a:lnTo>
                      <a:pt x="168" y="193"/>
                    </a:lnTo>
                    <a:lnTo>
                      <a:pt x="168" y="195"/>
                    </a:lnTo>
                    <a:lnTo>
                      <a:pt x="168" y="195"/>
                    </a:lnTo>
                    <a:lnTo>
                      <a:pt x="166" y="193"/>
                    </a:lnTo>
                    <a:lnTo>
                      <a:pt x="166" y="193"/>
                    </a:lnTo>
                    <a:lnTo>
                      <a:pt x="163" y="193"/>
                    </a:lnTo>
                    <a:lnTo>
                      <a:pt x="159" y="193"/>
                    </a:lnTo>
                    <a:lnTo>
                      <a:pt x="158" y="193"/>
                    </a:lnTo>
                    <a:lnTo>
                      <a:pt x="158" y="189"/>
                    </a:lnTo>
                    <a:lnTo>
                      <a:pt x="156" y="189"/>
                    </a:lnTo>
                    <a:lnTo>
                      <a:pt x="154" y="189"/>
                    </a:lnTo>
                    <a:lnTo>
                      <a:pt x="152" y="186"/>
                    </a:lnTo>
                    <a:lnTo>
                      <a:pt x="152" y="184"/>
                    </a:lnTo>
                    <a:lnTo>
                      <a:pt x="154" y="183"/>
                    </a:lnTo>
                    <a:lnTo>
                      <a:pt x="154" y="181"/>
                    </a:lnTo>
                    <a:lnTo>
                      <a:pt x="154" y="181"/>
                    </a:lnTo>
                    <a:lnTo>
                      <a:pt x="152" y="181"/>
                    </a:lnTo>
                    <a:lnTo>
                      <a:pt x="152" y="181"/>
                    </a:lnTo>
                    <a:lnTo>
                      <a:pt x="151" y="179"/>
                    </a:lnTo>
                    <a:lnTo>
                      <a:pt x="151" y="178"/>
                    </a:lnTo>
                    <a:lnTo>
                      <a:pt x="149" y="178"/>
                    </a:lnTo>
                    <a:lnTo>
                      <a:pt x="147" y="176"/>
                    </a:lnTo>
                    <a:lnTo>
                      <a:pt x="146" y="174"/>
                    </a:lnTo>
                    <a:lnTo>
                      <a:pt x="146" y="174"/>
                    </a:lnTo>
                    <a:lnTo>
                      <a:pt x="144" y="172"/>
                    </a:lnTo>
                    <a:lnTo>
                      <a:pt x="142" y="171"/>
                    </a:lnTo>
                    <a:lnTo>
                      <a:pt x="141" y="167"/>
                    </a:lnTo>
                    <a:lnTo>
                      <a:pt x="141" y="166"/>
                    </a:lnTo>
                    <a:lnTo>
                      <a:pt x="146" y="166"/>
                    </a:lnTo>
                    <a:lnTo>
                      <a:pt x="151" y="166"/>
                    </a:lnTo>
                    <a:lnTo>
                      <a:pt x="158" y="164"/>
                    </a:lnTo>
                    <a:lnTo>
                      <a:pt x="159" y="166"/>
                    </a:lnTo>
                    <a:lnTo>
                      <a:pt x="159" y="166"/>
                    </a:lnTo>
                    <a:close/>
                    <a:moveTo>
                      <a:pt x="108" y="169"/>
                    </a:moveTo>
                    <a:lnTo>
                      <a:pt x="108" y="171"/>
                    </a:lnTo>
                    <a:lnTo>
                      <a:pt x="106" y="169"/>
                    </a:lnTo>
                    <a:lnTo>
                      <a:pt x="105" y="167"/>
                    </a:lnTo>
                    <a:lnTo>
                      <a:pt x="105" y="167"/>
                    </a:lnTo>
                    <a:lnTo>
                      <a:pt x="105" y="166"/>
                    </a:lnTo>
                    <a:lnTo>
                      <a:pt x="108" y="166"/>
                    </a:lnTo>
                    <a:lnTo>
                      <a:pt x="110" y="167"/>
                    </a:lnTo>
                    <a:lnTo>
                      <a:pt x="110" y="169"/>
                    </a:lnTo>
                    <a:lnTo>
                      <a:pt x="108" y="169"/>
                    </a:lnTo>
                    <a:lnTo>
                      <a:pt x="108" y="169"/>
                    </a:lnTo>
                    <a:close/>
                    <a:moveTo>
                      <a:pt x="60" y="172"/>
                    </a:moveTo>
                    <a:lnTo>
                      <a:pt x="60" y="172"/>
                    </a:lnTo>
                    <a:lnTo>
                      <a:pt x="62" y="172"/>
                    </a:lnTo>
                    <a:lnTo>
                      <a:pt x="62" y="172"/>
                    </a:lnTo>
                    <a:lnTo>
                      <a:pt x="64" y="172"/>
                    </a:lnTo>
                    <a:lnTo>
                      <a:pt x="65" y="174"/>
                    </a:lnTo>
                    <a:lnTo>
                      <a:pt x="64" y="176"/>
                    </a:lnTo>
                    <a:lnTo>
                      <a:pt x="62" y="176"/>
                    </a:lnTo>
                    <a:lnTo>
                      <a:pt x="62" y="176"/>
                    </a:lnTo>
                    <a:lnTo>
                      <a:pt x="60" y="176"/>
                    </a:lnTo>
                    <a:lnTo>
                      <a:pt x="58" y="176"/>
                    </a:lnTo>
                    <a:lnTo>
                      <a:pt x="57" y="174"/>
                    </a:lnTo>
                    <a:lnTo>
                      <a:pt x="57" y="172"/>
                    </a:lnTo>
                    <a:lnTo>
                      <a:pt x="55" y="172"/>
                    </a:lnTo>
                    <a:lnTo>
                      <a:pt x="55" y="171"/>
                    </a:lnTo>
                    <a:lnTo>
                      <a:pt x="55" y="171"/>
                    </a:lnTo>
                    <a:lnTo>
                      <a:pt x="55" y="171"/>
                    </a:lnTo>
                    <a:lnTo>
                      <a:pt x="55" y="171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7" y="171"/>
                    </a:lnTo>
                    <a:lnTo>
                      <a:pt x="60" y="172"/>
                    </a:lnTo>
                    <a:lnTo>
                      <a:pt x="60" y="172"/>
                    </a:lnTo>
                    <a:lnTo>
                      <a:pt x="60" y="172"/>
                    </a:lnTo>
                    <a:close/>
                    <a:moveTo>
                      <a:pt x="58" y="181"/>
                    </a:moveTo>
                    <a:lnTo>
                      <a:pt x="57" y="183"/>
                    </a:lnTo>
                    <a:lnTo>
                      <a:pt x="57" y="183"/>
                    </a:lnTo>
                    <a:lnTo>
                      <a:pt x="57" y="181"/>
                    </a:lnTo>
                    <a:lnTo>
                      <a:pt x="57" y="181"/>
                    </a:lnTo>
                    <a:lnTo>
                      <a:pt x="55" y="178"/>
                    </a:lnTo>
                    <a:lnTo>
                      <a:pt x="57" y="176"/>
                    </a:lnTo>
                    <a:lnTo>
                      <a:pt x="57" y="176"/>
                    </a:lnTo>
                    <a:lnTo>
                      <a:pt x="58" y="178"/>
                    </a:lnTo>
                    <a:lnTo>
                      <a:pt x="58" y="178"/>
                    </a:lnTo>
                    <a:lnTo>
                      <a:pt x="58" y="179"/>
                    </a:lnTo>
                    <a:lnTo>
                      <a:pt x="58" y="179"/>
                    </a:lnTo>
                    <a:lnTo>
                      <a:pt x="60" y="179"/>
                    </a:lnTo>
                    <a:lnTo>
                      <a:pt x="58" y="181"/>
                    </a:lnTo>
                    <a:lnTo>
                      <a:pt x="58" y="181"/>
                    </a:lnTo>
                    <a:close/>
                    <a:moveTo>
                      <a:pt x="106" y="183"/>
                    </a:moveTo>
                    <a:lnTo>
                      <a:pt x="108" y="184"/>
                    </a:lnTo>
                    <a:lnTo>
                      <a:pt x="110" y="183"/>
                    </a:lnTo>
                    <a:lnTo>
                      <a:pt x="113" y="184"/>
                    </a:lnTo>
                    <a:lnTo>
                      <a:pt x="115" y="184"/>
                    </a:lnTo>
                    <a:lnTo>
                      <a:pt x="113" y="186"/>
                    </a:lnTo>
                    <a:lnTo>
                      <a:pt x="113" y="186"/>
                    </a:lnTo>
                    <a:lnTo>
                      <a:pt x="118" y="184"/>
                    </a:lnTo>
                    <a:lnTo>
                      <a:pt x="118" y="184"/>
                    </a:lnTo>
                    <a:lnTo>
                      <a:pt x="118" y="186"/>
                    </a:lnTo>
                    <a:lnTo>
                      <a:pt x="118" y="188"/>
                    </a:lnTo>
                    <a:lnTo>
                      <a:pt x="118" y="189"/>
                    </a:lnTo>
                    <a:lnTo>
                      <a:pt x="117" y="191"/>
                    </a:lnTo>
                    <a:lnTo>
                      <a:pt x="117" y="193"/>
                    </a:lnTo>
                    <a:lnTo>
                      <a:pt x="115" y="195"/>
                    </a:lnTo>
                    <a:lnTo>
                      <a:pt x="113" y="195"/>
                    </a:lnTo>
                    <a:lnTo>
                      <a:pt x="111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198"/>
                    </a:lnTo>
                    <a:lnTo>
                      <a:pt x="110" y="200"/>
                    </a:lnTo>
                    <a:lnTo>
                      <a:pt x="106" y="201"/>
                    </a:lnTo>
                    <a:lnTo>
                      <a:pt x="99" y="203"/>
                    </a:lnTo>
                    <a:lnTo>
                      <a:pt x="98" y="203"/>
                    </a:lnTo>
                    <a:lnTo>
                      <a:pt x="98" y="205"/>
                    </a:lnTo>
                    <a:lnTo>
                      <a:pt x="96" y="207"/>
                    </a:lnTo>
                    <a:lnTo>
                      <a:pt x="96" y="207"/>
                    </a:lnTo>
                    <a:lnTo>
                      <a:pt x="94" y="205"/>
                    </a:lnTo>
                    <a:lnTo>
                      <a:pt x="94" y="205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6" y="200"/>
                    </a:lnTo>
                    <a:lnTo>
                      <a:pt x="96" y="198"/>
                    </a:lnTo>
                    <a:lnTo>
                      <a:pt x="96" y="196"/>
                    </a:lnTo>
                    <a:lnTo>
                      <a:pt x="98" y="193"/>
                    </a:lnTo>
                    <a:lnTo>
                      <a:pt x="98" y="189"/>
                    </a:lnTo>
                    <a:lnTo>
                      <a:pt x="98" y="183"/>
                    </a:lnTo>
                    <a:lnTo>
                      <a:pt x="98" y="183"/>
                    </a:lnTo>
                    <a:lnTo>
                      <a:pt x="98" y="181"/>
                    </a:lnTo>
                    <a:lnTo>
                      <a:pt x="94" y="181"/>
                    </a:lnTo>
                    <a:lnTo>
                      <a:pt x="94" y="179"/>
                    </a:lnTo>
                    <a:lnTo>
                      <a:pt x="94" y="179"/>
                    </a:lnTo>
                    <a:lnTo>
                      <a:pt x="96" y="178"/>
                    </a:lnTo>
                    <a:lnTo>
                      <a:pt x="96" y="178"/>
                    </a:lnTo>
                    <a:lnTo>
                      <a:pt x="98" y="179"/>
                    </a:lnTo>
                    <a:lnTo>
                      <a:pt x="101" y="181"/>
                    </a:lnTo>
                    <a:lnTo>
                      <a:pt x="105" y="181"/>
                    </a:lnTo>
                    <a:lnTo>
                      <a:pt x="106" y="183"/>
                    </a:lnTo>
                    <a:lnTo>
                      <a:pt x="106" y="183"/>
                    </a:lnTo>
                    <a:close/>
                    <a:moveTo>
                      <a:pt x="151" y="184"/>
                    </a:moveTo>
                    <a:lnTo>
                      <a:pt x="151" y="184"/>
                    </a:lnTo>
                    <a:lnTo>
                      <a:pt x="151" y="184"/>
                    </a:lnTo>
                    <a:lnTo>
                      <a:pt x="149" y="184"/>
                    </a:lnTo>
                    <a:lnTo>
                      <a:pt x="149" y="183"/>
                    </a:lnTo>
                    <a:lnTo>
                      <a:pt x="149" y="181"/>
                    </a:lnTo>
                    <a:lnTo>
                      <a:pt x="149" y="183"/>
                    </a:lnTo>
                    <a:lnTo>
                      <a:pt x="151" y="183"/>
                    </a:lnTo>
                    <a:lnTo>
                      <a:pt x="151" y="184"/>
                    </a:lnTo>
                    <a:lnTo>
                      <a:pt x="151" y="184"/>
                    </a:lnTo>
                    <a:close/>
                    <a:moveTo>
                      <a:pt x="146" y="186"/>
                    </a:moveTo>
                    <a:lnTo>
                      <a:pt x="144" y="186"/>
                    </a:lnTo>
                    <a:lnTo>
                      <a:pt x="142" y="184"/>
                    </a:lnTo>
                    <a:lnTo>
                      <a:pt x="142" y="183"/>
                    </a:lnTo>
                    <a:lnTo>
                      <a:pt x="144" y="183"/>
                    </a:lnTo>
                    <a:lnTo>
                      <a:pt x="144" y="183"/>
                    </a:lnTo>
                    <a:lnTo>
                      <a:pt x="146" y="183"/>
                    </a:lnTo>
                    <a:lnTo>
                      <a:pt x="147" y="184"/>
                    </a:lnTo>
                    <a:lnTo>
                      <a:pt x="146" y="186"/>
                    </a:lnTo>
                    <a:lnTo>
                      <a:pt x="146" y="186"/>
                    </a:lnTo>
                    <a:close/>
                    <a:moveTo>
                      <a:pt x="146" y="189"/>
                    </a:moveTo>
                    <a:lnTo>
                      <a:pt x="147" y="189"/>
                    </a:lnTo>
                    <a:lnTo>
                      <a:pt x="149" y="189"/>
                    </a:lnTo>
                    <a:lnTo>
                      <a:pt x="151" y="188"/>
                    </a:lnTo>
                    <a:lnTo>
                      <a:pt x="152" y="188"/>
                    </a:lnTo>
                    <a:lnTo>
                      <a:pt x="154" y="191"/>
                    </a:lnTo>
                    <a:lnTo>
                      <a:pt x="154" y="191"/>
                    </a:lnTo>
                    <a:lnTo>
                      <a:pt x="154" y="193"/>
                    </a:lnTo>
                    <a:lnTo>
                      <a:pt x="154" y="196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56" y="201"/>
                    </a:lnTo>
                    <a:lnTo>
                      <a:pt x="156" y="201"/>
                    </a:lnTo>
                    <a:lnTo>
                      <a:pt x="158" y="203"/>
                    </a:lnTo>
                    <a:lnTo>
                      <a:pt x="158" y="203"/>
                    </a:lnTo>
                    <a:lnTo>
                      <a:pt x="158" y="207"/>
                    </a:lnTo>
                    <a:lnTo>
                      <a:pt x="159" y="208"/>
                    </a:lnTo>
                    <a:lnTo>
                      <a:pt x="159" y="208"/>
                    </a:lnTo>
                    <a:lnTo>
                      <a:pt x="159" y="210"/>
                    </a:lnTo>
                    <a:lnTo>
                      <a:pt x="156" y="210"/>
                    </a:lnTo>
                    <a:lnTo>
                      <a:pt x="156" y="210"/>
                    </a:lnTo>
                    <a:lnTo>
                      <a:pt x="156" y="212"/>
                    </a:lnTo>
                    <a:lnTo>
                      <a:pt x="156" y="210"/>
                    </a:lnTo>
                    <a:lnTo>
                      <a:pt x="154" y="208"/>
                    </a:lnTo>
                    <a:lnTo>
                      <a:pt x="154" y="208"/>
                    </a:lnTo>
                    <a:lnTo>
                      <a:pt x="154" y="212"/>
                    </a:lnTo>
                    <a:lnTo>
                      <a:pt x="154" y="212"/>
                    </a:lnTo>
                    <a:lnTo>
                      <a:pt x="154" y="213"/>
                    </a:lnTo>
                    <a:lnTo>
                      <a:pt x="152" y="213"/>
                    </a:lnTo>
                    <a:lnTo>
                      <a:pt x="151" y="212"/>
                    </a:lnTo>
                    <a:lnTo>
                      <a:pt x="149" y="212"/>
                    </a:lnTo>
                    <a:lnTo>
                      <a:pt x="149" y="210"/>
                    </a:lnTo>
                    <a:lnTo>
                      <a:pt x="149" y="208"/>
                    </a:lnTo>
                    <a:lnTo>
                      <a:pt x="149" y="207"/>
                    </a:lnTo>
                    <a:lnTo>
                      <a:pt x="151" y="201"/>
                    </a:lnTo>
                    <a:lnTo>
                      <a:pt x="151" y="200"/>
                    </a:lnTo>
                    <a:lnTo>
                      <a:pt x="149" y="200"/>
                    </a:lnTo>
                    <a:lnTo>
                      <a:pt x="149" y="198"/>
                    </a:lnTo>
                    <a:lnTo>
                      <a:pt x="147" y="196"/>
                    </a:lnTo>
                    <a:lnTo>
                      <a:pt x="147" y="196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42" y="193"/>
                    </a:lnTo>
                    <a:lnTo>
                      <a:pt x="142" y="188"/>
                    </a:lnTo>
                    <a:lnTo>
                      <a:pt x="141" y="188"/>
                    </a:lnTo>
                    <a:lnTo>
                      <a:pt x="141" y="186"/>
                    </a:lnTo>
                    <a:lnTo>
                      <a:pt x="141" y="184"/>
                    </a:lnTo>
                    <a:lnTo>
                      <a:pt x="142" y="186"/>
                    </a:lnTo>
                    <a:lnTo>
                      <a:pt x="142" y="186"/>
                    </a:lnTo>
                    <a:lnTo>
                      <a:pt x="144" y="188"/>
                    </a:lnTo>
                    <a:lnTo>
                      <a:pt x="146" y="188"/>
                    </a:lnTo>
                    <a:lnTo>
                      <a:pt x="146" y="189"/>
                    </a:lnTo>
                    <a:lnTo>
                      <a:pt x="146" y="189"/>
                    </a:lnTo>
                    <a:close/>
                    <a:moveTo>
                      <a:pt x="55" y="184"/>
                    </a:moveTo>
                    <a:lnTo>
                      <a:pt x="55" y="186"/>
                    </a:lnTo>
                    <a:lnTo>
                      <a:pt x="55" y="188"/>
                    </a:lnTo>
                    <a:lnTo>
                      <a:pt x="55" y="188"/>
                    </a:lnTo>
                    <a:lnTo>
                      <a:pt x="53" y="188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3" y="186"/>
                    </a:lnTo>
                    <a:lnTo>
                      <a:pt x="55" y="186"/>
                    </a:lnTo>
                    <a:lnTo>
                      <a:pt x="55" y="184"/>
                    </a:lnTo>
                    <a:lnTo>
                      <a:pt x="55" y="184"/>
                    </a:lnTo>
                    <a:close/>
                    <a:moveTo>
                      <a:pt x="7" y="244"/>
                    </a:moveTo>
                    <a:lnTo>
                      <a:pt x="4" y="246"/>
                    </a:lnTo>
                    <a:lnTo>
                      <a:pt x="5" y="244"/>
                    </a:lnTo>
                    <a:lnTo>
                      <a:pt x="5" y="242"/>
                    </a:lnTo>
                    <a:lnTo>
                      <a:pt x="7" y="239"/>
                    </a:lnTo>
                    <a:lnTo>
                      <a:pt x="9" y="239"/>
                    </a:lnTo>
                    <a:lnTo>
                      <a:pt x="10" y="235"/>
                    </a:lnTo>
                    <a:lnTo>
                      <a:pt x="12" y="234"/>
                    </a:lnTo>
                    <a:lnTo>
                      <a:pt x="14" y="232"/>
                    </a:lnTo>
                    <a:lnTo>
                      <a:pt x="17" y="229"/>
                    </a:lnTo>
                    <a:lnTo>
                      <a:pt x="17" y="229"/>
                    </a:lnTo>
                    <a:lnTo>
                      <a:pt x="19" y="229"/>
                    </a:lnTo>
                    <a:lnTo>
                      <a:pt x="21" y="229"/>
                    </a:lnTo>
                    <a:lnTo>
                      <a:pt x="22" y="227"/>
                    </a:lnTo>
                    <a:lnTo>
                      <a:pt x="26" y="222"/>
                    </a:lnTo>
                    <a:lnTo>
                      <a:pt x="29" y="218"/>
                    </a:lnTo>
                    <a:lnTo>
                      <a:pt x="33" y="213"/>
                    </a:lnTo>
                    <a:lnTo>
                      <a:pt x="34" y="213"/>
                    </a:lnTo>
                    <a:lnTo>
                      <a:pt x="36" y="212"/>
                    </a:lnTo>
                    <a:lnTo>
                      <a:pt x="40" y="208"/>
                    </a:lnTo>
                    <a:lnTo>
                      <a:pt x="40" y="207"/>
                    </a:lnTo>
                    <a:lnTo>
                      <a:pt x="41" y="207"/>
                    </a:lnTo>
                    <a:lnTo>
                      <a:pt x="43" y="207"/>
                    </a:lnTo>
                    <a:lnTo>
                      <a:pt x="43" y="205"/>
                    </a:lnTo>
                    <a:lnTo>
                      <a:pt x="45" y="203"/>
                    </a:lnTo>
                    <a:lnTo>
                      <a:pt x="45" y="201"/>
                    </a:lnTo>
                    <a:lnTo>
                      <a:pt x="45" y="200"/>
                    </a:lnTo>
                    <a:lnTo>
                      <a:pt x="43" y="198"/>
                    </a:lnTo>
                    <a:lnTo>
                      <a:pt x="45" y="196"/>
                    </a:lnTo>
                    <a:lnTo>
                      <a:pt x="45" y="195"/>
                    </a:lnTo>
                    <a:lnTo>
                      <a:pt x="48" y="189"/>
                    </a:lnTo>
                    <a:lnTo>
                      <a:pt x="48" y="188"/>
                    </a:lnTo>
                    <a:lnTo>
                      <a:pt x="50" y="189"/>
                    </a:lnTo>
                    <a:lnTo>
                      <a:pt x="50" y="189"/>
                    </a:lnTo>
                    <a:lnTo>
                      <a:pt x="48" y="193"/>
                    </a:lnTo>
                    <a:lnTo>
                      <a:pt x="48" y="193"/>
                    </a:lnTo>
                    <a:lnTo>
                      <a:pt x="50" y="195"/>
                    </a:lnTo>
                    <a:lnTo>
                      <a:pt x="48" y="196"/>
                    </a:lnTo>
                    <a:lnTo>
                      <a:pt x="50" y="201"/>
                    </a:lnTo>
                    <a:lnTo>
                      <a:pt x="52" y="205"/>
                    </a:lnTo>
                    <a:lnTo>
                      <a:pt x="52" y="205"/>
                    </a:lnTo>
                    <a:lnTo>
                      <a:pt x="50" y="207"/>
                    </a:lnTo>
                    <a:lnTo>
                      <a:pt x="50" y="207"/>
                    </a:lnTo>
                    <a:lnTo>
                      <a:pt x="46" y="208"/>
                    </a:lnTo>
                    <a:lnTo>
                      <a:pt x="46" y="208"/>
                    </a:lnTo>
                    <a:lnTo>
                      <a:pt x="45" y="210"/>
                    </a:lnTo>
                    <a:lnTo>
                      <a:pt x="43" y="212"/>
                    </a:lnTo>
                    <a:lnTo>
                      <a:pt x="43" y="213"/>
                    </a:lnTo>
                    <a:lnTo>
                      <a:pt x="43" y="213"/>
                    </a:lnTo>
                    <a:lnTo>
                      <a:pt x="38" y="215"/>
                    </a:lnTo>
                    <a:lnTo>
                      <a:pt x="36" y="215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4" y="218"/>
                    </a:lnTo>
                    <a:lnTo>
                      <a:pt x="31" y="225"/>
                    </a:lnTo>
                    <a:lnTo>
                      <a:pt x="29" y="227"/>
                    </a:lnTo>
                    <a:lnTo>
                      <a:pt x="28" y="229"/>
                    </a:lnTo>
                    <a:lnTo>
                      <a:pt x="26" y="230"/>
                    </a:lnTo>
                    <a:lnTo>
                      <a:pt x="24" y="230"/>
                    </a:lnTo>
                    <a:lnTo>
                      <a:pt x="22" y="232"/>
                    </a:lnTo>
                    <a:lnTo>
                      <a:pt x="21" y="234"/>
                    </a:lnTo>
                    <a:lnTo>
                      <a:pt x="19" y="235"/>
                    </a:lnTo>
                    <a:lnTo>
                      <a:pt x="17" y="237"/>
                    </a:lnTo>
                    <a:lnTo>
                      <a:pt x="16" y="239"/>
                    </a:lnTo>
                    <a:lnTo>
                      <a:pt x="14" y="241"/>
                    </a:lnTo>
                    <a:lnTo>
                      <a:pt x="10" y="241"/>
                    </a:lnTo>
                    <a:lnTo>
                      <a:pt x="10" y="242"/>
                    </a:lnTo>
                    <a:lnTo>
                      <a:pt x="10" y="242"/>
                    </a:lnTo>
                    <a:lnTo>
                      <a:pt x="9" y="244"/>
                    </a:lnTo>
                    <a:lnTo>
                      <a:pt x="9" y="244"/>
                    </a:lnTo>
                    <a:lnTo>
                      <a:pt x="7" y="244"/>
                    </a:lnTo>
                    <a:lnTo>
                      <a:pt x="7" y="244"/>
                    </a:lnTo>
                    <a:close/>
                    <a:moveTo>
                      <a:pt x="130" y="189"/>
                    </a:moveTo>
                    <a:lnTo>
                      <a:pt x="132" y="193"/>
                    </a:lnTo>
                    <a:lnTo>
                      <a:pt x="130" y="193"/>
                    </a:lnTo>
                    <a:lnTo>
                      <a:pt x="129" y="191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30" y="189"/>
                    </a:lnTo>
                    <a:close/>
                    <a:moveTo>
                      <a:pt x="123" y="225"/>
                    </a:moveTo>
                    <a:lnTo>
                      <a:pt x="122" y="225"/>
                    </a:lnTo>
                    <a:lnTo>
                      <a:pt x="122" y="225"/>
                    </a:lnTo>
                    <a:lnTo>
                      <a:pt x="122" y="224"/>
                    </a:lnTo>
                    <a:lnTo>
                      <a:pt x="123" y="217"/>
                    </a:lnTo>
                    <a:lnTo>
                      <a:pt x="123" y="215"/>
                    </a:lnTo>
                    <a:lnTo>
                      <a:pt x="125" y="212"/>
                    </a:lnTo>
                    <a:lnTo>
                      <a:pt x="127" y="208"/>
                    </a:lnTo>
                    <a:lnTo>
                      <a:pt x="129" y="205"/>
                    </a:lnTo>
                    <a:lnTo>
                      <a:pt x="130" y="203"/>
                    </a:lnTo>
                    <a:lnTo>
                      <a:pt x="132" y="200"/>
                    </a:lnTo>
                    <a:lnTo>
                      <a:pt x="134" y="196"/>
                    </a:lnTo>
                    <a:lnTo>
                      <a:pt x="134" y="195"/>
                    </a:lnTo>
                    <a:lnTo>
                      <a:pt x="134" y="195"/>
                    </a:lnTo>
                    <a:lnTo>
                      <a:pt x="134" y="193"/>
                    </a:lnTo>
                    <a:lnTo>
                      <a:pt x="134" y="191"/>
                    </a:lnTo>
                    <a:lnTo>
                      <a:pt x="135" y="189"/>
                    </a:lnTo>
                    <a:lnTo>
                      <a:pt x="135" y="191"/>
                    </a:lnTo>
                    <a:lnTo>
                      <a:pt x="135" y="193"/>
                    </a:lnTo>
                    <a:lnTo>
                      <a:pt x="135" y="195"/>
                    </a:lnTo>
                    <a:lnTo>
                      <a:pt x="135" y="195"/>
                    </a:lnTo>
                    <a:lnTo>
                      <a:pt x="135" y="196"/>
                    </a:lnTo>
                    <a:lnTo>
                      <a:pt x="135" y="200"/>
                    </a:lnTo>
                    <a:lnTo>
                      <a:pt x="135" y="203"/>
                    </a:lnTo>
                    <a:lnTo>
                      <a:pt x="135" y="207"/>
                    </a:lnTo>
                    <a:lnTo>
                      <a:pt x="134" y="208"/>
                    </a:lnTo>
                    <a:lnTo>
                      <a:pt x="132" y="210"/>
                    </a:lnTo>
                    <a:lnTo>
                      <a:pt x="130" y="210"/>
                    </a:lnTo>
                    <a:lnTo>
                      <a:pt x="129" y="212"/>
                    </a:lnTo>
                    <a:lnTo>
                      <a:pt x="129" y="215"/>
                    </a:lnTo>
                    <a:lnTo>
                      <a:pt x="127" y="217"/>
                    </a:lnTo>
                    <a:lnTo>
                      <a:pt x="125" y="222"/>
                    </a:lnTo>
                    <a:lnTo>
                      <a:pt x="123" y="225"/>
                    </a:lnTo>
                    <a:lnTo>
                      <a:pt x="123" y="225"/>
                    </a:lnTo>
                    <a:close/>
                    <a:moveTo>
                      <a:pt x="118" y="232"/>
                    </a:moveTo>
                    <a:lnTo>
                      <a:pt x="117" y="232"/>
                    </a:lnTo>
                    <a:lnTo>
                      <a:pt x="115" y="232"/>
                    </a:lnTo>
                    <a:lnTo>
                      <a:pt x="115" y="232"/>
                    </a:lnTo>
                    <a:lnTo>
                      <a:pt x="113" y="227"/>
                    </a:lnTo>
                    <a:lnTo>
                      <a:pt x="111" y="227"/>
                    </a:lnTo>
                    <a:lnTo>
                      <a:pt x="110" y="225"/>
                    </a:lnTo>
                    <a:lnTo>
                      <a:pt x="108" y="225"/>
                    </a:lnTo>
                    <a:lnTo>
                      <a:pt x="106" y="225"/>
                    </a:lnTo>
                    <a:lnTo>
                      <a:pt x="105" y="220"/>
                    </a:lnTo>
                    <a:lnTo>
                      <a:pt x="105" y="218"/>
                    </a:lnTo>
                    <a:lnTo>
                      <a:pt x="105" y="217"/>
                    </a:lnTo>
                    <a:lnTo>
                      <a:pt x="105" y="215"/>
                    </a:lnTo>
                    <a:lnTo>
                      <a:pt x="106" y="215"/>
                    </a:lnTo>
                    <a:lnTo>
                      <a:pt x="108" y="215"/>
                    </a:lnTo>
                    <a:lnTo>
                      <a:pt x="110" y="215"/>
                    </a:lnTo>
                    <a:lnTo>
                      <a:pt x="113" y="213"/>
                    </a:lnTo>
                    <a:lnTo>
                      <a:pt x="113" y="212"/>
                    </a:lnTo>
                    <a:lnTo>
                      <a:pt x="113" y="210"/>
                    </a:lnTo>
                    <a:lnTo>
                      <a:pt x="113" y="207"/>
                    </a:lnTo>
                    <a:lnTo>
                      <a:pt x="111" y="205"/>
                    </a:lnTo>
                    <a:lnTo>
                      <a:pt x="113" y="203"/>
                    </a:lnTo>
                    <a:lnTo>
                      <a:pt x="113" y="203"/>
                    </a:lnTo>
                    <a:lnTo>
                      <a:pt x="115" y="201"/>
                    </a:lnTo>
                    <a:lnTo>
                      <a:pt x="115" y="200"/>
                    </a:lnTo>
                    <a:lnTo>
                      <a:pt x="115" y="198"/>
                    </a:lnTo>
                    <a:lnTo>
                      <a:pt x="115" y="198"/>
                    </a:lnTo>
                    <a:lnTo>
                      <a:pt x="117" y="196"/>
                    </a:lnTo>
                    <a:lnTo>
                      <a:pt x="120" y="196"/>
                    </a:lnTo>
                    <a:lnTo>
                      <a:pt x="120" y="195"/>
                    </a:lnTo>
                    <a:lnTo>
                      <a:pt x="125" y="196"/>
                    </a:lnTo>
                    <a:lnTo>
                      <a:pt x="127" y="198"/>
                    </a:lnTo>
                    <a:lnTo>
                      <a:pt x="127" y="200"/>
                    </a:lnTo>
                    <a:lnTo>
                      <a:pt x="125" y="201"/>
                    </a:lnTo>
                    <a:lnTo>
                      <a:pt x="125" y="203"/>
                    </a:lnTo>
                    <a:lnTo>
                      <a:pt x="123" y="207"/>
                    </a:lnTo>
                    <a:lnTo>
                      <a:pt x="122" y="208"/>
                    </a:lnTo>
                    <a:lnTo>
                      <a:pt x="122" y="212"/>
                    </a:lnTo>
                    <a:lnTo>
                      <a:pt x="120" y="213"/>
                    </a:lnTo>
                    <a:lnTo>
                      <a:pt x="118" y="215"/>
                    </a:lnTo>
                    <a:lnTo>
                      <a:pt x="118" y="217"/>
                    </a:lnTo>
                    <a:lnTo>
                      <a:pt x="118" y="220"/>
                    </a:lnTo>
                    <a:lnTo>
                      <a:pt x="118" y="222"/>
                    </a:lnTo>
                    <a:lnTo>
                      <a:pt x="118" y="222"/>
                    </a:lnTo>
                    <a:lnTo>
                      <a:pt x="122" y="227"/>
                    </a:lnTo>
                    <a:lnTo>
                      <a:pt x="122" y="227"/>
                    </a:lnTo>
                    <a:lnTo>
                      <a:pt x="122" y="229"/>
                    </a:lnTo>
                    <a:lnTo>
                      <a:pt x="122" y="230"/>
                    </a:lnTo>
                    <a:lnTo>
                      <a:pt x="120" y="232"/>
                    </a:lnTo>
                    <a:lnTo>
                      <a:pt x="120" y="232"/>
                    </a:lnTo>
                    <a:lnTo>
                      <a:pt x="118" y="232"/>
                    </a:lnTo>
                    <a:lnTo>
                      <a:pt x="118" y="232"/>
                    </a:lnTo>
                    <a:close/>
                    <a:moveTo>
                      <a:pt x="108" y="205"/>
                    </a:moveTo>
                    <a:lnTo>
                      <a:pt x="108" y="207"/>
                    </a:lnTo>
                    <a:lnTo>
                      <a:pt x="108" y="207"/>
                    </a:lnTo>
                    <a:lnTo>
                      <a:pt x="106" y="207"/>
                    </a:lnTo>
                    <a:lnTo>
                      <a:pt x="106" y="205"/>
                    </a:lnTo>
                    <a:lnTo>
                      <a:pt x="106" y="203"/>
                    </a:lnTo>
                    <a:lnTo>
                      <a:pt x="108" y="201"/>
                    </a:lnTo>
                    <a:lnTo>
                      <a:pt x="108" y="201"/>
                    </a:lnTo>
                    <a:lnTo>
                      <a:pt x="110" y="200"/>
                    </a:lnTo>
                    <a:lnTo>
                      <a:pt x="110" y="200"/>
                    </a:lnTo>
                    <a:lnTo>
                      <a:pt x="110" y="201"/>
                    </a:lnTo>
                    <a:lnTo>
                      <a:pt x="110" y="201"/>
                    </a:lnTo>
                    <a:lnTo>
                      <a:pt x="110" y="205"/>
                    </a:lnTo>
                    <a:lnTo>
                      <a:pt x="108" y="205"/>
                    </a:lnTo>
                    <a:lnTo>
                      <a:pt x="108" y="205"/>
                    </a:lnTo>
                    <a:close/>
                    <a:moveTo>
                      <a:pt x="141" y="203"/>
                    </a:moveTo>
                    <a:lnTo>
                      <a:pt x="141" y="203"/>
                    </a:lnTo>
                    <a:lnTo>
                      <a:pt x="141" y="201"/>
                    </a:lnTo>
                    <a:lnTo>
                      <a:pt x="142" y="201"/>
                    </a:lnTo>
                    <a:lnTo>
                      <a:pt x="142" y="201"/>
                    </a:lnTo>
                    <a:lnTo>
                      <a:pt x="142" y="203"/>
                    </a:lnTo>
                    <a:lnTo>
                      <a:pt x="141" y="203"/>
                    </a:lnTo>
                    <a:lnTo>
                      <a:pt x="141" y="203"/>
                    </a:lnTo>
                    <a:close/>
                    <a:moveTo>
                      <a:pt x="57" y="205"/>
                    </a:moveTo>
                    <a:lnTo>
                      <a:pt x="53" y="207"/>
                    </a:lnTo>
                    <a:lnTo>
                      <a:pt x="53" y="203"/>
                    </a:lnTo>
                    <a:lnTo>
                      <a:pt x="55" y="201"/>
                    </a:lnTo>
                    <a:lnTo>
                      <a:pt x="57" y="203"/>
                    </a:lnTo>
                    <a:lnTo>
                      <a:pt x="58" y="203"/>
                    </a:lnTo>
                    <a:lnTo>
                      <a:pt x="57" y="205"/>
                    </a:lnTo>
                    <a:lnTo>
                      <a:pt x="57" y="205"/>
                    </a:lnTo>
                    <a:lnTo>
                      <a:pt x="57" y="205"/>
                    </a:lnTo>
                    <a:close/>
                    <a:moveTo>
                      <a:pt x="168" y="217"/>
                    </a:moveTo>
                    <a:lnTo>
                      <a:pt x="166" y="217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64" y="213"/>
                    </a:lnTo>
                    <a:lnTo>
                      <a:pt x="163" y="212"/>
                    </a:lnTo>
                    <a:lnTo>
                      <a:pt x="164" y="212"/>
                    </a:lnTo>
                    <a:lnTo>
                      <a:pt x="164" y="208"/>
                    </a:lnTo>
                    <a:lnTo>
                      <a:pt x="164" y="208"/>
                    </a:lnTo>
                    <a:lnTo>
                      <a:pt x="166" y="207"/>
                    </a:lnTo>
                    <a:lnTo>
                      <a:pt x="166" y="207"/>
                    </a:lnTo>
                    <a:lnTo>
                      <a:pt x="166" y="207"/>
                    </a:lnTo>
                    <a:lnTo>
                      <a:pt x="168" y="207"/>
                    </a:lnTo>
                    <a:lnTo>
                      <a:pt x="166" y="210"/>
                    </a:lnTo>
                    <a:lnTo>
                      <a:pt x="168" y="213"/>
                    </a:lnTo>
                    <a:lnTo>
                      <a:pt x="168" y="215"/>
                    </a:lnTo>
                    <a:lnTo>
                      <a:pt x="168" y="215"/>
                    </a:lnTo>
                    <a:lnTo>
                      <a:pt x="168" y="217"/>
                    </a:lnTo>
                    <a:lnTo>
                      <a:pt x="168" y="217"/>
                    </a:lnTo>
                    <a:close/>
                    <a:moveTo>
                      <a:pt x="146" y="218"/>
                    </a:moveTo>
                    <a:lnTo>
                      <a:pt x="146" y="220"/>
                    </a:lnTo>
                    <a:lnTo>
                      <a:pt x="144" y="220"/>
                    </a:lnTo>
                    <a:lnTo>
                      <a:pt x="144" y="220"/>
                    </a:lnTo>
                    <a:lnTo>
                      <a:pt x="142" y="222"/>
                    </a:lnTo>
                    <a:lnTo>
                      <a:pt x="142" y="222"/>
                    </a:lnTo>
                    <a:lnTo>
                      <a:pt x="137" y="222"/>
                    </a:lnTo>
                    <a:lnTo>
                      <a:pt x="134" y="222"/>
                    </a:lnTo>
                    <a:lnTo>
                      <a:pt x="132" y="220"/>
                    </a:lnTo>
                    <a:lnTo>
                      <a:pt x="132" y="218"/>
                    </a:lnTo>
                    <a:lnTo>
                      <a:pt x="132" y="218"/>
                    </a:lnTo>
                    <a:lnTo>
                      <a:pt x="132" y="217"/>
                    </a:lnTo>
                    <a:lnTo>
                      <a:pt x="134" y="217"/>
                    </a:lnTo>
                    <a:lnTo>
                      <a:pt x="135" y="215"/>
                    </a:lnTo>
                    <a:lnTo>
                      <a:pt x="137" y="213"/>
                    </a:lnTo>
                    <a:lnTo>
                      <a:pt x="139" y="212"/>
                    </a:lnTo>
                    <a:lnTo>
                      <a:pt x="141" y="212"/>
                    </a:lnTo>
                    <a:lnTo>
                      <a:pt x="142" y="212"/>
                    </a:lnTo>
                    <a:lnTo>
                      <a:pt x="142" y="212"/>
                    </a:lnTo>
                    <a:lnTo>
                      <a:pt x="142" y="212"/>
                    </a:lnTo>
                    <a:lnTo>
                      <a:pt x="144" y="213"/>
                    </a:lnTo>
                    <a:lnTo>
                      <a:pt x="146" y="213"/>
                    </a:lnTo>
                    <a:lnTo>
                      <a:pt x="146" y="217"/>
                    </a:lnTo>
                    <a:lnTo>
                      <a:pt x="146" y="218"/>
                    </a:lnTo>
                    <a:lnTo>
                      <a:pt x="146" y="218"/>
                    </a:lnTo>
                    <a:lnTo>
                      <a:pt x="146" y="218"/>
                    </a:lnTo>
                    <a:close/>
                    <a:moveTo>
                      <a:pt x="159" y="215"/>
                    </a:moveTo>
                    <a:lnTo>
                      <a:pt x="159" y="217"/>
                    </a:lnTo>
                    <a:lnTo>
                      <a:pt x="158" y="213"/>
                    </a:lnTo>
                    <a:lnTo>
                      <a:pt x="156" y="212"/>
                    </a:lnTo>
                    <a:lnTo>
                      <a:pt x="158" y="212"/>
                    </a:lnTo>
                    <a:lnTo>
                      <a:pt x="158" y="212"/>
                    </a:lnTo>
                    <a:lnTo>
                      <a:pt x="159" y="215"/>
                    </a:lnTo>
                    <a:lnTo>
                      <a:pt x="159" y="215"/>
                    </a:lnTo>
                    <a:close/>
                    <a:moveTo>
                      <a:pt x="175" y="218"/>
                    </a:moveTo>
                    <a:lnTo>
                      <a:pt x="175" y="218"/>
                    </a:lnTo>
                    <a:lnTo>
                      <a:pt x="173" y="218"/>
                    </a:lnTo>
                    <a:lnTo>
                      <a:pt x="173" y="217"/>
                    </a:lnTo>
                    <a:lnTo>
                      <a:pt x="175" y="213"/>
                    </a:lnTo>
                    <a:lnTo>
                      <a:pt x="176" y="215"/>
                    </a:lnTo>
                    <a:lnTo>
                      <a:pt x="175" y="217"/>
                    </a:lnTo>
                    <a:lnTo>
                      <a:pt x="175" y="217"/>
                    </a:lnTo>
                    <a:lnTo>
                      <a:pt x="176" y="218"/>
                    </a:lnTo>
                    <a:lnTo>
                      <a:pt x="176" y="218"/>
                    </a:lnTo>
                    <a:lnTo>
                      <a:pt x="175" y="218"/>
                    </a:lnTo>
                    <a:lnTo>
                      <a:pt x="175" y="218"/>
                    </a:lnTo>
                    <a:close/>
                    <a:moveTo>
                      <a:pt x="173" y="227"/>
                    </a:moveTo>
                    <a:lnTo>
                      <a:pt x="175" y="229"/>
                    </a:lnTo>
                    <a:lnTo>
                      <a:pt x="176" y="229"/>
                    </a:lnTo>
                    <a:lnTo>
                      <a:pt x="176" y="232"/>
                    </a:lnTo>
                    <a:lnTo>
                      <a:pt x="176" y="232"/>
                    </a:lnTo>
                    <a:lnTo>
                      <a:pt x="178" y="235"/>
                    </a:lnTo>
                    <a:lnTo>
                      <a:pt x="180" y="237"/>
                    </a:lnTo>
                    <a:lnTo>
                      <a:pt x="178" y="239"/>
                    </a:lnTo>
                    <a:lnTo>
                      <a:pt x="178" y="239"/>
                    </a:lnTo>
                    <a:lnTo>
                      <a:pt x="176" y="241"/>
                    </a:lnTo>
                    <a:lnTo>
                      <a:pt x="176" y="242"/>
                    </a:lnTo>
                    <a:lnTo>
                      <a:pt x="176" y="242"/>
                    </a:lnTo>
                    <a:lnTo>
                      <a:pt x="178" y="242"/>
                    </a:lnTo>
                    <a:lnTo>
                      <a:pt x="180" y="244"/>
                    </a:lnTo>
                    <a:lnTo>
                      <a:pt x="180" y="247"/>
                    </a:lnTo>
                    <a:lnTo>
                      <a:pt x="182" y="249"/>
                    </a:lnTo>
                    <a:lnTo>
                      <a:pt x="182" y="251"/>
                    </a:lnTo>
                    <a:lnTo>
                      <a:pt x="182" y="254"/>
                    </a:lnTo>
                    <a:lnTo>
                      <a:pt x="182" y="256"/>
                    </a:lnTo>
                    <a:lnTo>
                      <a:pt x="183" y="258"/>
                    </a:lnTo>
                    <a:lnTo>
                      <a:pt x="183" y="258"/>
                    </a:lnTo>
                    <a:lnTo>
                      <a:pt x="183" y="259"/>
                    </a:lnTo>
                    <a:lnTo>
                      <a:pt x="185" y="261"/>
                    </a:lnTo>
                    <a:lnTo>
                      <a:pt x="185" y="266"/>
                    </a:lnTo>
                    <a:lnTo>
                      <a:pt x="185" y="268"/>
                    </a:lnTo>
                    <a:lnTo>
                      <a:pt x="183" y="270"/>
                    </a:lnTo>
                    <a:lnTo>
                      <a:pt x="182" y="271"/>
                    </a:lnTo>
                    <a:lnTo>
                      <a:pt x="178" y="275"/>
                    </a:lnTo>
                    <a:lnTo>
                      <a:pt x="176" y="275"/>
                    </a:lnTo>
                    <a:lnTo>
                      <a:pt x="176" y="275"/>
                    </a:lnTo>
                    <a:lnTo>
                      <a:pt x="178" y="278"/>
                    </a:lnTo>
                    <a:lnTo>
                      <a:pt x="178" y="282"/>
                    </a:lnTo>
                    <a:lnTo>
                      <a:pt x="176" y="285"/>
                    </a:lnTo>
                    <a:lnTo>
                      <a:pt x="176" y="283"/>
                    </a:lnTo>
                    <a:lnTo>
                      <a:pt x="175" y="282"/>
                    </a:lnTo>
                    <a:lnTo>
                      <a:pt x="175" y="278"/>
                    </a:lnTo>
                    <a:lnTo>
                      <a:pt x="175" y="275"/>
                    </a:lnTo>
                    <a:lnTo>
                      <a:pt x="173" y="273"/>
                    </a:lnTo>
                    <a:lnTo>
                      <a:pt x="173" y="271"/>
                    </a:lnTo>
                    <a:lnTo>
                      <a:pt x="171" y="270"/>
                    </a:lnTo>
                    <a:lnTo>
                      <a:pt x="170" y="266"/>
                    </a:lnTo>
                    <a:lnTo>
                      <a:pt x="170" y="266"/>
                    </a:lnTo>
                    <a:lnTo>
                      <a:pt x="168" y="268"/>
                    </a:lnTo>
                    <a:lnTo>
                      <a:pt x="166" y="268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64" y="271"/>
                    </a:lnTo>
                    <a:lnTo>
                      <a:pt x="163" y="275"/>
                    </a:lnTo>
                    <a:lnTo>
                      <a:pt x="161" y="276"/>
                    </a:lnTo>
                    <a:lnTo>
                      <a:pt x="161" y="278"/>
                    </a:lnTo>
                    <a:lnTo>
                      <a:pt x="163" y="280"/>
                    </a:lnTo>
                    <a:lnTo>
                      <a:pt x="163" y="280"/>
                    </a:lnTo>
                    <a:lnTo>
                      <a:pt x="164" y="282"/>
                    </a:lnTo>
                    <a:lnTo>
                      <a:pt x="164" y="283"/>
                    </a:lnTo>
                    <a:lnTo>
                      <a:pt x="166" y="287"/>
                    </a:lnTo>
                    <a:lnTo>
                      <a:pt x="166" y="292"/>
                    </a:lnTo>
                    <a:lnTo>
                      <a:pt x="166" y="293"/>
                    </a:lnTo>
                    <a:lnTo>
                      <a:pt x="163" y="299"/>
                    </a:lnTo>
                    <a:lnTo>
                      <a:pt x="161" y="299"/>
                    </a:lnTo>
                    <a:lnTo>
                      <a:pt x="159" y="299"/>
                    </a:lnTo>
                    <a:lnTo>
                      <a:pt x="159" y="297"/>
                    </a:lnTo>
                    <a:lnTo>
                      <a:pt x="158" y="295"/>
                    </a:lnTo>
                    <a:lnTo>
                      <a:pt x="159" y="293"/>
                    </a:lnTo>
                    <a:lnTo>
                      <a:pt x="159" y="290"/>
                    </a:lnTo>
                    <a:lnTo>
                      <a:pt x="158" y="290"/>
                    </a:lnTo>
                    <a:lnTo>
                      <a:pt x="158" y="290"/>
                    </a:lnTo>
                    <a:lnTo>
                      <a:pt x="158" y="290"/>
                    </a:lnTo>
                    <a:lnTo>
                      <a:pt x="156" y="293"/>
                    </a:lnTo>
                    <a:lnTo>
                      <a:pt x="154" y="293"/>
                    </a:lnTo>
                    <a:lnTo>
                      <a:pt x="154" y="293"/>
                    </a:lnTo>
                    <a:lnTo>
                      <a:pt x="152" y="293"/>
                    </a:lnTo>
                    <a:lnTo>
                      <a:pt x="147" y="292"/>
                    </a:lnTo>
                    <a:lnTo>
                      <a:pt x="142" y="288"/>
                    </a:lnTo>
                    <a:lnTo>
                      <a:pt x="139" y="287"/>
                    </a:lnTo>
                    <a:lnTo>
                      <a:pt x="135" y="283"/>
                    </a:lnTo>
                    <a:lnTo>
                      <a:pt x="135" y="282"/>
                    </a:lnTo>
                    <a:lnTo>
                      <a:pt x="135" y="278"/>
                    </a:lnTo>
                    <a:lnTo>
                      <a:pt x="134" y="275"/>
                    </a:lnTo>
                    <a:lnTo>
                      <a:pt x="134" y="273"/>
                    </a:lnTo>
                    <a:lnTo>
                      <a:pt x="134" y="273"/>
                    </a:lnTo>
                    <a:lnTo>
                      <a:pt x="135" y="270"/>
                    </a:lnTo>
                    <a:lnTo>
                      <a:pt x="137" y="270"/>
                    </a:lnTo>
                    <a:lnTo>
                      <a:pt x="137" y="268"/>
                    </a:lnTo>
                    <a:lnTo>
                      <a:pt x="139" y="268"/>
                    </a:lnTo>
                    <a:lnTo>
                      <a:pt x="139" y="266"/>
                    </a:lnTo>
                    <a:lnTo>
                      <a:pt x="139" y="264"/>
                    </a:lnTo>
                    <a:lnTo>
                      <a:pt x="139" y="264"/>
                    </a:lnTo>
                    <a:lnTo>
                      <a:pt x="135" y="261"/>
                    </a:lnTo>
                    <a:lnTo>
                      <a:pt x="134" y="259"/>
                    </a:lnTo>
                    <a:lnTo>
                      <a:pt x="130" y="258"/>
                    </a:lnTo>
                    <a:lnTo>
                      <a:pt x="129" y="258"/>
                    </a:lnTo>
                    <a:lnTo>
                      <a:pt x="129" y="256"/>
                    </a:lnTo>
                    <a:lnTo>
                      <a:pt x="127" y="256"/>
                    </a:lnTo>
                    <a:lnTo>
                      <a:pt x="127" y="256"/>
                    </a:lnTo>
                    <a:lnTo>
                      <a:pt x="125" y="256"/>
                    </a:lnTo>
                    <a:lnTo>
                      <a:pt x="125" y="258"/>
                    </a:lnTo>
                    <a:lnTo>
                      <a:pt x="125" y="259"/>
                    </a:lnTo>
                    <a:lnTo>
                      <a:pt x="125" y="259"/>
                    </a:lnTo>
                    <a:lnTo>
                      <a:pt x="123" y="264"/>
                    </a:lnTo>
                    <a:lnTo>
                      <a:pt x="122" y="263"/>
                    </a:lnTo>
                    <a:lnTo>
                      <a:pt x="118" y="263"/>
                    </a:lnTo>
                    <a:lnTo>
                      <a:pt x="118" y="261"/>
                    </a:lnTo>
                    <a:lnTo>
                      <a:pt x="118" y="259"/>
                    </a:lnTo>
                    <a:lnTo>
                      <a:pt x="118" y="259"/>
                    </a:lnTo>
                    <a:lnTo>
                      <a:pt x="117" y="259"/>
                    </a:lnTo>
                    <a:lnTo>
                      <a:pt x="117" y="261"/>
                    </a:lnTo>
                    <a:lnTo>
                      <a:pt x="115" y="261"/>
                    </a:lnTo>
                    <a:lnTo>
                      <a:pt x="113" y="263"/>
                    </a:lnTo>
                    <a:lnTo>
                      <a:pt x="113" y="263"/>
                    </a:lnTo>
                    <a:lnTo>
                      <a:pt x="111" y="261"/>
                    </a:lnTo>
                    <a:lnTo>
                      <a:pt x="111" y="258"/>
                    </a:lnTo>
                    <a:lnTo>
                      <a:pt x="110" y="258"/>
                    </a:lnTo>
                    <a:lnTo>
                      <a:pt x="108" y="258"/>
                    </a:lnTo>
                    <a:lnTo>
                      <a:pt x="106" y="259"/>
                    </a:lnTo>
                    <a:lnTo>
                      <a:pt x="105" y="259"/>
                    </a:lnTo>
                    <a:lnTo>
                      <a:pt x="105" y="261"/>
                    </a:lnTo>
                    <a:lnTo>
                      <a:pt x="103" y="266"/>
                    </a:lnTo>
                    <a:lnTo>
                      <a:pt x="101" y="270"/>
                    </a:lnTo>
                    <a:lnTo>
                      <a:pt x="99" y="273"/>
                    </a:lnTo>
                    <a:lnTo>
                      <a:pt x="99" y="273"/>
                    </a:lnTo>
                    <a:lnTo>
                      <a:pt x="98" y="275"/>
                    </a:lnTo>
                    <a:lnTo>
                      <a:pt x="96" y="273"/>
                    </a:lnTo>
                    <a:lnTo>
                      <a:pt x="96" y="273"/>
                    </a:lnTo>
                    <a:lnTo>
                      <a:pt x="94" y="271"/>
                    </a:lnTo>
                    <a:lnTo>
                      <a:pt x="94" y="268"/>
                    </a:lnTo>
                    <a:lnTo>
                      <a:pt x="96" y="266"/>
                    </a:lnTo>
                    <a:lnTo>
                      <a:pt x="98" y="264"/>
                    </a:lnTo>
                    <a:lnTo>
                      <a:pt x="98" y="259"/>
                    </a:lnTo>
                    <a:lnTo>
                      <a:pt x="99" y="258"/>
                    </a:lnTo>
                    <a:lnTo>
                      <a:pt x="99" y="256"/>
                    </a:lnTo>
                    <a:lnTo>
                      <a:pt x="101" y="254"/>
                    </a:lnTo>
                    <a:lnTo>
                      <a:pt x="103" y="253"/>
                    </a:lnTo>
                    <a:lnTo>
                      <a:pt x="103" y="253"/>
                    </a:lnTo>
                    <a:lnTo>
                      <a:pt x="108" y="251"/>
                    </a:lnTo>
                    <a:lnTo>
                      <a:pt x="110" y="251"/>
                    </a:lnTo>
                    <a:lnTo>
                      <a:pt x="111" y="251"/>
                    </a:lnTo>
                    <a:lnTo>
                      <a:pt x="113" y="251"/>
                    </a:lnTo>
                    <a:lnTo>
                      <a:pt x="115" y="249"/>
                    </a:lnTo>
                    <a:lnTo>
                      <a:pt x="115" y="247"/>
                    </a:lnTo>
                    <a:lnTo>
                      <a:pt x="115" y="246"/>
                    </a:lnTo>
                    <a:lnTo>
                      <a:pt x="117" y="246"/>
                    </a:lnTo>
                    <a:lnTo>
                      <a:pt x="117" y="244"/>
                    </a:lnTo>
                    <a:lnTo>
                      <a:pt x="117" y="244"/>
                    </a:lnTo>
                    <a:lnTo>
                      <a:pt x="118" y="244"/>
                    </a:lnTo>
                    <a:lnTo>
                      <a:pt x="122" y="242"/>
                    </a:lnTo>
                    <a:lnTo>
                      <a:pt x="122" y="242"/>
                    </a:lnTo>
                    <a:lnTo>
                      <a:pt x="123" y="241"/>
                    </a:lnTo>
                    <a:lnTo>
                      <a:pt x="123" y="239"/>
                    </a:lnTo>
                    <a:lnTo>
                      <a:pt x="125" y="241"/>
                    </a:lnTo>
                    <a:lnTo>
                      <a:pt x="127" y="241"/>
                    </a:lnTo>
                    <a:lnTo>
                      <a:pt x="129" y="241"/>
                    </a:lnTo>
                    <a:lnTo>
                      <a:pt x="130" y="242"/>
                    </a:lnTo>
                    <a:lnTo>
                      <a:pt x="132" y="244"/>
                    </a:lnTo>
                    <a:lnTo>
                      <a:pt x="132" y="246"/>
                    </a:lnTo>
                    <a:lnTo>
                      <a:pt x="132" y="249"/>
                    </a:lnTo>
                    <a:lnTo>
                      <a:pt x="132" y="251"/>
                    </a:lnTo>
                    <a:lnTo>
                      <a:pt x="130" y="253"/>
                    </a:lnTo>
                    <a:lnTo>
                      <a:pt x="130" y="253"/>
                    </a:lnTo>
                    <a:lnTo>
                      <a:pt x="134" y="251"/>
                    </a:lnTo>
                    <a:lnTo>
                      <a:pt x="135" y="251"/>
                    </a:lnTo>
                    <a:lnTo>
                      <a:pt x="137" y="249"/>
                    </a:lnTo>
                    <a:lnTo>
                      <a:pt x="139" y="249"/>
                    </a:lnTo>
                    <a:lnTo>
                      <a:pt x="139" y="247"/>
                    </a:lnTo>
                    <a:lnTo>
                      <a:pt x="141" y="246"/>
                    </a:lnTo>
                    <a:lnTo>
                      <a:pt x="141" y="244"/>
                    </a:lnTo>
                    <a:lnTo>
                      <a:pt x="142" y="242"/>
                    </a:lnTo>
                    <a:lnTo>
                      <a:pt x="142" y="242"/>
                    </a:lnTo>
                    <a:lnTo>
                      <a:pt x="144" y="241"/>
                    </a:lnTo>
                    <a:lnTo>
                      <a:pt x="147" y="242"/>
                    </a:lnTo>
                    <a:lnTo>
                      <a:pt x="149" y="242"/>
                    </a:lnTo>
                    <a:lnTo>
                      <a:pt x="149" y="241"/>
                    </a:lnTo>
                    <a:lnTo>
                      <a:pt x="149" y="235"/>
                    </a:lnTo>
                    <a:lnTo>
                      <a:pt x="151" y="235"/>
                    </a:lnTo>
                    <a:lnTo>
                      <a:pt x="151" y="234"/>
                    </a:lnTo>
                    <a:lnTo>
                      <a:pt x="152" y="235"/>
                    </a:lnTo>
                    <a:lnTo>
                      <a:pt x="154" y="235"/>
                    </a:lnTo>
                    <a:lnTo>
                      <a:pt x="156" y="237"/>
                    </a:lnTo>
                    <a:lnTo>
                      <a:pt x="158" y="235"/>
                    </a:lnTo>
                    <a:lnTo>
                      <a:pt x="158" y="234"/>
                    </a:lnTo>
                    <a:lnTo>
                      <a:pt x="159" y="234"/>
                    </a:lnTo>
                    <a:lnTo>
                      <a:pt x="161" y="234"/>
                    </a:lnTo>
                    <a:lnTo>
                      <a:pt x="163" y="234"/>
                    </a:lnTo>
                    <a:lnTo>
                      <a:pt x="164" y="230"/>
                    </a:lnTo>
                    <a:lnTo>
                      <a:pt x="164" y="229"/>
                    </a:lnTo>
                    <a:lnTo>
                      <a:pt x="161" y="220"/>
                    </a:lnTo>
                    <a:lnTo>
                      <a:pt x="163" y="218"/>
                    </a:lnTo>
                    <a:lnTo>
                      <a:pt x="164" y="218"/>
                    </a:lnTo>
                    <a:lnTo>
                      <a:pt x="166" y="222"/>
                    </a:lnTo>
                    <a:lnTo>
                      <a:pt x="171" y="224"/>
                    </a:lnTo>
                    <a:lnTo>
                      <a:pt x="173" y="225"/>
                    </a:lnTo>
                    <a:lnTo>
                      <a:pt x="173" y="227"/>
                    </a:lnTo>
                    <a:lnTo>
                      <a:pt x="173" y="227"/>
                    </a:lnTo>
                    <a:close/>
                    <a:moveTo>
                      <a:pt x="173" y="222"/>
                    </a:moveTo>
                    <a:lnTo>
                      <a:pt x="173" y="224"/>
                    </a:lnTo>
                    <a:lnTo>
                      <a:pt x="171" y="222"/>
                    </a:lnTo>
                    <a:lnTo>
                      <a:pt x="171" y="220"/>
                    </a:lnTo>
                    <a:lnTo>
                      <a:pt x="173" y="218"/>
                    </a:lnTo>
                    <a:lnTo>
                      <a:pt x="173" y="220"/>
                    </a:lnTo>
                    <a:lnTo>
                      <a:pt x="173" y="222"/>
                    </a:lnTo>
                    <a:lnTo>
                      <a:pt x="173" y="222"/>
                    </a:lnTo>
                    <a:close/>
                    <a:moveTo>
                      <a:pt x="129" y="229"/>
                    </a:moveTo>
                    <a:lnTo>
                      <a:pt x="129" y="232"/>
                    </a:lnTo>
                    <a:lnTo>
                      <a:pt x="127" y="232"/>
                    </a:lnTo>
                    <a:lnTo>
                      <a:pt x="125" y="232"/>
                    </a:lnTo>
                    <a:lnTo>
                      <a:pt x="125" y="230"/>
                    </a:lnTo>
                    <a:lnTo>
                      <a:pt x="125" y="230"/>
                    </a:lnTo>
                    <a:lnTo>
                      <a:pt x="125" y="230"/>
                    </a:lnTo>
                    <a:lnTo>
                      <a:pt x="127" y="229"/>
                    </a:lnTo>
                    <a:lnTo>
                      <a:pt x="129" y="229"/>
                    </a:lnTo>
                    <a:lnTo>
                      <a:pt x="129" y="229"/>
                    </a:lnTo>
                    <a:close/>
                    <a:moveTo>
                      <a:pt x="151" y="230"/>
                    </a:moveTo>
                    <a:lnTo>
                      <a:pt x="149" y="232"/>
                    </a:lnTo>
                    <a:lnTo>
                      <a:pt x="147" y="232"/>
                    </a:lnTo>
                    <a:lnTo>
                      <a:pt x="147" y="230"/>
                    </a:lnTo>
                    <a:lnTo>
                      <a:pt x="147" y="230"/>
                    </a:lnTo>
                    <a:lnTo>
                      <a:pt x="149" y="229"/>
                    </a:lnTo>
                    <a:lnTo>
                      <a:pt x="149" y="229"/>
                    </a:lnTo>
                    <a:lnTo>
                      <a:pt x="149" y="230"/>
                    </a:lnTo>
                    <a:lnTo>
                      <a:pt x="151" y="230"/>
                    </a:lnTo>
                    <a:lnTo>
                      <a:pt x="151" y="230"/>
                    </a:lnTo>
                    <a:close/>
                    <a:moveTo>
                      <a:pt x="7" y="249"/>
                    </a:moveTo>
                    <a:lnTo>
                      <a:pt x="5" y="249"/>
                    </a:lnTo>
                    <a:lnTo>
                      <a:pt x="5" y="247"/>
                    </a:lnTo>
                    <a:lnTo>
                      <a:pt x="5" y="247"/>
                    </a:lnTo>
                    <a:lnTo>
                      <a:pt x="7" y="247"/>
                    </a:lnTo>
                    <a:lnTo>
                      <a:pt x="7" y="247"/>
                    </a:lnTo>
                    <a:lnTo>
                      <a:pt x="7" y="249"/>
                    </a:lnTo>
                    <a:lnTo>
                      <a:pt x="7" y="249"/>
                    </a:lnTo>
                    <a:close/>
                    <a:moveTo>
                      <a:pt x="2" y="256"/>
                    </a:moveTo>
                    <a:lnTo>
                      <a:pt x="0" y="258"/>
                    </a:lnTo>
                    <a:lnTo>
                      <a:pt x="0" y="256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2" y="253"/>
                    </a:lnTo>
                    <a:lnTo>
                      <a:pt x="2" y="256"/>
                    </a:lnTo>
                    <a:close/>
                    <a:moveTo>
                      <a:pt x="115" y="264"/>
                    </a:moveTo>
                    <a:lnTo>
                      <a:pt x="115" y="264"/>
                    </a:lnTo>
                    <a:lnTo>
                      <a:pt x="115" y="266"/>
                    </a:lnTo>
                    <a:lnTo>
                      <a:pt x="113" y="266"/>
                    </a:lnTo>
                    <a:lnTo>
                      <a:pt x="111" y="266"/>
                    </a:lnTo>
                    <a:lnTo>
                      <a:pt x="111" y="264"/>
                    </a:lnTo>
                    <a:lnTo>
                      <a:pt x="111" y="264"/>
                    </a:lnTo>
                    <a:lnTo>
                      <a:pt x="113" y="264"/>
                    </a:lnTo>
                    <a:lnTo>
                      <a:pt x="113" y="264"/>
                    </a:lnTo>
                    <a:lnTo>
                      <a:pt x="115" y="264"/>
                    </a:lnTo>
                    <a:lnTo>
                      <a:pt x="115" y="264"/>
                    </a:lnTo>
                    <a:close/>
                    <a:moveTo>
                      <a:pt x="170" y="273"/>
                    </a:moveTo>
                    <a:lnTo>
                      <a:pt x="168" y="275"/>
                    </a:lnTo>
                    <a:lnTo>
                      <a:pt x="168" y="271"/>
                    </a:lnTo>
                    <a:lnTo>
                      <a:pt x="166" y="271"/>
                    </a:lnTo>
                    <a:lnTo>
                      <a:pt x="168" y="270"/>
                    </a:lnTo>
                    <a:lnTo>
                      <a:pt x="170" y="270"/>
                    </a:lnTo>
                    <a:lnTo>
                      <a:pt x="170" y="273"/>
                    </a:lnTo>
                    <a:lnTo>
                      <a:pt x="170" y="273"/>
                    </a:lnTo>
                    <a:close/>
                    <a:moveTo>
                      <a:pt x="98" y="283"/>
                    </a:moveTo>
                    <a:lnTo>
                      <a:pt x="96" y="283"/>
                    </a:lnTo>
                    <a:lnTo>
                      <a:pt x="96" y="283"/>
                    </a:lnTo>
                    <a:lnTo>
                      <a:pt x="94" y="282"/>
                    </a:lnTo>
                    <a:lnTo>
                      <a:pt x="94" y="280"/>
                    </a:lnTo>
                    <a:lnTo>
                      <a:pt x="93" y="280"/>
                    </a:lnTo>
                    <a:lnTo>
                      <a:pt x="93" y="278"/>
                    </a:lnTo>
                    <a:lnTo>
                      <a:pt x="94" y="278"/>
                    </a:lnTo>
                    <a:lnTo>
                      <a:pt x="98" y="276"/>
                    </a:lnTo>
                    <a:lnTo>
                      <a:pt x="101" y="280"/>
                    </a:lnTo>
                    <a:lnTo>
                      <a:pt x="103" y="280"/>
                    </a:lnTo>
                    <a:lnTo>
                      <a:pt x="101" y="280"/>
                    </a:lnTo>
                    <a:lnTo>
                      <a:pt x="99" y="282"/>
                    </a:lnTo>
                    <a:lnTo>
                      <a:pt x="98" y="283"/>
                    </a:lnTo>
                    <a:lnTo>
                      <a:pt x="98" y="283"/>
                    </a:lnTo>
                    <a:close/>
                    <a:moveTo>
                      <a:pt x="81" y="290"/>
                    </a:moveTo>
                    <a:lnTo>
                      <a:pt x="81" y="292"/>
                    </a:lnTo>
                    <a:lnTo>
                      <a:pt x="82" y="292"/>
                    </a:lnTo>
                    <a:lnTo>
                      <a:pt x="84" y="292"/>
                    </a:lnTo>
                    <a:lnTo>
                      <a:pt x="86" y="292"/>
                    </a:lnTo>
                    <a:lnTo>
                      <a:pt x="86" y="292"/>
                    </a:lnTo>
                    <a:lnTo>
                      <a:pt x="82" y="293"/>
                    </a:lnTo>
                    <a:lnTo>
                      <a:pt x="81" y="292"/>
                    </a:lnTo>
                    <a:lnTo>
                      <a:pt x="79" y="293"/>
                    </a:lnTo>
                    <a:lnTo>
                      <a:pt x="77" y="293"/>
                    </a:lnTo>
                    <a:lnTo>
                      <a:pt x="75" y="293"/>
                    </a:lnTo>
                    <a:lnTo>
                      <a:pt x="75" y="292"/>
                    </a:lnTo>
                    <a:lnTo>
                      <a:pt x="75" y="292"/>
                    </a:lnTo>
                    <a:lnTo>
                      <a:pt x="77" y="290"/>
                    </a:lnTo>
                    <a:lnTo>
                      <a:pt x="81" y="290"/>
                    </a:lnTo>
                    <a:close/>
                    <a:moveTo>
                      <a:pt x="64" y="305"/>
                    </a:moveTo>
                    <a:lnTo>
                      <a:pt x="62" y="307"/>
                    </a:lnTo>
                    <a:lnTo>
                      <a:pt x="62" y="307"/>
                    </a:lnTo>
                    <a:lnTo>
                      <a:pt x="60" y="307"/>
                    </a:lnTo>
                    <a:lnTo>
                      <a:pt x="60" y="307"/>
                    </a:lnTo>
                    <a:lnTo>
                      <a:pt x="60" y="307"/>
                    </a:lnTo>
                    <a:lnTo>
                      <a:pt x="58" y="307"/>
                    </a:lnTo>
                    <a:lnTo>
                      <a:pt x="57" y="309"/>
                    </a:lnTo>
                    <a:lnTo>
                      <a:pt x="55" y="309"/>
                    </a:lnTo>
                    <a:lnTo>
                      <a:pt x="55" y="309"/>
                    </a:lnTo>
                    <a:lnTo>
                      <a:pt x="55" y="309"/>
                    </a:lnTo>
                    <a:lnTo>
                      <a:pt x="58" y="305"/>
                    </a:lnTo>
                    <a:lnTo>
                      <a:pt x="60" y="305"/>
                    </a:lnTo>
                    <a:lnTo>
                      <a:pt x="62" y="304"/>
                    </a:lnTo>
                    <a:lnTo>
                      <a:pt x="62" y="304"/>
                    </a:lnTo>
                    <a:lnTo>
                      <a:pt x="62" y="305"/>
                    </a:lnTo>
                    <a:lnTo>
                      <a:pt x="64" y="305"/>
                    </a:lnTo>
                    <a:lnTo>
                      <a:pt x="64" y="30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49" name="Freeform 184"/>
              <p:cNvSpPr>
                <a:spLocks/>
              </p:cNvSpPr>
              <p:nvPr/>
            </p:nvSpPr>
            <p:spPr bwMode="auto">
              <a:xfrm>
                <a:off x="4805" y="2289"/>
                <a:ext cx="325" cy="295"/>
              </a:xfrm>
              <a:custGeom>
                <a:avLst/>
                <a:gdLst>
                  <a:gd name="T0" fmla="*/ 282 w 325"/>
                  <a:gd name="T1" fmla="*/ 7 h 295"/>
                  <a:gd name="T2" fmla="*/ 289 w 325"/>
                  <a:gd name="T3" fmla="*/ 22 h 295"/>
                  <a:gd name="T4" fmla="*/ 300 w 325"/>
                  <a:gd name="T5" fmla="*/ 27 h 295"/>
                  <a:gd name="T6" fmla="*/ 320 w 325"/>
                  <a:gd name="T7" fmla="*/ 37 h 295"/>
                  <a:gd name="T8" fmla="*/ 310 w 325"/>
                  <a:gd name="T9" fmla="*/ 47 h 295"/>
                  <a:gd name="T10" fmla="*/ 294 w 325"/>
                  <a:gd name="T11" fmla="*/ 56 h 295"/>
                  <a:gd name="T12" fmla="*/ 270 w 325"/>
                  <a:gd name="T13" fmla="*/ 56 h 295"/>
                  <a:gd name="T14" fmla="*/ 248 w 325"/>
                  <a:gd name="T15" fmla="*/ 61 h 295"/>
                  <a:gd name="T16" fmla="*/ 252 w 325"/>
                  <a:gd name="T17" fmla="*/ 71 h 295"/>
                  <a:gd name="T18" fmla="*/ 252 w 325"/>
                  <a:gd name="T19" fmla="*/ 80 h 295"/>
                  <a:gd name="T20" fmla="*/ 253 w 325"/>
                  <a:gd name="T21" fmla="*/ 90 h 295"/>
                  <a:gd name="T22" fmla="*/ 264 w 325"/>
                  <a:gd name="T23" fmla="*/ 100 h 295"/>
                  <a:gd name="T24" fmla="*/ 277 w 325"/>
                  <a:gd name="T25" fmla="*/ 109 h 295"/>
                  <a:gd name="T26" fmla="*/ 262 w 325"/>
                  <a:gd name="T27" fmla="*/ 122 h 295"/>
                  <a:gd name="T28" fmla="*/ 260 w 325"/>
                  <a:gd name="T29" fmla="*/ 141 h 295"/>
                  <a:gd name="T30" fmla="*/ 248 w 325"/>
                  <a:gd name="T31" fmla="*/ 158 h 295"/>
                  <a:gd name="T32" fmla="*/ 226 w 325"/>
                  <a:gd name="T33" fmla="*/ 186 h 295"/>
                  <a:gd name="T34" fmla="*/ 205 w 325"/>
                  <a:gd name="T35" fmla="*/ 208 h 295"/>
                  <a:gd name="T36" fmla="*/ 185 w 325"/>
                  <a:gd name="T37" fmla="*/ 204 h 295"/>
                  <a:gd name="T38" fmla="*/ 168 w 325"/>
                  <a:gd name="T39" fmla="*/ 221 h 295"/>
                  <a:gd name="T40" fmla="*/ 176 w 325"/>
                  <a:gd name="T41" fmla="*/ 235 h 295"/>
                  <a:gd name="T42" fmla="*/ 182 w 325"/>
                  <a:gd name="T43" fmla="*/ 254 h 295"/>
                  <a:gd name="T44" fmla="*/ 192 w 325"/>
                  <a:gd name="T45" fmla="*/ 267 h 295"/>
                  <a:gd name="T46" fmla="*/ 195 w 325"/>
                  <a:gd name="T47" fmla="*/ 281 h 295"/>
                  <a:gd name="T48" fmla="*/ 187 w 325"/>
                  <a:gd name="T49" fmla="*/ 283 h 295"/>
                  <a:gd name="T50" fmla="*/ 170 w 325"/>
                  <a:gd name="T51" fmla="*/ 286 h 295"/>
                  <a:gd name="T52" fmla="*/ 152 w 325"/>
                  <a:gd name="T53" fmla="*/ 284 h 295"/>
                  <a:gd name="T54" fmla="*/ 142 w 325"/>
                  <a:gd name="T55" fmla="*/ 291 h 295"/>
                  <a:gd name="T56" fmla="*/ 134 w 325"/>
                  <a:gd name="T57" fmla="*/ 293 h 295"/>
                  <a:gd name="T58" fmla="*/ 123 w 325"/>
                  <a:gd name="T59" fmla="*/ 286 h 295"/>
                  <a:gd name="T60" fmla="*/ 108 w 325"/>
                  <a:gd name="T61" fmla="*/ 259 h 295"/>
                  <a:gd name="T62" fmla="*/ 105 w 325"/>
                  <a:gd name="T63" fmla="*/ 259 h 295"/>
                  <a:gd name="T64" fmla="*/ 63 w 325"/>
                  <a:gd name="T65" fmla="*/ 262 h 295"/>
                  <a:gd name="T66" fmla="*/ 45 w 325"/>
                  <a:gd name="T67" fmla="*/ 264 h 295"/>
                  <a:gd name="T68" fmla="*/ 24 w 325"/>
                  <a:gd name="T69" fmla="*/ 266 h 295"/>
                  <a:gd name="T70" fmla="*/ 17 w 325"/>
                  <a:gd name="T71" fmla="*/ 252 h 295"/>
                  <a:gd name="T72" fmla="*/ 27 w 325"/>
                  <a:gd name="T73" fmla="*/ 238 h 295"/>
                  <a:gd name="T74" fmla="*/ 45 w 325"/>
                  <a:gd name="T75" fmla="*/ 230 h 295"/>
                  <a:gd name="T76" fmla="*/ 39 w 325"/>
                  <a:gd name="T77" fmla="*/ 221 h 295"/>
                  <a:gd name="T78" fmla="*/ 36 w 325"/>
                  <a:gd name="T79" fmla="*/ 201 h 295"/>
                  <a:gd name="T80" fmla="*/ 17 w 325"/>
                  <a:gd name="T81" fmla="*/ 191 h 295"/>
                  <a:gd name="T82" fmla="*/ 7 w 325"/>
                  <a:gd name="T83" fmla="*/ 167 h 295"/>
                  <a:gd name="T84" fmla="*/ 65 w 325"/>
                  <a:gd name="T85" fmla="*/ 172 h 295"/>
                  <a:gd name="T86" fmla="*/ 98 w 325"/>
                  <a:gd name="T87" fmla="*/ 167 h 295"/>
                  <a:gd name="T88" fmla="*/ 105 w 325"/>
                  <a:gd name="T89" fmla="*/ 148 h 295"/>
                  <a:gd name="T90" fmla="*/ 118 w 325"/>
                  <a:gd name="T91" fmla="*/ 133 h 295"/>
                  <a:gd name="T92" fmla="*/ 128 w 325"/>
                  <a:gd name="T93" fmla="*/ 128 h 295"/>
                  <a:gd name="T94" fmla="*/ 149 w 325"/>
                  <a:gd name="T95" fmla="*/ 121 h 295"/>
                  <a:gd name="T96" fmla="*/ 161 w 325"/>
                  <a:gd name="T97" fmla="*/ 107 h 295"/>
                  <a:gd name="T98" fmla="*/ 176 w 325"/>
                  <a:gd name="T99" fmla="*/ 90 h 295"/>
                  <a:gd name="T100" fmla="*/ 182 w 325"/>
                  <a:gd name="T101" fmla="*/ 71 h 295"/>
                  <a:gd name="T102" fmla="*/ 193 w 325"/>
                  <a:gd name="T103" fmla="*/ 59 h 295"/>
                  <a:gd name="T104" fmla="*/ 205 w 325"/>
                  <a:gd name="T105" fmla="*/ 46 h 295"/>
                  <a:gd name="T106" fmla="*/ 205 w 325"/>
                  <a:gd name="T107" fmla="*/ 35 h 295"/>
                  <a:gd name="T108" fmla="*/ 204 w 325"/>
                  <a:gd name="T109" fmla="*/ 18 h 295"/>
                  <a:gd name="T110" fmla="*/ 221 w 325"/>
                  <a:gd name="T111" fmla="*/ 7 h 295"/>
                  <a:gd name="T112" fmla="*/ 250 w 325"/>
                  <a:gd name="T113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5" h="295">
                    <a:moveTo>
                      <a:pt x="269" y="1"/>
                    </a:moveTo>
                    <a:lnTo>
                      <a:pt x="269" y="1"/>
                    </a:lnTo>
                    <a:lnTo>
                      <a:pt x="270" y="1"/>
                    </a:lnTo>
                    <a:lnTo>
                      <a:pt x="272" y="1"/>
                    </a:lnTo>
                    <a:lnTo>
                      <a:pt x="274" y="1"/>
                    </a:lnTo>
                    <a:lnTo>
                      <a:pt x="277" y="3"/>
                    </a:lnTo>
                    <a:lnTo>
                      <a:pt x="279" y="3"/>
                    </a:lnTo>
                    <a:lnTo>
                      <a:pt x="279" y="7"/>
                    </a:lnTo>
                    <a:lnTo>
                      <a:pt x="281" y="8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8"/>
                    </a:lnTo>
                    <a:lnTo>
                      <a:pt x="288" y="10"/>
                    </a:lnTo>
                    <a:lnTo>
                      <a:pt x="288" y="10"/>
                    </a:lnTo>
                    <a:lnTo>
                      <a:pt x="289" y="12"/>
                    </a:lnTo>
                    <a:lnTo>
                      <a:pt x="289" y="13"/>
                    </a:lnTo>
                    <a:lnTo>
                      <a:pt x="289" y="15"/>
                    </a:lnTo>
                    <a:lnTo>
                      <a:pt x="289" y="20"/>
                    </a:lnTo>
                    <a:lnTo>
                      <a:pt x="289" y="22"/>
                    </a:lnTo>
                    <a:lnTo>
                      <a:pt x="289" y="22"/>
                    </a:lnTo>
                    <a:lnTo>
                      <a:pt x="289" y="24"/>
                    </a:lnTo>
                    <a:lnTo>
                      <a:pt x="289" y="24"/>
                    </a:lnTo>
                    <a:lnTo>
                      <a:pt x="291" y="25"/>
                    </a:lnTo>
                    <a:lnTo>
                      <a:pt x="293" y="25"/>
                    </a:lnTo>
                    <a:lnTo>
                      <a:pt x="293" y="25"/>
                    </a:lnTo>
                    <a:lnTo>
                      <a:pt x="293" y="29"/>
                    </a:lnTo>
                    <a:lnTo>
                      <a:pt x="294" y="29"/>
                    </a:lnTo>
                    <a:lnTo>
                      <a:pt x="296" y="29"/>
                    </a:lnTo>
                    <a:lnTo>
                      <a:pt x="298" y="29"/>
                    </a:lnTo>
                    <a:lnTo>
                      <a:pt x="300" y="27"/>
                    </a:lnTo>
                    <a:lnTo>
                      <a:pt x="301" y="27"/>
                    </a:lnTo>
                    <a:lnTo>
                      <a:pt x="301" y="30"/>
                    </a:lnTo>
                    <a:lnTo>
                      <a:pt x="303" y="30"/>
                    </a:lnTo>
                    <a:lnTo>
                      <a:pt x="305" y="32"/>
                    </a:lnTo>
                    <a:lnTo>
                      <a:pt x="305" y="32"/>
                    </a:lnTo>
                    <a:lnTo>
                      <a:pt x="308" y="34"/>
                    </a:lnTo>
                    <a:lnTo>
                      <a:pt x="312" y="35"/>
                    </a:lnTo>
                    <a:lnTo>
                      <a:pt x="315" y="35"/>
                    </a:lnTo>
                    <a:lnTo>
                      <a:pt x="318" y="37"/>
                    </a:lnTo>
                    <a:lnTo>
                      <a:pt x="320" y="37"/>
                    </a:lnTo>
                    <a:lnTo>
                      <a:pt x="320" y="37"/>
                    </a:lnTo>
                    <a:lnTo>
                      <a:pt x="324" y="37"/>
                    </a:lnTo>
                    <a:lnTo>
                      <a:pt x="325" y="37"/>
                    </a:lnTo>
                    <a:lnTo>
                      <a:pt x="324" y="37"/>
                    </a:lnTo>
                    <a:lnTo>
                      <a:pt x="320" y="39"/>
                    </a:lnTo>
                    <a:lnTo>
                      <a:pt x="318" y="41"/>
                    </a:lnTo>
                    <a:lnTo>
                      <a:pt x="315" y="42"/>
                    </a:lnTo>
                    <a:lnTo>
                      <a:pt x="313" y="44"/>
                    </a:lnTo>
                    <a:lnTo>
                      <a:pt x="312" y="46"/>
                    </a:lnTo>
                    <a:lnTo>
                      <a:pt x="310" y="47"/>
                    </a:lnTo>
                    <a:lnTo>
                      <a:pt x="310" y="49"/>
                    </a:lnTo>
                    <a:lnTo>
                      <a:pt x="308" y="49"/>
                    </a:lnTo>
                    <a:lnTo>
                      <a:pt x="306" y="51"/>
                    </a:lnTo>
                    <a:lnTo>
                      <a:pt x="305" y="51"/>
                    </a:lnTo>
                    <a:lnTo>
                      <a:pt x="305" y="51"/>
                    </a:lnTo>
                    <a:lnTo>
                      <a:pt x="305" y="53"/>
                    </a:lnTo>
                    <a:lnTo>
                      <a:pt x="301" y="54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294" y="56"/>
                    </a:lnTo>
                    <a:lnTo>
                      <a:pt x="291" y="56"/>
                    </a:lnTo>
                    <a:lnTo>
                      <a:pt x="289" y="58"/>
                    </a:lnTo>
                    <a:lnTo>
                      <a:pt x="288" y="58"/>
                    </a:lnTo>
                    <a:lnTo>
                      <a:pt x="284" y="59"/>
                    </a:lnTo>
                    <a:lnTo>
                      <a:pt x="282" y="59"/>
                    </a:lnTo>
                    <a:lnTo>
                      <a:pt x="281" y="59"/>
                    </a:lnTo>
                    <a:lnTo>
                      <a:pt x="276" y="58"/>
                    </a:lnTo>
                    <a:lnTo>
                      <a:pt x="276" y="56"/>
                    </a:lnTo>
                    <a:lnTo>
                      <a:pt x="274" y="56"/>
                    </a:lnTo>
                    <a:lnTo>
                      <a:pt x="270" y="56"/>
                    </a:lnTo>
                    <a:lnTo>
                      <a:pt x="267" y="56"/>
                    </a:lnTo>
                    <a:lnTo>
                      <a:pt x="264" y="54"/>
                    </a:lnTo>
                    <a:lnTo>
                      <a:pt x="262" y="54"/>
                    </a:lnTo>
                    <a:lnTo>
                      <a:pt x="259" y="54"/>
                    </a:lnTo>
                    <a:lnTo>
                      <a:pt x="255" y="54"/>
                    </a:lnTo>
                    <a:lnTo>
                      <a:pt x="253" y="56"/>
                    </a:lnTo>
                    <a:lnTo>
                      <a:pt x="252" y="56"/>
                    </a:lnTo>
                    <a:lnTo>
                      <a:pt x="250" y="59"/>
                    </a:lnTo>
                    <a:lnTo>
                      <a:pt x="250" y="59"/>
                    </a:lnTo>
                    <a:lnTo>
                      <a:pt x="248" y="61"/>
                    </a:lnTo>
                    <a:lnTo>
                      <a:pt x="248" y="63"/>
                    </a:lnTo>
                    <a:lnTo>
                      <a:pt x="248" y="64"/>
                    </a:lnTo>
                    <a:lnTo>
                      <a:pt x="250" y="64"/>
                    </a:lnTo>
                    <a:lnTo>
                      <a:pt x="252" y="66"/>
                    </a:lnTo>
                    <a:lnTo>
                      <a:pt x="252" y="66"/>
                    </a:lnTo>
                    <a:lnTo>
                      <a:pt x="252" y="68"/>
                    </a:lnTo>
                    <a:lnTo>
                      <a:pt x="250" y="70"/>
                    </a:lnTo>
                    <a:lnTo>
                      <a:pt x="250" y="70"/>
                    </a:lnTo>
                    <a:lnTo>
                      <a:pt x="250" y="70"/>
                    </a:lnTo>
                    <a:lnTo>
                      <a:pt x="252" y="71"/>
                    </a:lnTo>
                    <a:lnTo>
                      <a:pt x="255" y="71"/>
                    </a:lnTo>
                    <a:lnTo>
                      <a:pt x="257" y="71"/>
                    </a:lnTo>
                    <a:lnTo>
                      <a:pt x="257" y="71"/>
                    </a:lnTo>
                    <a:lnTo>
                      <a:pt x="257" y="73"/>
                    </a:lnTo>
                    <a:lnTo>
                      <a:pt x="257" y="73"/>
                    </a:lnTo>
                    <a:lnTo>
                      <a:pt x="253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2" y="78"/>
                    </a:lnTo>
                    <a:lnTo>
                      <a:pt x="252" y="80"/>
                    </a:lnTo>
                    <a:lnTo>
                      <a:pt x="253" y="80"/>
                    </a:lnTo>
                    <a:lnTo>
                      <a:pt x="255" y="82"/>
                    </a:lnTo>
                    <a:lnTo>
                      <a:pt x="255" y="83"/>
                    </a:lnTo>
                    <a:lnTo>
                      <a:pt x="255" y="83"/>
                    </a:lnTo>
                    <a:lnTo>
                      <a:pt x="255" y="85"/>
                    </a:lnTo>
                    <a:lnTo>
                      <a:pt x="253" y="87"/>
                    </a:lnTo>
                    <a:lnTo>
                      <a:pt x="252" y="88"/>
                    </a:lnTo>
                    <a:lnTo>
                      <a:pt x="252" y="88"/>
                    </a:lnTo>
                    <a:lnTo>
                      <a:pt x="252" y="90"/>
                    </a:lnTo>
                    <a:lnTo>
                      <a:pt x="253" y="90"/>
                    </a:lnTo>
                    <a:lnTo>
                      <a:pt x="255" y="92"/>
                    </a:lnTo>
                    <a:lnTo>
                      <a:pt x="257" y="93"/>
                    </a:lnTo>
                    <a:lnTo>
                      <a:pt x="257" y="93"/>
                    </a:lnTo>
                    <a:lnTo>
                      <a:pt x="259" y="93"/>
                    </a:lnTo>
                    <a:lnTo>
                      <a:pt x="259" y="95"/>
                    </a:lnTo>
                    <a:lnTo>
                      <a:pt x="259" y="97"/>
                    </a:lnTo>
                    <a:lnTo>
                      <a:pt x="259" y="99"/>
                    </a:lnTo>
                    <a:lnTo>
                      <a:pt x="259" y="99"/>
                    </a:lnTo>
                    <a:lnTo>
                      <a:pt x="262" y="99"/>
                    </a:lnTo>
                    <a:lnTo>
                      <a:pt x="264" y="100"/>
                    </a:lnTo>
                    <a:lnTo>
                      <a:pt x="264" y="99"/>
                    </a:lnTo>
                    <a:lnTo>
                      <a:pt x="265" y="100"/>
                    </a:lnTo>
                    <a:lnTo>
                      <a:pt x="265" y="104"/>
                    </a:lnTo>
                    <a:lnTo>
                      <a:pt x="265" y="105"/>
                    </a:lnTo>
                    <a:lnTo>
                      <a:pt x="265" y="105"/>
                    </a:lnTo>
                    <a:lnTo>
                      <a:pt x="267" y="107"/>
                    </a:lnTo>
                    <a:lnTo>
                      <a:pt x="270" y="107"/>
                    </a:lnTo>
                    <a:lnTo>
                      <a:pt x="274" y="107"/>
                    </a:lnTo>
                    <a:lnTo>
                      <a:pt x="276" y="109"/>
                    </a:lnTo>
                    <a:lnTo>
                      <a:pt x="277" y="109"/>
                    </a:lnTo>
                    <a:lnTo>
                      <a:pt x="277" y="110"/>
                    </a:lnTo>
                    <a:lnTo>
                      <a:pt x="277" y="112"/>
                    </a:lnTo>
                    <a:lnTo>
                      <a:pt x="276" y="114"/>
                    </a:lnTo>
                    <a:lnTo>
                      <a:pt x="274" y="114"/>
                    </a:lnTo>
                    <a:lnTo>
                      <a:pt x="272" y="114"/>
                    </a:lnTo>
                    <a:lnTo>
                      <a:pt x="267" y="117"/>
                    </a:lnTo>
                    <a:lnTo>
                      <a:pt x="264" y="119"/>
                    </a:lnTo>
                    <a:lnTo>
                      <a:pt x="264" y="121"/>
                    </a:lnTo>
                    <a:lnTo>
                      <a:pt x="262" y="122"/>
                    </a:lnTo>
                    <a:lnTo>
                      <a:pt x="262" y="122"/>
                    </a:lnTo>
                    <a:lnTo>
                      <a:pt x="264" y="128"/>
                    </a:lnTo>
                    <a:lnTo>
                      <a:pt x="264" y="129"/>
                    </a:lnTo>
                    <a:lnTo>
                      <a:pt x="262" y="133"/>
                    </a:lnTo>
                    <a:lnTo>
                      <a:pt x="262" y="134"/>
                    </a:lnTo>
                    <a:lnTo>
                      <a:pt x="262" y="136"/>
                    </a:lnTo>
                    <a:lnTo>
                      <a:pt x="264" y="136"/>
                    </a:lnTo>
                    <a:lnTo>
                      <a:pt x="264" y="138"/>
                    </a:lnTo>
                    <a:lnTo>
                      <a:pt x="264" y="138"/>
                    </a:lnTo>
                    <a:lnTo>
                      <a:pt x="262" y="139"/>
                    </a:lnTo>
                    <a:lnTo>
                      <a:pt x="260" y="141"/>
                    </a:lnTo>
                    <a:lnTo>
                      <a:pt x="259" y="141"/>
                    </a:lnTo>
                    <a:lnTo>
                      <a:pt x="257" y="145"/>
                    </a:lnTo>
                    <a:lnTo>
                      <a:pt x="252" y="150"/>
                    </a:lnTo>
                    <a:lnTo>
                      <a:pt x="250" y="151"/>
                    </a:lnTo>
                    <a:lnTo>
                      <a:pt x="250" y="153"/>
                    </a:lnTo>
                    <a:lnTo>
                      <a:pt x="250" y="153"/>
                    </a:lnTo>
                    <a:lnTo>
                      <a:pt x="250" y="155"/>
                    </a:lnTo>
                    <a:lnTo>
                      <a:pt x="252" y="157"/>
                    </a:lnTo>
                    <a:lnTo>
                      <a:pt x="250" y="158"/>
                    </a:lnTo>
                    <a:lnTo>
                      <a:pt x="248" y="158"/>
                    </a:lnTo>
                    <a:lnTo>
                      <a:pt x="245" y="160"/>
                    </a:lnTo>
                    <a:lnTo>
                      <a:pt x="241" y="162"/>
                    </a:lnTo>
                    <a:lnTo>
                      <a:pt x="240" y="163"/>
                    </a:lnTo>
                    <a:lnTo>
                      <a:pt x="240" y="167"/>
                    </a:lnTo>
                    <a:lnTo>
                      <a:pt x="238" y="170"/>
                    </a:lnTo>
                    <a:lnTo>
                      <a:pt x="238" y="170"/>
                    </a:lnTo>
                    <a:lnTo>
                      <a:pt x="236" y="175"/>
                    </a:lnTo>
                    <a:lnTo>
                      <a:pt x="233" y="180"/>
                    </a:lnTo>
                    <a:lnTo>
                      <a:pt x="231" y="182"/>
                    </a:lnTo>
                    <a:lnTo>
                      <a:pt x="226" y="186"/>
                    </a:lnTo>
                    <a:lnTo>
                      <a:pt x="221" y="189"/>
                    </a:lnTo>
                    <a:lnTo>
                      <a:pt x="219" y="189"/>
                    </a:lnTo>
                    <a:lnTo>
                      <a:pt x="217" y="192"/>
                    </a:lnTo>
                    <a:lnTo>
                      <a:pt x="217" y="196"/>
                    </a:lnTo>
                    <a:lnTo>
                      <a:pt x="216" y="197"/>
                    </a:lnTo>
                    <a:lnTo>
                      <a:pt x="212" y="201"/>
                    </a:lnTo>
                    <a:lnTo>
                      <a:pt x="212" y="204"/>
                    </a:lnTo>
                    <a:lnTo>
                      <a:pt x="211" y="206"/>
                    </a:lnTo>
                    <a:lnTo>
                      <a:pt x="209" y="206"/>
                    </a:lnTo>
                    <a:lnTo>
                      <a:pt x="205" y="208"/>
                    </a:lnTo>
                    <a:lnTo>
                      <a:pt x="200" y="208"/>
                    </a:lnTo>
                    <a:lnTo>
                      <a:pt x="199" y="208"/>
                    </a:lnTo>
                    <a:lnTo>
                      <a:pt x="192" y="211"/>
                    </a:lnTo>
                    <a:lnTo>
                      <a:pt x="190" y="211"/>
                    </a:lnTo>
                    <a:lnTo>
                      <a:pt x="190" y="211"/>
                    </a:lnTo>
                    <a:lnTo>
                      <a:pt x="188" y="209"/>
                    </a:lnTo>
                    <a:lnTo>
                      <a:pt x="188" y="208"/>
                    </a:lnTo>
                    <a:lnTo>
                      <a:pt x="187" y="206"/>
                    </a:lnTo>
                    <a:lnTo>
                      <a:pt x="187" y="204"/>
                    </a:lnTo>
                    <a:lnTo>
                      <a:pt x="185" y="204"/>
                    </a:lnTo>
                    <a:lnTo>
                      <a:pt x="183" y="204"/>
                    </a:lnTo>
                    <a:lnTo>
                      <a:pt x="182" y="204"/>
                    </a:lnTo>
                    <a:lnTo>
                      <a:pt x="180" y="206"/>
                    </a:lnTo>
                    <a:lnTo>
                      <a:pt x="180" y="208"/>
                    </a:lnTo>
                    <a:lnTo>
                      <a:pt x="178" y="208"/>
                    </a:lnTo>
                    <a:lnTo>
                      <a:pt x="176" y="211"/>
                    </a:lnTo>
                    <a:lnTo>
                      <a:pt x="173" y="216"/>
                    </a:lnTo>
                    <a:lnTo>
                      <a:pt x="170" y="220"/>
                    </a:lnTo>
                    <a:lnTo>
                      <a:pt x="170" y="220"/>
                    </a:lnTo>
                    <a:lnTo>
                      <a:pt x="168" y="221"/>
                    </a:lnTo>
                    <a:lnTo>
                      <a:pt x="168" y="223"/>
                    </a:lnTo>
                    <a:lnTo>
                      <a:pt x="166" y="223"/>
                    </a:lnTo>
                    <a:lnTo>
                      <a:pt x="166" y="226"/>
                    </a:lnTo>
                    <a:lnTo>
                      <a:pt x="164" y="230"/>
                    </a:lnTo>
                    <a:lnTo>
                      <a:pt x="166" y="232"/>
                    </a:lnTo>
                    <a:lnTo>
                      <a:pt x="166" y="232"/>
                    </a:lnTo>
                    <a:lnTo>
                      <a:pt x="168" y="233"/>
                    </a:lnTo>
                    <a:lnTo>
                      <a:pt x="170" y="233"/>
                    </a:lnTo>
                    <a:lnTo>
                      <a:pt x="173" y="235"/>
                    </a:lnTo>
                    <a:lnTo>
                      <a:pt x="176" y="235"/>
                    </a:lnTo>
                    <a:lnTo>
                      <a:pt x="178" y="235"/>
                    </a:lnTo>
                    <a:lnTo>
                      <a:pt x="178" y="237"/>
                    </a:lnTo>
                    <a:lnTo>
                      <a:pt x="178" y="237"/>
                    </a:lnTo>
                    <a:lnTo>
                      <a:pt x="178" y="240"/>
                    </a:lnTo>
                    <a:lnTo>
                      <a:pt x="178" y="243"/>
                    </a:lnTo>
                    <a:lnTo>
                      <a:pt x="176" y="245"/>
                    </a:lnTo>
                    <a:lnTo>
                      <a:pt x="176" y="247"/>
                    </a:lnTo>
                    <a:lnTo>
                      <a:pt x="178" y="249"/>
                    </a:lnTo>
                    <a:lnTo>
                      <a:pt x="180" y="254"/>
                    </a:lnTo>
                    <a:lnTo>
                      <a:pt x="182" y="254"/>
                    </a:lnTo>
                    <a:lnTo>
                      <a:pt x="183" y="254"/>
                    </a:lnTo>
                    <a:lnTo>
                      <a:pt x="185" y="254"/>
                    </a:lnTo>
                    <a:lnTo>
                      <a:pt x="187" y="254"/>
                    </a:lnTo>
                    <a:lnTo>
                      <a:pt x="187" y="254"/>
                    </a:lnTo>
                    <a:lnTo>
                      <a:pt x="188" y="254"/>
                    </a:lnTo>
                    <a:lnTo>
                      <a:pt x="188" y="255"/>
                    </a:lnTo>
                    <a:lnTo>
                      <a:pt x="188" y="259"/>
                    </a:lnTo>
                    <a:lnTo>
                      <a:pt x="188" y="262"/>
                    </a:lnTo>
                    <a:lnTo>
                      <a:pt x="190" y="264"/>
                    </a:lnTo>
                    <a:lnTo>
                      <a:pt x="192" y="267"/>
                    </a:lnTo>
                    <a:lnTo>
                      <a:pt x="193" y="271"/>
                    </a:lnTo>
                    <a:lnTo>
                      <a:pt x="195" y="274"/>
                    </a:lnTo>
                    <a:lnTo>
                      <a:pt x="195" y="274"/>
                    </a:lnTo>
                    <a:lnTo>
                      <a:pt x="195" y="276"/>
                    </a:lnTo>
                    <a:lnTo>
                      <a:pt x="193" y="276"/>
                    </a:lnTo>
                    <a:lnTo>
                      <a:pt x="193" y="278"/>
                    </a:lnTo>
                    <a:lnTo>
                      <a:pt x="193" y="279"/>
                    </a:lnTo>
                    <a:lnTo>
                      <a:pt x="193" y="279"/>
                    </a:lnTo>
                    <a:lnTo>
                      <a:pt x="195" y="279"/>
                    </a:lnTo>
                    <a:lnTo>
                      <a:pt x="195" y="281"/>
                    </a:lnTo>
                    <a:lnTo>
                      <a:pt x="195" y="281"/>
                    </a:lnTo>
                    <a:lnTo>
                      <a:pt x="193" y="283"/>
                    </a:lnTo>
                    <a:lnTo>
                      <a:pt x="193" y="281"/>
                    </a:lnTo>
                    <a:lnTo>
                      <a:pt x="192" y="283"/>
                    </a:lnTo>
                    <a:lnTo>
                      <a:pt x="190" y="284"/>
                    </a:lnTo>
                    <a:lnTo>
                      <a:pt x="190" y="284"/>
                    </a:lnTo>
                    <a:lnTo>
                      <a:pt x="188" y="284"/>
                    </a:lnTo>
                    <a:lnTo>
                      <a:pt x="188" y="284"/>
                    </a:lnTo>
                    <a:lnTo>
                      <a:pt x="187" y="284"/>
                    </a:lnTo>
                    <a:lnTo>
                      <a:pt x="187" y="283"/>
                    </a:lnTo>
                    <a:lnTo>
                      <a:pt x="187" y="281"/>
                    </a:lnTo>
                    <a:lnTo>
                      <a:pt x="187" y="281"/>
                    </a:lnTo>
                    <a:lnTo>
                      <a:pt x="185" y="281"/>
                    </a:lnTo>
                    <a:lnTo>
                      <a:pt x="182" y="283"/>
                    </a:lnTo>
                    <a:lnTo>
                      <a:pt x="178" y="283"/>
                    </a:lnTo>
                    <a:lnTo>
                      <a:pt x="176" y="284"/>
                    </a:lnTo>
                    <a:lnTo>
                      <a:pt x="176" y="286"/>
                    </a:lnTo>
                    <a:lnTo>
                      <a:pt x="175" y="286"/>
                    </a:lnTo>
                    <a:lnTo>
                      <a:pt x="171" y="286"/>
                    </a:lnTo>
                    <a:lnTo>
                      <a:pt x="170" y="286"/>
                    </a:lnTo>
                    <a:lnTo>
                      <a:pt x="168" y="284"/>
                    </a:lnTo>
                    <a:lnTo>
                      <a:pt x="166" y="284"/>
                    </a:lnTo>
                    <a:lnTo>
                      <a:pt x="164" y="284"/>
                    </a:lnTo>
                    <a:lnTo>
                      <a:pt x="161" y="284"/>
                    </a:lnTo>
                    <a:lnTo>
                      <a:pt x="159" y="284"/>
                    </a:lnTo>
                    <a:lnTo>
                      <a:pt x="158" y="283"/>
                    </a:lnTo>
                    <a:lnTo>
                      <a:pt x="156" y="284"/>
                    </a:lnTo>
                    <a:lnTo>
                      <a:pt x="154" y="283"/>
                    </a:lnTo>
                    <a:lnTo>
                      <a:pt x="154" y="284"/>
                    </a:lnTo>
                    <a:lnTo>
                      <a:pt x="152" y="284"/>
                    </a:lnTo>
                    <a:lnTo>
                      <a:pt x="152" y="283"/>
                    </a:lnTo>
                    <a:lnTo>
                      <a:pt x="152" y="283"/>
                    </a:lnTo>
                    <a:lnTo>
                      <a:pt x="151" y="283"/>
                    </a:lnTo>
                    <a:lnTo>
                      <a:pt x="151" y="283"/>
                    </a:lnTo>
                    <a:lnTo>
                      <a:pt x="151" y="284"/>
                    </a:lnTo>
                    <a:lnTo>
                      <a:pt x="151" y="289"/>
                    </a:lnTo>
                    <a:lnTo>
                      <a:pt x="149" y="289"/>
                    </a:lnTo>
                    <a:lnTo>
                      <a:pt x="146" y="289"/>
                    </a:lnTo>
                    <a:lnTo>
                      <a:pt x="144" y="291"/>
                    </a:lnTo>
                    <a:lnTo>
                      <a:pt x="142" y="291"/>
                    </a:lnTo>
                    <a:lnTo>
                      <a:pt x="142" y="291"/>
                    </a:lnTo>
                    <a:lnTo>
                      <a:pt x="140" y="293"/>
                    </a:lnTo>
                    <a:lnTo>
                      <a:pt x="140" y="293"/>
                    </a:lnTo>
                    <a:lnTo>
                      <a:pt x="139" y="295"/>
                    </a:lnTo>
                    <a:lnTo>
                      <a:pt x="139" y="293"/>
                    </a:lnTo>
                    <a:lnTo>
                      <a:pt x="137" y="293"/>
                    </a:lnTo>
                    <a:lnTo>
                      <a:pt x="137" y="293"/>
                    </a:lnTo>
                    <a:lnTo>
                      <a:pt x="135" y="293"/>
                    </a:lnTo>
                    <a:lnTo>
                      <a:pt x="134" y="291"/>
                    </a:lnTo>
                    <a:lnTo>
                      <a:pt x="134" y="293"/>
                    </a:lnTo>
                    <a:lnTo>
                      <a:pt x="130" y="293"/>
                    </a:lnTo>
                    <a:lnTo>
                      <a:pt x="130" y="293"/>
                    </a:lnTo>
                    <a:lnTo>
                      <a:pt x="130" y="291"/>
                    </a:lnTo>
                    <a:lnTo>
                      <a:pt x="128" y="291"/>
                    </a:lnTo>
                    <a:lnTo>
                      <a:pt x="127" y="291"/>
                    </a:lnTo>
                    <a:lnTo>
                      <a:pt x="127" y="289"/>
                    </a:lnTo>
                    <a:lnTo>
                      <a:pt x="127" y="288"/>
                    </a:lnTo>
                    <a:lnTo>
                      <a:pt x="127" y="288"/>
                    </a:lnTo>
                    <a:lnTo>
                      <a:pt x="125" y="288"/>
                    </a:lnTo>
                    <a:lnTo>
                      <a:pt x="123" y="286"/>
                    </a:lnTo>
                    <a:lnTo>
                      <a:pt x="123" y="284"/>
                    </a:lnTo>
                    <a:lnTo>
                      <a:pt x="123" y="281"/>
                    </a:lnTo>
                    <a:lnTo>
                      <a:pt x="122" y="274"/>
                    </a:lnTo>
                    <a:lnTo>
                      <a:pt x="120" y="272"/>
                    </a:lnTo>
                    <a:lnTo>
                      <a:pt x="111" y="271"/>
                    </a:lnTo>
                    <a:lnTo>
                      <a:pt x="111" y="271"/>
                    </a:lnTo>
                    <a:lnTo>
                      <a:pt x="111" y="266"/>
                    </a:lnTo>
                    <a:lnTo>
                      <a:pt x="111" y="264"/>
                    </a:lnTo>
                    <a:lnTo>
                      <a:pt x="110" y="261"/>
                    </a:lnTo>
                    <a:lnTo>
                      <a:pt x="108" y="259"/>
                    </a:lnTo>
                    <a:lnTo>
                      <a:pt x="106" y="257"/>
                    </a:lnTo>
                    <a:lnTo>
                      <a:pt x="105" y="255"/>
                    </a:lnTo>
                    <a:lnTo>
                      <a:pt x="103" y="255"/>
                    </a:lnTo>
                    <a:lnTo>
                      <a:pt x="101" y="257"/>
                    </a:lnTo>
                    <a:lnTo>
                      <a:pt x="101" y="259"/>
                    </a:lnTo>
                    <a:lnTo>
                      <a:pt x="105" y="257"/>
                    </a:lnTo>
                    <a:lnTo>
                      <a:pt x="106" y="259"/>
                    </a:lnTo>
                    <a:lnTo>
                      <a:pt x="108" y="259"/>
                    </a:lnTo>
                    <a:lnTo>
                      <a:pt x="106" y="259"/>
                    </a:lnTo>
                    <a:lnTo>
                      <a:pt x="105" y="259"/>
                    </a:lnTo>
                    <a:lnTo>
                      <a:pt x="103" y="259"/>
                    </a:lnTo>
                    <a:lnTo>
                      <a:pt x="96" y="259"/>
                    </a:lnTo>
                    <a:lnTo>
                      <a:pt x="93" y="261"/>
                    </a:lnTo>
                    <a:lnTo>
                      <a:pt x="87" y="261"/>
                    </a:lnTo>
                    <a:lnTo>
                      <a:pt x="81" y="262"/>
                    </a:lnTo>
                    <a:lnTo>
                      <a:pt x="75" y="262"/>
                    </a:lnTo>
                    <a:lnTo>
                      <a:pt x="72" y="264"/>
                    </a:lnTo>
                    <a:lnTo>
                      <a:pt x="72" y="264"/>
                    </a:lnTo>
                    <a:lnTo>
                      <a:pt x="70" y="264"/>
                    </a:lnTo>
                    <a:lnTo>
                      <a:pt x="63" y="262"/>
                    </a:lnTo>
                    <a:lnTo>
                      <a:pt x="62" y="261"/>
                    </a:lnTo>
                    <a:lnTo>
                      <a:pt x="62" y="261"/>
                    </a:lnTo>
                    <a:lnTo>
                      <a:pt x="60" y="261"/>
                    </a:lnTo>
                    <a:lnTo>
                      <a:pt x="58" y="261"/>
                    </a:lnTo>
                    <a:lnTo>
                      <a:pt x="55" y="261"/>
                    </a:lnTo>
                    <a:lnTo>
                      <a:pt x="51" y="261"/>
                    </a:lnTo>
                    <a:lnTo>
                      <a:pt x="50" y="262"/>
                    </a:lnTo>
                    <a:lnTo>
                      <a:pt x="50" y="264"/>
                    </a:lnTo>
                    <a:lnTo>
                      <a:pt x="46" y="264"/>
                    </a:lnTo>
                    <a:lnTo>
                      <a:pt x="45" y="264"/>
                    </a:lnTo>
                    <a:lnTo>
                      <a:pt x="41" y="264"/>
                    </a:lnTo>
                    <a:lnTo>
                      <a:pt x="34" y="262"/>
                    </a:lnTo>
                    <a:lnTo>
                      <a:pt x="33" y="264"/>
                    </a:lnTo>
                    <a:lnTo>
                      <a:pt x="31" y="264"/>
                    </a:lnTo>
                    <a:lnTo>
                      <a:pt x="29" y="266"/>
                    </a:lnTo>
                    <a:lnTo>
                      <a:pt x="27" y="266"/>
                    </a:lnTo>
                    <a:lnTo>
                      <a:pt x="26" y="264"/>
                    </a:lnTo>
                    <a:lnTo>
                      <a:pt x="26" y="264"/>
                    </a:lnTo>
                    <a:lnTo>
                      <a:pt x="24" y="264"/>
                    </a:lnTo>
                    <a:lnTo>
                      <a:pt x="24" y="266"/>
                    </a:lnTo>
                    <a:lnTo>
                      <a:pt x="21" y="266"/>
                    </a:lnTo>
                    <a:lnTo>
                      <a:pt x="17" y="266"/>
                    </a:lnTo>
                    <a:lnTo>
                      <a:pt x="14" y="264"/>
                    </a:lnTo>
                    <a:lnTo>
                      <a:pt x="14" y="264"/>
                    </a:lnTo>
                    <a:lnTo>
                      <a:pt x="14" y="262"/>
                    </a:lnTo>
                    <a:lnTo>
                      <a:pt x="16" y="255"/>
                    </a:lnTo>
                    <a:lnTo>
                      <a:pt x="16" y="254"/>
                    </a:lnTo>
                    <a:lnTo>
                      <a:pt x="16" y="252"/>
                    </a:lnTo>
                    <a:lnTo>
                      <a:pt x="16" y="252"/>
                    </a:lnTo>
                    <a:lnTo>
                      <a:pt x="17" y="252"/>
                    </a:lnTo>
                    <a:lnTo>
                      <a:pt x="17" y="250"/>
                    </a:lnTo>
                    <a:lnTo>
                      <a:pt x="17" y="247"/>
                    </a:lnTo>
                    <a:lnTo>
                      <a:pt x="17" y="243"/>
                    </a:lnTo>
                    <a:lnTo>
                      <a:pt x="19" y="242"/>
                    </a:lnTo>
                    <a:lnTo>
                      <a:pt x="19" y="242"/>
                    </a:lnTo>
                    <a:lnTo>
                      <a:pt x="24" y="240"/>
                    </a:lnTo>
                    <a:lnTo>
                      <a:pt x="24" y="240"/>
                    </a:lnTo>
                    <a:lnTo>
                      <a:pt x="26" y="240"/>
                    </a:lnTo>
                    <a:lnTo>
                      <a:pt x="26" y="240"/>
                    </a:lnTo>
                    <a:lnTo>
                      <a:pt x="27" y="238"/>
                    </a:lnTo>
                    <a:lnTo>
                      <a:pt x="27" y="237"/>
                    </a:lnTo>
                    <a:lnTo>
                      <a:pt x="29" y="237"/>
                    </a:lnTo>
                    <a:lnTo>
                      <a:pt x="31" y="235"/>
                    </a:lnTo>
                    <a:lnTo>
                      <a:pt x="34" y="235"/>
                    </a:lnTo>
                    <a:lnTo>
                      <a:pt x="36" y="233"/>
                    </a:lnTo>
                    <a:lnTo>
                      <a:pt x="36" y="233"/>
                    </a:lnTo>
                    <a:lnTo>
                      <a:pt x="43" y="233"/>
                    </a:lnTo>
                    <a:lnTo>
                      <a:pt x="45" y="233"/>
                    </a:lnTo>
                    <a:lnTo>
                      <a:pt x="45" y="233"/>
                    </a:lnTo>
                    <a:lnTo>
                      <a:pt x="45" y="230"/>
                    </a:lnTo>
                    <a:lnTo>
                      <a:pt x="46" y="230"/>
                    </a:lnTo>
                    <a:lnTo>
                      <a:pt x="46" y="228"/>
                    </a:lnTo>
                    <a:lnTo>
                      <a:pt x="45" y="226"/>
                    </a:lnTo>
                    <a:lnTo>
                      <a:pt x="46" y="225"/>
                    </a:lnTo>
                    <a:lnTo>
                      <a:pt x="46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5" y="221"/>
                    </a:lnTo>
                    <a:lnTo>
                      <a:pt x="45" y="221"/>
                    </a:lnTo>
                    <a:lnTo>
                      <a:pt x="39" y="221"/>
                    </a:lnTo>
                    <a:lnTo>
                      <a:pt x="38" y="221"/>
                    </a:lnTo>
                    <a:lnTo>
                      <a:pt x="36" y="221"/>
                    </a:lnTo>
                    <a:lnTo>
                      <a:pt x="36" y="220"/>
                    </a:lnTo>
                    <a:lnTo>
                      <a:pt x="36" y="220"/>
                    </a:lnTo>
                    <a:lnTo>
                      <a:pt x="36" y="218"/>
                    </a:lnTo>
                    <a:lnTo>
                      <a:pt x="38" y="216"/>
                    </a:lnTo>
                    <a:lnTo>
                      <a:pt x="38" y="216"/>
                    </a:lnTo>
                    <a:lnTo>
                      <a:pt x="36" y="209"/>
                    </a:lnTo>
                    <a:lnTo>
                      <a:pt x="36" y="204"/>
                    </a:lnTo>
                    <a:lnTo>
                      <a:pt x="36" y="201"/>
                    </a:lnTo>
                    <a:lnTo>
                      <a:pt x="36" y="199"/>
                    </a:lnTo>
                    <a:lnTo>
                      <a:pt x="36" y="199"/>
                    </a:lnTo>
                    <a:lnTo>
                      <a:pt x="36" y="199"/>
                    </a:lnTo>
                    <a:lnTo>
                      <a:pt x="33" y="199"/>
                    </a:lnTo>
                    <a:lnTo>
                      <a:pt x="29" y="197"/>
                    </a:lnTo>
                    <a:lnTo>
                      <a:pt x="29" y="196"/>
                    </a:lnTo>
                    <a:lnTo>
                      <a:pt x="24" y="194"/>
                    </a:lnTo>
                    <a:lnTo>
                      <a:pt x="22" y="194"/>
                    </a:lnTo>
                    <a:lnTo>
                      <a:pt x="19" y="192"/>
                    </a:lnTo>
                    <a:lnTo>
                      <a:pt x="17" y="191"/>
                    </a:lnTo>
                    <a:lnTo>
                      <a:pt x="14" y="187"/>
                    </a:lnTo>
                    <a:lnTo>
                      <a:pt x="14" y="186"/>
                    </a:lnTo>
                    <a:lnTo>
                      <a:pt x="12" y="182"/>
                    </a:lnTo>
                    <a:lnTo>
                      <a:pt x="9" y="177"/>
                    </a:lnTo>
                    <a:lnTo>
                      <a:pt x="9" y="175"/>
                    </a:lnTo>
                    <a:lnTo>
                      <a:pt x="9" y="175"/>
                    </a:lnTo>
                    <a:lnTo>
                      <a:pt x="5" y="172"/>
                    </a:lnTo>
                    <a:lnTo>
                      <a:pt x="4" y="168"/>
                    </a:lnTo>
                    <a:lnTo>
                      <a:pt x="0" y="163"/>
                    </a:lnTo>
                    <a:lnTo>
                      <a:pt x="7" y="167"/>
                    </a:lnTo>
                    <a:lnTo>
                      <a:pt x="12" y="168"/>
                    </a:lnTo>
                    <a:lnTo>
                      <a:pt x="22" y="172"/>
                    </a:lnTo>
                    <a:lnTo>
                      <a:pt x="29" y="174"/>
                    </a:lnTo>
                    <a:lnTo>
                      <a:pt x="31" y="174"/>
                    </a:lnTo>
                    <a:lnTo>
                      <a:pt x="51" y="172"/>
                    </a:lnTo>
                    <a:lnTo>
                      <a:pt x="60" y="174"/>
                    </a:lnTo>
                    <a:lnTo>
                      <a:pt x="62" y="174"/>
                    </a:lnTo>
                    <a:lnTo>
                      <a:pt x="62" y="174"/>
                    </a:lnTo>
                    <a:lnTo>
                      <a:pt x="63" y="174"/>
                    </a:lnTo>
                    <a:lnTo>
                      <a:pt x="65" y="172"/>
                    </a:lnTo>
                    <a:lnTo>
                      <a:pt x="67" y="172"/>
                    </a:lnTo>
                    <a:lnTo>
                      <a:pt x="70" y="170"/>
                    </a:lnTo>
                    <a:lnTo>
                      <a:pt x="74" y="170"/>
                    </a:lnTo>
                    <a:lnTo>
                      <a:pt x="75" y="170"/>
                    </a:lnTo>
                    <a:lnTo>
                      <a:pt x="77" y="170"/>
                    </a:lnTo>
                    <a:lnTo>
                      <a:pt x="81" y="170"/>
                    </a:lnTo>
                    <a:lnTo>
                      <a:pt x="82" y="170"/>
                    </a:lnTo>
                    <a:lnTo>
                      <a:pt x="89" y="168"/>
                    </a:lnTo>
                    <a:lnTo>
                      <a:pt x="93" y="168"/>
                    </a:lnTo>
                    <a:lnTo>
                      <a:pt x="98" y="167"/>
                    </a:lnTo>
                    <a:lnTo>
                      <a:pt x="101" y="165"/>
                    </a:lnTo>
                    <a:lnTo>
                      <a:pt x="103" y="163"/>
                    </a:lnTo>
                    <a:lnTo>
                      <a:pt x="105" y="163"/>
                    </a:lnTo>
                    <a:lnTo>
                      <a:pt x="105" y="162"/>
                    </a:lnTo>
                    <a:lnTo>
                      <a:pt x="103" y="160"/>
                    </a:lnTo>
                    <a:lnTo>
                      <a:pt x="103" y="158"/>
                    </a:lnTo>
                    <a:lnTo>
                      <a:pt x="105" y="157"/>
                    </a:lnTo>
                    <a:lnTo>
                      <a:pt x="105" y="155"/>
                    </a:lnTo>
                    <a:lnTo>
                      <a:pt x="105" y="150"/>
                    </a:lnTo>
                    <a:lnTo>
                      <a:pt x="105" y="148"/>
                    </a:lnTo>
                    <a:lnTo>
                      <a:pt x="105" y="143"/>
                    </a:lnTo>
                    <a:lnTo>
                      <a:pt x="106" y="141"/>
                    </a:lnTo>
                    <a:lnTo>
                      <a:pt x="108" y="139"/>
                    </a:lnTo>
                    <a:lnTo>
                      <a:pt x="110" y="139"/>
                    </a:lnTo>
                    <a:lnTo>
                      <a:pt x="110" y="138"/>
                    </a:lnTo>
                    <a:lnTo>
                      <a:pt x="111" y="138"/>
                    </a:lnTo>
                    <a:lnTo>
                      <a:pt x="113" y="134"/>
                    </a:lnTo>
                    <a:lnTo>
                      <a:pt x="115" y="133"/>
                    </a:lnTo>
                    <a:lnTo>
                      <a:pt x="116" y="133"/>
                    </a:lnTo>
                    <a:lnTo>
                      <a:pt x="118" y="133"/>
                    </a:lnTo>
                    <a:lnTo>
                      <a:pt x="120" y="134"/>
                    </a:lnTo>
                    <a:lnTo>
                      <a:pt x="123" y="134"/>
                    </a:lnTo>
                    <a:lnTo>
                      <a:pt x="127" y="134"/>
                    </a:lnTo>
                    <a:lnTo>
                      <a:pt x="128" y="133"/>
                    </a:lnTo>
                    <a:lnTo>
                      <a:pt x="130" y="133"/>
                    </a:lnTo>
                    <a:lnTo>
                      <a:pt x="132" y="131"/>
                    </a:lnTo>
                    <a:lnTo>
                      <a:pt x="132" y="131"/>
                    </a:lnTo>
                    <a:lnTo>
                      <a:pt x="130" y="129"/>
                    </a:lnTo>
                    <a:lnTo>
                      <a:pt x="128" y="129"/>
                    </a:lnTo>
                    <a:lnTo>
                      <a:pt x="128" y="128"/>
                    </a:lnTo>
                    <a:lnTo>
                      <a:pt x="130" y="128"/>
                    </a:lnTo>
                    <a:lnTo>
                      <a:pt x="132" y="128"/>
                    </a:lnTo>
                    <a:lnTo>
                      <a:pt x="137" y="124"/>
                    </a:lnTo>
                    <a:lnTo>
                      <a:pt x="139" y="122"/>
                    </a:lnTo>
                    <a:lnTo>
                      <a:pt x="140" y="121"/>
                    </a:lnTo>
                    <a:lnTo>
                      <a:pt x="140" y="121"/>
                    </a:lnTo>
                    <a:lnTo>
                      <a:pt x="144" y="122"/>
                    </a:lnTo>
                    <a:lnTo>
                      <a:pt x="146" y="122"/>
                    </a:lnTo>
                    <a:lnTo>
                      <a:pt x="147" y="121"/>
                    </a:lnTo>
                    <a:lnTo>
                      <a:pt x="149" y="121"/>
                    </a:lnTo>
                    <a:lnTo>
                      <a:pt x="151" y="122"/>
                    </a:lnTo>
                    <a:lnTo>
                      <a:pt x="151" y="122"/>
                    </a:lnTo>
                    <a:lnTo>
                      <a:pt x="152" y="124"/>
                    </a:lnTo>
                    <a:lnTo>
                      <a:pt x="154" y="124"/>
                    </a:lnTo>
                    <a:lnTo>
                      <a:pt x="156" y="124"/>
                    </a:lnTo>
                    <a:lnTo>
                      <a:pt x="158" y="122"/>
                    </a:lnTo>
                    <a:lnTo>
                      <a:pt x="159" y="121"/>
                    </a:lnTo>
                    <a:lnTo>
                      <a:pt x="161" y="117"/>
                    </a:lnTo>
                    <a:lnTo>
                      <a:pt x="161" y="110"/>
                    </a:lnTo>
                    <a:lnTo>
                      <a:pt x="161" y="107"/>
                    </a:lnTo>
                    <a:lnTo>
                      <a:pt x="161" y="105"/>
                    </a:lnTo>
                    <a:lnTo>
                      <a:pt x="163" y="104"/>
                    </a:lnTo>
                    <a:lnTo>
                      <a:pt x="164" y="102"/>
                    </a:lnTo>
                    <a:lnTo>
                      <a:pt x="164" y="99"/>
                    </a:lnTo>
                    <a:lnTo>
                      <a:pt x="164" y="99"/>
                    </a:lnTo>
                    <a:lnTo>
                      <a:pt x="166" y="93"/>
                    </a:lnTo>
                    <a:lnTo>
                      <a:pt x="168" y="93"/>
                    </a:lnTo>
                    <a:lnTo>
                      <a:pt x="170" y="92"/>
                    </a:lnTo>
                    <a:lnTo>
                      <a:pt x="175" y="92"/>
                    </a:lnTo>
                    <a:lnTo>
                      <a:pt x="176" y="90"/>
                    </a:lnTo>
                    <a:lnTo>
                      <a:pt x="180" y="88"/>
                    </a:lnTo>
                    <a:lnTo>
                      <a:pt x="182" y="85"/>
                    </a:lnTo>
                    <a:lnTo>
                      <a:pt x="180" y="83"/>
                    </a:lnTo>
                    <a:lnTo>
                      <a:pt x="178" y="80"/>
                    </a:lnTo>
                    <a:lnTo>
                      <a:pt x="176" y="78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5" y="70"/>
                    </a:lnTo>
                    <a:lnTo>
                      <a:pt x="180" y="71"/>
                    </a:lnTo>
                    <a:lnTo>
                      <a:pt x="182" y="71"/>
                    </a:lnTo>
                    <a:lnTo>
                      <a:pt x="183" y="73"/>
                    </a:lnTo>
                    <a:lnTo>
                      <a:pt x="188" y="73"/>
                    </a:lnTo>
                    <a:lnTo>
                      <a:pt x="192" y="71"/>
                    </a:lnTo>
                    <a:lnTo>
                      <a:pt x="195" y="70"/>
                    </a:lnTo>
                    <a:lnTo>
                      <a:pt x="197" y="68"/>
                    </a:lnTo>
                    <a:lnTo>
                      <a:pt x="197" y="66"/>
                    </a:lnTo>
                    <a:lnTo>
                      <a:pt x="197" y="64"/>
                    </a:lnTo>
                    <a:lnTo>
                      <a:pt x="197" y="63"/>
                    </a:lnTo>
                    <a:lnTo>
                      <a:pt x="195" y="61"/>
                    </a:lnTo>
                    <a:lnTo>
                      <a:pt x="193" y="59"/>
                    </a:lnTo>
                    <a:lnTo>
                      <a:pt x="193" y="59"/>
                    </a:lnTo>
                    <a:lnTo>
                      <a:pt x="195" y="58"/>
                    </a:lnTo>
                    <a:lnTo>
                      <a:pt x="195" y="58"/>
                    </a:lnTo>
                    <a:lnTo>
                      <a:pt x="197" y="56"/>
                    </a:lnTo>
                    <a:lnTo>
                      <a:pt x="199" y="53"/>
                    </a:lnTo>
                    <a:lnTo>
                      <a:pt x="200" y="51"/>
                    </a:lnTo>
                    <a:lnTo>
                      <a:pt x="202" y="51"/>
                    </a:lnTo>
                    <a:lnTo>
                      <a:pt x="204" y="49"/>
                    </a:lnTo>
                    <a:lnTo>
                      <a:pt x="204" y="47"/>
                    </a:lnTo>
                    <a:lnTo>
                      <a:pt x="205" y="46"/>
                    </a:lnTo>
                    <a:lnTo>
                      <a:pt x="205" y="44"/>
                    </a:lnTo>
                    <a:lnTo>
                      <a:pt x="207" y="44"/>
                    </a:lnTo>
                    <a:lnTo>
                      <a:pt x="205" y="44"/>
                    </a:lnTo>
                    <a:lnTo>
                      <a:pt x="205" y="42"/>
                    </a:lnTo>
                    <a:lnTo>
                      <a:pt x="205" y="41"/>
                    </a:lnTo>
                    <a:lnTo>
                      <a:pt x="205" y="41"/>
                    </a:lnTo>
                    <a:lnTo>
                      <a:pt x="205" y="39"/>
                    </a:lnTo>
                    <a:lnTo>
                      <a:pt x="205" y="39"/>
                    </a:lnTo>
                    <a:lnTo>
                      <a:pt x="205" y="37"/>
                    </a:lnTo>
                    <a:lnTo>
                      <a:pt x="205" y="35"/>
                    </a:lnTo>
                    <a:lnTo>
                      <a:pt x="204" y="34"/>
                    </a:lnTo>
                    <a:lnTo>
                      <a:pt x="204" y="32"/>
                    </a:lnTo>
                    <a:lnTo>
                      <a:pt x="202" y="29"/>
                    </a:lnTo>
                    <a:lnTo>
                      <a:pt x="202" y="27"/>
                    </a:lnTo>
                    <a:lnTo>
                      <a:pt x="200" y="27"/>
                    </a:lnTo>
                    <a:lnTo>
                      <a:pt x="199" y="25"/>
                    </a:lnTo>
                    <a:lnTo>
                      <a:pt x="199" y="24"/>
                    </a:lnTo>
                    <a:lnTo>
                      <a:pt x="199" y="22"/>
                    </a:lnTo>
                    <a:lnTo>
                      <a:pt x="200" y="20"/>
                    </a:lnTo>
                    <a:lnTo>
                      <a:pt x="204" y="18"/>
                    </a:lnTo>
                    <a:lnTo>
                      <a:pt x="205" y="15"/>
                    </a:lnTo>
                    <a:lnTo>
                      <a:pt x="207" y="15"/>
                    </a:lnTo>
                    <a:lnTo>
                      <a:pt x="209" y="15"/>
                    </a:lnTo>
                    <a:lnTo>
                      <a:pt x="209" y="15"/>
                    </a:lnTo>
                    <a:lnTo>
                      <a:pt x="211" y="13"/>
                    </a:lnTo>
                    <a:lnTo>
                      <a:pt x="212" y="12"/>
                    </a:lnTo>
                    <a:lnTo>
                      <a:pt x="216" y="10"/>
                    </a:lnTo>
                    <a:lnTo>
                      <a:pt x="217" y="8"/>
                    </a:lnTo>
                    <a:lnTo>
                      <a:pt x="219" y="7"/>
                    </a:lnTo>
                    <a:lnTo>
                      <a:pt x="221" y="7"/>
                    </a:lnTo>
                    <a:lnTo>
                      <a:pt x="223" y="7"/>
                    </a:lnTo>
                    <a:lnTo>
                      <a:pt x="224" y="7"/>
                    </a:lnTo>
                    <a:lnTo>
                      <a:pt x="226" y="5"/>
                    </a:lnTo>
                    <a:lnTo>
                      <a:pt x="228" y="5"/>
                    </a:lnTo>
                    <a:lnTo>
                      <a:pt x="233" y="5"/>
                    </a:lnTo>
                    <a:lnTo>
                      <a:pt x="235" y="5"/>
                    </a:lnTo>
                    <a:lnTo>
                      <a:pt x="241" y="3"/>
                    </a:lnTo>
                    <a:lnTo>
                      <a:pt x="247" y="3"/>
                    </a:lnTo>
                    <a:lnTo>
                      <a:pt x="248" y="3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5"/>
                    </a:lnTo>
                    <a:lnTo>
                      <a:pt x="255" y="3"/>
                    </a:lnTo>
                    <a:lnTo>
                      <a:pt x="260" y="1"/>
                    </a:lnTo>
                    <a:lnTo>
                      <a:pt x="262" y="0"/>
                    </a:lnTo>
                    <a:lnTo>
                      <a:pt x="264" y="0"/>
                    </a:lnTo>
                    <a:lnTo>
                      <a:pt x="265" y="0"/>
                    </a:lnTo>
                    <a:lnTo>
                      <a:pt x="267" y="1"/>
                    </a:lnTo>
                    <a:lnTo>
                      <a:pt x="269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0" name="Freeform 185"/>
              <p:cNvSpPr>
                <a:spLocks/>
              </p:cNvSpPr>
              <p:nvPr/>
            </p:nvSpPr>
            <p:spPr bwMode="auto">
              <a:xfrm>
                <a:off x="3907" y="1794"/>
                <a:ext cx="191" cy="181"/>
              </a:xfrm>
              <a:custGeom>
                <a:avLst/>
                <a:gdLst>
                  <a:gd name="T0" fmla="*/ 126 w 191"/>
                  <a:gd name="T1" fmla="*/ 14 h 181"/>
                  <a:gd name="T2" fmla="*/ 166 w 191"/>
                  <a:gd name="T3" fmla="*/ 16 h 181"/>
                  <a:gd name="T4" fmla="*/ 171 w 191"/>
                  <a:gd name="T5" fmla="*/ 17 h 181"/>
                  <a:gd name="T6" fmla="*/ 178 w 191"/>
                  <a:gd name="T7" fmla="*/ 21 h 181"/>
                  <a:gd name="T8" fmla="*/ 179 w 191"/>
                  <a:gd name="T9" fmla="*/ 29 h 181"/>
                  <a:gd name="T10" fmla="*/ 188 w 191"/>
                  <a:gd name="T11" fmla="*/ 63 h 181"/>
                  <a:gd name="T12" fmla="*/ 179 w 191"/>
                  <a:gd name="T13" fmla="*/ 74 h 181"/>
                  <a:gd name="T14" fmla="*/ 174 w 191"/>
                  <a:gd name="T15" fmla="*/ 82 h 181"/>
                  <a:gd name="T16" fmla="*/ 181 w 191"/>
                  <a:gd name="T17" fmla="*/ 89 h 181"/>
                  <a:gd name="T18" fmla="*/ 183 w 191"/>
                  <a:gd name="T19" fmla="*/ 98 h 181"/>
                  <a:gd name="T20" fmla="*/ 183 w 191"/>
                  <a:gd name="T21" fmla="*/ 108 h 181"/>
                  <a:gd name="T22" fmla="*/ 186 w 191"/>
                  <a:gd name="T23" fmla="*/ 118 h 181"/>
                  <a:gd name="T24" fmla="*/ 191 w 191"/>
                  <a:gd name="T25" fmla="*/ 128 h 181"/>
                  <a:gd name="T26" fmla="*/ 191 w 191"/>
                  <a:gd name="T27" fmla="*/ 130 h 181"/>
                  <a:gd name="T28" fmla="*/ 190 w 191"/>
                  <a:gd name="T29" fmla="*/ 140 h 181"/>
                  <a:gd name="T30" fmla="*/ 176 w 191"/>
                  <a:gd name="T31" fmla="*/ 150 h 181"/>
                  <a:gd name="T32" fmla="*/ 164 w 191"/>
                  <a:gd name="T33" fmla="*/ 166 h 181"/>
                  <a:gd name="T34" fmla="*/ 164 w 191"/>
                  <a:gd name="T35" fmla="*/ 176 h 181"/>
                  <a:gd name="T36" fmla="*/ 167 w 191"/>
                  <a:gd name="T37" fmla="*/ 181 h 181"/>
                  <a:gd name="T38" fmla="*/ 161 w 191"/>
                  <a:gd name="T39" fmla="*/ 179 h 181"/>
                  <a:gd name="T40" fmla="*/ 149 w 191"/>
                  <a:gd name="T41" fmla="*/ 171 h 181"/>
                  <a:gd name="T42" fmla="*/ 135 w 191"/>
                  <a:gd name="T43" fmla="*/ 169 h 181"/>
                  <a:gd name="T44" fmla="*/ 128 w 191"/>
                  <a:gd name="T45" fmla="*/ 173 h 181"/>
                  <a:gd name="T46" fmla="*/ 121 w 191"/>
                  <a:gd name="T47" fmla="*/ 171 h 181"/>
                  <a:gd name="T48" fmla="*/ 116 w 191"/>
                  <a:gd name="T49" fmla="*/ 173 h 181"/>
                  <a:gd name="T50" fmla="*/ 109 w 191"/>
                  <a:gd name="T51" fmla="*/ 176 h 181"/>
                  <a:gd name="T52" fmla="*/ 109 w 191"/>
                  <a:gd name="T53" fmla="*/ 171 h 181"/>
                  <a:gd name="T54" fmla="*/ 106 w 191"/>
                  <a:gd name="T55" fmla="*/ 169 h 181"/>
                  <a:gd name="T56" fmla="*/ 99 w 191"/>
                  <a:gd name="T57" fmla="*/ 166 h 181"/>
                  <a:gd name="T58" fmla="*/ 92 w 191"/>
                  <a:gd name="T59" fmla="*/ 167 h 181"/>
                  <a:gd name="T60" fmla="*/ 85 w 191"/>
                  <a:gd name="T61" fmla="*/ 157 h 181"/>
                  <a:gd name="T62" fmla="*/ 80 w 191"/>
                  <a:gd name="T63" fmla="*/ 155 h 181"/>
                  <a:gd name="T64" fmla="*/ 75 w 191"/>
                  <a:gd name="T65" fmla="*/ 152 h 181"/>
                  <a:gd name="T66" fmla="*/ 72 w 191"/>
                  <a:gd name="T67" fmla="*/ 152 h 181"/>
                  <a:gd name="T68" fmla="*/ 66 w 191"/>
                  <a:gd name="T69" fmla="*/ 149 h 181"/>
                  <a:gd name="T70" fmla="*/ 68 w 191"/>
                  <a:gd name="T71" fmla="*/ 144 h 181"/>
                  <a:gd name="T72" fmla="*/ 58 w 191"/>
                  <a:gd name="T73" fmla="*/ 140 h 181"/>
                  <a:gd name="T74" fmla="*/ 54 w 191"/>
                  <a:gd name="T75" fmla="*/ 145 h 181"/>
                  <a:gd name="T76" fmla="*/ 49 w 191"/>
                  <a:gd name="T77" fmla="*/ 149 h 181"/>
                  <a:gd name="T78" fmla="*/ 43 w 191"/>
                  <a:gd name="T79" fmla="*/ 142 h 181"/>
                  <a:gd name="T80" fmla="*/ 41 w 191"/>
                  <a:gd name="T81" fmla="*/ 138 h 181"/>
                  <a:gd name="T82" fmla="*/ 44 w 191"/>
                  <a:gd name="T83" fmla="*/ 135 h 181"/>
                  <a:gd name="T84" fmla="*/ 36 w 191"/>
                  <a:gd name="T85" fmla="*/ 133 h 181"/>
                  <a:gd name="T86" fmla="*/ 31 w 191"/>
                  <a:gd name="T87" fmla="*/ 130 h 181"/>
                  <a:gd name="T88" fmla="*/ 22 w 191"/>
                  <a:gd name="T89" fmla="*/ 127 h 181"/>
                  <a:gd name="T90" fmla="*/ 17 w 191"/>
                  <a:gd name="T91" fmla="*/ 121 h 181"/>
                  <a:gd name="T92" fmla="*/ 13 w 191"/>
                  <a:gd name="T93" fmla="*/ 127 h 181"/>
                  <a:gd name="T94" fmla="*/ 15 w 191"/>
                  <a:gd name="T95" fmla="*/ 109 h 181"/>
                  <a:gd name="T96" fmla="*/ 12 w 191"/>
                  <a:gd name="T97" fmla="*/ 103 h 181"/>
                  <a:gd name="T98" fmla="*/ 12 w 191"/>
                  <a:gd name="T99" fmla="*/ 92 h 181"/>
                  <a:gd name="T100" fmla="*/ 12 w 191"/>
                  <a:gd name="T101" fmla="*/ 87 h 181"/>
                  <a:gd name="T102" fmla="*/ 8 w 191"/>
                  <a:gd name="T103" fmla="*/ 80 h 181"/>
                  <a:gd name="T104" fmla="*/ 0 w 191"/>
                  <a:gd name="T105" fmla="*/ 63 h 181"/>
                  <a:gd name="T106" fmla="*/ 5 w 191"/>
                  <a:gd name="T107" fmla="*/ 53 h 181"/>
                  <a:gd name="T108" fmla="*/ 3 w 191"/>
                  <a:gd name="T109" fmla="*/ 38 h 181"/>
                  <a:gd name="T110" fmla="*/ 8 w 191"/>
                  <a:gd name="T111" fmla="*/ 38 h 181"/>
                  <a:gd name="T112" fmla="*/ 1 w 191"/>
                  <a:gd name="T113" fmla="*/ 31 h 181"/>
                  <a:gd name="T114" fmla="*/ 22 w 191"/>
                  <a:gd name="T115" fmla="*/ 24 h 181"/>
                  <a:gd name="T116" fmla="*/ 41 w 191"/>
                  <a:gd name="T117" fmla="*/ 16 h 181"/>
                  <a:gd name="T118" fmla="*/ 60 w 191"/>
                  <a:gd name="T119" fmla="*/ 4 h 181"/>
                  <a:gd name="T120" fmla="*/ 89 w 191"/>
                  <a:gd name="T121" fmla="*/ 5 h 181"/>
                  <a:gd name="T122" fmla="*/ 85 w 191"/>
                  <a:gd name="T123" fmla="*/ 11 h 181"/>
                  <a:gd name="T124" fmla="*/ 104 w 191"/>
                  <a:gd name="T125" fmla="*/ 1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1" h="181">
                    <a:moveTo>
                      <a:pt x="106" y="12"/>
                    </a:moveTo>
                    <a:lnTo>
                      <a:pt x="106" y="14"/>
                    </a:lnTo>
                    <a:lnTo>
                      <a:pt x="111" y="14"/>
                    </a:lnTo>
                    <a:lnTo>
                      <a:pt x="116" y="14"/>
                    </a:lnTo>
                    <a:lnTo>
                      <a:pt x="126" y="14"/>
                    </a:lnTo>
                    <a:lnTo>
                      <a:pt x="135" y="16"/>
                    </a:lnTo>
                    <a:lnTo>
                      <a:pt x="143" y="16"/>
                    </a:lnTo>
                    <a:lnTo>
                      <a:pt x="154" y="16"/>
                    </a:lnTo>
                    <a:lnTo>
                      <a:pt x="166" y="17"/>
                    </a:lnTo>
                    <a:lnTo>
                      <a:pt x="166" y="16"/>
                    </a:lnTo>
                    <a:lnTo>
                      <a:pt x="167" y="16"/>
                    </a:lnTo>
                    <a:lnTo>
                      <a:pt x="169" y="16"/>
                    </a:lnTo>
                    <a:lnTo>
                      <a:pt x="171" y="16"/>
                    </a:lnTo>
                    <a:lnTo>
                      <a:pt x="171" y="17"/>
                    </a:lnTo>
                    <a:lnTo>
                      <a:pt x="171" y="17"/>
                    </a:lnTo>
                    <a:lnTo>
                      <a:pt x="171" y="17"/>
                    </a:lnTo>
                    <a:lnTo>
                      <a:pt x="173" y="19"/>
                    </a:lnTo>
                    <a:lnTo>
                      <a:pt x="174" y="19"/>
                    </a:lnTo>
                    <a:lnTo>
                      <a:pt x="176" y="21"/>
                    </a:lnTo>
                    <a:lnTo>
                      <a:pt x="178" y="21"/>
                    </a:lnTo>
                    <a:lnTo>
                      <a:pt x="179" y="24"/>
                    </a:lnTo>
                    <a:lnTo>
                      <a:pt x="179" y="26"/>
                    </a:lnTo>
                    <a:lnTo>
                      <a:pt x="179" y="28"/>
                    </a:lnTo>
                    <a:lnTo>
                      <a:pt x="179" y="29"/>
                    </a:lnTo>
                    <a:lnTo>
                      <a:pt x="179" y="29"/>
                    </a:lnTo>
                    <a:lnTo>
                      <a:pt x="183" y="41"/>
                    </a:lnTo>
                    <a:lnTo>
                      <a:pt x="186" y="52"/>
                    </a:lnTo>
                    <a:lnTo>
                      <a:pt x="186" y="57"/>
                    </a:lnTo>
                    <a:lnTo>
                      <a:pt x="188" y="60"/>
                    </a:lnTo>
                    <a:lnTo>
                      <a:pt x="188" y="63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88" y="70"/>
                    </a:lnTo>
                    <a:lnTo>
                      <a:pt x="186" y="70"/>
                    </a:lnTo>
                    <a:lnTo>
                      <a:pt x="179" y="74"/>
                    </a:lnTo>
                    <a:lnTo>
                      <a:pt x="178" y="75"/>
                    </a:lnTo>
                    <a:lnTo>
                      <a:pt x="176" y="79"/>
                    </a:lnTo>
                    <a:lnTo>
                      <a:pt x="174" y="80"/>
                    </a:lnTo>
                    <a:lnTo>
                      <a:pt x="174" y="82"/>
                    </a:lnTo>
                    <a:lnTo>
                      <a:pt x="174" y="82"/>
                    </a:lnTo>
                    <a:lnTo>
                      <a:pt x="174" y="84"/>
                    </a:lnTo>
                    <a:lnTo>
                      <a:pt x="176" y="86"/>
                    </a:lnTo>
                    <a:lnTo>
                      <a:pt x="179" y="86"/>
                    </a:lnTo>
                    <a:lnTo>
                      <a:pt x="179" y="87"/>
                    </a:lnTo>
                    <a:lnTo>
                      <a:pt x="181" y="89"/>
                    </a:lnTo>
                    <a:lnTo>
                      <a:pt x="183" y="89"/>
                    </a:lnTo>
                    <a:lnTo>
                      <a:pt x="183" y="91"/>
                    </a:lnTo>
                    <a:lnTo>
                      <a:pt x="183" y="92"/>
                    </a:lnTo>
                    <a:lnTo>
                      <a:pt x="183" y="96"/>
                    </a:lnTo>
                    <a:lnTo>
                      <a:pt x="183" y="98"/>
                    </a:lnTo>
                    <a:lnTo>
                      <a:pt x="181" y="99"/>
                    </a:lnTo>
                    <a:lnTo>
                      <a:pt x="181" y="101"/>
                    </a:lnTo>
                    <a:lnTo>
                      <a:pt x="181" y="103"/>
                    </a:lnTo>
                    <a:lnTo>
                      <a:pt x="183" y="106"/>
                    </a:lnTo>
                    <a:lnTo>
                      <a:pt x="183" y="108"/>
                    </a:lnTo>
                    <a:lnTo>
                      <a:pt x="183" y="109"/>
                    </a:lnTo>
                    <a:lnTo>
                      <a:pt x="183" y="111"/>
                    </a:lnTo>
                    <a:lnTo>
                      <a:pt x="183" y="113"/>
                    </a:lnTo>
                    <a:lnTo>
                      <a:pt x="185" y="115"/>
                    </a:lnTo>
                    <a:lnTo>
                      <a:pt x="186" y="118"/>
                    </a:lnTo>
                    <a:lnTo>
                      <a:pt x="188" y="123"/>
                    </a:lnTo>
                    <a:lnTo>
                      <a:pt x="190" y="125"/>
                    </a:lnTo>
                    <a:lnTo>
                      <a:pt x="191" y="127"/>
                    </a:lnTo>
                    <a:lnTo>
                      <a:pt x="191" y="127"/>
                    </a:lnTo>
                    <a:lnTo>
                      <a:pt x="191" y="128"/>
                    </a:lnTo>
                    <a:lnTo>
                      <a:pt x="190" y="128"/>
                    </a:lnTo>
                    <a:lnTo>
                      <a:pt x="190" y="128"/>
                    </a:lnTo>
                    <a:lnTo>
                      <a:pt x="190" y="128"/>
                    </a:lnTo>
                    <a:lnTo>
                      <a:pt x="190" y="130"/>
                    </a:lnTo>
                    <a:lnTo>
                      <a:pt x="191" y="130"/>
                    </a:lnTo>
                    <a:lnTo>
                      <a:pt x="191" y="133"/>
                    </a:lnTo>
                    <a:lnTo>
                      <a:pt x="191" y="137"/>
                    </a:lnTo>
                    <a:lnTo>
                      <a:pt x="191" y="137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5" y="140"/>
                    </a:lnTo>
                    <a:lnTo>
                      <a:pt x="183" y="142"/>
                    </a:lnTo>
                    <a:lnTo>
                      <a:pt x="179" y="145"/>
                    </a:lnTo>
                    <a:lnTo>
                      <a:pt x="178" y="147"/>
                    </a:lnTo>
                    <a:lnTo>
                      <a:pt x="176" y="150"/>
                    </a:lnTo>
                    <a:lnTo>
                      <a:pt x="171" y="155"/>
                    </a:lnTo>
                    <a:lnTo>
                      <a:pt x="169" y="157"/>
                    </a:lnTo>
                    <a:lnTo>
                      <a:pt x="169" y="159"/>
                    </a:lnTo>
                    <a:lnTo>
                      <a:pt x="164" y="164"/>
                    </a:lnTo>
                    <a:lnTo>
                      <a:pt x="164" y="166"/>
                    </a:lnTo>
                    <a:lnTo>
                      <a:pt x="164" y="167"/>
                    </a:lnTo>
                    <a:lnTo>
                      <a:pt x="166" y="171"/>
                    </a:lnTo>
                    <a:lnTo>
                      <a:pt x="166" y="173"/>
                    </a:lnTo>
                    <a:lnTo>
                      <a:pt x="166" y="174"/>
                    </a:lnTo>
                    <a:lnTo>
                      <a:pt x="164" y="176"/>
                    </a:lnTo>
                    <a:lnTo>
                      <a:pt x="164" y="176"/>
                    </a:lnTo>
                    <a:lnTo>
                      <a:pt x="166" y="178"/>
                    </a:lnTo>
                    <a:lnTo>
                      <a:pt x="167" y="179"/>
                    </a:lnTo>
                    <a:lnTo>
                      <a:pt x="167" y="179"/>
                    </a:lnTo>
                    <a:lnTo>
                      <a:pt x="167" y="181"/>
                    </a:lnTo>
                    <a:lnTo>
                      <a:pt x="167" y="181"/>
                    </a:lnTo>
                    <a:lnTo>
                      <a:pt x="164" y="181"/>
                    </a:lnTo>
                    <a:lnTo>
                      <a:pt x="162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5" y="178"/>
                    </a:lnTo>
                    <a:lnTo>
                      <a:pt x="152" y="176"/>
                    </a:lnTo>
                    <a:lnTo>
                      <a:pt x="152" y="174"/>
                    </a:lnTo>
                    <a:lnTo>
                      <a:pt x="150" y="173"/>
                    </a:lnTo>
                    <a:lnTo>
                      <a:pt x="149" y="171"/>
                    </a:lnTo>
                    <a:lnTo>
                      <a:pt x="145" y="171"/>
                    </a:lnTo>
                    <a:lnTo>
                      <a:pt x="145" y="169"/>
                    </a:lnTo>
                    <a:lnTo>
                      <a:pt x="138" y="169"/>
                    </a:lnTo>
                    <a:lnTo>
                      <a:pt x="137" y="169"/>
                    </a:lnTo>
                    <a:lnTo>
                      <a:pt x="135" y="169"/>
                    </a:lnTo>
                    <a:lnTo>
                      <a:pt x="133" y="169"/>
                    </a:lnTo>
                    <a:lnTo>
                      <a:pt x="131" y="171"/>
                    </a:lnTo>
                    <a:lnTo>
                      <a:pt x="131" y="173"/>
                    </a:lnTo>
                    <a:lnTo>
                      <a:pt x="130" y="173"/>
                    </a:lnTo>
                    <a:lnTo>
                      <a:pt x="128" y="173"/>
                    </a:lnTo>
                    <a:lnTo>
                      <a:pt x="126" y="171"/>
                    </a:lnTo>
                    <a:lnTo>
                      <a:pt x="125" y="171"/>
                    </a:lnTo>
                    <a:lnTo>
                      <a:pt x="123" y="171"/>
                    </a:lnTo>
                    <a:lnTo>
                      <a:pt x="121" y="171"/>
                    </a:lnTo>
                    <a:lnTo>
                      <a:pt x="121" y="171"/>
                    </a:lnTo>
                    <a:lnTo>
                      <a:pt x="121" y="171"/>
                    </a:lnTo>
                    <a:lnTo>
                      <a:pt x="120" y="171"/>
                    </a:lnTo>
                    <a:lnTo>
                      <a:pt x="118" y="171"/>
                    </a:lnTo>
                    <a:lnTo>
                      <a:pt x="118" y="173"/>
                    </a:lnTo>
                    <a:lnTo>
                      <a:pt x="116" y="173"/>
                    </a:lnTo>
                    <a:lnTo>
                      <a:pt x="114" y="174"/>
                    </a:lnTo>
                    <a:lnTo>
                      <a:pt x="114" y="176"/>
                    </a:lnTo>
                    <a:lnTo>
                      <a:pt x="111" y="176"/>
                    </a:lnTo>
                    <a:lnTo>
                      <a:pt x="111" y="176"/>
                    </a:lnTo>
                    <a:lnTo>
                      <a:pt x="109" y="176"/>
                    </a:lnTo>
                    <a:lnTo>
                      <a:pt x="108" y="176"/>
                    </a:lnTo>
                    <a:lnTo>
                      <a:pt x="108" y="174"/>
                    </a:lnTo>
                    <a:lnTo>
                      <a:pt x="109" y="174"/>
                    </a:lnTo>
                    <a:lnTo>
                      <a:pt x="109" y="173"/>
                    </a:lnTo>
                    <a:lnTo>
                      <a:pt x="109" y="171"/>
                    </a:lnTo>
                    <a:lnTo>
                      <a:pt x="108" y="171"/>
                    </a:lnTo>
                    <a:lnTo>
                      <a:pt x="106" y="171"/>
                    </a:lnTo>
                    <a:lnTo>
                      <a:pt x="106" y="169"/>
                    </a:lnTo>
                    <a:lnTo>
                      <a:pt x="106" y="169"/>
                    </a:lnTo>
                    <a:lnTo>
                      <a:pt x="106" y="169"/>
                    </a:lnTo>
                    <a:lnTo>
                      <a:pt x="104" y="167"/>
                    </a:lnTo>
                    <a:lnTo>
                      <a:pt x="102" y="164"/>
                    </a:lnTo>
                    <a:lnTo>
                      <a:pt x="102" y="164"/>
                    </a:lnTo>
                    <a:lnTo>
                      <a:pt x="101" y="166"/>
                    </a:lnTo>
                    <a:lnTo>
                      <a:pt x="99" y="166"/>
                    </a:lnTo>
                    <a:lnTo>
                      <a:pt x="99" y="167"/>
                    </a:lnTo>
                    <a:lnTo>
                      <a:pt x="97" y="169"/>
                    </a:lnTo>
                    <a:lnTo>
                      <a:pt x="94" y="171"/>
                    </a:lnTo>
                    <a:lnTo>
                      <a:pt x="92" y="169"/>
                    </a:lnTo>
                    <a:lnTo>
                      <a:pt x="92" y="167"/>
                    </a:lnTo>
                    <a:lnTo>
                      <a:pt x="90" y="167"/>
                    </a:lnTo>
                    <a:lnTo>
                      <a:pt x="90" y="166"/>
                    </a:lnTo>
                    <a:lnTo>
                      <a:pt x="90" y="164"/>
                    </a:lnTo>
                    <a:lnTo>
                      <a:pt x="85" y="159"/>
                    </a:lnTo>
                    <a:lnTo>
                      <a:pt x="85" y="157"/>
                    </a:lnTo>
                    <a:lnTo>
                      <a:pt x="85" y="157"/>
                    </a:lnTo>
                    <a:lnTo>
                      <a:pt x="85" y="155"/>
                    </a:lnTo>
                    <a:lnTo>
                      <a:pt x="84" y="155"/>
                    </a:lnTo>
                    <a:lnTo>
                      <a:pt x="82" y="154"/>
                    </a:lnTo>
                    <a:lnTo>
                      <a:pt x="80" y="155"/>
                    </a:lnTo>
                    <a:lnTo>
                      <a:pt x="80" y="154"/>
                    </a:lnTo>
                    <a:lnTo>
                      <a:pt x="78" y="154"/>
                    </a:lnTo>
                    <a:lnTo>
                      <a:pt x="77" y="152"/>
                    </a:lnTo>
                    <a:lnTo>
                      <a:pt x="77" y="152"/>
                    </a:lnTo>
                    <a:lnTo>
                      <a:pt x="75" y="152"/>
                    </a:lnTo>
                    <a:lnTo>
                      <a:pt x="75" y="150"/>
                    </a:lnTo>
                    <a:lnTo>
                      <a:pt x="75" y="152"/>
                    </a:lnTo>
                    <a:lnTo>
                      <a:pt x="73" y="152"/>
                    </a:lnTo>
                    <a:lnTo>
                      <a:pt x="72" y="154"/>
                    </a:lnTo>
                    <a:lnTo>
                      <a:pt x="72" y="152"/>
                    </a:lnTo>
                    <a:lnTo>
                      <a:pt x="70" y="152"/>
                    </a:lnTo>
                    <a:lnTo>
                      <a:pt x="70" y="150"/>
                    </a:lnTo>
                    <a:lnTo>
                      <a:pt x="68" y="149"/>
                    </a:lnTo>
                    <a:lnTo>
                      <a:pt x="66" y="149"/>
                    </a:lnTo>
                    <a:lnTo>
                      <a:pt x="66" y="149"/>
                    </a:lnTo>
                    <a:lnTo>
                      <a:pt x="66" y="147"/>
                    </a:lnTo>
                    <a:lnTo>
                      <a:pt x="68" y="147"/>
                    </a:lnTo>
                    <a:lnTo>
                      <a:pt x="70" y="145"/>
                    </a:lnTo>
                    <a:lnTo>
                      <a:pt x="70" y="144"/>
                    </a:lnTo>
                    <a:lnTo>
                      <a:pt x="68" y="144"/>
                    </a:lnTo>
                    <a:lnTo>
                      <a:pt x="68" y="144"/>
                    </a:lnTo>
                    <a:lnTo>
                      <a:pt x="66" y="144"/>
                    </a:lnTo>
                    <a:lnTo>
                      <a:pt x="65" y="145"/>
                    </a:lnTo>
                    <a:lnTo>
                      <a:pt x="63" y="145"/>
                    </a:lnTo>
                    <a:lnTo>
                      <a:pt x="58" y="140"/>
                    </a:lnTo>
                    <a:lnTo>
                      <a:pt x="54" y="140"/>
                    </a:lnTo>
                    <a:lnTo>
                      <a:pt x="53" y="140"/>
                    </a:lnTo>
                    <a:lnTo>
                      <a:pt x="53" y="140"/>
                    </a:lnTo>
                    <a:lnTo>
                      <a:pt x="53" y="142"/>
                    </a:lnTo>
                    <a:lnTo>
                      <a:pt x="54" y="145"/>
                    </a:lnTo>
                    <a:lnTo>
                      <a:pt x="54" y="145"/>
                    </a:lnTo>
                    <a:lnTo>
                      <a:pt x="53" y="147"/>
                    </a:lnTo>
                    <a:lnTo>
                      <a:pt x="53" y="147"/>
                    </a:lnTo>
                    <a:lnTo>
                      <a:pt x="51" y="147"/>
                    </a:lnTo>
                    <a:lnTo>
                      <a:pt x="49" y="149"/>
                    </a:lnTo>
                    <a:lnTo>
                      <a:pt x="49" y="149"/>
                    </a:lnTo>
                    <a:lnTo>
                      <a:pt x="48" y="149"/>
                    </a:lnTo>
                    <a:lnTo>
                      <a:pt x="48" y="149"/>
                    </a:lnTo>
                    <a:lnTo>
                      <a:pt x="46" y="145"/>
                    </a:lnTo>
                    <a:lnTo>
                      <a:pt x="43" y="142"/>
                    </a:lnTo>
                    <a:lnTo>
                      <a:pt x="43" y="142"/>
                    </a:lnTo>
                    <a:lnTo>
                      <a:pt x="41" y="142"/>
                    </a:lnTo>
                    <a:lnTo>
                      <a:pt x="41" y="140"/>
                    </a:lnTo>
                    <a:lnTo>
                      <a:pt x="41" y="140"/>
                    </a:lnTo>
                    <a:lnTo>
                      <a:pt x="41" y="138"/>
                    </a:lnTo>
                    <a:lnTo>
                      <a:pt x="41" y="138"/>
                    </a:lnTo>
                    <a:lnTo>
                      <a:pt x="43" y="137"/>
                    </a:lnTo>
                    <a:lnTo>
                      <a:pt x="43" y="137"/>
                    </a:lnTo>
                    <a:lnTo>
                      <a:pt x="44" y="137"/>
                    </a:lnTo>
                    <a:lnTo>
                      <a:pt x="44" y="135"/>
                    </a:lnTo>
                    <a:lnTo>
                      <a:pt x="44" y="135"/>
                    </a:lnTo>
                    <a:lnTo>
                      <a:pt x="43" y="133"/>
                    </a:lnTo>
                    <a:lnTo>
                      <a:pt x="41" y="133"/>
                    </a:lnTo>
                    <a:lnTo>
                      <a:pt x="37" y="13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36" y="132"/>
                    </a:lnTo>
                    <a:lnTo>
                      <a:pt x="34" y="132"/>
                    </a:lnTo>
                    <a:lnTo>
                      <a:pt x="32" y="132"/>
                    </a:lnTo>
                    <a:lnTo>
                      <a:pt x="31" y="130"/>
                    </a:lnTo>
                    <a:lnTo>
                      <a:pt x="29" y="130"/>
                    </a:lnTo>
                    <a:lnTo>
                      <a:pt x="25" y="128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2" y="127"/>
                    </a:lnTo>
                    <a:lnTo>
                      <a:pt x="22" y="127"/>
                    </a:lnTo>
                    <a:lnTo>
                      <a:pt x="22" y="123"/>
                    </a:lnTo>
                    <a:lnTo>
                      <a:pt x="19" y="123"/>
                    </a:lnTo>
                    <a:lnTo>
                      <a:pt x="17" y="121"/>
                    </a:lnTo>
                    <a:lnTo>
                      <a:pt x="17" y="121"/>
                    </a:lnTo>
                    <a:lnTo>
                      <a:pt x="17" y="125"/>
                    </a:lnTo>
                    <a:lnTo>
                      <a:pt x="17" y="125"/>
                    </a:lnTo>
                    <a:lnTo>
                      <a:pt x="15" y="127"/>
                    </a:lnTo>
                    <a:lnTo>
                      <a:pt x="13" y="127"/>
                    </a:lnTo>
                    <a:lnTo>
                      <a:pt x="13" y="127"/>
                    </a:lnTo>
                    <a:lnTo>
                      <a:pt x="15" y="121"/>
                    </a:lnTo>
                    <a:lnTo>
                      <a:pt x="17" y="120"/>
                    </a:lnTo>
                    <a:lnTo>
                      <a:pt x="17" y="115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12" y="106"/>
                    </a:lnTo>
                    <a:lnTo>
                      <a:pt x="12" y="103"/>
                    </a:lnTo>
                    <a:lnTo>
                      <a:pt x="12" y="103"/>
                    </a:lnTo>
                    <a:lnTo>
                      <a:pt x="10" y="101"/>
                    </a:lnTo>
                    <a:lnTo>
                      <a:pt x="10" y="99"/>
                    </a:lnTo>
                    <a:lnTo>
                      <a:pt x="8" y="98"/>
                    </a:lnTo>
                    <a:lnTo>
                      <a:pt x="10" y="94"/>
                    </a:lnTo>
                    <a:lnTo>
                      <a:pt x="12" y="92"/>
                    </a:lnTo>
                    <a:lnTo>
                      <a:pt x="12" y="91"/>
                    </a:lnTo>
                    <a:lnTo>
                      <a:pt x="12" y="89"/>
                    </a:lnTo>
                    <a:lnTo>
                      <a:pt x="12" y="89"/>
                    </a:lnTo>
                    <a:lnTo>
                      <a:pt x="12" y="87"/>
                    </a:lnTo>
                    <a:lnTo>
                      <a:pt x="12" y="87"/>
                    </a:lnTo>
                    <a:lnTo>
                      <a:pt x="12" y="86"/>
                    </a:lnTo>
                    <a:lnTo>
                      <a:pt x="10" y="84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8" y="80"/>
                    </a:lnTo>
                    <a:lnTo>
                      <a:pt x="8" y="79"/>
                    </a:lnTo>
                    <a:lnTo>
                      <a:pt x="10" y="75"/>
                    </a:lnTo>
                    <a:lnTo>
                      <a:pt x="8" y="72"/>
                    </a:lnTo>
                    <a:lnTo>
                      <a:pt x="3" y="67"/>
                    </a:lnTo>
                    <a:lnTo>
                      <a:pt x="0" y="63"/>
                    </a:lnTo>
                    <a:lnTo>
                      <a:pt x="0" y="62"/>
                    </a:lnTo>
                    <a:lnTo>
                      <a:pt x="1" y="60"/>
                    </a:lnTo>
                    <a:lnTo>
                      <a:pt x="3" y="60"/>
                    </a:lnTo>
                    <a:lnTo>
                      <a:pt x="5" y="57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5" y="52"/>
                    </a:lnTo>
                    <a:lnTo>
                      <a:pt x="3" y="43"/>
                    </a:lnTo>
                    <a:lnTo>
                      <a:pt x="3" y="40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7" y="38"/>
                    </a:lnTo>
                    <a:lnTo>
                      <a:pt x="8" y="4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5" y="33"/>
                    </a:lnTo>
                    <a:lnTo>
                      <a:pt x="1" y="33"/>
                    </a:lnTo>
                    <a:lnTo>
                      <a:pt x="1" y="31"/>
                    </a:lnTo>
                    <a:lnTo>
                      <a:pt x="1" y="29"/>
                    </a:lnTo>
                    <a:lnTo>
                      <a:pt x="3" y="31"/>
                    </a:lnTo>
                    <a:lnTo>
                      <a:pt x="5" y="31"/>
                    </a:lnTo>
                    <a:lnTo>
                      <a:pt x="12" y="28"/>
                    </a:lnTo>
                    <a:lnTo>
                      <a:pt x="22" y="24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9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3" y="14"/>
                    </a:lnTo>
                    <a:lnTo>
                      <a:pt x="46" y="11"/>
                    </a:lnTo>
                    <a:lnTo>
                      <a:pt x="53" y="9"/>
                    </a:lnTo>
                    <a:lnTo>
                      <a:pt x="56" y="7"/>
                    </a:lnTo>
                    <a:lnTo>
                      <a:pt x="60" y="4"/>
                    </a:lnTo>
                    <a:lnTo>
                      <a:pt x="72" y="2"/>
                    </a:lnTo>
                    <a:lnTo>
                      <a:pt x="77" y="0"/>
                    </a:lnTo>
                    <a:lnTo>
                      <a:pt x="80" y="0"/>
                    </a:lnTo>
                    <a:lnTo>
                      <a:pt x="85" y="2"/>
                    </a:lnTo>
                    <a:lnTo>
                      <a:pt x="89" y="5"/>
                    </a:lnTo>
                    <a:lnTo>
                      <a:pt x="90" y="7"/>
                    </a:lnTo>
                    <a:lnTo>
                      <a:pt x="87" y="5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1"/>
                    </a:lnTo>
                    <a:lnTo>
                      <a:pt x="87" y="14"/>
                    </a:lnTo>
                    <a:lnTo>
                      <a:pt x="90" y="16"/>
                    </a:lnTo>
                    <a:lnTo>
                      <a:pt x="94" y="17"/>
                    </a:lnTo>
                    <a:lnTo>
                      <a:pt x="101" y="16"/>
                    </a:lnTo>
                    <a:lnTo>
                      <a:pt x="104" y="14"/>
                    </a:lnTo>
                    <a:lnTo>
                      <a:pt x="106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1" name="Freeform 186"/>
              <p:cNvSpPr>
                <a:spLocks noEditPoints="1"/>
              </p:cNvSpPr>
              <p:nvPr/>
            </p:nvSpPr>
            <p:spPr bwMode="auto">
              <a:xfrm>
                <a:off x="2553" y="2030"/>
                <a:ext cx="4" cy="10"/>
              </a:xfrm>
              <a:custGeom>
                <a:avLst/>
                <a:gdLst>
                  <a:gd name="T0" fmla="*/ 2 w 4"/>
                  <a:gd name="T1" fmla="*/ 6 h 10"/>
                  <a:gd name="T2" fmla="*/ 0 w 4"/>
                  <a:gd name="T3" fmla="*/ 8 h 10"/>
                  <a:gd name="T4" fmla="*/ 0 w 4"/>
                  <a:gd name="T5" fmla="*/ 8 h 10"/>
                  <a:gd name="T6" fmla="*/ 0 w 4"/>
                  <a:gd name="T7" fmla="*/ 6 h 10"/>
                  <a:gd name="T8" fmla="*/ 0 w 4"/>
                  <a:gd name="T9" fmla="*/ 5 h 10"/>
                  <a:gd name="T10" fmla="*/ 0 w 4"/>
                  <a:gd name="T11" fmla="*/ 5 h 10"/>
                  <a:gd name="T12" fmla="*/ 0 w 4"/>
                  <a:gd name="T13" fmla="*/ 1 h 10"/>
                  <a:gd name="T14" fmla="*/ 0 w 4"/>
                  <a:gd name="T15" fmla="*/ 0 h 10"/>
                  <a:gd name="T16" fmla="*/ 0 w 4"/>
                  <a:gd name="T17" fmla="*/ 0 h 10"/>
                  <a:gd name="T18" fmla="*/ 2 w 4"/>
                  <a:gd name="T19" fmla="*/ 1 h 10"/>
                  <a:gd name="T20" fmla="*/ 2 w 4"/>
                  <a:gd name="T21" fmla="*/ 1 h 10"/>
                  <a:gd name="T22" fmla="*/ 0 w 4"/>
                  <a:gd name="T23" fmla="*/ 5 h 10"/>
                  <a:gd name="T24" fmla="*/ 2 w 4"/>
                  <a:gd name="T25" fmla="*/ 5 h 10"/>
                  <a:gd name="T26" fmla="*/ 2 w 4"/>
                  <a:gd name="T27" fmla="*/ 6 h 10"/>
                  <a:gd name="T28" fmla="*/ 2 w 4"/>
                  <a:gd name="T29" fmla="*/ 6 h 10"/>
                  <a:gd name="T30" fmla="*/ 2 w 4"/>
                  <a:gd name="T31" fmla="*/ 6 h 10"/>
                  <a:gd name="T32" fmla="*/ 4 w 4"/>
                  <a:gd name="T33" fmla="*/ 10 h 10"/>
                  <a:gd name="T34" fmla="*/ 4 w 4"/>
                  <a:gd name="T35" fmla="*/ 10 h 10"/>
                  <a:gd name="T36" fmla="*/ 2 w 4"/>
                  <a:gd name="T37" fmla="*/ 10 h 10"/>
                  <a:gd name="T38" fmla="*/ 4 w 4"/>
                  <a:gd name="T39" fmla="*/ 8 h 10"/>
                  <a:gd name="T40" fmla="*/ 4 w 4"/>
                  <a:gd name="T41" fmla="*/ 8 h 10"/>
                  <a:gd name="T42" fmla="*/ 4 w 4"/>
                  <a:gd name="T43" fmla="*/ 8 h 10"/>
                  <a:gd name="T44" fmla="*/ 4 w 4"/>
                  <a:gd name="T45" fmla="*/ 8 h 10"/>
                  <a:gd name="T46" fmla="*/ 4 w 4"/>
                  <a:gd name="T47" fmla="*/ 8 h 10"/>
                  <a:gd name="T48" fmla="*/ 4 w 4"/>
                  <a:gd name="T49" fmla="*/ 10 h 10"/>
                  <a:gd name="T50" fmla="*/ 4 w 4"/>
                  <a:gd name="T5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10">
                    <a:moveTo>
                      <a:pt x="2" y="6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  <a:moveTo>
                      <a:pt x="4" y="10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2" name="Freeform 187"/>
              <p:cNvSpPr>
                <a:spLocks/>
              </p:cNvSpPr>
              <p:nvPr/>
            </p:nvSpPr>
            <p:spPr bwMode="auto">
              <a:xfrm>
                <a:off x="1170" y="3526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0 h 2"/>
                  <a:gd name="T4" fmla="*/ 0 h 2"/>
                  <a:gd name="T5" fmla="*/ 0 h 2"/>
                  <a:gd name="T6" fmla="*/ 0 h 2"/>
                  <a:gd name="T7" fmla="*/ 0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2331" y="2691"/>
                <a:ext cx="51" cy="10"/>
              </a:xfrm>
              <a:custGeom>
                <a:avLst/>
                <a:gdLst>
                  <a:gd name="T0" fmla="*/ 36 w 51"/>
                  <a:gd name="T1" fmla="*/ 2 h 10"/>
                  <a:gd name="T2" fmla="*/ 36 w 51"/>
                  <a:gd name="T3" fmla="*/ 0 h 10"/>
                  <a:gd name="T4" fmla="*/ 39 w 51"/>
                  <a:gd name="T5" fmla="*/ 0 h 10"/>
                  <a:gd name="T6" fmla="*/ 44 w 51"/>
                  <a:gd name="T7" fmla="*/ 2 h 10"/>
                  <a:gd name="T8" fmla="*/ 42 w 51"/>
                  <a:gd name="T9" fmla="*/ 7 h 10"/>
                  <a:gd name="T10" fmla="*/ 41 w 51"/>
                  <a:gd name="T11" fmla="*/ 9 h 10"/>
                  <a:gd name="T12" fmla="*/ 34 w 51"/>
                  <a:gd name="T13" fmla="*/ 10 h 10"/>
                  <a:gd name="T14" fmla="*/ 30 w 51"/>
                  <a:gd name="T15" fmla="*/ 10 h 10"/>
                  <a:gd name="T16" fmla="*/ 29 w 51"/>
                  <a:gd name="T17" fmla="*/ 10 h 10"/>
                  <a:gd name="T18" fmla="*/ 25 w 51"/>
                  <a:gd name="T19" fmla="*/ 10 h 10"/>
                  <a:gd name="T20" fmla="*/ 20 w 51"/>
                  <a:gd name="T21" fmla="*/ 10 h 10"/>
                  <a:gd name="T22" fmla="*/ 19 w 51"/>
                  <a:gd name="T23" fmla="*/ 10 h 10"/>
                  <a:gd name="T24" fmla="*/ 15 w 51"/>
                  <a:gd name="T25" fmla="*/ 10 h 10"/>
                  <a:gd name="T26" fmla="*/ 13 w 51"/>
                  <a:gd name="T27" fmla="*/ 7 h 10"/>
                  <a:gd name="T28" fmla="*/ 13 w 51"/>
                  <a:gd name="T29" fmla="*/ 3 h 10"/>
                  <a:gd name="T30" fmla="*/ 12 w 51"/>
                  <a:gd name="T31" fmla="*/ 2 h 10"/>
                  <a:gd name="T32" fmla="*/ 15 w 51"/>
                  <a:gd name="T33" fmla="*/ 2 h 10"/>
                  <a:gd name="T34" fmla="*/ 15 w 51"/>
                  <a:gd name="T35" fmla="*/ 0 h 10"/>
                  <a:gd name="T36" fmla="*/ 22 w 51"/>
                  <a:gd name="T37" fmla="*/ 0 h 10"/>
                  <a:gd name="T38" fmla="*/ 34 w 51"/>
                  <a:gd name="T39" fmla="*/ 0 h 10"/>
                  <a:gd name="T40" fmla="*/ 34 w 51"/>
                  <a:gd name="T41" fmla="*/ 0 h 10"/>
                  <a:gd name="T42" fmla="*/ 46 w 51"/>
                  <a:gd name="T43" fmla="*/ 9 h 10"/>
                  <a:gd name="T44" fmla="*/ 44 w 51"/>
                  <a:gd name="T45" fmla="*/ 7 h 10"/>
                  <a:gd name="T46" fmla="*/ 49 w 51"/>
                  <a:gd name="T47" fmla="*/ 7 h 10"/>
                  <a:gd name="T48" fmla="*/ 51 w 51"/>
                  <a:gd name="T49" fmla="*/ 7 h 10"/>
                  <a:gd name="T50" fmla="*/ 1 w 51"/>
                  <a:gd name="T51" fmla="*/ 9 h 10"/>
                  <a:gd name="T52" fmla="*/ 0 w 51"/>
                  <a:gd name="T53" fmla="*/ 9 h 10"/>
                  <a:gd name="T54" fmla="*/ 0 w 51"/>
                  <a:gd name="T55" fmla="*/ 9 h 10"/>
                  <a:gd name="T56" fmla="*/ 0 w 51"/>
                  <a:gd name="T57" fmla="*/ 9 h 10"/>
                  <a:gd name="T58" fmla="*/ 0 w 51"/>
                  <a:gd name="T59" fmla="*/ 7 h 10"/>
                  <a:gd name="T60" fmla="*/ 1 w 51"/>
                  <a:gd name="T61" fmla="*/ 7 h 10"/>
                  <a:gd name="T62" fmla="*/ 1 w 51"/>
                  <a:gd name="T63" fmla="*/ 7 h 10"/>
                  <a:gd name="T64" fmla="*/ 1 w 51"/>
                  <a:gd name="T65" fmla="*/ 9 h 10"/>
                  <a:gd name="T66" fmla="*/ 1 w 51"/>
                  <a:gd name="T67" fmla="*/ 9 h 10"/>
                  <a:gd name="T68" fmla="*/ 1 w 51"/>
                  <a:gd name="T6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10">
                    <a:moveTo>
                      <a:pt x="34" y="0"/>
                    </a:moveTo>
                    <a:lnTo>
                      <a:pt x="36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2"/>
                    </a:lnTo>
                    <a:lnTo>
                      <a:pt x="44" y="2"/>
                    </a:lnTo>
                    <a:lnTo>
                      <a:pt x="44" y="5"/>
                    </a:lnTo>
                    <a:lnTo>
                      <a:pt x="42" y="7"/>
                    </a:lnTo>
                    <a:lnTo>
                      <a:pt x="41" y="7"/>
                    </a:lnTo>
                    <a:lnTo>
                      <a:pt x="41" y="9"/>
                    </a:lnTo>
                    <a:lnTo>
                      <a:pt x="37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7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5" y="5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  <a:moveTo>
                      <a:pt x="48" y="7"/>
                    </a:moveTo>
                    <a:lnTo>
                      <a:pt x="46" y="9"/>
                    </a:lnTo>
                    <a:lnTo>
                      <a:pt x="46" y="7"/>
                    </a:lnTo>
                    <a:lnTo>
                      <a:pt x="44" y="7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51" y="7"/>
                    </a:lnTo>
                    <a:lnTo>
                      <a:pt x="48" y="7"/>
                    </a:lnTo>
                    <a:close/>
                    <a:moveTo>
                      <a:pt x="1" y="9"/>
                    </a:moveTo>
                    <a:lnTo>
                      <a:pt x="1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4292" y="2394"/>
                <a:ext cx="27" cy="29"/>
              </a:xfrm>
              <a:custGeom>
                <a:avLst/>
                <a:gdLst>
                  <a:gd name="T0" fmla="*/ 3 w 27"/>
                  <a:gd name="T1" fmla="*/ 28 h 29"/>
                  <a:gd name="T2" fmla="*/ 1 w 27"/>
                  <a:gd name="T3" fmla="*/ 29 h 29"/>
                  <a:gd name="T4" fmla="*/ 1 w 27"/>
                  <a:gd name="T5" fmla="*/ 28 h 29"/>
                  <a:gd name="T6" fmla="*/ 0 w 27"/>
                  <a:gd name="T7" fmla="*/ 28 h 29"/>
                  <a:gd name="T8" fmla="*/ 5 w 27"/>
                  <a:gd name="T9" fmla="*/ 23 h 29"/>
                  <a:gd name="T10" fmla="*/ 7 w 27"/>
                  <a:gd name="T11" fmla="*/ 21 h 29"/>
                  <a:gd name="T12" fmla="*/ 7 w 27"/>
                  <a:gd name="T13" fmla="*/ 23 h 29"/>
                  <a:gd name="T14" fmla="*/ 7 w 27"/>
                  <a:gd name="T15" fmla="*/ 23 h 29"/>
                  <a:gd name="T16" fmla="*/ 3 w 27"/>
                  <a:gd name="T17" fmla="*/ 26 h 29"/>
                  <a:gd name="T18" fmla="*/ 3 w 27"/>
                  <a:gd name="T19" fmla="*/ 28 h 29"/>
                  <a:gd name="T20" fmla="*/ 25 w 27"/>
                  <a:gd name="T21" fmla="*/ 12 h 29"/>
                  <a:gd name="T22" fmla="*/ 27 w 27"/>
                  <a:gd name="T23" fmla="*/ 17 h 29"/>
                  <a:gd name="T24" fmla="*/ 25 w 27"/>
                  <a:gd name="T25" fmla="*/ 19 h 29"/>
                  <a:gd name="T26" fmla="*/ 25 w 27"/>
                  <a:gd name="T27" fmla="*/ 21 h 29"/>
                  <a:gd name="T28" fmla="*/ 25 w 27"/>
                  <a:gd name="T29" fmla="*/ 23 h 29"/>
                  <a:gd name="T30" fmla="*/ 24 w 27"/>
                  <a:gd name="T31" fmla="*/ 23 h 29"/>
                  <a:gd name="T32" fmla="*/ 22 w 27"/>
                  <a:gd name="T33" fmla="*/ 24 h 29"/>
                  <a:gd name="T34" fmla="*/ 19 w 27"/>
                  <a:gd name="T35" fmla="*/ 26 h 29"/>
                  <a:gd name="T36" fmla="*/ 13 w 27"/>
                  <a:gd name="T37" fmla="*/ 26 h 29"/>
                  <a:gd name="T38" fmla="*/ 13 w 27"/>
                  <a:gd name="T39" fmla="*/ 26 h 29"/>
                  <a:gd name="T40" fmla="*/ 13 w 27"/>
                  <a:gd name="T41" fmla="*/ 26 h 29"/>
                  <a:gd name="T42" fmla="*/ 15 w 27"/>
                  <a:gd name="T43" fmla="*/ 23 h 29"/>
                  <a:gd name="T44" fmla="*/ 15 w 27"/>
                  <a:gd name="T45" fmla="*/ 21 h 29"/>
                  <a:gd name="T46" fmla="*/ 17 w 27"/>
                  <a:gd name="T47" fmla="*/ 19 h 29"/>
                  <a:gd name="T48" fmla="*/ 19 w 27"/>
                  <a:gd name="T49" fmla="*/ 17 h 29"/>
                  <a:gd name="T50" fmla="*/ 20 w 27"/>
                  <a:gd name="T51" fmla="*/ 17 h 29"/>
                  <a:gd name="T52" fmla="*/ 20 w 27"/>
                  <a:gd name="T53" fmla="*/ 17 h 29"/>
                  <a:gd name="T54" fmla="*/ 19 w 27"/>
                  <a:gd name="T55" fmla="*/ 16 h 29"/>
                  <a:gd name="T56" fmla="*/ 17 w 27"/>
                  <a:gd name="T57" fmla="*/ 16 h 29"/>
                  <a:gd name="T58" fmla="*/ 15 w 27"/>
                  <a:gd name="T59" fmla="*/ 16 h 29"/>
                  <a:gd name="T60" fmla="*/ 15 w 27"/>
                  <a:gd name="T61" fmla="*/ 16 h 29"/>
                  <a:gd name="T62" fmla="*/ 15 w 27"/>
                  <a:gd name="T63" fmla="*/ 16 h 29"/>
                  <a:gd name="T64" fmla="*/ 15 w 27"/>
                  <a:gd name="T65" fmla="*/ 14 h 29"/>
                  <a:gd name="T66" fmla="*/ 15 w 27"/>
                  <a:gd name="T67" fmla="*/ 14 h 29"/>
                  <a:gd name="T68" fmla="*/ 15 w 27"/>
                  <a:gd name="T69" fmla="*/ 12 h 29"/>
                  <a:gd name="T70" fmla="*/ 15 w 27"/>
                  <a:gd name="T71" fmla="*/ 9 h 29"/>
                  <a:gd name="T72" fmla="*/ 15 w 27"/>
                  <a:gd name="T73" fmla="*/ 7 h 29"/>
                  <a:gd name="T74" fmla="*/ 15 w 27"/>
                  <a:gd name="T75" fmla="*/ 5 h 29"/>
                  <a:gd name="T76" fmla="*/ 17 w 27"/>
                  <a:gd name="T77" fmla="*/ 4 h 29"/>
                  <a:gd name="T78" fmla="*/ 17 w 27"/>
                  <a:gd name="T79" fmla="*/ 2 h 29"/>
                  <a:gd name="T80" fmla="*/ 20 w 27"/>
                  <a:gd name="T81" fmla="*/ 0 h 29"/>
                  <a:gd name="T82" fmla="*/ 22 w 27"/>
                  <a:gd name="T83" fmla="*/ 0 h 29"/>
                  <a:gd name="T84" fmla="*/ 24 w 27"/>
                  <a:gd name="T85" fmla="*/ 0 h 29"/>
                  <a:gd name="T86" fmla="*/ 24 w 27"/>
                  <a:gd name="T87" fmla="*/ 0 h 29"/>
                  <a:gd name="T88" fmla="*/ 24 w 27"/>
                  <a:gd name="T89" fmla="*/ 2 h 29"/>
                  <a:gd name="T90" fmla="*/ 25 w 27"/>
                  <a:gd name="T91" fmla="*/ 2 h 29"/>
                  <a:gd name="T92" fmla="*/ 27 w 27"/>
                  <a:gd name="T93" fmla="*/ 2 h 29"/>
                  <a:gd name="T94" fmla="*/ 27 w 27"/>
                  <a:gd name="T95" fmla="*/ 5 h 29"/>
                  <a:gd name="T96" fmla="*/ 25 w 27"/>
                  <a:gd name="T97" fmla="*/ 9 h 29"/>
                  <a:gd name="T98" fmla="*/ 25 w 27"/>
                  <a:gd name="T99" fmla="*/ 12 h 29"/>
                  <a:gd name="T100" fmla="*/ 25 w 27"/>
                  <a:gd name="T101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" h="29">
                    <a:moveTo>
                      <a:pt x="3" y="28"/>
                    </a:moveTo>
                    <a:lnTo>
                      <a:pt x="1" y="29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5" y="23"/>
                    </a:lnTo>
                    <a:lnTo>
                      <a:pt x="7" y="21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3" y="28"/>
                    </a:lnTo>
                    <a:close/>
                    <a:moveTo>
                      <a:pt x="25" y="12"/>
                    </a:moveTo>
                    <a:lnTo>
                      <a:pt x="27" y="17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4" y="23"/>
                    </a:lnTo>
                    <a:lnTo>
                      <a:pt x="22" y="24"/>
                    </a:lnTo>
                    <a:lnTo>
                      <a:pt x="19" y="26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19" y="16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2"/>
                    </a:lnTo>
                    <a:lnTo>
                      <a:pt x="15" y="9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7" y="5"/>
                    </a:lnTo>
                    <a:lnTo>
                      <a:pt x="25" y="9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5" name="Freeform 190"/>
              <p:cNvSpPr>
                <a:spLocks noEditPoints="1"/>
              </p:cNvSpPr>
              <p:nvPr/>
            </p:nvSpPr>
            <p:spPr bwMode="auto">
              <a:xfrm>
                <a:off x="3034" y="2163"/>
                <a:ext cx="483" cy="228"/>
              </a:xfrm>
              <a:custGeom>
                <a:avLst/>
                <a:gdLst>
                  <a:gd name="T0" fmla="*/ 281 w 483"/>
                  <a:gd name="T1" fmla="*/ 226 h 228"/>
                  <a:gd name="T2" fmla="*/ 270 w 483"/>
                  <a:gd name="T3" fmla="*/ 225 h 228"/>
                  <a:gd name="T4" fmla="*/ 122 w 483"/>
                  <a:gd name="T5" fmla="*/ 129 h 228"/>
                  <a:gd name="T6" fmla="*/ 120 w 483"/>
                  <a:gd name="T7" fmla="*/ 126 h 228"/>
                  <a:gd name="T8" fmla="*/ 110 w 483"/>
                  <a:gd name="T9" fmla="*/ 107 h 228"/>
                  <a:gd name="T10" fmla="*/ 113 w 483"/>
                  <a:gd name="T11" fmla="*/ 110 h 228"/>
                  <a:gd name="T12" fmla="*/ 106 w 483"/>
                  <a:gd name="T13" fmla="*/ 105 h 228"/>
                  <a:gd name="T14" fmla="*/ 60 w 483"/>
                  <a:gd name="T15" fmla="*/ 93 h 228"/>
                  <a:gd name="T16" fmla="*/ 53 w 483"/>
                  <a:gd name="T17" fmla="*/ 90 h 228"/>
                  <a:gd name="T18" fmla="*/ 51 w 483"/>
                  <a:gd name="T19" fmla="*/ 90 h 228"/>
                  <a:gd name="T20" fmla="*/ 51 w 483"/>
                  <a:gd name="T21" fmla="*/ 88 h 228"/>
                  <a:gd name="T22" fmla="*/ 62 w 483"/>
                  <a:gd name="T23" fmla="*/ 88 h 228"/>
                  <a:gd name="T24" fmla="*/ 68 w 483"/>
                  <a:gd name="T25" fmla="*/ 90 h 228"/>
                  <a:gd name="T26" fmla="*/ 75 w 483"/>
                  <a:gd name="T27" fmla="*/ 85 h 228"/>
                  <a:gd name="T28" fmla="*/ 82 w 483"/>
                  <a:gd name="T29" fmla="*/ 86 h 228"/>
                  <a:gd name="T30" fmla="*/ 2 w 483"/>
                  <a:gd name="T31" fmla="*/ 69 h 228"/>
                  <a:gd name="T32" fmla="*/ 3 w 483"/>
                  <a:gd name="T33" fmla="*/ 69 h 228"/>
                  <a:gd name="T34" fmla="*/ 448 w 483"/>
                  <a:gd name="T35" fmla="*/ 6 h 228"/>
                  <a:gd name="T36" fmla="*/ 455 w 483"/>
                  <a:gd name="T37" fmla="*/ 6 h 228"/>
                  <a:gd name="T38" fmla="*/ 464 w 483"/>
                  <a:gd name="T39" fmla="*/ 5 h 228"/>
                  <a:gd name="T40" fmla="*/ 467 w 483"/>
                  <a:gd name="T41" fmla="*/ 5 h 228"/>
                  <a:gd name="T42" fmla="*/ 474 w 483"/>
                  <a:gd name="T43" fmla="*/ 5 h 228"/>
                  <a:gd name="T44" fmla="*/ 476 w 483"/>
                  <a:gd name="T45" fmla="*/ 11 h 228"/>
                  <a:gd name="T46" fmla="*/ 483 w 483"/>
                  <a:gd name="T47" fmla="*/ 15 h 228"/>
                  <a:gd name="T48" fmla="*/ 476 w 483"/>
                  <a:gd name="T49" fmla="*/ 22 h 228"/>
                  <a:gd name="T50" fmla="*/ 469 w 483"/>
                  <a:gd name="T51" fmla="*/ 29 h 228"/>
                  <a:gd name="T52" fmla="*/ 471 w 483"/>
                  <a:gd name="T53" fmla="*/ 42 h 228"/>
                  <a:gd name="T54" fmla="*/ 471 w 483"/>
                  <a:gd name="T55" fmla="*/ 46 h 228"/>
                  <a:gd name="T56" fmla="*/ 469 w 483"/>
                  <a:gd name="T57" fmla="*/ 52 h 228"/>
                  <a:gd name="T58" fmla="*/ 465 w 483"/>
                  <a:gd name="T59" fmla="*/ 61 h 228"/>
                  <a:gd name="T60" fmla="*/ 459 w 483"/>
                  <a:gd name="T61" fmla="*/ 66 h 228"/>
                  <a:gd name="T62" fmla="*/ 467 w 483"/>
                  <a:gd name="T63" fmla="*/ 76 h 228"/>
                  <a:gd name="T64" fmla="*/ 464 w 483"/>
                  <a:gd name="T65" fmla="*/ 85 h 228"/>
                  <a:gd name="T66" fmla="*/ 460 w 483"/>
                  <a:gd name="T67" fmla="*/ 92 h 228"/>
                  <a:gd name="T68" fmla="*/ 467 w 483"/>
                  <a:gd name="T69" fmla="*/ 102 h 228"/>
                  <a:gd name="T70" fmla="*/ 459 w 483"/>
                  <a:gd name="T71" fmla="*/ 110 h 228"/>
                  <a:gd name="T72" fmla="*/ 457 w 483"/>
                  <a:gd name="T73" fmla="*/ 122 h 228"/>
                  <a:gd name="T74" fmla="*/ 436 w 483"/>
                  <a:gd name="T75" fmla="*/ 124 h 228"/>
                  <a:gd name="T76" fmla="*/ 430 w 483"/>
                  <a:gd name="T77" fmla="*/ 122 h 228"/>
                  <a:gd name="T78" fmla="*/ 431 w 483"/>
                  <a:gd name="T79" fmla="*/ 104 h 228"/>
                  <a:gd name="T80" fmla="*/ 435 w 483"/>
                  <a:gd name="T81" fmla="*/ 92 h 228"/>
                  <a:gd name="T82" fmla="*/ 424 w 483"/>
                  <a:gd name="T83" fmla="*/ 92 h 228"/>
                  <a:gd name="T84" fmla="*/ 428 w 483"/>
                  <a:gd name="T85" fmla="*/ 86 h 228"/>
                  <a:gd name="T86" fmla="*/ 433 w 483"/>
                  <a:gd name="T87" fmla="*/ 76 h 228"/>
                  <a:gd name="T88" fmla="*/ 424 w 483"/>
                  <a:gd name="T89" fmla="*/ 85 h 228"/>
                  <a:gd name="T90" fmla="*/ 419 w 483"/>
                  <a:gd name="T91" fmla="*/ 81 h 228"/>
                  <a:gd name="T92" fmla="*/ 421 w 483"/>
                  <a:gd name="T93" fmla="*/ 69 h 228"/>
                  <a:gd name="T94" fmla="*/ 431 w 483"/>
                  <a:gd name="T95" fmla="*/ 51 h 228"/>
                  <a:gd name="T96" fmla="*/ 435 w 483"/>
                  <a:gd name="T97" fmla="*/ 37 h 228"/>
                  <a:gd name="T98" fmla="*/ 435 w 483"/>
                  <a:gd name="T99" fmla="*/ 25 h 228"/>
                  <a:gd name="T100" fmla="*/ 431 w 483"/>
                  <a:gd name="T101" fmla="*/ 11 h 228"/>
                  <a:gd name="T102" fmla="*/ 436 w 483"/>
                  <a:gd name="T103" fmla="*/ 1 h 228"/>
                  <a:gd name="T104" fmla="*/ 443 w 483"/>
                  <a:gd name="T105" fmla="*/ 1 h 228"/>
                  <a:gd name="T106" fmla="*/ 443 w 483"/>
                  <a:gd name="T107" fmla="*/ 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3" h="228">
                    <a:moveTo>
                      <a:pt x="272" y="223"/>
                    </a:moveTo>
                    <a:lnTo>
                      <a:pt x="274" y="225"/>
                    </a:lnTo>
                    <a:lnTo>
                      <a:pt x="277" y="223"/>
                    </a:lnTo>
                    <a:lnTo>
                      <a:pt x="279" y="225"/>
                    </a:lnTo>
                    <a:lnTo>
                      <a:pt x="281" y="226"/>
                    </a:lnTo>
                    <a:lnTo>
                      <a:pt x="279" y="226"/>
                    </a:lnTo>
                    <a:lnTo>
                      <a:pt x="279" y="228"/>
                    </a:lnTo>
                    <a:lnTo>
                      <a:pt x="276" y="228"/>
                    </a:lnTo>
                    <a:lnTo>
                      <a:pt x="272" y="226"/>
                    </a:lnTo>
                    <a:lnTo>
                      <a:pt x="270" y="225"/>
                    </a:lnTo>
                    <a:lnTo>
                      <a:pt x="270" y="225"/>
                    </a:lnTo>
                    <a:lnTo>
                      <a:pt x="272" y="223"/>
                    </a:lnTo>
                    <a:lnTo>
                      <a:pt x="272" y="223"/>
                    </a:lnTo>
                    <a:close/>
                    <a:moveTo>
                      <a:pt x="122" y="127"/>
                    </a:moveTo>
                    <a:lnTo>
                      <a:pt x="122" y="129"/>
                    </a:lnTo>
                    <a:lnTo>
                      <a:pt x="120" y="127"/>
                    </a:lnTo>
                    <a:lnTo>
                      <a:pt x="118" y="129"/>
                    </a:lnTo>
                    <a:lnTo>
                      <a:pt x="118" y="127"/>
                    </a:lnTo>
                    <a:lnTo>
                      <a:pt x="118" y="127"/>
                    </a:lnTo>
                    <a:lnTo>
                      <a:pt x="120" y="126"/>
                    </a:lnTo>
                    <a:lnTo>
                      <a:pt x="120" y="127"/>
                    </a:lnTo>
                    <a:lnTo>
                      <a:pt x="122" y="127"/>
                    </a:lnTo>
                    <a:lnTo>
                      <a:pt x="122" y="127"/>
                    </a:lnTo>
                    <a:close/>
                    <a:moveTo>
                      <a:pt x="110" y="107"/>
                    </a:moveTo>
                    <a:lnTo>
                      <a:pt x="110" y="107"/>
                    </a:lnTo>
                    <a:lnTo>
                      <a:pt x="116" y="107"/>
                    </a:lnTo>
                    <a:lnTo>
                      <a:pt x="118" y="107"/>
                    </a:lnTo>
                    <a:lnTo>
                      <a:pt x="118" y="109"/>
                    </a:lnTo>
                    <a:lnTo>
                      <a:pt x="116" y="109"/>
                    </a:lnTo>
                    <a:lnTo>
                      <a:pt x="113" y="110"/>
                    </a:lnTo>
                    <a:lnTo>
                      <a:pt x="108" y="109"/>
                    </a:lnTo>
                    <a:lnTo>
                      <a:pt x="106" y="107"/>
                    </a:lnTo>
                    <a:lnTo>
                      <a:pt x="104" y="105"/>
                    </a:lnTo>
                    <a:lnTo>
                      <a:pt x="104" y="105"/>
                    </a:lnTo>
                    <a:lnTo>
                      <a:pt x="106" y="105"/>
                    </a:lnTo>
                    <a:lnTo>
                      <a:pt x="110" y="107"/>
                    </a:lnTo>
                    <a:lnTo>
                      <a:pt x="110" y="107"/>
                    </a:lnTo>
                    <a:close/>
                    <a:moveTo>
                      <a:pt x="62" y="92"/>
                    </a:moveTo>
                    <a:lnTo>
                      <a:pt x="63" y="93"/>
                    </a:lnTo>
                    <a:lnTo>
                      <a:pt x="60" y="93"/>
                    </a:lnTo>
                    <a:lnTo>
                      <a:pt x="60" y="93"/>
                    </a:lnTo>
                    <a:lnTo>
                      <a:pt x="58" y="93"/>
                    </a:lnTo>
                    <a:lnTo>
                      <a:pt x="55" y="93"/>
                    </a:lnTo>
                    <a:lnTo>
                      <a:pt x="53" y="92"/>
                    </a:lnTo>
                    <a:lnTo>
                      <a:pt x="53" y="90"/>
                    </a:lnTo>
                    <a:lnTo>
                      <a:pt x="55" y="90"/>
                    </a:lnTo>
                    <a:lnTo>
                      <a:pt x="56" y="90"/>
                    </a:lnTo>
                    <a:lnTo>
                      <a:pt x="62" y="92"/>
                    </a:lnTo>
                    <a:lnTo>
                      <a:pt x="62" y="92"/>
                    </a:lnTo>
                    <a:close/>
                    <a:moveTo>
                      <a:pt x="51" y="90"/>
                    </a:moveTo>
                    <a:lnTo>
                      <a:pt x="50" y="90"/>
                    </a:lnTo>
                    <a:lnTo>
                      <a:pt x="48" y="88"/>
                    </a:lnTo>
                    <a:lnTo>
                      <a:pt x="50" y="88"/>
                    </a:lnTo>
                    <a:lnTo>
                      <a:pt x="51" y="88"/>
                    </a:lnTo>
                    <a:lnTo>
                      <a:pt x="51" y="88"/>
                    </a:lnTo>
                    <a:lnTo>
                      <a:pt x="51" y="90"/>
                    </a:lnTo>
                    <a:lnTo>
                      <a:pt x="51" y="90"/>
                    </a:lnTo>
                    <a:close/>
                    <a:moveTo>
                      <a:pt x="68" y="90"/>
                    </a:moveTo>
                    <a:lnTo>
                      <a:pt x="67" y="90"/>
                    </a:lnTo>
                    <a:lnTo>
                      <a:pt x="62" y="88"/>
                    </a:lnTo>
                    <a:lnTo>
                      <a:pt x="60" y="86"/>
                    </a:lnTo>
                    <a:lnTo>
                      <a:pt x="58" y="85"/>
                    </a:lnTo>
                    <a:lnTo>
                      <a:pt x="65" y="88"/>
                    </a:lnTo>
                    <a:lnTo>
                      <a:pt x="68" y="90"/>
                    </a:lnTo>
                    <a:lnTo>
                      <a:pt x="68" y="90"/>
                    </a:lnTo>
                    <a:close/>
                    <a:moveTo>
                      <a:pt x="82" y="88"/>
                    </a:moveTo>
                    <a:lnTo>
                      <a:pt x="80" y="88"/>
                    </a:lnTo>
                    <a:lnTo>
                      <a:pt x="77" y="86"/>
                    </a:lnTo>
                    <a:lnTo>
                      <a:pt x="75" y="86"/>
                    </a:lnTo>
                    <a:lnTo>
                      <a:pt x="75" y="85"/>
                    </a:lnTo>
                    <a:lnTo>
                      <a:pt x="77" y="83"/>
                    </a:lnTo>
                    <a:lnTo>
                      <a:pt x="79" y="83"/>
                    </a:lnTo>
                    <a:lnTo>
                      <a:pt x="80" y="83"/>
                    </a:lnTo>
                    <a:lnTo>
                      <a:pt x="82" y="85"/>
                    </a:lnTo>
                    <a:lnTo>
                      <a:pt x="82" y="86"/>
                    </a:lnTo>
                    <a:lnTo>
                      <a:pt x="82" y="88"/>
                    </a:lnTo>
                    <a:lnTo>
                      <a:pt x="82" y="88"/>
                    </a:lnTo>
                    <a:close/>
                    <a:moveTo>
                      <a:pt x="3" y="69"/>
                    </a:moveTo>
                    <a:lnTo>
                      <a:pt x="3" y="69"/>
                    </a:lnTo>
                    <a:lnTo>
                      <a:pt x="2" y="69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3" y="69"/>
                    </a:lnTo>
                    <a:lnTo>
                      <a:pt x="3" y="69"/>
                    </a:lnTo>
                    <a:close/>
                    <a:moveTo>
                      <a:pt x="445" y="8"/>
                    </a:moveTo>
                    <a:lnTo>
                      <a:pt x="445" y="8"/>
                    </a:lnTo>
                    <a:lnTo>
                      <a:pt x="447" y="8"/>
                    </a:lnTo>
                    <a:lnTo>
                      <a:pt x="448" y="6"/>
                    </a:lnTo>
                    <a:lnTo>
                      <a:pt x="450" y="6"/>
                    </a:lnTo>
                    <a:lnTo>
                      <a:pt x="450" y="6"/>
                    </a:lnTo>
                    <a:lnTo>
                      <a:pt x="453" y="6"/>
                    </a:lnTo>
                    <a:lnTo>
                      <a:pt x="455" y="6"/>
                    </a:lnTo>
                    <a:lnTo>
                      <a:pt x="455" y="6"/>
                    </a:lnTo>
                    <a:lnTo>
                      <a:pt x="457" y="8"/>
                    </a:lnTo>
                    <a:lnTo>
                      <a:pt x="459" y="8"/>
                    </a:lnTo>
                    <a:lnTo>
                      <a:pt x="462" y="6"/>
                    </a:lnTo>
                    <a:lnTo>
                      <a:pt x="464" y="6"/>
                    </a:lnTo>
                    <a:lnTo>
                      <a:pt x="464" y="5"/>
                    </a:lnTo>
                    <a:lnTo>
                      <a:pt x="464" y="5"/>
                    </a:lnTo>
                    <a:lnTo>
                      <a:pt x="464" y="5"/>
                    </a:lnTo>
                    <a:lnTo>
                      <a:pt x="464" y="5"/>
                    </a:lnTo>
                    <a:lnTo>
                      <a:pt x="465" y="5"/>
                    </a:lnTo>
                    <a:lnTo>
                      <a:pt x="467" y="5"/>
                    </a:lnTo>
                    <a:lnTo>
                      <a:pt x="471" y="5"/>
                    </a:lnTo>
                    <a:lnTo>
                      <a:pt x="471" y="5"/>
                    </a:lnTo>
                    <a:lnTo>
                      <a:pt x="472" y="5"/>
                    </a:lnTo>
                    <a:lnTo>
                      <a:pt x="472" y="5"/>
                    </a:lnTo>
                    <a:lnTo>
                      <a:pt x="474" y="5"/>
                    </a:lnTo>
                    <a:lnTo>
                      <a:pt x="476" y="6"/>
                    </a:lnTo>
                    <a:lnTo>
                      <a:pt x="476" y="6"/>
                    </a:lnTo>
                    <a:lnTo>
                      <a:pt x="476" y="8"/>
                    </a:lnTo>
                    <a:lnTo>
                      <a:pt x="476" y="11"/>
                    </a:lnTo>
                    <a:lnTo>
                      <a:pt x="476" y="11"/>
                    </a:lnTo>
                    <a:lnTo>
                      <a:pt x="477" y="11"/>
                    </a:lnTo>
                    <a:lnTo>
                      <a:pt x="479" y="11"/>
                    </a:lnTo>
                    <a:lnTo>
                      <a:pt x="481" y="13"/>
                    </a:lnTo>
                    <a:lnTo>
                      <a:pt x="483" y="13"/>
                    </a:lnTo>
                    <a:lnTo>
                      <a:pt x="483" y="15"/>
                    </a:lnTo>
                    <a:lnTo>
                      <a:pt x="483" y="15"/>
                    </a:lnTo>
                    <a:lnTo>
                      <a:pt x="481" y="17"/>
                    </a:lnTo>
                    <a:lnTo>
                      <a:pt x="481" y="17"/>
                    </a:lnTo>
                    <a:lnTo>
                      <a:pt x="479" y="20"/>
                    </a:lnTo>
                    <a:lnTo>
                      <a:pt x="476" y="22"/>
                    </a:lnTo>
                    <a:lnTo>
                      <a:pt x="472" y="23"/>
                    </a:lnTo>
                    <a:lnTo>
                      <a:pt x="472" y="27"/>
                    </a:lnTo>
                    <a:lnTo>
                      <a:pt x="469" y="27"/>
                    </a:lnTo>
                    <a:lnTo>
                      <a:pt x="469" y="29"/>
                    </a:lnTo>
                    <a:lnTo>
                      <a:pt x="469" y="29"/>
                    </a:lnTo>
                    <a:lnTo>
                      <a:pt x="471" y="32"/>
                    </a:lnTo>
                    <a:lnTo>
                      <a:pt x="471" y="34"/>
                    </a:lnTo>
                    <a:lnTo>
                      <a:pt x="471" y="37"/>
                    </a:lnTo>
                    <a:lnTo>
                      <a:pt x="471" y="39"/>
                    </a:lnTo>
                    <a:lnTo>
                      <a:pt x="471" y="42"/>
                    </a:lnTo>
                    <a:lnTo>
                      <a:pt x="471" y="42"/>
                    </a:lnTo>
                    <a:lnTo>
                      <a:pt x="471" y="44"/>
                    </a:lnTo>
                    <a:lnTo>
                      <a:pt x="471" y="44"/>
                    </a:lnTo>
                    <a:lnTo>
                      <a:pt x="471" y="46"/>
                    </a:lnTo>
                    <a:lnTo>
                      <a:pt x="471" y="46"/>
                    </a:lnTo>
                    <a:lnTo>
                      <a:pt x="469" y="47"/>
                    </a:lnTo>
                    <a:lnTo>
                      <a:pt x="467" y="49"/>
                    </a:lnTo>
                    <a:lnTo>
                      <a:pt x="467" y="49"/>
                    </a:lnTo>
                    <a:lnTo>
                      <a:pt x="467" y="51"/>
                    </a:lnTo>
                    <a:lnTo>
                      <a:pt x="469" y="52"/>
                    </a:lnTo>
                    <a:lnTo>
                      <a:pt x="469" y="54"/>
                    </a:lnTo>
                    <a:lnTo>
                      <a:pt x="469" y="56"/>
                    </a:lnTo>
                    <a:lnTo>
                      <a:pt x="467" y="59"/>
                    </a:lnTo>
                    <a:lnTo>
                      <a:pt x="467" y="61"/>
                    </a:lnTo>
                    <a:lnTo>
                      <a:pt x="465" y="61"/>
                    </a:lnTo>
                    <a:lnTo>
                      <a:pt x="465" y="63"/>
                    </a:lnTo>
                    <a:lnTo>
                      <a:pt x="459" y="63"/>
                    </a:lnTo>
                    <a:lnTo>
                      <a:pt x="457" y="63"/>
                    </a:lnTo>
                    <a:lnTo>
                      <a:pt x="457" y="63"/>
                    </a:lnTo>
                    <a:lnTo>
                      <a:pt x="459" y="66"/>
                    </a:lnTo>
                    <a:lnTo>
                      <a:pt x="460" y="66"/>
                    </a:lnTo>
                    <a:lnTo>
                      <a:pt x="460" y="68"/>
                    </a:lnTo>
                    <a:lnTo>
                      <a:pt x="462" y="71"/>
                    </a:lnTo>
                    <a:lnTo>
                      <a:pt x="464" y="75"/>
                    </a:lnTo>
                    <a:lnTo>
                      <a:pt x="467" y="76"/>
                    </a:lnTo>
                    <a:lnTo>
                      <a:pt x="467" y="78"/>
                    </a:lnTo>
                    <a:lnTo>
                      <a:pt x="467" y="80"/>
                    </a:lnTo>
                    <a:lnTo>
                      <a:pt x="465" y="81"/>
                    </a:lnTo>
                    <a:lnTo>
                      <a:pt x="465" y="83"/>
                    </a:lnTo>
                    <a:lnTo>
                      <a:pt x="464" y="85"/>
                    </a:lnTo>
                    <a:lnTo>
                      <a:pt x="462" y="85"/>
                    </a:lnTo>
                    <a:lnTo>
                      <a:pt x="462" y="86"/>
                    </a:lnTo>
                    <a:lnTo>
                      <a:pt x="462" y="90"/>
                    </a:lnTo>
                    <a:lnTo>
                      <a:pt x="460" y="92"/>
                    </a:lnTo>
                    <a:lnTo>
                      <a:pt x="460" y="92"/>
                    </a:lnTo>
                    <a:lnTo>
                      <a:pt x="465" y="98"/>
                    </a:lnTo>
                    <a:lnTo>
                      <a:pt x="467" y="98"/>
                    </a:lnTo>
                    <a:lnTo>
                      <a:pt x="467" y="98"/>
                    </a:lnTo>
                    <a:lnTo>
                      <a:pt x="467" y="100"/>
                    </a:lnTo>
                    <a:lnTo>
                      <a:pt x="467" y="102"/>
                    </a:lnTo>
                    <a:lnTo>
                      <a:pt x="465" y="102"/>
                    </a:lnTo>
                    <a:lnTo>
                      <a:pt x="464" y="104"/>
                    </a:lnTo>
                    <a:lnTo>
                      <a:pt x="462" y="105"/>
                    </a:lnTo>
                    <a:lnTo>
                      <a:pt x="460" y="109"/>
                    </a:lnTo>
                    <a:lnTo>
                      <a:pt x="459" y="110"/>
                    </a:lnTo>
                    <a:lnTo>
                      <a:pt x="457" y="114"/>
                    </a:lnTo>
                    <a:lnTo>
                      <a:pt x="457" y="114"/>
                    </a:lnTo>
                    <a:lnTo>
                      <a:pt x="459" y="117"/>
                    </a:lnTo>
                    <a:lnTo>
                      <a:pt x="459" y="122"/>
                    </a:lnTo>
                    <a:lnTo>
                      <a:pt x="457" y="122"/>
                    </a:lnTo>
                    <a:lnTo>
                      <a:pt x="452" y="127"/>
                    </a:lnTo>
                    <a:lnTo>
                      <a:pt x="448" y="127"/>
                    </a:lnTo>
                    <a:lnTo>
                      <a:pt x="445" y="126"/>
                    </a:lnTo>
                    <a:lnTo>
                      <a:pt x="438" y="124"/>
                    </a:lnTo>
                    <a:lnTo>
                      <a:pt x="436" y="124"/>
                    </a:lnTo>
                    <a:lnTo>
                      <a:pt x="433" y="126"/>
                    </a:lnTo>
                    <a:lnTo>
                      <a:pt x="431" y="126"/>
                    </a:lnTo>
                    <a:lnTo>
                      <a:pt x="430" y="127"/>
                    </a:lnTo>
                    <a:lnTo>
                      <a:pt x="430" y="126"/>
                    </a:lnTo>
                    <a:lnTo>
                      <a:pt x="430" y="122"/>
                    </a:lnTo>
                    <a:lnTo>
                      <a:pt x="433" y="117"/>
                    </a:lnTo>
                    <a:lnTo>
                      <a:pt x="433" y="112"/>
                    </a:lnTo>
                    <a:lnTo>
                      <a:pt x="433" y="109"/>
                    </a:lnTo>
                    <a:lnTo>
                      <a:pt x="433" y="105"/>
                    </a:lnTo>
                    <a:lnTo>
                      <a:pt x="431" y="104"/>
                    </a:lnTo>
                    <a:lnTo>
                      <a:pt x="433" y="98"/>
                    </a:lnTo>
                    <a:lnTo>
                      <a:pt x="433" y="95"/>
                    </a:lnTo>
                    <a:lnTo>
                      <a:pt x="431" y="92"/>
                    </a:lnTo>
                    <a:lnTo>
                      <a:pt x="435" y="93"/>
                    </a:lnTo>
                    <a:lnTo>
                      <a:pt x="435" y="92"/>
                    </a:lnTo>
                    <a:lnTo>
                      <a:pt x="433" y="90"/>
                    </a:lnTo>
                    <a:lnTo>
                      <a:pt x="431" y="90"/>
                    </a:lnTo>
                    <a:lnTo>
                      <a:pt x="431" y="90"/>
                    </a:lnTo>
                    <a:lnTo>
                      <a:pt x="426" y="92"/>
                    </a:lnTo>
                    <a:lnTo>
                      <a:pt x="424" y="92"/>
                    </a:lnTo>
                    <a:lnTo>
                      <a:pt x="424" y="92"/>
                    </a:lnTo>
                    <a:lnTo>
                      <a:pt x="424" y="90"/>
                    </a:lnTo>
                    <a:lnTo>
                      <a:pt x="424" y="86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28" y="85"/>
                    </a:lnTo>
                    <a:lnTo>
                      <a:pt x="430" y="83"/>
                    </a:lnTo>
                    <a:lnTo>
                      <a:pt x="430" y="81"/>
                    </a:lnTo>
                    <a:lnTo>
                      <a:pt x="430" y="78"/>
                    </a:lnTo>
                    <a:lnTo>
                      <a:pt x="433" y="76"/>
                    </a:lnTo>
                    <a:lnTo>
                      <a:pt x="431" y="76"/>
                    </a:lnTo>
                    <a:lnTo>
                      <a:pt x="430" y="78"/>
                    </a:lnTo>
                    <a:lnTo>
                      <a:pt x="428" y="83"/>
                    </a:lnTo>
                    <a:lnTo>
                      <a:pt x="426" y="85"/>
                    </a:lnTo>
                    <a:lnTo>
                      <a:pt x="424" y="85"/>
                    </a:lnTo>
                    <a:lnTo>
                      <a:pt x="423" y="86"/>
                    </a:lnTo>
                    <a:lnTo>
                      <a:pt x="421" y="86"/>
                    </a:lnTo>
                    <a:lnTo>
                      <a:pt x="419" y="85"/>
                    </a:lnTo>
                    <a:lnTo>
                      <a:pt x="419" y="83"/>
                    </a:lnTo>
                    <a:lnTo>
                      <a:pt x="419" y="81"/>
                    </a:lnTo>
                    <a:lnTo>
                      <a:pt x="421" y="80"/>
                    </a:lnTo>
                    <a:lnTo>
                      <a:pt x="421" y="76"/>
                    </a:lnTo>
                    <a:lnTo>
                      <a:pt x="423" y="73"/>
                    </a:lnTo>
                    <a:lnTo>
                      <a:pt x="423" y="71"/>
                    </a:lnTo>
                    <a:lnTo>
                      <a:pt x="421" y="69"/>
                    </a:lnTo>
                    <a:lnTo>
                      <a:pt x="423" y="69"/>
                    </a:lnTo>
                    <a:lnTo>
                      <a:pt x="424" y="68"/>
                    </a:lnTo>
                    <a:lnTo>
                      <a:pt x="426" y="66"/>
                    </a:lnTo>
                    <a:lnTo>
                      <a:pt x="430" y="58"/>
                    </a:lnTo>
                    <a:lnTo>
                      <a:pt x="431" y="51"/>
                    </a:lnTo>
                    <a:lnTo>
                      <a:pt x="431" y="51"/>
                    </a:lnTo>
                    <a:lnTo>
                      <a:pt x="431" y="49"/>
                    </a:lnTo>
                    <a:lnTo>
                      <a:pt x="431" y="47"/>
                    </a:lnTo>
                    <a:lnTo>
                      <a:pt x="433" y="39"/>
                    </a:lnTo>
                    <a:lnTo>
                      <a:pt x="435" y="37"/>
                    </a:lnTo>
                    <a:lnTo>
                      <a:pt x="435" y="35"/>
                    </a:lnTo>
                    <a:lnTo>
                      <a:pt x="435" y="30"/>
                    </a:lnTo>
                    <a:lnTo>
                      <a:pt x="435" y="29"/>
                    </a:lnTo>
                    <a:lnTo>
                      <a:pt x="435" y="27"/>
                    </a:lnTo>
                    <a:lnTo>
                      <a:pt x="435" y="25"/>
                    </a:lnTo>
                    <a:lnTo>
                      <a:pt x="433" y="22"/>
                    </a:lnTo>
                    <a:lnTo>
                      <a:pt x="433" y="15"/>
                    </a:lnTo>
                    <a:lnTo>
                      <a:pt x="433" y="11"/>
                    </a:lnTo>
                    <a:lnTo>
                      <a:pt x="433" y="11"/>
                    </a:lnTo>
                    <a:lnTo>
                      <a:pt x="431" y="11"/>
                    </a:lnTo>
                    <a:lnTo>
                      <a:pt x="431" y="10"/>
                    </a:lnTo>
                    <a:lnTo>
                      <a:pt x="431" y="8"/>
                    </a:lnTo>
                    <a:lnTo>
                      <a:pt x="433" y="5"/>
                    </a:lnTo>
                    <a:lnTo>
                      <a:pt x="435" y="3"/>
                    </a:lnTo>
                    <a:lnTo>
                      <a:pt x="436" y="1"/>
                    </a:lnTo>
                    <a:lnTo>
                      <a:pt x="438" y="1"/>
                    </a:lnTo>
                    <a:lnTo>
                      <a:pt x="441" y="1"/>
                    </a:lnTo>
                    <a:lnTo>
                      <a:pt x="443" y="0"/>
                    </a:lnTo>
                    <a:lnTo>
                      <a:pt x="443" y="0"/>
                    </a:lnTo>
                    <a:lnTo>
                      <a:pt x="443" y="1"/>
                    </a:lnTo>
                    <a:lnTo>
                      <a:pt x="445" y="1"/>
                    </a:lnTo>
                    <a:lnTo>
                      <a:pt x="445" y="3"/>
                    </a:lnTo>
                    <a:lnTo>
                      <a:pt x="445" y="3"/>
                    </a:lnTo>
                    <a:lnTo>
                      <a:pt x="443" y="5"/>
                    </a:lnTo>
                    <a:lnTo>
                      <a:pt x="443" y="6"/>
                    </a:lnTo>
                    <a:lnTo>
                      <a:pt x="445" y="8"/>
                    </a:lnTo>
                    <a:lnTo>
                      <a:pt x="445" y="8"/>
                    </a:lnTo>
                    <a:lnTo>
                      <a:pt x="445" y="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6" name="Freeform 191"/>
              <p:cNvSpPr>
                <a:spLocks noEditPoints="1"/>
              </p:cNvSpPr>
              <p:nvPr/>
            </p:nvSpPr>
            <p:spPr bwMode="auto">
              <a:xfrm>
                <a:off x="6155" y="2902"/>
                <a:ext cx="67" cy="89"/>
              </a:xfrm>
              <a:custGeom>
                <a:avLst/>
                <a:gdLst>
                  <a:gd name="T0" fmla="*/ 67 w 67"/>
                  <a:gd name="T1" fmla="*/ 5 h 89"/>
                  <a:gd name="T2" fmla="*/ 65 w 67"/>
                  <a:gd name="T3" fmla="*/ 7 h 89"/>
                  <a:gd name="T4" fmla="*/ 65 w 67"/>
                  <a:gd name="T5" fmla="*/ 5 h 89"/>
                  <a:gd name="T6" fmla="*/ 65 w 67"/>
                  <a:gd name="T7" fmla="*/ 4 h 89"/>
                  <a:gd name="T8" fmla="*/ 65 w 67"/>
                  <a:gd name="T9" fmla="*/ 2 h 89"/>
                  <a:gd name="T10" fmla="*/ 67 w 67"/>
                  <a:gd name="T11" fmla="*/ 2 h 89"/>
                  <a:gd name="T12" fmla="*/ 67 w 67"/>
                  <a:gd name="T13" fmla="*/ 2 h 89"/>
                  <a:gd name="T14" fmla="*/ 67 w 67"/>
                  <a:gd name="T15" fmla="*/ 0 h 89"/>
                  <a:gd name="T16" fmla="*/ 67 w 67"/>
                  <a:gd name="T17" fmla="*/ 0 h 89"/>
                  <a:gd name="T18" fmla="*/ 67 w 67"/>
                  <a:gd name="T19" fmla="*/ 4 h 89"/>
                  <a:gd name="T20" fmla="*/ 67 w 67"/>
                  <a:gd name="T21" fmla="*/ 5 h 89"/>
                  <a:gd name="T22" fmla="*/ 67 w 67"/>
                  <a:gd name="T23" fmla="*/ 5 h 89"/>
                  <a:gd name="T24" fmla="*/ 67 w 67"/>
                  <a:gd name="T25" fmla="*/ 5 h 89"/>
                  <a:gd name="T26" fmla="*/ 0 w 67"/>
                  <a:gd name="T27" fmla="*/ 89 h 89"/>
                  <a:gd name="T28" fmla="*/ 0 w 67"/>
                  <a:gd name="T29" fmla="*/ 89 h 89"/>
                  <a:gd name="T30" fmla="*/ 0 w 67"/>
                  <a:gd name="T31" fmla="*/ 89 h 89"/>
                  <a:gd name="T32" fmla="*/ 0 w 67"/>
                  <a:gd name="T33" fmla="*/ 89 h 89"/>
                  <a:gd name="T34" fmla="*/ 0 w 67"/>
                  <a:gd name="T35" fmla="*/ 89 h 89"/>
                  <a:gd name="T36" fmla="*/ 0 w 67"/>
                  <a:gd name="T37" fmla="*/ 89 h 89"/>
                  <a:gd name="T38" fmla="*/ 0 w 67"/>
                  <a:gd name="T39" fmla="*/ 89 h 89"/>
                  <a:gd name="T40" fmla="*/ 0 w 67"/>
                  <a:gd name="T41" fmla="*/ 89 h 89"/>
                  <a:gd name="T42" fmla="*/ 0 w 67"/>
                  <a:gd name="T4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89">
                    <a:moveTo>
                      <a:pt x="67" y="5"/>
                    </a:moveTo>
                    <a:lnTo>
                      <a:pt x="65" y="7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5" y="2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5"/>
                    </a:lnTo>
                    <a:lnTo>
                      <a:pt x="67" y="5"/>
                    </a:lnTo>
                    <a:lnTo>
                      <a:pt x="67" y="5"/>
                    </a:lnTo>
                    <a:close/>
                    <a:moveTo>
                      <a:pt x="0" y="89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7" name="Freeform 192"/>
              <p:cNvSpPr>
                <a:spLocks/>
              </p:cNvSpPr>
              <p:nvPr/>
            </p:nvSpPr>
            <p:spPr bwMode="auto">
              <a:xfrm>
                <a:off x="2432" y="3422"/>
                <a:ext cx="162" cy="172"/>
              </a:xfrm>
              <a:custGeom>
                <a:avLst/>
                <a:gdLst>
                  <a:gd name="T0" fmla="*/ 89 w 162"/>
                  <a:gd name="T1" fmla="*/ 22 h 172"/>
                  <a:gd name="T2" fmla="*/ 90 w 162"/>
                  <a:gd name="T3" fmla="*/ 28 h 172"/>
                  <a:gd name="T4" fmla="*/ 92 w 162"/>
                  <a:gd name="T5" fmla="*/ 31 h 172"/>
                  <a:gd name="T6" fmla="*/ 92 w 162"/>
                  <a:gd name="T7" fmla="*/ 34 h 172"/>
                  <a:gd name="T8" fmla="*/ 92 w 162"/>
                  <a:gd name="T9" fmla="*/ 43 h 172"/>
                  <a:gd name="T10" fmla="*/ 90 w 162"/>
                  <a:gd name="T11" fmla="*/ 48 h 172"/>
                  <a:gd name="T12" fmla="*/ 90 w 162"/>
                  <a:gd name="T13" fmla="*/ 53 h 172"/>
                  <a:gd name="T14" fmla="*/ 92 w 162"/>
                  <a:gd name="T15" fmla="*/ 58 h 172"/>
                  <a:gd name="T16" fmla="*/ 97 w 162"/>
                  <a:gd name="T17" fmla="*/ 60 h 172"/>
                  <a:gd name="T18" fmla="*/ 106 w 162"/>
                  <a:gd name="T19" fmla="*/ 60 h 172"/>
                  <a:gd name="T20" fmla="*/ 114 w 162"/>
                  <a:gd name="T21" fmla="*/ 60 h 172"/>
                  <a:gd name="T22" fmla="*/ 119 w 162"/>
                  <a:gd name="T23" fmla="*/ 57 h 172"/>
                  <a:gd name="T24" fmla="*/ 125 w 162"/>
                  <a:gd name="T25" fmla="*/ 62 h 172"/>
                  <a:gd name="T26" fmla="*/ 131 w 162"/>
                  <a:gd name="T27" fmla="*/ 63 h 172"/>
                  <a:gd name="T28" fmla="*/ 135 w 162"/>
                  <a:gd name="T29" fmla="*/ 70 h 172"/>
                  <a:gd name="T30" fmla="*/ 135 w 162"/>
                  <a:gd name="T31" fmla="*/ 77 h 172"/>
                  <a:gd name="T32" fmla="*/ 137 w 162"/>
                  <a:gd name="T33" fmla="*/ 84 h 172"/>
                  <a:gd name="T34" fmla="*/ 137 w 162"/>
                  <a:gd name="T35" fmla="*/ 89 h 172"/>
                  <a:gd name="T36" fmla="*/ 140 w 162"/>
                  <a:gd name="T37" fmla="*/ 97 h 172"/>
                  <a:gd name="T38" fmla="*/ 149 w 162"/>
                  <a:gd name="T39" fmla="*/ 96 h 172"/>
                  <a:gd name="T40" fmla="*/ 155 w 162"/>
                  <a:gd name="T41" fmla="*/ 94 h 172"/>
                  <a:gd name="T42" fmla="*/ 161 w 162"/>
                  <a:gd name="T43" fmla="*/ 99 h 172"/>
                  <a:gd name="T44" fmla="*/ 157 w 162"/>
                  <a:gd name="T45" fmla="*/ 120 h 172"/>
                  <a:gd name="T46" fmla="*/ 154 w 162"/>
                  <a:gd name="T47" fmla="*/ 138 h 172"/>
                  <a:gd name="T48" fmla="*/ 149 w 162"/>
                  <a:gd name="T49" fmla="*/ 154 h 172"/>
                  <a:gd name="T50" fmla="*/ 145 w 162"/>
                  <a:gd name="T51" fmla="*/ 159 h 172"/>
                  <a:gd name="T52" fmla="*/ 138 w 162"/>
                  <a:gd name="T53" fmla="*/ 162 h 172"/>
                  <a:gd name="T54" fmla="*/ 133 w 162"/>
                  <a:gd name="T55" fmla="*/ 169 h 172"/>
                  <a:gd name="T56" fmla="*/ 125 w 162"/>
                  <a:gd name="T57" fmla="*/ 167 h 172"/>
                  <a:gd name="T58" fmla="*/ 118 w 162"/>
                  <a:gd name="T59" fmla="*/ 171 h 172"/>
                  <a:gd name="T60" fmla="*/ 109 w 162"/>
                  <a:gd name="T61" fmla="*/ 169 h 172"/>
                  <a:gd name="T62" fmla="*/ 78 w 162"/>
                  <a:gd name="T63" fmla="*/ 167 h 172"/>
                  <a:gd name="T64" fmla="*/ 80 w 162"/>
                  <a:gd name="T65" fmla="*/ 159 h 172"/>
                  <a:gd name="T66" fmla="*/ 84 w 162"/>
                  <a:gd name="T67" fmla="*/ 155 h 172"/>
                  <a:gd name="T68" fmla="*/ 85 w 162"/>
                  <a:gd name="T69" fmla="*/ 152 h 172"/>
                  <a:gd name="T70" fmla="*/ 87 w 162"/>
                  <a:gd name="T71" fmla="*/ 145 h 172"/>
                  <a:gd name="T72" fmla="*/ 90 w 162"/>
                  <a:gd name="T73" fmla="*/ 140 h 172"/>
                  <a:gd name="T74" fmla="*/ 94 w 162"/>
                  <a:gd name="T75" fmla="*/ 133 h 172"/>
                  <a:gd name="T76" fmla="*/ 97 w 162"/>
                  <a:gd name="T77" fmla="*/ 128 h 172"/>
                  <a:gd name="T78" fmla="*/ 87 w 162"/>
                  <a:gd name="T79" fmla="*/ 118 h 172"/>
                  <a:gd name="T80" fmla="*/ 80 w 162"/>
                  <a:gd name="T81" fmla="*/ 114 h 172"/>
                  <a:gd name="T82" fmla="*/ 58 w 162"/>
                  <a:gd name="T83" fmla="*/ 103 h 172"/>
                  <a:gd name="T84" fmla="*/ 36 w 162"/>
                  <a:gd name="T85" fmla="*/ 94 h 172"/>
                  <a:gd name="T86" fmla="*/ 22 w 162"/>
                  <a:gd name="T87" fmla="*/ 84 h 172"/>
                  <a:gd name="T88" fmla="*/ 13 w 162"/>
                  <a:gd name="T89" fmla="*/ 77 h 172"/>
                  <a:gd name="T90" fmla="*/ 1 w 162"/>
                  <a:gd name="T91" fmla="*/ 62 h 172"/>
                  <a:gd name="T92" fmla="*/ 3 w 162"/>
                  <a:gd name="T93" fmla="*/ 50 h 172"/>
                  <a:gd name="T94" fmla="*/ 10 w 162"/>
                  <a:gd name="T95" fmla="*/ 22 h 172"/>
                  <a:gd name="T96" fmla="*/ 22 w 162"/>
                  <a:gd name="T97" fmla="*/ 7 h 172"/>
                  <a:gd name="T98" fmla="*/ 60 w 162"/>
                  <a:gd name="T99" fmla="*/ 0 h 172"/>
                  <a:gd name="T100" fmla="*/ 87 w 162"/>
                  <a:gd name="T101" fmla="*/ 1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2">
                    <a:moveTo>
                      <a:pt x="87" y="19"/>
                    </a:moveTo>
                    <a:lnTo>
                      <a:pt x="87" y="19"/>
                    </a:lnTo>
                    <a:lnTo>
                      <a:pt x="87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26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9"/>
                    </a:lnTo>
                    <a:lnTo>
                      <a:pt x="90" y="29"/>
                    </a:lnTo>
                    <a:lnTo>
                      <a:pt x="92" y="29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2" y="33"/>
                    </a:lnTo>
                    <a:lnTo>
                      <a:pt x="92" y="33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2" y="38"/>
                    </a:lnTo>
                    <a:lnTo>
                      <a:pt x="92" y="39"/>
                    </a:lnTo>
                    <a:lnTo>
                      <a:pt x="92" y="41"/>
                    </a:lnTo>
                    <a:lnTo>
                      <a:pt x="92" y="41"/>
                    </a:lnTo>
                    <a:lnTo>
                      <a:pt x="92" y="43"/>
                    </a:lnTo>
                    <a:lnTo>
                      <a:pt x="92" y="45"/>
                    </a:lnTo>
                    <a:lnTo>
                      <a:pt x="90" y="45"/>
                    </a:lnTo>
                    <a:lnTo>
                      <a:pt x="90" y="46"/>
                    </a:lnTo>
                    <a:lnTo>
                      <a:pt x="90" y="48"/>
                    </a:lnTo>
                    <a:lnTo>
                      <a:pt x="90" y="48"/>
                    </a:lnTo>
                    <a:lnTo>
                      <a:pt x="90" y="50"/>
                    </a:lnTo>
                    <a:lnTo>
                      <a:pt x="90" y="51"/>
                    </a:lnTo>
                    <a:lnTo>
                      <a:pt x="90" y="51"/>
                    </a:lnTo>
                    <a:lnTo>
                      <a:pt x="90" y="53"/>
                    </a:lnTo>
                    <a:lnTo>
                      <a:pt x="90" y="53"/>
                    </a:lnTo>
                    <a:lnTo>
                      <a:pt x="90" y="5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58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4" y="58"/>
                    </a:lnTo>
                    <a:lnTo>
                      <a:pt x="95" y="58"/>
                    </a:lnTo>
                    <a:lnTo>
                      <a:pt x="95" y="58"/>
                    </a:lnTo>
                    <a:lnTo>
                      <a:pt x="97" y="60"/>
                    </a:lnTo>
                    <a:lnTo>
                      <a:pt x="99" y="60"/>
                    </a:lnTo>
                    <a:lnTo>
                      <a:pt x="101" y="60"/>
                    </a:lnTo>
                    <a:lnTo>
                      <a:pt x="102" y="60"/>
                    </a:lnTo>
                    <a:lnTo>
                      <a:pt x="104" y="60"/>
                    </a:lnTo>
                    <a:lnTo>
                      <a:pt x="106" y="60"/>
                    </a:lnTo>
                    <a:lnTo>
                      <a:pt x="107" y="60"/>
                    </a:lnTo>
                    <a:lnTo>
                      <a:pt x="109" y="62"/>
                    </a:lnTo>
                    <a:lnTo>
                      <a:pt x="111" y="62"/>
                    </a:lnTo>
                    <a:lnTo>
                      <a:pt x="113" y="62"/>
                    </a:lnTo>
                    <a:lnTo>
                      <a:pt x="114" y="60"/>
                    </a:lnTo>
                    <a:lnTo>
                      <a:pt x="116" y="60"/>
                    </a:lnTo>
                    <a:lnTo>
                      <a:pt x="116" y="60"/>
                    </a:lnTo>
                    <a:lnTo>
                      <a:pt x="118" y="58"/>
                    </a:lnTo>
                    <a:lnTo>
                      <a:pt x="118" y="58"/>
                    </a:lnTo>
                    <a:lnTo>
                      <a:pt x="119" y="57"/>
                    </a:lnTo>
                    <a:lnTo>
                      <a:pt x="119" y="58"/>
                    </a:lnTo>
                    <a:lnTo>
                      <a:pt x="121" y="60"/>
                    </a:lnTo>
                    <a:lnTo>
                      <a:pt x="123" y="60"/>
                    </a:lnTo>
                    <a:lnTo>
                      <a:pt x="123" y="62"/>
                    </a:lnTo>
                    <a:lnTo>
                      <a:pt x="125" y="62"/>
                    </a:lnTo>
                    <a:lnTo>
                      <a:pt x="126" y="62"/>
                    </a:lnTo>
                    <a:lnTo>
                      <a:pt x="128" y="62"/>
                    </a:lnTo>
                    <a:lnTo>
                      <a:pt x="130" y="62"/>
                    </a:lnTo>
                    <a:lnTo>
                      <a:pt x="131" y="62"/>
                    </a:lnTo>
                    <a:lnTo>
                      <a:pt x="131" y="63"/>
                    </a:lnTo>
                    <a:lnTo>
                      <a:pt x="133" y="63"/>
                    </a:lnTo>
                    <a:lnTo>
                      <a:pt x="133" y="67"/>
                    </a:lnTo>
                    <a:lnTo>
                      <a:pt x="133" y="68"/>
                    </a:lnTo>
                    <a:lnTo>
                      <a:pt x="135" y="68"/>
                    </a:lnTo>
                    <a:lnTo>
                      <a:pt x="135" y="70"/>
                    </a:lnTo>
                    <a:lnTo>
                      <a:pt x="135" y="70"/>
                    </a:lnTo>
                    <a:lnTo>
                      <a:pt x="135" y="72"/>
                    </a:lnTo>
                    <a:lnTo>
                      <a:pt x="135" y="74"/>
                    </a:lnTo>
                    <a:lnTo>
                      <a:pt x="135" y="75"/>
                    </a:lnTo>
                    <a:lnTo>
                      <a:pt x="135" y="77"/>
                    </a:lnTo>
                    <a:lnTo>
                      <a:pt x="135" y="79"/>
                    </a:lnTo>
                    <a:lnTo>
                      <a:pt x="137" y="79"/>
                    </a:lnTo>
                    <a:lnTo>
                      <a:pt x="137" y="82"/>
                    </a:lnTo>
                    <a:lnTo>
                      <a:pt x="137" y="82"/>
                    </a:lnTo>
                    <a:lnTo>
                      <a:pt x="137" y="84"/>
                    </a:lnTo>
                    <a:lnTo>
                      <a:pt x="137" y="85"/>
                    </a:lnTo>
                    <a:lnTo>
                      <a:pt x="137" y="85"/>
                    </a:lnTo>
                    <a:lnTo>
                      <a:pt x="137" y="87"/>
                    </a:lnTo>
                    <a:lnTo>
                      <a:pt x="137" y="89"/>
                    </a:lnTo>
                    <a:lnTo>
                      <a:pt x="137" y="89"/>
                    </a:lnTo>
                    <a:lnTo>
                      <a:pt x="138" y="91"/>
                    </a:lnTo>
                    <a:lnTo>
                      <a:pt x="138" y="92"/>
                    </a:lnTo>
                    <a:lnTo>
                      <a:pt x="138" y="94"/>
                    </a:lnTo>
                    <a:lnTo>
                      <a:pt x="138" y="96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7"/>
                    </a:lnTo>
                    <a:lnTo>
                      <a:pt x="147" y="96"/>
                    </a:lnTo>
                    <a:lnTo>
                      <a:pt x="149" y="96"/>
                    </a:lnTo>
                    <a:lnTo>
                      <a:pt x="150" y="94"/>
                    </a:lnTo>
                    <a:lnTo>
                      <a:pt x="152" y="94"/>
                    </a:lnTo>
                    <a:lnTo>
                      <a:pt x="154" y="94"/>
                    </a:lnTo>
                    <a:lnTo>
                      <a:pt x="154" y="92"/>
                    </a:lnTo>
                    <a:lnTo>
                      <a:pt x="155" y="94"/>
                    </a:lnTo>
                    <a:lnTo>
                      <a:pt x="157" y="96"/>
                    </a:lnTo>
                    <a:lnTo>
                      <a:pt x="159" y="96"/>
                    </a:lnTo>
                    <a:lnTo>
                      <a:pt x="162" y="97"/>
                    </a:lnTo>
                    <a:lnTo>
                      <a:pt x="161" y="99"/>
                    </a:lnTo>
                    <a:lnTo>
                      <a:pt x="161" y="99"/>
                    </a:lnTo>
                    <a:lnTo>
                      <a:pt x="161" y="101"/>
                    </a:lnTo>
                    <a:lnTo>
                      <a:pt x="161" y="103"/>
                    </a:lnTo>
                    <a:lnTo>
                      <a:pt x="161" y="108"/>
                    </a:lnTo>
                    <a:lnTo>
                      <a:pt x="159" y="114"/>
                    </a:lnTo>
                    <a:lnTo>
                      <a:pt x="157" y="120"/>
                    </a:lnTo>
                    <a:lnTo>
                      <a:pt x="157" y="121"/>
                    </a:lnTo>
                    <a:lnTo>
                      <a:pt x="157" y="123"/>
                    </a:lnTo>
                    <a:lnTo>
                      <a:pt x="155" y="126"/>
                    </a:lnTo>
                    <a:lnTo>
                      <a:pt x="154" y="130"/>
                    </a:lnTo>
                    <a:lnTo>
                      <a:pt x="154" y="138"/>
                    </a:lnTo>
                    <a:lnTo>
                      <a:pt x="154" y="145"/>
                    </a:lnTo>
                    <a:lnTo>
                      <a:pt x="152" y="150"/>
                    </a:lnTo>
                    <a:lnTo>
                      <a:pt x="150" y="154"/>
                    </a:lnTo>
                    <a:lnTo>
                      <a:pt x="149" y="154"/>
                    </a:lnTo>
                    <a:lnTo>
                      <a:pt x="149" y="154"/>
                    </a:lnTo>
                    <a:lnTo>
                      <a:pt x="149" y="155"/>
                    </a:lnTo>
                    <a:lnTo>
                      <a:pt x="147" y="155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45" y="159"/>
                    </a:lnTo>
                    <a:lnTo>
                      <a:pt x="143" y="159"/>
                    </a:lnTo>
                    <a:lnTo>
                      <a:pt x="140" y="160"/>
                    </a:lnTo>
                    <a:lnTo>
                      <a:pt x="138" y="160"/>
                    </a:lnTo>
                    <a:lnTo>
                      <a:pt x="138" y="162"/>
                    </a:lnTo>
                    <a:lnTo>
                      <a:pt x="138" y="162"/>
                    </a:lnTo>
                    <a:lnTo>
                      <a:pt x="137" y="164"/>
                    </a:lnTo>
                    <a:lnTo>
                      <a:pt x="135" y="164"/>
                    </a:lnTo>
                    <a:lnTo>
                      <a:pt x="135" y="166"/>
                    </a:lnTo>
                    <a:lnTo>
                      <a:pt x="135" y="167"/>
                    </a:lnTo>
                    <a:lnTo>
                      <a:pt x="133" y="169"/>
                    </a:lnTo>
                    <a:lnTo>
                      <a:pt x="131" y="169"/>
                    </a:lnTo>
                    <a:lnTo>
                      <a:pt x="131" y="167"/>
                    </a:lnTo>
                    <a:lnTo>
                      <a:pt x="128" y="167"/>
                    </a:lnTo>
                    <a:lnTo>
                      <a:pt x="126" y="167"/>
                    </a:lnTo>
                    <a:lnTo>
                      <a:pt x="125" y="167"/>
                    </a:lnTo>
                    <a:lnTo>
                      <a:pt x="123" y="167"/>
                    </a:lnTo>
                    <a:lnTo>
                      <a:pt x="121" y="169"/>
                    </a:lnTo>
                    <a:lnTo>
                      <a:pt x="121" y="172"/>
                    </a:lnTo>
                    <a:lnTo>
                      <a:pt x="119" y="172"/>
                    </a:lnTo>
                    <a:lnTo>
                      <a:pt x="118" y="171"/>
                    </a:lnTo>
                    <a:lnTo>
                      <a:pt x="116" y="171"/>
                    </a:lnTo>
                    <a:lnTo>
                      <a:pt x="114" y="171"/>
                    </a:lnTo>
                    <a:lnTo>
                      <a:pt x="113" y="171"/>
                    </a:lnTo>
                    <a:lnTo>
                      <a:pt x="111" y="169"/>
                    </a:lnTo>
                    <a:lnTo>
                      <a:pt x="109" y="169"/>
                    </a:lnTo>
                    <a:lnTo>
                      <a:pt x="106" y="171"/>
                    </a:lnTo>
                    <a:lnTo>
                      <a:pt x="101" y="169"/>
                    </a:lnTo>
                    <a:lnTo>
                      <a:pt x="94" y="167"/>
                    </a:lnTo>
                    <a:lnTo>
                      <a:pt x="87" y="166"/>
                    </a:lnTo>
                    <a:lnTo>
                      <a:pt x="78" y="167"/>
                    </a:lnTo>
                    <a:lnTo>
                      <a:pt x="77" y="164"/>
                    </a:lnTo>
                    <a:lnTo>
                      <a:pt x="78" y="164"/>
                    </a:lnTo>
                    <a:lnTo>
                      <a:pt x="78" y="162"/>
                    </a:lnTo>
                    <a:lnTo>
                      <a:pt x="80" y="160"/>
                    </a:lnTo>
                    <a:lnTo>
                      <a:pt x="80" y="159"/>
                    </a:lnTo>
                    <a:lnTo>
                      <a:pt x="82" y="159"/>
                    </a:lnTo>
                    <a:lnTo>
                      <a:pt x="82" y="157"/>
                    </a:lnTo>
                    <a:lnTo>
                      <a:pt x="84" y="157"/>
                    </a:lnTo>
                    <a:lnTo>
                      <a:pt x="84" y="157"/>
                    </a:lnTo>
                    <a:lnTo>
                      <a:pt x="84" y="155"/>
                    </a:lnTo>
                    <a:lnTo>
                      <a:pt x="84" y="155"/>
                    </a:lnTo>
                    <a:lnTo>
                      <a:pt x="85" y="154"/>
                    </a:lnTo>
                    <a:lnTo>
                      <a:pt x="85" y="154"/>
                    </a:lnTo>
                    <a:lnTo>
                      <a:pt x="85" y="152"/>
                    </a:lnTo>
                    <a:lnTo>
                      <a:pt x="85" y="152"/>
                    </a:lnTo>
                    <a:lnTo>
                      <a:pt x="85" y="152"/>
                    </a:lnTo>
                    <a:lnTo>
                      <a:pt x="85" y="149"/>
                    </a:lnTo>
                    <a:lnTo>
                      <a:pt x="85" y="147"/>
                    </a:lnTo>
                    <a:lnTo>
                      <a:pt x="85" y="145"/>
                    </a:lnTo>
                    <a:lnTo>
                      <a:pt x="87" y="145"/>
                    </a:lnTo>
                    <a:lnTo>
                      <a:pt x="87" y="145"/>
                    </a:lnTo>
                    <a:lnTo>
                      <a:pt x="87" y="143"/>
                    </a:lnTo>
                    <a:lnTo>
                      <a:pt x="87" y="143"/>
                    </a:lnTo>
                    <a:lnTo>
                      <a:pt x="89" y="142"/>
                    </a:lnTo>
                    <a:lnTo>
                      <a:pt x="90" y="140"/>
                    </a:lnTo>
                    <a:lnTo>
                      <a:pt x="92" y="138"/>
                    </a:lnTo>
                    <a:lnTo>
                      <a:pt x="92" y="138"/>
                    </a:lnTo>
                    <a:lnTo>
                      <a:pt x="92" y="137"/>
                    </a:lnTo>
                    <a:lnTo>
                      <a:pt x="94" y="135"/>
                    </a:lnTo>
                    <a:lnTo>
                      <a:pt x="94" y="133"/>
                    </a:lnTo>
                    <a:lnTo>
                      <a:pt x="94" y="133"/>
                    </a:lnTo>
                    <a:lnTo>
                      <a:pt x="95" y="132"/>
                    </a:lnTo>
                    <a:lnTo>
                      <a:pt x="97" y="130"/>
                    </a:lnTo>
                    <a:lnTo>
                      <a:pt x="97" y="130"/>
                    </a:lnTo>
                    <a:lnTo>
                      <a:pt x="97" y="128"/>
                    </a:lnTo>
                    <a:lnTo>
                      <a:pt x="97" y="126"/>
                    </a:lnTo>
                    <a:lnTo>
                      <a:pt x="95" y="125"/>
                    </a:lnTo>
                    <a:lnTo>
                      <a:pt x="92" y="121"/>
                    </a:lnTo>
                    <a:lnTo>
                      <a:pt x="90" y="120"/>
                    </a:lnTo>
                    <a:lnTo>
                      <a:pt x="87" y="118"/>
                    </a:lnTo>
                    <a:lnTo>
                      <a:pt x="85" y="116"/>
                    </a:lnTo>
                    <a:lnTo>
                      <a:pt x="84" y="118"/>
                    </a:lnTo>
                    <a:lnTo>
                      <a:pt x="82" y="118"/>
                    </a:lnTo>
                    <a:lnTo>
                      <a:pt x="82" y="116"/>
                    </a:lnTo>
                    <a:lnTo>
                      <a:pt x="80" y="114"/>
                    </a:lnTo>
                    <a:lnTo>
                      <a:pt x="75" y="113"/>
                    </a:lnTo>
                    <a:lnTo>
                      <a:pt x="66" y="109"/>
                    </a:lnTo>
                    <a:lnTo>
                      <a:pt x="63" y="106"/>
                    </a:lnTo>
                    <a:lnTo>
                      <a:pt x="61" y="104"/>
                    </a:lnTo>
                    <a:lnTo>
                      <a:pt x="58" y="103"/>
                    </a:lnTo>
                    <a:lnTo>
                      <a:pt x="53" y="99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1" y="96"/>
                    </a:lnTo>
                    <a:lnTo>
                      <a:pt x="36" y="94"/>
                    </a:lnTo>
                    <a:lnTo>
                      <a:pt x="30" y="92"/>
                    </a:lnTo>
                    <a:lnTo>
                      <a:pt x="30" y="91"/>
                    </a:lnTo>
                    <a:lnTo>
                      <a:pt x="27" y="87"/>
                    </a:lnTo>
                    <a:lnTo>
                      <a:pt x="24" y="85"/>
                    </a:lnTo>
                    <a:lnTo>
                      <a:pt x="22" y="84"/>
                    </a:lnTo>
                    <a:lnTo>
                      <a:pt x="22" y="84"/>
                    </a:lnTo>
                    <a:lnTo>
                      <a:pt x="20" y="82"/>
                    </a:lnTo>
                    <a:lnTo>
                      <a:pt x="18" y="82"/>
                    </a:lnTo>
                    <a:lnTo>
                      <a:pt x="17" y="80"/>
                    </a:lnTo>
                    <a:lnTo>
                      <a:pt x="13" y="77"/>
                    </a:lnTo>
                    <a:lnTo>
                      <a:pt x="12" y="74"/>
                    </a:lnTo>
                    <a:lnTo>
                      <a:pt x="8" y="68"/>
                    </a:lnTo>
                    <a:lnTo>
                      <a:pt x="5" y="65"/>
                    </a:lnTo>
                    <a:lnTo>
                      <a:pt x="1" y="63"/>
                    </a:lnTo>
                    <a:lnTo>
                      <a:pt x="1" y="62"/>
                    </a:lnTo>
                    <a:lnTo>
                      <a:pt x="1" y="62"/>
                    </a:lnTo>
                    <a:lnTo>
                      <a:pt x="0" y="60"/>
                    </a:lnTo>
                    <a:lnTo>
                      <a:pt x="1" y="60"/>
                    </a:lnTo>
                    <a:lnTo>
                      <a:pt x="1" y="55"/>
                    </a:lnTo>
                    <a:lnTo>
                      <a:pt x="3" y="50"/>
                    </a:lnTo>
                    <a:lnTo>
                      <a:pt x="5" y="43"/>
                    </a:lnTo>
                    <a:lnTo>
                      <a:pt x="6" y="36"/>
                    </a:lnTo>
                    <a:lnTo>
                      <a:pt x="6" y="31"/>
                    </a:lnTo>
                    <a:lnTo>
                      <a:pt x="6" y="26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5" y="16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22" y="7"/>
                    </a:lnTo>
                    <a:lnTo>
                      <a:pt x="30" y="5"/>
                    </a:lnTo>
                    <a:lnTo>
                      <a:pt x="34" y="4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8" y="0"/>
                    </a:lnTo>
                    <a:lnTo>
                      <a:pt x="75" y="5"/>
                    </a:lnTo>
                    <a:lnTo>
                      <a:pt x="80" y="7"/>
                    </a:lnTo>
                    <a:lnTo>
                      <a:pt x="85" y="10"/>
                    </a:lnTo>
                    <a:lnTo>
                      <a:pt x="87" y="12"/>
                    </a:lnTo>
                    <a:lnTo>
                      <a:pt x="87" y="16"/>
                    </a:lnTo>
                    <a:lnTo>
                      <a:pt x="87" y="1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8" name="Freeform 193"/>
              <p:cNvSpPr>
                <a:spLocks/>
              </p:cNvSpPr>
              <p:nvPr/>
            </p:nvSpPr>
            <p:spPr bwMode="auto">
              <a:xfrm>
                <a:off x="4610" y="2532"/>
                <a:ext cx="17" cy="35"/>
              </a:xfrm>
              <a:custGeom>
                <a:avLst/>
                <a:gdLst>
                  <a:gd name="T0" fmla="*/ 10 w 17"/>
                  <a:gd name="T1" fmla="*/ 33 h 35"/>
                  <a:gd name="T2" fmla="*/ 9 w 17"/>
                  <a:gd name="T3" fmla="*/ 35 h 35"/>
                  <a:gd name="T4" fmla="*/ 7 w 17"/>
                  <a:gd name="T5" fmla="*/ 35 h 35"/>
                  <a:gd name="T6" fmla="*/ 5 w 17"/>
                  <a:gd name="T7" fmla="*/ 35 h 35"/>
                  <a:gd name="T8" fmla="*/ 5 w 17"/>
                  <a:gd name="T9" fmla="*/ 35 h 35"/>
                  <a:gd name="T10" fmla="*/ 3 w 17"/>
                  <a:gd name="T11" fmla="*/ 35 h 35"/>
                  <a:gd name="T12" fmla="*/ 2 w 17"/>
                  <a:gd name="T13" fmla="*/ 33 h 35"/>
                  <a:gd name="T14" fmla="*/ 2 w 17"/>
                  <a:gd name="T15" fmla="*/ 29 h 35"/>
                  <a:gd name="T16" fmla="*/ 2 w 17"/>
                  <a:gd name="T17" fmla="*/ 28 h 35"/>
                  <a:gd name="T18" fmla="*/ 2 w 17"/>
                  <a:gd name="T19" fmla="*/ 28 h 35"/>
                  <a:gd name="T20" fmla="*/ 2 w 17"/>
                  <a:gd name="T21" fmla="*/ 21 h 35"/>
                  <a:gd name="T22" fmla="*/ 0 w 17"/>
                  <a:gd name="T23" fmla="*/ 18 h 35"/>
                  <a:gd name="T24" fmla="*/ 0 w 17"/>
                  <a:gd name="T25" fmla="*/ 16 h 35"/>
                  <a:gd name="T26" fmla="*/ 2 w 17"/>
                  <a:gd name="T27" fmla="*/ 16 h 35"/>
                  <a:gd name="T28" fmla="*/ 3 w 17"/>
                  <a:gd name="T29" fmla="*/ 12 h 35"/>
                  <a:gd name="T30" fmla="*/ 3 w 17"/>
                  <a:gd name="T31" fmla="*/ 11 h 35"/>
                  <a:gd name="T32" fmla="*/ 5 w 17"/>
                  <a:gd name="T33" fmla="*/ 6 h 35"/>
                  <a:gd name="T34" fmla="*/ 7 w 17"/>
                  <a:gd name="T35" fmla="*/ 2 h 35"/>
                  <a:gd name="T36" fmla="*/ 10 w 17"/>
                  <a:gd name="T37" fmla="*/ 0 h 35"/>
                  <a:gd name="T38" fmla="*/ 12 w 17"/>
                  <a:gd name="T39" fmla="*/ 4 h 35"/>
                  <a:gd name="T40" fmla="*/ 15 w 17"/>
                  <a:gd name="T41" fmla="*/ 6 h 35"/>
                  <a:gd name="T42" fmla="*/ 17 w 17"/>
                  <a:gd name="T43" fmla="*/ 9 h 35"/>
                  <a:gd name="T44" fmla="*/ 15 w 17"/>
                  <a:gd name="T45" fmla="*/ 11 h 35"/>
                  <a:gd name="T46" fmla="*/ 15 w 17"/>
                  <a:gd name="T47" fmla="*/ 14 h 35"/>
                  <a:gd name="T48" fmla="*/ 15 w 17"/>
                  <a:gd name="T49" fmla="*/ 16 h 35"/>
                  <a:gd name="T50" fmla="*/ 15 w 17"/>
                  <a:gd name="T51" fmla="*/ 18 h 35"/>
                  <a:gd name="T52" fmla="*/ 15 w 17"/>
                  <a:gd name="T53" fmla="*/ 19 h 35"/>
                  <a:gd name="T54" fmla="*/ 17 w 17"/>
                  <a:gd name="T55" fmla="*/ 23 h 35"/>
                  <a:gd name="T56" fmla="*/ 17 w 17"/>
                  <a:gd name="T57" fmla="*/ 24 h 35"/>
                  <a:gd name="T58" fmla="*/ 17 w 17"/>
                  <a:gd name="T59" fmla="*/ 26 h 35"/>
                  <a:gd name="T60" fmla="*/ 15 w 17"/>
                  <a:gd name="T61" fmla="*/ 28 h 35"/>
                  <a:gd name="T62" fmla="*/ 14 w 17"/>
                  <a:gd name="T63" fmla="*/ 33 h 35"/>
                  <a:gd name="T64" fmla="*/ 14 w 17"/>
                  <a:gd name="T65" fmla="*/ 33 h 35"/>
                  <a:gd name="T66" fmla="*/ 10 w 17"/>
                  <a:gd name="T67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35">
                    <a:moveTo>
                      <a:pt x="10" y="33"/>
                    </a:move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3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2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7" y="2"/>
                    </a:lnTo>
                    <a:lnTo>
                      <a:pt x="10" y="0"/>
                    </a:lnTo>
                    <a:lnTo>
                      <a:pt x="12" y="4"/>
                    </a:lnTo>
                    <a:lnTo>
                      <a:pt x="15" y="6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7" y="23"/>
                    </a:lnTo>
                    <a:lnTo>
                      <a:pt x="17" y="24"/>
                    </a:lnTo>
                    <a:lnTo>
                      <a:pt x="17" y="26"/>
                    </a:lnTo>
                    <a:lnTo>
                      <a:pt x="15" y="28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0" y="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59" name="Freeform 194"/>
              <p:cNvSpPr>
                <a:spLocks/>
              </p:cNvSpPr>
              <p:nvPr/>
            </p:nvSpPr>
            <p:spPr bwMode="auto">
              <a:xfrm>
                <a:off x="4697" y="3455"/>
                <a:ext cx="11" cy="10"/>
              </a:xfrm>
              <a:custGeom>
                <a:avLst/>
                <a:gdLst>
                  <a:gd name="T0" fmla="*/ 11 w 11"/>
                  <a:gd name="T1" fmla="*/ 10 h 10"/>
                  <a:gd name="T2" fmla="*/ 7 w 11"/>
                  <a:gd name="T3" fmla="*/ 10 h 10"/>
                  <a:gd name="T4" fmla="*/ 5 w 11"/>
                  <a:gd name="T5" fmla="*/ 10 h 10"/>
                  <a:gd name="T6" fmla="*/ 2 w 11"/>
                  <a:gd name="T7" fmla="*/ 8 h 10"/>
                  <a:gd name="T8" fmla="*/ 0 w 11"/>
                  <a:gd name="T9" fmla="*/ 6 h 10"/>
                  <a:gd name="T10" fmla="*/ 0 w 11"/>
                  <a:gd name="T11" fmla="*/ 3 h 10"/>
                  <a:gd name="T12" fmla="*/ 0 w 11"/>
                  <a:gd name="T13" fmla="*/ 3 h 10"/>
                  <a:gd name="T14" fmla="*/ 2 w 11"/>
                  <a:gd name="T15" fmla="*/ 0 h 10"/>
                  <a:gd name="T16" fmla="*/ 4 w 11"/>
                  <a:gd name="T17" fmla="*/ 0 h 10"/>
                  <a:gd name="T18" fmla="*/ 7 w 11"/>
                  <a:gd name="T19" fmla="*/ 0 h 10"/>
                  <a:gd name="T20" fmla="*/ 7 w 11"/>
                  <a:gd name="T21" fmla="*/ 0 h 10"/>
                  <a:gd name="T22" fmla="*/ 9 w 11"/>
                  <a:gd name="T23" fmla="*/ 3 h 10"/>
                  <a:gd name="T24" fmla="*/ 11 w 11"/>
                  <a:gd name="T25" fmla="*/ 5 h 10"/>
                  <a:gd name="T26" fmla="*/ 11 w 11"/>
                  <a:gd name="T27" fmla="*/ 8 h 10"/>
                  <a:gd name="T28" fmla="*/ 11 w 11"/>
                  <a:gd name="T2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lnTo>
                      <a:pt x="7" y="10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0" name="Freeform 195"/>
              <p:cNvSpPr>
                <a:spLocks/>
              </p:cNvSpPr>
              <p:nvPr/>
            </p:nvSpPr>
            <p:spPr bwMode="auto">
              <a:xfrm>
                <a:off x="4025" y="1997"/>
                <a:ext cx="181" cy="126"/>
              </a:xfrm>
              <a:custGeom>
                <a:avLst/>
                <a:gdLst>
                  <a:gd name="T0" fmla="*/ 164 w 181"/>
                  <a:gd name="T1" fmla="*/ 84 h 126"/>
                  <a:gd name="T2" fmla="*/ 164 w 181"/>
                  <a:gd name="T3" fmla="*/ 82 h 126"/>
                  <a:gd name="T4" fmla="*/ 179 w 181"/>
                  <a:gd name="T5" fmla="*/ 80 h 126"/>
                  <a:gd name="T6" fmla="*/ 179 w 181"/>
                  <a:gd name="T7" fmla="*/ 91 h 126"/>
                  <a:gd name="T8" fmla="*/ 169 w 181"/>
                  <a:gd name="T9" fmla="*/ 94 h 126"/>
                  <a:gd name="T10" fmla="*/ 166 w 181"/>
                  <a:gd name="T11" fmla="*/ 92 h 126"/>
                  <a:gd name="T12" fmla="*/ 164 w 181"/>
                  <a:gd name="T13" fmla="*/ 101 h 126"/>
                  <a:gd name="T14" fmla="*/ 161 w 181"/>
                  <a:gd name="T15" fmla="*/ 109 h 126"/>
                  <a:gd name="T16" fmla="*/ 156 w 181"/>
                  <a:gd name="T17" fmla="*/ 125 h 126"/>
                  <a:gd name="T18" fmla="*/ 144 w 181"/>
                  <a:gd name="T19" fmla="*/ 118 h 126"/>
                  <a:gd name="T20" fmla="*/ 132 w 181"/>
                  <a:gd name="T21" fmla="*/ 113 h 126"/>
                  <a:gd name="T22" fmla="*/ 109 w 181"/>
                  <a:gd name="T23" fmla="*/ 121 h 126"/>
                  <a:gd name="T24" fmla="*/ 87 w 181"/>
                  <a:gd name="T25" fmla="*/ 125 h 126"/>
                  <a:gd name="T26" fmla="*/ 56 w 181"/>
                  <a:gd name="T27" fmla="*/ 121 h 126"/>
                  <a:gd name="T28" fmla="*/ 51 w 181"/>
                  <a:gd name="T29" fmla="*/ 118 h 126"/>
                  <a:gd name="T30" fmla="*/ 48 w 181"/>
                  <a:gd name="T31" fmla="*/ 113 h 126"/>
                  <a:gd name="T32" fmla="*/ 44 w 181"/>
                  <a:gd name="T33" fmla="*/ 108 h 126"/>
                  <a:gd name="T34" fmla="*/ 46 w 181"/>
                  <a:gd name="T35" fmla="*/ 102 h 126"/>
                  <a:gd name="T36" fmla="*/ 43 w 181"/>
                  <a:gd name="T37" fmla="*/ 99 h 126"/>
                  <a:gd name="T38" fmla="*/ 32 w 181"/>
                  <a:gd name="T39" fmla="*/ 99 h 126"/>
                  <a:gd name="T40" fmla="*/ 20 w 181"/>
                  <a:gd name="T41" fmla="*/ 96 h 126"/>
                  <a:gd name="T42" fmla="*/ 24 w 181"/>
                  <a:gd name="T43" fmla="*/ 94 h 126"/>
                  <a:gd name="T44" fmla="*/ 20 w 181"/>
                  <a:gd name="T45" fmla="*/ 91 h 126"/>
                  <a:gd name="T46" fmla="*/ 22 w 181"/>
                  <a:gd name="T47" fmla="*/ 89 h 126"/>
                  <a:gd name="T48" fmla="*/ 22 w 181"/>
                  <a:gd name="T49" fmla="*/ 85 h 126"/>
                  <a:gd name="T50" fmla="*/ 15 w 181"/>
                  <a:gd name="T51" fmla="*/ 82 h 126"/>
                  <a:gd name="T52" fmla="*/ 10 w 181"/>
                  <a:gd name="T53" fmla="*/ 77 h 126"/>
                  <a:gd name="T54" fmla="*/ 10 w 181"/>
                  <a:gd name="T55" fmla="*/ 70 h 126"/>
                  <a:gd name="T56" fmla="*/ 8 w 181"/>
                  <a:gd name="T57" fmla="*/ 70 h 126"/>
                  <a:gd name="T58" fmla="*/ 2 w 181"/>
                  <a:gd name="T59" fmla="*/ 63 h 126"/>
                  <a:gd name="T60" fmla="*/ 7 w 181"/>
                  <a:gd name="T61" fmla="*/ 60 h 126"/>
                  <a:gd name="T62" fmla="*/ 10 w 181"/>
                  <a:gd name="T63" fmla="*/ 56 h 126"/>
                  <a:gd name="T64" fmla="*/ 17 w 181"/>
                  <a:gd name="T65" fmla="*/ 53 h 126"/>
                  <a:gd name="T66" fmla="*/ 20 w 181"/>
                  <a:gd name="T67" fmla="*/ 48 h 126"/>
                  <a:gd name="T68" fmla="*/ 24 w 181"/>
                  <a:gd name="T69" fmla="*/ 43 h 126"/>
                  <a:gd name="T70" fmla="*/ 27 w 181"/>
                  <a:gd name="T71" fmla="*/ 34 h 126"/>
                  <a:gd name="T72" fmla="*/ 32 w 181"/>
                  <a:gd name="T73" fmla="*/ 26 h 126"/>
                  <a:gd name="T74" fmla="*/ 37 w 181"/>
                  <a:gd name="T75" fmla="*/ 17 h 126"/>
                  <a:gd name="T76" fmla="*/ 43 w 181"/>
                  <a:gd name="T77" fmla="*/ 14 h 126"/>
                  <a:gd name="T78" fmla="*/ 49 w 181"/>
                  <a:gd name="T79" fmla="*/ 9 h 126"/>
                  <a:gd name="T80" fmla="*/ 56 w 181"/>
                  <a:gd name="T81" fmla="*/ 5 h 126"/>
                  <a:gd name="T82" fmla="*/ 67 w 181"/>
                  <a:gd name="T83" fmla="*/ 7 h 126"/>
                  <a:gd name="T84" fmla="*/ 77 w 181"/>
                  <a:gd name="T85" fmla="*/ 10 h 126"/>
                  <a:gd name="T86" fmla="*/ 87 w 181"/>
                  <a:gd name="T87" fmla="*/ 14 h 126"/>
                  <a:gd name="T88" fmla="*/ 99 w 181"/>
                  <a:gd name="T89" fmla="*/ 10 h 126"/>
                  <a:gd name="T90" fmla="*/ 116 w 181"/>
                  <a:gd name="T91" fmla="*/ 4 h 126"/>
                  <a:gd name="T92" fmla="*/ 123 w 181"/>
                  <a:gd name="T93" fmla="*/ 0 h 126"/>
                  <a:gd name="T94" fmla="*/ 132 w 181"/>
                  <a:gd name="T95" fmla="*/ 5 h 126"/>
                  <a:gd name="T96" fmla="*/ 135 w 181"/>
                  <a:gd name="T97" fmla="*/ 17 h 126"/>
                  <a:gd name="T98" fmla="*/ 142 w 181"/>
                  <a:gd name="T99" fmla="*/ 27 h 126"/>
                  <a:gd name="T100" fmla="*/ 150 w 181"/>
                  <a:gd name="T101" fmla="*/ 36 h 126"/>
                  <a:gd name="T102" fmla="*/ 154 w 181"/>
                  <a:gd name="T103" fmla="*/ 51 h 126"/>
                  <a:gd name="T104" fmla="*/ 150 w 181"/>
                  <a:gd name="T105" fmla="*/ 68 h 126"/>
                  <a:gd name="T106" fmla="*/ 150 w 181"/>
                  <a:gd name="T107" fmla="*/ 7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1" h="126">
                    <a:moveTo>
                      <a:pt x="152" y="79"/>
                    </a:moveTo>
                    <a:lnTo>
                      <a:pt x="154" y="80"/>
                    </a:lnTo>
                    <a:lnTo>
                      <a:pt x="157" y="82"/>
                    </a:lnTo>
                    <a:lnTo>
                      <a:pt x="162" y="84"/>
                    </a:lnTo>
                    <a:lnTo>
                      <a:pt x="164" y="84"/>
                    </a:lnTo>
                    <a:lnTo>
                      <a:pt x="164" y="84"/>
                    </a:lnTo>
                    <a:lnTo>
                      <a:pt x="164" y="84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6" y="82"/>
                    </a:lnTo>
                    <a:lnTo>
                      <a:pt x="168" y="82"/>
                    </a:lnTo>
                    <a:lnTo>
                      <a:pt x="173" y="80"/>
                    </a:lnTo>
                    <a:lnTo>
                      <a:pt x="176" y="79"/>
                    </a:lnTo>
                    <a:lnTo>
                      <a:pt x="179" y="80"/>
                    </a:lnTo>
                    <a:lnTo>
                      <a:pt x="179" y="82"/>
                    </a:lnTo>
                    <a:lnTo>
                      <a:pt x="181" y="84"/>
                    </a:lnTo>
                    <a:lnTo>
                      <a:pt x="181" y="85"/>
                    </a:lnTo>
                    <a:lnTo>
                      <a:pt x="181" y="87"/>
                    </a:lnTo>
                    <a:lnTo>
                      <a:pt x="179" y="91"/>
                    </a:lnTo>
                    <a:lnTo>
                      <a:pt x="179" y="92"/>
                    </a:lnTo>
                    <a:lnTo>
                      <a:pt x="178" y="94"/>
                    </a:lnTo>
                    <a:lnTo>
                      <a:pt x="169" y="97"/>
                    </a:lnTo>
                    <a:lnTo>
                      <a:pt x="169" y="96"/>
                    </a:lnTo>
                    <a:lnTo>
                      <a:pt x="169" y="94"/>
                    </a:lnTo>
                    <a:lnTo>
                      <a:pt x="169" y="92"/>
                    </a:lnTo>
                    <a:lnTo>
                      <a:pt x="169" y="91"/>
                    </a:lnTo>
                    <a:lnTo>
                      <a:pt x="168" y="91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6" y="96"/>
                    </a:lnTo>
                    <a:lnTo>
                      <a:pt x="166" y="97"/>
                    </a:lnTo>
                    <a:lnTo>
                      <a:pt x="164" y="97"/>
                    </a:lnTo>
                    <a:lnTo>
                      <a:pt x="164" y="101"/>
                    </a:lnTo>
                    <a:lnTo>
                      <a:pt x="164" y="101"/>
                    </a:lnTo>
                    <a:lnTo>
                      <a:pt x="164" y="102"/>
                    </a:lnTo>
                    <a:lnTo>
                      <a:pt x="166" y="102"/>
                    </a:lnTo>
                    <a:lnTo>
                      <a:pt x="164" y="104"/>
                    </a:lnTo>
                    <a:lnTo>
                      <a:pt x="162" y="108"/>
                    </a:lnTo>
                    <a:lnTo>
                      <a:pt x="161" y="109"/>
                    </a:lnTo>
                    <a:lnTo>
                      <a:pt x="161" y="118"/>
                    </a:lnTo>
                    <a:lnTo>
                      <a:pt x="161" y="123"/>
                    </a:lnTo>
                    <a:lnTo>
                      <a:pt x="159" y="125"/>
                    </a:lnTo>
                    <a:lnTo>
                      <a:pt x="157" y="125"/>
                    </a:lnTo>
                    <a:lnTo>
                      <a:pt x="156" y="125"/>
                    </a:lnTo>
                    <a:lnTo>
                      <a:pt x="152" y="123"/>
                    </a:lnTo>
                    <a:lnTo>
                      <a:pt x="149" y="121"/>
                    </a:lnTo>
                    <a:lnTo>
                      <a:pt x="147" y="120"/>
                    </a:lnTo>
                    <a:lnTo>
                      <a:pt x="147" y="118"/>
                    </a:lnTo>
                    <a:lnTo>
                      <a:pt x="144" y="118"/>
                    </a:lnTo>
                    <a:lnTo>
                      <a:pt x="144" y="118"/>
                    </a:lnTo>
                    <a:lnTo>
                      <a:pt x="142" y="118"/>
                    </a:lnTo>
                    <a:lnTo>
                      <a:pt x="140" y="116"/>
                    </a:lnTo>
                    <a:lnTo>
                      <a:pt x="137" y="116"/>
                    </a:lnTo>
                    <a:lnTo>
                      <a:pt x="132" y="113"/>
                    </a:lnTo>
                    <a:lnTo>
                      <a:pt x="132" y="113"/>
                    </a:lnTo>
                    <a:lnTo>
                      <a:pt x="126" y="113"/>
                    </a:lnTo>
                    <a:lnTo>
                      <a:pt x="120" y="114"/>
                    </a:lnTo>
                    <a:lnTo>
                      <a:pt x="114" y="118"/>
                    </a:lnTo>
                    <a:lnTo>
                      <a:pt x="109" y="121"/>
                    </a:lnTo>
                    <a:lnTo>
                      <a:pt x="106" y="123"/>
                    </a:lnTo>
                    <a:lnTo>
                      <a:pt x="104" y="125"/>
                    </a:lnTo>
                    <a:lnTo>
                      <a:pt x="101" y="126"/>
                    </a:lnTo>
                    <a:lnTo>
                      <a:pt x="94" y="126"/>
                    </a:lnTo>
                    <a:lnTo>
                      <a:pt x="87" y="125"/>
                    </a:lnTo>
                    <a:lnTo>
                      <a:pt x="80" y="123"/>
                    </a:lnTo>
                    <a:lnTo>
                      <a:pt x="77" y="123"/>
                    </a:lnTo>
                    <a:lnTo>
                      <a:pt x="70" y="123"/>
                    </a:lnTo>
                    <a:lnTo>
                      <a:pt x="63" y="121"/>
                    </a:lnTo>
                    <a:lnTo>
                      <a:pt x="56" y="121"/>
                    </a:lnTo>
                    <a:lnTo>
                      <a:pt x="51" y="121"/>
                    </a:lnTo>
                    <a:lnTo>
                      <a:pt x="49" y="121"/>
                    </a:lnTo>
                    <a:lnTo>
                      <a:pt x="49" y="120"/>
                    </a:lnTo>
                    <a:lnTo>
                      <a:pt x="49" y="118"/>
                    </a:lnTo>
                    <a:lnTo>
                      <a:pt x="51" y="118"/>
                    </a:lnTo>
                    <a:lnTo>
                      <a:pt x="53" y="116"/>
                    </a:lnTo>
                    <a:lnTo>
                      <a:pt x="53" y="116"/>
                    </a:lnTo>
                    <a:lnTo>
                      <a:pt x="53" y="114"/>
                    </a:lnTo>
                    <a:lnTo>
                      <a:pt x="51" y="114"/>
                    </a:lnTo>
                    <a:lnTo>
                      <a:pt x="48" y="113"/>
                    </a:lnTo>
                    <a:lnTo>
                      <a:pt x="46" y="111"/>
                    </a:lnTo>
                    <a:lnTo>
                      <a:pt x="46" y="111"/>
                    </a:lnTo>
                    <a:lnTo>
                      <a:pt x="46" y="109"/>
                    </a:lnTo>
                    <a:lnTo>
                      <a:pt x="46" y="109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43" y="106"/>
                    </a:lnTo>
                    <a:lnTo>
                      <a:pt x="43" y="104"/>
                    </a:lnTo>
                    <a:lnTo>
                      <a:pt x="44" y="102"/>
                    </a:lnTo>
                    <a:lnTo>
                      <a:pt x="46" y="102"/>
                    </a:lnTo>
                    <a:lnTo>
                      <a:pt x="46" y="102"/>
                    </a:lnTo>
                    <a:lnTo>
                      <a:pt x="48" y="102"/>
                    </a:lnTo>
                    <a:lnTo>
                      <a:pt x="48" y="101"/>
                    </a:lnTo>
                    <a:lnTo>
                      <a:pt x="46" y="99"/>
                    </a:lnTo>
                    <a:lnTo>
                      <a:pt x="43" y="99"/>
                    </a:lnTo>
                    <a:lnTo>
                      <a:pt x="39" y="99"/>
                    </a:lnTo>
                    <a:lnTo>
                      <a:pt x="37" y="102"/>
                    </a:lnTo>
                    <a:lnTo>
                      <a:pt x="36" y="102"/>
                    </a:lnTo>
                    <a:lnTo>
                      <a:pt x="34" y="101"/>
                    </a:lnTo>
                    <a:lnTo>
                      <a:pt x="32" y="99"/>
                    </a:lnTo>
                    <a:lnTo>
                      <a:pt x="29" y="99"/>
                    </a:lnTo>
                    <a:lnTo>
                      <a:pt x="25" y="99"/>
                    </a:lnTo>
                    <a:lnTo>
                      <a:pt x="25" y="97"/>
                    </a:lnTo>
                    <a:lnTo>
                      <a:pt x="24" y="96"/>
                    </a:lnTo>
                    <a:lnTo>
                      <a:pt x="20" y="96"/>
                    </a:lnTo>
                    <a:lnTo>
                      <a:pt x="20" y="94"/>
                    </a:lnTo>
                    <a:lnTo>
                      <a:pt x="22" y="94"/>
                    </a:lnTo>
                    <a:lnTo>
                      <a:pt x="22" y="94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2" y="92"/>
                    </a:lnTo>
                    <a:lnTo>
                      <a:pt x="22" y="91"/>
                    </a:lnTo>
                    <a:lnTo>
                      <a:pt x="20" y="91"/>
                    </a:lnTo>
                    <a:lnTo>
                      <a:pt x="20" y="91"/>
                    </a:lnTo>
                    <a:lnTo>
                      <a:pt x="20" y="91"/>
                    </a:lnTo>
                    <a:lnTo>
                      <a:pt x="22" y="91"/>
                    </a:lnTo>
                    <a:lnTo>
                      <a:pt x="22" y="89"/>
                    </a:lnTo>
                    <a:lnTo>
                      <a:pt x="22" y="89"/>
                    </a:lnTo>
                    <a:lnTo>
                      <a:pt x="24" y="87"/>
                    </a:lnTo>
                    <a:lnTo>
                      <a:pt x="24" y="87"/>
                    </a:lnTo>
                    <a:lnTo>
                      <a:pt x="24" y="87"/>
                    </a:lnTo>
                    <a:lnTo>
                      <a:pt x="24" y="85"/>
                    </a:lnTo>
                    <a:lnTo>
                      <a:pt x="22" y="85"/>
                    </a:lnTo>
                    <a:lnTo>
                      <a:pt x="22" y="85"/>
                    </a:lnTo>
                    <a:lnTo>
                      <a:pt x="19" y="84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3" y="80"/>
                    </a:lnTo>
                    <a:lnTo>
                      <a:pt x="12" y="79"/>
                    </a:lnTo>
                    <a:lnTo>
                      <a:pt x="10" y="79"/>
                    </a:lnTo>
                    <a:lnTo>
                      <a:pt x="10" y="77"/>
                    </a:lnTo>
                    <a:lnTo>
                      <a:pt x="10" y="77"/>
                    </a:lnTo>
                    <a:lnTo>
                      <a:pt x="10" y="77"/>
                    </a:lnTo>
                    <a:lnTo>
                      <a:pt x="10" y="75"/>
                    </a:lnTo>
                    <a:lnTo>
                      <a:pt x="10" y="74"/>
                    </a:lnTo>
                    <a:lnTo>
                      <a:pt x="10" y="72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7" y="70"/>
                    </a:lnTo>
                    <a:lnTo>
                      <a:pt x="7" y="67"/>
                    </a:lnTo>
                    <a:lnTo>
                      <a:pt x="5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5" y="58"/>
                    </a:lnTo>
                    <a:lnTo>
                      <a:pt x="7" y="60"/>
                    </a:lnTo>
                    <a:lnTo>
                      <a:pt x="8" y="60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5" y="56"/>
                    </a:lnTo>
                    <a:lnTo>
                      <a:pt x="17" y="55"/>
                    </a:lnTo>
                    <a:lnTo>
                      <a:pt x="17" y="55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9" y="51"/>
                    </a:lnTo>
                    <a:lnTo>
                      <a:pt x="19" y="51"/>
                    </a:lnTo>
                    <a:lnTo>
                      <a:pt x="19" y="50"/>
                    </a:lnTo>
                    <a:lnTo>
                      <a:pt x="20" y="48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4" y="45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5" y="39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34"/>
                    </a:lnTo>
                    <a:lnTo>
                      <a:pt x="27" y="33"/>
                    </a:lnTo>
                    <a:lnTo>
                      <a:pt x="29" y="31"/>
                    </a:lnTo>
                    <a:lnTo>
                      <a:pt x="31" y="27"/>
                    </a:lnTo>
                    <a:lnTo>
                      <a:pt x="31" y="26"/>
                    </a:lnTo>
                    <a:lnTo>
                      <a:pt x="32" y="26"/>
                    </a:lnTo>
                    <a:lnTo>
                      <a:pt x="32" y="24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36" y="19"/>
                    </a:lnTo>
                    <a:lnTo>
                      <a:pt x="37" y="17"/>
                    </a:lnTo>
                    <a:lnTo>
                      <a:pt x="37" y="16"/>
                    </a:lnTo>
                    <a:lnTo>
                      <a:pt x="39" y="16"/>
                    </a:lnTo>
                    <a:lnTo>
                      <a:pt x="39" y="16"/>
                    </a:lnTo>
                    <a:lnTo>
                      <a:pt x="41" y="14"/>
                    </a:lnTo>
                    <a:lnTo>
                      <a:pt x="43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51" y="9"/>
                    </a:lnTo>
                    <a:lnTo>
                      <a:pt x="53" y="7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6" y="5"/>
                    </a:lnTo>
                    <a:lnTo>
                      <a:pt x="60" y="7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7" y="7"/>
                    </a:lnTo>
                    <a:lnTo>
                      <a:pt x="72" y="9"/>
                    </a:lnTo>
                    <a:lnTo>
                      <a:pt x="73" y="9"/>
                    </a:lnTo>
                    <a:lnTo>
                      <a:pt x="73" y="9"/>
                    </a:lnTo>
                    <a:lnTo>
                      <a:pt x="75" y="10"/>
                    </a:lnTo>
                    <a:lnTo>
                      <a:pt x="77" y="10"/>
                    </a:lnTo>
                    <a:lnTo>
                      <a:pt x="79" y="9"/>
                    </a:lnTo>
                    <a:lnTo>
                      <a:pt x="80" y="9"/>
                    </a:lnTo>
                    <a:lnTo>
                      <a:pt x="84" y="9"/>
                    </a:lnTo>
                    <a:lnTo>
                      <a:pt x="84" y="10"/>
                    </a:lnTo>
                    <a:lnTo>
                      <a:pt x="87" y="14"/>
                    </a:lnTo>
                    <a:lnTo>
                      <a:pt x="89" y="16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2"/>
                    </a:lnTo>
                    <a:lnTo>
                      <a:pt x="99" y="10"/>
                    </a:lnTo>
                    <a:lnTo>
                      <a:pt x="104" y="9"/>
                    </a:lnTo>
                    <a:lnTo>
                      <a:pt x="108" y="9"/>
                    </a:lnTo>
                    <a:lnTo>
                      <a:pt x="113" y="7"/>
                    </a:lnTo>
                    <a:lnTo>
                      <a:pt x="114" y="5"/>
                    </a:lnTo>
                    <a:lnTo>
                      <a:pt x="116" y="4"/>
                    </a:lnTo>
                    <a:lnTo>
                      <a:pt x="116" y="2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8" y="2"/>
                    </a:lnTo>
                    <a:lnTo>
                      <a:pt x="128" y="4"/>
                    </a:lnTo>
                    <a:lnTo>
                      <a:pt x="130" y="4"/>
                    </a:lnTo>
                    <a:lnTo>
                      <a:pt x="132" y="5"/>
                    </a:lnTo>
                    <a:lnTo>
                      <a:pt x="132" y="9"/>
                    </a:lnTo>
                    <a:lnTo>
                      <a:pt x="133" y="12"/>
                    </a:lnTo>
                    <a:lnTo>
                      <a:pt x="133" y="14"/>
                    </a:lnTo>
                    <a:lnTo>
                      <a:pt x="135" y="16"/>
                    </a:lnTo>
                    <a:lnTo>
                      <a:pt x="135" y="17"/>
                    </a:lnTo>
                    <a:lnTo>
                      <a:pt x="138" y="21"/>
                    </a:lnTo>
                    <a:lnTo>
                      <a:pt x="138" y="21"/>
                    </a:lnTo>
                    <a:lnTo>
                      <a:pt x="138" y="22"/>
                    </a:lnTo>
                    <a:lnTo>
                      <a:pt x="142" y="26"/>
                    </a:lnTo>
                    <a:lnTo>
                      <a:pt x="142" y="27"/>
                    </a:lnTo>
                    <a:lnTo>
                      <a:pt x="144" y="29"/>
                    </a:lnTo>
                    <a:lnTo>
                      <a:pt x="145" y="31"/>
                    </a:lnTo>
                    <a:lnTo>
                      <a:pt x="145" y="33"/>
                    </a:lnTo>
                    <a:lnTo>
                      <a:pt x="149" y="34"/>
                    </a:lnTo>
                    <a:lnTo>
                      <a:pt x="150" y="36"/>
                    </a:lnTo>
                    <a:lnTo>
                      <a:pt x="152" y="41"/>
                    </a:lnTo>
                    <a:lnTo>
                      <a:pt x="152" y="45"/>
                    </a:lnTo>
                    <a:lnTo>
                      <a:pt x="154" y="46"/>
                    </a:lnTo>
                    <a:lnTo>
                      <a:pt x="152" y="50"/>
                    </a:lnTo>
                    <a:lnTo>
                      <a:pt x="154" y="51"/>
                    </a:lnTo>
                    <a:lnTo>
                      <a:pt x="152" y="53"/>
                    </a:lnTo>
                    <a:lnTo>
                      <a:pt x="150" y="60"/>
                    </a:lnTo>
                    <a:lnTo>
                      <a:pt x="150" y="63"/>
                    </a:lnTo>
                    <a:lnTo>
                      <a:pt x="150" y="67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52" y="72"/>
                    </a:lnTo>
                    <a:lnTo>
                      <a:pt x="152" y="74"/>
                    </a:lnTo>
                    <a:lnTo>
                      <a:pt x="150" y="74"/>
                    </a:lnTo>
                    <a:lnTo>
                      <a:pt x="150" y="74"/>
                    </a:lnTo>
                    <a:lnTo>
                      <a:pt x="150" y="74"/>
                    </a:lnTo>
                    <a:lnTo>
                      <a:pt x="150" y="75"/>
                    </a:lnTo>
                    <a:lnTo>
                      <a:pt x="152" y="77"/>
                    </a:lnTo>
                    <a:lnTo>
                      <a:pt x="152" y="7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1" name="Freeform 196"/>
              <p:cNvSpPr>
                <a:spLocks/>
              </p:cNvSpPr>
              <p:nvPr/>
            </p:nvSpPr>
            <p:spPr bwMode="auto">
              <a:xfrm>
                <a:off x="3997" y="2055"/>
                <a:ext cx="81" cy="106"/>
              </a:xfrm>
              <a:custGeom>
                <a:avLst/>
                <a:gdLst>
                  <a:gd name="T0" fmla="*/ 26 w 81"/>
                  <a:gd name="T1" fmla="*/ 2 h 106"/>
                  <a:gd name="T2" fmla="*/ 33 w 81"/>
                  <a:gd name="T3" fmla="*/ 9 h 106"/>
                  <a:gd name="T4" fmla="*/ 36 w 81"/>
                  <a:gd name="T5" fmla="*/ 12 h 106"/>
                  <a:gd name="T6" fmla="*/ 38 w 81"/>
                  <a:gd name="T7" fmla="*/ 16 h 106"/>
                  <a:gd name="T8" fmla="*/ 38 w 81"/>
                  <a:gd name="T9" fmla="*/ 21 h 106"/>
                  <a:gd name="T10" fmla="*/ 45 w 81"/>
                  <a:gd name="T11" fmla="*/ 24 h 106"/>
                  <a:gd name="T12" fmla="*/ 52 w 81"/>
                  <a:gd name="T13" fmla="*/ 29 h 106"/>
                  <a:gd name="T14" fmla="*/ 50 w 81"/>
                  <a:gd name="T15" fmla="*/ 33 h 106"/>
                  <a:gd name="T16" fmla="*/ 50 w 81"/>
                  <a:gd name="T17" fmla="*/ 34 h 106"/>
                  <a:gd name="T18" fmla="*/ 50 w 81"/>
                  <a:gd name="T19" fmla="*/ 36 h 106"/>
                  <a:gd name="T20" fmla="*/ 53 w 81"/>
                  <a:gd name="T21" fmla="*/ 39 h 106"/>
                  <a:gd name="T22" fmla="*/ 64 w 81"/>
                  <a:gd name="T23" fmla="*/ 44 h 106"/>
                  <a:gd name="T24" fmla="*/ 76 w 81"/>
                  <a:gd name="T25" fmla="*/ 43 h 106"/>
                  <a:gd name="T26" fmla="*/ 71 w 81"/>
                  <a:gd name="T27" fmla="*/ 46 h 106"/>
                  <a:gd name="T28" fmla="*/ 74 w 81"/>
                  <a:gd name="T29" fmla="*/ 51 h 106"/>
                  <a:gd name="T30" fmla="*/ 72 w 81"/>
                  <a:gd name="T31" fmla="*/ 55 h 106"/>
                  <a:gd name="T32" fmla="*/ 69 w 81"/>
                  <a:gd name="T33" fmla="*/ 63 h 106"/>
                  <a:gd name="T34" fmla="*/ 71 w 81"/>
                  <a:gd name="T35" fmla="*/ 70 h 106"/>
                  <a:gd name="T36" fmla="*/ 77 w 81"/>
                  <a:gd name="T37" fmla="*/ 77 h 106"/>
                  <a:gd name="T38" fmla="*/ 79 w 81"/>
                  <a:gd name="T39" fmla="*/ 84 h 106"/>
                  <a:gd name="T40" fmla="*/ 71 w 81"/>
                  <a:gd name="T41" fmla="*/ 89 h 106"/>
                  <a:gd name="T42" fmla="*/ 69 w 81"/>
                  <a:gd name="T43" fmla="*/ 96 h 106"/>
                  <a:gd name="T44" fmla="*/ 71 w 81"/>
                  <a:gd name="T45" fmla="*/ 102 h 106"/>
                  <a:gd name="T46" fmla="*/ 65 w 81"/>
                  <a:gd name="T47" fmla="*/ 102 h 106"/>
                  <a:gd name="T48" fmla="*/ 59 w 81"/>
                  <a:gd name="T49" fmla="*/ 104 h 106"/>
                  <a:gd name="T50" fmla="*/ 52 w 81"/>
                  <a:gd name="T51" fmla="*/ 104 h 106"/>
                  <a:gd name="T52" fmla="*/ 57 w 81"/>
                  <a:gd name="T53" fmla="*/ 96 h 106"/>
                  <a:gd name="T54" fmla="*/ 50 w 81"/>
                  <a:gd name="T55" fmla="*/ 92 h 106"/>
                  <a:gd name="T56" fmla="*/ 45 w 81"/>
                  <a:gd name="T57" fmla="*/ 84 h 106"/>
                  <a:gd name="T58" fmla="*/ 38 w 81"/>
                  <a:gd name="T59" fmla="*/ 80 h 106"/>
                  <a:gd name="T60" fmla="*/ 35 w 81"/>
                  <a:gd name="T61" fmla="*/ 80 h 106"/>
                  <a:gd name="T62" fmla="*/ 35 w 81"/>
                  <a:gd name="T63" fmla="*/ 85 h 106"/>
                  <a:gd name="T64" fmla="*/ 30 w 81"/>
                  <a:gd name="T65" fmla="*/ 91 h 106"/>
                  <a:gd name="T66" fmla="*/ 21 w 81"/>
                  <a:gd name="T67" fmla="*/ 84 h 106"/>
                  <a:gd name="T68" fmla="*/ 14 w 81"/>
                  <a:gd name="T69" fmla="*/ 80 h 106"/>
                  <a:gd name="T70" fmla="*/ 7 w 81"/>
                  <a:gd name="T71" fmla="*/ 72 h 106"/>
                  <a:gd name="T72" fmla="*/ 11 w 81"/>
                  <a:gd name="T73" fmla="*/ 70 h 106"/>
                  <a:gd name="T74" fmla="*/ 11 w 81"/>
                  <a:gd name="T75" fmla="*/ 63 h 106"/>
                  <a:gd name="T76" fmla="*/ 11 w 81"/>
                  <a:gd name="T77" fmla="*/ 60 h 106"/>
                  <a:gd name="T78" fmla="*/ 14 w 81"/>
                  <a:gd name="T79" fmla="*/ 58 h 106"/>
                  <a:gd name="T80" fmla="*/ 6 w 81"/>
                  <a:gd name="T81" fmla="*/ 51 h 106"/>
                  <a:gd name="T82" fmla="*/ 7 w 81"/>
                  <a:gd name="T83" fmla="*/ 43 h 106"/>
                  <a:gd name="T84" fmla="*/ 9 w 81"/>
                  <a:gd name="T85" fmla="*/ 36 h 106"/>
                  <a:gd name="T86" fmla="*/ 4 w 81"/>
                  <a:gd name="T87" fmla="*/ 36 h 106"/>
                  <a:gd name="T88" fmla="*/ 6 w 81"/>
                  <a:gd name="T89" fmla="*/ 33 h 106"/>
                  <a:gd name="T90" fmla="*/ 7 w 81"/>
                  <a:gd name="T91" fmla="*/ 27 h 106"/>
                  <a:gd name="T92" fmla="*/ 11 w 81"/>
                  <a:gd name="T93" fmla="*/ 26 h 106"/>
                  <a:gd name="T94" fmla="*/ 4 w 81"/>
                  <a:gd name="T95" fmla="*/ 22 h 106"/>
                  <a:gd name="T96" fmla="*/ 2 w 81"/>
                  <a:gd name="T97" fmla="*/ 17 h 106"/>
                  <a:gd name="T98" fmla="*/ 2 w 81"/>
                  <a:gd name="T99" fmla="*/ 9 h 106"/>
                  <a:gd name="T100" fmla="*/ 4 w 81"/>
                  <a:gd name="T101" fmla="*/ 5 h 106"/>
                  <a:gd name="T102" fmla="*/ 9 w 81"/>
                  <a:gd name="T103" fmla="*/ 5 h 106"/>
                  <a:gd name="T104" fmla="*/ 14 w 81"/>
                  <a:gd name="T105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06">
                    <a:moveTo>
                      <a:pt x="18" y="2"/>
                    </a:moveTo>
                    <a:lnTo>
                      <a:pt x="19" y="2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30" y="5"/>
                    </a:lnTo>
                    <a:lnTo>
                      <a:pt x="31" y="7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38" y="16"/>
                    </a:lnTo>
                    <a:lnTo>
                      <a:pt x="38" y="17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21"/>
                    </a:lnTo>
                    <a:lnTo>
                      <a:pt x="40" y="21"/>
                    </a:lnTo>
                    <a:lnTo>
                      <a:pt x="41" y="22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45" y="24"/>
                    </a:lnTo>
                    <a:lnTo>
                      <a:pt x="47" y="26"/>
                    </a:lnTo>
                    <a:lnTo>
                      <a:pt x="50" y="27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2" y="29"/>
                    </a:lnTo>
                    <a:lnTo>
                      <a:pt x="52" y="29"/>
                    </a:lnTo>
                    <a:lnTo>
                      <a:pt x="52" y="29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50" y="33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50" y="33"/>
                    </a:lnTo>
                    <a:lnTo>
                      <a:pt x="50" y="34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52" y="38"/>
                    </a:lnTo>
                    <a:lnTo>
                      <a:pt x="53" y="39"/>
                    </a:lnTo>
                    <a:lnTo>
                      <a:pt x="53" y="41"/>
                    </a:lnTo>
                    <a:lnTo>
                      <a:pt x="57" y="41"/>
                    </a:lnTo>
                    <a:lnTo>
                      <a:pt x="60" y="41"/>
                    </a:lnTo>
                    <a:lnTo>
                      <a:pt x="62" y="43"/>
                    </a:lnTo>
                    <a:lnTo>
                      <a:pt x="64" y="44"/>
                    </a:lnTo>
                    <a:lnTo>
                      <a:pt x="65" y="44"/>
                    </a:lnTo>
                    <a:lnTo>
                      <a:pt x="67" y="41"/>
                    </a:lnTo>
                    <a:lnTo>
                      <a:pt x="71" y="41"/>
                    </a:lnTo>
                    <a:lnTo>
                      <a:pt x="74" y="41"/>
                    </a:lnTo>
                    <a:lnTo>
                      <a:pt x="76" y="43"/>
                    </a:lnTo>
                    <a:lnTo>
                      <a:pt x="76" y="44"/>
                    </a:lnTo>
                    <a:lnTo>
                      <a:pt x="74" y="44"/>
                    </a:lnTo>
                    <a:lnTo>
                      <a:pt x="74" y="44"/>
                    </a:lnTo>
                    <a:lnTo>
                      <a:pt x="72" y="44"/>
                    </a:lnTo>
                    <a:lnTo>
                      <a:pt x="71" y="46"/>
                    </a:lnTo>
                    <a:lnTo>
                      <a:pt x="71" y="48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4" y="51"/>
                    </a:lnTo>
                    <a:lnTo>
                      <a:pt x="74" y="51"/>
                    </a:lnTo>
                    <a:lnTo>
                      <a:pt x="74" y="53"/>
                    </a:lnTo>
                    <a:lnTo>
                      <a:pt x="74" y="53"/>
                    </a:lnTo>
                    <a:lnTo>
                      <a:pt x="74" y="53"/>
                    </a:lnTo>
                    <a:lnTo>
                      <a:pt x="74" y="55"/>
                    </a:lnTo>
                    <a:lnTo>
                      <a:pt x="72" y="55"/>
                    </a:lnTo>
                    <a:lnTo>
                      <a:pt x="72" y="56"/>
                    </a:lnTo>
                    <a:lnTo>
                      <a:pt x="71" y="58"/>
                    </a:lnTo>
                    <a:lnTo>
                      <a:pt x="69" y="60"/>
                    </a:lnTo>
                    <a:lnTo>
                      <a:pt x="69" y="60"/>
                    </a:lnTo>
                    <a:lnTo>
                      <a:pt x="69" y="63"/>
                    </a:lnTo>
                    <a:lnTo>
                      <a:pt x="69" y="65"/>
                    </a:lnTo>
                    <a:lnTo>
                      <a:pt x="69" y="67"/>
                    </a:lnTo>
                    <a:lnTo>
                      <a:pt x="69" y="67"/>
                    </a:lnTo>
                    <a:lnTo>
                      <a:pt x="69" y="68"/>
                    </a:lnTo>
                    <a:lnTo>
                      <a:pt x="71" y="70"/>
                    </a:lnTo>
                    <a:lnTo>
                      <a:pt x="71" y="72"/>
                    </a:lnTo>
                    <a:lnTo>
                      <a:pt x="72" y="73"/>
                    </a:lnTo>
                    <a:lnTo>
                      <a:pt x="74" y="75"/>
                    </a:lnTo>
                    <a:lnTo>
                      <a:pt x="76" y="77"/>
                    </a:lnTo>
                    <a:lnTo>
                      <a:pt x="77" y="77"/>
                    </a:lnTo>
                    <a:lnTo>
                      <a:pt x="77" y="79"/>
                    </a:lnTo>
                    <a:lnTo>
                      <a:pt x="81" y="80"/>
                    </a:lnTo>
                    <a:lnTo>
                      <a:pt x="79" y="82"/>
                    </a:lnTo>
                    <a:lnTo>
                      <a:pt x="79" y="84"/>
                    </a:lnTo>
                    <a:lnTo>
                      <a:pt x="79" y="84"/>
                    </a:lnTo>
                    <a:lnTo>
                      <a:pt x="77" y="85"/>
                    </a:lnTo>
                    <a:lnTo>
                      <a:pt x="77" y="85"/>
                    </a:lnTo>
                    <a:lnTo>
                      <a:pt x="74" y="89"/>
                    </a:lnTo>
                    <a:lnTo>
                      <a:pt x="72" y="89"/>
                    </a:lnTo>
                    <a:lnTo>
                      <a:pt x="71" y="89"/>
                    </a:lnTo>
                    <a:lnTo>
                      <a:pt x="71" y="89"/>
                    </a:lnTo>
                    <a:lnTo>
                      <a:pt x="69" y="91"/>
                    </a:lnTo>
                    <a:lnTo>
                      <a:pt x="71" y="92"/>
                    </a:lnTo>
                    <a:lnTo>
                      <a:pt x="71" y="94"/>
                    </a:lnTo>
                    <a:lnTo>
                      <a:pt x="69" y="96"/>
                    </a:lnTo>
                    <a:lnTo>
                      <a:pt x="71" y="97"/>
                    </a:lnTo>
                    <a:lnTo>
                      <a:pt x="71" y="99"/>
                    </a:lnTo>
                    <a:lnTo>
                      <a:pt x="72" y="99"/>
                    </a:lnTo>
                    <a:lnTo>
                      <a:pt x="71" y="101"/>
                    </a:lnTo>
                    <a:lnTo>
                      <a:pt x="71" y="102"/>
                    </a:lnTo>
                    <a:lnTo>
                      <a:pt x="69" y="102"/>
                    </a:lnTo>
                    <a:lnTo>
                      <a:pt x="67" y="104"/>
                    </a:lnTo>
                    <a:lnTo>
                      <a:pt x="67" y="102"/>
                    </a:lnTo>
                    <a:lnTo>
                      <a:pt x="67" y="102"/>
                    </a:lnTo>
                    <a:lnTo>
                      <a:pt x="65" y="102"/>
                    </a:lnTo>
                    <a:lnTo>
                      <a:pt x="64" y="102"/>
                    </a:lnTo>
                    <a:lnTo>
                      <a:pt x="62" y="104"/>
                    </a:lnTo>
                    <a:lnTo>
                      <a:pt x="60" y="102"/>
                    </a:lnTo>
                    <a:lnTo>
                      <a:pt x="59" y="102"/>
                    </a:lnTo>
                    <a:lnTo>
                      <a:pt x="59" y="104"/>
                    </a:lnTo>
                    <a:lnTo>
                      <a:pt x="57" y="104"/>
                    </a:lnTo>
                    <a:lnTo>
                      <a:pt x="57" y="104"/>
                    </a:lnTo>
                    <a:lnTo>
                      <a:pt x="53" y="106"/>
                    </a:lnTo>
                    <a:lnTo>
                      <a:pt x="53" y="106"/>
                    </a:lnTo>
                    <a:lnTo>
                      <a:pt x="52" y="104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3" y="101"/>
                    </a:lnTo>
                    <a:lnTo>
                      <a:pt x="53" y="101"/>
                    </a:lnTo>
                    <a:lnTo>
                      <a:pt x="57" y="96"/>
                    </a:lnTo>
                    <a:lnTo>
                      <a:pt x="57" y="94"/>
                    </a:lnTo>
                    <a:lnTo>
                      <a:pt x="57" y="94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50" y="92"/>
                    </a:lnTo>
                    <a:lnTo>
                      <a:pt x="50" y="91"/>
                    </a:lnTo>
                    <a:lnTo>
                      <a:pt x="48" y="89"/>
                    </a:lnTo>
                    <a:lnTo>
                      <a:pt x="47" y="87"/>
                    </a:lnTo>
                    <a:lnTo>
                      <a:pt x="47" y="87"/>
                    </a:lnTo>
                    <a:lnTo>
                      <a:pt x="45" y="84"/>
                    </a:lnTo>
                    <a:lnTo>
                      <a:pt x="43" y="84"/>
                    </a:lnTo>
                    <a:lnTo>
                      <a:pt x="41" y="82"/>
                    </a:lnTo>
                    <a:lnTo>
                      <a:pt x="40" y="82"/>
                    </a:lnTo>
                    <a:lnTo>
                      <a:pt x="40" y="80"/>
                    </a:lnTo>
                    <a:lnTo>
                      <a:pt x="38" y="80"/>
                    </a:lnTo>
                    <a:lnTo>
                      <a:pt x="38" y="79"/>
                    </a:lnTo>
                    <a:lnTo>
                      <a:pt x="38" y="79"/>
                    </a:lnTo>
                    <a:lnTo>
                      <a:pt x="38" y="79"/>
                    </a:lnTo>
                    <a:lnTo>
                      <a:pt x="36" y="80"/>
                    </a:lnTo>
                    <a:lnTo>
                      <a:pt x="35" y="80"/>
                    </a:lnTo>
                    <a:lnTo>
                      <a:pt x="35" y="80"/>
                    </a:lnTo>
                    <a:lnTo>
                      <a:pt x="35" y="82"/>
                    </a:lnTo>
                    <a:lnTo>
                      <a:pt x="35" y="84"/>
                    </a:lnTo>
                    <a:lnTo>
                      <a:pt x="35" y="84"/>
                    </a:lnTo>
                    <a:lnTo>
                      <a:pt x="35" y="85"/>
                    </a:lnTo>
                    <a:lnTo>
                      <a:pt x="31" y="87"/>
                    </a:lnTo>
                    <a:lnTo>
                      <a:pt x="31" y="87"/>
                    </a:lnTo>
                    <a:lnTo>
                      <a:pt x="33" y="89"/>
                    </a:lnTo>
                    <a:lnTo>
                      <a:pt x="31" y="89"/>
                    </a:lnTo>
                    <a:lnTo>
                      <a:pt x="30" y="91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8" y="87"/>
                    </a:lnTo>
                    <a:lnTo>
                      <a:pt x="26" y="87"/>
                    </a:lnTo>
                    <a:lnTo>
                      <a:pt x="21" y="84"/>
                    </a:lnTo>
                    <a:lnTo>
                      <a:pt x="21" y="84"/>
                    </a:lnTo>
                    <a:lnTo>
                      <a:pt x="19" y="82"/>
                    </a:lnTo>
                    <a:lnTo>
                      <a:pt x="16" y="82"/>
                    </a:lnTo>
                    <a:lnTo>
                      <a:pt x="16" y="80"/>
                    </a:lnTo>
                    <a:lnTo>
                      <a:pt x="14" y="80"/>
                    </a:lnTo>
                    <a:lnTo>
                      <a:pt x="12" y="77"/>
                    </a:lnTo>
                    <a:lnTo>
                      <a:pt x="9" y="75"/>
                    </a:lnTo>
                    <a:lnTo>
                      <a:pt x="7" y="73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7" y="72"/>
                    </a:lnTo>
                    <a:lnTo>
                      <a:pt x="9" y="70"/>
                    </a:lnTo>
                    <a:lnTo>
                      <a:pt x="9" y="70"/>
                    </a:lnTo>
                    <a:lnTo>
                      <a:pt x="11" y="70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2" y="68"/>
                    </a:lnTo>
                    <a:lnTo>
                      <a:pt x="12" y="67"/>
                    </a:lnTo>
                    <a:lnTo>
                      <a:pt x="11" y="63"/>
                    </a:lnTo>
                    <a:lnTo>
                      <a:pt x="9" y="62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11" y="60"/>
                    </a:lnTo>
                    <a:lnTo>
                      <a:pt x="12" y="60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12" y="55"/>
                    </a:lnTo>
                    <a:lnTo>
                      <a:pt x="11" y="53"/>
                    </a:lnTo>
                    <a:lnTo>
                      <a:pt x="7" y="51"/>
                    </a:lnTo>
                    <a:lnTo>
                      <a:pt x="7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6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11" y="38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9" y="36"/>
                    </a:lnTo>
                    <a:lnTo>
                      <a:pt x="9" y="34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3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11" y="26"/>
                    </a:lnTo>
                    <a:lnTo>
                      <a:pt x="11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4" y="21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2" name="Freeform 197"/>
              <p:cNvSpPr>
                <a:spLocks noEditPoints="1"/>
              </p:cNvSpPr>
              <p:nvPr/>
            </p:nvSpPr>
            <p:spPr bwMode="auto">
              <a:xfrm>
                <a:off x="4013" y="160"/>
                <a:ext cx="3279" cy="2026"/>
              </a:xfrm>
              <a:custGeom>
                <a:avLst/>
                <a:gdLst>
                  <a:gd name="T0" fmla="*/ 701 w 3279"/>
                  <a:gd name="T1" fmla="*/ 813 h 2026"/>
                  <a:gd name="T2" fmla="*/ 693 w 3279"/>
                  <a:gd name="T3" fmla="*/ 153 h 2026"/>
                  <a:gd name="T4" fmla="*/ 551 w 3279"/>
                  <a:gd name="T5" fmla="*/ 1038 h 2026"/>
                  <a:gd name="T6" fmla="*/ 717 w 3279"/>
                  <a:gd name="T7" fmla="*/ 216 h 2026"/>
                  <a:gd name="T8" fmla="*/ 749 w 3279"/>
                  <a:gd name="T9" fmla="*/ 990 h 2026"/>
                  <a:gd name="T10" fmla="*/ 729 w 3279"/>
                  <a:gd name="T11" fmla="*/ 760 h 2026"/>
                  <a:gd name="T12" fmla="*/ 802 w 3279"/>
                  <a:gd name="T13" fmla="*/ 97 h 2026"/>
                  <a:gd name="T14" fmla="*/ 1475 w 3279"/>
                  <a:gd name="T15" fmla="*/ 213 h 2026"/>
                  <a:gd name="T16" fmla="*/ 1478 w 3279"/>
                  <a:gd name="T17" fmla="*/ 579 h 2026"/>
                  <a:gd name="T18" fmla="*/ 1574 w 3279"/>
                  <a:gd name="T19" fmla="*/ 295 h 2026"/>
                  <a:gd name="T20" fmla="*/ 2361 w 3279"/>
                  <a:gd name="T21" fmla="*/ 1653 h 2026"/>
                  <a:gd name="T22" fmla="*/ 2370 w 3279"/>
                  <a:gd name="T23" fmla="*/ 1818 h 2026"/>
                  <a:gd name="T24" fmla="*/ 1463 w 3279"/>
                  <a:gd name="T25" fmla="*/ 514 h 2026"/>
                  <a:gd name="T26" fmla="*/ 2373 w 3279"/>
                  <a:gd name="T27" fmla="*/ 612 h 2026"/>
                  <a:gd name="T28" fmla="*/ 2445 w 3279"/>
                  <a:gd name="T29" fmla="*/ 668 h 2026"/>
                  <a:gd name="T30" fmla="*/ 1774 w 3279"/>
                  <a:gd name="T31" fmla="*/ 545 h 2026"/>
                  <a:gd name="T32" fmla="*/ 2271 w 3279"/>
                  <a:gd name="T33" fmla="*/ 900 h 2026"/>
                  <a:gd name="T34" fmla="*/ 2609 w 3279"/>
                  <a:gd name="T35" fmla="*/ 1759 h 2026"/>
                  <a:gd name="T36" fmla="*/ 2459 w 3279"/>
                  <a:gd name="T37" fmla="*/ 1928 h 2026"/>
                  <a:gd name="T38" fmla="*/ 1045 w 3279"/>
                  <a:gd name="T39" fmla="*/ 811 h 2026"/>
                  <a:gd name="T40" fmla="*/ 2277 w 3279"/>
                  <a:gd name="T41" fmla="*/ 1628 h 2026"/>
                  <a:gd name="T42" fmla="*/ 3126 w 3279"/>
                  <a:gd name="T43" fmla="*/ 1089 h 2026"/>
                  <a:gd name="T44" fmla="*/ 2716 w 3279"/>
                  <a:gd name="T45" fmla="*/ 1029 h 2026"/>
                  <a:gd name="T46" fmla="*/ 2396 w 3279"/>
                  <a:gd name="T47" fmla="*/ 835 h 2026"/>
                  <a:gd name="T48" fmla="*/ 2101 w 3279"/>
                  <a:gd name="T49" fmla="*/ 889 h 2026"/>
                  <a:gd name="T50" fmla="*/ 1809 w 3279"/>
                  <a:gd name="T51" fmla="*/ 787 h 2026"/>
                  <a:gd name="T52" fmla="*/ 1783 w 3279"/>
                  <a:gd name="T53" fmla="*/ 608 h 2026"/>
                  <a:gd name="T54" fmla="*/ 1540 w 3279"/>
                  <a:gd name="T55" fmla="*/ 586 h 2026"/>
                  <a:gd name="T56" fmla="*/ 1273 w 3279"/>
                  <a:gd name="T57" fmla="*/ 785 h 2026"/>
                  <a:gd name="T58" fmla="*/ 1220 w 3279"/>
                  <a:gd name="T59" fmla="*/ 893 h 2026"/>
                  <a:gd name="T60" fmla="*/ 1040 w 3279"/>
                  <a:gd name="T61" fmla="*/ 1039 h 2026"/>
                  <a:gd name="T62" fmla="*/ 1035 w 3279"/>
                  <a:gd name="T63" fmla="*/ 1070 h 2026"/>
                  <a:gd name="T64" fmla="*/ 855 w 3279"/>
                  <a:gd name="T65" fmla="*/ 1019 h 2026"/>
                  <a:gd name="T66" fmla="*/ 561 w 3279"/>
                  <a:gd name="T67" fmla="*/ 1113 h 2026"/>
                  <a:gd name="T68" fmla="*/ 344 w 3279"/>
                  <a:gd name="T69" fmla="*/ 1239 h 2026"/>
                  <a:gd name="T70" fmla="*/ 409 w 3279"/>
                  <a:gd name="T71" fmla="*/ 1114 h 2026"/>
                  <a:gd name="T72" fmla="*/ 191 w 3279"/>
                  <a:gd name="T73" fmla="*/ 1133 h 2026"/>
                  <a:gd name="T74" fmla="*/ 180 w 3279"/>
                  <a:gd name="T75" fmla="*/ 1455 h 2026"/>
                  <a:gd name="T76" fmla="*/ 215 w 3279"/>
                  <a:gd name="T77" fmla="*/ 1609 h 2026"/>
                  <a:gd name="T78" fmla="*/ 280 w 3279"/>
                  <a:gd name="T79" fmla="*/ 1747 h 2026"/>
                  <a:gd name="T80" fmla="*/ 388 w 3279"/>
                  <a:gd name="T81" fmla="*/ 1839 h 2026"/>
                  <a:gd name="T82" fmla="*/ 407 w 3279"/>
                  <a:gd name="T83" fmla="*/ 1968 h 2026"/>
                  <a:gd name="T84" fmla="*/ 529 w 3279"/>
                  <a:gd name="T85" fmla="*/ 1948 h 2026"/>
                  <a:gd name="T86" fmla="*/ 537 w 3279"/>
                  <a:gd name="T87" fmla="*/ 1774 h 2026"/>
                  <a:gd name="T88" fmla="*/ 737 w 3279"/>
                  <a:gd name="T89" fmla="*/ 1754 h 2026"/>
                  <a:gd name="T90" fmla="*/ 843 w 3279"/>
                  <a:gd name="T91" fmla="*/ 1655 h 2026"/>
                  <a:gd name="T92" fmla="*/ 1051 w 3279"/>
                  <a:gd name="T93" fmla="*/ 1679 h 2026"/>
                  <a:gd name="T94" fmla="*/ 1252 w 3279"/>
                  <a:gd name="T95" fmla="*/ 1783 h 2026"/>
                  <a:gd name="T96" fmla="*/ 1401 w 3279"/>
                  <a:gd name="T97" fmla="*/ 1764 h 2026"/>
                  <a:gd name="T98" fmla="*/ 1525 w 3279"/>
                  <a:gd name="T99" fmla="*/ 1725 h 2026"/>
                  <a:gd name="T100" fmla="*/ 1766 w 3279"/>
                  <a:gd name="T101" fmla="*/ 1805 h 2026"/>
                  <a:gd name="T102" fmla="*/ 2021 w 3279"/>
                  <a:gd name="T103" fmla="*/ 1691 h 2026"/>
                  <a:gd name="T104" fmla="*/ 2146 w 3279"/>
                  <a:gd name="T105" fmla="*/ 1853 h 2026"/>
                  <a:gd name="T106" fmla="*/ 2142 w 3279"/>
                  <a:gd name="T107" fmla="*/ 1965 h 2026"/>
                  <a:gd name="T108" fmla="*/ 2322 w 3279"/>
                  <a:gd name="T109" fmla="*/ 1798 h 2026"/>
                  <a:gd name="T110" fmla="*/ 2250 w 3279"/>
                  <a:gd name="T111" fmla="*/ 1605 h 2026"/>
                  <a:gd name="T112" fmla="*/ 2599 w 3279"/>
                  <a:gd name="T113" fmla="*/ 1472 h 2026"/>
                  <a:gd name="T114" fmla="*/ 2770 w 3279"/>
                  <a:gd name="T115" fmla="*/ 1391 h 2026"/>
                  <a:gd name="T116" fmla="*/ 2710 w 3279"/>
                  <a:gd name="T117" fmla="*/ 1645 h 2026"/>
                  <a:gd name="T118" fmla="*/ 2815 w 3279"/>
                  <a:gd name="T119" fmla="*/ 1447 h 2026"/>
                  <a:gd name="T120" fmla="*/ 3058 w 3279"/>
                  <a:gd name="T121" fmla="*/ 1312 h 2026"/>
                  <a:gd name="T122" fmla="*/ 3106 w 3279"/>
                  <a:gd name="T123" fmla="*/ 1191 h 2026"/>
                  <a:gd name="T124" fmla="*/ 3246 w 3279"/>
                  <a:gd name="T125" fmla="*/ 1220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79" h="2026">
                    <a:moveTo>
                      <a:pt x="665" y="177"/>
                    </a:moveTo>
                    <a:lnTo>
                      <a:pt x="657" y="172"/>
                    </a:lnTo>
                    <a:lnTo>
                      <a:pt x="657" y="168"/>
                    </a:lnTo>
                    <a:lnTo>
                      <a:pt x="659" y="167"/>
                    </a:lnTo>
                    <a:lnTo>
                      <a:pt x="659" y="163"/>
                    </a:lnTo>
                    <a:lnTo>
                      <a:pt x="657" y="162"/>
                    </a:lnTo>
                    <a:lnTo>
                      <a:pt x="657" y="156"/>
                    </a:lnTo>
                    <a:lnTo>
                      <a:pt x="664" y="160"/>
                    </a:lnTo>
                    <a:lnTo>
                      <a:pt x="664" y="162"/>
                    </a:lnTo>
                    <a:lnTo>
                      <a:pt x="667" y="163"/>
                    </a:lnTo>
                    <a:lnTo>
                      <a:pt x="669" y="168"/>
                    </a:lnTo>
                    <a:lnTo>
                      <a:pt x="667" y="172"/>
                    </a:lnTo>
                    <a:lnTo>
                      <a:pt x="665" y="177"/>
                    </a:lnTo>
                    <a:lnTo>
                      <a:pt x="665" y="177"/>
                    </a:lnTo>
                    <a:close/>
                    <a:moveTo>
                      <a:pt x="614" y="871"/>
                    </a:moveTo>
                    <a:lnTo>
                      <a:pt x="612" y="876"/>
                    </a:lnTo>
                    <a:lnTo>
                      <a:pt x="611" y="879"/>
                    </a:lnTo>
                    <a:lnTo>
                      <a:pt x="611" y="886"/>
                    </a:lnTo>
                    <a:lnTo>
                      <a:pt x="611" y="889"/>
                    </a:lnTo>
                    <a:lnTo>
                      <a:pt x="612" y="896"/>
                    </a:lnTo>
                    <a:lnTo>
                      <a:pt x="614" y="901"/>
                    </a:lnTo>
                    <a:lnTo>
                      <a:pt x="616" y="905"/>
                    </a:lnTo>
                    <a:lnTo>
                      <a:pt x="618" y="906"/>
                    </a:lnTo>
                    <a:lnTo>
                      <a:pt x="621" y="906"/>
                    </a:lnTo>
                    <a:lnTo>
                      <a:pt x="624" y="906"/>
                    </a:lnTo>
                    <a:lnTo>
                      <a:pt x="630" y="903"/>
                    </a:lnTo>
                    <a:lnTo>
                      <a:pt x="635" y="905"/>
                    </a:lnTo>
                    <a:lnTo>
                      <a:pt x="640" y="906"/>
                    </a:lnTo>
                    <a:lnTo>
                      <a:pt x="648" y="903"/>
                    </a:lnTo>
                    <a:lnTo>
                      <a:pt x="648" y="905"/>
                    </a:lnTo>
                    <a:lnTo>
                      <a:pt x="647" y="906"/>
                    </a:lnTo>
                    <a:lnTo>
                      <a:pt x="647" y="912"/>
                    </a:lnTo>
                    <a:lnTo>
                      <a:pt x="648" y="915"/>
                    </a:lnTo>
                    <a:lnTo>
                      <a:pt x="650" y="915"/>
                    </a:lnTo>
                    <a:lnTo>
                      <a:pt x="654" y="915"/>
                    </a:lnTo>
                    <a:lnTo>
                      <a:pt x="652" y="918"/>
                    </a:lnTo>
                    <a:lnTo>
                      <a:pt x="659" y="924"/>
                    </a:lnTo>
                    <a:lnTo>
                      <a:pt x="664" y="929"/>
                    </a:lnTo>
                    <a:lnTo>
                      <a:pt x="662" y="929"/>
                    </a:lnTo>
                    <a:lnTo>
                      <a:pt x="659" y="927"/>
                    </a:lnTo>
                    <a:lnTo>
                      <a:pt x="657" y="929"/>
                    </a:lnTo>
                    <a:lnTo>
                      <a:pt x="657" y="932"/>
                    </a:lnTo>
                    <a:lnTo>
                      <a:pt x="654" y="930"/>
                    </a:lnTo>
                    <a:lnTo>
                      <a:pt x="652" y="932"/>
                    </a:lnTo>
                    <a:lnTo>
                      <a:pt x="652" y="935"/>
                    </a:lnTo>
                    <a:lnTo>
                      <a:pt x="652" y="939"/>
                    </a:lnTo>
                    <a:lnTo>
                      <a:pt x="652" y="941"/>
                    </a:lnTo>
                    <a:lnTo>
                      <a:pt x="650" y="941"/>
                    </a:lnTo>
                    <a:lnTo>
                      <a:pt x="648" y="942"/>
                    </a:lnTo>
                    <a:lnTo>
                      <a:pt x="655" y="946"/>
                    </a:lnTo>
                    <a:lnTo>
                      <a:pt x="664" y="949"/>
                    </a:lnTo>
                    <a:lnTo>
                      <a:pt x="667" y="951"/>
                    </a:lnTo>
                    <a:lnTo>
                      <a:pt x="671" y="954"/>
                    </a:lnTo>
                    <a:lnTo>
                      <a:pt x="672" y="954"/>
                    </a:lnTo>
                    <a:lnTo>
                      <a:pt x="672" y="953"/>
                    </a:lnTo>
                    <a:lnTo>
                      <a:pt x="672" y="951"/>
                    </a:lnTo>
                    <a:lnTo>
                      <a:pt x="677" y="954"/>
                    </a:lnTo>
                    <a:lnTo>
                      <a:pt x="681" y="954"/>
                    </a:lnTo>
                    <a:lnTo>
                      <a:pt x="684" y="954"/>
                    </a:lnTo>
                    <a:lnTo>
                      <a:pt x="693" y="954"/>
                    </a:lnTo>
                    <a:lnTo>
                      <a:pt x="693" y="954"/>
                    </a:lnTo>
                    <a:lnTo>
                      <a:pt x="693" y="956"/>
                    </a:lnTo>
                    <a:lnTo>
                      <a:pt x="695" y="958"/>
                    </a:lnTo>
                    <a:lnTo>
                      <a:pt x="696" y="958"/>
                    </a:lnTo>
                    <a:lnTo>
                      <a:pt x="698" y="956"/>
                    </a:lnTo>
                    <a:lnTo>
                      <a:pt x="700" y="958"/>
                    </a:lnTo>
                    <a:lnTo>
                      <a:pt x="701" y="956"/>
                    </a:lnTo>
                    <a:lnTo>
                      <a:pt x="701" y="956"/>
                    </a:lnTo>
                    <a:lnTo>
                      <a:pt x="707" y="961"/>
                    </a:lnTo>
                    <a:lnTo>
                      <a:pt x="708" y="961"/>
                    </a:lnTo>
                    <a:lnTo>
                      <a:pt x="710" y="959"/>
                    </a:lnTo>
                    <a:lnTo>
                      <a:pt x="707" y="954"/>
                    </a:lnTo>
                    <a:lnTo>
                      <a:pt x="705" y="954"/>
                    </a:lnTo>
                    <a:lnTo>
                      <a:pt x="703" y="953"/>
                    </a:lnTo>
                    <a:lnTo>
                      <a:pt x="707" y="951"/>
                    </a:lnTo>
                    <a:lnTo>
                      <a:pt x="708" y="951"/>
                    </a:lnTo>
                    <a:lnTo>
                      <a:pt x="710" y="953"/>
                    </a:lnTo>
                    <a:lnTo>
                      <a:pt x="710" y="956"/>
                    </a:lnTo>
                    <a:lnTo>
                      <a:pt x="712" y="956"/>
                    </a:lnTo>
                    <a:lnTo>
                      <a:pt x="720" y="959"/>
                    </a:lnTo>
                    <a:lnTo>
                      <a:pt x="722" y="959"/>
                    </a:lnTo>
                    <a:lnTo>
                      <a:pt x="722" y="956"/>
                    </a:lnTo>
                    <a:lnTo>
                      <a:pt x="727" y="956"/>
                    </a:lnTo>
                    <a:lnTo>
                      <a:pt x="731" y="951"/>
                    </a:lnTo>
                    <a:lnTo>
                      <a:pt x="729" y="949"/>
                    </a:lnTo>
                    <a:lnTo>
                      <a:pt x="727" y="947"/>
                    </a:lnTo>
                    <a:lnTo>
                      <a:pt x="719" y="942"/>
                    </a:lnTo>
                    <a:lnTo>
                      <a:pt x="715" y="941"/>
                    </a:lnTo>
                    <a:lnTo>
                      <a:pt x="707" y="929"/>
                    </a:lnTo>
                    <a:lnTo>
                      <a:pt x="700" y="915"/>
                    </a:lnTo>
                    <a:lnTo>
                      <a:pt x="695" y="905"/>
                    </a:lnTo>
                    <a:lnTo>
                      <a:pt x="691" y="895"/>
                    </a:lnTo>
                    <a:lnTo>
                      <a:pt x="689" y="889"/>
                    </a:lnTo>
                    <a:lnTo>
                      <a:pt x="688" y="883"/>
                    </a:lnTo>
                    <a:lnTo>
                      <a:pt x="684" y="879"/>
                    </a:lnTo>
                    <a:lnTo>
                      <a:pt x="686" y="874"/>
                    </a:lnTo>
                    <a:lnTo>
                      <a:pt x="688" y="869"/>
                    </a:lnTo>
                    <a:lnTo>
                      <a:pt x="689" y="864"/>
                    </a:lnTo>
                    <a:lnTo>
                      <a:pt x="689" y="862"/>
                    </a:lnTo>
                    <a:lnTo>
                      <a:pt x="688" y="855"/>
                    </a:lnTo>
                    <a:lnTo>
                      <a:pt x="686" y="852"/>
                    </a:lnTo>
                    <a:lnTo>
                      <a:pt x="686" y="850"/>
                    </a:lnTo>
                    <a:lnTo>
                      <a:pt x="686" y="847"/>
                    </a:lnTo>
                    <a:lnTo>
                      <a:pt x="688" y="843"/>
                    </a:lnTo>
                    <a:lnTo>
                      <a:pt x="688" y="840"/>
                    </a:lnTo>
                    <a:lnTo>
                      <a:pt x="688" y="838"/>
                    </a:lnTo>
                    <a:lnTo>
                      <a:pt x="691" y="838"/>
                    </a:lnTo>
                    <a:lnTo>
                      <a:pt x="693" y="833"/>
                    </a:lnTo>
                    <a:lnTo>
                      <a:pt x="693" y="830"/>
                    </a:lnTo>
                    <a:lnTo>
                      <a:pt x="693" y="826"/>
                    </a:lnTo>
                    <a:lnTo>
                      <a:pt x="695" y="825"/>
                    </a:lnTo>
                    <a:lnTo>
                      <a:pt x="700" y="825"/>
                    </a:lnTo>
                    <a:lnTo>
                      <a:pt x="701" y="825"/>
                    </a:lnTo>
                    <a:lnTo>
                      <a:pt x="701" y="821"/>
                    </a:lnTo>
                    <a:lnTo>
                      <a:pt x="701" y="818"/>
                    </a:lnTo>
                    <a:lnTo>
                      <a:pt x="701" y="813"/>
                    </a:lnTo>
                    <a:lnTo>
                      <a:pt x="701" y="809"/>
                    </a:lnTo>
                    <a:lnTo>
                      <a:pt x="705" y="804"/>
                    </a:lnTo>
                    <a:lnTo>
                      <a:pt x="707" y="803"/>
                    </a:lnTo>
                    <a:lnTo>
                      <a:pt x="707" y="799"/>
                    </a:lnTo>
                    <a:lnTo>
                      <a:pt x="705" y="797"/>
                    </a:lnTo>
                    <a:lnTo>
                      <a:pt x="701" y="794"/>
                    </a:lnTo>
                    <a:lnTo>
                      <a:pt x="695" y="794"/>
                    </a:lnTo>
                    <a:lnTo>
                      <a:pt x="686" y="791"/>
                    </a:lnTo>
                    <a:lnTo>
                      <a:pt x="681" y="789"/>
                    </a:lnTo>
                    <a:lnTo>
                      <a:pt x="677" y="785"/>
                    </a:lnTo>
                    <a:lnTo>
                      <a:pt x="676" y="785"/>
                    </a:lnTo>
                    <a:lnTo>
                      <a:pt x="672" y="787"/>
                    </a:lnTo>
                    <a:lnTo>
                      <a:pt x="665" y="792"/>
                    </a:lnTo>
                    <a:lnTo>
                      <a:pt x="664" y="792"/>
                    </a:lnTo>
                    <a:lnTo>
                      <a:pt x="662" y="794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4" y="794"/>
                    </a:lnTo>
                    <a:lnTo>
                      <a:pt x="650" y="796"/>
                    </a:lnTo>
                    <a:lnTo>
                      <a:pt x="648" y="797"/>
                    </a:lnTo>
                    <a:lnTo>
                      <a:pt x="645" y="799"/>
                    </a:lnTo>
                    <a:lnTo>
                      <a:pt x="645" y="803"/>
                    </a:lnTo>
                    <a:lnTo>
                      <a:pt x="645" y="804"/>
                    </a:lnTo>
                    <a:lnTo>
                      <a:pt x="645" y="811"/>
                    </a:lnTo>
                    <a:lnTo>
                      <a:pt x="645" y="813"/>
                    </a:lnTo>
                    <a:lnTo>
                      <a:pt x="648" y="818"/>
                    </a:lnTo>
                    <a:lnTo>
                      <a:pt x="645" y="818"/>
                    </a:lnTo>
                    <a:lnTo>
                      <a:pt x="643" y="818"/>
                    </a:lnTo>
                    <a:lnTo>
                      <a:pt x="642" y="818"/>
                    </a:lnTo>
                    <a:lnTo>
                      <a:pt x="640" y="818"/>
                    </a:lnTo>
                    <a:lnTo>
                      <a:pt x="636" y="820"/>
                    </a:lnTo>
                    <a:lnTo>
                      <a:pt x="633" y="825"/>
                    </a:lnTo>
                    <a:lnTo>
                      <a:pt x="633" y="826"/>
                    </a:lnTo>
                    <a:lnTo>
                      <a:pt x="631" y="828"/>
                    </a:lnTo>
                    <a:lnTo>
                      <a:pt x="633" y="831"/>
                    </a:lnTo>
                    <a:lnTo>
                      <a:pt x="635" y="831"/>
                    </a:lnTo>
                    <a:lnTo>
                      <a:pt x="640" y="833"/>
                    </a:lnTo>
                    <a:lnTo>
                      <a:pt x="638" y="837"/>
                    </a:lnTo>
                    <a:lnTo>
                      <a:pt x="638" y="838"/>
                    </a:lnTo>
                    <a:lnTo>
                      <a:pt x="638" y="840"/>
                    </a:lnTo>
                    <a:lnTo>
                      <a:pt x="636" y="845"/>
                    </a:lnTo>
                    <a:lnTo>
                      <a:pt x="635" y="849"/>
                    </a:lnTo>
                    <a:lnTo>
                      <a:pt x="635" y="850"/>
                    </a:lnTo>
                    <a:lnTo>
                      <a:pt x="635" y="854"/>
                    </a:lnTo>
                    <a:lnTo>
                      <a:pt x="633" y="857"/>
                    </a:lnTo>
                    <a:lnTo>
                      <a:pt x="633" y="857"/>
                    </a:lnTo>
                    <a:lnTo>
                      <a:pt x="631" y="859"/>
                    </a:lnTo>
                    <a:lnTo>
                      <a:pt x="630" y="864"/>
                    </a:lnTo>
                    <a:lnTo>
                      <a:pt x="628" y="866"/>
                    </a:lnTo>
                    <a:lnTo>
                      <a:pt x="626" y="867"/>
                    </a:lnTo>
                    <a:lnTo>
                      <a:pt x="623" y="867"/>
                    </a:lnTo>
                    <a:lnTo>
                      <a:pt x="619" y="866"/>
                    </a:lnTo>
                    <a:lnTo>
                      <a:pt x="618" y="866"/>
                    </a:lnTo>
                    <a:lnTo>
                      <a:pt x="614" y="869"/>
                    </a:lnTo>
                    <a:lnTo>
                      <a:pt x="614" y="871"/>
                    </a:lnTo>
                    <a:lnTo>
                      <a:pt x="614" y="871"/>
                    </a:lnTo>
                    <a:close/>
                    <a:moveTo>
                      <a:pt x="633" y="202"/>
                    </a:moveTo>
                    <a:lnTo>
                      <a:pt x="633" y="204"/>
                    </a:lnTo>
                    <a:lnTo>
                      <a:pt x="633" y="204"/>
                    </a:lnTo>
                    <a:lnTo>
                      <a:pt x="638" y="206"/>
                    </a:lnTo>
                    <a:lnTo>
                      <a:pt x="650" y="204"/>
                    </a:lnTo>
                    <a:lnTo>
                      <a:pt x="654" y="201"/>
                    </a:lnTo>
                    <a:lnTo>
                      <a:pt x="655" y="199"/>
                    </a:lnTo>
                    <a:lnTo>
                      <a:pt x="657" y="196"/>
                    </a:lnTo>
                    <a:lnTo>
                      <a:pt x="650" y="189"/>
                    </a:lnTo>
                    <a:lnTo>
                      <a:pt x="647" y="184"/>
                    </a:lnTo>
                    <a:lnTo>
                      <a:pt x="647" y="180"/>
                    </a:lnTo>
                    <a:lnTo>
                      <a:pt x="645" y="179"/>
                    </a:lnTo>
                    <a:lnTo>
                      <a:pt x="638" y="180"/>
                    </a:lnTo>
                    <a:lnTo>
                      <a:pt x="635" y="185"/>
                    </a:lnTo>
                    <a:lnTo>
                      <a:pt x="635" y="189"/>
                    </a:lnTo>
                    <a:lnTo>
                      <a:pt x="633" y="192"/>
                    </a:lnTo>
                    <a:lnTo>
                      <a:pt x="626" y="194"/>
                    </a:lnTo>
                    <a:lnTo>
                      <a:pt x="626" y="196"/>
                    </a:lnTo>
                    <a:lnTo>
                      <a:pt x="628" y="201"/>
                    </a:lnTo>
                    <a:lnTo>
                      <a:pt x="633" y="202"/>
                    </a:lnTo>
                    <a:lnTo>
                      <a:pt x="633" y="202"/>
                    </a:lnTo>
                    <a:close/>
                    <a:moveTo>
                      <a:pt x="693" y="85"/>
                    </a:moveTo>
                    <a:lnTo>
                      <a:pt x="701" y="81"/>
                    </a:lnTo>
                    <a:lnTo>
                      <a:pt x="705" y="87"/>
                    </a:lnTo>
                    <a:lnTo>
                      <a:pt x="708" y="87"/>
                    </a:lnTo>
                    <a:lnTo>
                      <a:pt x="712" y="85"/>
                    </a:lnTo>
                    <a:lnTo>
                      <a:pt x="713" y="80"/>
                    </a:lnTo>
                    <a:lnTo>
                      <a:pt x="720" y="87"/>
                    </a:lnTo>
                    <a:lnTo>
                      <a:pt x="727" y="92"/>
                    </a:lnTo>
                    <a:lnTo>
                      <a:pt x="732" y="88"/>
                    </a:lnTo>
                    <a:lnTo>
                      <a:pt x="736" y="85"/>
                    </a:lnTo>
                    <a:lnTo>
                      <a:pt x="737" y="76"/>
                    </a:lnTo>
                    <a:lnTo>
                      <a:pt x="736" y="71"/>
                    </a:lnTo>
                    <a:lnTo>
                      <a:pt x="734" y="63"/>
                    </a:lnTo>
                    <a:lnTo>
                      <a:pt x="744" y="61"/>
                    </a:lnTo>
                    <a:lnTo>
                      <a:pt x="748" y="56"/>
                    </a:lnTo>
                    <a:lnTo>
                      <a:pt x="746" y="51"/>
                    </a:lnTo>
                    <a:lnTo>
                      <a:pt x="737" y="47"/>
                    </a:lnTo>
                    <a:lnTo>
                      <a:pt x="734" y="46"/>
                    </a:lnTo>
                    <a:lnTo>
                      <a:pt x="734" y="41"/>
                    </a:lnTo>
                    <a:lnTo>
                      <a:pt x="731" y="37"/>
                    </a:lnTo>
                    <a:lnTo>
                      <a:pt x="727" y="41"/>
                    </a:lnTo>
                    <a:lnTo>
                      <a:pt x="725" y="41"/>
                    </a:lnTo>
                    <a:lnTo>
                      <a:pt x="719" y="41"/>
                    </a:lnTo>
                    <a:lnTo>
                      <a:pt x="717" y="44"/>
                    </a:lnTo>
                    <a:lnTo>
                      <a:pt x="712" y="56"/>
                    </a:lnTo>
                    <a:lnTo>
                      <a:pt x="707" y="61"/>
                    </a:lnTo>
                    <a:lnTo>
                      <a:pt x="701" y="71"/>
                    </a:lnTo>
                    <a:lnTo>
                      <a:pt x="695" y="68"/>
                    </a:lnTo>
                    <a:lnTo>
                      <a:pt x="688" y="70"/>
                    </a:lnTo>
                    <a:lnTo>
                      <a:pt x="689" y="80"/>
                    </a:lnTo>
                    <a:lnTo>
                      <a:pt x="693" y="85"/>
                    </a:lnTo>
                    <a:lnTo>
                      <a:pt x="693" y="85"/>
                    </a:lnTo>
                    <a:close/>
                    <a:moveTo>
                      <a:pt x="667" y="134"/>
                    </a:moveTo>
                    <a:lnTo>
                      <a:pt x="671" y="134"/>
                    </a:lnTo>
                    <a:lnTo>
                      <a:pt x="672" y="138"/>
                    </a:lnTo>
                    <a:lnTo>
                      <a:pt x="672" y="141"/>
                    </a:lnTo>
                    <a:lnTo>
                      <a:pt x="681" y="139"/>
                    </a:lnTo>
                    <a:lnTo>
                      <a:pt x="689" y="145"/>
                    </a:lnTo>
                    <a:lnTo>
                      <a:pt x="693" y="153"/>
                    </a:lnTo>
                    <a:lnTo>
                      <a:pt x="696" y="153"/>
                    </a:lnTo>
                    <a:lnTo>
                      <a:pt x="705" y="153"/>
                    </a:lnTo>
                    <a:lnTo>
                      <a:pt x="713" y="150"/>
                    </a:lnTo>
                    <a:lnTo>
                      <a:pt x="729" y="138"/>
                    </a:lnTo>
                    <a:lnTo>
                      <a:pt x="731" y="134"/>
                    </a:lnTo>
                    <a:lnTo>
                      <a:pt x="729" y="131"/>
                    </a:lnTo>
                    <a:lnTo>
                      <a:pt x="715" y="119"/>
                    </a:lnTo>
                    <a:lnTo>
                      <a:pt x="708" y="109"/>
                    </a:lnTo>
                    <a:lnTo>
                      <a:pt x="701" y="105"/>
                    </a:lnTo>
                    <a:lnTo>
                      <a:pt x="688" y="107"/>
                    </a:lnTo>
                    <a:lnTo>
                      <a:pt x="674" y="95"/>
                    </a:lnTo>
                    <a:lnTo>
                      <a:pt x="672" y="95"/>
                    </a:lnTo>
                    <a:lnTo>
                      <a:pt x="667" y="110"/>
                    </a:lnTo>
                    <a:lnTo>
                      <a:pt x="667" y="121"/>
                    </a:lnTo>
                    <a:lnTo>
                      <a:pt x="664" y="121"/>
                    </a:lnTo>
                    <a:lnTo>
                      <a:pt x="660" y="124"/>
                    </a:lnTo>
                    <a:lnTo>
                      <a:pt x="662" y="131"/>
                    </a:lnTo>
                    <a:lnTo>
                      <a:pt x="667" y="134"/>
                    </a:lnTo>
                    <a:close/>
                    <a:moveTo>
                      <a:pt x="736" y="20"/>
                    </a:moveTo>
                    <a:lnTo>
                      <a:pt x="742" y="18"/>
                    </a:lnTo>
                    <a:lnTo>
                      <a:pt x="763" y="12"/>
                    </a:lnTo>
                    <a:lnTo>
                      <a:pt x="763" y="8"/>
                    </a:lnTo>
                    <a:lnTo>
                      <a:pt x="765" y="3"/>
                    </a:lnTo>
                    <a:lnTo>
                      <a:pt x="761" y="0"/>
                    </a:lnTo>
                    <a:lnTo>
                      <a:pt x="739" y="3"/>
                    </a:lnTo>
                    <a:lnTo>
                      <a:pt x="737" y="6"/>
                    </a:lnTo>
                    <a:lnTo>
                      <a:pt x="736" y="13"/>
                    </a:lnTo>
                    <a:lnTo>
                      <a:pt x="736" y="17"/>
                    </a:lnTo>
                    <a:lnTo>
                      <a:pt x="736" y="18"/>
                    </a:lnTo>
                    <a:lnTo>
                      <a:pt x="736" y="20"/>
                    </a:lnTo>
                    <a:close/>
                    <a:moveTo>
                      <a:pt x="566" y="167"/>
                    </a:moveTo>
                    <a:lnTo>
                      <a:pt x="556" y="167"/>
                    </a:lnTo>
                    <a:lnTo>
                      <a:pt x="554" y="162"/>
                    </a:lnTo>
                    <a:lnTo>
                      <a:pt x="553" y="160"/>
                    </a:lnTo>
                    <a:lnTo>
                      <a:pt x="551" y="162"/>
                    </a:lnTo>
                    <a:lnTo>
                      <a:pt x="549" y="163"/>
                    </a:lnTo>
                    <a:lnTo>
                      <a:pt x="542" y="165"/>
                    </a:lnTo>
                    <a:lnTo>
                      <a:pt x="539" y="168"/>
                    </a:lnTo>
                    <a:lnTo>
                      <a:pt x="534" y="175"/>
                    </a:lnTo>
                    <a:lnTo>
                      <a:pt x="518" y="191"/>
                    </a:lnTo>
                    <a:lnTo>
                      <a:pt x="520" y="196"/>
                    </a:lnTo>
                    <a:lnTo>
                      <a:pt x="522" y="199"/>
                    </a:lnTo>
                    <a:lnTo>
                      <a:pt x="525" y="204"/>
                    </a:lnTo>
                    <a:lnTo>
                      <a:pt x="530" y="204"/>
                    </a:lnTo>
                    <a:lnTo>
                      <a:pt x="532" y="204"/>
                    </a:lnTo>
                    <a:lnTo>
                      <a:pt x="534" y="199"/>
                    </a:lnTo>
                    <a:lnTo>
                      <a:pt x="537" y="197"/>
                    </a:lnTo>
                    <a:lnTo>
                      <a:pt x="542" y="197"/>
                    </a:lnTo>
                    <a:lnTo>
                      <a:pt x="544" y="201"/>
                    </a:lnTo>
                    <a:lnTo>
                      <a:pt x="539" y="208"/>
                    </a:lnTo>
                    <a:lnTo>
                      <a:pt x="537" y="213"/>
                    </a:lnTo>
                    <a:lnTo>
                      <a:pt x="539" y="216"/>
                    </a:lnTo>
                    <a:lnTo>
                      <a:pt x="544" y="214"/>
                    </a:lnTo>
                    <a:lnTo>
                      <a:pt x="546" y="214"/>
                    </a:lnTo>
                    <a:lnTo>
                      <a:pt x="547" y="211"/>
                    </a:lnTo>
                    <a:lnTo>
                      <a:pt x="547" y="209"/>
                    </a:lnTo>
                    <a:lnTo>
                      <a:pt x="553" y="214"/>
                    </a:lnTo>
                    <a:lnTo>
                      <a:pt x="554" y="213"/>
                    </a:lnTo>
                    <a:lnTo>
                      <a:pt x="554" y="208"/>
                    </a:lnTo>
                    <a:lnTo>
                      <a:pt x="556" y="204"/>
                    </a:lnTo>
                    <a:lnTo>
                      <a:pt x="556" y="202"/>
                    </a:lnTo>
                    <a:lnTo>
                      <a:pt x="559" y="208"/>
                    </a:lnTo>
                    <a:lnTo>
                      <a:pt x="561" y="208"/>
                    </a:lnTo>
                    <a:lnTo>
                      <a:pt x="563" y="206"/>
                    </a:lnTo>
                    <a:lnTo>
                      <a:pt x="565" y="202"/>
                    </a:lnTo>
                    <a:lnTo>
                      <a:pt x="565" y="197"/>
                    </a:lnTo>
                    <a:lnTo>
                      <a:pt x="563" y="196"/>
                    </a:lnTo>
                    <a:lnTo>
                      <a:pt x="563" y="194"/>
                    </a:lnTo>
                    <a:lnTo>
                      <a:pt x="558" y="192"/>
                    </a:lnTo>
                    <a:lnTo>
                      <a:pt x="558" y="191"/>
                    </a:lnTo>
                    <a:lnTo>
                      <a:pt x="561" y="185"/>
                    </a:lnTo>
                    <a:lnTo>
                      <a:pt x="561" y="184"/>
                    </a:lnTo>
                    <a:lnTo>
                      <a:pt x="575" y="182"/>
                    </a:lnTo>
                    <a:lnTo>
                      <a:pt x="580" y="177"/>
                    </a:lnTo>
                    <a:lnTo>
                      <a:pt x="578" y="172"/>
                    </a:lnTo>
                    <a:lnTo>
                      <a:pt x="580" y="168"/>
                    </a:lnTo>
                    <a:lnTo>
                      <a:pt x="588" y="165"/>
                    </a:lnTo>
                    <a:lnTo>
                      <a:pt x="602" y="163"/>
                    </a:lnTo>
                    <a:lnTo>
                      <a:pt x="606" y="156"/>
                    </a:lnTo>
                    <a:lnTo>
                      <a:pt x="616" y="146"/>
                    </a:lnTo>
                    <a:lnTo>
                      <a:pt x="614" y="139"/>
                    </a:lnTo>
                    <a:lnTo>
                      <a:pt x="611" y="139"/>
                    </a:lnTo>
                    <a:lnTo>
                      <a:pt x="600" y="122"/>
                    </a:lnTo>
                    <a:lnTo>
                      <a:pt x="599" y="119"/>
                    </a:lnTo>
                    <a:lnTo>
                      <a:pt x="592" y="119"/>
                    </a:lnTo>
                    <a:lnTo>
                      <a:pt x="588" y="117"/>
                    </a:lnTo>
                    <a:lnTo>
                      <a:pt x="585" y="117"/>
                    </a:lnTo>
                    <a:lnTo>
                      <a:pt x="573" y="126"/>
                    </a:lnTo>
                    <a:lnTo>
                      <a:pt x="568" y="131"/>
                    </a:lnTo>
                    <a:lnTo>
                      <a:pt x="566" y="143"/>
                    </a:lnTo>
                    <a:lnTo>
                      <a:pt x="568" y="150"/>
                    </a:lnTo>
                    <a:lnTo>
                      <a:pt x="568" y="162"/>
                    </a:lnTo>
                    <a:lnTo>
                      <a:pt x="566" y="167"/>
                    </a:lnTo>
                    <a:lnTo>
                      <a:pt x="566" y="167"/>
                    </a:lnTo>
                    <a:close/>
                    <a:moveTo>
                      <a:pt x="592" y="99"/>
                    </a:moveTo>
                    <a:lnTo>
                      <a:pt x="594" y="104"/>
                    </a:lnTo>
                    <a:lnTo>
                      <a:pt x="595" y="104"/>
                    </a:lnTo>
                    <a:lnTo>
                      <a:pt x="597" y="104"/>
                    </a:lnTo>
                    <a:lnTo>
                      <a:pt x="599" y="100"/>
                    </a:lnTo>
                    <a:lnTo>
                      <a:pt x="602" y="95"/>
                    </a:lnTo>
                    <a:lnTo>
                      <a:pt x="600" y="90"/>
                    </a:lnTo>
                    <a:lnTo>
                      <a:pt x="597" y="88"/>
                    </a:lnTo>
                    <a:lnTo>
                      <a:pt x="595" y="88"/>
                    </a:lnTo>
                    <a:lnTo>
                      <a:pt x="594" y="90"/>
                    </a:lnTo>
                    <a:lnTo>
                      <a:pt x="594" y="92"/>
                    </a:lnTo>
                    <a:lnTo>
                      <a:pt x="592" y="93"/>
                    </a:lnTo>
                    <a:lnTo>
                      <a:pt x="590" y="93"/>
                    </a:lnTo>
                    <a:lnTo>
                      <a:pt x="590" y="97"/>
                    </a:lnTo>
                    <a:lnTo>
                      <a:pt x="592" y="99"/>
                    </a:lnTo>
                    <a:lnTo>
                      <a:pt x="592" y="99"/>
                    </a:lnTo>
                    <a:close/>
                    <a:moveTo>
                      <a:pt x="563" y="1021"/>
                    </a:moveTo>
                    <a:lnTo>
                      <a:pt x="561" y="1021"/>
                    </a:lnTo>
                    <a:lnTo>
                      <a:pt x="558" y="1024"/>
                    </a:lnTo>
                    <a:lnTo>
                      <a:pt x="553" y="1029"/>
                    </a:lnTo>
                    <a:lnTo>
                      <a:pt x="551" y="1033"/>
                    </a:lnTo>
                    <a:lnTo>
                      <a:pt x="551" y="1038"/>
                    </a:lnTo>
                    <a:lnTo>
                      <a:pt x="551" y="1043"/>
                    </a:lnTo>
                    <a:lnTo>
                      <a:pt x="551" y="1045"/>
                    </a:lnTo>
                    <a:lnTo>
                      <a:pt x="551" y="1048"/>
                    </a:lnTo>
                    <a:lnTo>
                      <a:pt x="551" y="1051"/>
                    </a:lnTo>
                    <a:lnTo>
                      <a:pt x="553" y="1058"/>
                    </a:lnTo>
                    <a:lnTo>
                      <a:pt x="558" y="1062"/>
                    </a:lnTo>
                    <a:lnTo>
                      <a:pt x="563" y="1062"/>
                    </a:lnTo>
                    <a:lnTo>
                      <a:pt x="568" y="1060"/>
                    </a:lnTo>
                    <a:lnTo>
                      <a:pt x="577" y="1055"/>
                    </a:lnTo>
                    <a:lnTo>
                      <a:pt x="580" y="1050"/>
                    </a:lnTo>
                    <a:lnTo>
                      <a:pt x="582" y="1045"/>
                    </a:lnTo>
                    <a:lnTo>
                      <a:pt x="585" y="1041"/>
                    </a:lnTo>
                    <a:lnTo>
                      <a:pt x="585" y="1043"/>
                    </a:lnTo>
                    <a:lnTo>
                      <a:pt x="587" y="1046"/>
                    </a:lnTo>
                    <a:lnTo>
                      <a:pt x="587" y="1045"/>
                    </a:lnTo>
                    <a:lnTo>
                      <a:pt x="588" y="1043"/>
                    </a:lnTo>
                    <a:lnTo>
                      <a:pt x="588" y="1038"/>
                    </a:lnTo>
                    <a:lnTo>
                      <a:pt x="587" y="1034"/>
                    </a:lnTo>
                    <a:lnTo>
                      <a:pt x="583" y="1031"/>
                    </a:lnTo>
                    <a:lnTo>
                      <a:pt x="568" y="1021"/>
                    </a:lnTo>
                    <a:lnTo>
                      <a:pt x="563" y="1021"/>
                    </a:lnTo>
                    <a:lnTo>
                      <a:pt x="563" y="1021"/>
                    </a:lnTo>
                    <a:close/>
                    <a:moveTo>
                      <a:pt x="494" y="162"/>
                    </a:moveTo>
                    <a:lnTo>
                      <a:pt x="500" y="163"/>
                    </a:lnTo>
                    <a:lnTo>
                      <a:pt x="506" y="160"/>
                    </a:lnTo>
                    <a:lnTo>
                      <a:pt x="506" y="163"/>
                    </a:lnTo>
                    <a:lnTo>
                      <a:pt x="508" y="170"/>
                    </a:lnTo>
                    <a:lnTo>
                      <a:pt x="510" y="175"/>
                    </a:lnTo>
                    <a:lnTo>
                      <a:pt x="513" y="174"/>
                    </a:lnTo>
                    <a:lnTo>
                      <a:pt x="517" y="172"/>
                    </a:lnTo>
                    <a:lnTo>
                      <a:pt x="518" y="163"/>
                    </a:lnTo>
                    <a:lnTo>
                      <a:pt x="520" y="162"/>
                    </a:lnTo>
                    <a:lnTo>
                      <a:pt x="525" y="162"/>
                    </a:lnTo>
                    <a:lnTo>
                      <a:pt x="529" y="155"/>
                    </a:lnTo>
                    <a:lnTo>
                      <a:pt x="529" y="155"/>
                    </a:lnTo>
                    <a:lnTo>
                      <a:pt x="532" y="156"/>
                    </a:lnTo>
                    <a:lnTo>
                      <a:pt x="534" y="148"/>
                    </a:lnTo>
                    <a:lnTo>
                      <a:pt x="535" y="146"/>
                    </a:lnTo>
                    <a:lnTo>
                      <a:pt x="537" y="139"/>
                    </a:lnTo>
                    <a:lnTo>
                      <a:pt x="539" y="138"/>
                    </a:lnTo>
                    <a:lnTo>
                      <a:pt x="541" y="138"/>
                    </a:lnTo>
                    <a:lnTo>
                      <a:pt x="546" y="148"/>
                    </a:lnTo>
                    <a:lnTo>
                      <a:pt x="556" y="153"/>
                    </a:lnTo>
                    <a:lnTo>
                      <a:pt x="558" y="153"/>
                    </a:lnTo>
                    <a:lnTo>
                      <a:pt x="558" y="143"/>
                    </a:lnTo>
                    <a:lnTo>
                      <a:pt x="556" y="136"/>
                    </a:lnTo>
                    <a:lnTo>
                      <a:pt x="553" y="133"/>
                    </a:lnTo>
                    <a:lnTo>
                      <a:pt x="551" y="131"/>
                    </a:lnTo>
                    <a:lnTo>
                      <a:pt x="549" y="131"/>
                    </a:lnTo>
                    <a:lnTo>
                      <a:pt x="542" y="131"/>
                    </a:lnTo>
                    <a:lnTo>
                      <a:pt x="534" y="126"/>
                    </a:lnTo>
                    <a:lnTo>
                      <a:pt x="532" y="126"/>
                    </a:lnTo>
                    <a:lnTo>
                      <a:pt x="525" y="131"/>
                    </a:lnTo>
                    <a:lnTo>
                      <a:pt x="522" y="138"/>
                    </a:lnTo>
                    <a:lnTo>
                      <a:pt x="513" y="141"/>
                    </a:lnTo>
                    <a:lnTo>
                      <a:pt x="489" y="151"/>
                    </a:lnTo>
                    <a:lnTo>
                      <a:pt x="486" y="155"/>
                    </a:lnTo>
                    <a:lnTo>
                      <a:pt x="489" y="156"/>
                    </a:lnTo>
                    <a:lnTo>
                      <a:pt x="494" y="162"/>
                    </a:lnTo>
                    <a:close/>
                    <a:moveTo>
                      <a:pt x="604" y="231"/>
                    </a:moveTo>
                    <a:lnTo>
                      <a:pt x="611" y="233"/>
                    </a:lnTo>
                    <a:lnTo>
                      <a:pt x="611" y="231"/>
                    </a:lnTo>
                    <a:lnTo>
                      <a:pt x="611" y="231"/>
                    </a:lnTo>
                    <a:lnTo>
                      <a:pt x="609" y="228"/>
                    </a:lnTo>
                    <a:lnTo>
                      <a:pt x="607" y="226"/>
                    </a:lnTo>
                    <a:lnTo>
                      <a:pt x="607" y="223"/>
                    </a:lnTo>
                    <a:lnTo>
                      <a:pt x="607" y="220"/>
                    </a:lnTo>
                    <a:lnTo>
                      <a:pt x="600" y="214"/>
                    </a:lnTo>
                    <a:lnTo>
                      <a:pt x="595" y="220"/>
                    </a:lnTo>
                    <a:lnTo>
                      <a:pt x="592" y="221"/>
                    </a:lnTo>
                    <a:lnTo>
                      <a:pt x="585" y="226"/>
                    </a:lnTo>
                    <a:lnTo>
                      <a:pt x="592" y="233"/>
                    </a:lnTo>
                    <a:lnTo>
                      <a:pt x="604" y="231"/>
                    </a:lnTo>
                    <a:lnTo>
                      <a:pt x="604" y="231"/>
                    </a:lnTo>
                    <a:close/>
                    <a:moveTo>
                      <a:pt x="583" y="216"/>
                    </a:moveTo>
                    <a:lnTo>
                      <a:pt x="585" y="213"/>
                    </a:lnTo>
                    <a:lnTo>
                      <a:pt x="588" y="206"/>
                    </a:lnTo>
                    <a:lnTo>
                      <a:pt x="588" y="204"/>
                    </a:lnTo>
                    <a:lnTo>
                      <a:pt x="588" y="201"/>
                    </a:lnTo>
                    <a:lnTo>
                      <a:pt x="582" y="199"/>
                    </a:lnTo>
                    <a:lnTo>
                      <a:pt x="575" y="208"/>
                    </a:lnTo>
                    <a:lnTo>
                      <a:pt x="575" y="209"/>
                    </a:lnTo>
                    <a:lnTo>
                      <a:pt x="583" y="218"/>
                    </a:lnTo>
                    <a:lnTo>
                      <a:pt x="583" y="216"/>
                    </a:lnTo>
                    <a:close/>
                    <a:moveTo>
                      <a:pt x="835" y="112"/>
                    </a:moveTo>
                    <a:lnTo>
                      <a:pt x="830" y="122"/>
                    </a:lnTo>
                    <a:lnTo>
                      <a:pt x="825" y="126"/>
                    </a:lnTo>
                    <a:lnTo>
                      <a:pt x="823" y="131"/>
                    </a:lnTo>
                    <a:lnTo>
                      <a:pt x="828" y="138"/>
                    </a:lnTo>
                    <a:lnTo>
                      <a:pt x="833" y="143"/>
                    </a:lnTo>
                    <a:lnTo>
                      <a:pt x="837" y="145"/>
                    </a:lnTo>
                    <a:lnTo>
                      <a:pt x="840" y="145"/>
                    </a:lnTo>
                    <a:lnTo>
                      <a:pt x="862" y="138"/>
                    </a:lnTo>
                    <a:lnTo>
                      <a:pt x="871" y="131"/>
                    </a:lnTo>
                    <a:lnTo>
                      <a:pt x="879" y="117"/>
                    </a:lnTo>
                    <a:lnTo>
                      <a:pt x="878" y="112"/>
                    </a:lnTo>
                    <a:lnTo>
                      <a:pt x="878" y="107"/>
                    </a:lnTo>
                    <a:lnTo>
                      <a:pt x="879" y="102"/>
                    </a:lnTo>
                    <a:lnTo>
                      <a:pt x="878" y="97"/>
                    </a:lnTo>
                    <a:lnTo>
                      <a:pt x="874" y="92"/>
                    </a:lnTo>
                    <a:lnTo>
                      <a:pt x="873" y="88"/>
                    </a:lnTo>
                    <a:lnTo>
                      <a:pt x="867" y="85"/>
                    </a:lnTo>
                    <a:lnTo>
                      <a:pt x="864" y="85"/>
                    </a:lnTo>
                    <a:lnTo>
                      <a:pt x="859" y="87"/>
                    </a:lnTo>
                    <a:lnTo>
                      <a:pt x="857" y="92"/>
                    </a:lnTo>
                    <a:lnTo>
                      <a:pt x="855" y="95"/>
                    </a:lnTo>
                    <a:lnTo>
                      <a:pt x="855" y="104"/>
                    </a:lnTo>
                    <a:lnTo>
                      <a:pt x="854" y="109"/>
                    </a:lnTo>
                    <a:lnTo>
                      <a:pt x="849" y="110"/>
                    </a:lnTo>
                    <a:lnTo>
                      <a:pt x="845" y="110"/>
                    </a:lnTo>
                    <a:lnTo>
                      <a:pt x="835" y="112"/>
                    </a:lnTo>
                    <a:lnTo>
                      <a:pt x="835" y="112"/>
                    </a:lnTo>
                    <a:close/>
                    <a:moveTo>
                      <a:pt x="693" y="213"/>
                    </a:moveTo>
                    <a:lnTo>
                      <a:pt x="695" y="214"/>
                    </a:lnTo>
                    <a:lnTo>
                      <a:pt x="701" y="216"/>
                    </a:lnTo>
                    <a:lnTo>
                      <a:pt x="717" y="216"/>
                    </a:lnTo>
                    <a:lnTo>
                      <a:pt x="719" y="214"/>
                    </a:lnTo>
                    <a:lnTo>
                      <a:pt x="719" y="209"/>
                    </a:lnTo>
                    <a:lnTo>
                      <a:pt x="720" y="202"/>
                    </a:lnTo>
                    <a:lnTo>
                      <a:pt x="720" y="189"/>
                    </a:lnTo>
                    <a:lnTo>
                      <a:pt x="719" y="185"/>
                    </a:lnTo>
                    <a:lnTo>
                      <a:pt x="717" y="184"/>
                    </a:lnTo>
                    <a:lnTo>
                      <a:pt x="712" y="184"/>
                    </a:lnTo>
                    <a:lnTo>
                      <a:pt x="712" y="187"/>
                    </a:lnTo>
                    <a:lnTo>
                      <a:pt x="700" y="187"/>
                    </a:lnTo>
                    <a:lnTo>
                      <a:pt x="698" y="189"/>
                    </a:lnTo>
                    <a:lnTo>
                      <a:pt x="698" y="202"/>
                    </a:lnTo>
                    <a:lnTo>
                      <a:pt x="698" y="206"/>
                    </a:lnTo>
                    <a:lnTo>
                      <a:pt x="693" y="213"/>
                    </a:lnTo>
                    <a:lnTo>
                      <a:pt x="693" y="213"/>
                    </a:lnTo>
                    <a:close/>
                    <a:moveTo>
                      <a:pt x="683" y="199"/>
                    </a:moveTo>
                    <a:lnTo>
                      <a:pt x="688" y="194"/>
                    </a:lnTo>
                    <a:lnTo>
                      <a:pt x="688" y="191"/>
                    </a:lnTo>
                    <a:lnTo>
                      <a:pt x="686" y="189"/>
                    </a:lnTo>
                    <a:lnTo>
                      <a:pt x="684" y="189"/>
                    </a:lnTo>
                    <a:lnTo>
                      <a:pt x="681" y="192"/>
                    </a:lnTo>
                    <a:lnTo>
                      <a:pt x="679" y="196"/>
                    </a:lnTo>
                    <a:lnTo>
                      <a:pt x="681" y="199"/>
                    </a:lnTo>
                    <a:lnTo>
                      <a:pt x="683" y="199"/>
                    </a:lnTo>
                    <a:close/>
                    <a:moveTo>
                      <a:pt x="758" y="73"/>
                    </a:moveTo>
                    <a:lnTo>
                      <a:pt x="761" y="71"/>
                    </a:lnTo>
                    <a:lnTo>
                      <a:pt x="763" y="68"/>
                    </a:lnTo>
                    <a:lnTo>
                      <a:pt x="761" y="63"/>
                    </a:lnTo>
                    <a:lnTo>
                      <a:pt x="758" y="59"/>
                    </a:lnTo>
                    <a:lnTo>
                      <a:pt x="754" y="59"/>
                    </a:lnTo>
                    <a:lnTo>
                      <a:pt x="749" y="64"/>
                    </a:lnTo>
                    <a:lnTo>
                      <a:pt x="749" y="66"/>
                    </a:lnTo>
                    <a:lnTo>
                      <a:pt x="751" y="70"/>
                    </a:lnTo>
                    <a:lnTo>
                      <a:pt x="758" y="73"/>
                    </a:lnTo>
                    <a:close/>
                    <a:moveTo>
                      <a:pt x="741" y="97"/>
                    </a:moveTo>
                    <a:lnTo>
                      <a:pt x="739" y="95"/>
                    </a:lnTo>
                    <a:lnTo>
                      <a:pt x="737" y="93"/>
                    </a:lnTo>
                    <a:lnTo>
                      <a:pt x="731" y="105"/>
                    </a:lnTo>
                    <a:lnTo>
                      <a:pt x="725" y="104"/>
                    </a:lnTo>
                    <a:lnTo>
                      <a:pt x="722" y="107"/>
                    </a:lnTo>
                    <a:lnTo>
                      <a:pt x="725" y="119"/>
                    </a:lnTo>
                    <a:lnTo>
                      <a:pt x="732" y="122"/>
                    </a:lnTo>
                    <a:lnTo>
                      <a:pt x="736" y="134"/>
                    </a:lnTo>
                    <a:lnTo>
                      <a:pt x="742" y="138"/>
                    </a:lnTo>
                    <a:lnTo>
                      <a:pt x="749" y="136"/>
                    </a:lnTo>
                    <a:lnTo>
                      <a:pt x="753" y="136"/>
                    </a:lnTo>
                    <a:lnTo>
                      <a:pt x="754" y="129"/>
                    </a:lnTo>
                    <a:lnTo>
                      <a:pt x="754" y="121"/>
                    </a:lnTo>
                    <a:lnTo>
                      <a:pt x="753" y="117"/>
                    </a:lnTo>
                    <a:lnTo>
                      <a:pt x="751" y="110"/>
                    </a:lnTo>
                    <a:lnTo>
                      <a:pt x="749" y="104"/>
                    </a:lnTo>
                    <a:lnTo>
                      <a:pt x="746" y="102"/>
                    </a:lnTo>
                    <a:lnTo>
                      <a:pt x="741" y="97"/>
                    </a:lnTo>
                    <a:close/>
                    <a:moveTo>
                      <a:pt x="761" y="155"/>
                    </a:moveTo>
                    <a:lnTo>
                      <a:pt x="761" y="160"/>
                    </a:lnTo>
                    <a:lnTo>
                      <a:pt x="761" y="165"/>
                    </a:lnTo>
                    <a:lnTo>
                      <a:pt x="763" y="168"/>
                    </a:lnTo>
                    <a:lnTo>
                      <a:pt x="768" y="177"/>
                    </a:lnTo>
                    <a:lnTo>
                      <a:pt x="773" y="175"/>
                    </a:lnTo>
                    <a:lnTo>
                      <a:pt x="780" y="168"/>
                    </a:lnTo>
                    <a:lnTo>
                      <a:pt x="789" y="175"/>
                    </a:lnTo>
                    <a:lnTo>
                      <a:pt x="796" y="177"/>
                    </a:lnTo>
                    <a:lnTo>
                      <a:pt x="801" y="168"/>
                    </a:lnTo>
                    <a:lnTo>
                      <a:pt x="806" y="165"/>
                    </a:lnTo>
                    <a:lnTo>
                      <a:pt x="808" y="158"/>
                    </a:lnTo>
                    <a:lnTo>
                      <a:pt x="809" y="156"/>
                    </a:lnTo>
                    <a:lnTo>
                      <a:pt x="814" y="155"/>
                    </a:lnTo>
                    <a:lnTo>
                      <a:pt x="816" y="146"/>
                    </a:lnTo>
                    <a:lnTo>
                      <a:pt x="818" y="141"/>
                    </a:lnTo>
                    <a:lnTo>
                      <a:pt x="818" y="134"/>
                    </a:lnTo>
                    <a:lnTo>
                      <a:pt x="816" y="129"/>
                    </a:lnTo>
                    <a:lnTo>
                      <a:pt x="816" y="126"/>
                    </a:lnTo>
                    <a:lnTo>
                      <a:pt x="811" y="122"/>
                    </a:lnTo>
                    <a:lnTo>
                      <a:pt x="806" y="122"/>
                    </a:lnTo>
                    <a:lnTo>
                      <a:pt x="801" y="126"/>
                    </a:lnTo>
                    <a:lnTo>
                      <a:pt x="790" y="129"/>
                    </a:lnTo>
                    <a:lnTo>
                      <a:pt x="785" y="133"/>
                    </a:lnTo>
                    <a:lnTo>
                      <a:pt x="780" y="133"/>
                    </a:lnTo>
                    <a:lnTo>
                      <a:pt x="780" y="129"/>
                    </a:lnTo>
                    <a:lnTo>
                      <a:pt x="777" y="127"/>
                    </a:lnTo>
                    <a:lnTo>
                      <a:pt x="770" y="129"/>
                    </a:lnTo>
                    <a:lnTo>
                      <a:pt x="768" y="131"/>
                    </a:lnTo>
                    <a:lnTo>
                      <a:pt x="766" y="134"/>
                    </a:lnTo>
                    <a:lnTo>
                      <a:pt x="765" y="138"/>
                    </a:lnTo>
                    <a:lnTo>
                      <a:pt x="763" y="143"/>
                    </a:lnTo>
                    <a:lnTo>
                      <a:pt x="761" y="155"/>
                    </a:lnTo>
                    <a:lnTo>
                      <a:pt x="761" y="155"/>
                    </a:lnTo>
                    <a:close/>
                    <a:moveTo>
                      <a:pt x="768" y="1009"/>
                    </a:moveTo>
                    <a:lnTo>
                      <a:pt x="770" y="1009"/>
                    </a:lnTo>
                    <a:lnTo>
                      <a:pt x="772" y="1010"/>
                    </a:lnTo>
                    <a:lnTo>
                      <a:pt x="773" y="1010"/>
                    </a:lnTo>
                    <a:lnTo>
                      <a:pt x="775" y="1009"/>
                    </a:lnTo>
                    <a:lnTo>
                      <a:pt x="780" y="1010"/>
                    </a:lnTo>
                    <a:lnTo>
                      <a:pt x="782" y="1009"/>
                    </a:lnTo>
                    <a:lnTo>
                      <a:pt x="784" y="1009"/>
                    </a:lnTo>
                    <a:lnTo>
                      <a:pt x="784" y="1004"/>
                    </a:lnTo>
                    <a:lnTo>
                      <a:pt x="785" y="999"/>
                    </a:lnTo>
                    <a:lnTo>
                      <a:pt x="784" y="997"/>
                    </a:lnTo>
                    <a:lnTo>
                      <a:pt x="784" y="995"/>
                    </a:lnTo>
                    <a:lnTo>
                      <a:pt x="778" y="992"/>
                    </a:lnTo>
                    <a:lnTo>
                      <a:pt x="775" y="987"/>
                    </a:lnTo>
                    <a:lnTo>
                      <a:pt x="768" y="981"/>
                    </a:lnTo>
                    <a:lnTo>
                      <a:pt x="766" y="978"/>
                    </a:lnTo>
                    <a:lnTo>
                      <a:pt x="765" y="975"/>
                    </a:lnTo>
                    <a:lnTo>
                      <a:pt x="761" y="973"/>
                    </a:lnTo>
                    <a:lnTo>
                      <a:pt x="758" y="968"/>
                    </a:lnTo>
                    <a:lnTo>
                      <a:pt x="756" y="966"/>
                    </a:lnTo>
                    <a:lnTo>
                      <a:pt x="756" y="966"/>
                    </a:lnTo>
                    <a:lnTo>
                      <a:pt x="753" y="968"/>
                    </a:lnTo>
                    <a:lnTo>
                      <a:pt x="749" y="973"/>
                    </a:lnTo>
                    <a:lnTo>
                      <a:pt x="749" y="973"/>
                    </a:lnTo>
                    <a:lnTo>
                      <a:pt x="748" y="975"/>
                    </a:lnTo>
                    <a:lnTo>
                      <a:pt x="746" y="978"/>
                    </a:lnTo>
                    <a:lnTo>
                      <a:pt x="748" y="985"/>
                    </a:lnTo>
                    <a:lnTo>
                      <a:pt x="748" y="985"/>
                    </a:lnTo>
                    <a:lnTo>
                      <a:pt x="749" y="988"/>
                    </a:lnTo>
                    <a:lnTo>
                      <a:pt x="749" y="990"/>
                    </a:lnTo>
                    <a:lnTo>
                      <a:pt x="754" y="999"/>
                    </a:lnTo>
                    <a:lnTo>
                      <a:pt x="756" y="999"/>
                    </a:lnTo>
                    <a:lnTo>
                      <a:pt x="758" y="999"/>
                    </a:lnTo>
                    <a:lnTo>
                      <a:pt x="760" y="997"/>
                    </a:lnTo>
                    <a:lnTo>
                      <a:pt x="761" y="999"/>
                    </a:lnTo>
                    <a:lnTo>
                      <a:pt x="763" y="999"/>
                    </a:lnTo>
                    <a:lnTo>
                      <a:pt x="766" y="1000"/>
                    </a:lnTo>
                    <a:lnTo>
                      <a:pt x="766" y="1004"/>
                    </a:lnTo>
                    <a:lnTo>
                      <a:pt x="766" y="1007"/>
                    </a:lnTo>
                    <a:lnTo>
                      <a:pt x="768" y="1009"/>
                    </a:lnTo>
                    <a:lnTo>
                      <a:pt x="768" y="1009"/>
                    </a:lnTo>
                    <a:close/>
                    <a:moveTo>
                      <a:pt x="874" y="555"/>
                    </a:moveTo>
                    <a:lnTo>
                      <a:pt x="873" y="557"/>
                    </a:lnTo>
                    <a:lnTo>
                      <a:pt x="871" y="557"/>
                    </a:lnTo>
                    <a:lnTo>
                      <a:pt x="866" y="562"/>
                    </a:lnTo>
                    <a:lnTo>
                      <a:pt x="861" y="566"/>
                    </a:lnTo>
                    <a:lnTo>
                      <a:pt x="843" y="572"/>
                    </a:lnTo>
                    <a:lnTo>
                      <a:pt x="831" y="578"/>
                    </a:lnTo>
                    <a:lnTo>
                      <a:pt x="828" y="578"/>
                    </a:lnTo>
                    <a:lnTo>
                      <a:pt x="823" y="578"/>
                    </a:lnTo>
                    <a:lnTo>
                      <a:pt x="818" y="578"/>
                    </a:lnTo>
                    <a:lnTo>
                      <a:pt x="809" y="572"/>
                    </a:lnTo>
                    <a:lnTo>
                      <a:pt x="806" y="572"/>
                    </a:lnTo>
                    <a:lnTo>
                      <a:pt x="799" y="574"/>
                    </a:lnTo>
                    <a:lnTo>
                      <a:pt x="797" y="574"/>
                    </a:lnTo>
                    <a:lnTo>
                      <a:pt x="796" y="578"/>
                    </a:lnTo>
                    <a:lnTo>
                      <a:pt x="796" y="583"/>
                    </a:lnTo>
                    <a:lnTo>
                      <a:pt x="796" y="586"/>
                    </a:lnTo>
                    <a:lnTo>
                      <a:pt x="794" y="589"/>
                    </a:lnTo>
                    <a:lnTo>
                      <a:pt x="794" y="591"/>
                    </a:lnTo>
                    <a:lnTo>
                      <a:pt x="790" y="591"/>
                    </a:lnTo>
                    <a:lnTo>
                      <a:pt x="789" y="588"/>
                    </a:lnTo>
                    <a:lnTo>
                      <a:pt x="787" y="588"/>
                    </a:lnTo>
                    <a:lnTo>
                      <a:pt x="780" y="589"/>
                    </a:lnTo>
                    <a:lnTo>
                      <a:pt x="777" y="591"/>
                    </a:lnTo>
                    <a:lnTo>
                      <a:pt x="777" y="598"/>
                    </a:lnTo>
                    <a:lnTo>
                      <a:pt x="772" y="601"/>
                    </a:lnTo>
                    <a:lnTo>
                      <a:pt x="763" y="603"/>
                    </a:lnTo>
                    <a:lnTo>
                      <a:pt x="758" y="606"/>
                    </a:lnTo>
                    <a:lnTo>
                      <a:pt x="756" y="606"/>
                    </a:lnTo>
                    <a:lnTo>
                      <a:pt x="754" y="608"/>
                    </a:lnTo>
                    <a:lnTo>
                      <a:pt x="749" y="613"/>
                    </a:lnTo>
                    <a:lnTo>
                      <a:pt x="744" y="618"/>
                    </a:lnTo>
                    <a:lnTo>
                      <a:pt x="737" y="622"/>
                    </a:lnTo>
                    <a:lnTo>
                      <a:pt x="737" y="625"/>
                    </a:lnTo>
                    <a:lnTo>
                      <a:pt x="739" y="629"/>
                    </a:lnTo>
                    <a:lnTo>
                      <a:pt x="732" y="635"/>
                    </a:lnTo>
                    <a:lnTo>
                      <a:pt x="731" y="639"/>
                    </a:lnTo>
                    <a:lnTo>
                      <a:pt x="731" y="646"/>
                    </a:lnTo>
                    <a:lnTo>
                      <a:pt x="729" y="647"/>
                    </a:lnTo>
                    <a:lnTo>
                      <a:pt x="724" y="644"/>
                    </a:lnTo>
                    <a:lnTo>
                      <a:pt x="719" y="644"/>
                    </a:lnTo>
                    <a:lnTo>
                      <a:pt x="717" y="644"/>
                    </a:lnTo>
                    <a:lnTo>
                      <a:pt x="715" y="646"/>
                    </a:lnTo>
                    <a:lnTo>
                      <a:pt x="713" y="647"/>
                    </a:lnTo>
                    <a:lnTo>
                      <a:pt x="715" y="653"/>
                    </a:lnTo>
                    <a:lnTo>
                      <a:pt x="715" y="654"/>
                    </a:lnTo>
                    <a:lnTo>
                      <a:pt x="710" y="666"/>
                    </a:lnTo>
                    <a:lnTo>
                      <a:pt x="708" y="666"/>
                    </a:lnTo>
                    <a:lnTo>
                      <a:pt x="707" y="663"/>
                    </a:lnTo>
                    <a:lnTo>
                      <a:pt x="703" y="661"/>
                    </a:lnTo>
                    <a:lnTo>
                      <a:pt x="701" y="659"/>
                    </a:lnTo>
                    <a:lnTo>
                      <a:pt x="700" y="658"/>
                    </a:lnTo>
                    <a:lnTo>
                      <a:pt x="696" y="661"/>
                    </a:lnTo>
                    <a:lnTo>
                      <a:pt x="695" y="663"/>
                    </a:lnTo>
                    <a:lnTo>
                      <a:pt x="695" y="666"/>
                    </a:lnTo>
                    <a:lnTo>
                      <a:pt x="696" y="668"/>
                    </a:lnTo>
                    <a:lnTo>
                      <a:pt x="698" y="673"/>
                    </a:lnTo>
                    <a:lnTo>
                      <a:pt x="705" y="671"/>
                    </a:lnTo>
                    <a:lnTo>
                      <a:pt x="707" y="675"/>
                    </a:lnTo>
                    <a:lnTo>
                      <a:pt x="708" y="676"/>
                    </a:lnTo>
                    <a:lnTo>
                      <a:pt x="703" y="680"/>
                    </a:lnTo>
                    <a:lnTo>
                      <a:pt x="696" y="688"/>
                    </a:lnTo>
                    <a:lnTo>
                      <a:pt x="691" y="699"/>
                    </a:lnTo>
                    <a:lnTo>
                      <a:pt x="691" y="700"/>
                    </a:lnTo>
                    <a:lnTo>
                      <a:pt x="691" y="702"/>
                    </a:lnTo>
                    <a:lnTo>
                      <a:pt x="691" y="705"/>
                    </a:lnTo>
                    <a:lnTo>
                      <a:pt x="693" y="705"/>
                    </a:lnTo>
                    <a:lnTo>
                      <a:pt x="698" y="705"/>
                    </a:lnTo>
                    <a:lnTo>
                      <a:pt x="701" y="709"/>
                    </a:lnTo>
                    <a:lnTo>
                      <a:pt x="700" y="710"/>
                    </a:lnTo>
                    <a:lnTo>
                      <a:pt x="688" y="714"/>
                    </a:lnTo>
                    <a:lnTo>
                      <a:pt x="686" y="716"/>
                    </a:lnTo>
                    <a:lnTo>
                      <a:pt x="679" y="731"/>
                    </a:lnTo>
                    <a:lnTo>
                      <a:pt x="677" y="736"/>
                    </a:lnTo>
                    <a:lnTo>
                      <a:pt x="676" y="738"/>
                    </a:lnTo>
                    <a:lnTo>
                      <a:pt x="674" y="741"/>
                    </a:lnTo>
                    <a:lnTo>
                      <a:pt x="672" y="746"/>
                    </a:lnTo>
                    <a:lnTo>
                      <a:pt x="672" y="748"/>
                    </a:lnTo>
                    <a:lnTo>
                      <a:pt x="667" y="748"/>
                    </a:lnTo>
                    <a:lnTo>
                      <a:pt x="664" y="751"/>
                    </a:lnTo>
                    <a:lnTo>
                      <a:pt x="659" y="756"/>
                    </a:lnTo>
                    <a:lnTo>
                      <a:pt x="657" y="758"/>
                    </a:lnTo>
                    <a:lnTo>
                      <a:pt x="655" y="760"/>
                    </a:lnTo>
                    <a:lnTo>
                      <a:pt x="657" y="765"/>
                    </a:lnTo>
                    <a:lnTo>
                      <a:pt x="664" y="775"/>
                    </a:lnTo>
                    <a:lnTo>
                      <a:pt x="662" y="780"/>
                    </a:lnTo>
                    <a:lnTo>
                      <a:pt x="665" y="789"/>
                    </a:lnTo>
                    <a:lnTo>
                      <a:pt x="671" y="784"/>
                    </a:lnTo>
                    <a:lnTo>
                      <a:pt x="674" y="782"/>
                    </a:lnTo>
                    <a:lnTo>
                      <a:pt x="679" y="782"/>
                    </a:lnTo>
                    <a:lnTo>
                      <a:pt x="684" y="785"/>
                    </a:lnTo>
                    <a:lnTo>
                      <a:pt x="689" y="789"/>
                    </a:lnTo>
                    <a:lnTo>
                      <a:pt x="700" y="789"/>
                    </a:lnTo>
                    <a:lnTo>
                      <a:pt x="703" y="791"/>
                    </a:lnTo>
                    <a:lnTo>
                      <a:pt x="707" y="792"/>
                    </a:lnTo>
                    <a:lnTo>
                      <a:pt x="710" y="792"/>
                    </a:lnTo>
                    <a:lnTo>
                      <a:pt x="717" y="787"/>
                    </a:lnTo>
                    <a:lnTo>
                      <a:pt x="720" y="779"/>
                    </a:lnTo>
                    <a:lnTo>
                      <a:pt x="727" y="772"/>
                    </a:lnTo>
                    <a:lnTo>
                      <a:pt x="729" y="768"/>
                    </a:lnTo>
                    <a:lnTo>
                      <a:pt x="727" y="762"/>
                    </a:lnTo>
                    <a:lnTo>
                      <a:pt x="724" y="756"/>
                    </a:lnTo>
                    <a:lnTo>
                      <a:pt x="724" y="755"/>
                    </a:lnTo>
                    <a:lnTo>
                      <a:pt x="727" y="756"/>
                    </a:lnTo>
                    <a:lnTo>
                      <a:pt x="729" y="760"/>
                    </a:lnTo>
                    <a:lnTo>
                      <a:pt x="731" y="760"/>
                    </a:lnTo>
                    <a:lnTo>
                      <a:pt x="732" y="760"/>
                    </a:lnTo>
                    <a:lnTo>
                      <a:pt x="734" y="758"/>
                    </a:lnTo>
                    <a:lnTo>
                      <a:pt x="734" y="755"/>
                    </a:lnTo>
                    <a:lnTo>
                      <a:pt x="734" y="751"/>
                    </a:lnTo>
                    <a:lnTo>
                      <a:pt x="732" y="746"/>
                    </a:lnTo>
                    <a:lnTo>
                      <a:pt x="732" y="743"/>
                    </a:lnTo>
                    <a:lnTo>
                      <a:pt x="746" y="736"/>
                    </a:lnTo>
                    <a:lnTo>
                      <a:pt x="749" y="729"/>
                    </a:lnTo>
                    <a:lnTo>
                      <a:pt x="749" y="724"/>
                    </a:lnTo>
                    <a:lnTo>
                      <a:pt x="749" y="721"/>
                    </a:lnTo>
                    <a:lnTo>
                      <a:pt x="748" y="714"/>
                    </a:lnTo>
                    <a:lnTo>
                      <a:pt x="746" y="712"/>
                    </a:lnTo>
                    <a:lnTo>
                      <a:pt x="748" y="709"/>
                    </a:lnTo>
                    <a:lnTo>
                      <a:pt x="754" y="712"/>
                    </a:lnTo>
                    <a:lnTo>
                      <a:pt x="756" y="710"/>
                    </a:lnTo>
                    <a:lnTo>
                      <a:pt x="758" y="709"/>
                    </a:lnTo>
                    <a:lnTo>
                      <a:pt x="760" y="705"/>
                    </a:lnTo>
                    <a:lnTo>
                      <a:pt x="760" y="702"/>
                    </a:lnTo>
                    <a:lnTo>
                      <a:pt x="760" y="697"/>
                    </a:lnTo>
                    <a:lnTo>
                      <a:pt x="761" y="695"/>
                    </a:lnTo>
                    <a:lnTo>
                      <a:pt x="768" y="700"/>
                    </a:lnTo>
                    <a:lnTo>
                      <a:pt x="768" y="702"/>
                    </a:lnTo>
                    <a:lnTo>
                      <a:pt x="770" y="699"/>
                    </a:lnTo>
                    <a:lnTo>
                      <a:pt x="772" y="697"/>
                    </a:lnTo>
                    <a:lnTo>
                      <a:pt x="770" y="695"/>
                    </a:lnTo>
                    <a:lnTo>
                      <a:pt x="770" y="692"/>
                    </a:lnTo>
                    <a:lnTo>
                      <a:pt x="775" y="692"/>
                    </a:lnTo>
                    <a:lnTo>
                      <a:pt x="777" y="690"/>
                    </a:lnTo>
                    <a:lnTo>
                      <a:pt x="780" y="688"/>
                    </a:lnTo>
                    <a:lnTo>
                      <a:pt x="782" y="685"/>
                    </a:lnTo>
                    <a:lnTo>
                      <a:pt x="784" y="681"/>
                    </a:lnTo>
                    <a:lnTo>
                      <a:pt x="785" y="680"/>
                    </a:lnTo>
                    <a:lnTo>
                      <a:pt x="784" y="676"/>
                    </a:lnTo>
                    <a:lnTo>
                      <a:pt x="780" y="675"/>
                    </a:lnTo>
                    <a:lnTo>
                      <a:pt x="780" y="673"/>
                    </a:lnTo>
                    <a:lnTo>
                      <a:pt x="784" y="668"/>
                    </a:lnTo>
                    <a:lnTo>
                      <a:pt x="785" y="668"/>
                    </a:lnTo>
                    <a:lnTo>
                      <a:pt x="789" y="668"/>
                    </a:lnTo>
                    <a:lnTo>
                      <a:pt x="789" y="668"/>
                    </a:lnTo>
                    <a:lnTo>
                      <a:pt x="790" y="664"/>
                    </a:lnTo>
                    <a:lnTo>
                      <a:pt x="794" y="661"/>
                    </a:lnTo>
                    <a:lnTo>
                      <a:pt x="797" y="656"/>
                    </a:lnTo>
                    <a:lnTo>
                      <a:pt x="799" y="653"/>
                    </a:lnTo>
                    <a:lnTo>
                      <a:pt x="801" y="649"/>
                    </a:lnTo>
                    <a:lnTo>
                      <a:pt x="804" y="649"/>
                    </a:lnTo>
                    <a:lnTo>
                      <a:pt x="806" y="649"/>
                    </a:lnTo>
                    <a:lnTo>
                      <a:pt x="814" y="641"/>
                    </a:lnTo>
                    <a:lnTo>
                      <a:pt x="833" y="629"/>
                    </a:lnTo>
                    <a:lnTo>
                      <a:pt x="838" y="627"/>
                    </a:lnTo>
                    <a:lnTo>
                      <a:pt x="845" y="622"/>
                    </a:lnTo>
                    <a:lnTo>
                      <a:pt x="849" y="622"/>
                    </a:lnTo>
                    <a:lnTo>
                      <a:pt x="857" y="618"/>
                    </a:lnTo>
                    <a:lnTo>
                      <a:pt x="866" y="613"/>
                    </a:lnTo>
                    <a:lnTo>
                      <a:pt x="876" y="608"/>
                    </a:lnTo>
                    <a:lnTo>
                      <a:pt x="883" y="603"/>
                    </a:lnTo>
                    <a:lnTo>
                      <a:pt x="897" y="598"/>
                    </a:lnTo>
                    <a:lnTo>
                      <a:pt x="903" y="593"/>
                    </a:lnTo>
                    <a:lnTo>
                      <a:pt x="908" y="591"/>
                    </a:lnTo>
                    <a:lnTo>
                      <a:pt x="912" y="588"/>
                    </a:lnTo>
                    <a:lnTo>
                      <a:pt x="917" y="584"/>
                    </a:lnTo>
                    <a:lnTo>
                      <a:pt x="924" y="578"/>
                    </a:lnTo>
                    <a:lnTo>
                      <a:pt x="932" y="574"/>
                    </a:lnTo>
                    <a:lnTo>
                      <a:pt x="932" y="571"/>
                    </a:lnTo>
                    <a:lnTo>
                      <a:pt x="939" y="560"/>
                    </a:lnTo>
                    <a:lnTo>
                      <a:pt x="946" y="550"/>
                    </a:lnTo>
                    <a:lnTo>
                      <a:pt x="946" y="547"/>
                    </a:lnTo>
                    <a:lnTo>
                      <a:pt x="946" y="543"/>
                    </a:lnTo>
                    <a:lnTo>
                      <a:pt x="948" y="538"/>
                    </a:lnTo>
                    <a:lnTo>
                      <a:pt x="946" y="535"/>
                    </a:lnTo>
                    <a:lnTo>
                      <a:pt x="946" y="531"/>
                    </a:lnTo>
                    <a:lnTo>
                      <a:pt x="943" y="525"/>
                    </a:lnTo>
                    <a:lnTo>
                      <a:pt x="938" y="520"/>
                    </a:lnTo>
                    <a:lnTo>
                      <a:pt x="929" y="514"/>
                    </a:lnTo>
                    <a:lnTo>
                      <a:pt x="922" y="513"/>
                    </a:lnTo>
                    <a:lnTo>
                      <a:pt x="920" y="514"/>
                    </a:lnTo>
                    <a:lnTo>
                      <a:pt x="915" y="518"/>
                    </a:lnTo>
                    <a:lnTo>
                      <a:pt x="907" y="521"/>
                    </a:lnTo>
                    <a:lnTo>
                      <a:pt x="897" y="530"/>
                    </a:lnTo>
                    <a:lnTo>
                      <a:pt x="891" y="535"/>
                    </a:lnTo>
                    <a:lnTo>
                      <a:pt x="890" y="540"/>
                    </a:lnTo>
                    <a:lnTo>
                      <a:pt x="888" y="547"/>
                    </a:lnTo>
                    <a:lnTo>
                      <a:pt x="886" y="550"/>
                    </a:lnTo>
                    <a:lnTo>
                      <a:pt x="883" y="550"/>
                    </a:lnTo>
                    <a:lnTo>
                      <a:pt x="881" y="550"/>
                    </a:lnTo>
                    <a:lnTo>
                      <a:pt x="878" y="555"/>
                    </a:lnTo>
                    <a:lnTo>
                      <a:pt x="874" y="555"/>
                    </a:lnTo>
                    <a:lnTo>
                      <a:pt x="874" y="555"/>
                    </a:lnTo>
                    <a:close/>
                    <a:moveTo>
                      <a:pt x="719" y="168"/>
                    </a:moveTo>
                    <a:lnTo>
                      <a:pt x="719" y="172"/>
                    </a:lnTo>
                    <a:lnTo>
                      <a:pt x="719" y="175"/>
                    </a:lnTo>
                    <a:lnTo>
                      <a:pt x="722" y="180"/>
                    </a:lnTo>
                    <a:lnTo>
                      <a:pt x="722" y="184"/>
                    </a:lnTo>
                    <a:lnTo>
                      <a:pt x="722" y="189"/>
                    </a:lnTo>
                    <a:lnTo>
                      <a:pt x="724" y="202"/>
                    </a:lnTo>
                    <a:lnTo>
                      <a:pt x="724" y="208"/>
                    </a:lnTo>
                    <a:lnTo>
                      <a:pt x="725" y="209"/>
                    </a:lnTo>
                    <a:lnTo>
                      <a:pt x="732" y="213"/>
                    </a:lnTo>
                    <a:lnTo>
                      <a:pt x="736" y="211"/>
                    </a:lnTo>
                    <a:lnTo>
                      <a:pt x="741" y="202"/>
                    </a:lnTo>
                    <a:lnTo>
                      <a:pt x="742" y="202"/>
                    </a:lnTo>
                    <a:lnTo>
                      <a:pt x="742" y="197"/>
                    </a:lnTo>
                    <a:lnTo>
                      <a:pt x="742" y="192"/>
                    </a:lnTo>
                    <a:lnTo>
                      <a:pt x="744" y="189"/>
                    </a:lnTo>
                    <a:lnTo>
                      <a:pt x="761" y="187"/>
                    </a:lnTo>
                    <a:lnTo>
                      <a:pt x="758" y="180"/>
                    </a:lnTo>
                    <a:lnTo>
                      <a:pt x="756" y="179"/>
                    </a:lnTo>
                    <a:lnTo>
                      <a:pt x="746" y="172"/>
                    </a:lnTo>
                    <a:lnTo>
                      <a:pt x="727" y="172"/>
                    </a:lnTo>
                    <a:lnTo>
                      <a:pt x="719" y="168"/>
                    </a:lnTo>
                    <a:lnTo>
                      <a:pt x="719" y="168"/>
                    </a:lnTo>
                    <a:close/>
                    <a:moveTo>
                      <a:pt x="790" y="117"/>
                    </a:moveTo>
                    <a:lnTo>
                      <a:pt x="797" y="116"/>
                    </a:lnTo>
                    <a:lnTo>
                      <a:pt x="804" y="107"/>
                    </a:lnTo>
                    <a:lnTo>
                      <a:pt x="806" y="102"/>
                    </a:lnTo>
                    <a:lnTo>
                      <a:pt x="802" y="97"/>
                    </a:lnTo>
                    <a:lnTo>
                      <a:pt x="787" y="99"/>
                    </a:lnTo>
                    <a:lnTo>
                      <a:pt x="778" y="107"/>
                    </a:lnTo>
                    <a:lnTo>
                      <a:pt x="777" y="109"/>
                    </a:lnTo>
                    <a:lnTo>
                      <a:pt x="777" y="110"/>
                    </a:lnTo>
                    <a:lnTo>
                      <a:pt x="782" y="114"/>
                    </a:lnTo>
                    <a:lnTo>
                      <a:pt x="790" y="117"/>
                    </a:lnTo>
                    <a:close/>
                    <a:moveTo>
                      <a:pt x="825" y="27"/>
                    </a:moveTo>
                    <a:lnTo>
                      <a:pt x="825" y="29"/>
                    </a:lnTo>
                    <a:lnTo>
                      <a:pt x="831" y="32"/>
                    </a:lnTo>
                    <a:lnTo>
                      <a:pt x="843" y="34"/>
                    </a:lnTo>
                    <a:lnTo>
                      <a:pt x="845" y="32"/>
                    </a:lnTo>
                    <a:lnTo>
                      <a:pt x="849" y="27"/>
                    </a:lnTo>
                    <a:lnTo>
                      <a:pt x="847" y="25"/>
                    </a:lnTo>
                    <a:lnTo>
                      <a:pt x="847" y="22"/>
                    </a:lnTo>
                    <a:lnTo>
                      <a:pt x="830" y="17"/>
                    </a:lnTo>
                    <a:lnTo>
                      <a:pt x="819" y="18"/>
                    </a:lnTo>
                    <a:lnTo>
                      <a:pt x="816" y="22"/>
                    </a:lnTo>
                    <a:lnTo>
                      <a:pt x="823" y="25"/>
                    </a:lnTo>
                    <a:lnTo>
                      <a:pt x="825" y="27"/>
                    </a:lnTo>
                    <a:close/>
                    <a:moveTo>
                      <a:pt x="754" y="226"/>
                    </a:moveTo>
                    <a:lnTo>
                      <a:pt x="758" y="228"/>
                    </a:lnTo>
                    <a:lnTo>
                      <a:pt x="760" y="230"/>
                    </a:lnTo>
                    <a:lnTo>
                      <a:pt x="760" y="231"/>
                    </a:lnTo>
                    <a:lnTo>
                      <a:pt x="763" y="233"/>
                    </a:lnTo>
                    <a:lnTo>
                      <a:pt x="770" y="230"/>
                    </a:lnTo>
                    <a:lnTo>
                      <a:pt x="773" y="225"/>
                    </a:lnTo>
                    <a:lnTo>
                      <a:pt x="772" y="216"/>
                    </a:lnTo>
                    <a:lnTo>
                      <a:pt x="766" y="211"/>
                    </a:lnTo>
                    <a:lnTo>
                      <a:pt x="756" y="220"/>
                    </a:lnTo>
                    <a:lnTo>
                      <a:pt x="754" y="220"/>
                    </a:lnTo>
                    <a:lnTo>
                      <a:pt x="754" y="226"/>
                    </a:lnTo>
                    <a:lnTo>
                      <a:pt x="754" y="226"/>
                    </a:lnTo>
                    <a:close/>
                    <a:moveTo>
                      <a:pt x="60" y="1641"/>
                    </a:moveTo>
                    <a:lnTo>
                      <a:pt x="61" y="1634"/>
                    </a:lnTo>
                    <a:lnTo>
                      <a:pt x="61" y="1633"/>
                    </a:lnTo>
                    <a:lnTo>
                      <a:pt x="60" y="1631"/>
                    </a:lnTo>
                    <a:lnTo>
                      <a:pt x="58" y="1631"/>
                    </a:lnTo>
                    <a:lnTo>
                      <a:pt x="56" y="1628"/>
                    </a:lnTo>
                    <a:lnTo>
                      <a:pt x="51" y="1628"/>
                    </a:lnTo>
                    <a:lnTo>
                      <a:pt x="48" y="1628"/>
                    </a:lnTo>
                    <a:lnTo>
                      <a:pt x="46" y="1628"/>
                    </a:lnTo>
                    <a:lnTo>
                      <a:pt x="43" y="1626"/>
                    </a:lnTo>
                    <a:lnTo>
                      <a:pt x="39" y="1624"/>
                    </a:lnTo>
                    <a:lnTo>
                      <a:pt x="37" y="1622"/>
                    </a:lnTo>
                    <a:lnTo>
                      <a:pt x="34" y="1621"/>
                    </a:lnTo>
                    <a:lnTo>
                      <a:pt x="34" y="1621"/>
                    </a:lnTo>
                    <a:lnTo>
                      <a:pt x="32" y="1621"/>
                    </a:lnTo>
                    <a:lnTo>
                      <a:pt x="31" y="1621"/>
                    </a:lnTo>
                    <a:lnTo>
                      <a:pt x="31" y="1626"/>
                    </a:lnTo>
                    <a:lnTo>
                      <a:pt x="29" y="1631"/>
                    </a:lnTo>
                    <a:lnTo>
                      <a:pt x="25" y="1633"/>
                    </a:lnTo>
                    <a:lnTo>
                      <a:pt x="24" y="1633"/>
                    </a:lnTo>
                    <a:lnTo>
                      <a:pt x="22" y="1631"/>
                    </a:lnTo>
                    <a:lnTo>
                      <a:pt x="20" y="1631"/>
                    </a:lnTo>
                    <a:lnTo>
                      <a:pt x="19" y="1629"/>
                    </a:lnTo>
                    <a:lnTo>
                      <a:pt x="24" y="1622"/>
                    </a:lnTo>
                    <a:lnTo>
                      <a:pt x="25" y="1621"/>
                    </a:lnTo>
                    <a:lnTo>
                      <a:pt x="24" y="1619"/>
                    </a:lnTo>
                    <a:lnTo>
                      <a:pt x="24" y="1621"/>
                    </a:lnTo>
                    <a:lnTo>
                      <a:pt x="20" y="1626"/>
                    </a:lnTo>
                    <a:lnTo>
                      <a:pt x="17" y="1629"/>
                    </a:lnTo>
                    <a:lnTo>
                      <a:pt x="15" y="1631"/>
                    </a:lnTo>
                    <a:lnTo>
                      <a:pt x="8" y="1631"/>
                    </a:lnTo>
                    <a:lnTo>
                      <a:pt x="7" y="1633"/>
                    </a:lnTo>
                    <a:lnTo>
                      <a:pt x="7" y="1634"/>
                    </a:lnTo>
                    <a:lnTo>
                      <a:pt x="5" y="1638"/>
                    </a:lnTo>
                    <a:lnTo>
                      <a:pt x="5" y="1641"/>
                    </a:lnTo>
                    <a:lnTo>
                      <a:pt x="2" y="1645"/>
                    </a:lnTo>
                    <a:lnTo>
                      <a:pt x="0" y="1646"/>
                    </a:lnTo>
                    <a:lnTo>
                      <a:pt x="0" y="1648"/>
                    </a:lnTo>
                    <a:lnTo>
                      <a:pt x="5" y="1648"/>
                    </a:lnTo>
                    <a:lnTo>
                      <a:pt x="10" y="1648"/>
                    </a:lnTo>
                    <a:lnTo>
                      <a:pt x="20" y="1648"/>
                    </a:lnTo>
                    <a:lnTo>
                      <a:pt x="29" y="1650"/>
                    </a:lnTo>
                    <a:lnTo>
                      <a:pt x="37" y="1650"/>
                    </a:lnTo>
                    <a:lnTo>
                      <a:pt x="48" y="1650"/>
                    </a:lnTo>
                    <a:lnTo>
                      <a:pt x="60" y="1651"/>
                    </a:lnTo>
                    <a:lnTo>
                      <a:pt x="60" y="1650"/>
                    </a:lnTo>
                    <a:lnTo>
                      <a:pt x="60" y="1648"/>
                    </a:lnTo>
                    <a:lnTo>
                      <a:pt x="58" y="1646"/>
                    </a:lnTo>
                    <a:lnTo>
                      <a:pt x="58" y="1643"/>
                    </a:lnTo>
                    <a:lnTo>
                      <a:pt x="60" y="1641"/>
                    </a:lnTo>
                    <a:lnTo>
                      <a:pt x="60" y="1641"/>
                    </a:lnTo>
                    <a:close/>
                    <a:moveTo>
                      <a:pt x="645" y="927"/>
                    </a:moveTo>
                    <a:lnTo>
                      <a:pt x="645" y="924"/>
                    </a:lnTo>
                    <a:lnTo>
                      <a:pt x="643" y="922"/>
                    </a:lnTo>
                    <a:lnTo>
                      <a:pt x="642" y="922"/>
                    </a:lnTo>
                    <a:lnTo>
                      <a:pt x="640" y="918"/>
                    </a:lnTo>
                    <a:lnTo>
                      <a:pt x="638" y="913"/>
                    </a:lnTo>
                    <a:lnTo>
                      <a:pt x="636" y="912"/>
                    </a:lnTo>
                    <a:lnTo>
                      <a:pt x="636" y="912"/>
                    </a:lnTo>
                    <a:lnTo>
                      <a:pt x="635" y="912"/>
                    </a:lnTo>
                    <a:lnTo>
                      <a:pt x="636" y="915"/>
                    </a:lnTo>
                    <a:lnTo>
                      <a:pt x="633" y="913"/>
                    </a:lnTo>
                    <a:lnTo>
                      <a:pt x="631" y="913"/>
                    </a:lnTo>
                    <a:lnTo>
                      <a:pt x="628" y="915"/>
                    </a:lnTo>
                    <a:lnTo>
                      <a:pt x="626" y="917"/>
                    </a:lnTo>
                    <a:lnTo>
                      <a:pt x="626" y="918"/>
                    </a:lnTo>
                    <a:lnTo>
                      <a:pt x="628" y="920"/>
                    </a:lnTo>
                    <a:lnTo>
                      <a:pt x="630" y="922"/>
                    </a:lnTo>
                    <a:lnTo>
                      <a:pt x="631" y="920"/>
                    </a:lnTo>
                    <a:lnTo>
                      <a:pt x="636" y="925"/>
                    </a:lnTo>
                    <a:lnTo>
                      <a:pt x="636" y="929"/>
                    </a:lnTo>
                    <a:lnTo>
                      <a:pt x="638" y="930"/>
                    </a:lnTo>
                    <a:lnTo>
                      <a:pt x="640" y="932"/>
                    </a:lnTo>
                    <a:lnTo>
                      <a:pt x="642" y="935"/>
                    </a:lnTo>
                    <a:lnTo>
                      <a:pt x="642" y="937"/>
                    </a:lnTo>
                    <a:lnTo>
                      <a:pt x="643" y="937"/>
                    </a:lnTo>
                    <a:lnTo>
                      <a:pt x="643" y="935"/>
                    </a:lnTo>
                    <a:lnTo>
                      <a:pt x="642" y="934"/>
                    </a:lnTo>
                    <a:lnTo>
                      <a:pt x="642" y="932"/>
                    </a:lnTo>
                    <a:lnTo>
                      <a:pt x="645" y="927"/>
                    </a:lnTo>
                    <a:lnTo>
                      <a:pt x="645" y="927"/>
                    </a:lnTo>
                    <a:close/>
                    <a:moveTo>
                      <a:pt x="1497" y="206"/>
                    </a:moveTo>
                    <a:lnTo>
                      <a:pt x="1489" y="208"/>
                    </a:lnTo>
                    <a:lnTo>
                      <a:pt x="1475" y="213"/>
                    </a:lnTo>
                    <a:lnTo>
                      <a:pt x="1471" y="213"/>
                    </a:lnTo>
                    <a:lnTo>
                      <a:pt x="1470" y="214"/>
                    </a:lnTo>
                    <a:lnTo>
                      <a:pt x="1465" y="213"/>
                    </a:lnTo>
                    <a:lnTo>
                      <a:pt x="1458" y="213"/>
                    </a:lnTo>
                    <a:lnTo>
                      <a:pt x="1454" y="216"/>
                    </a:lnTo>
                    <a:lnTo>
                      <a:pt x="1454" y="220"/>
                    </a:lnTo>
                    <a:lnTo>
                      <a:pt x="1453" y="221"/>
                    </a:lnTo>
                    <a:lnTo>
                      <a:pt x="1448" y="214"/>
                    </a:lnTo>
                    <a:lnTo>
                      <a:pt x="1446" y="214"/>
                    </a:lnTo>
                    <a:lnTo>
                      <a:pt x="1444" y="221"/>
                    </a:lnTo>
                    <a:lnTo>
                      <a:pt x="1442" y="223"/>
                    </a:lnTo>
                    <a:lnTo>
                      <a:pt x="1436" y="231"/>
                    </a:lnTo>
                    <a:lnTo>
                      <a:pt x="1434" y="243"/>
                    </a:lnTo>
                    <a:lnTo>
                      <a:pt x="1429" y="252"/>
                    </a:lnTo>
                    <a:lnTo>
                      <a:pt x="1425" y="257"/>
                    </a:lnTo>
                    <a:lnTo>
                      <a:pt x="1417" y="264"/>
                    </a:lnTo>
                    <a:lnTo>
                      <a:pt x="1410" y="279"/>
                    </a:lnTo>
                    <a:lnTo>
                      <a:pt x="1415" y="283"/>
                    </a:lnTo>
                    <a:lnTo>
                      <a:pt x="1418" y="283"/>
                    </a:lnTo>
                    <a:lnTo>
                      <a:pt x="1424" y="284"/>
                    </a:lnTo>
                    <a:lnTo>
                      <a:pt x="1432" y="289"/>
                    </a:lnTo>
                    <a:lnTo>
                      <a:pt x="1434" y="298"/>
                    </a:lnTo>
                    <a:lnTo>
                      <a:pt x="1437" y="308"/>
                    </a:lnTo>
                    <a:lnTo>
                      <a:pt x="1441" y="310"/>
                    </a:lnTo>
                    <a:lnTo>
                      <a:pt x="1441" y="315"/>
                    </a:lnTo>
                    <a:lnTo>
                      <a:pt x="1441" y="317"/>
                    </a:lnTo>
                    <a:lnTo>
                      <a:pt x="1444" y="322"/>
                    </a:lnTo>
                    <a:lnTo>
                      <a:pt x="1448" y="325"/>
                    </a:lnTo>
                    <a:lnTo>
                      <a:pt x="1451" y="325"/>
                    </a:lnTo>
                    <a:lnTo>
                      <a:pt x="1456" y="320"/>
                    </a:lnTo>
                    <a:lnTo>
                      <a:pt x="1458" y="320"/>
                    </a:lnTo>
                    <a:lnTo>
                      <a:pt x="1461" y="329"/>
                    </a:lnTo>
                    <a:lnTo>
                      <a:pt x="1463" y="330"/>
                    </a:lnTo>
                    <a:lnTo>
                      <a:pt x="1473" y="329"/>
                    </a:lnTo>
                    <a:lnTo>
                      <a:pt x="1475" y="330"/>
                    </a:lnTo>
                    <a:lnTo>
                      <a:pt x="1482" y="332"/>
                    </a:lnTo>
                    <a:lnTo>
                      <a:pt x="1483" y="334"/>
                    </a:lnTo>
                    <a:lnTo>
                      <a:pt x="1485" y="337"/>
                    </a:lnTo>
                    <a:lnTo>
                      <a:pt x="1490" y="342"/>
                    </a:lnTo>
                    <a:lnTo>
                      <a:pt x="1497" y="347"/>
                    </a:lnTo>
                    <a:lnTo>
                      <a:pt x="1499" y="347"/>
                    </a:lnTo>
                    <a:lnTo>
                      <a:pt x="1504" y="349"/>
                    </a:lnTo>
                    <a:lnTo>
                      <a:pt x="1506" y="347"/>
                    </a:lnTo>
                    <a:lnTo>
                      <a:pt x="1511" y="351"/>
                    </a:lnTo>
                    <a:lnTo>
                      <a:pt x="1513" y="351"/>
                    </a:lnTo>
                    <a:lnTo>
                      <a:pt x="1521" y="347"/>
                    </a:lnTo>
                    <a:lnTo>
                      <a:pt x="1533" y="346"/>
                    </a:lnTo>
                    <a:lnTo>
                      <a:pt x="1535" y="344"/>
                    </a:lnTo>
                    <a:lnTo>
                      <a:pt x="1542" y="334"/>
                    </a:lnTo>
                    <a:lnTo>
                      <a:pt x="1542" y="329"/>
                    </a:lnTo>
                    <a:lnTo>
                      <a:pt x="1540" y="320"/>
                    </a:lnTo>
                    <a:lnTo>
                      <a:pt x="1538" y="318"/>
                    </a:lnTo>
                    <a:lnTo>
                      <a:pt x="1535" y="317"/>
                    </a:lnTo>
                    <a:lnTo>
                      <a:pt x="1531" y="306"/>
                    </a:lnTo>
                    <a:lnTo>
                      <a:pt x="1525" y="300"/>
                    </a:lnTo>
                    <a:lnTo>
                      <a:pt x="1526" y="298"/>
                    </a:lnTo>
                    <a:lnTo>
                      <a:pt x="1528" y="298"/>
                    </a:lnTo>
                    <a:lnTo>
                      <a:pt x="1531" y="301"/>
                    </a:lnTo>
                    <a:lnTo>
                      <a:pt x="1535" y="301"/>
                    </a:lnTo>
                    <a:lnTo>
                      <a:pt x="1538" y="296"/>
                    </a:lnTo>
                    <a:lnTo>
                      <a:pt x="1538" y="291"/>
                    </a:lnTo>
                    <a:lnTo>
                      <a:pt x="1538" y="283"/>
                    </a:lnTo>
                    <a:lnTo>
                      <a:pt x="1538" y="279"/>
                    </a:lnTo>
                    <a:lnTo>
                      <a:pt x="1538" y="277"/>
                    </a:lnTo>
                    <a:lnTo>
                      <a:pt x="1540" y="271"/>
                    </a:lnTo>
                    <a:lnTo>
                      <a:pt x="1540" y="266"/>
                    </a:lnTo>
                    <a:lnTo>
                      <a:pt x="1540" y="262"/>
                    </a:lnTo>
                    <a:lnTo>
                      <a:pt x="1540" y="260"/>
                    </a:lnTo>
                    <a:lnTo>
                      <a:pt x="1542" y="254"/>
                    </a:lnTo>
                    <a:lnTo>
                      <a:pt x="1545" y="249"/>
                    </a:lnTo>
                    <a:lnTo>
                      <a:pt x="1543" y="242"/>
                    </a:lnTo>
                    <a:lnTo>
                      <a:pt x="1540" y="237"/>
                    </a:lnTo>
                    <a:lnTo>
                      <a:pt x="1538" y="233"/>
                    </a:lnTo>
                    <a:lnTo>
                      <a:pt x="1535" y="231"/>
                    </a:lnTo>
                    <a:lnTo>
                      <a:pt x="1533" y="228"/>
                    </a:lnTo>
                    <a:lnTo>
                      <a:pt x="1531" y="226"/>
                    </a:lnTo>
                    <a:lnTo>
                      <a:pt x="1530" y="223"/>
                    </a:lnTo>
                    <a:lnTo>
                      <a:pt x="1521" y="220"/>
                    </a:lnTo>
                    <a:lnTo>
                      <a:pt x="1516" y="220"/>
                    </a:lnTo>
                    <a:lnTo>
                      <a:pt x="1516" y="220"/>
                    </a:lnTo>
                    <a:lnTo>
                      <a:pt x="1514" y="223"/>
                    </a:lnTo>
                    <a:lnTo>
                      <a:pt x="1514" y="230"/>
                    </a:lnTo>
                    <a:lnTo>
                      <a:pt x="1513" y="238"/>
                    </a:lnTo>
                    <a:lnTo>
                      <a:pt x="1511" y="238"/>
                    </a:lnTo>
                    <a:lnTo>
                      <a:pt x="1506" y="235"/>
                    </a:lnTo>
                    <a:lnTo>
                      <a:pt x="1502" y="242"/>
                    </a:lnTo>
                    <a:lnTo>
                      <a:pt x="1501" y="249"/>
                    </a:lnTo>
                    <a:lnTo>
                      <a:pt x="1499" y="250"/>
                    </a:lnTo>
                    <a:lnTo>
                      <a:pt x="1497" y="249"/>
                    </a:lnTo>
                    <a:lnTo>
                      <a:pt x="1499" y="242"/>
                    </a:lnTo>
                    <a:lnTo>
                      <a:pt x="1501" y="237"/>
                    </a:lnTo>
                    <a:lnTo>
                      <a:pt x="1502" y="230"/>
                    </a:lnTo>
                    <a:lnTo>
                      <a:pt x="1504" y="225"/>
                    </a:lnTo>
                    <a:lnTo>
                      <a:pt x="1506" y="223"/>
                    </a:lnTo>
                    <a:lnTo>
                      <a:pt x="1504" y="214"/>
                    </a:lnTo>
                    <a:lnTo>
                      <a:pt x="1499" y="208"/>
                    </a:lnTo>
                    <a:lnTo>
                      <a:pt x="1497" y="206"/>
                    </a:lnTo>
                    <a:lnTo>
                      <a:pt x="1497" y="206"/>
                    </a:lnTo>
                    <a:close/>
                    <a:moveTo>
                      <a:pt x="1478" y="579"/>
                    </a:moveTo>
                    <a:lnTo>
                      <a:pt x="1478" y="576"/>
                    </a:lnTo>
                    <a:lnTo>
                      <a:pt x="1477" y="574"/>
                    </a:lnTo>
                    <a:lnTo>
                      <a:pt x="1471" y="572"/>
                    </a:lnTo>
                    <a:lnTo>
                      <a:pt x="1470" y="574"/>
                    </a:lnTo>
                    <a:lnTo>
                      <a:pt x="1463" y="572"/>
                    </a:lnTo>
                    <a:lnTo>
                      <a:pt x="1459" y="576"/>
                    </a:lnTo>
                    <a:lnTo>
                      <a:pt x="1454" y="572"/>
                    </a:lnTo>
                    <a:lnTo>
                      <a:pt x="1454" y="576"/>
                    </a:lnTo>
                    <a:lnTo>
                      <a:pt x="1454" y="579"/>
                    </a:lnTo>
                    <a:lnTo>
                      <a:pt x="1461" y="581"/>
                    </a:lnTo>
                    <a:lnTo>
                      <a:pt x="1465" y="584"/>
                    </a:lnTo>
                    <a:lnTo>
                      <a:pt x="1468" y="584"/>
                    </a:lnTo>
                    <a:lnTo>
                      <a:pt x="1473" y="586"/>
                    </a:lnTo>
                    <a:lnTo>
                      <a:pt x="1473" y="583"/>
                    </a:lnTo>
                    <a:lnTo>
                      <a:pt x="1473" y="579"/>
                    </a:lnTo>
                    <a:lnTo>
                      <a:pt x="1477" y="578"/>
                    </a:lnTo>
                    <a:lnTo>
                      <a:pt x="1478" y="579"/>
                    </a:lnTo>
                    <a:close/>
                    <a:moveTo>
                      <a:pt x="1483" y="567"/>
                    </a:moveTo>
                    <a:lnTo>
                      <a:pt x="1483" y="569"/>
                    </a:lnTo>
                    <a:lnTo>
                      <a:pt x="1483" y="571"/>
                    </a:lnTo>
                    <a:lnTo>
                      <a:pt x="1482" y="576"/>
                    </a:lnTo>
                    <a:lnTo>
                      <a:pt x="1482" y="579"/>
                    </a:lnTo>
                    <a:lnTo>
                      <a:pt x="1482" y="581"/>
                    </a:lnTo>
                    <a:lnTo>
                      <a:pt x="1482" y="581"/>
                    </a:lnTo>
                    <a:lnTo>
                      <a:pt x="1483" y="581"/>
                    </a:lnTo>
                    <a:lnTo>
                      <a:pt x="1485" y="578"/>
                    </a:lnTo>
                    <a:lnTo>
                      <a:pt x="1487" y="572"/>
                    </a:lnTo>
                    <a:lnTo>
                      <a:pt x="1487" y="571"/>
                    </a:lnTo>
                    <a:lnTo>
                      <a:pt x="1485" y="569"/>
                    </a:lnTo>
                    <a:lnTo>
                      <a:pt x="1483" y="567"/>
                    </a:lnTo>
                    <a:close/>
                    <a:moveTo>
                      <a:pt x="1543" y="260"/>
                    </a:moveTo>
                    <a:lnTo>
                      <a:pt x="1542" y="267"/>
                    </a:lnTo>
                    <a:lnTo>
                      <a:pt x="1547" y="267"/>
                    </a:lnTo>
                    <a:lnTo>
                      <a:pt x="1550" y="260"/>
                    </a:lnTo>
                    <a:lnTo>
                      <a:pt x="1547" y="259"/>
                    </a:lnTo>
                    <a:lnTo>
                      <a:pt x="1545" y="257"/>
                    </a:lnTo>
                    <a:lnTo>
                      <a:pt x="1543" y="259"/>
                    </a:lnTo>
                    <a:lnTo>
                      <a:pt x="1543" y="260"/>
                    </a:lnTo>
                    <a:close/>
                    <a:moveTo>
                      <a:pt x="1492" y="540"/>
                    </a:moveTo>
                    <a:lnTo>
                      <a:pt x="1492" y="545"/>
                    </a:lnTo>
                    <a:lnTo>
                      <a:pt x="1494" y="549"/>
                    </a:lnTo>
                    <a:lnTo>
                      <a:pt x="1497" y="549"/>
                    </a:lnTo>
                    <a:lnTo>
                      <a:pt x="1497" y="549"/>
                    </a:lnTo>
                    <a:lnTo>
                      <a:pt x="1494" y="538"/>
                    </a:lnTo>
                    <a:lnTo>
                      <a:pt x="1492" y="540"/>
                    </a:lnTo>
                    <a:close/>
                    <a:moveTo>
                      <a:pt x="1689" y="485"/>
                    </a:moveTo>
                    <a:lnTo>
                      <a:pt x="1687" y="484"/>
                    </a:lnTo>
                    <a:lnTo>
                      <a:pt x="1685" y="484"/>
                    </a:lnTo>
                    <a:lnTo>
                      <a:pt x="1684" y="489"/>
                    </a:lnTo>
                    <a:lnTo>
                      <a:pt x="1684" y="494"/>
                    </a:lnTo>
                    <a:lnTo>
                      <a:pt x="1685" y="494"/>
                    </a:lnTo>
                    <a:lnTo>
                      <a:pt x="1691" y="491"/>
                    </a:lnTo>
                    <a:lnTo>
                      <a:pt x="1691" y="489"/>
                    </a:lnTo>
                    <a:lnTo>
                      <a:pt x="1691" y="487"/>
                    </a:lnTo>
                    <a:lnTo>
                      <a:pt x="1689" y="485"/>
                    </a:lnTo>
                    <a:close/>
                    <a:moveTo>
                      <a:pt x="1548" y="366"/>
                    </a:moveTo>
                    <a:lnTo>
                      <a:pt x="1548" y="371"/>
                    </a:lnTo>
                    <a:lnTo>
                      <a:pt x="1548" y="375"/>
                    </a:lnTo>
                    <a:lnTo>
                      <a:pt x="1547" y="378"/>
                    </a:lnTo>
                    <a:lnTo>
                      <a:pt x="1547" y="381"/>
                    </a:lnTo>
                    <a:lnTo>
                      <a:pt x="1545" y="390"/>
                    </a:lnTo>
                    <a:lnTo>
                      <a:pt x="1543" y="395"/>
                    </a:lnTo>
                    <a:lnTo>
                      <a:pt x="1538" y="404"/>
                    </a:lnTo>
                    <a:lnTo>
                      <a:pt x="1535" y="409"/>
                    </a:lnTo>
                    <a:lnTo>
                      <a:pt x="1533" y="419"/>
                    </a:lnTo>
                    <a:lnTo>
                      <a:pt x="1530" y="422"/>
                    </a:lnTo>
                    <a:lnTo>
                      <a:pt x="1531" y="426"/>
                    </a:lnTo>
                    <a:lnTo>
                      <a:pt x="1535" y="428"/>
                    </a:lnTo>
                    <a:lnTo>
                      <a:pt x="1540" y="429"/>
                    </a:lnTo>
                    <a:lnTo>
                      <a:pt x="1545" y="428"/>
                    </a:lnTo>
                    <a:lnTo>
                      <a:pt x="1554" y="421"/>
                    </a:lnTo>
                    <a:lnTo>
                      <a:pt x="1564" y="412"/>
                    </a:lnTo>
                    <a:lnTo>
                      <a:pt x="1567" y="409"/>
                    </a:lnTo>
                    <a:lnTo>
                      <a:pt x="1576" y="407"/>
                    </a:lnTo>
                    <a:lnTo>
                      <a:pt x="1586" y="407"/>
                    </a:lnTo>
                    <a:lnTo>
                      <a:pt x="1595" y="405"/>
                    </a:lnTo>
                    <a:lnTo>
                      <a:pt x="1595" y="407"/>
                    </a:lnTo>
                    <a:lnTo>
                      <a:pt x="1596" y="409"/>
                    </a:lnTo>
                    <a:lnTo>
                      <a:pt x="1598" y="409"/>
                    </a:lnTo>
                    <a:lnTo>
                      <a:pt x="1602" y="402"/>
                    </a:lnTo>
                    <a:lnTo>
                      <a:pt x="1615" y="402"/>
                    </a:lnTo>
                    <a:lnTo>
                      <a:pt x="1625" y="395"/>
                    </a:lnTo>
                    <a:lnTo>
                      <a:pt x="1631" y="393"/>
                    </a:lnTo>
                    <a:lnTo>
                      <a:pt x="1634" y="393"/>
                    </a:lnTo>
                    <a:lnTo>
                      <a:pt x="1636" y="393"/>
                    </a:lnTo>
                    <a:lnTo>
                      <a:pt x="1646" y="380"/>
                    </a:lnTo>
                    <a:lnTo>
                      <a:pt x="1646" y="370"/>
                    </a:lnTo>
                    <a:lnTo>
                      <a:pt x="1646" y="363"/>
                    </a:lnTo>
                    <a:lnTo>
                      <a:pt x="1644" y="356"/>
                    </a:lnTo>
                    <a:lnTo>
                      <a:pt x="1644" y="352"/>
                    </a:lnTo>
                    <a:lnTo>
                      <a:pt x="1643" y="347"/>
                    </a:lnTo>
                    <a:lnTo>
                      <a:pt x="1639" y="346"/>
                    </a:lnTo>
                    <a:lnTo>
                      <a:pt x="1637" y="344"/>
                    </a:lnTo>
                    <a:lnTo>
                      <a:pt x="1632" y="346"/>
                    </a:lnTo>
                    <a:lnTo>
                      <a:pt x="1629" y="342"/>
                    </a:lnTo>
                    <a:lnTo>
                      <a:pt x="1629" y="337"/>
                    </a:lnTo>
                    <a:lnTo>
                      <a:pt x="1629" y="334"/>
                    </a:lnTo>
                    <a:lnTo>
                      <a:pt x="1629" y="332"/>
                    </a:lnTo>
                    <a:lnTo>
                      <a:pt x="1622" y="329"/>
                    </a:lnTo>
                    <a:lnTo>
                      <a:pt x="1620" y="324"/>
                    </a:lnTo>
                    <a:lnTo>
                      <a:pt x="1619" y="317"/>
                    </a:lnTo>
                    <a:lnTo>
                      <a:pt x="1617" y="315"/>
                    </a:lnTo>
                    <a:lnTo>
                      <a:pt x="1614" y="315"/>
                    </a:lnTo>
                    <a:lnTo>
                      <a:pt x="1610" y="317"/>
                    </a:lnTo>
                    <a:lnTo>
                      <a:pt x="1605" y="324"/>
                    </a:lnTo>
                    <a:lnTo>
                      <a:pt x="1603" y="324"/>
                    </a:lnTo>
                    <a:lnTo>
                      <a:pt x="1600" y="324"/>
                    </a:lnTo>
                    <a:lnTo>
                      <a:pt x="1598" y="329"/>
                    </a:lnTo>
                    <a:lnTo>
                      <a:pt x="1596" y="335"/>
                    </a:lnTo>
                    <a:lnTo>
                      <a:pt x="1593" y="342"/>
                    </a:lnTo>
                    <a:lnTo>
                      <a:pt x="1590" y="346"/>
                    </a:lnTo>
                    <a:lnTo>
                      <a:pt x="1591" y="342"/>
                    </a:lnTo>
                    <a:lnTo>
                      <a:pt x="1596" y="318"/>
                    </a:lnTo>
                    <a:lnTo>
                      <a:pt x="1596" y="312"/>
                    </a:lnTo>
                    <a:lnTo>
                      <a:pt x="1600" y="305"/>
                    </a:lnTo>
                    <a:lnTo>
                      <a:pt x="1600" y="303"/>
                    </a:lnTo>
                    <a:lnTo>
                      <a:pt x="1602" y="301"/>
                    </a:lnTo>
                    <a:lnTo>
                      <a:pt x="1603" y="300"/>
                    </a:lnTo>
                    <a:lnTo>
                      <a:pt x="1602" y="296"/>
                    </a:lnTo>
                    <a:lnTo>
                      <a:pt x="1596" y="289"/>
                    </a:lnTo>
                    <a:lnTo>
                      <a:pt x="1590" y="286"/>
                    </a:lnTo>
                    <a:lnTo>
                      <a:pt x="1588" y="286"/>
                    </a:lnTo>
                    <a:lnTo>
                      <a:pt x="1586" y="288"/>
                    </a:lnTo>
                    <a:lnTo>
                      <a:pt x="1586" y="291"/>
                    </a:lnTo>
                    <a:lnTo>
                      <a:pt x="1586" y="298"/>
                    </a:lnTo>
                    <a:lnTo>
                      <a:pt x="1586" y="303"/>
                    </a:lnTo>
                    <a:lnTo>
                      <a:pt x="1584" y="305"/>
                    </a:lnTo>
                    <a:lnTo>
                      <a:pt x="1583" y="303"/>
                    </a:lnTo>
                    <a:lnTo>
                      <a:pt x="1581" y="298"/>
                    </a:lnTo>
                    <a:lnTo>
                      <a:pt x="1579" y="293"/>
                    </a:lnTo>
                    <a:lnTo>
                      <a:pt x="1578" y="291"/>
                    </a:lnTo>
                    <a:lnTo>
                      <a:pt x="1576" y="293"/>
                    </a:lnTo>
                    <a:lnTo>
                      <a:pt x="1574" y="295"/>
                    </a:lnTo>
                    <a:lnTo>
                      <a:pt x="1574" y="298"/>
                    </a:lnTo>
                    <a:lnTo>
                      <a:pt x="1572" y="305"/>
                    </a:lnTo>
                    <a:lnTo>
                      <a:pt x="1569" y="306"/>
                    </a:lnTo>
                    <a:lnTo>
                      <a:pt x="1567" y="310"/>
                    </a:lnTo>
                    <a:lnTo>
                      <a:pt x="1566" y="313"/>
                    </a:lnTo>
                    <a:lnTo>
                      <a:pt x="1564" y="317"/>
                    </a:lnTo>
                    <a:lnTo>
                      <a:pt x="1564" y="320"/>
                    </a:lnTo>
                    <a:lnTo>
                      <a:pt x="1564" y="327"/>
                    </a:lnTo>
                    <a:lnTo>
                      <a:pt x="1562" y="329"/>
                    </a:lnTo>
                    <a:lnTo>
                      <a:pt x="1560" y="332"/>
                    </a:lnTo>
                    <a:lnTo>
                      <a:pt x="1560" y="337"/>
                    </a:lnTo>
                    <a:lnTo>
                      <a:pt x="1560" y="341"/>
                    </a:lnTo>
                    <a:lnTo>
                      <a:pt x="1560" y="349"/>
                    </a:lnTo>
                    <a:lnTo>
                      <a:pt x="1562" y="351"/>
                    </a:lnTo>
                    <a:lnTo>
                      <a:pt x="1560" y="351"/>
                    </a:lnTo>
                    <a:lnTo>
                      <a:pt x="1555" y="351"/>
                    </a:lnTo>
                    <a:lnTo>
                      <a:pt x="1554" y="351"/>
                    </a:lnTo>
                    <a:lnTo>
                      <a:pt x="1552" y="354"/>
                    </a:lnTo>
                    <a:lnTo>
                      <a:pt x="1548" y="361"/>
                    </a:lnTo>
                    <a:lnTo>
                      <a:pt x="1548" y="366"/>
                    </a:lnTo>
                    <a:lnTo>
                      <a:pt x="1548" y="366"/>
                    </a:lnTo>
                    <a:close/>
                    <a:moveTo>
                      <a:pt x="1665" y="407"/>
                    </a:moveTo>
                    <a:lnTo>
                      <a:pt x="1668" y="404"/>
                    </a:lnTo>
                    <a:lnTo>
                      <a:pt x="1668" y="402"/>
                    </a:lnTo>
                    <a:lnTo>
                      <a:pt x="1672" y="402"/>
                    </a:lnTo>
                    <a:lnTo>
                      <a:pt x="1673" y="402"/>
                    </a:lnTo>
                    <a:lnTo>
                      <a:pt x="1673" y="399"/>
                    </a:lnTo>
                    <a:lnTo>
                      <a:pt x="1672" y="397"/>
                    </a:lnTo>
                    <a:lnTo>
                      <a:pt x="1672" y="395"/>
                    </a:lnTo>
                    <a:lnTo>
                      <a:pt x="1668" y="393"/>
                    </a:lnTo>
                    <a:lnTo>
                      <a:pt x="1665" y="400"/>
                    </a:lnTo>
                    <a:lnTo>
                      <a:pt x="1660" y="402"/>
                    </a:lnTo>
                    <a:lnTo>
                      <a:pt x="1660" y="405"/>
                    </a:lnTo>
                    <a:lnTo>
                      <a:pt x="1661" y="407"/>
                    </a:lnTo>
                    <a:lnTo>
                      <a:pt x="1665" y="407"/>
                    </a:lnTo>
                    <a:close/>
                    <a:moveTo>
                      <a:pt x="1420" y="245"/>
                    </a:moveTo>
                    <a:lnTo>
                      <a:pt x="1425" y="235"/>
                    </a:lnTo>
                    <a:lnTo>
                      <a:pt x="1418" y="231"/>
                    </a:lnTo>
                    <a:lnTo>
                      <a:pt x="1401" y="225"/>
                    </a:lnTo>
                    <a:lnTo>
                      <a:pt x="1393" y="220"/>
                    </a:lnTo>
                    <a:lnTo>
                      <a:pt x="1386" y="220"/>
                    </a:lnTo>
                    <a:lnTo>
                      <a:pt x="1379" y="220"/>
                    </a:lnTo>
                    <a:lnTo>
                      <a:pt x="1376" y="221"/>
                    </a:lnTo>
                    <a:lnTo>
                      <a:pt x="1372" y="226"/>
                    </a:lnTo>
                    <a:lnTo>
                      <a:pt x="1374" y="235"/>
                    </a:lnTo>
                    <a:lnTo>
                      <a:pt x="1377" y="243"/>
                    </a:lnTo>
                    <a:lnTo>
                      <a:pt x="1384" y="247"/>
                    </a:lnTo>
                    <a:lnTo>
                      <a:pt x="1393" y="259"/>
                    </a:lnTo>
                    <a:lnTo>
                      <a:pt x="1398" y="260"/>
                    </a:lnTo>
                    <a:lnTo>
                      <a:pt x="1403" y="259"/>
                    </a:lnTo>
                    <a:lnTo>
                      <a:pt x="1408" y="257"/>
                    </a:lnTo>
                    <a:lnTo>
                      <a:pt x="1412" y="254"/>
                    </a:lnTo>
                    <a:lnTo>
                      <a:pt x="1417" y="249"/>
                    </a:lnTo>
                    <a:lnTo>
                      <a:pt x="1420" y="245"/>
                    </a:lnTo>
                    <a:lnTo>
                      <a:pt x="1420" y="245"/>
                    </a:lnTo>
                    <a:close/>
                    <a:moveTo>
                      <a:pt x="1288" y="683"/>
                    </a:moveTo>
                    <a:lnTo>
                      <a:pt x="1292" y="685"/>
                    </a:lnTo>
                    <a:lnTo>
                      <a:pt x="1294" y="683"/>
                    </a:lnTo>
                    <a:lnTo>
                      <a:pt x="1297" y="676"/>
                    </a:lnTo>
                    <a:lnTo>
                      <a:pt x="1295" y="675"/>
                    </a:lnTo>
                    <a:lnTo>
                      <a:pt x="1294" y="673"/>
                    </a:lnTo>
                    <a:lnTo>
                      <a:pt x="1288" y="675"/>
                    </a:lnTo>
                    <a:lnTo>
                      <a:pt x="1287" y="675"/>
                    </a:lnTo>
                    <a:lnTo>
                      <a:pt x="1287" y="673"/>
                    </a:lnTo>
                    <a:lnTo>
                      <a:pt x="1285" y="675"/>
                    </a:lnTo>
                    <a:lnTo>
                      <a:pt x="1282" y="678"/>
                    </a:lnTo>
                    <a:lnTo>
                      <a:pt x="1280" y="680"/>
                    </a:lnTo>
                    <a:lnTo>
                      <a:pt x="1282" y="683"/>
                    </a:lnTo>
                    <a:lnTo>
                      <a:pt x="1288" y="683"/>
                    </a:lnTo>
                    <a:lnTo>
                      <a:pt x="1288" y="683"/>
                    </a:lnTo>
                    <a:close/>
                    <a:moveTo>
                      <a:pt x="2402" y="1818"/>
                    </a:moveTo>
                    <a:lnTo>
                      <a:pt x="2401" y="1817"/>
                    </a:lnTo>
                    <a:lnTo>
                      <a:pt x="2397" y="1813"/>
                    </a:lnTo>
                    <a:lnTo>
                      <a:pt x="2396" y="1810"/>
                    </a:lnTo>
                    <a:lnTo>
                      <a:pt x="2394" y="1807"/>
                    </a:lnTo>
                    <a:lnTo>
                      <a:pt x="2394" y="1803"/>
                    </a:lnTo>
                    <a:lnTo>
                      <a:pt x="2392" y="1800"/>
                    </a:lnTo>
                    <a:lnTo>
                      <a:pt x="2392" y="1796"/>
                    </a:lnTo>
                    <a:lnTo>
                      <a:pt x="2390" y="1789"/>
                    </a:lnTo>
                    <a:lnTo>
                      <a:pt x="2385" y="1778"/>
                    </a:lnTo>
                    <a:lnTo>
                      <a:pt x="2384" y="1771"/>
                    </a:lnTo>
                    <a:lnTo>
                      <a:pt x="2380" y="1749"/>
                    </a:lnTo>
                    <a:lnTo>
                      <a:pt x="2378" y="1749"/>
                    </a:lnTo>
                    <a:lnTo>
                      <a:pt x="2378" y="1747"/>
                    </a:lnTo>
                    <a:lnTo>
                      <a:pt x="2378" y="1743"/>
                    </a:lnTo>
                    <a:lnTo>
                      <a:pt x="2378" y="1742"/>
                    </a:lnTo>
                    <a:lnTo>
                      <a:pt x="2378" y="1740"/>
                    </a:lnTo>
                    <a:lnTo>
                      <a:pt x="2375" y="1738"/>
                    </a:lnTo>
                    <a:lnTo>
                      <a:pt x="2375" y="1737"/>
                    </a:lnTo>
                    <a:lnTo>
                      <a:pt x="2375" y="1733"/>
                    </a:lnTo>
                    <a:lnTo>
                      <a:pt x="2375" y="1730"/>
                    </a:lnTo>
                    <a:lnTo>
                      <a:pt x="2373" y="1726"/>
                    </a:lnTo>
                    <a:lnTo>
                      <a:pt x="2373" y="1723"/>
                    </a:lnTo>
                    <a:lnTo>
                      <a:pt x="2373" y="1714"/>
                    </a:lnTo>
                    <a:lnTo>
                      <a:pt x="2373" y="1711"/>
                    </a:lnTo>
                    <a:lnTo>
                      <a:pt x="2375" y="1711"/>
                    </a:lnTo>
                    <a:lnTo>
                      <a:pt x="2375" y="1709"/>
                    </a:lnTo>
                    <a:lnTo>
                      <a:pt x="2377" y="1706"/>
                    </a:lnTo>
                    <a:lnTo>
                      <a:pt x="2377" y="1704"/>
                    </a:lnTo>
                    <a:lnTo>
                      <a:pt x="2377" y="1696"/>
                    </a:lnTo>
                    <a:lnTo>
                      <a:pt x="2375" y="1691"/>
                    </a:lnTo>
                    <a:lnTo>
                      <a:pt x="2375" y="1687"/>
                    </a:lnTo>
                    <a:lnTo>
                      <a:pt x="2373" y="1686"/>
                    </a:lnTo>
                    <a:lnTo>
                      <a:pt x="2372" y="1679"/>
                    </a:lnTo>
                    <a:lnTo>
                      <a:pt x="2368" y="1668"/>
                    </a:lnTo>
                    <a:lnTo>
                      <a:pt x="2368" y="1668"/>
                    </a:lnTo>
                    <a:lnTo>
                      <a:pt x="2368" y="1667"/>
                    </a:lnTo>
                    <a:lnTo>
                      <a:pt x="2368" y="1663"/>
                    </a:lnTo>
                    <a:lnTo>
                      <a:pt x="2370" y="1662"/>
                    </a:lnTo>
                    <a:lnTo>
                      <a:pt x="2370" y="1660"/>
                    </a:lnTo>
                    <a:lnTo>
                      <a:pt x="2370" y="1658"/>
                    </a:lnTo>
                    <a:lnTo>
                      <a:pt x="2365" y="1650"/>
                    </a:lnTo>
                    <a:lnTo>
                      <a:pt x="2363" y="1648"/>
                    </a:lnTo>
                    <a:lnTo>
                      <a:pt x="2363" y="1650"/>
                    </a:lnTo>
                    <a:lnTo>
                      <a:pt x="2363" y="1651"/>
                    </a:lnTo>
                    <a:lnTo>
                      <a:pt x="2361" y="1653"/>
                    </a:lnTo>
                    <a:lnTo>
                      <a:pt x="2356" y="1653"/>
                    </a:lnTo>
                    <a:lnTo>
                      <a:pt x="2360" y="1657"/>
                    </a:lnTo>
                    <a:lnTo>
                      <a:pt x="2363" y="1663"/>
                    </a:lnTo>
                    <a:lnTo>
                      <a:pt x="2365" y="1665"/>
                    </a:lnTo>
                    <a:lnTo>
                      <a:pt x="2363" y="1668"/>
                    </a:lnTo>
                    <a:lnTo>
                      <a:pt x="2363" y="1670"/>
                    </a:lnTo>
                    <a:lnTo>
                      <a:pt x="2363" y="1670"/>
                    </a:lnTo>
                    <a:lnTo>
                      <a:pt x="2363" y="1672"/>
                    </a:lnTo>
                    <a:lnTo>
                      <a:pt x="2361" y="1674"/>
                    </a:lnTo>
                    <a:lnTo>
                      <a:pt x="2360" y="1675"/>
                    </a:lnTo>
                    <a:lnTo>
                      <a:pt x="2361" y="1677"/>
                    </a:lnTo>
                    <a:lnTo>
                      <a:pt x="2361" y="1680"/>
                    </a:lnTo>
                    <a:lnTo>
                      <a:pt x="2358" y="1680"/>
                    </a:lnTo>
                    <a:lnTo>
                      <a:pt x="2358" y="1682"/>
                    </a:lnTo>
                    <a:lnTo>
                      <a:pt x="2356" y="1680"/>
                    </a:lnTo>
                    <a:lnTo>
                      <a:pt x="2354" y="1679"/>
                    </a:lnTo>
                    <a:lnTo>
                      <a:pt x="2353" y="1679"/>
                    </a:lnTo>
                    <a:lnTo>
                      <a:pt x="2349" y="1680"/>
                    </a:lnTo>
                    <a:lnTo>
                      <a:pt x="2348" y="1682"/>
                    </a:lnTo>
                    <a:lnTo>
                      <a:pt x="2348" y="1684"/>
                    </a:lnTo>
                    <a:lnTo>
                      <a:pt x="2348" y="1689"/>
                    </a:lnTo>
                    <a:lnTo>
                      <a:pt x="2348" y="1692"/>
                    </a:lnTo>
                    <a:lnTo>
                      <a:pt x="2348" y="1701"/>
                    </a:lnTo>
                    <a:lnTo>
                      <a:pt x="2346" y="1708"/>
                    </a:lnTo>
                    <a:lnTo>
                      <a:pt x="2346" y="1711"/>
                    </a:lnTo>
                    <a:lnTo>
                      <a:pt x="2344" y="1714"/>
                    </a:lnTo>
                    <a:lnTo>
                      <a:pt x="2344" y="1716"/>
                    </a:lnTo>
                    <a:lnTo>
                      <a:pt x="2344" y="1728"/>
                    </a:lnTo>
                    <a:lnTo>
                      <a:pt x="2346" y="1730"/>
                    </a:lnTo>
                    <a:lnTo>
                      <a:pt x="2348" y="1732"/>
                    </a:lnTo>
                    <a:lnTo>
                      <a:pt x="2346" y="1733"/>
                    </a:lnTo>
                    <a:lnTo>
                      <a:pt x="2346" y="1733"/>
                    </a:lnTo>
                    <a:lnTo>
                      <a:pt x="2346" y="1735"/>
                    </a:lnTo>
                    <a:lnTo>
                      <a:pt x="2348" y="1737"/>
                    </a:lnTo>
                    <a:lnTo>
                      <a:pt x="2351" y="1740"/>
                    </a:lnTo>
                    <a:lnTo>
                      <a:pt x="2353" y="1743"/>
                    </a:lnTo>
                    <a:lnTo>
                      <a:pt x="2354" y="1749"/>
                    </a:lnTo>
                    <a:lnTo>
                      <a:pt x="2354" y="1755"/>
                    </a:lnTo>
                    <a:lnTo>
                      <a:pt x="2353" y="1759"/>
                    </a:lnTo>
                    <a:lnTo>
                      <a:pt x="2353" y="1762"/>
                    </a:lnTo>
                    <a:lnTo>
                      <a:pt x="2351" y="1767"/>
                    </a:lnTo>
                    <a:lnTo>
                      <a:pt x="2351" y="1771"/>
                    </a:lnTo>
                    <a:lnTo>
                      <a:pt x="2353" y="1778"/>
                    </a:lnTo>
                    <a:lnTo>
                      <a:pt x="2353" y="1779"/>
                    </a:lnTo>
                    <a:lnTo>
                      <a:pt x="2353" y="1800"/>
                    </a:lnTo>
                    <a:lnTo>
                      <a:pt x="2353" y="1803"/>
                    </a:lnTo>
                    <a:lnTo>
                      <a:pt x="2351" y="1807"/>
                    </a:lnTo>
                    <a:lnTo>
                      <a:pt x="2351" y="1813"/>
                    </a:lnTo>
                    <a:lnTo>
                      <a:pt x="2349" y="1817"/>
                    </a:lnTo>
                    <a:lnTo>
                      <a:pt x="2348" y="1824"/>
                    </a:lnTo>
                    <a:lnTo>
                      <a:pt x="2348" y="1824"/>
                    </a:lnTo>
                    <a:lnTo>
                      <a:pt x="2349" y="1825"/>
                    </a:lnTo>
                    <a:lnTo>
                      <a:pt x="2351" y="1830"/>
                    </a:lnTo>
                    <a:lnTo>
                      <a:pt x="2353" y="1836"/>
                    </a:lnTo>
                    <a:lnTo>
                      <a:pt x="2354" y="1844"/>
                    </a:lnTo>
                    <a:lnTo>
                      <a:pt x="2353" y="1847"/>
                    </a:lnTo>
                    <a:lnTo>
                      <a:pt x="2353" y="1849"/>
                    </a:lnTo>
                    <a:lnTo>
                      <a:pt x="2351" y="1853"/>
                    </a:lnTo>
                    <a:lnTo>
                      <a:pt x="2349" y="1856"/>
                    </a:lnTo>
                    <a:lnTo>
                      <a:pt x="2349" y="1858"/>
                    </a:lnTo>
                    <a:lnTo>
                      <a:pt x="2349" y="1863"/>
                    </a:lnTo>
                    <a:lnTo>
                      <a:pt x="2351" y="1866"/>
                    </a:lnTo>
                    <a:lnTo>
                      <a:pt x="2351" y="1868"/>
                    </a:lnTo>
                    <a:lnTo>
                      <a:pt x="2351" y="1871"/>
                    </a:lnTo>
                    <a:lnTo>
                      <a:pt x="2348" y="1882"/>
                    </a:lnTo>
                    <a:lnTo>
                      <a:pt x="2348" y="1888"/>
                    </a:lnTo>
                    <a:lnTo>
                      <a:pt x="2349" y="1895"/>
                    </a:lnTo>
                    <a:lnTo>
                      <a:pt x="2349" y="1899"/>
                    </a:lnTo>
                    <a:lnTo>
                      <a:pt x="2349" y="1900"/>
                    </a:lnTo>
                    <a:lnTo>
                      <a:pt x="2351" y="1902"/>
                    </a:lnTo>
                    <a:lnTo>
                      <a:pt x="2353" y="1902"/>
                    </a:lnTo>
                    <a:lnTo>
                      <a:pt x="2353" y="1900"/>
                    </a:lnTo>
                    <a:lnTo>
                      <a:pt x="2354" y="1899"/>
                    </a:lnTo>
                    <a:lnTo>
                      <a:pt x="2356" y="1890"/>
                    </a:lnTo>
                    <a:lnTo>
                      <a:pt x="2358" y="1888"/>
                    </a:lnTo>
                    <a:lnTo>
                      <a:pt x="2358" y="1885"/>
                    </a:lnTo>
                    <a:lnTo>
                      <a:pt x="2360" y="1883"/>
                    </a:lnTo>
                    <a:lnTo>
                      <a:pt x="2361" y="1882"/>
                    </a:lnTo>
                    <a:lnTo>
                      <a:pt x="2363" y="1880"/>
                    </a:lnTo>
                    <a:lnTo>
                      <a:pt x="2363" y="1880"/>
                    </a:lnTo>
                    <a:lnTo>
                      <a:pt x="2365" y="1882"/>
                    </a:lnTo>
                    <a:lnTo>
                      <a:pt x="2366" y="1883"/>
                    </a:lnTo>
                    <a:lnTo>
                      <a:pt x="2366" y="1883"/>
                    </a:lnTo>
                    <a:lnTo>
                      <a:pt x="2370" y="1883"/>
                    </a:lnTo>
                    <a:lnTo>
                      <a:pt x="2375" y="1885"/>
                    </a:lnTo>
                    <a:lnTo>
                      <a:pt x="2377" y="1887"/>
                    </a:lnTo>
                    <a:lnTo>
                      <a:pt x="2377" y="1890"/>
                    </a:lnTo>
                    <a:lnTo>
                      <a:pt x="2378" y="1893"/>
                    </a:lnTo>
                    <a:lnTo>
                      <a:pt x="2378" y="1900"/>
                    </a:lnTo>
                    <a:lnTo>
                      <a:pt x="2378" y="1899"/>
                    </a:lnTo>
                    <a:lnTo>
                      <a:pt x="2378" y="1897"/>
                    </a:lnTo>
                    <a:lnTo>
                      <a:pt x="2378" y="1895"/>
                    </a:lnTo>
                    <a:lnTo>
                      <a:pt x="2380" y="1893"/>
                    </a:lnTo>
                    <a:lnTo>
                      <a:pt x="2380" y="1890"/>
                    </a:lnTo>
                    <a:lnTo>
                      <a:pt x="2380" y="1888"/>
                    </a:lnTo>
                    <a:lnTo>
                      <a:pt x="2380" y="1885"/>
                    </a:lnTo>
                    <a:lnTo>
                      <a:pt x="2378" y="1880"/>
                    </a:lnTo>
                    <a:lnTo>
                      <a:pt x="2378" y="1878"/>
                    </a:lnTo>
                    <a:lnTo>
                      <a:pt x="2377" y="1878"/>
                    </a:lnTo>
                    <a:lnTo>
                      <a:pt x="2375" y="1878"/>
                    </a:lnTo>
                    <a:lnTo>
                      <a:pt x="2373" y="1878"/>
                    </a:lnTo>
                    <a:lnTo>
                      <a:pt x="2373" y="1876"/>
                    </a:lnTo>
                    <a:lnTo>
                      <a:pt x="2372" y="1873"/>
                    </a:lnTo>
                    <a:lnTo>
                      <a:pt x="2370" y="1866"/>
                    </a:lnTo>
                    <a:lnTo>
                      <a:pt x="2368" y="1863"/>
                    </a:lnTo>
                    <a:lnTo>
                      <a:pt x="2368" y="1863"/>
                    </a:lnTo>
                    <a:lnTo>
                      <a:pt x="2366" y="1861"/>
                    </a:lnTo>
                    <a:lnTo>
                      <a:pt x="2366" y="1861"/>
                    </a:lnTo>
                    <a:lnTo>
                      <a:pt x="2365" y="1859"/>
                    </a:lnTo>
                    <a:lnTo>
                      <a:pt x="2363" y="1858"/>
                    </a:lnTo>
                    <a:lnTo>
                      <a:pt x="2361" y="1853"/>
                    </a:lnTo>
                    <a:lnTo>
                      <a:pt x="2361" y="1853"/>
                    </a:lnTo>
                    <a:lnTo>
                      <a:pt x="2361" y="1847"/>
                    </a:lnTo>
                    <a:lnTo>
                      <a:pt x="2361" y="1842"/>
                    </a:lnTo>
                    <a:lnTo>
                      <a:pt x="2363" y="1837"/>
                    </a:lnTo>
                    <a:lnTo>
                      <a:pt x="2370" y="1818"/>
                    </a:lnTo>
                    <a:lnTo>
                      <a:pt x="2370" y="1812"/>
                    </a:lnTo>
                    <a:lnTo>
                      <a:pt x="2372" y="1810"/>
                    </a:lnTo>
                    <a:lnTo>
                      <a:pt x="2375" y="1808"/>
                    </a:lnTo>
                    <a:lnTo>
                      <a:pt x="2377" y="1807"/>
                    </a:lnTo>
                    <a:lnTo>
                      <a:pt x="2384" y="1807"/>
                    </a:lnTo>
                    <a:lnTo>
                      <a:pt x="2385" y="1807"/>
                    </a:lnTo>
                    <a:lnTo>
                      <a:pt x="2389" y="1808"/>
                    </a:lnTo>
                    <a:lnTo>
                      <a:pt x="2390" y="1808"/>
                    </a:lnTo>
                    <a:lnTo>
                      <a:pt x="2392" y="1810"/>
                    </a:lnTo>
                    <a:lnTo>
                      <a:pt x="2394" y="1813"/>
                    </a:lnTo>
                    <a:lnTo>
                      <a:pt x="2397" y="1817"/>
                    </a:lnTo>
                    <a:lnTo>
                      <a:pt x="2399" y="1818"/>
                    </a:lnTo>
                    <a:lnTo>
                      <a:pt x="2401" y="1820"/>
                    </a:lnTo>
                    <a:lnTo>
                      <a:pt x="2402" y="1825"/>
                    </a:lnTo>
                    <a:lnTo>
                      <a:pt x="2402" y="1825"/>
                    </a:lnTo>
                    <a:lnTo>
                      <a:pt x="2402" y="1820"/>
                    </a:lnTo>
                    <a:lnTo>
                      <a:pt x="2402" y="1818"/>
                    </a:lnTo>
                    <a:lnTo>
                      <a:pt x="2402" y="1818"/>
                    </a:lnTo>
                    <a:close/>
                    <a:moveTo>
                      <a:pt x="1251" y="716"/>
                    </a:moveTo>
                    <a:lnTo>
                      <a:pt x="1251" y="712"/>
                    </a:lnTo>
                    <a:lnTo>
                      <a:pt x="1252" y="709"/>
                    </a:lnTo>
                    <a:lnTo>
                      <a:pt x="1249" y="709"/>
                    </a:lnTo>
                    <a:lnTo>
                      <a:pt x="1247" y="710"/>
                    </a:lnTo>
                    <a:lnTo>
                      <a:pt x="1244" y="712"/>
                    </a:lnTo>
                    <a:lnTo>
                      <a:pt x="1244" y="714"/>
                    </a:lnTo>
                    <a:lnTo>
                      <a:pt x="1251" y="716"/>
                    </a:lnTo>
                    <a:close/>
                    <a:moveTo>
                      <a:pt x="1225" y="741"/>
                    </a:moveTo>
                    <a:lnTo>
                      <a:pt x="1225" y="741"/>
                    </a:lnTo>
                    <a:lnTo>
                      <a:pt x="1227" y="741"/>
                    </a:lnTo>
                    <a:lnTo>
                      <a:pt x="1227" y="739"/>
                    </a:lnTo>
                    <a:lnTo>
                      <a:pt x="1228" y="738"/>
                    </a:lnTo>
                    <a:lnTo>
                      <a:pt x="1227" y="736"/>
                    </a:lnTo>
                    <a:lnTo>
                      <a:pt x="1220" y="734"/>
                    </a:lnTo>
                    <a:lnTo>
                      <a:pt x="1215" y="736"/>
                    </a:lnTo>
                    <a:lnTo>
                      <a:pt x="1213" y="738"/>
                    </a:lnTo>
                    <a:lnTo>
                      <a:pt x="1220" y="739"/>
                    </a:lnTo>
                    <a:lnTo>
                      <a:pt x="1225" y="741"/>
                    </a:lnTo>
                    <a:lnTo>
                      <a:pt x="1225" y="741"/>
                    </a:lnTo>
                    <a:close/>
                    <a:moveTo>
                      <a:pt x="1382" y="194"/>
                    </a:moveTo>
                    <a:lnTo>
                      <a:pt x="1388" y="197"/>
                    </a:lnTo>
                    <a:lnTo>
                      <a:pt x="1391" y="199"/>
                    </a:lnTo>
                    <a:lnTo>
                      <a:pt x="1394" y="204"/>
                    </a:lnTo>
                    <a:lnTo>
                      <a:pt x="1410" y="213"/>
                    </a:lnTo>
                    <a:lnTo>
                      <a:pt x="1422" y="223"/>
                    </a:lnTo>
                    <a:lnTo>
                      <a:pt x="1425" y="223"/>
                    </a:lnTo>
                    <a:lnTo>
                      <a:pt x="1436" y="216"/>
                    </a:lnTo>
                    <a:lnTo>
                      <a:pt x="1439" y="211"/>
                    </a:lnTo>
                    <a:lnTo>
                      <a:pt x="1441" y="211"/>
                    </a:lnTo>
                    <a:lnTo>
                      <a:pt x="1448" y="208"/>
                    </a:lnTo>
                    <a:lnTo>
                      <a:pt x="1465" y="206"/>
                    </a:lnTo>
                    <a:lnTo>
                      <a:pt x="1489" y="197"/>
                    </a:lnTo>
                    <a:lnTo>
                      <a:pt x="1492" y="194"/>
                    </a:lnTo>
                    <a:lnTo>
                      <a:pt x="1494" y="189"/>
                    </a:lnTo>
                    <a:lnTo>
                      <a:pt x="1492" y="187"/>
                    </a:lnTo>
                    <a:lnTo>
                      <a:pt x="1490" y="184"/>
                    </a:lnTo>
                    <a:lnTo>
                      <a:pt x="1489" y="168"/>
                    </a:lnTo>
                    <a:lnTo>
                      <a:pt x="1487" y="167"/>
                    </a:lnTo>
                    <a:lnTo>
                      <a:pt x="1487" y="165"/>
                    </a:lnTo>
                    <a:lnTo>
                      <a:pt x="1489" y="155"/>
                    </a:lnTo>
                    <a:lnTo>
                      <a:pt x="1490" y="150"/>
                    </a:lnTo>
                    <a:lnTo>
                      <a:pt x="1499" y="148"/>
                    </a:lnTo>
                    <a:lnTo>
                      <a:pt x="1501" y="145"/>
                    </a:lnTo>
                    <a:lnTo>
                      <a:pt x="1502" y="145"/>
                    </a:lnTo>
                    <a:lnTo>
                      <a:pt x="1502" y="138"/>
                    </a:lnTo>
                    <a:lnTo>
                      <a:pt x="1502" y="133"/>
                    </a:lnTo>
                    <a:lnTo>
                      <a:pt x="1499" y="129"/>
                    </a:lnTo>
                    <a:lnTo>
                      <a:pt x="1494" y="127"/>
                    </a:lnTo>
                    <a:lnTo>
                      <a:pt x="1482" y="114"/>
                    </a:lnTo>
                    <a:lnTo>
                      <a:pt x="1480" y="109"/>
                    </a:lnTo>
                    <a:lnTo>
                      <a:pt x="1478" y="105"/>
                    </a:lnTo>
                    <a:lnTo>
                      <a:pt x="1477" y="100"/>
                    </a:lnTo>
                    <a:lnTo>
                      <a:pt x="1477" y="97"/>
                    </a:lnTo>
                    <a:lnTo>
                      <a:pt x="1470" y="87"/>
                    </a:lnTo>
                    <a:lnTo>
                      <a:pt x="1468" y="85"/>
                    </a:lnTo>
                    <a:lnTo>
                      <a:pt x="1466" y="83"/>
                    </a:lnTo>
                    <a:lnTo>
                      <a:pt x="1465" y="76"/>
                    </a:lnTo>
                    <a:lnTo>
                      <a:pt x="1463" y="75"/>
                    </a:lnTo>
                    <a:lnTo>
                      <a:pt x="1451" y="75"/>
                    </a:lnTo>
                    <a:lnTo>
                      <a:pt x="1449" y="85"/>
                    </a:lnTo>
                    <a:lnTo>
                      <a:pt x="1444" y="92"/>
                    </a:lnTo>
                    <a:lnTo>
                      <a:pt x="1441" y="95"/>
                    </a:lnTo>
                    <a:lnTo>
                      <a:pt x="1436" y="95"/>
                    </a:lnTo>
                    <a:lnTo>
                      <a:pt x="1430" y="99"/>
                    </a:lnTo>
                    <a:lnTo>
                      <a:pt x="1427" y="102"/>
                    </a:lnTo>
                    <a:lnTo>
                      <a:pt x="1422" y="104"/>
                    </a:lnTo>
                    <a:lnTo>
                      <a:pt x="1418" y="104"/>
                    </a:lnTo>
                    <a:lnTo>
                      <a:pt x="1417" y="105"/>
                    </a:lnTo>
                    <a:lnTo>
                      <a:pt x="1410" y="110"/>
                    </a:lnTo>
                    <a:lnTo>
                      <a:pt x="1408" y="117"/>
                    </a:lnTo>
                    <a:lnTo>
                      <a:pt x="1405" y="122"/>
                    </a:lnTo>
                    <a:lnTo>
                      <a:pt x="1403" y="124"/>
                    </a:lnTo>
                    <a:lnTo>
                      <a:pt x="1401" y="133"/>
                    </a:lnTo>
                    <a:lnTo>
                      <a:pt x="1401" y="136"/>
                    </a:lnTo>
                    <a:lnTo>
                      <a:pt x="1405" y="136"/>
                    </a:lnTo>
                    <a:lnTo>
                      <a:pt x="1415" y="134"/>
                    </a:lnTo>
                    <a:lnTo>
                      <a:pt x="1408" y="145"/>
                    </a:lnTo>
                    <a:lnTo>
                      <a:pt x="1406" y="155"/>
                    </a:lnTo>
                    <a:lnTo>
                      <a:pt x="1401" y="165"/>
                    </a:lnTo>
                    <a:lnTo>
                      <a:pt x="1394" y="168"/>
                    </a:lnTo>
                    <a:lnTo>
                      <a:pt x="1388" y="170"/>
                    </a:lnTo>
                    <a:lnTo>
                      <a:pt x="1384" y="177"/>
                    </a:lnTo>
                    <a:lnTo>
                      <a:pt x="1381" y="184"/>
                    </a:lnTo>
                    <a:lnTo>
                      <a:pt x="1382" y="194"/>
                    </a:lnTo>
                    <a:lnTo>
                      <a:pt x="1382" y="194"/>
                    </a:lnTo>
                    <a:close/>
                    <a:moveTo>
                      <a:pt x="1667" y="412"/>
                    </a:moveTo>
                    <a:lnTo>
                      <a:pt x="1679" y="417"/>
                    </a:lnTo>
                    <a:lnTo>
                      <a:pt x="1685" y="417"/>
                    </a:lnTo>
                    <a:lnTo>
                      <a:pt x="1687" y="421"/>
                    </a:lnTo>
                    <a:lnTo>
                      <a:pt x="1691" y="419"/>
                    </a:lnTo>
                    <a:lnTo>
                      <a:pt x="1692" y="414"/>
                    </a:lnTo>
                    <a:lnTo>
                      <a:pt x="1689" y="409"/>
                    </a:lnTo>
                    <a:lnTo>
                      <a:pt x="1687" y="409"/>
                    </a:lnTo>
                    <a:lnTo>
                      <a:pt x="1670" y="410"/>
                    </a:lnTo>
                    <a:lnTo>
                      <a:pt x="1667" y="412"/>
                    </a:lnTo>
                    <a:close/>
                    <a:moveTo>
                      <a:pt x="1461" y="513"/>
                    </a:moveTo>
                    <a:lnTo>
                      <a:pt x="1463" y="514"/>
                    </a:lnTo>
                    <a:lnTo>
                      <a:pt x="1465" y="516"/>
                    </a:lnTo>
                    <a:lnTo>
                      <a:pt x="1468" y="514"/>
                    </a:lnTo>
                    <a:lnTo>
                      <a:pt x="1471" y="514"/>
                    </a:lnTo>
                    <a:lnTo>
                      <a:pt x="1471" y="514"/>
                    </a:lnTo>
                    <a:lnTo>
                      <a:pt x="1471" y="513"/>
                    </a:lnTo>
                    <a:lnTo>
                      <a:pt x="1475" y="508"/>
                    </a:lnTo>
                    <a:lnTo>
                      <a:pt x="1478" y="503"/>
                    </a:lnTo>
                    <a:lnTo>
                      <a:pt x="1478" y="501"/>
                    </a:lnTo>
                    <a:lnTo>
                      <a:pt x="1477" y="497"/>
                    </a:lnTo>
                    <a:lnTo>
                      <a:pt x="1465" y="506"/>
                    </a:lnTo>
                    <a:lnTo>
                      <a:pt x="1456" y="509"/>
                    </a:lnTo>
                    <a:lnTo>
                      <a:pt x="1453" y="513"/>
                    </a:lnTo>
                    <a:lnTo>
                      <a:pt x="1454" y="513"/>
                    </a:lnTo>
                    <a:lnTo>
                      <a:pt x="1461" y="513"/>
                    </a:lnTo>
                    <a:lnTo>
                      <a:pt x="1461" y="513"/>
                    </a:lnTo>
                    <a:close/>
                    <a:moveTo>
                      <a:pt x="1352" y="95"/>
                    </a:moveTo>
                    <a:lnTo>
                      <a:pt x="1376" y="100"/>
                    </a:lnTo>
                    <a:lnTo>
                      <a:pt x="1382" y="92"/>
                    </a:lnTo>
                    <a:lnTo>
                      <a:pt x="1381" y="87"/>
                    </a:lnTo>
                    <a:lnTo>
                      <a:pt x="1372" y="85"/>
                    </a:lnTo>
                    <a:lnTo>
                      <a:pt x="1353" y="83"/>
                    </a:lnTo>
                    <a:lnTo>
                      <a:pt x="1350" y="88"/>
                    </a:lnTo>
                    <a:lnTo>
                      <a:pt x="1350" y="90"/>
                    </a:lnTo>
                    <a:lnTo>
                      <a:pt x="1352" y="95"/>
                    </a:lnTo>
                    <a:lnTo>
                      <a:pt x="1352" y="95"/>
                    </a:lnTo>
                    <a:close/>
                    <a:moveTo>
                      <a:pt x="2235" y="642"/>
                    </a:moveTo>
                    <a:lnTo>
                      <a:pt x="2236" y="641"/>
                    </a:lnTo>
                    <a:lnTo>
                      <a:pt x="2235" y="635"/>
                    </a:lnTo>
                    <a:lnTo>
                      <a:pt x="2235" y="634"/>
                    </a:lnTo>
                    <a:lnTo>
                      <a:pt x="2238" y="627"/>
                    </a:lnTo>
                    <a:lnTo>
                      <a:pt x="2238" y="625"/>
                    </a:lnTo>
                    <a:lnTo>
                      <a:pt x="2233" y="620"/>
                    </a:lnTo>
                    <a:lnTo>
                      <a:pt x="2233" y="617"/>
                    </a:lnTo>
                    <a:lnTo>
                      <a:pt x="2231" y="612"/>
                    </a:lnTo>
                    <a:lnTo>
                      <a:pt x="2230" y="608"/>
                    </a:lnTo>
                    <a:lnTo>
                      <a:pt x="2228" y="615"/>
                    </a:lnTo>
                    <a:lnTo>
                      <a:pt x="2228" y="618"/>
                    </a:lnTo>
                    <a:lnTo>
                      <a:pt x="2226" y="625"/>
                    </a:lnTo>
                    <a:lnTo>
                      <a:pt x="2228" y="629"/>
                    </a:lnTo>
                    <a:lnTo>
                      <a:pt x="2226" y="635"/>
                    </a:lnTo>
                    <a:lnTo>
                      <a:pt x="2224" y="637"/>
                    </a:lnTo>
                    <a:lnTo>
                      <a:pt x="2224" y="644"/>
                    </a:lnTo>
                    <a:lnTo>
                      <a:pt x="2230" y="644"/>
                    </a:lnTo>
                    <a:lnTo>
                      <a:pt x="2235" y="642"/>
                    </a:lnTo>
                    <a:lnTo>
                      <a:pt x="2235" y="642"/>
                    </a:lnTo>
                    <a:close/>
                    <a:moveTo>
                      <a:pt x="2255" y="656"/>
                    </a:moveTo>
                    <a:lnTo>
                      <a:pt x="2259" y="663"/>
                    </a:lnTo>
                    <a:lnTo>
                      <a:pt x="2264" y="670"/>
                    </a:lnTo>
                    <a:lnTo>
                      <a:pt x="2265" y="670"/>
                    </a:lnTo>
                    <a:lnTo>
                      <a:pt x="2267" y="671"/>
                    </a:lnTo>
                    <a:lnTo>
                      <a:pt x="2272" y="681"/>
                    </a:lnTo>
                    <a:lnTo>
                      <a:pt x="2274" y="685"/>
                    </a:lnTo>
                    <a:lnTo>
                      <a:pt x="2276" y="688"/>
                    </a:lnTo>
                    <a:lnTo>
                      <a:pt x="2289" y="695"/>
                    </a:lnTo>
                    <a:lnTo>
                      <a:pt x="2293" y="697"/>
                    </a:lnTo>
                    <a:lnTo>
                      <a:pt x="2295" y="699"/>
                    </a:lnTo>
                    <a:lnTo>
                      <a:pt x="2296" y="697"/>
                    </a:lnTo>
                    <a:lnTo>
                      <a:pt x="2300" y="695"/>
                    </a:lnTo>
                    <a:lnTo>
                      <a:pt x="2301" y="692"/>
                    </a:lnTo>
                    <a:lnTo>
                      <a:pt x="2303" y="685"/>
                    </a:lnTo>
                    <a:lnTo>
                      <a:pt x="2303" y="680"/>
                    </a:lnTo>
                    <a:lnTo>
                      <a:pt x="2305" y="676"/>
                    </a:lnTo>
                    <a:lnTo>
                      <a:pt x="2307" y="675"/>
                    </a:lnTo>
                    <a:lnTo>
                      <a:pt x="2308" y="675"/>
                    </a:lnTo>
                    <a:lnTo>
                      <a:pt x="2312" y="680"/>
                    </a:lnTo>
                    <a:lnTo>
                      <a:pt x="2317" y="683"/>
                    </a:lnTo>
                    <a:lnTo>
                      <a:pt x="2320" y="683"/>
                    </a:lnTo>
                    <a:lnTo>
                      <a:pt x="2325" y="681"/>
                    </a:lnTo>
                    <a:lnTo>
                      <a:pt x="2337" y="678"/>
                    </a:lnTo>
                    <a:lnTo>
                      <a:pt x="2341" y="676"/>
                    </a:lnTo>
                    <a:lnTo>
                      <a:pt x="2346" y="675"/>
                    </a:lnTo>
                    <a:lnTo>
                      <a:pt x="2351" y="673"/>
                    </a:lnTo>
                    <a:lnTo>
                      <a:pt x="2353" y="676"/>
                    </a:lnTo>
                    <a:lnTo>
                      <a:pt x="2354" y="680"/>
                    </a:lnTo>
                    <a:lnTo>
                      <a:pt x="2356" y="683"/>
                    </a:lnTo>
                    <a:lnTo>
                      <a:pt x="2358" y="685"/>
                    </a:lnTo>
                    <a:lnTo>
                      <a:pt x="2360" y="687"/>
                    </a:lnTo>
                    <a:lnTo>
                      <a:pt x="2363" y="685"/>
                    </a:lnTo>
                    <a:lnTo>
                      <a:pt x="2365" y="683"/>
                    </a:lnTo>
                    <a:lnTo>
                      <a:pt x="2372" y="675"/>
                    </a:lnTo>
                    <a:lnTo>
                      <a:pt x="2368" y="668"/>
                    </a:lnTo>
                    <a:lnTo>
                      <a:pt x="2363" y="664"/>
                    </a:lnTo>
                    <a:lnTo>
                      <a:pt x="2363" y="663"/>
                    </a:lnTo>
                    <a:lnTo>
                      <a:pt x="2356" y="647"/>
                    </a:lnTo>
                    <a:lnTo>
                      <a:pt x="2354" y="644"/>
                    </a:lnTo>
                    <a:lnTo>
                      <a:pt x="2353" y="639"/>
                    </a:lnTo>
                    <a:lnTo>
                      <a:pt x="2353" y="624"/>
                    </a:lnTo>
                    <a:lnTo>
                      <a:pt x="2356" y="620"/>
                    </a:lnTo>
                    <a:lnTo>
                      <a:pt x="2361" y="618"/>
                    </a:lnTo>
                    <a:lnTo>
                      <a:pt x="2368" y="618"/>
                    </a:lnTo>
                    <a:lnTo>
                      <a:pt x="2370" y="624"/>
                    </a:lnTo>
                    <a:lnTo>
                      <a:pt x="2370" y="625"/>
                    </a:lnTo>
                    <a:lnTo>
                      <a:pt x="2366" y="630"/>
                    </a:lnTo>
                    <a:lnTo>
                      <a:pt x="2365" y="632"/>
                    </a:lnTo>
                    <a:lnTo>
                      <a:pt x="2365" y="639"/>
                    </a:lnTo>
                    <a:lnTo>
                      <a:pt x="2365" y="647"/>
                    </a:lnTo>
                    <a:lnTo>
                      <a:pt x="2366" y="653"/>
                    </a:lnTo>
                    <a:lnTo>
                      <a:pt x="2368" y="656"/>
                    </a:lnTo>
                    <a:lnTo>
                      <a:pt x="2373" y="664"/>
                    </a:lnTo>
                    <a:lnTo>
                      <a:pt x="2377" y="666"/>
                    </a:lnTo>
                    <a:lnTo>
                      <a:pt x="2382" y="666"/>
                    </a:lnTo>
                    <a:lnTo>
                      <a:pt x="2389" y="670"/>
                    </a:lnTo>
                    <a:lnTo>
                      <a:pt x="2394" y="668"/>
                    </a:lnTo>
                    <a:lnTo>
                      <a:pt x="2397" y="664"/>
                    </a:lnTo>
                    <a:lnTo>
                      <a:pt x="2406" y="653"/>
                    </a:lnTo>
                    <a:lnTo>
                      <a:pt x="2404" y="649"/>
                    </a:lnTo>
                    <a:lnTo>
                      <a:pt x="2402" y="646"/>
                    </a:lnTo>
                    <a:lnTo>
                      <a:pt x="2404" y="642"/>
                    </a:lnTo>
                    <a:lnTo>
                      <a:pt x="2409" y="635"/>
                    </a:lnTo>
                    <a:lnTo>
                      <a:pt x="2414" y="632"/>
                    </a:lnTo>
                    <a:lnTo>
                      <a:pt x="2414" y="630"/>
                    </a:lnTo>
                    <a:lnTo>
                      <a:pt x="2413" y="629"/>
                    </a:lnTo>
                    <a:lnTo>
                      <a:pt x="2384" y="606"/>
                    </a:lnTo>
                    <a:lnTo>
                      <a:pt x="2380" y="606"/>
                    </a:lnTo>
                    <a:lnTo>
                      <a:pt x="2375" y="610"/>
                    </a:lnTo>
                    <a:lnTo>
                      <a:pt x="2373" y="612"/>
                    </a:lnTo>
                    <a:lnTo>
                      <a:pt x="2368" y="610"/>
                    </a:lnTo>
                    <a:lnTo>
                      <a:pt x="2363" y="606"/>
                    </a:lnTo>
                    <a:lnTo>
                      <a:pt x="2360" y="603"/>
                    </a:lnTo>
                    <a:lnTo>
                      <a:pt x="2351" y="593"/>
                    </a:lnTo>
                    <a:lnTo>
                      <a:pt x="2346" y="588"/>
                    </a:lnTo>
                    <a:lnTo>
                      <a:pt x="2341" y="586"/>
                    </a:lnTo>
                    <a:lnTo>
                      <a:pt x="2337" y="591"/>
                    </a:lnTo>
                    <a:lnTo>
                      <a:pt x="2332" y="598"/>
                    </a:lnTo>
                    <a:lnTo>
                      <a:pt x="2331" y="600"/>
                    </a:lnTo>
                    <a:lnTo>
                      <a:pt x="2331" y="601"/>
                    </a:lnTo>
                    <a:lnTo>
                      <a:pt x="2331" y="606"/>
                    </a:lnTo>
                    <a:lnTo>
                      <a:pt x="2331" y="612"/>
                    </a:lnTo>
                    <a:lnTo>
                      <a:pt x="2331" y="617"/>
                    </a:lnTo>
                    <a:lnTo>
                      <a:pt x="2331" y="620"/>
                    </a:lnTo>
                    <a:lnTo>
                      <a:pt x="2329" y="624"/>
                    </a:lnTo>
                    <a:lnTo>
                      <a:pt x="2327" y="625"/>
                    </a:lnTo>
                    <a:lnTo>
                      <a:pt x="2325" y="625"/>
                    </a:lnTo>
                    <a:lnTo>
                      <a:pt x="2324" y="624"/>
                    </a:lnTo>
                    <a:lnTo>
                      <a:pt x="2322" y="622"/>
                    </a:lnTo>
                    <a:lnTo>
                      <a:pt x="2322" y="620"/>
                    </a:lnTo>
                    <a:lnTo>
                      <a:pt x="2320" y="612"/>
                    </a:lnTo>
                    <a:lnTo>
                      <a:pt x="2317" y="610"/>
                    </a:lnTo>
                    <a:lnTo>
                      <a:pt x="2315" y="612"/>
                    </a:lnTo>
                    <a:lnTo>
                      <a:pt x="2313" y="610"/>
                    </a:lnTo>
                    <a:lnTo>
                      <a:pt x="2307" y="600"/>
                    </a:lnTo>
                    <a:lnTo>
                      <a:pt x="2303" y="595"/>
                    </a:lnTo>
                    <a:lnTo>
                      <a:pt x="2296" y="589"/>
                    </a:lnTo>
                    <a:lnTo>
                      <a:pt x="2295" y="588"/>
                    </a:lnTo>
                    <a:lnTo>
                      <a:pt x="2293" y="584"/>
                    </a:lnTo>
                    <a:lnTo>
                      <a:pt x="2291" y="581"/>
                    </a:lnTo>
                    <a:lnTo>
                      <a:pt x="2289" y="581"/>
                    </a:lnTo>
                    <a:lnTo>
                      <a:pt x="2283" y="586"/>
                    </a:lnTo>
                    <a:lnTo>
                      <a:pt x="2277" y="588"/>
                    </a:lnTo>
                    <a:lnTo>
                      <a:pt x="2276" y="589"/>
                    </a:lnTo>
                    <a:lnTo>
                      <a:pt x="2274" y="593"/>
                    </a:lnTo>
                    <a:lnTo>
                      <a:pt x="2272" y="595"/>
                    </a:lnTo>
                    <a:lnTo>
                      <a:pt x="2269" y="595"/>
                    </a:lnTo>
                    <a:lnTo>
                      <a:pt x="2267" y="598"/>
                    </a:lnTo>
                    <a:lnTo>
                      <a:pt x="2265" y="600"/>
                    </a:lnTo>
                    <a:lnTo>
                      <a:pt x="2264" y="603"/>
                    </a:lnTo>
                    <a:lnTo>
                      <a:pt x="2265" y="610"/>
                    </a:lnTo>
                    <a:lnTo>
                      <a:pt x="2267" y="615"/>
                    </a:lnTo>
                    <a:lnTo>
                      <a:pt x="2262" y="613"/>
                    </a:lnTo>
                    <a:lnTo>
                      <a:pt x="2260" y="617"/>
                    </a:lnTo>
                    <a:lnTo>
                      <a:pt x="2259" y="630"/>
                    </a:lnTo>
                    <a:lnTo>
                      <a:pt x="2260" y="647"/>
                    </a:lnTo>
                    <a:lnTo>
                      <a:pt x="2257" y="647"/>
                    </a:lnTo>
                    <a:lnTo>
                      <a:pt x="2254" y="646"/>
                    </a:lnTo>
                    <a:lnTo>
                      <a:pt x="2254" y="649"/>
                    </a:lnTo>
                    <a:lnTo>
                      <a:pt x="2254" y="653"/>
                    </a:lnTo>
                    <a:lnTo>
                      <a:pt x="2255" y="656"/>
                    </a:lnTo>
                    <a:lnTo>
                      <a:pt x="2255" y="656"/>
                    </a:lnTo>
                    <a:close/>
                    <a:moveTo>
                      <a:pt x="2709" y="947"/>
                    </a:moveTo>
                    <a:lnTo>
                      <a:pt x="2710" y="946"/>
                    </a:lnTo>
                    <a:lnTo>
                      <a:pt x="2709" y="942"/>
                    </a:lnTo>
                    <a:lnTo>
                      <a:pt x="2707" y="941"/>
                    </a:lnTo>
                    <a:lnTo>
                      <a:pt x="2705" y="939"/>
                    </a:lnTo>
                    <a:lnTo>
                      <a:pt x="2705" y="941"/>
                    </a:lnTo>
                    <a:lnTo>
                      <a:pt x="2705" y="944"/>
                    </a:lnTo>
                    <a:lnTo>
                      <a:pt x="2705" y="946"/>
                    </a:lnTo>
                    <a:lnTo>
                      <a:pt x="2709" y="947"/>
                    </a:lnTo>
                    <a:lnTo>
                      <a:pt x="2709" y="947"/>
                    </a:lnTo>
                    <a:close/>
                    <a:moveTo>
                      <a:pt x="2490" y="542"/>
                    </a:moveTo>
                    <a:lnTo>
                      <a:pt x="2490" y="535"/>
                    </a:lnTo>
                    <a:lnTo>
                      <a:pt x="2493" y="533"/>
                    </a:lnTo>
                    <a:lnTo>
                      <a:pt x="2479" y="535"/>
                    </a:lnTo>
                    <a:lnTo>
                      <a:pt x="2474" y="542"/>
                    </a:lnTo>
                    <a:lnTo>
                      <a:pt x="2473" y="543"/>
                    </a:lnTo>
                    <a:lnTo>
                      <a:pt x="2488" y="543"/>
                    </a:lnTo>
                    <a:lnTo>
                      <a:pt x="2490" y="542"/>
                    </a:lnTo>
                    <a:lnTo>
                      <a:pt x="2490" y="542"/>
                    </a:lnTo>
                    <a:close/>
                    <a:moveTo>
                      <a:pt x="2445" y="668"/>
                    </a:moveTo>
                    <a:lnTo>
                      <a:pt x="2449" y="673"/>
                    </a:lnTo>
                    <a:lnTo>
                      <a:pt x="2452" y="675"/>
                    </a:lnTo>
                    <a:lnTo>
                      <a:pt x="2459" y="676"/>
                    </a:lnTo>
                    <a:lnTo>
                      <a:pt x="2461" y="678"/>
                    </a:lnTo>
                    <a:lnTo>
                      <a:pt x="2466" y="683"/>
                    </a:lnTo>
                    <a:lnTo>
                      <a:pt x="2467" y="685"/>
                    </a:lnTo>
                    <a:lnTo>
                      <a:pt x="2471" y="687"/>
                    </a:lnTo>
                    <a:lnTo>
                      <a:pt x="2486" y="690"/>
                    </a:lnTo>
                    <a:lnTo>
                      <a:pt x="2496" y="690"/>
                    </a:lnTo>
                    <a:lnTo>
                      <a:pt x="2502" y="688"/>
                    </a:lnTo>
                    <a:lnTo>
                      <a:pt x="2510" y="683"/>
                    </a:lnTo>
                    <a:lnTo>
                      <a:pt x="2515" y="678"/>
                    </a:lnTo>
                    <a:lnTo>
                      <a:pt x="2517" y="676"/>
                    </a:lnTo>
                    <a:lnTo>
                      <a:pt x="2520" y="661"/>
                    </a:lnTo>
                    <a:lnTo>
                      <a:pt x="2519" y="661"/>
                    </a:lnTo>
                    <a:lnTo>
                      <a:pt x="2517" y="661"/>
                    </a:lnTo>
                    <a:lnTo>
                      <a:pt x="2515" y="664"/>
                    </a:lnTo>
                    <a:lnTo>
                      <a:pt x="2514" y="666"/>
                    </a:lnTo>
                    <a:lnTo>
                      <a:pt x="2512" y="663"/>
                    </a:lnTo>
                    <a:lnTo>
                      <a:pt x="2510" y="661"/>
                    </a:lnTo>
                    <a:lnTo>
                      <a:pt x="2507" y="656"/>
                    </a:lnTo>
                    <a:lnTo>
                      <a:pt x="2496" y="654"/>
                    </a:lnTo>
                    <a:lnTo>
                      <a:pt x="2486" y="653"/>
                    </a:lnTo>
                    <a:lnTo>
                      <a:pt x="2483" y="656"/>
                    </a:lnTo>
                    <a:lnTo>
                      <a:pt x="2478" y="656"/>
                    </a:lnTo>
                    <a:lnTo>
                      <a:pt x="2474" y="653"/>
                    </a:lnTo>
                    <a:lnTo>
                      <a:pt x="2476" y="649"/>
                    </a:lnTo>
                    <a:lnTo>
                      <a:pt x="2476" y="647"/>
                    </a:lnTo>
                    <a:lnTo>
                      <a:pt x="2476" y="644"/>
                    </a:lnTo>
                    <a:lnTo>
                      <a:pt x="2474" y="642"/>
                    </a:lnTo>
                    <a:lnTo>
                      <a:pt x="2455" y="639"/>
                    </a:lnTo>
                    <a:lnTo>
                      <a:pt x="2455" y="641"/>
                    </a:lnTo>
                    <a:lnTo>
                      <a:pt x="2447" y="646"/>
                    </a:lnTo>
                    <a:lnTo>
                      <a:pt x="2442" y="646"/>
                    </a:lnTo>
                    <a:lnTo>
                      <a:pt x="2442" y="641"/>
                    </a:lnTo>
                    <a:lnTo>
                      <a:pt x="2442" y="634"/>
                    </a:lnTo>
                    <a:lnTo>
                      <a:pt x="2438" y="629"/>
                    </a:lnTo>
                    <a:lnTo>
                      <a:pt x="2435" y="630"/>
                    </a:lnTo>
                    <a:lnTo>
                      <a:pt x="2433" y="637"/>
                    </a:lnTo>
                    <a:lnTo>
                      <a:pt x="2431" y="644"/>
                    </a:lnTo>
                    <a:lnTo>
                      <a:pt x="2431" y="651"/>
                    </a:lnTo>
                    <a:lnTo>
                      <a:pt x="2430" y="658"/>
                    </a:lnTo>
                    <a:lnTo>
                      <a:pt x="2440" y="664"/>
                    </a:lnTo>
                    <a:lnTo>
                      <a:pt x="2445" y="668"/>
                    </a:lnTo>
                    <a:lnTo>
                      <a:pt x="2445" y="668"/>
                    </a:lnTo>
                    <a:close/>
                    <a:moveTo>
                      <a:pt x="2560" y="586"/>
                    </a:moveTo>
                    <a:lnTo>
                      <a:pt x="2560" y="583"/>
                    </a:lnTo>
                    <a:lnTo>
                      <a:pt x="2558" y="581"/>
                    </a:lnTo>
                    <a:lnTo>
                      <a:pt x="2558" y="581"/>
                    </a:lnTo>
                    <a:lnTo>
                      <a:pt x="2555" y="583"/>
                    </a:lnTo>
                    <a:lnTo>
                      <a:pt x="2553" y="584"/>
                    </a:lnTo>
                    <a:lnTo>
                      <a:pt x="2558" y="589"/>
                    </a:lnTo>
                    <a:lnTo>
                      <a:pt x="2560" y="586"/>
                    </a:lnTo>
                    <a:lnTo>
                      <a:pt x="2560" y="586"/>
                    </a:lnTo>
                    <a:close/>
                    <a:moveTo>
                      <a:pt x="3058" y="946"/>
                    </a:moveTo>
                    <a:lnTo>
                      <a:pt x="3058" y="946"/>
                    </a:lnTo>
                    <a:lnTo>
                      <a:pt x="3065" y="942"/>
                    </a:lnTo>
                    <a:lnTo>
                      <a:pt x="3073" y="942"/>
                    </a:lnTo>
                    <a:lnTo>
                      <a:pt x="3078" y="937"/>
                    </a:lnTo>
                    <a:lnTo>
                      <a:pt x="3080" y="935"/>
                    </a:lnTo>
                    <a:lnTo>
                      <a:pt x="3085" y="937"/>
                    </a:lnTo>
                    <a:lnTo>
                      <a:pt x="3090" y="941"/>
                    </a:lnTo>
                    <a:lnTo>
                      <a:pt x="3092" y="941"/>
                    </a:lnTo>
                    <a:lnTo>
                      <a:pt x="3097" y="939"/>
                    </a:lnTo>
                    <a:lnTo>
                      <a:pt x="3109" y="935"/>
                    </a:lnTo>
                    <a:lnTo>
                      <a:pt x="3118" y="934"/>
                    </a:lnTo>
                    <a:lnTo>
                      <a:pt x="3123" y="932"/>
                    </a:lnTo>
                    <a:lnTo>
                      <a:pt x="3128" y="925"/>
                    </a:lnTo>
                    <a:lnTo>
                      <a:pt x="3128" y="922"/>
                    </a:lnTo>
                    <a:lnTo>
                      <a:pt x="3128" y="920"/>
                    </a:lnTo>
                    <a:lnTo>
                      <a:pt x="3126" y="918"/>
                    </a:lnTo>
                    <a:lnTo>
                      <a:pt x="3123" y="915"/>
                    </a:lnTo>
                    <a:lnTo>
                      <a:pt x="3119" y="912"/>
                    </a:lnTo>
                    <a:lnTo>
                      <a:pt x="3118" y="910"/>
                    </a:lnTo>
                    <a:lnTo>
                      <a:pt x="3116" y="908"/>
                    </a:lnTo>
                    <a:lnTo>
                      <a:pt x="3114" y="906"/>
                    </a:lnTo>
                    <a:lnTo>
                      <a:pt x="3113" y="905"/>
                    </a:lnTo>
                    <a:lnTo>
                      <a:pt x="3111" y="903"/>
                    </a:lnTo>
                    <a:lnTo>
                      <a:pt x="3102" y="901"/>
                    </a:lnTo>
                    <a:lnTo>
                      <a:pt x="3101" y="900"/>
                    </a:lnTo>
                    <a:lnTo>
                      <a:pt x="3097" y="900"/>
                    </a:lnTo>
                    <a:lnTo>
                      <a:pt x="3095" y="901"/>
                    </a:lnTo>
                    <a:lnTo>
                      <a:pt x="3092" y="901"/>
                    </a:lnTo>
                    <a:lnTo>
                      <a:pt x="3089" y="901"/>
                    </a:lnTo>
                    <a:lnTo>
                      <a:pt x="3087" y="901"/>
                    </a:lnTo>
                    <a:lnTo>
                      <a:pt x="3083" y="903"/>
                    </a:lnTo>
                    <a:lnTo>
                      <a:pt x="3080" y="903"/>
                    </a:lnTo>
                    <a:lnTo>
                      <a:pt x="3078" y="905"/>
                    </a:lnTo>
                    <a:lnTo>
                      <a:pt x="3075" y="908"/>
                    </a:lnTo>
                    <a:lnTo>
                      <a:pt x="3071" y="908"/>
                    </a:lnTo>
                    <a:lnTo>
                      <a:pt x="3066" y="917"/>
                    </a:lnTo>
                    <a:lnTo>
                      <a:pt x="3059" y="922"/>
                    </a:lnTo>
                    <a:lnTo>
                      <a:pt x="3058" y="925"/>
                    </a:lnTo>
                    <a:lnTo>
                      <a:pt x="3054" y="929"/>
                    </a:lnTo>
                    <a:lnTo>
                      <a:pt x="3054" y="932"/>
                    </a:lnTo>
                    <a:lnTo>
                      <a:pt x="3054" y="935"/>
                    </a:lnTo>
                    <a:lnTo>
                      <a:pt x="3058" y="946"/>
                    </a:lnTo>
                    <a:lnTo>
                      <a:pt x="3058" y="946"/>
                    </a:lnTo>
                    <a:close/>
                    <a:moveTo>
                      <a:pt x="2717" y="1038"/>
                    </a:moveTo>
                    <a:lnTo>
                      <a:pt x="2717" y="1041"/>
                    </a:lnTo>
                    <a:lnTo>
                      <a:pt x="2719" y="1043"/>
                    </a:lnTo>
                    <a:lnTo>
                      <a:pt x="2722" y="1045"/>
                    </a:lnTo>
                    <a:lnTo>
                      <a:pt x="2724" y="1048"/>
                    </a:lnTo>
                    <a:lnTo>
                      <a:pt x="2724" y="1050"/>
                    </a:lnTo>
                    <a:lnTo>
                      <a:pt x="2724" y="1053"/>
                    </a:lnTo>
                    <a:lnTo>
                      <a:pt x="2724" y="1053"/>
                    </a:lnTo>
                    <a:lnTo>
                      <a:pt x="2726" y="1051"/>
                    </a:lnTo>
                    <a:lnTo>
                      <a:pt x="2726" y="1050"/>
                    </a:lnTo>
                    <a:lnTo>
                      <a:pt x="2726" y="1046"/>
                    </a:lnTo>
                    <a:lnTo>
                      <a:pt x="2722" y="1041"/>
                    </a:lnTo>
                    <a:lnTo>
                      <a:pt x="2722" y="1038"/>
                    </a:lnTo>
                    <a:lnTo>
                      <a:pt x="2722" y="1031"/>
                    </a:lnTo>
                    <a:lnTo>
                      <a:pt x="2722" y="1028"/>
                    </a:lnTo>
                    <a:lnTo>
                      <a:pt x="2722" y="1026"/>
                    </a:lnTo>
                    <a:lnTo>
                      <a:pt x="2726" y="1024"/>
                    </a:lnTo>
                    <a:lnTo>
                      <a:pt x="2728" y="1021"/>
                    </a:lnTo>
                    <a:lnTo>
                      <a:pt x="2728" y="1016"/>
                    </a:lnTo>
                    <a:lnTo>
                      <a:pt x="2726" y="1014"/>
                    </a:lnTo>
                    <a:lnTo>
                      <a:pt x="2726" y="1012"/>
                    </a:lnTo>
                    <a:lnTo>
                      <a:pt x="2724" y="1016"/>
                    </a:lnTo>
                    <a:lnTo>
                      <a:pt x="2722" y="1019"/>
                    </a:lnTo>
                    <a:lnTo>
                      <a:pt x="2717" y="1022"/>
                    </a:lnTo>
                    <a:lnTo>
                      <a:pt x="2717" y="1026"/>
                    </a:lnTo>
                    <a:lnTo>
                      <a:pt x="2719" y="1029"/>
                    </a:lnTo>
                    <a:lnTo>
                      <a:pt x="2717" y="1038"/>
                    </a:lnTo>
                    <a:lnTo>
                      <a:pt x="2717" y="1038"/>
                    </a:lnTo>
                    <a:close/>
                    <a:moveTo>
                      <a:pt x="2849" y="1005"/>
                    </a:moveTo>
                    <a:lnTo>
                      <a:pt x="2852" y="1009"/>
                    </a:lnTo>
                    <a:lnTo>
                      <a:pt x="2856" y="1012"/>
                    </a:lnTo>
                    <a:lnTo>
                      <a:pt x="2868" y="1017"/>
                    </a:lnTo>
                    <a:lnTo>
                      <a:pt x="2873" y="1016"/>
                    </a:lnTo>
                    <a:lnTo>
                      <a:pt x="2875" y="1016"/>
                    </a:lnTo>
                    <a:lnTo>
                      <a:pt x="2875" y="1014"/>
                    </a:lnTo>
                    <a:lnTo>
                      <a:pt x="2875" y="1007"/>
                    </a:lnTo>
                    <a:lnTo>
                      <a:pt x="2876" y="1005"/>
                    </a:lnTo>
                    <a:lnTo>
                      <a:pt x="2876" y="1005"/>
                    </a:lnTo>
                    <a:lnTo>
                      <a:pt x="2878" y="1002"/>
                    </a:lnTo>
                    <a:lnTo>
                      <a:pt x="2876" y="1000"/>
                    </a:lnTo>
                    <a:lnTo>
                      <a:pt x="2876" y="1000"/>
                    </a:lnTo>
                    <a:lnTo>
                      <a:pt x="2858" y="992"/>
                    </a:lnTo>
                    <a:lnTo>
                      <a:pt x="2854" y="992"/>
                    </a:lnTo>
                    <a:lnTo>
                      <a:pt x="2851" y="995"/>
                    </a:lnTo>
                    <a:lnTo>
                      <a:pt x="2847" y="999"/>
                    </a:lnTo>
                    <a:lnTo>
                      <a:pt x="2846" y="1000"/>
                    </a:lnTo>
                    <a:lnTo>
                      <a:pt x="2846" y="1002"/>
                    </a:lnTo>
                    <a:lnTo>
                      <a:pt x="2847" y="1004"/>
                    </a:lnTo>
                    <a:lnTo>
                      <a:pt x="2849" y="1005"/>
                    </a:lnTo>
                    <a:close/>
                    <a:moveTo>
                      <a:pt x="1778" y="552"/>
                    </a:moveTo>
                    <a:lnTo>
                      <a:pt x="1779" y="554"/>
                    </a:lnTo>
                    <a:lnTo>
                      <a:pt x="1781" y="557"/>
                    </a:lnTo>
                    <a:lnTo>
                      <a:pt x="1785" y="560"/>
                    </a:lnTo>
                    <a:lnTo>
                      <a:pt x="1785" y="560"/>
                    </a:lnTo>
                    <a:lnTo>
                      <a:pt x="1785" y="557"/>
                    </a:lnTo>
                    <a:lnTo>
                      <a:pt x="1786" y="555"/>
                    </a:lnTo>
                    <a:lnTo>
                      <a:pt x="1786" y="555"/>
                    </a:lnTo>
                    <a:lnTo>
                      <a:pt x="1786" y="552"/>
                    </a:lnTo>
                    <a:lnTo>
                      <a:pt x="1783" y="547"/>
                    </a:lnTo>
                    <a:lnTo>
                      <a:pt x="1781" y="543"/>
                    </a:lnTo>
                    <a:lnTo>
                      <a:pt x="1779" y="547"/>
                    </a:lnTo>
                    <a:lnTo>
                      <a:pt x="1774" y="545"/>
                    </a:lnTo>
                    <a:lnTo>
                      <a:pt x="1774" y="545"/>
                    </a:lnTo>
                    <a:lnTo>
                      <a:pt x="1774" y="547"/>
                    </a:lnTo>
                    <a:lnTo>
                      <a:pt x="1778" y="552"/>
                    </a:lnTo>
                    <a:lnTo>
                      <a:pt x="1778" y="552"/>
                    </a:lnTo>
                    <a:close/>
                    <a:moveTo>
                      <a:pt x="2224" y="733"/>
                    </a:moveTo>
                    <a:lnTo>
                      <a:pt x="2228" y="736"/>
                    </a:lnTo>
                    <a:lnTo>
                      <a:pt x="2230" y="739"/>
                    </a:lnTo>
                    <a:lnTo>
                      <a:pt x="2236" y="750"/>
                    </a:lnTo>
                    <a:lnTo>
                      <a:pt x="2238" y="753"/>
                    </a:lnTo>
                    <a:lnTo>
                      <a:pt x="2240" y="750"/>
                    </a:lnTo>
                    <a:lnTo>
                      <a:pt x="2240" y="745"/>
                    </a:lnTo>
                    <a:lnTo>
                      <a:pt x="2236" y="738"/>
                    </a:lnTo>
                    <a:lnTo>
                      <a:pt x="2228" y="729"/>
                    </a:lnTo>
                    <a:lnTo>
                      <a:pt x="2223" y="726"/>
                    </a:lnTo>
                    <a:lnTo>
                      <a:pt x="2224" y="731"/>
                    </a:lnTo>
                    <a:lnTo>
                      <a:pt x="2224" y="733"/>
                    </a:lnTo>
                    <a:close/>
                    <a:moveTo>
                      <a:pt x="2014" y="755"/>
                    </a:moveTo>
                    <a:lnTo>
                      <a:pt x="2016" y="755"/>
                    </a:lnTo>
                    <a:lnTo>
                      <a:pt x="2017" y="751"/>
                    </a:lnTo>
                    <a:lnTo>
                      <a:pt x="2017" y="751"/>
                    </a:lnTo>
                    <a:lnTo>
                      <a:pt x="2016" y="750"/>
                    </a:lnTo>
                    <a:lnTo>
                      <a:pt x="2012" y="748"/>
                    </a:lnTo>
                    <a:lnTo>
                      <a:pt x="2011" y="750"/>
                    </a:lnTo>
                    <a:lnTo>
                      <a:pt x="2011" y="751"/>
                    </a:lnTo>
                    <a:lnTo>
                      <a:pt x="2012" y="753"/>
                    </a:lnTo>
                    <a:lnTo>
                      <a:pt x="2014" y="755"/>
                    </a:lnTo>
                    <a:close/>
                    <a:moveTo>
                      <a:pt x="2307" y="784"/>
                    </a:moveTo>
                    <a:lnTo>
                      <a:pt x="2308" y="789"/>
                    </a:lnTo>
                    <a:lnTo>
                      <a:pt x="2310" y="789"/>
                    </a:lnTo>
                    <a:lnTo>
                      <a:pt x="2313" y="787"/>
                    </a:lnTo>
                    <a:lnTo>
                      <a:pt x="2320" y="782"/>
                    </a:lnTo>
                    <a:lnTo>
                      <a:pt x="2325" y="782"/>
                    </a:lnTo>
                    <a:lnTo>
                      <a:pt x="2327" y="782"/>
                    </a:lnTo>
                    <a:lnTo>
                      <a:pt x="2334" y="785"/>
                    </a:lnTo>
                    <a:lnTo>
                      <a:pt x="2342" y="791"/>
                    </a:lnTo>
                    <a:lnTo>
                      <a:pt x="2353" y="792"/>
                    </a:lnTo>
                    <a:lnTo>
                      <a:pt x="2358" y="796"/>
                    </a:lnTo>
                    <a:lnTo>
                      <a:pt x="2361" y="796"/>
                    </a:lnTo>
                    <a:lnTo>
                      <a:pt x="2366" y="796"/>
                    </a:lnTo>
                    <a:lnTo>
                      <a:pt x="2373" y="797"/>
                    </a:lnTo>
                    <a:lnTo>
                      <a:pt x="2378" y="796"/>
                    </a:lnTo>
                    <a:lnTo>
                      <a:pt x="2378" y="796"/>
                    </a:lnTo>
                    <a:lnTo>
                      <a:pt x="2378" y="782"/>
                    </a:lnTo>
                    <a:lnTo>
                      <a:pt x="2378" y="777"/>
                    </a:lnTo>
                    <a:lnTo>
                      <a:pt x="2377" y="774"/>
                    </a:lnTo>
                    <a:lnTo>
                      <a:pt x="2363" y="758"/>
                    </a:lnTo>
                    <a:lnTo>
                      <a:pt x="2360" y="755"/>
                    </a:lnTo>
                    <a:lnTo>
                      <a:pt x="2354" y="751"/>
                    </a:lnTo>
                    <a:lnTo>
                      <a:pt x="2349" y="750"/>
                    </a:lnTo>
                    <a:lnTo>
                      <a:pt x="2344" y="751"/>
                    </a:lnTo>
                    <a:lnTo>
                      <a:pt x="2337" y="753"/>
                    </a:lnTo>
                    <a:lnTo>
                      <a:pt x="2336" y="753"/>
                    </a:lnTo>
                    <a:lnTo>
                      <a:pt x="2332" y="753"/>
                    </a:lnTo>
                    <a:lnTo>
                      <a:pt x="2331" y="756"/>
                    </a:lnTo>
                    <a:lnTo>
                      <a:pt x="2329" y="760"/>
                    </a:lnTo>
                    <a:lnTo>
                      <a:pt x="2325" y="770"/>
                    </a:lnTo>
                    <a:lnTo>
                      <a:pt x="2324" y="774"/>
                    </a:lnTo>
                    <a:lnTo>
                      <a:pt x="2319" y="780"/>
                    </a:lnTo>
                    <a:lnTo>
                      <a:pt x="2315" y="782"/>
                    </a:lnTo>
                    <a:lnTo>
                      <a:pt x="2310" y="782"/>
                    </a:lnTo>
                    <a:lnTo>
                      <a:pt x="2307" y="784"/>
                    </a:lnTo>
                    <a:lnTo>
                      <a:pt x="2307" y="784"/>
                    </a:lnTo>
                    <a:close/>
                    <a:moveTo>
                      <a:pt x="1928" y="809"/>
                    </a:moveTo>
                    <a:lnTo>
                      <a:pt x="1934" y="806"/>
                    </a:lnTo>
                    <a:lnTo>
                      <a:pt x="1932" y="804"/>
                    </a:lnTo>
                    <a:lnTo>
                      <a:pt x="1930" y="801"/>
                    </a:lnTo>
                    <a:lnTo>
                      <a:pt x="1927" y="801"/>
                    </a:lnTo>
                    <a:lnTo>
                      <a:pt x="1923" y="801"/>
                    </a:lnTo>
                    <a:lnTo>
                      <a:pt x="1922" y="804"/>
                    </a:lnTo>
                    <a:lnTo>
                      <a:pt x="1923" y="809"/>
                    </a:lnTo>
                    <a:lnTo>
                      <a:pt x="1928" y="809"/>
                    </a:lnTo>
                    <a:lnTo>
                      <a:pt x="1928" y="809"/>
                    </a:lnTo>
                    <a:close/>
                    <a:moveTo>
                      <a:pt x="2320" y="750"/>
                    </a:moveTo>
                    <a:lnTo>
                      <a:pt x="2322" y="750"/>
                    </a:lnTo>
                    <a:lnTo>
                      <a:pt x="2332" y="745"/>
                    </a:lnTo>
                    <a:lnTo>
                      <a:pt x="2332" y="741"/>
                    </a:lnTo>
                    <a:lnTo>
                      <a:pt x="2334" y="733"/>
                    </a:lnTo>
                    <a:lnTo>
                      <a:pt x="2332" y="729"/>
                    </a:lnTo>
                    <a:lnTo>
                      <a:pt x="2332" y="728"/>
                    </a:lnTo>
                    <a:lnTo>
                      <a:pt x="2331" y="726"/>
                    </a:lnTo>
                    <a:lnTo>
                      <a:pt x="2329" y="726"/>
                    </a:lnTo>
                    <a:lnTo>
                      <a:pt x="2320" y="726"/>
                    </a:lnTo>
                    <a:lnTo>
                      <a:pt x="2319" y="726"/>
                    </a:lnTo>
                    <a:lnTo>
                      <a:pt x="2315" y="728"/>
                    </a:lnTo>
                    <a:lnTo>
                      <a:pt x="2313" y="731"/>
                    </a:lnTo>
                    <a:lnTo>
                      <a:pt x="2315" y="745"/>
                    </a:lnTo>
                    <a:lnTo>
                      <a:pt x="2320" y="750"/>
                    </a:lnTo>
                    <a:close/>
                    <a:moveTo>
                      <a:pt x="1206" y="739"/>
                    </a:moveTo>
                    <a:lnTo>
                      <a:pt x="1210" y="741"/>
                    </a:lnTo>
                    <a:lnTo>
                      <a:pt x="1211" y="738"/>
                    </a:lnTo>
                    <a:lnTo>
                      <a:pt x="1211" y="736"/>
                    </a:lnTo>
                    <a:lnTo>
                      <a:pt x="1210" y="734"/>
                    </a:lnTo>
                    <a:lnTo>
                      <a:pt x="1208" y="733"/>
                    </a:lnTo>
                    <a:lnTo>
                      <a:pt x="1205" y="734"/>
                    </a:lnTo>
                    <a:lnTo>
                      <a:pt x="1205" y="736"/>
                    </a:lnTo>
                    <a:lnTo>
                      <a:pt x="1205" y="738"/>
                    </a:lnTo>
                    <a:lnTo>
                      <a:pt x="1206" y="739"/>
                    </a:lnTo>
                    <a:lnTo>
                      <a:pt x="1206" y="739"/>
                    </a:lnTo>
                    <a:close/>
                    <a:moveTo>
                      <a:pt x="2271" y="900"/>
                    </a:moveTo>
                    <a:lnTo>
                      <a:pt x="2260" y="901"/>
                    </a:lnTo>
                    <a:lnTo>
                      <a:pt x="2257" y="903"/>
                    </a:lnTo>
                    <a:lnTo>
                      <a:pt x="2257" y="903"/>
                    </a:lnTo>
                    <a:lnTo>
                      <a:pt x="2255" y="903"/>
                    </a:lnTo>
                    <a:lnTo>
                      <a:pt x="2255" y="905"/>
                    </a:lnTo>
                    <a:lnTo>
                      <a:pt x="2255" y="906"/>
                    </a:lnTo>
                    <a:lnTo>
                      <a:pt x="2260" y="908"/>
                    </a:lnTo>
                    <a:lnTo>
                      <a:pt x="2260" y="908"/>
                    </a:lnTo>
                    <a:lnTo>
                      <a:pt x="2262" y="906"/>
                    </a:lnTo>
                    <a:lnTo>
                      <a:pt x="2264" y="906"/>
                    </a:lnTo>
                    <a:lnTo>
                      <a:pt x="2264" y="908"/>
                    </a:lnTo>
                    <a:lnTo>
                      <a:pt x="2265" y="910"/>
                    </a:lnTo>
                    <a:lnTo>
                      <a:pt x="2269" y="910"/>
                    </a:lnTo>
                    <a:lnTo>
                      <a:pt x="2272" y="905"/>
                    </a:lnTo>
                    <a:lnTo>
                      <a:pt x="2272" y="903"/>
                    </a:lnTo>
                    <a:lnTo>
                      <a:pt x="2271" y="901"/>
                    </a:lnTo>
                    <a:lnTo>
                      <a:pt x="2271" y="900"/>
                    </a:lnTo>
                    <a:lnTo>
                      <a:pt x="2271" y="900"/>
                    </a:lnTo>
                    <a:close/>
                    <a:moveTo>
                      <a:pt x="1338" y="499"/>
                    </a:moveTo>
                    <a:lnTo>
                      <a:pt x="1341" y="497"/>
                    </a:lnTo>
                    <a:lnTo>
                      <a:pt x="1345" y="492"/>
                    </a:lnTo>
                    <a:lnTo>
                      <a:pt x="1345" y="491"/>
                    </a:lnTo>
                    <a:lnTo>
                      <a:pt x="1345" y="487"/>
                    </a:lnTo>
                    <a:lnTo>
                      <a:pt x="1338" y="489"/>
                    </a:lnTo>
                    <a:lnTo>
                      <a:pt x="1336" y="491"/>
                    </a:lnTo>
                    <a:lnTo>
                      <a:pt x="1335" y="496"/>
                    </a:lnTo>
                    <a:lnTo>
                      <a:pt x="1336" y="496"/>
                    </a:lnTo>
                    <a:lnTo>
                      <a:pt x="1338" y="499"/>
                    </a:lnTo>
                    <a:lnTo>
                      <a:pt x="1338" y="499"/>
                    </a:lnTo>
                    <a:close/>
                    <a:moveTo>
                      <a:pt x="2820" y="1631"/>
                    </a:moveTo>
                    <a:lnTo>
                      <a:pt x="2820" y="1629"/>
                    </a:lnTo>
                    <a:lnTo>
                      <a:pt x="2816" y="1624"/>
                    </a:lnTo>
                    <a:lnTo>
                      <a:pt x="2816" y="1621"/>
                    </a:lnTo>
                    <a:lnTo>
                      <a:pt x="2816" y="1619"/>
                    </a:lnTo>
                    <a:lnTo>
                      <a:pt x="2815" y="1619"/>
                    </a:lnTo>
                    <a:lnTo>
                      <a:pt x="2810" y="1617"/>
                    </a:lnTo>
                    <a:lnTo>
                      <a:pt x="2808" y="1619"/>
                    </a:lnTo>
                    <a:lnTo>
                      <a:pt x="2806" y="1619"/>
                    </a:lnTo>
                    <a:lnTo>
                      <a:pt x="2811" y="1622"/>
                    </a:lnTo>
                    <a:lnTo>
                      <a:pt x="2813" y="1624"/>
                    </a:lnTo>
                    <a:lnTo>
                      <a:pt x="2813" y="1626"/>
                    </a:lnTo>
                    <a:lnTo>
                      <a:pt x="2813" y="1628"/>
                    </a:lnTo>
                    <a:lnTo>
                      <a:pt x="2816" y="1631"/>
                    </a:lnTo>
                    <a:lnTo>
                      <a:pt x="2818" y="1634"/>
                    </a:lnTo>
                    <a:lnTo>
                      <a:pt x="2818" y="1634"/>
                    </a:lnTo>
                    <a:lnTo>
                      <a:pt x="2820" y="1634"/>
                    </a:lnTo>
                    <a:lnTo>
                      <a:pt x="2822" y="1638"/>
                    </a:lnTo>
                    <a:lnTo>
                      <a:pt x="2823" y="1639"/>
                    </a:lnTo>
                    <a:lnTo>
                      <a:pt x="2823" y="1634"/>
                    </a:lnTo>
                    <a:lnTo>
                      <a:pt x="2823" y="1633"/>
                    </a:lnTo>
                    <a:lnTo>
                      <a:pt x="2820" y="1631"/>
                    </a:lnTo>
                    <a:lnTo>
                      <a:pt x="2820" y="1631"/>
                    </a:lnTo>
                    <a:close/>
                    <a:moveTo>
                      <a:pt x="2592" y="1805"/>
                    </a:moveTo>
                    <a:lnTo>
                      <a:pt x="2592" y="1807"/>
                    </a:lnTo>
                    <a:lnTo>
                      <a:pt x="2594" y="1808"/>
                    </a:lnTo>
                    <a:lnTo>
                      <a:pt x="2596" y="1807"/>
                    </a:lnTo>
                    <a:lnTo>
                      <a:pt x="2597" y="1805"/>
                    </a:lnTo>
                    <a:lnTo>
                      <a:pt x="2596" y="1801"/>
                    </a:lnTo>
                    <a:lnTo>
                      <a:pt x="2597" y="1800"/>
                    </a:lnTo>
                    <a:lnTo>
                      <a:pt x="2597" y="1796"/>
                    </a:lnTo>
                    <a:lnTo>
                      <a:pt x="2597" y="1796"/>
                    </a:lnTo>
                    <a:lnTo>
                      <a:pt x="2592" y="1805"/>
                    </a:lnTo>
                    <a:lnTo>
                      <a:pt x="2592" y="1805"/>
                    </a:lnTo>
                    <a:close/>
                    <a:moveTo>
                      <a:pt x="2563" y="1851"/>
                    </a:moveTo>
                    <a:lnTo>
                      <a:pt x="2562" y="1853"/>
                    </a:lnTo>
                    <a:lnTo>
                      <a:pt x="2562" y="1853"/>
                    </a:lnTo>
                    <a:lnTo>
                      <a:pt x="2563" y="1853"/>
                    </a:lnTo>
                    <a:lnTo>
                      <a:pt x="2563" y="1851"/>
                    </a:lnTo>
                    <a:lnTo>
                      <a:pt x="2563" y="1849"/>
                    </a:lnTo>
                    <a:lnTo>
                      <a:pt x="2563" y="1851"/>
                    </a:lnTo>
                    <a:close/>
                    <a:moveTo>
                      <a:pt x="2620" y="1764"/>
                    </a:moveTo>
                    <a:lnTo>
                      <a:pt x="2618" y="1766"/>
                    </a:lnTo>
                    <a:lnTo>
                      <a:pt x="2615" y="1772"/>
                    </a:lnTo>
                    <a:lnTo>
                      <a:pt x="2613" y="1774"/>
                    </a:lnTo>
                    <a:lnTo>
                      <a:pt x="2608" y="1776"/>
                    </a:lnTo>
                    <a:lnTo>
                      <a:pt x="2606" y="1778"/>
                    </a:lnTo>
                    <a:lnTo>
                      <a:pt x="2604" y="1778"/>
                    </a:lnTo>
                    <a:lnTo>
                      <a:pt x="2604" y="1778"/>
                    </a:lnTo>
                    <a:lnTo>
                      <a:pt x="2604" y="1779"/>
                    </a:lnTo>
                    <a:lnTo>
                      <a:pt x="2604" y="1783"/>
                    </a:lnTo>
                    <a:lnTo>
                      <a:pt x="2606" y="1784"/>
                    </a:lnTo>
                    <a:lnTo>
                      <a:pt x="2608" y="1784"/>
                    </a:lnTo>
                    <a:lnTo>
                      <a:pt x="2609" y="1784"/>
                    </a:lnTo>
                    <a:lnTo>
                      <a:pt x="2609" y="1783"/>
                    </a:lnTo>
                    <a:lnTo>
                      <a:pt x="2611" y="1781"/>
                    </a:lnTo>
                    <a:lnTo>
                      <a:pt x="2616" y="1781"/>
                    </a:lnTo>
                    <a:lnTo>
                      <a:pt x="2618" y="1778"/>
                    </a:lnTo>
                    <a:lnTo>
                      <a:pt x="2620" y="1772"/>
                    </a:lnTo>
                    <a:lnTo>
                      <a:pt x="2621" y="1769"/>
                    </a:lnTo>
                    <a:lnTo>
                      <a:pt x="2621" y="1766"/>
                    </a:lnTo>
                    <a:lnTo>
                      <a:pt x="2621" y="1764"/>
                    </a:lnTo>
                    <a:lnTo>
                      <a:pt x="2620" y="1764"/>
                    </a:lnTo>
                    <a:lnTo>
                      <a:pt x="2620" y="1764"/>
                    </a:lnTo>
                    <a:close/>
                    <a:moveTo>
                      <a:pt x="2627" y="1761"/>
                    </a:moveTo>
                    <a:lnTo>
                      <a:pt x="2623" y="1762"/>
                    </a:lnTo>
                    <a:lnTo>
                      <a:pt x="2623" y="1764"/>
                    </a:lnTo>
                    <a:lnTo>
                      <a:pt x="2623" y="1766"/>
                    </a:lnTo>
                    <a:lnTo>
                      <a:pt x="2625" y="1767"/>
                    </a:lnTo>
                    <a:lnTo>
                      <a:pt x="2627" y="1767"/>
                    </a:lnTo>
                    <a:lnTo>
                      <a:pt x="2627" y="1767"/>
                    </a:lnTo>
                    <a:lnTo>
                      <a:pt x="2628" y="1764"/>
                    </a:lnTo>
                    <a:lnTo>
                      <a:pt x="2628" y="1761"/>
                    </a:lnTo>
                    <a:lnTo>
                      <a:pt x="2628" y="1761"/>
                    </a:lnTo>
                    <a:lnTo>
                      <a:pt x="2627" y="1761"/>
                    </a:lnTo>
                    <a:lnTo>
                      <a:pt x="2627" y="1761"/>
                    </a:lnTo>
                    <a:close/>
                    <a:moveTo>
                      <a:pt x="1189" y="647"/>
                    </a:moveTo>
                    <a:lnTo>
                      <a:pt x="1191" y="651"/>
                    </a:lnTo>
                    <a:lnTo>
                      <a:pt x="1193" y="653"/>
                    </a:lnTo>
                    <a:lnTo>
                      <a:pt x="1196" y="649"/>
                    </a:lnTo>
                    <a:lnTo>
                      <a:pt x="1196" y="653"/>
                    </a:lnTo>
                    <a:lnTo>
                      <a:pt x="1198" y="654"/>
                    </a:lnTo>
                    <a:lnTo>
                      <a:pt x="1199" y="647"/>
                    </a:lnTo>
                    <a:lnTo>
                      <a:pt x="1201" y="647"/>
                    </a:lnTo>
                    <a:lnTo>
                      <a:pt x="1203" y="646"/>
                    </a:lnTo>
                    <a:lnTo>
                      <a:pt x="1201" y="644"/>
                    </a:lnTo>
                    <a:lnTo>
                      <a:pt x="1201" y="641"/>
                    </a:lnTo>
                    <a:lnTo>
                      <a:pt x="1201" y="634"/>
                    </a:lnTo>
                    <a:lnTo>
                      <a:pt x="1198" y="634"/>
                    </a:lnTo>
                    <a:lnTo>
                      <a:pt x="1196" y="635"/>
                    </a:lnTo>
                    <a:lnTo>
                      <a:pt x="1196" y="639"/>
                    </a:lnTo>
                    <a:lnTo>
                      <a:pt x="1196" y="642"/>
                    </a:lnTo>
                    <a:lnTo>
                      <a:pt x="1194" y="642"/>
                    </a:lnTo>
                    <a:lnTo>
                      <a:pt x="1193" y="639"/>
                    </a:lnTo>
                    <a:lnTo>
                      <a:pt x="1187" y="646"/>
                    </a:lnTo>
                    <a:lnTo>
                      <a:pt x="1189" y="647"/>
                    </a:lnTo>
                    <a:lnTo>
                      <a:pt x="1189" y="647"/>
                    </a:lnTo>
                    <a:lnTo>
                      <a:pt x="1189" y="647"/>
                    </a:lnTo>
                    <a:close/>
                    <a:moveTo>
                      <a:pt x="2611" y="1762"/>
                    </a:moveTo>
                    <a:lnTo>
                      <a:pt x="2613" y="1762"/>
                    </a:lnTo>
                    <a:lnTo>
                      <a:pt x="2613" y="1761"/>
                    </a:lnTo>
                    <a:lnTo>
                      <a:pt x="2613" y="1759"/>
                    </a:lnTo>
                    <a:lnTo>
                      <a:pt x="2611" y="1759"/>
                    </a:lnTo>
                    <a:lnTo>
                      <a:pt x="2609" y="1759"/>
                    </a:lnTo>
                    <a:lnTo>
                      <a:pt x="2609" y="1761"/>
                    </a:lnTo>
                    <a:lnTo>
                      <a:pt x="2609" y="1761"/>
                    </a:lnTo>
                    <a:lnTo>
                      <a:pt x="2611" y="1762"/>
                    </a:lnTo>
                    <a:lnTo>
                      <a:pt x="2611" y="1762"/>
                    </a:lnTo>
                    <a:close/>
                    <a:moveTo>
                      <a:pt x="2546" y="1870"/>
                    </a:moveTo>
                    <a:lnTo>
                      <a:pt x="2543" y="1873"/>
                    </a:lnTo>
                    <a:lnTo>
                      <a:pt x="2539" y="1876"/>
                    </a:lnTo>
                    <a:lnTo>
                      <a:pt x="2538" y="1876"/>
                    </a:lnTo>
                    <a:lnTo>
                      <a:pt x="2538" y="1878"/>
                    </a:lnTo>
                    <a:lnTo>
                      <a:pt x="2538" y="1878"/>
                    </a:lnTo>
                    <a:lnTo>
                      <a:pt x="2539" y="1878"/>
                    </a:lnTo>
                    <a:lnTo>
                      <a:pt x="2543" y="1875"/>
                    </a:lnTo>
                    <a:lnTo>
                      <a:pt x="2548" y="1868"/>
                    </a:lnTo>
                    <a:lnTo>
                      <a:pt x="2548" y="1868"/>
                    </a:lnTo>
                    <a:lnTo>
                      <a:pt x="2546" y="1870"/>
                    </a:lnTo>
                    <a:lnTo>
                      <a:pt x="2546" y="1870"/>
                    </a:lnTo>
                    <a:close/>
                    <a:moveTo>
                      <a:pt x="2584" y="1818"/>
                    </a:moveTo>
                    <a:lnTo>
                      <a:pt x="2582" y="1820"/>
                    </a:lnTo>
                    <a:lnTo>
                      <a:pt x="2580" y="1822"/>
                    </a:lnTo>
                    <a:lnTo>
                      <a:pt x="2580" y="1822"/>
                    </a:lnTo>
                    <a:lnTo>
                      <a:pt x="2582" y="1824"/>
                    </a:lnTo>
                    <a:lnTo>
                      <a:pt x="2582" y="1822"/>
                    </a:lnTo>
                    <a:lnTo>
                      <a:pt x="2585" y="1820"/>
                    </a:lnTo>
                    <a:lnTo>
                      <a:pt x="2585" y="1818"/>
                    </a:lnTo>
                    <a:lnTo>
                      <a:pt x="2585" y="1818"/>
                    </a:lnTo>
                    <a:lnTo>
                      <a:pt x="2584" y="1818"/>
                    </a:lnTo>
                    <a:lnTo>
                      <a:pt x="2584" y="1818"/>
                    </a:lnTo>
                    <a:close/>
                    <a:moveTo>
                      <a:pt x="2428" y="1968"/>
                    </a:moveTo>
                    <a:lnTo>
                      <a:pt x="2428" y="1970"/>
                    </a:lnTo>
                    <a:lnTo>
                      <a:pt x="2428" y="1970"/>
                    </a:lnTo>
                    <a:lnTo>
                      <a:pt x="2428" y="1970"/>
                    </a:lnTo>
                    <a:lnTo>
                      <a:pt x="2428" y="1970"/>
                    </a:lnTo>
                    <a:lnTo>
                      <a:pt x="2430" y="1970"/>
                    </a:lnTo>
                    <a:lnTo>
                      <a:pt x="2430" y="1968"/>
                    </a:lnTo>
                    <a:lnTo>
                      <a:pt x="2430" y="1968"/>
                    </a:lnTo>
                    <a:lnTo>
                      <a:pt x="2428" y="1968"/>
                    </a:lnTo>
                    <a:lnTo>
                      <a:pt x="2428" y="1968"/>
                    </a:lnTo>
                    <a:close/>
                    <a:moveTo>
                      <a:pt x="2433" y="1963"/>
                    </a:moveTo>
                    <a:lnTo>
                      <a:pt x="2433" y="1963"/>
                    </a:lnTo>
                    <a:lnTo>
                      <a:pt x="2433" y="1963"/>
                    </a:lnTo>
                    <a:lnTo>
                      <a:pt x="2433" y="1963"/>
                    </a:lnTo>
                    <a:lnTo>
                      <a:pt x="2433" y="1963"/>
                    </a:lnTo>
                    <a:lnTo>
                      <a:pt x="2433" y="1965"/>
                    </a:lnTo>
                    <a:lnTo>
                      <a:pt x="2435" y="1963"/>
                    </a:lnTo>
                    <a:lnTo>
                      <a:pt x="2435" y="1963"/>
                    </a:lnTo>
                    <a:lnTo>
                      <a:pt x="2433" y="1963"/>
                    </a:lnTo>
                    <a:close/>
                    <a:moveTo>
                      <a:pt x="2431" y="1941"/>
                    </a:moveTo>
                    <a:lnTo>
                      <a:pt x="2430" y="1941"/>
                    </a:lnTo>
                    <a:lnTo>
                      <a:pt x="2426" y="1946"/>
                    </a:lnTo>
                    <a:lnTo>
                      <a:pt x="2425" y="1948"/>
                    </a:lnTo>
                    <a:lnTo>
                      <a:pt x="2425" y="1950"/>
                    </a:lnTo>
                    <a:lnTo>
                      <a:pt x="2423" y="1951"/>
                    </a:lnTo>
                    <a:lnTo>
                      <a:pt x="2423" y="1953"/>
                    </a:lnTo>
                    <a:lnTo>
                      <a:pt x="2421" y="1955"/>
                    </a:lnTo>
                    <a:lnTo>
                      <a:pt x="2418" y="1958"/>
                    </a:lnTo>
                    <a:lnTo>
                      <a:pt x="2416" y="1960"/>
                    </a:lnTo>
                    <a:lnTo>
                      <a:pt x="2416" y="1962"/>
                    </a:lnTo>
                    <a:lnTo>
                      <a:pt x="2419" y="1963"/>
                    </a:lnTo>
                    <a:lnTo>
                      <a:pt x="2419" y="1958"/>
                    </a:lnTo>
                    <a:lnTo>
                      <a:pt x="2423" y="1957"/>
                    </a:lnTo>
                    <a:lnTo>
                      <a:pt x="2425" y="1953"/>
                    </a:lnTo>
                    <a:lnTo>
                      <a:pt x="2426" y="1951"/>
                    </a:lnTo>
                    <a:lnTo>
                      <a:pt x="2430" y="1948"/>
                    </a:lnTo>
                    <a:lnTo>
                      <a:pt x="2431" y="1946"/>
                    </a:lnTo>
                    <a:lnTo>
                      <a:pt x="2433" y="1946"/>
                    </a:lnTo>
                    <a:lnTo>
                      <a:pt x="2435" y="1945"/>
                    </a:lnTo>
                    <a:lnTo>
                      <a:pt x="2437" y="1945"/>
                    </a:lnTo>
                    <a:lnTo>
                      <a:pt x="2438" y="1943"/>
                    </a:lnTo>
                    <a:lnTo>
                      <a:pt x="2435" y="1943"/>
                    </a:lnTo>
                    <a:lnTo>
                      <a:pt x="2431" y="1941"/>
                    </a:lnTo>
                    <a:lnTo>
                      <a:pt x="2431" y="1941"/>
                    </a:lnTo>
                    <a:close/>
                    <a:moveTo>
                      <a:pt x="2426" y="1968"/>
                    </a:moveTo>
                    <a:lnTo>
                      <a:pt x="2426" y="1968"/>
                    </a:lnTo>
                    <a:lnTo>
                      <a:pt x="2425" y="1968"/>
                    </a:lnTo>
                    <a:lnTo>
                      <a:pt x="2425" y="1968"/>
                    </a:lnTo>
                    <a:lnTo>
                      <a:pt x="2425" y="1968"/>
                    </a:lnTo>
                    <a:lnTo>
                      <a:pt x="2425" y="1968"/>
                    </a:lnTo>
                    <a:lnTo>
                      <a:pt x="2425" y="1968"/>
                    </a:lnTo>
                    <a:lnTo>
                      <a:pt x="2425" y="1968"/>
                    </a:lnTo>
                    <a:lnTo>
                      <a:pt x="2425" y="1970"/>
                    </a:lnTo>
                    <a:lnTo>
                      <a:pt x="2426" y="1970"/>
                    </a:lnTo>
                    <a:lnTo>
                      <a:pt x="2426" y="1970"/>
                    </a:lnTo>
                    <a:lnTo>
                      <a:pt x="2426" y="1970"/>
                    </a:lnTo>
                    <a:lnTo>
                      <a:pt x="2426" y="1968"/>
                    </a:lnTo>
                    <a:lnTo>
                      <a:pt x="2426" y="1968"/>
                    </a:lnTo>
                    <a:lnTo>
                      <a:pt x="2426" y="1968"/>
                    </a:lnTo>
                    <a:close/>
                    <a:moveTo>
                      <a:pt x="2481" y="1916"/>
                    </a:moveTo>
                    <a:lnTo>
                      <a:pt x="2481" y="1914"/>
                    </a:lnTo>
                    <a:lnTo>
                      <a:pt x="2481" y="1914"/>
                    </a:lnTo>
                    <a:lnTo>
                      <a:pt x="2481" y="1914"/>
                    </a:lnTo>
                    <a:lnTo>
                      <a:pt x="2479" y="1914"/>
                    </a:lnTo>
                    <a:lnTo>
                      <a:pt x="2478" y="1914"/>
                    </a:lnTo>
                    <a:lnTo>
                      <a:pt x="2473" y="1921"/>
                    </a:lnTo>
                    <a:lnTo>
                      <a:pt x="2467" y="1921"/>
                    </a:lnTo>
                    <a:lnTo>
                      <a:pt x="2467" y="1921"/>
                    </a:lnTo>
                    <a:lnTo>
                      <a:pt x="2466" y="1917"/>
                    </a:lnTo>
                    <a:lnTo>
                      <a:pt x="2464" y="1917"/>
                    </a:lnTo>
                    <a:lnTo>
                      <a:pt x="2464" y="1919"/>
                    </a:lnTo>
                    <a:lnTo>
                      <a:pt x="2464" y="1921"/>
                    </a:lnTo>
                    <a:lnTo>
                      <a:pt x="2461" y="1922"/>
                    </a:lnTo>
                    <a:lnTo>
                      <a:pt x="2459" y="1926"/>
                    </a:lnTo>
                    <a:lnTo>
                      <a:pt x="2457" y="1926"/>
                    </a:lnTo>
                    <a:lnTo>
                      <a:pt x="2455" y="1929"/>
                    </a:lnTo>
                    <a:lnTo>
                      <a:pt x="2452" y="1931"/>
                    </a:lnTo>
                    <a:lnTo>
                      <a:pt x="2450" y="1934"/>
                    </a:lnTo>
                    <a:lnTo>
                      <a:pt x="2449" y="1936"/>
                    </a:lnTo>
                    <a:lnTo>
                      <a:pt x="2445" y="1939"/>
                    </a:lnTo>
                    <a:lnTo>
                      <a:pt x="2445" y="1941"/>
                    </a:lnTo>
                    <a:lnTo>
                      <a:pt x="2445" y="1943"/>
                    </a:lnTo>
                    <a:lnTo>
                      <a:pt x="2449" y="1939"/>
                    </a:lnTo>
                    <a:lnTo>
                      <a:pt x="2450" y="1939"/>
                    </a:lnTo>
                    <a:lnTo>
                      <a:pt x="2452" y="1936"/>
                    </a:lnTo>
                    <a:lnTo>
                      <a:pt x="2457" y="1933"/>
                    </a:lnTo>
                    <a:lnTo>
                      <a:pt x="2459" y="1931"/>
                    </a:lnTo>
                    <a:lnTo>
                      <a:pt x="2459" y="1929"/>
                    </a:lnTo>
                    <a:lnTo>
                      <a:pt x="2459" y="1928"/>
                    </a:lnTo>
                    <a:lnTo>
                      <a:pt x="2462" y="1929"/>
                    </a:lnTo>
                    <a:lnTo>
                      <a:pt x="2464" y="1928"/>
                    </a:lnTo>
                    <a:lnTo>
                      <a:pt x="2466" y="1926"/>
                    </a:lnTo>
                    <a:lnTo>
                      <a:pt x="2471" y="1922"/>
                    </a:lnTo>
                    <a:lnTo>
                      <a:pt x="2474" y="1921"/>
                    </a:lnTo>
                    <a:lnTo>
                      <a:pt x="2478" y="1919"/>
                    </a:lnTo>
                    <a:lnTo>
                      <a:pt x="2481" y="1919"/>
                    </a:lnTo>
                    <a:lnTo>
                      <a:pt x="2481" y="1917"/>
                    </a:lnTo>
                    <a:lnTo>
                      <a:pt x="2481" y="1916"/>
                    </a:lnTo>
                    <a:lnTo>
                      <a:pt x="2481" y="1916"/>
                    </a:lnTo>
                    <a:lnTo>
                      <a:pt x="2481" y="1916"/>
                    </a:lnTo>
                    <a:close/>
                    <a:moveTo>
                      <a:pt x="2510" y="1895"/>
                    </a:moveTo>
                    <a:lnTo>
                      <a:pt x="2503" y="1900"/>
                    </a:lnTo>
                    <a:lnTo>
                      <a:pt x="2500" y="1904"/>
                    </a:lnTo>
                    <a:lnTo>
                      <a:pt x="2498" y="1905"/>
                    </a:lnTo>
                    <a:lnTo>
                      <a:pt x="2493" y="1912"/>
                    </a:lnTo>
                    <a:lnTo>
                      <a:pt x="2495" y="1912"/>
                    </a:lnTo>
                    <a:lnTo>
                      <a:pt x="2498" y="1911"/>
                    </a:lnTo>
                    <a:lnTo>
                      <a:pt x="2502" y="1907"/>
                    </a:lnTo>
                    <a:lnTo>
                      <a:pt x="2503" y="1905"/>
                    </a:lnTo>
                    <a:lnTo>
                      <a:pt x="2505" y="1904"/>
                    </a:lnTo>
                    <a:lnTo>
                      <a:pt x="2508" y="1902"/>
                    </a:lnTo>
                    <a:lnTo>
                      <a:pt x="2508" y="1900"/>
                    </a:lnTo>
                    <a:lnTo>
                      <a:pt x="2515" y="1895"/>
                    </a:lnTo>
                    <a:lnTo>
                      <a:pt x="2510" y="1895"/>
                    </a:lnTo>
                    <a:lnTo>
                      <a:pt x="2510" y="1895"/>
                    </a:lnTo>
                    <a:lnTo>
                      <a:pt x="2510" y="1895"/>
                    </a:lnTo>
                    <a:close/>
                    <a:moveTo>
                      <a:pt x="2443" y="1958"/>
                    </a:moveTo>
                    <a:lnTo>
                      <a:pt x="2440" y="1960"/>
                    </a:lnTo>
                    <a:lnTo>
                      <a:pt x="2438" y="1960"/>
                    </a:lnTo>
                    <a:lnTo>
                      <a:pt x="2438" y="1962"/>
                    </a:lnTo>
                    <a:lnTo>
                      <a:pt x="2440" y="1962"/>
                    </a:lnTo>
                    <a:lnTo>
                      <a:pt x="2442" y="1962"/>
                    </a:lnTo>
                    <a:lnTo>
                      <a:pt x="2445" y="1960"/>
                    </a:lnTo>
                    <a:lnTo>
                      <a:pt x="2443" y="1958"/>
                    </a:lnTo>
                    <a:lnTo>
                      <a:pt x="2443" y="1958"/>
                    </a:lnTo>
                    <a:close/>
                    <a:moveTo>
                      <a:pt x="2517" y="1483"/>
                    </a:moveTo>
                    <a:lnTo>
                      <a:pt x="2515" y="1484"/>
                    </a:lnTo>
                    <a:lnTo>
                      <a:pt x="2514" y="1486"/>
                    </a:lnTo>
                    <a:lnTo>
                      <a:pt x="2514" y="1488"/>
                    </a:lnTo>
                    <a:lnTo>
                      <a:pt x="2514" y="1488"/>
                    </a:lnTo>
                    <a:lnTo>
                      <a:pt x="2515" y="1488"/>
                    </a:lnTo>
                    <a:lnTo>
                      <a:pt x="2519" y="1486"/>
                    </a:lnTo>
                    <a:lnTo>
                      <a:pt x="2517" y="1484"/>
                    </a:lnTo>
                    <a:lnTo>
                      <a:pt x="2517" y="1483"/>
                    </a:lnTo>
                    <a:lnTo>
                      <a:pt x="2517" y="1483"/>
                    </a:lnTo>
                    <a:close/>
                    <a:moveTo>
                      <a:pt x="2784" y="1481"/>
                    </a:moveTo>
                    <a:lnTo>
                      <a:pt x="2782" y="1481"/>
                    </a:lnTo>
                    <a:lnTo>
                      <a:pt x="2777" y="1484"/>
                    </a:lnTo>
                    <a:lnTo>
                      <a:pt x="2769" y="1488"/>
                    </a:lnTo>
                    <a:lnTo>
                      <a:pt x="2769" y="1489"/>
                    </a:lnTo>
                    <a:lnTo>
                      <a:pt x="2769" y="1491"/>
                    </a:lnTo>
                    <a:lnTo>
                      <a:pt x="2769" y="1496"/>
                    </a:lnTo>
                    <a:lnTo>
                      <a:pt x="2765" y="1501"/>
                    </a:lnTo>
                    <a:lnTo>
                      <a:pt x="2762" y="1505"/>
                    </a:lnTo>
                    <a:lnTo>
                      <a:pt x="2762" y="1505"/>
                    </a:lnTo>
                    <a:lnTo>
                      <a:pt x="2762" y="1507"/>
                    </a:lnTo>
                    <a:lnTo>
                      <a:pt x="2763" y="1507"/>
                    </a:lnTo>
                    <a:lnTo>
                      <a:pt x="2767" y="1503"/>
                    </a:lnTo>
                    <a:lnTo>
                      <a:pt x="2772" y="1498"/>
                    </a:lnTo>
                    <a:lnTo>
                      <a:pt x="2779" y="1495"/>
                    </a:lnTo>
                    <a:lnTo>
                      <a:pt x="2786" y="1493"/>
                    </a:lnTo>
                    <a:lnTo>
                      <a:pt x="2786" y="1489"/>
                    </a:lnTo>
                    <a:lnTo>
                      <a:pt x="2786" y="1484"/>
                    </a:lnTo>
                    <a:lnTo>
                      <a:pt x="2784" y="1481"/>
                    </a:lnTo>
                    <a:lnTo>
                      <a:pt x="2784" y="1481"/>
                    </a:lnTo>
                    <a:close/>
                    <a:moveTo>
                      <a:pt x="1085" y="271"/>
                    </a:moveTo>
                    <a:lnTo>
                      <a:pt x="1092" y="274"/>
                    </a:lnTo>
                    <a:lnTo>
                      <a:pt x="1095" y="274"/>
                    </a:lnTo>
                    <a:lnTo>
                      <a:pt x="1095" y="279"/>
                    </a:lnTo>
                    <a:lnTo>
                      <a:pt x="1098" y="279"/>
                    </a:lnTo>
                    <a:lnTo>
                      <a:pt x="1114" y="279"/>
                    </a:lnTo>
                    <a:lnTo>
                      <a:pt x="1112" y="276"/>
                    </a:lnTo>
                    <a:lnTo>
                      <a:pt x="1109" y="272"/>
                    </a:lnTo>
                    <a:lnTo>
                      <a:pt x="1092" y="264"/>
                    </a:lnTo>
                    <a:lnTo>
                      <a:pt x="1090" y="267"/>
                    </a:lnTo>
                    <a:lnTo>
                      <a:pt x="1088" y="262"/>
                    </a:lnTo>
                    <a:lnTo>
                      <a:pt x="1085" y="260"/>
                    </a:lnTo>
                    <a:lnTo>
                      <a:pt x="1083" y="264"/>
                    </a:lnTo>
                    <a:lnTo>
                      <a:pt x="1085" y="266"/>
                    </a:lnTo>
                    <a:lnTo>
                      <a:pt x="1085" y="271"/>
                    </a:lnTo>
                    <a:lnTo>
                      <a:pt x="1085" y="271"/>
                    </a:lnTo>
                    <a:close/>
                    <a:moveTo>
                      <a:pt x="1085" y="775"/>
                    </a:moveTo>
                    <a:lnTo>
                      <a:pt x="1085" y="777"/>
                    </a:lnTo>
                    <a:lnTo>
                      <a:pt x="1086" y="780"/>
                    </a:lnTo>
                    <a:lnTo>
                      <a:pt x="1095" y="782"/>
                    </a:lnTo>
                    <a:lnTo>
                      <a:pt x="1097" y="782"/>
                    </a:lnTo>
                    <a:lnTo>
                      <a:pt x="1088" y="775"/>
                    </a:lnTo>
                    <a:lnTo>
                      <a:pt x="1085" y="775"/>
                    </a:lnTo>
                    <a:lnTo>
                      <a:pt x="1085" y="775"/>
                    </a:lnTo>
                    <a:close/>
                    <a:moveTo>
                      <a:pt x="1080" y="782"/>
                    </a:moveTo>
                    <a:lnTo>
                      <a:pt x="1081" y="780"/>
                    </a:lnTo>
                    <a:lnTo>
                      <a:pt x="1083" y="775"/>
                    </a:lnTo>
                    <a:lnTo>
                      <a:pt x="1083" y="775"/>
                    </a:lnTo>
                    <a:lnTo>
                      <a:pt x="1081" y="774"/>
                    </a:lnTo>
                    <a:lnTo>
                      <a:pt x="1074" y="775"/>
                    </a:lnTo>
                    <a:lnTo>
                      <a:pt x="1071" y="780"/>
                    </a:lnTo>
                    <a:lnTo>
                      <a:pt x="1069" y="784"/>
                    </a:lnTo>
                    <a:lnTo>
                      <a:pt x="1073" y="782"/>
                    </a:lnTo>
                    <a:lnTo>
                      <a:pt x="1080" y="782"/>
                    </a:lnTo>
                    <a:lnTo>
                      <a:pt x="1080" y="782"/>
                    </a:lnTo>
                    <a:close/>
                    <a:moveTo>
                      <a:pt x="1052" y="818"/>
                    </a:moveTo>
                    <a:lnTo>
                      <a:pt x="1056" y="820"/>
                    </a:lnTo>
                    <a:lnTo>
                      <a:pt x="1056" y="821"/>
                    </a:lnTo>
                    <a:lnTo>
                      <a:pt x="1057" y="820"/>
                    </a:lnTo>
                    <a:lnTo>
                      <a:pt x="1057" y="818"/>
                    </a:lnTo>
                    <a:lnTo>
                      <a:pt x="1057" y="816"/>
                    </a:lnTo>
                    <a:lnTo>
                      <a:pt x="1057" y="814"/>
                    </a:lnTo>
                    <a:lnTo>
                      <a:pt x="1059" y="809"/>
                    </a:lnTo>
                    <a:lnTo>
                      <a:pt x="1062" y="808"/>
                    </a:lnTo>
                    <a:lnTo>
                      <a:pt x="1057" y="804"/>
                    </a:lnTo>
                    <a:lnTo>
                      <a:pt x="1056" y="804"/>
                    </a:lnTo>
                    <a:lnTo>
                      <a:pt x="1052" y="803"/>
                    </a:lnTo>
                    <a:lnTo>
                      <a:pt x="1049" y="804"/>
                    </a:lnTo>
                    <a:lnTo>
                      <a:pt x="1047" y="808"/>
                    </a:lnTo>
                    <a:lnTo>
                      <a:pt x="1045" y="811"/>
                    </a:lnTo>
                    <a:lnTo>
                      <a:pt x="1047" y="813"/>
                    </a:lnTo>
                    <a:lnTo>
                      <a:pt x="1052" y="818"/>
                    </a:lnTo>
                    <a:lnTo>
                      <a:pt x="1052" y="818"/>
                    </a:lnTo>
                    <a:close/>
                    <a:moveTo>
                      <a:pt x="1143" y="131"/>
                    </a:moveTo>
                    <a:lnTo>
                      <a:pt x="1160" y="127"/>
                    </a:lnTo>
                    <a:lnTo>
                      <a:pt x="1167" y="124"/>
                    </a:lnTo>
                    <a:lnTo>
                      <a:pt x="1167" y="122"/>
                    </a:lnTo>
                    <a:lnTo>
                      <a:pt x="1167" y="117"/>
                    </a:lnTo>
                    <a:lnTo>
                      <a:pt x="1165" y="116"/>
                    </a:lnTo>
                    <a:lnTo>
                      <a:pt x="1155" y="112"/>
                    </a:lnTo>
                    <a:lnTo>
                      <a:pt x="1145" y="114"/>
                    </a:lnTo>
                    <a:lnTo>
                      <a:pt x="1143" y="117"/>
                    </a:lnTo>
                    <a:lnTo>
                      <a:pt x="1139" y="127"/>
                    </a:lnTo>
                    <a:lnTo>
                      <a:pt x="1141" y="129"/>
                    </a:lnTo>
                    <a:lnTo>
                      <a:pt x="1143" y="131"/>
                    </a:lnTo>
                    <a:lnTo>
                      <a:pt x="1143" y="131"/>
                    </a:lnTo>
                    <a:close/>
                    <a:moveTo>
                      <a:pt x="970" y="808"/>
                    </a:moveTo>
                    <a:lnTo>
                      <a:pt x="974" y="809"/>
                    </a:lnTo>
                    <a:lnTo>
                      <a:pt x="975" y="809"/>
                    </a:lnTo>
                    <a:lnTo>
                      <a:pt x="980" y="806"/>
                    </a:lnTo>
                    <a:lnTo>
                      <a:pt x="984" y="804"/>
                    </a:lnTo>
                    <a:lnTo>
                      <a:pt x="994" y="801"/>
                    </a:lnTo>
                    <a:lnTo>
                      <a:pt x="999" y="801"/>
                    </a:lnTo>
                    <a:lnTo>
                      <a:pt x="999" y="797"/>
                    </a:lnTo>
                    <a:lnTo>
                      <a:pt x="997" y="792"/>
                    </a:lnTo>
                    <a:lnTo>
                      <a:pt x="996" y="789"/>
                    </a:lnTo>
                    <a:lnTo>
                      <a:pt x="994" y="787"/>
                    </a:lnTo>
                    <a:lnTo>
                      <a:pt x="991" y="782"/>
                    </a:lnTo>
                    <a:lnTo>
                      <a:pt x="989" y="780"/>
                    </a:lnTo>
                    <a:lnTo>
                      <a:pt x="987" y="779"/>
                    </a:lnTo>
                    <a:lnTo>
                      <a:pt x="985" y="777"/>
                    </a:lnTo>
                    <a:lnTo>
                      <a:pt x="974" y="780"/>
                    </a:lnTo>
                    <a:lnTo>
                      <a:pt x="970" y="782"/>
                    </a:lnTo>
                    <a:lnTo>
                      <a:pt x="967" y="787"/>
                    </a:lnTo>
                    <a:lnTo>
                      <a:pt x="968" y="797"/>
                    </a:lnTo>
                    <a:lnTo>
                      <a:pt x="967" y="801"/>
                    </a:lnTo>
                    <a:lnTo>
                      <a:pt x="967" y="804"/>
                    </a:lnTo>
                    <a:lnTo>
                      <a:pt x="965" y="806"/>
                    </a:lnTo>
                    <a:lnTo>
                      <a:pt x="968" y="809"/>
                    </a:lnTo>
                    <a:lnTo>
                      <a:pt x="970" y="808"/>
                    </a:lnTo>
                    <a:lnTo>
                      <a:pt x="970" y="808"/>
                    </a:lnTo>
                    <a:close/>
                    <a:moveTo>
                      <a:pt x="1138" y="828"/>
                    </a:moveTo>
                    <a:lnTo>
                      <a:pt x="1148" y="830"/>
                    </a:lnTo>
                    <a:lnTo>
                      <a:pt x="1150" y="830"/>
                    </a:lnTo>
                    <a:lnTo>
                      <a:pt x="1150" y="826"/>
                    </a:lnTo>
                    <a:lnTo>
                      <a:pt x="1151" y="816"/>
                    </a:lnTo>
                    <a:lnTo>
                      <a:pt x="1148" y="813"/>
                    </a:lnTo>
                    <a:lnTo>
                      <a:pt x="1146" y="809"/>
                    </a:lnTo>
                    <a:lnTo>
                      <a:pt x="1143" y="806"/>
                    </a:lnTo>
                    <a:lnTo>
                      <a:pt x="1134" y="818"/>
                    </a:lnTo>
                    <a:lnTo>
                      <a:pt x="1133" y="821"/>
                    </a:lnTo>
                    <a:lnTo>
                      <a:pt x="1134" y="825"/>
                    </a:lnTo>
                    <a:lnTo>
                      <a:pt x="1138" y="828"/>
                    </a:lnTo>
                    <a:lnTo>
                      <a:pt x="1138" y="828"/>
                    </a:lnTo>
                    <a:close/>
                    <a:moveTo>
                      <a:pt x="2847" y="1639"/>
                    </a:moveTo>
                    <a:lnTo>
                      <a:pt x="2844" y="1636"/>
                    </a:lnTo>
                    <a:lnTo>
                      <a:pt x="2842" y="1636"/>
                    </a:lnTo>
                    <a:lnTo>
                      <a:pt x="2840" y="1634"/>
                    </a:lnTo>
                    <a:lnTo>
                      <a:pt x="2839" y="1634"/>
                    </a:lnTo>
                    <a:lnTo>
                      <a:pt x="2840" y="1636"/>
                    </a:lnTo>
                    <a:lnTo>
                      <a:pt x="2844" y="1639"/>
                    </a:lnTo>
                    <a:lnTo>
                      <a:pt x="2851" y="1645"/>
                    </a:lnTo>
                    <a:lnTo>
                      <a:pt x="2851" y="1643"/>
                    </a:lnTo>
                    <a:lnTo>
                      <a:pt x="2847" y="1639"/>
                    </a:lnTo>
                    <a:lnTo>
                      <a:pt x="2847" y="1639"/>
                    </a:lnTo>
                    <a:close/>
                    <a:moveTo>
                      <a:pt x="1109" y="840"/>
                    </a:moveTo>
                    <a:lnTo>
                      <a:pt x="1107" y="845"/>
                    </a:lnTo>
                    <a:lnTo>
                      <a:pt x="1105" y="849"/>
                    </a:lnTo>
                    <a:lnTo>
                      <a:pt x="1100" y="852"/>
                    </a:lnTo>
                    <a:lnTo>
                      <a:pt x="1100" y="855"/>
                    </a:lnTo>
                    <a:lnTo>
                      <a:pt x="1100" y="857"/>
                    </a:lnTo>
                    <a:lnTo>
                      <a:pt x="1105" y="857"/>
                    </a:lnTo>
                    <a:lnTo>
                      <a:pt x="1114" y="857"/>
                    </a:lnTo>
                    <a:lnTo>
                      <a:pt x="1117" y="855"/>
                    </a:lnTo>
                    <a:lnTo>
                      <a:pt x="1121" y="850"/>
                    </a:lnTo>
                    <a:lnTo>
                      <a:pt x="1124" y="849"/>
                    </a:lnTo>
                    <a:lnTo>
                      <a:pt x="1128" y="845"/>
                    </a:lnTo>
                    <a:lnTo>
                      <a:pt x="1128" y="843"/>
                    </a:lnTo>
                    <a:lnTo>
                      <a:pt x="1126" y="840"/>
                    </a:lnTo>
                    <a:lnTo>
                      <a:pt x="1116" y="835"/>
                    </a:lnTo>
                    <a:lnTo>
                      <a:pt x="1112" y="835"/>
                    </a:lnTo>
                    <a:lnTo>
                      <a:pt x="1109" y="840"/>
                    </a:lnTo>
                    <a:lnTo>
                      <a:pt x="1109" y="840"/>
                    </a:lnTo>
                    <a:close/>
                    <a:moveTo>
                      <a:pt x="2254" y="1626"/>
                    </a:moveTo>
                    <a:lnTo>
                      <a:pt x="2250" y="1629"/>
                    </a:lnTo>
                    <a:lnTo>
                      <a:pt x="2248" y="1631"/>
                    </a:lnTo>
                    <a:lnTo>
                      <a:pt x="2250" y="1631"/>
                    </a:lnTo>
                    <a:lnTo>
                      <a:pt x="2252" y="1631"/>
                    </a:lnTo>
                    <a:lnTo>
                      <a:pt x="2254" y="1631"/>
                    </a:lnTo>
                    <a:lnTo>
                      <a:pt x="2255" y="1631"/>
                    </a:lnTo>
                    <a:lnTo>
                      <a:pt x="2259" y="1626"/>
                    </a:lnTo>
                    <a:lnTo>
                      <a:pt x="2257" y="1626"/>
                    </a:lnTo>
                    <a:lnTo>
                      <a:pt x="2255" y="1626"/>
                    </a:lnTo>
                    <a:lnTo>
                      <a:pt x="2254" y="1626"/>
                    </a:lnTo>
                    <a:lnTo>
                      <a:pt x="2254" y="1626"/>
                    </a:lnTo>
                    <a:close/>
                    <a:moveTo>
                      <a:pt x="2274" y="1628"/>
                    </a:moveTo>
                    <a:lnTo>
                      <a:pt x="2272" y="1626"/>
                    </a:lnTo>
                    <a:lnTo>
                      <a:pt x="2272" y="1626"/>
                    </a:lnTo>
                    <a:lnTo>
                      <a:pt x="2265" y="1622"/>
                    </a:lnTo>
                    <a:lnTo>
                      <a:pt x="2265" y="1624"/>
                    </a:lnTo>
                    <a:lnTo>
                      <a:pt x="2262" y="1629"/>
                    </a:lnTo>
                    <a:lnTo>
                      <a:pt x="2262" y="1629"/>
                    </a:lnTo>
                    <a:lnTo>
                      <a:pt x="2260" y="1633"/>
                    </a:lnTo>
                    <a:lnTo>
                      <a:pt x="2259" y="1636"/>
                    </a:lnTo>
                    <a:lnTo>
                      <a:pt x="2260" y="1636"/>
                    </a:lnTo>
                    <a:lnTo>
                      <a:pt x="2264" y="1633"/>
                    </a:lnTo>
                    <a:lnTo>
                      <a:pt x="2264" y="1634"/>
                    </a:lnTo>
                    <a:lnTo>
                      <a:pt x="2267" y="1641"/>
                    </a:lnTo>
                    <a:lnTo>
                      <a:pt x="2269" y="1641"/>
                    </a:lnTo>
                    <a:lnTo>
                      <a:pt x="2269" y="1639"/>
                    </a:lnTo>
                    <a:lnTo>
                      <a:pt x="2271" y="1638"/>
                    </a:lnTo>
                    <a:lnTo>
                      <a:pt x="2272" y="1636"/>
                    </a:lnTo>
                    <a:lnTo>
                      <a:pt x="2274" y="1634"/>
                    </a:lnTo>
                    <a:lnTo>
                      <a:pt x="2274" y="1633"/>
                    </a:lnTo>
                    <a:lnTo>
                      <a:pt x="2276" y="1629"/>
                    </a:lnTo>
                    <a:lnTo>
                      <a:pt x="2277" y="1628"/>
                    </a:lnTo>
                    <a:lnTo>
                      <a:pt x="2277" y="1628"/>
                    </a:lnTo>
                    <a:lnTo>
                      <a:pt x="2274" y="1628"/>
                    </a:lnTo>
                    <a:lnTo>
                      <a:pt x="2274" y="1628"/>
                    </a:lnTo>
                    <a:close/>
                    <a:moveTo>
                      <a:pt x="3277" y="1191"/>
                    </a:moveTo>
                    <a:lnTo>
                      <a:pt x="3275" y="1189"/>
                    </a:lnTo>
                    <a:lnTo>
                      <a:pt x="3268" y="1189"/>
                    </a:lnTo>
                    <a:lnTo>
                      <a:pt x="3268" y="1188"/>
                    </a:lnTo>
                    <a:lnTo>
                      <a:pt x="3268" y="1186"/>
                    </a:lnTo>
                    <a:lnTo>
                      <a:pt x="3268" y="1184"/>
                    </a:lnTo>
                    <a:lnTo>
                      <a:pt x="3267" y="1184"/>
                    </a:lnTo>
                    <a:lnTo>
                      <a:pt x="3265" y="1183"/>
                    </a:lnTo>
                    <a:lnTo>
                      <a:pt x="3263" y="1184"/>
                    </a:lnTo>
                    <a:lnTo>
                      <a:pt x="3261" y="1186"/>
                    </a:lnTo>
                    <a:lnTo>
                      <a:pt x="3261" y="1184"/>
                    </a:lnTo>
                    <a:lnTo>
                      <a:pt x="3263" y="1183"/>
                    </a:lnTo>
                    <a:lnTo>
                      <a:pt x="3263" y="1181"/>
                    </a:lnTo>
                    <a:lnTo>
                      <a:pt x="3261" y="1181"/>
                    </a:lnTo>
                    <a:lnTo>
                      <a:pt x="3255" y="1172"/>
                    </a:lnTo>
                    <a:lnTo>
                      <a:pt x="3251" y="1169"/>
                    </a:lnTo>
                    <a:lnTo>
                      <a:pt x="3246" y="1166"/>
                    </a:lnTo>
                    <a:lnTo>
                      <a:pt x="3243" y="1159"/>
                    </a:lnTo>
                    <a:lnTo>
                      <a:pt x="3237" y="1154"/>
                    </a:lnTo>
                    <a:lnTo>
                      <a:pt x="3234" y="1150"/>
                    </a:lnTo>
                    <a:lnTo>
                      <a:pt x="3229" y="1152"/>
                    </a:lnTo>
                    <a:lnTo>
                      <a:pt x="3225" y="1150"/>
                    </a:lnTo>
                    <a:lnTo>
                      <a:pt x="3222" y="1149"/>
                    </a:lnTo>
                    <a:lnTo>
                      <a:pt x="3215" y="1147"/>
                    </a:lnTo>
                    <a:lnTo>
                      <a:pt x="3215" y="1149"/>
                    </a:lnTo>
                    <a:lnTo>
                      <a:pt x="3224" y="1150"/>
                    </a:lnTo>
                    <a:lnTo>
                      <a:pt x="3224" y="1152"/>
                    </a:lnTo>
                    <a:lnTo>
                      <a:pt x="3224" y="1154"/>
                    </a:lnTo>
                    <a:lnTo>
                      <a:pt x="3222" y="1154"/>
                    </a:lnTo>
                    <a:lnTo>
                      <a:pt x="3215" y="1152"/>
                    </a:lnTo>
                    <a:lnTo>
                      <a:pt x="3214" y="1152"/>
                    </a:lnTo>
                    <a:lnTo>
                      <a:pt x="3212" y="1150"/>
                    </a:lnTo>
                    <a:lnTo>
                      <a:pt x="3212" y="1150"/>
                    </a:lnTo>
                    <a:lnTo>
                      <a:pt x="3210" y="1152"/>
                    </a:lnTo>
                    <a:lnTo>
                      <a:pt x="3210" y="1154"/>
                    </a:lnTo>
                    <a:lnTo>
                      <a:pt x="3212" y="1155"/>
                    </a:lnTo>
                    <a:lnTo>
                      <a:pt x="3210" y="1157"/>
                    </a:lnTo>
                    <a:lnTo>
                      <a:pt x="3208" y="1157"/>
                    </a:lnTo>
                    <a:lnTo>
                      <a:pt x="3208" y="1154"/>
                    </a:lnTo>
                    <a:lnTo>
                      <a:pt x="3208" y="1152"/>
                    </a:lnTo>
                    <a:lnTo>
                      <a:pt x="3210" y="1149"/>
                    </a:lnTo>
                    <a:lnTo>
                      <a:pt x="3212" y="1147"/>
                    </a:lnTo>
                    <a:lnTo>
                      <a:pt x="3212" y="1147"/>
                    </a:lnTo>
                    <a:lnTo>
                      <a:pt x="3205" y="1145"/>
                    </a:lnTo>
                    <a:lnTo>
                      <a:pt x="3203" y="1143"/>
                    </a:lnTo>
                    <a:lnTo>
                      <a:pt x="3202" y="1142"/>
                    </a:lnTo>
                    <a:lnTo>
                      <a:pt x="3198" y="1145"/>
                    </a:lnTo>
                    <a:lnTo>
                      <a:pt x="3188" y="1145"/>
                    </a:lnTo>
                    <a:lnTo>
                      <a:pt x="3184" y="1145"/>
                    </a:lnTo>
                    <a:lnTo>
                      <a:pt x="3184" y="1147"/>
                    </a:lnTo>
                    <a:lnTo>
                      <a:pt x="3186" y="1147"/>
                    </a:lnTo>
                    <a:lnTo>
                      <a:pt x="3188" y="1149"/>
                    </a:lnTo>
                    <a:lnTo>
                      <a:pt x="3190" y="1147"/>
                    </a:lnTo>
                    <a:lnTo>
                      <a:pt x="3190" y="1150"/>
                    </a:lnTo>
                    <a:lnTo>
                      <a:pt x="3193" y="1150"/>
                    </a:lnTo>
                    <a:lnTo>
                      <a:pt x="3195" y="1152"/>
                    </a:lnTo>
                    <a:lnTo>
                      <a:pt x="3195" y="1155"/>
                    </a:lnTo>
                    <a:lnTo>
                      <a:pt x="3195" y="1159"/>
                    </a:lnTo>
                    <a:lnTo>
                      <a:pt x="3196" y="1160"/>
                    </a:lnTo>
                    <a:lnTo>
                      <a:pt x="3195" y="1164"/>
                    </a:lnTo>
                    <a:lnTo>
                      <a:pt x="3193" y="1167"/>
                    </a:lnTo>
                    <a:lnTo>
                      <a:pt x="3191" y="1167"/>
                    </a:lnTo>
                    <a:lnTo>
                      <a:pt x="3191" y="1171"/>
                    </a:lnTo>
                    <a:lnTo>
                      <a:pt x="3193" y="1172"/>
                    </a:lnTo>
                    <a:lnTo>
                      <a:pt x="3196" y="1172"/>
                    </a:lnTo>
                    <a:lnTo>
                      <a:pt x="3198" y="1174"/>
                    </a:lnTo>
                    <a:lnTo>
                      <a:pt x="3200" y="1178"/>
                    </a:lnTo>
                    <a:lnTo>
                      <a:pt x="3198" y="1181"/>
                    </a:lnTo>
                    <a:lnTo>
                      <a:pt x="3198" y="1183"/>
                    </a:lnTo>
                    <a:lnTo>
                      <a:pt x="3196" y="1184"/>
                    </a:lnTo>
                    <a:lnTo>
                      <a:pt x="3196" y="1186"/>
                    </a:lnTo>
                    <a:lnTo>
                      <a:pt x="3195" y="1186"/>
                    </a:lnTo>
                    <a:lnTo>
                      <a:pt x="3195" y="1186"/>
                    </a:lnTo>
                    <a:lnTo>
                      <a:pt x="3195" y="1179"/>
                    </a:lnTo>
                    <a:lnTo>
                      <a:pt x="3195" y="1176"/>
                    </a:lnTo>
                    <a:lnTo>
                      <a:pt x="3191" y="1176"/>
                    </a:lnTo>
                    <a:lnTo>
                      <a:pt x="3191" y="1178"/>
                    </a:lnTo>
                    <a:lnTo>
                      <a:pt x="3188" y="1181"/>
                    </a:lnTo>
                    <a:lnTo>
                      <a:pt x="3188" y="1181"/>
                    </a:lnTo>
                    <a:lnTo>
                      <a:pt x="3188" y="1179"/>
                    </a:lnTo>
                    <a:lnTo>
                      <a:pt x="3188" y="1178"/>
                    </a:lnTo>
                    <a:lnTo>
                      <a:pt x="3186" y="1174"/>
                    </a:lnTo>
                    <a:lnTo>
                      <a:pt x="3186" y="1172"/>
                    </a:lnTo>
                    <a:lnTo>
                      <a:pt x="3184" y="1169"/>
                    </a:lnTo>
                    <a:lnTo>
                      <a:pt x="3183" y="1169"/>
                    </a:lnTo>
                    <a:lnTo>
                      <a:pt x="3179" y="1169"/>
                    </a:lnTo>
                    <a:lnTo>
                      <a:pt x="3178" y="1167"/>
                    </a:lnTo>
                    <a:lnTo>
                      <a:pt x="3179" y="1162"/>
                    </a:lnTo>
                    <a:lnTo>
                      <a:pt x="3181" y="1160"/>
                    </a:lnTo>
                    <a:lnTo>
                      <a:pt x="3181" y="1154"/>
                    </a:lnTo>
                    <a:lnTo>
                      <a:pt x="3179" y="1152"/>
                    </a:lnTo>
                    <a:lnTo>
                      <a:pt x="3179" y="1150"/>
                    </a:lnTo>
                    <a:lnTo>
                      <a:pt x="3178" y="1145"/>
                    </a:lnTo>
                    <a:lnTo>
                      <a:pt x="3178" y="1140"/>
                    </a:lnTo>
                    <a:lnTo>
                      <a:pt x="3179" y="1137"/>
                    </a:lnTo>
                    <a:lnTo>
                      <a:pt x="3179" y="1133"/>
                    </a:lnTo>
                    <a:lnTo>
                      <a:pt x="3178" y="1130"/>
                    </a:lnTo>
                    <a:lnTo>
                      <a:pt x="3176" y="1128"/>
                    </a:lnTo>
                    <a:lnTo>
                      <a:pt x="3176" y="1130"/>
                    </a:lnTo>
                    <a:lnTo>
                      <a:pt x="3174" y="1132"/>
                    </a:lnTo>
                    <a:lnTo>
                      <a:pt x="3174" y="1132"/>
                    </a:lnTo>
                    <a:lnTo>
                      <a:pt x="3169" y="1132"/>
                    </a:lnTo>
                    <a:lnTo>
                      <a:pt x="3172" y="1128"/>
                    </a:lnTo>
                    <a:lnTo>
                      <a:pt x="3172" y="1123"/>
                    </a:lnTo>
                    <a:lnTo>
                      <a:pt x="3171" y="1121"/>
                    </a:lnTo>
                    <a:lnTo>
                      <a:pt x="3171" y="1120"/>
                    </a:lnTo>
                    <a:lnTo>
                      <a:pt x="3169" y="1116"/>
                    </a:lnTo>
                    <a:lnTo>
                      <a:pt x="3140" y="1094"/>
                    </a:lnTo>
                    <a:lnTo>
                      <a:pt x="3135" y="1091"/>
                    </a:lnTo>
                    <a:lnTo>
                      <a:pt x="3133" y="1089"/>
                    </a:lnTo>
                    <a:lnTo>
                      <a:pt x="3130" y="1087"/>
                    </a:lnTo>
                    <a:lnTo>
                      <a:pt x="3128" y="1087"/>
                    </a:lnTo>
                    <a:lnTo>
                      <a:pt x="3126" y="1089"/>
                    </a:lnTo>
                    <a:lnTo>
                      <a:pt x="3126" y="1087"/>
                    </a:lnTo>
                    <a:lnTo>
                      <a:pt x="3126" y="1085"/>
                    </a:lnTo>
                    <a:lnTo>
                      <a:pt x="3128" y="1084"/>
                    </a:lnTo>
                    <a:lnTo>
                      <a:pt x="3125" y="1080"/>
                    </a:lnTo>
                    <a:lnTo>
                      <a:pt x="3114" y="1072"/>
                    </a:lnTo>
                    <a:lnTo>
                      <a:pt x="3113" y="1070"/>
                    </a:lnTo>
                    <a:lnTo>
                      <a:pt x="3113" y="1074"/>
                    </a:lnTo>
                    <a:lnTo>
                      <a:pt x="3121" y="1080"/>
                    </a:lnTo>
                    <a:lnTo>
                      <a:pt x="3123" y="1082"/>
                    </a:lnTo>
                    <a:lnTo>
                      <a:pt x="3121" y="1085"/>
                    </a:lnTo>
                    <a:lnTo>
                      <a:pt x="3118" y="1085"/>
                    </a:lnTo>
                    <a:lnTo>
                      <a:pt x="3118" y="1084"/>
                    </a:lnTo>
                    <a:lnTo>
                      <a:pt x="3118" y="1080"/>
                    </a:lnTo>
                    <a:lnTo>
                      <a:pt x="3118" y="1077"/>
                    </a:lnTo>
                    <a:lnTo>
                      <a:pt x="3114" y="1075"/>
                    </a:lnTo>
                    <a:lnTo>
                      <a:pt x="3109" y="1074"/>
                    </a:lnTo>
                    <a:lnTo>
                      <a:pt x="3106" y="1072"/>
                    </a:lnTo>
                    <a:lnTo>
                      <a:pt x="3104" y="1068"/>
                    </a:lnTo>
                    <a:lnTo>
                      <a:pt x="3104" y="1065"/>
                    </a:lnTo>
                    <a:lnTo>
                      <a:pt x="3107" y="1068"/>
                    </a:lnTo>
                    <a:lnTo>
                      <a:pt x="3109" y="1070"/>
                    </a:lnTo>
                    <a:lnTo>
                      <a:pt x="3106" y="1065"/>
                    </a:lnTo>
                    <a:lnTo>
                      <a:pt x="3102" y="1060"/>
                    </a:lnTo>
                    <a:lnTo>
                      <a:pt x="3094" y="1057"/>
                    </a:lnTo>
                    <a:lnTo>
                      <a:pt x="3092" y="1055"/>
                    </a:lnTo>
                    <a:lnTo>
                      <a:pt x="3090" y="1051"/>
                    </a:lnTo>
                    <a:lnTo>
                      <a:pt x="3090" y="1051"/>
                    </a:lnTo>
                    <a:lnTo>
                      <a:pt x="3089" y="1053"/>
                    </a:lnTo>
                    <a:lnTo>
                      <a:pt x="3085" y="1051"/>
                    </a:lnTo>
                    <a:lnTo>
                      <a:pt x="3080" y="1048"/>
                    </a:lnTo>
                    <a:lnTo>
                      <a:pt x="3078" y="1046"/>
                    </a:lnTo>
                    <a:lnTo>
                      <a:pt x="3066" y="1034"/>
                    </a:lnTo>
                    <a:lnTo>
                      <a:pt x="3059" y="1031"/>
                    </a:lnTo>
                    <a:lnTo>
                      <a:pt x="3059" y="1029"/>
                    </a:lnTo>
                    <a:lnTo>
                      <a:pt x="3059" y="1028"/>
                    </a:lnTo>
                    <a:lnTo>
                      <a:pt x="3058" y="1026"/>
                    </a:lnTo>
                    <a:lnTo>
                      <a:pt x="3051" y="1022"/>
                    </a:lnTo>
                    <a:lnTo>
                      <a:pt x="3041" y="1021"/>
                    </a:lnTo>
                    <a:lnTo>
                      <a:pt x="3030" y="1014"/>
                    </a:lnTo>
                    <a:lnTo>
                      <a:pt x="3022" y="1012"/>
                    </a:lnTo>
                    <a:lnTo>
                      <a:pt x="3012" y="1005"/>
                    </a:lnTo>
                    <a:lnTo>
                      <a:pt x="3006" y="1000"/>
                    </a:lnTo>
                    <a:lnTo>
                      <a:pt x="3001" y="999"/>
                    </a:lnTo>
                    <a:lnTo>
                      <a:pt x="3000" y="999"/>
                    </a:lnTo>
                    <a:lnTo>
                      <a:pt x="2989" y="1000"/>
                    </a:lnTo>
                    <a:lnTo>
                      <a:pt x="2981" y="1000"/>
                    </a:lnTo>
                    <a:lnTo>
                      <a:pt x="2971" y="1000"/>
                    </a:lnTo>
                    <a:lnTo>
                      <a:pt x="2964" y="1000"/>
                    </a:lnTo>
                    <a:lnTo>
                      <a:pt x="2960" y="999"/>
                    </a:lnTo>
                    <a:lnTo>
                      <a:pt x="2955" y="995"/>
                    </a:lnTo>
                    <a:lnTo>
                      <a:pt x="2953" y="997"/>
                    </a:lnTo>
                    <a:lnTo>
                      <a:pt x="2952" y="1002"/>
                    </a:lnTo>
                    <a:lnTo>
                      <a:pt x="2947" y="1000"/>
                    </a:lnTo>
                    <a:lnTo>
                      <a:pt x="2943" y="997"/>
                    </a:lnTo>
                    <a:lnTo>
                      <a:pt x="2938" y="995"/>
                    </a:lnTo>
                    <a:lnTo>
                      <a:pt x="2926" y="993"/>
                    </a:lnTo>
                    <a:lnTo>
                      <a:pt x="2912" y="988"/>
                    </a:lnTo>
                    <a:lnTo>
                      <a:pt x="2905" y="988"/>
                    </a:lnTo>
                    <a:lnTo>
                      <a:pt x="2897" y="987"/>
                    </a:lnTo>
                    <a:lnTo>
                      <a:pt x="2899" y="997"/>
                    </a:lnTo>
                    <a:lnTo>
                      <a:pt x="2899" y="1000"/>
                    </a:lnTo>
                    <a:lnTo>
                      <a:pt x="2895" y="1007"/>
                    </a:lnTo>
                    <a:lnTo>
                      <a:pt x="2892" y="1010"/>
                    </a:lnTo>
                    <a:lnTo>
                      <a:pt x="2892" y="1014"/>
                    </a:lnTo>
                    <a:lnTo>
                      <a:pt x="2900" y="1016"/>
                    </a:lnTo>
                    <a:lnTo>
                      <a:pt x="2902" y="1026"/>
                    </a:lnTo>
                    <a:lnTo>
                      <a:pt x="2905" y="1033"/>
                    </a:lnTo>
                    <a:lnTo>
                      <a:pt x="2907" y="1039"/>
                    </a:lnTo>
                    <a:lnTo>
                      <a:pt x="2907" y="1045"/>
                    </a:lnTo>
                    <a:lnTo>
                      <a:pt x="2899" y="1057"/>
                    </a:lnTo>
                    <a:lnTo>
                      <a:pt x="2890" y="1058"/>
                    </a:lnTo>
                    <a:lnTo>
                      <a:pt x="2882" y="1058"/>
                    </a:lnTo>
                    <a:lnTo>
                      <a:pt x="2876" y="1051"/>
                    </a:lnTo>
                    <a:lnTo>
                      <a:pt x="2875" y="1043"/>
                    </a:lnTo>
                    <a:lnTo>
                      <a:pt x="2868" y="1039"/>
                    </a:lnTo>
                    <a:lnTo>
                      <a:pt x="2861" y="1036"/>
                    </a:lnTo>
                    <a:lnTo>
                      <a:pt x="2858" y="1034"/>
                    </a:lnTo>
                    <a:lnTo>
                      <a:pt x="2856" y="1033"/>
                    </a:lnTo>
                    <a:lnTo>
                      <a:pt x="2854" y="1024"/>
                    </a:lnTo>
                    <a:lnTo>
                      <a:pt x="2852" y="1016"/>
                    </a:lnTo>
                    <a:lnTo>
                      <a:pt x="2851" y="1014"/>
                    </a:lnTo>
                    <a:lnTo>
                      <a:pt x="2849" y="1009"/>
                    </a:lnTo>
                    <a:lnTo>
                      <a:pt x="2847" y="1009"/>
                    </a:lnTo>
                    <a:lnTo>
                      <a:pt x="2842" y="1007"/>
                    </a:lnTo>
                    <a:lnTo>
                      <a:pt x="2832" y="1017"/>
                    </a:lnTo>
                    <a:lnTo>
                      <a:pt x="2828" y="1021"/>
                    </a:lnTo>
                    <a:lnTo>
                      <a:pt x="2827" y="1021"/>
                    </a:lnTo>
                    <a:lnTo>
                      <a:pt x="2811" y="1017"/>
                    </a:lnTo>
                    <a:lnTo>
                      <a:pt x="2806" y="1016"/>
                    </a:lnTo>
                    <a:lnTo>
                      <a:pt x="2782" y="1014"/>
                    </a:lnTo>
                    <a:lnTo>
                      <a:pt x="2775" y="1009"/>
                    </a:lnTo>
                    <a:lnTo>
                      <a:pt x="2772" y="1007"/>
                    </a:lnTo>
                    <a:lnTo>
                      <a:pt x="2767" y="1009"/>
                    </a:lnTo>
                    <a:lnTo>
                      <a:pt x="2763" y="1010"/>
                    </a:lnTo>
                    <a:lnTo>
                      <a:pt x="2758" y="1009"/>
                    </a:lnTo>
                    <a:lnTo>
                      <a:pt x="2753" y="1010"/>
                    </a:lnTo>
                    <a:lnTo>
                      <a:pt x="2741" y="1012"/>
                    </a:lnTo>
                    <a:lnTo>
                      <a:pt x="2738" y="1014"/>
                    </a:lnTo>
                    <a:lnTo>
                      <a:pt x="2734" y="1017"/>
                    </a:lnTo>
                    <a:lnTo>
                      <a:pt x="2726" y="1028"/>
                    </a:lnTo>
                    <a:lnTo>
                      <a:pt x="2724" y="1031"/>
                    </a:lnTo>
                    <a:lnTo>
                      <a:pt x="2724" y="1036"/>
                    </a:lnTo>
                    <a:lnTo>
                      <a:pt x="2726" y="1045"/>
                    </a:lnTo>
                    <a:lnTo>
                      <a:pt x="2726" y="1053"/>
                    </a:lnTo>
                    <a:lnTo>
                      <a:pt x="2726" y="1055"/>
                    </a:lnTo>
                    <a:lnTo>
                      <a:pt x="2722" y="1057"/>
                    </a:lnTo>
                    <a:lnTo>
                      <a:pt x="2721" y="1065"/>
                    </a:lnTo>
                    <a:lnTo>
                      <a:pt x="2717" y="1070"/>
                    </a:lnTo>
                    <a:lnTo>
                      <a:pt x="2712" y="1072"/>
                    </a:lnTo>
                    <a:lnTo>
                      <a:pt x="2716" y="1068"/>
                    </a:lnTo>
                    <a:lnTo>
                      <a:pt x="2717" y="1065"/>
                    </a:lnTo>
                    <a:lnTo>
                      <a:pt x="2722" y="1053"/>
                    </a:lnTo>
                    <a:lnTo>
                      <a:pt x="2721" y="1048"/>
                    </a:lnTo>
                    <a:lnTo>
                      <a:pt x="2719" y="1046"/>
                    </a:lnTo>
                    <a:lnTo>
                      <a:pt x="2716" y="1043"/>
                    </a:lnTo>
                    <a:lnTo>
                      <a:pt x="2716" y="1029"/>
                    </a:lnTo>
                    <a:lnTo>
                      <a:pt x="2714" y="1022"/>
                    </a:lnTo>
                    <a:lnTo>
                      <a:pt x="2714" y="1014"/>
                    </a:lnTo>
                    <a:lnTo>
                      <a:pt x="2710" y="1012"/>
                    </a:lnTo>
                    <a:lnTo>
                      <a:pt x="2698" y="1007"/>
                    </a:lnTo>
                    <a:lnTo>
                      <a:pt x="2693" y="1005"/>
                    </a:lnTo>
                    <a:lnTo>
                      <a:pt x="2692" y="1000"/>
                    </a:lnTo>
                    <a:lnTo>
                      <a:pt x="2693" y="993"/>
                    </a:lnTo>
                    <a:lnTo>
                      <a:pt x="2693" y="988"/>
                    </a:lnTo>
                    <a:lnTo>
                      <a:pt x="2695" y="983"/>
                    </a:lnTo>
                    <a:lnTo>
                      <a:pt x="2697" y="980"/>
                    </a:lnTo>
                    <a:lnTo>
                      <a:pt x="2697" y="975"/>
                    </a:lnTo>
                    <a:lnTo>
                      <a:pt x="2695" y="970"/>
                    </a:lnTo>
                    <a:lnTo>
                      <a:pt x="2695" y="964"/>
                    </a:lnTo>
                    <a:lnTo>
                      <a:pt x="2693" y="959"/>
                    </a:lnTo>
                    <a:lnTo>
                      <a:pt x="2692" y="956"/>
                    </a:lnTo>
                    <a:lnTo>
                      <a:pt x="2683" y="947"/>
                    </a:lnTo>
                    <a:lnTo>
                      <a:pt x="2671" y="939"/>
                    </a:lnTo>
                    <a:lnTo>
                      <a:pt x="2659" y="934"/>
                    </a:lnTo>
                    <a:lnTo>
                      <a:pt x="2647" y="932"/>
                    </a:lnTo>
                    <a:lnTo>
                      <a:pt x="2633" y="930"/>
                    </a:lnTo>
                    <a:lnTo>
                      <a:pt x="2618" y="930"/>
                    </a:lnTo>
                    <a:lnTo>
                      <a:pt x="2611" y="934"/>
                    </a:lnTo>
                    <a:lnTo>
                      <a:pt x="2601" y="934"/>
                    </a:lnTo>
                    <a:lnTo>
                      <a:pt x="2589" y="937"/>
                    </a:lnTo>
                    <a:lnTo>
                      <a:pt x="2577" y="942"/>
                    </a:lnTo>
                    <a:lnTo>
                      <a:pt x="2570" y="942"/>
                    </a:lnTo>
                    <a:lnTo>
                      <a:pt x="2558" y="946"/>
                    </a:lnTo>
                    <a:lnTo>
                      <a:pt x="2553" y="946"/>
                    </a:lnTo>
                    <a:lnTo>
                      <a:pt x="2538" y="937"/>
                    </a:lnTo>
                    <a:lnTo>
                      <a:pt x="2543" y="935"/>
                    </a:lnTo>
                    <a:lnTo>
                      <a:pt x="2544" y="934"/>
                    </a:lnTo>
                    <a:lnTo>
                      <a:pt x="2538" y="924"/>
                    </a:lnTo>
                    <a:lnTo>
                      <a:pt x="2534" y="918"/>
                    </a:lnTo>
                    <a:lnTo>
                      <a:pt x="2526" y="913"/>
                    </a:lnTo>
                    <a:lnTo>
                      <a:pt x="2522" y="913"/>
                    </a:lnTo>
                    <a:lnTo>
                      <a:pt x="2520" y="913"/>
                    </a:lnTo>
                    <a:lnTo>
                      <a:pt x="2508" y="920"/>
                    </a:lnTo>
                    <a:lnTo>
                      <a:pt x="2507" y="922"/>
                    </a:lnTo>
                    <a:lnTo>
                      <a:pt x="2512" y="915"/>
                    </a:lnTo>
                    <a:lnTo>
                      <a:pt x="2514" y="913"/>
                    </a:lnTo>
                    <a:lnTo>
                      <a:pt x="2517" y="908"/>
                    </a:lnTo>
                    <a:lnTo>
                      <a:pt x="2517" y="906"/>
                    </a:lnTo>
                    <a:lnTo>
                      <a:pt x="2515" y="905"/>
                    </a:lnTo>
                    <a:lnTo>
                      <a:pt x="2505" y="905"/>
                    </a:lnTo>
                    <a:lnTo>
                      <a:pt x="2505" y="905"/>
                    </a:lnTo>
                    <a:lnTo>
                      <a:pt x="2502" y="901"/>
                    </a:lnTo>
                    <a:lnTo>
                      <a:pt x="2502" y="900"/>
                    </a:lnTo>
                    <a:lnTo>
                      <a:pt x="2495" y="896"/>
                    </a:lnTo>
                    <a:lnTo>
                      <a:pt x="2490" y="895"/>
                    </a:lnTo>
                    <a:lnTo>
                      <a:pt x="2485" y="895"/>
                    </a:lnTo>
                    <a:lnTo>
                      <a:pt x="2483" y="893"/>
                    </a:lnTo>
                    <a:lnTo>
                      <a:pt x="2485" y="891"/>
                    </a:lnTo>
                    <a:lnTo>
                      <a:pt x="2485" y="889"/>
                    </a:lnTo>
                    <a:lnTo>
                      <a:pt x="2486" y="888"/>
                    </a:lnTo>
                    <a:lnTo>
                      <a:pt x="2490" y="886"/>
                    </a:lnTo>
                    <a:lnTo>
                      <a:pt x="2502" y="884"/>
                    </a:lnTo>
                    <a:lnTo>
                      <a:pt x="2505" y="881"/>
                    </a:lnTo>
                    <a:lnTo>
                      <a:pt x="2503" y="879"/>
                    </a:lnTo>
                    <a:lnTo>
                      <a:pt x="2503" y="876"/>
                    </a:lnTo>
                    <a:lnTo>
                      <a:pt x="2500" y="869"/>
                    </a:lnTo>
                    <a:lnTo>
                      <a:pt x="2495" y="866"/>
                    </a:lnTo>
                    <a:lnTo>
                      <a:pt x="2485" y="859"/>
                    </a:lnTo>
                    <a:lnTo>
                      <a:pt x="2474" y="855"/>
                    </a:lnTo>
                    <a:lnTo>
                      <a:pt x="2455" y="854"/>
                    </a:lnTo>
                    <a:lnTo>
                      <a:pt x="2452" y="855"/>
                    </a:lnTo>
                    <a:lnTo>
                      <a:pt x="2449" y="857"/>
                    </a:lnTo>
                    <a:lnTo>
                      <a:pt x="2445" y="864"/>
                    </a:lnTo>
                    <a:lnTo>
                      <a:pt x="2435" y="881"/>
                    </a:lnTo>
                    <a:lnTo>
                      <a:pt x="2428" y="888"/>
                    </a:lnTo>
                    <a:lnTo>
                      <a:pt x="2423" y="891"/>
                    </a:lnTo>
                    <a:lnTo>
                      <a:pt x="2411" y="895"/>
                    </a:lnTo>
                    <a:lnTo>
                      <a:pt x="2409" y="893"/>
                    </a:lnTo>
                    <a:lnTo>
                      <a:pt x="2408" y="891"/>
                    </a:lnTo>
                    <a:lnTo>
                      <a:pt x="2409" y="888"/>
                    </a:lnTo>
                    <a:lnTo>
                      <a:pt x="2409" y="886"/>
                    </a:lnTo>
                    <a:lnTo>
                      <a:pt x="2409" y="884"/>
                    </a:lnTo>
                    <a:lnTo>
                      <a:pt x="2409" y="881"/>
                    </a:lnTo>
                    <a:lnTo>
                      <a:pt x="2409" y="879"/>
                    </a:lnTo>
                    <a:lnTo>
                      <a:pt x="2411" y="879"/>
                    </a:lnTo>
                    <a:lnTo>
                      <a:pt x="2413" y="883"/>
                    </a:lnTo>
                    <a:lnTo>
                      <a:pt x="2416" y="883"/>
                    </a:lnTo>
                    <a:lnTo>
                      <a:pt x="2423" y="879"/>
                    </a:lnTo>
                    <a:lnTo>
                      <a:pt x="2423" y="874"/>
                    </a:lnTo>
                    <a:lnTo>
                      <a:pt x="2421" y="871"/>
                    </a:lnTo>
                    <a:lnTo>
                      <a:pt x="2421" y="864"/>
                    </a:lnTo>
                    <a:lnTo>
                      <a:pt x="2421" y="862"/>
                    </a:lnTo>
                    <a:lnTo>
                      <a:pt x="2423" y="860"/>
                    </a:lnTo>
                    <a:lnTo>
                      <a:pt x="2423" y="862"/>
                    </a:lnTo>
                    <a:lnTo>
                      <a:pt x="2428" y="867"/>
                    </a:lnTo>
                    <a:lnTo>
                      <a:pt x="2430" y="866"/>
                    </a:lnTo>
                    <a:lnTo>
                      <a:pt x="2431" y="867"/>
                    </a:lnTo>
                    <a:lnTo>
                      <a:pt x="2428" y="879"/>
                    </a:lnTo>
                    <a:lnTo>
                      <a:pt x="2430" y="879"/>
                    </a:lnTo>
                    <a:lnTo>
                      <a:pt x="2435" y="872"/>
                    </a:lnTo>
                    <a:lnTo>
                      <a:pt x="2438" y="867"/>
                    </a:lnTo>
                    <a:lnTo>
                      <a:pt x="2443" y="860"/>
                    </a:lnTo>
                    <a:lnTo>
                      <a:pt x="2443" y="857"/>
                    </a:lnTo>
                    <a:lnTo>
                      <a:pt x="2438" y="857"/>
                    </a:lnTo>
                    <a:lnTo>
                      <a:pt x="2409" y="859"/>
                    </a:lnTo>
                    <a:lnTo>
                      <a:pt x="2397" y="864"/>
                    </a:lnTo>
                    <a:lnTo>
                      <a:pt x="2394" y="864"/>
                    </a:lnTo>
                    <a:lnTo>
                      <a:pt x="2392" y="859"/>
                    </a:lnTo>
                    <a:lnTo>
                      <a:pt x="2396" y="859"/>
                    </a:lnTo>
                    <a:lnTo>
                      <a:pt x="2401" y="857"/>
                    </a:lnTo>
                    <a:lnTo>
                      <a:pt x="2404" y="852"/>
                    </a:lnTo>
                    <a:lnTo>
                      <a:pt x="2406" y="850"/>
                    </a:lnTo>
                    <a:lnTo>
                      <a:pt x="2413" y="850"/>
                    </a:lnTo>
                    <a:lnTo>
                      <a:pt x="2418" y="852"/>
                    </a:lnTo>
                    <a:lnTo>
                      <a:pt x="2431" y="854"/>
                    </a:lnTo>
                    <a:lnTo>
                      <a:pt x="2431" y="847"/>
                    </a:lnTo>
                    <a:lnTo>
                      <a:pt x="2430" y="845"/>
                    </a:lnTo>
                    <a:lnTo>
                      <a:pt x="2421" y="843"/>
                    </a:lnTo>
                    <a:lnTo>
                      <a:pt x="2418" y="842"/>
                    </a:lnTo>
                    <a:lnTo>
                      <a:pt x="2413" y="840"/>
                    </a:lnTo>
                    <a:lnTo>
                      <a:pt x="2399" y="837"/>
                    </a:lnTo>
                    <a:lnTo>
                      <a:pt x="2396" y="835"/>
                    </a:lnTo>
                    <a:lnTo>
                      <a:pt x="2384" y="833"/>
                    </a:lnTo>
                    <a:lnTo>
                      <a:pt x="2380" y="831"/>
                    </a:lnTo>
                    <a:lnTo>
                      <a:pt x="2351" y="830"/>
                    </a:lnTo>
                    <a:lnTo>
                      <a:pt x="2341" y="825"/>
                    </a:lnTo>
                    <a:lnTo>
                      <a:pt x="2337" y="821"/>
                    </a:lnTo>
                    <a:lnTo>
                      <a:pt x="2327" y="820"/>
                    </a:lnTo>
                    <a:lnTo>
                      <a:pt x="2325" y="820"/>
                    </a:lnTo>
                    <a:lnTo>
                      <a:pt x="2325" y="820"/>
                    </a:lnTo>
                    <a:lnTo>
                      <a:pt x="2325" y="821"/>
                    </a:lnTo>
                    <a:lnTo>
                      <a:pt x="2331" y="830"/>
                    </a:lnTo>
                    <a:lnTo>
                      <a:pt x="2331" y="835"/>
                    </a:lnTo>
                    <a:lnTo>
                      <a:pt x="2332" y="838"/>
                    </a:lnTo>
                    <a:lnTo>
                      <a:pt x="2325" y="843"/>
                    </a:lnTo>
                    <a:lnTo>
                      <a:pt x="2320" y="845"/>
                    </a:lnTo>
                    <a:lnTo>
                      <a:pt x="2305" y="843"/>
                    </a:lnTo>
                    <a:lnTo>
                      <a:pt x="2301" y="847"/>
                    </a:lnTo>
                    <a:lnTo>
                      <a:pt x="2296" y="855"/>
                    </a:lnTo>
                    <a:lnTo>
                      <a:pt x="2296" y="859"/>
                    </a:lnTo>
                    <a:lnTo>
                      <a:pt x="2296" y="866"/>
                    </a:lnTo>
                    <a:lnTo>
                      <a:pt x="2301" y="866"/>
                    </a:lnTo>
                    <a:lnTo>
                      <a:pt x="2303" y="862"/>
                    </a:lnTo>
                    <a:lnTo>
                      <a:pt x="2305" y="860"/>
                    </a:lnTo>
                    <a:lnTo>
                      <a:pt x="2315" y="862"/>
                    </a:lnTo>
                    <a:lnTo>
                      <a:pt x="2315" y="864"/>
                    </a:lnTo>
                    <a:lnTo>
                      <a:pt x="2312" y="866"/>
                    </a:lnTo>
                    <a:lnTo>
                      <a:pt x="2308" y="866"/>
                    </a:lnTo>
                    <a:lnTo>
                      <a:pt x="2305" y="876"/>
                    </a:lnTo>
                    <a:lnTo>
                      <a:pt x="2300" y="878"/>
                    </a:lnTo>
                    <a:lnTo>
                      <a:pt x="2303" y="879"/>
                    </a:lnTo>
                    <a:lnTo>
                      <a:pt x="2307" y="883"/>
                    </a:lnTo>
                    <a:lnTo>
                      <a:pt x="2307" y="895"/>
                    </a:lnTo>
                    <a:lnTo>
                      <a:pt x="2312" y="903"/>
                    </a:lnTo>
                    <a:lnTo>
                      <a:pt x="2312" y="906"/>
                    </a:lnTo>
                    <a:lnTo>
                      <a:pt x="2305" y="906"/>
                    </a:lnTo>
                    <a:lnTo>
                      <a:pt x="2300" y="910"/>
                    </a:lnTo>
                    <a:lnTo>
                      <a:pt x="2296" y="910"/>
                    </a:lnTo>
                    <a:lnTo>
                      <a:pt x="2293" y="903"/>
                    </a:lnTo>
                    <a:lnTo>
                      <a:pt x="2289" y="898"/>
                    </a:lnTo>
                    <a:lnTo>
                      <a:pt x="2286" y="898"/>
                    </a:lnTo>
                    <a:lnTo>
                      <a:pt x="2284" y="901"/>
                    </a:lnTo>
                    <a:lnTo>
                      <a:pt x="2279" y="900"/>
                    </a:lnTo>
                    <a:lnTo>
                      <a:pt x="2277" y="900"/>
                    </a:lnTo>
                    <a:lnTo>
                      <a:pt x="2276" y="901"/>
                    </a:lnTo>
                    <a:lnTo>
                      <a:pt x="2274" y="905"/>
                    </a:lnTo>
                    <a:lnTo>
                      <a:pt x="2274" y="908"/>
                    </a:lnTo>
                    <a:lnTo>
                      <a:pt x="2272" y="910"/>
                    </a:lnTo>
                    <a:lnTo>
                      <a:pt x="2272" y="913"/>
                    </a:lnTo>
                    <a:lnTo>
                      <a:pt x="2274" y="913"/>
                    </a:lnTo>
                    <a:lnTo>
                      <a:pt x="2276" y="915"/>
                    </a:lnTo>
                    <a:lnTo>
                      <a:pt x="2279" y="917"/>
                    </a:lnTo>
                    <a:lnTo>
                      <a:pt x="2276" y="917"/>
                    </a:lnTo>
                    <a:lnTo>
                      <a:pt x="2274" y="918"/>
                    </a:lnTo>
                    <a:lnTo>
                      <a:pt x="2274" y="920"/>
                    </a:lnTo>
                    <a:lnTo>
                      <a:pt x="2271" y="922"/>
                    </a:lnTo>
                    <a:lnTo>
                      <a:pt x="2272" y="924"/>
                    </a:lnTo>
                    <a:lnTo>
                      <a:pt x="2272" y="925"/>
                    </a:lnTo>
                    <a:lnTo>
                      <a:pt x="2274" y="927"/>
                    </a:lnTo>
                    <a:lnTo>
                      <a:pt x="2272" y="927"/>
                    </a:lnTo>
                    <a:lnTo>
                      <a:pt x="2269" y="925"/>
                    </a:lnTo>
                    <a:lnTo>
                      <a:pt x="2267" y="924"/>
                    </a:lnTo>
                    <a:lnTo>
                      <a:pt x="2262" y="918"/>
                    </a:lnTo>
                    <a:lnTo>
                      <a:pt x="2260" y="915"/>
                    </a:lnTo>
                    <a:lnTo>
                      <a:pt x="2257" y="912"/>
                    </a:lnTo>
                    <a:lnTo>
                      <a:pt x="2243" y="901"/>
                    </a:lnTo>
                    <a:lnTo>
                      <a:pt x="2236" y="898"/>
                    </a:lnTo>
                    <a:lnTo>
                      <a:pt x="2233" y="898"/>
                    </a:lnTo>
                    <a:lnTo>
                      <a:pt x="2226" y="900"/>
                    </a:lnTo>
                    <a:lnTo>
                      <a:pt x="2223" y="903"/>
                    </a:lnTo>
                    <a:lnTo>
                      <a:pt x="2216" y="905"/>
                    </a:lnTo>
                    <a:lnTo>
                      <a:pt x="2212" y="908"/>
                    </a:lnTo>
                    <a:lnTo>
                      <a:pt x="2211" y="913"/>
                    </a:lnTo>
                    <a:lnTo>
                      <a:pt x="2199" y="913"/>
                    </a:lnTo>
                    <a:lnTo>
                      <a:pt x="2190" y="910"/>
                    </a:lnTo>
                    <a:lnTo>
                      <a:pt x="2185" y="906"/>
                    </a:lnTo>
                    <a:lnTo>
                      <a:pt x="2180" y="900"/>
                    </a:lnTo>
                    <a:lnTo>
                      <a:pt x="2175" y="891"/>
                    </a:lnTo>
                    <a:lnTo>
                      <a:pt x="2173" y="889"/>
                    </a:lnTo>
                    <a:lnTo>
                      <a:pt x="2173" y="888"/>
                    </a:lnTo>
                    <a:lnTo>
                      <a:pt x="2171" y="883"/>
                    </a:lnTo>
                    <a:lnTo>
                      <a:pt x="2171" y="879"/>
                    </a:lnTo>
                    <a:lnTo>
                      <a:pt x="2170" y="883"/>
                    </a:lnTo>
                    <a:lnTo>
                      <a:pt x="2165" y="893"/>
                    </a:lnTo>
                    <a:lnTo>
                      <a:pt x="2163" y="898"/>
                    </a:lnTo>
                    <a:lnTo>
                      <a:pt x="2161" y="906"/>
                    </a:lnTo>
                    <a:lnTo>
                      <a:pt x="2158" y="915"/>
                    </a:lnTo>
                    <a:lnTo>
                      <a:pt x="2158" y="918"/>
                    </a:lnTo>
                    <a:lnTo>
                      <a:pt x="2159" y="922"/>
                    </a:lnTo>
                    <a:lnTo>
                      <a:pt x="2156" y="924"/>
                    </a:lnTo>
                    <a:lnTo>
                      <a:pt x="2154" y="930"/>
                    </a:lnTo>
                    <a:lnTo>
                      <a:pt x="2149" y="941"/>
                    </a:lnTo>
                    <a:lnTo>
                      <a:pt x="2147" y="946"/>
                    </a:lnTo>
                    <a:lnTo>
                      <a:pt x="2144" y="949"/>
                    </a:lnTo>
                    <a:lnTo>
                      <a:pt x="2142" y="951"/>
                    </a:lnTo>
                    <a:lnTo>
                      <a:pt x="2139" y="951"/>
                    </a:lnTo>
                    <a:lnTo>
                      <a:pt x="2137" y="947"/>
                    </a:lnTo>
                    <a:lnTo>
                      <a:pt x="2135" y="939"/>
                    </a:lnTo>
                    <a:lnTo>
                      <a:pt x="2134" y="937"/>
                    </a:lnTo>
                    <a:lnTo>
                      <a:pt x="2132" y="942"/>
                    </a:lnTo>
                    <a:lnTo>
                      <a:pt x="2130" y="942"/>
                    </a:lnTo>
                    <a:lnTo>
                      <a:pt x="2125" y="939"/>
                    </a:lnTo>
                    <a:lnTo>
                      <a:pt x="2120" y="932"/>
                    </a:lnTo>
                    <a:lnTo>
                      <a:pt x="2115" y="929"/>
                    </a:lnTo>
                    <a:lnTo>
                      <a:pt x="2108" y="912"/>
                    </a:lnTo>
                    <a:lnTo>
                      <a:pt x="2105" y="905"/>
                    </a:lnTo>
                    <a:lnTo>
                      <a:pt x="2103" y="900"/>
                    </a:lnTo>
                    <a:lnTo>
                      <a:pt x="2099" y="900"/>
                    </a:lnTo>
                    <a:lnTo>
                      <a:pt x="2098" y="896"/>
                    </a:lnTo>
                    <a:lnTo>
                      <a:pt x="2099" y="893"/>
                    </a:lnTo>
                    <a:lnTo>
                      <a:pt x="2105" y="891"/>
                    </a:lnTo>
                    <a:lnTo>
                      <a:pt x="2110" y="891"/>
                    </a:lnTo>
                    <a:lnTo>
                      <a:pt x="2106" y="884"/>
                    </a:lnTo>
                    <a:lnTo>
                      <a:pt x="2105" y="881"/>
                    </a:lnTo>
                    <a:lnTo>
                      <a:pt x="2103" y="878"/>
                    </a:lnTo>
                    <a:lnTo>
                      <a:pt x="2103" y="883"/>
                    </a:lnTo>
                    <a:lnTo>
                      <a:pt x="2103" y="886"/>
                    </a:lnTo>
                    <a:lnTo>
                      <a:pt x="2101" y="889"/>
                    </a:lnTo>
                    <a:lnTo>
                      <a:pt x="2099" y="891"/>
                    </a:lnTo>
                    <a:lnTo>
                      <a:pt x="2089" y="871"/>
                    </a:lnTo>
                    <a:lnTo>
                      <a:pt x="2082" y="860"/>
                    </a:lnTo>
                    <a:lnTo>
                      <a:pt x="2079" y="855"/>
                    </a:lnTo>
                    <a:lnTo>
                      <a:pt x="2076" y="850"/>
                    </a:lnTo>
                    <a:lnTo>
                      <a:pt x="2077" y="849"/>
                    </a:lnTo>
                    <a:lnTo>
                      <a:pt x="2086" y="855"/>
                    </a:lnTo>
                    <a:lnTo>
                      <a:pt x="2091" y="860"/>
                    </a:lnTo>
                    <a:lnTo>
                      <a:pt x="2099" y="871"/>
                    </a:lnTo>
                    <a:lnTo>
                      <a:pt x="2106" y="869"/>
                    </a:lnTo>
                    <a:lnTo>
                      <a:pt x="2108" y="866"/>
                    </a:lnTo>
                    <a:lnTo>
                      <a:pt x="2108" y="855"/>
                    </a:lnTo>
                    <a:lnTo>
                      <a:pt x="2106" y="849"/>
                    </a:lnTo>
                    <a:lnTo>
                      <a:pt x="2103" y="845"/>
                    </a:lnTo>
                    <a:lnTo>
                      <a:pt x="2093" y="843"/>
                    </a:lnTo>
                    <a:lnTo>
                      <a:pt x="2089" y="842"/>
                    </a:lnTo>
                    <a:lnTo>
                      <a:pt x="2091" y="842"/>
                    </a:lnTo>
                    <a:lnTo>
                      <a:pt x="2094" y="840"/>
                    </a:lnTo>
                    <a:lnTo>
                      <a:pt x="2098" y="838"/>
                    </a:lnTo>
                    <a:lnTo>
                      <a:pt x="2103" y="833"/>
                    </a:lnTo>
                    <a:lnTo>
                      <a:pt x="2106" y="831"/>
                    </a:lnTo>
                    <a:lnTo>
                      <a:pt x="2105" y="826"/>
                    </a:lnTo>
                    <a:lnTo>
                      <a:pt x="2101" y="820"/>
                    </a:lnTo>
                    <a:lnTo>
                      <a:pt x="2094" y="820"/>
                    </a:lnTo>
                    <a:lnTo>
                      <a:pt x="2093" y="818"/>
                    </a:lnTo>
                    <a:lnTo>
                      <a:pt x="2096" y="816"/>
                    </a:lnTo>
                    <a:lnTo>
                      <a:pt x="2098" y="813"/>
                    </a:lnTo>
                    <a:lnTo>
                      <a:pt x="2101" y="809"/>
                    </a:lnTo>
                    <a:lnTo>
                      <a:pt x="2103" y="804"/>
                    </a:lnTo>
                    <a:lnTo>
                      <a:pt x="2101" y="804"/>
                    </a:lnTo>
                    <a:lnTo>
                      <a:pt x="2099" y="804"/>
                    </a:lnTo>
                    <a:lnTo>
                      <a:pt x="2098" y="803"/>
                    </a:lnTo>
                    <a:lnTo>
                      <a:pt x="2098" y="799"/>
                    </a:lnTo>
                    <a:lnTo>
                      <a:pt x="2096" y="796"/>
                    </a:lnTo>
                    <a:lnTo>
                      <a:pt x="2093" y="794"/>
                    </a:lnTo>
                    <a:lnTo>
                      <a:pt x="2086" y="794"/>
                    </a:lnTo>
                    <a:lnTo>
                      <a:pt x="2086" y="792"/>
                    </a:lnTo>
                    <a:lnTo>
                      <a:pt x="2088" y="791"/>
                    </a:lnTo>
                    <a:lnTo>
                      <a:pt x="2084" y="789"/>
                    </a:lnTo>
                    <a:lnTo>
                      <a:pt x="2082" y="785"/>
                    </a:lnTo>
                    <a:lnTo>
                      <a:pt x="2081" y="784"/>
                    </a:lnTo>
                    <a:lnTo>
                      <a:pt x="2081" y="782"/>
                    </a:lnTo>
                    <a:lnTo>
                      <a:pt x="2077" y="780"/>
                    </a:lnTo>
                    <a:lnTo>
                      <a:pt x="2064" y="775"/>
                    </a:lnTo>
                    <a:lnTo>
                      <a:pt x="2062" y="777"/>
                    </a:lnTo>
                    <a:lnTo>
                      <a:pt x="2058" y="784"/>
                    </a:lnTo>
                    <a:lnTo>
                      <a:pt x="2053" y="789"/>
                    </a:lnTo>
                    <a:lnTo>
                      <a:pt x="2050" y="785"/>
                    </a:lnTo>
                    <a:lnTo>
                      <a:pt x="2048" y="785"/>
                    </a:lnTo>
                    <a:lnTo>
                      <a:pt x="2048" y="784"/>
                    </a:lnTo>
                    <a:lnTo>
                      <a:pt x="2050" y="780"/>
                    </a:lnTo>
                    <a:lnTo>
                      <a:pt x="2050" y="779"/>
                    </a:lnTo>
                    <a:lnTo>
                      <a:pt x="2048" y="775"/>
                    </a:lnTo>
                    <a:lnTo>
                      <a:pt x="2048" y="775"/>
                    </a:lnTo>
                    <a:lnTo>
                      <a:pt x="2045" y="777"/>
                    </a:lnTo>
                    <a:lnTo>
                      <a:pt x="2041" y="779"/>
                    </a:lnTo>
                    <a:lnTo>
                      <a:pt x="2040" y="780"/>
                    </a:lnTo>
                    <a:lnTo>
                      <a:pt x="2036" y="782"/>
                    </a:lnTo>
                    <a:lnTo>
                      <a:pt x="2036" y="777"/>
                    </a:lnTo>
                    <a:lnTo>
                      <a:pt x="2021" y="765"/>
                    </a:lnTo>
                    <a:lnTo>
                      <a:pt x="2016" y="762"/>
                    </a:lnTo>
                    <a:lnTo>
                      <a:pt x="2012" y="762"/>
                    </a:lnTo>
                    <a:lnTo>
                      <a:pt x="2005" y="765"/>
                    </a:lnTo>
                    <a:lnTo>
                      <a:pt x="2004" y="765"/>
                    </a:lnTo>
                    <a:lnTo>
                      <a:pt x="2000" y="770"/>
                    </a:lnTo>
                    <a:lnTo>
                      <a:pt x="1995" y="767"/>
                    </a:lnTo>
                    <a:lnTo>
                      <a:pt x="1993" y="770"/>
                    </a:lnTo>
                    <a:lnTo>
                      <a:pt x="1992" y="777"/>
                    </a:lnTo>
                    <a:lnTo>
                      <a:pt x="1992" y="784"/>
                    </a:lnTo>
                    <a:lnTo>
                      <a:pt x="1992" y="785"/>
                    </a:lnTo>
                    <a:lnTo>
                      <a:pt x="1993" y="789"/>
                    </a:lnTo>
                    <a:lnTo>
                      <a:pt x="1995" y="794"/>
                    </a:lnTo>
                    <a:lnTo>
                      <a:pt x="1997" y="799"/>
                    </a:lnTo>
                    <a:lnTo>
                      <a:pt x="1997" y="801"/>
                    </a:lnTo>
                    <a:lnTo>
                      <a:pt x="1995" y="801"/>
                    </a:lnTo>
                    <a:lnTo>
                      <a:pt x="1995" y="803"/>
                    </a:lnTo>
                    <a:lnTo>
                      <a:pt x="1993" y="806"/>
                    </a:lnTo>
                    <a:lnTo>
                      <a:pt x="1992" y="811"/>
                    </a:lnTo>
                    <a:lnTo>
                      <a:pt x="1988" y="814"/>
                    </a:lnTo>
                    <a:lnTo>
                      <a:pt x="1985" y="814"/>
                    </a:lnTo>
                    <a:lnTo>
                      <a:pt x="1978" y="809"/>
                    </a:lnTo>
                    <a:lnTo>
                      <a:pt x="1976" y="811"/>
                    </a:lnTo>
                    <a:lnTo>
                      <a:pt x="1976" y="814"/>
                    </a:lnTo>
                    <a:lnTo>
                      <a:pt x="1980" y="816"/>
                    </a:lnTo>
                    <a:lnTo>
                      <a:pt x="1981" y="818"/>
                    </a:lnTo>
                    <a:lnTo>
                      <a:pt x="1980" y="820"/>
                    </a:lnTo>
                    <a:lnTo>
                      <a:pt x="1976" y="820"/>
                    </a:lnTo>
                    <a:lnTo>
                      <a:pt x="1971" y="820"/>
                    </a:lnTo>
                    <a:lnTo>
                      <a:pt x="1966" y="818"/>
                    </a:lnTo>
                    <a:lnTo>
                      <a:pt x="1964" y="814"/>
                    </a:lnTo>
                    <a:lnTo>
                      <a:pt x="1961" y="814"/>
                    </a:lnTo>
                    <a:lnTo>
                      <a:pt x="1954" y="814"/>
                    </a:lnTo>
                    <a:lnTo>
                      <a:pt x="1947" y="816"/>
                    </a:lnTo>
                    <a:lnTo>
                      <a:pt x="1939" y="813"/>
                    </a:lnTo>
                    <a:lnTo>
                      <a:pt x="1927" y="814"/>
                    </a:lnTo>
                    <a:lnTo>
                      <a:pt x="1923" y="813"/>
                    </a:lnTo>
                    <a:lnTo>
                      <a:pt x="1916" y="808"/>
                    </a:lnTo>
                    <a:lnTo>
                      <a:pt x="1908" y="804"/>
                    </a:lnTo>
                    <a:lnTo>
                      <a:pt x="1898" y="796"/>
                    </a:lnTo>
                    <a:lnTo>
                      <a:pt x="1896" y="787"/>
                    </a:lnTo>
                    <a:lnTo>
                      <a:pt x="1898" y="780"/>
                    </a:lnTo>
                    <a:lnTo>
                      <a:pt x="1904" y="780"/>
                    </a:lnTo>
                    <a:lnTo>
                      <a:pt x="1908" y="780"/>
                    </a:lnTo>
                    <a:lnTo>
                      <a:pt x="1906" y="777"/>
                    </a:lnTo>
                    <a:lnTo>
                      <a:pt x="1906" y="775"/>
                    </a:lnTo>
                    <a:lnTo>
                      <a:pt x="1898" y="772"/>
                    </a:lnTo>
                    <a:lnTo>
                      <a:pt x="1877" y="772"/>
                    </a:lnTo>
                    <a:lnTo>
                      <a:pt x="1860" y="767"/>
                    </a:lnTo>
                    <a:lnTo>
                      <a:pt x="1838" y="765"/>
                    </a:lnTo>
                    <a:lnTo>
                      <a:pt x="1829" y="772"/>
                    </a:lnTo>
                    <a:lnTo>
                      <a:pt x="1814" y="774"/>
                    </a:lnTo>
                    <a:lnTo>
                      <a:pt x="1810" y="777"/>
                    </a:lnTo>
                    <a:lnTo>
                      <a:pt x="1803" y="779"/>
                    </a:lnTo>
                    <a:lnTo>
                      <a:pt x="1803" y="784"/>
                    </a:lnTo>
                    <a:lnTo>
                      <a:pt x="1807" y="787"/>
                    </a:lnTo>
                    <a:lnTo>
                      <a:pt x="1809" y="787"/>
                    </a:lnTo>
                    <a:lnTo>
                      <a:pt x="1810" y="789"/>
                    </a:lnTo>
                    <a:lnTo>
                      <a:pt x="1809" y="791"/>
                    </a:lnTo>
                    <a:lnTo>
                      <a:pt x="1809" y="791"/>
                    </a:lnTo>
                    <a:lnTo>
                      <a:pt x="1805" y="794"/>
                    </a:lnTo>
                    <a:lnTo>
                      <a:pt x="1803" y="796"/>
                    </a:lnTo>
                    <a:lnTo>
                      <a:pt x="1805" y="803"/>
                    </a:lnTo>
                    <a:lnTo>
                      <a:pt x="1803" y="808"/>
                    </a:lnTo>
                    <a:lnTo>
                      <a:pt x="1802" y="816"/>
                    </a:lnTo>
                    <a:lnTo>
                      <a:pt x="1800" y="820"/>
                    </a:lnTo>
                    <a:lnTo>
                      <a:pt x="1798" y="825"/>
                    </a:lnTo>
                    <a:lnTo>
                      <a:pt x="1798" y="828"/>
                    </a:lnTo>
                    <a:lnTo>
                      <a:pt x="1802" y="830"/>
                    </a:lnTo>
                    <a:lnTo>
                      <a:pt x="1805" y="833"/>
                    </a:lnTo>
                    <a:lnTo>
                      <a:pt x="1807" y="835"/>
                    </a:lnTo>
                    <a:lnTo>
                      <a:pt x="1807" y="835"/>
                    </a:lnTo>
                    <a:lnTo>
                      <a:pt x="1800" y="833"/>
                    </a:lnTo>
                    <a:lnTo>
                      <a:pt x="1797" y="830"/>
                    </a:lnTo>
                    <a:lnTo>
                      <a:pt x="1797" y="826"/>
                    </a:lnTo>
                    <a:lnTo>
                      <a:pt x="1797" y="823"/>
                    </a:lnTo>
                    <a:lnTo>
                      <a:pt x="1798" y="818"/>
                    </a:lnTo>
                    <a:lnTo>
                      <a:pt x="1800" y="816"/>
                    </a:lnTo>
                    <a:lnTo>
                      <a:pt x="1802" y="809"/>
                    </a:lnTo>
                    <a:lnTo>
                      <a:pt x="1803" y="803"/>
                    </a:lnTo>
                    <a:lnTo>
                      <a:pt x="1803" y="789"/>
                    </a:lnTo>
                    <a:lnTo>
                      <a:pt x="1798" y="785"/>
                    </a:lnTo>
                    <a:lnTo>
                      <a:pt x="1797" y="782"/>
                    </a:lnTo>
                    <a:lnTo>
                      <a:pt x="1800" y="774"/>
                    </a:lnTo>
                    <a:lnTo>
                      <a:pt x="1802" y="768"/>
                    </a:lnTo>
                    <a:lnTo>
                      <a:pt x="1800" y="765"/>
                    </a:lnTo>
                    <a:lnTo>
                      <a:pt x="1797" y="755"/>
                    </a:lnTo>
                    <a:lnTo>
                      <a:pt x="1793" y="750"/>
                    </a:lnTo>
                    <a:lnTo>
                      <a:pt x="1791" y="748"/>
                    </a:lnTo>
                    <a:lnTo>
                      <a:pt x="1790" y="746"/>
                    </a:lnTo>
                    <a:lnTo>
                      <a:pt x="1791" y="756"/>
                    </a:lnTo>
                    <a:lnTo>
                      <a:pt x="1791" y="760"/>
                    </a:lnTo>
                    <a:lnTo>
                      <a:pt x="1790" y="762"/>
                    </a:lnTo>
                    <a:lnTo>
                      <a:pt x="1781" y="765"/>
                    </a:lnTo>
                    <a:lnTo>
                      <a:pt x="1778" y="765"/>
                    </a:lnTo>
                    <a:lnTo>
                      <a:pt x="1771" y="762"/>
                    </a:lnTo>
                    <a:lnTo>
                      <a:pt x="1762" y="756"/>
                    </a:lnTo>
                    <a:lnTo>
                      <a:pt x="1761" y="753"/>
                    </a:lnTo>
                    <a:lnTo>
                      <a:pt x="1759" y="746"/>
                    </a:lnTo>
                    <a:lnTo>
                      <a:pt x="1764" y="745"/>
                    </a:lnTo>
                    <a:lnTo>
                      <a:pt x="1766" y="743"/>
                    </a:lnTo>
                    <a:lnTo>
                      <a:pt x="1762" y="741"/>
                    </a:lnTo>
                    <a:lnTo>
                      <a:pt x="1757" y="741"/>
                    </a:lnTo>
                    <a:lnTo>
                      <a:pt x="1756" y="748"/>
                    </a:lnTo>
                    <a:lnTo>
                      <a:pt x="1754" y="748"/>
                    </a:lnTo>
                    <a:lnTo>
                      <a:pt x="1740" y="743"/>
                    </a:lnTo>
                    <a:lnTo>
                      <a:pt x="1737" y="745"/>
                    </a:lnTo>
                    <a:lnTo>
                      <a:pt x="1733" y="750"/>
                    </a:lnTo>
                    <a:lnTo>
                      <a:pt x="1732" y="753"/>
                    </a:lnTo>
                    <a:lnTo>
                      <a:pt x="1730" y="758"/>
                    </a:lnTo>
                    <a:lnTo>
                      <a:pt x="1730" y="762"/>
                    </a:lnTo>
                    <a:lnTo>
                      <a:pt x="1732" y="763"/>
                    </a:lnTo>
                    <a:lnTo>
                      <a:pt x="1737" y="765"/>
                    </a:lnTo>
                    <a:lnTo>
                      <a:pt x="1744" y="763"/>
                    </a:lnTo>
                    <a:lnTo>
                      <a:pt x="1750" y="760"/>
                    </a:lnTo>
                    <a:lnTo>
                      <a:pt x="1750" y="762"/>
                    </a:lnTo>
                    <a:lnTo>
                      <a:pt x="1752" y="763"/>
                    </a:lnTo>
                    <a:lnTo>
                      <a:pt x="1750" y="765"/>
                    </a:lnTo>
                    <a:lnTo>
                      <a:pt x="1744" y="770"/>
                    </a:lnTo>
                    <a:lnTo>
                      <a:pt x="1733" y="780"/>
                    </a:lnTo>
                    <a:lnTo>
                      <a:pt x="1728" y="782"/>
                    </a:lnTo>
                    <a:lnTo>
                      <a:pt x="1723" y="779"/>
                    </a:lnTo>
                    <a:lnTo>
                      <a:pt x="1720" y="785"/>
                    </a:lnTo>
                    <a:lnTo>
                      <a:pt x="1718" y="787"/>
                    </a:lnTo>
                    <a:lnTo>
                      <a:pt x="1708" y="791"/>
                    </a:lnTo>
                    <a:lnTo>
                      <a:pt x="1704" y="791"/>
                    </a:lnTo>
                    <a:lnTo>
                      <a:pt x="1702" y="794"/>
                    </a:lnTo>
                    <a:lnTo>
                      <a:pt x="1701" y="794"/>
                    </a:lnTo>
                    <a:lnTo>
                      <a:pt x="1697" y="796"/>
                    </a:lnTo>
                    <a:lnTo>
                      <a:pt x="1692" y="801"/>
                    </a:lnTo>
                    <a:lnTo>
                      <a:pt x="1685" y="801"/>
                    </a:lnTo>
                    <a:lnTo>
                      <a:pt x="1680" y="801"/>
                    </a:lnTo>
                    <a:lnTo>
                      <a:pt x="1668" y="803"/>
                    </a:lnTo>
                    <a:lnTo>
                      <a:pt x="1665" y="804"/>
                    </a:lnTo>
                    <a:lnTo>
                      <a:pt x="1663" y="808"/>
                    </a:lnTo>
                    <a:lnTo>
                      <a:pt x="1661" y="811"/>
                    </a:lnTo>
                    <a:lnTo>
                      <a:pt x="1660" y="814"/>
                    </a:lnTo>
                    <a:lnTo>
                      <a:pt x="1653" y="823"/>
                    </a:lnTo>
                    <a:lnTo>
                      <a:pt x="1648" y="825"/>
                    </a:lnTo>
                    <a:lnTo>
                      <a:pt x="1643" y="826"/>
                    </a:lnTo>
                    <a:lnTo>
                      <a:pt x="1648" y="821"/>
                    </a:lnTo>
                    <a:lnTo>
                      <a:pt x="1653" y="814"/>
                    </a:lnTo>
                    <a:lnTo>
                      <a:pt x="1663" y="791"/>
                    </a:lnTo>
                    <a:lnTo>
                      <a:pt x="1672" y="791"/>
                    </a:lnTo>
                    <a:lnTo>
                      <a:pt x="1673" y="787"/>
                    </a:lnTo>
                    <a:lnTo>
                      <a:pt x="1682" y="772"/>
                    </a:lnTo>
                    <a:lnTo>
                      <a:pt x="1684" y="770"/>
                    </a:lnTo>
                    <a:lnTo>
                      <a:pt x="1692" y="770"/>
                    </a:lnTo>
                    <a:lnTo>
                      <a:pt x="1701" y="765"/>
                    </a:lnTo>
                    <a:lnTo>
                      <a:pt x="1718" y="743"/>
                    </a:lnTo>
                    <a:lnTo>
                      <a:pt x="1726" y="738"/>
                    </a:lnTo>
                    <a:lnTo>
                      <a:pt x="1732" y="733"/>
                    </a:lnTo>
                    <a:lnTo>
                      <a:pt x="1733" y="729"/>
                    </a:lnTo>
                    <a:lnTo>
                      <a:pt x="1733" y="726"/>
                    </a:lnTo>
                    <a:lnTo>
                      <a:pt x="1733" y="724"/>
                    </a:lnTo>
                    <a:lnTo>
                      <a:pt x="1733" y="722"/>
                    </a:lnTo>
                    <a:lnTo>
                      <a:pt x="1740" y="717"/>
                    </a:lnTo>
                    <a:lnTo>
                      <a:pt x="1744" y="712"/>
                    </a:lnTo>
                    <a:lnTo>
                      <a:pt x="1752" y="705"/>
                    </a:lnTo>
                    <a:lnTo>
                      <a:pt x="1761" y="699"/>
                    </a:lnTo>
                    <a:lnTo>
                      <a:pt x="1771" y="692"/>
                    </a:lnTo>
                    <a:lnTo>
                      <a:pt x="1778" y="683"/>
                    </a:lnTo>
                    <a:lnTo>
                      <a:pt x="1791" y="671"/>
                    </a:lnTo>
                    <a:lnTo>
                      <a:pt x="1805" y="651"/>
                    </a:lnTo>
                    <a:lnTo>
                      <a:pt x="1807" y="639"/>
                    </a:lnTo>
                    <a:lnTo>
                      <a:pt x="1803" y="635"/>
                    </a:lnTo>
                    <a:lnTo>
                      <a:pt x="1800" y="632"/>
                    </a:lnTo>
                    <a:lnTo>
                      <a:pt x="1798" y="627"/>
                    </a:lnTo>
                    <a:lnTo>
                      <a:pt x="1797" y="625"/>
                    </a:lnTo>
                    <a:lnTo>
                      <a:pt x="1793" y="630"/>
                    </a:lnTo>
                    <a:lnTo>
                      <a:pt x="1788" y="617"/>
                    </a:lnTo>
                    <a:lnTo>
                      <a:pt x="1783" y="610"/>
                    </a:lnTo>
                    <a:lnTo>
                      <a:pt x="1783" y="608"/>
                    </a:lnTo>
                    <a:lnTo>
                      <a:pt x="1783" y="608"/>
                    </a:lnTo>
                    <a:lnTo>
                      <a:pt x="1786" y="610"/>
                    </a:lnTo>
                    <a:lnTo>
                      <a:pt x="1797" y="620"/>
                    </a:lnTo>
                    <a:lnTo>
                      <a:pt x="1802" y="622"/>
                    </a:lnTo>
                    <a:lnTo>
                      <a:pt x="1802" y="624"/>
                    </a:lnTo>
                    <a:lnTo>
                      <a:pt x="1803" y="625"/>
                    </a:lnTo>
                    <a:lnTo>
                      <a:pt x="1803" y="630"/>
                    </a:lnTo>
                    <a:lnTo>
                      <a:pt x="1805" y="630"/>
                    </a:lnTo>
                    <a:lnTo>
                      <a:pt x="1805" y="629"/>
                    </a:lnTo>
                    <a:lnTo>
                      <a:pt x="1809" y="620"/>
                    </a:lnTo>
                    <a:lnTo>
                      <a:pt x="1810" y="608"/>
                    </a:lnTo>
                    <a:lnTo>
                      <a:pt x="1810" y="603"/>
                    </a:lnTo>
                    <a:lnTo>
                      <a:pt x="1803" y="605"/>
                    </a:lnTo>
                    <a:lnTo>
                      <a:pt x="1802" y="588"/>
                    </a:lnTo>
                    <a:lnTo>
                      <a:pt x="1800" y="583"/>
                    </a:lnTo>
                    <a:lnTo>
                      <a:pt x="1798" y="576"/>
                    </a:lnTo>
                    <a:lnTo>
                      <a:pt x="1795" y="576"/>
                    </a:lnTo>
                    <a:lnTo>
                      <a:pt x="1793" y="578"/>
                    </a:lnTo>
                    <a:lnTo>
                      <a:pt x="1795" y="579"/>
                    </a:lnTo>
                    <a:lnTo>
                      <a:pt x="1797" y="583"/>
                    </a:lnTo>
                    <a:lnTo>
                      <a:pt x="1795" y="586"/>
                    </a:lnTo>
                    <a:lnTo>
                      <a:pt x="1795" y="588"/>
                    </a:lnTo>
                    <a:lnTo>
                      <a:pt x="1790" y="591"/>
                    </a:lnTo>
                    <a:lnTo>
                      <a:pt x="1786" y="593"/>
                    </a:lnTo>
                    <a:lnTo>
                      <a:pt x="1788" y="589"/>
                    </a:lnTo>
                    <a:lnTo>
                      <a:pt x="1790" y="586"/>
                    </a:lnTo>
                    <a:lnTo>
                      <a:pt x="1788" y="581"/>
                    </a:lnTo>
                    <a:lnTo>
                      <a:pt x="1788" y="579"/>
                    </a:lnTo>
                    <a:lnTo>
                      <a:pt x="1786" y="566"/>
                    </a:lnTo>
                    <a:lnTo>
                      <a:pt x="1783" y="564"/>
                    </a:lnTo>
                    <a:lnTo>
                      <a:pt x="1779" y="562"/>
                    </a:lnTo>
                    <a:lnTo>
                      <a:pt x="1778" y="562"/>
                    </a:lnTo>
                    <a:lnTo>
                      <a:pt x="1773" y="566"/>
                    </a:lnTo>
                    <a:lnTo>
                      <a:pt x="1774" y="562"/>
                    </a:lnTo>
                    <a:lnTo>
                      <a:pt x="1776" y="557"/>
                    </a:lnTo>
                    <a:lnTo>
                      <a:pt x="1773" y="552"/>
                    </a:lnTo>
                    <a:lnTo>
                      <a:pt x="1771" y="547"/>
                    </a:lnTo>
                    <a:lnTo>
                      <a:pt x="1766" y="547"/>
                    </a:lnTo>
                    <a:lnTo>
                      <a:pt x="1762" y="540"/>
                    </a:lnTo>
                    <a:lnTo>
                      <a:pt x="1757" y="538"/>
                    </a:lnTo>
                    <a:lnTo>
                      <a:pt x="1745" y="535"/>
                    </a:lnTo>
                    <a:lnTo>
                      <a:pt x="1735" y="538"/>
                    </a:lnTo>
                    <a:lnTo>
                      <a:pt x="1723" y="535"/>
                    </a:lnTo>
                    <a:lnTo>
                      <a:pt x="1709" y="538"/>
                    </a:lnTo>
                    <a:lnTo>
                      <a:pt x="1704" y="538"/>
                    </a:lnTo>
                    <a:lnTo>
                      <a:pt x="1701" y="537"/>
                    </a:lnTo>
                    <a:lnTo>
                      <a:pt x="1697" y="538"/>
                    </a:lnTo>
                    <a:lnTo>
                      <a:pt x="1696" y="543"/>
                    </a:lnTo>
                    <a:lnTo>
                      <a:pt x="1696" y="550"/>
                    </a:lnTo>
                    <a:lnTo>
                      <a:pt x="1692" y="554"/>
                    </a:lnTo>
                    <a:lnTo>
                      <a:pt x="1691" y="555"/>
                    </a:lnTo>
                    <a:lnTo>
                      <a:pt x="1682" y="554"/>
                    </a:lnTo>
                    <a:lnTo>
                      <a:pt x="1675" y="557"/>
                    </a:lnTo>
                    <a:lnTo>
                      <a:pt x="1672" y="555"/>
                    </a:lnTo>
                    <a:lnTo>
                      <a:pt x="1667" y="555"/>
                    </a:lnTo>
                    <a:lnTo>
                      <a:pt x="1667" y="549"/>
                    </a:lnTo>
                    <a:lnTo>
                      <a:pt x="1670" y="549"/>
                    </a:lnTo>
                    <a:lnTo>
                      <a:pt x="1672" y="550"/>
                    </a:lnTo>
                    <a:lnTo>
                      <a:pt x="1677" y="537"/>
                    </a:lnTo>
                    <a:lnTo>
                      <a:pt x="1682" y="530"/>
                    </a:lnTo>
                    <a:lnTo>
                      <a:pt x="1687" y="521"/>
                    </a:lnTo>
                    <a:lnTo>
                      <a:pt x="1684" y="514"/>
                    </a:lnTo>
                    <a:lnTo>
                      <a:pt x="1677" y="511"/>
                    </a:lnTo>
                    <a:lnTo>
                      <a:pt x="1673" y="511"/>
                    </a:lnTo>
                    <a:lnTo>
                      <a:pt x="1672" y="513"/>
                    </a:lnTo>
                    <a:lnTo>
                      <a:pt x="1665" y="511"/>
                    </a:lnTo>
                    <a:lnTo>
                      <a:pt x="1661" y="511"/>
                    </a:lnTo>
                    <a:lnTo>
                      <a:pt x="1656" y="514"/>
                    </a:lnTo>
                    <a:lnTo>
                      <a:pt x="1653" y="514"/>
                    </a:lnTo>
                    <a:lnTo>
                      <a:pt x="1653" y="506"/>
                    </a:lnTo>
                    <a:lnTo>
                      <a:pt x="1646" y="506"/>
                    </a:lnTo>
                    <a:lnTo>
                      <a:pt x="1624" y="506"/>
                    </a:lnTo>
                    <a:lnTo>
                      <a:pt x="1627" y="503"/>
                    </a:lnTo>
                    <a:lnTo>
                      <a:pt x="1637" y="499"/>
                    </a:lnTo>
                    <a:lnTo>
                      <a:pt x="1648" y="494"/>
                    </a:lnTo>
                    <a:lnTo>
                      <a:pt x="1655" y="484"/>
                    </a:lnTo>
                    <a:lnTo>
                      <a:pt x="1660" y="480"/>
                    </a:lnTo>
                    <a:lnTo>
                      <a:pt x="1658" y="475"/>
                    </a:lnTo>
                    <a:lnTo>
                      <a:pt x="1656" y="472"/>
                    </a:lnTo>
                    <a:lnTo>
                      <a:pt x="1653" y="468"/>
                    </a:lnTo>
                    <a:lnTo>
                      <a:pt x="1646" y="467"/>
                    </a:lnTo>
                    <a:lnTo>
                      <a:pt x="1639" y="463"/>
                    </a:lnTo>
                    <a:lnTo>
                      <a:pt x="1636" y="458"/>
                    </a:lnTo>
                    <a:lnTo>
                      <a:pt x="1624" y="450"/>
                    </a:lnTo>
                    <a:lnTo>
                      <a:pt x="1620" y="450"/>
                    </a:lnTo>
                    <a:lnTo>
                      <a:pt x="1612" y="460"/>
                    </a:lnTo>
                    <a:lnTo>
                      <a:pt x="1608" y="458"/>
                    </a:lnTo>
                    <a:lnTo>
                      <a:pt x="1603" y="460"/>
                    </a:lnTo>
                    <a:lnTo>
                      <a:pt x="1593" y="470"/>
                    </a:lnTo>
                    <a:lnTo>
                      <a:pt x="1572" y="497"/>
                    </a:lnTo>
                    <a:lnTo>
                      <a:pt x="1569" y="506"/>
                    </a:lnTo>
                    <a:lnTo>
                      <a:pt x="1566" y="513"/>
                    </a:lnTo>
                    <a:lnTo>
                      <a:pt x="1562" y="514"/>
                    </a:lnTo>
                    <a:lnTo>
                      <a:pt x="1560" y="523"/>
                    </a:lnTo>
                    <a:lnTo>
                      <a:pt x="1560" y="530"/>
                    </a:lnTo>
                    <a:lnTo>
                      <a:pt x="1562" y="533"/>
                    </a:lnTo>
                    <a:lnTo>
                      <a:pt x="1564" y="540"/>
                    </a:lnTo>
                    <a:lnTo>
                      <a:pt x="1562" y="547"/>
                    </a:lnTo>
                    <a:lnTo>
                      <a:pt x="1562" y="552"/>
                    </a:lnTo>
                    <a:lnTo>
                      <a:pt x="1562" y="554"/>
                    </a:lnTo>
                    <a:lnTo>
                      <a:pt x="1567" y="554"/>
                    </a:lnTo>
                    <a:lnTo>
                      <a:pt x="1576" y="557"/>
                    </a:lnTo>
                    <a:lnTo>
                      <a:pt x="1574" y="560"/>
                    </a:lnTo>
                    <a:lnTo>
                      <a:pt x="1569" y="557"/>
                    </a:lnTo>
                    <a:lnTo>
                      <a:pt x="1564" y="559"/>
                    </a:lnTo>
                    <a:lnTo>
                      <a:pt x="1560" y="554"/>
                    </a:lnTo>
                    <a:lnTo>
                      <a:pt x="1550" y="557"/>
                    </a:lnTo>
                    <a:lnTo>
                      <a:pt x="1542" y="557"/>
                    </a:lnTo>
                    <a:lnTo>
                      <a:pt x="1535" y="559"/>
                    </a:lnTo>
                    <a:lnTo>
                      <a:pt x="1521" y="555"/>
                    </a:lnTo>
                    <a:lnTo>
                      <a:pt x="1521" y="557"/>
                    </a:lnTo>
                    <a:lnTo>
                      <a:pt x="1525" y="562"/>
                    </a:lnTo>
                    <a:lnTo>
                      <a:pt x="1526" y="566"/>
                    </a:lnTo>
                    <a:lnTo>
                      <a:pt x="1533" y="574"/>
                    </a:lnTo>
                    <a:lnTo>
                      <a:pt x="1537" y="578"/>
                    </a:lnTo>
                    <a:lnTo>
                      <a:pt x="1540" y="586"/>
                    </a:lnTo>
                    <a:lnTo>
                      <a:pt x="1540" y="601"/>
                    </a:lnTo>
                    <a:lnTo>
                      <a:pt x="1538" y="606"/>
                    </a:lnTo>
                    <a:lnTo>
                      <a:pt x="1537" y="612"/>
                    </a:lnTo>
                    <a:lnTo>
                      <a:pt x="1535" y="612"/>
                    </a:lnTo>
                    <a:lnTo>
                      <a:pt x="1533" y="612"/>
                    </a:lnTo>
                    <a:lnTo>
                      <a:pt x="1537" y="608"/>
                    </a:lnTo>
                    <a:lnTo>
                      <a:pt x="1538" y="600"/>
                    </a:lnTo>
                    <a:lnTo>
                      <a:pt x="1540" y="595"/>
                    </a:lnTo>
                    <a:lnTo>
                      <a:pt x="1537" y="589"/>
                    </a:lnTo>
                    <a:lnTo>
                      <a:pt x="1537" y="589"/>
                    </a:lnTo>
                    <a:lnTo>
                      <a:pt x="1535" y="588"/>
                    </a:lnTo>
                    <a:lnTo>
                      <a:pt x="1528" y="583"/>
                    </a:lnTo>
                    <a:lnTo>
                      <a:pt x="1525" y="579"/>
                    </a:lnTo>
                    <a:lnTo>
                      <a:pt x="1519" y="579"/>
                    </a:lnTo>
                    <a:lnTo>
                      <a:pt x="1518" y="578"/>
                    </a:lnTo>
                    <a:lnTo>
                      <a:pt x="1513" y="583"/>
                    </a:lnTo>
                    <a:lnTo>
                      <a:pt x="1509" y="583"/>
                    </a:lnTo>
                    <a:lnTo>
                      <a:pt x="1506" y="586"/>
                    </a:lnTo>
                    <a:lnTo>
                      <a:pt x="1504" y="589"/>
                    </a:lnTo>
                    <a:lnTo>
                      <a:pt x="1499" y="589"/>
                    </a:lnTo>
                    <a:lnTo>
                      <a:pt x="1499" y="595"/>
                    </a:lnTo>
                    <a:lnTo>
                      <a:pt x="1495" y="598"/>
                    </a:lnTo>
                    <a:lnTo>
                      <a:pt x="1492" y="593"/>
                    </a:lnTo>
                    <a:lnTo>
                      <a:pt x="1490" y="595"/>
                    </a:lnTo>
                    <a:lnTo>
                      <a:pt x="1483" y="601"/>
                    </a:lnTo>
                    <a:lnTo>
                      <a:pt x="1477" y="605"/>
                    </a:lnTo>
                    <a:lnTo>
                      <a:pt x="1477" y="603"/>
                    </a:lnTo>
                    <a:lnTo>
                      <a:pt x="1478" y="596"/>
                    </a:lnTo>
                    <a:lnTo>
                      <a:pt x="1477" y="596"/>
                    </a:lnTo>
                    <a:lnTo>
                      <a:pt x="1466" y="601"/>
                    </a:lnTo>
                    <a:lnTo>
                      <a:pt x="1461" y="606"/>
                    </a:lnTo>
                    <a:lnTo>
                      <a:pt x="1459" y="605"/>
                    </a:lnTo>
                    <a:lnTo>
                      <a:pt x="1466" y="596"/>
                    </a:lnTo>
                    <a:lnTo>
                      <a:pt x="1468" y="589"/>
                    </a:lnTo>
                    <a:lnTo>
                      <a:pt x="1465" y="588"/>
                    </a:lnTo>
                    <a:lnTo>
                      <a:pt x="1459" y="586"/>
                    </a:lnTo>
                    <a:lnTo>
                      <a:pt x="1454" y="586"/>
                    </a:lnTo>
                    <a:lnTo>
                      <a:pt x="1448" y="588"/>
                    </a:lnTo>
                    <a:lnTo>
                      <a:pt x="1439" y="584"/>
                    </a:lnTo>
                    <a:lnTo>
                      <a:pt x="1437" y="588"/>
                    </a:lnTo>
                    <a:lnTo>
                      <a:pt x="1436" y="588"/>
                    </a:lnTo>
                    <a:lnTo>
                      <a:pt x="1430" y="586"/>
                    </a:lnTo>
                    <a:lnTo>
                      <a:pt x="1425" y="588"/>
                    </a:lnTo>
                    <a:lnTo>
                      <a:pt x="1422" y="593"/>
                    </a:lnTo>
                    <a:lnTo>
                      <a:pt x="1417" y="588"/>
                    </a:lnTo>
                    <a:lnTo>
                      <a:pt x="1413" y="588"/>
                    </a:lnTo>
                    <a:lnTo>
                      <a:pt x="1412" y="595"/>
                    </a:lnTo>
                    <a:lnTo>
                      <a:pt x="1408" y="591"/>
                    </a:lnTo>
                    <a:lnTo>
                      <a:pt x="1406" y="598"/>
                    </a:lnTo>
                    <a:lnTo>
                      <a:pt x="1406" y="603"/>
                    </a:lnTo>
                    <a:lnTo>
                      <a:pt x="1408" y="605"/>
                    </a:lnTo>
                    <a:lnTo>
                      <a:pt x="1410" y="603"/>
                    </a:lnTo>
                    <a:lnTo>
                      <a:pt x="1412" y="601"/>
                    </a:lnTo>
                    <a:lnTo>
                      <a:pt x="1413" y="600"/>
                    </a:lnTo>
                    <a:lnTo>
                      <a:pt x="1417" y="605"/>
                    </a:lnTo>
                    <a:lnTo>
                      <a:pt x="1418" y="601"/>
                    </a:lnTo>
                    <a:lnTo>
                      <a:pt x="1420" y="600"/>
                    </a:lnTo>
                    <a:lnTo>
                      <a:pt x="1422" y="603"/>
                    </a:lnTo>
                    <a:lnTo>
                      <a:pt x="1432" y="600"/>
                    </a:lnTo>
                    <a:lnTo>
                      <a:pt x="1430" y="603"/>
                    </a:lnTo>
                    <a:lnTo>
                      <a:pt x="1420" y="608"/>
                    </a:lnTo>
                    <a:lnTo>
                      <a:pt x="1401" y="613"/>
                    </a:lnTo>
                    <a:lnTo>
                      <a:pt x="1398" y="617"/>
                    </a:lnTo>
                    <a:lnTo>
                      <a:pt x="1388" y="618"/>
                    </a:lnTo>
                    <a:lnTo>
                      <a:pt x="1381" y="624"/>
                    </a:lnTo>
                    <a:lnTo>
                      <a:pt x="1371" y="624"/>
                    </a:lnTo>
                    <a:lnTo>
                      <a:pt x="1355" y="629"/>
                    </a:lnTo>
                    <a:lnTo>
                      <a:pt x="1343" y="639"/>
                    </a:lnTo>
                    <a:lnTo>
                      <a:pt x="1338" y="637"/>
                    </a:lnTo>
                    <a:lnTo>
                      <a:pt x="1328" y="646"/>
                    </a:lnTo>
                    <a:lnTo>
                      <a:pt x="1323" y="651"/>
                    </a:lnTo>
                    <a:lnTo>
                      <a:pt x="1307" y="663"/>
                    </a:lnTo>
                    <a:lnTo>
                      <a:pt x="1297" y="658"/>
                    </a:lnTo>
                    <a:lnTo>
                      <a:pt x="1294" y="659"/>
                    </a:lnTo>
                    <a:lnTo>
                      <a:pt x="1292" y="664"/>
                    </a:lnTo>
                    <a:lnTo>
                      <a:pt x="1294" y="668"/>
                    </a:lnTo>
                    <a:lnTo>
                      <a:pt x="1297" y="668"/>
                    </a:lnTo>
                    <a:lnTo>
                      <a:pt x="1299" y="670"/>
                    </a:lnTo>
                    <a:lnTo>
                      <a:pt x="1302" y="671"/>
                    </a:lnTo>
                    <a:lnTo>
                      <a:pt x="1302" y="676"/>
                    </a:lnTo>
                    <a:lnTo>
                      <a:pt x="1295" y="688"/>
                    </a:lnTo>
                    <a:lnTo>
                      <a:pt x="1292" y="693"/>
                    </a:lnTo>
                    <a:lnTo>
                      <a:pt x="1287" y="695"/>
                    </a:lnTo>
                    <a:lnTo>
                      <a:pt x="1278" y="687"/>
                    </a:lnTo>
                    <a:lnTo>
                      <a:pt x="1276" y="690"/>
                    </a:lnTo>
                    <a:lnTo>
                      <a:pt x="1276" y="693"/>
                    </a:lnTo>
                    <a:lnTo>
                      <a:pt x="1273" y="692"/>
                    </a:lnTo>
                    <a:lnTo>
                      <a:pt x="1271" y="699"/>
                    </a:lnTo>
                    <a:lnTo>
                      <a:pt x="1276" y="700"/>
                    </a:lnTo>
                    <a:lnTo>
                      <a:pt x="1283" y="704"/>
                    </a:lnTo>
                    <a:lnTo>
                      <a:pt x="1288" y="707"/>
                    </a:lnTo>
                    <a:lnTo>
                      <a:pt x="1292" y="712"/>
                    </a:lnTo>
                    <a:lnTo>
                      <a:pt x="1295" y="716"/>
                    </a:lnTo>
                    <a:lnTo>
                      <a:pt x="1299" y="719"/>
                    </a:lnTo>
                    <a:lnTo>
                      <a:pt x="1292" y="721"/>
                    </a:lnTo>
                    <a:lnTo>
                      <a:pt x="1287" y="716"/>
                    </a:lnTo>
                    <a:lnTo>
                      <a:pt x="1285" y="714"/>
                    </a:lnTo>
                    <a:lnTo>
                      <a:pt x="1282" y="712"/>
                    </a:lnTo>
                    <a:lnTo>
                      <a:pt x="1278" y="714"/>
                    </a:lnTo>
                    <a:lnTo>
                      <a:pt x="1275" y="722"/>
                    </a:lnTo>
                    <a:lnTo>
                      <a:pt x="1278" y="724"/>
                    </a:lnTo>
                    <a:lnTo>
                      <a:pt x="1285" y="728"/>
                    </a:lnTo>
                    <a:lnTo>
                      <a:pt x="1288" y="731"/>
                    </a:lnTo>
                    <a:lnTo>
                      <a:pt x="1299" y="753"/>
                    </a:lnTo>
                    <a:lnTo>
                      <a:pt x="1300" y="755"/>
                    </a:lnTo>
                    <a:lnTo>
                      <a:pt x="1304" y="756"/>
                    </a:lnTo>
                    <a:lnTo>
                      <a:pt x="1305" y="758"/>
                    </a:lnTo>
                    <a:lnTo>
                      <a:pt x="1300" y="762"/>
                    </a:lnTo>
                    <a:lnTo>
                      <a:pt x="1300" y="765"/>
                    </a:lnTo>
                    <a:lnTo>
                      <a:pt x="1297" y="770"/>
                    </a:lnTo>
                    <a:lnTo>
                      <a:pt x="1282" y="774"/>
                    </a:lnTo>
                    <a:lnTo>
                      <a:pt x="1278" y="777"/>
                    </a:lnTo>
                    <a:lnTo>
                      <a:pt x="1276" y="777"/>
                    </a:lnTo>
                    <a:lnTo>
                      <a:pt x="1275" y="779"/>
                    </a:lnTo>
                    <a:lnTo>
                      <a:pt x="1273" y="782"/>
                    </a:lnTo>
                    <a:lnTo>
                      <a:pt x="1273" y="785"/>
                    </a:lnTo>
                    <a:lnTo>
                      <a:pt x="1275" y="789"/>
                    </a:lnTo>
                    <a:lnTo>
                      <a:pt x="1276" y="792"/>
                    </a:lnTo>
                    <a:lnTo>
                      <a:pt x="1288" y="804"/>
                    </a:lnTo>
                    <a:lnTo>
                      <a:pt x="1288" y="804"/>
                    </a:lnTo>
                    <a:lnTo>
                      <a:pt x="1285" y="803"/>
                    </a:lnTo>
                    <a:lnTo>
                      <a:pt x="1280" y="799"/>
                    </a:lnTo>
                    <a:lnTo>
                      <a:pt x="1276" y="794"/>
                    </a:lnTo>
                    <a:lnTo>
                      <a:pt x="1271" y="791"/>
                    </a:lnTo>
                    <a:lnTo>
                      <a:pt x="1271" y="787"/>
                    </a:lnTo>
                    <a:lnTo>
                      <a:pt x="1271" y="782"/>
                    </a:lnTo>
                    <a:lnTo>
                      <a:pt x="1271" y="782"/>
                    </a:lnTo>
                    <a:lnTo>
                      <a:pt x="1271" y="779"/>
                    </a:lnTo>
                    <a:lnTo>
                      <a:pt x="1276" y="774"/>
                    </a:lnTo>
                    <a:lnTo>
                      <a:pt x="1282" y="770"/>
                    </a:lnTo>
                    <a:lnTo>
                      <a:pt x="1288" y="763"/>
                    </a:lnTo>
                    <a:lnTo>
                      <a:pt x="1295" y="756"/>
                    </a:lnTo>
                    <a:lnTo>
                      <a:pt x="1294" y="755"/>
                    </a:lnTo>
                    <a:lnTo>
                      <a:pt x="1292" y="751"/>
                    </a:lnTo>
                    <a:lnTo>
                      <a:pt x="1287" y="751"/>
                    </a:lnTo>
                    <a:lnTo>
                      <a:pt x="1275" y="755"/>
                    </a:lnTo>
                    <a:lnTo>
                      <a:pt x="1268" y="756"/>
                    </a:lnTo>
                    <a:lnTo>
                      <a:pt x="1264" y="763"/>
                    </a:lnTo>
                    <a:lnTo>
                      <a:pt x="1259" y="763"/>
                    </a:lnTo>
                    <a:lnTo>
                      <a:pt x="1258" y="763"/>
                    </a:lnTo>
                    <a:lnTo>
                      <a:pt x="1251" y="760"/>
                    </a:lnTo>
                    <a:lnTo>
                      <a:pt x="1244" y="763"/>
                    </a:lnTo>
                    <a:lnTo>
                      <a:pt x="1230" y="767"/>
                    </a:lnTo>
                    <a:lnTo>
                      <a:pt x="1227" y="767"/>
                    </a:lnTo>
                    <a:lnTo>
                      <a:pt x="1194" y="768"/>
                    </a:lnTo>
                    <a:lnTo>
                      <a:pt x="1187" y="768"/>
                    </a:lnTo>
                    <a:lnTo>
                      <a:pt x="1170" y="774"/>
                    </a:lnTo>
                    <a:lnTo>
                      <a:pt x="1170" y="777"/>
                    </a:lnTo>
                    <a:lnTo>
                      <a:pt x="1170" y="780"/>
                    </a:lnTo>
                    <a:lnTo>
                      <a:pt x="1169" y="784"/>
                    </a:lnTo>
                    <a:lnTo>
                      <a:pt x="1167" y="789"/>
                    </a:lnTo>
                    <a:lnTo>
                      <a:pt x="1167" y="792"/>
                    </a:lnTo>
                    <a:lnTo>
                      <a:pt x="1167" y="796"/>
                    </a:lnTo>
                    <a:lnTo>
                      <a:pt x="1169" y="801"/>
                    </a:lnTo>
                    <a:lnTo>
                      <a:pt x="1169" y="806"/>
                    </a:lnTo>
                    <a:lnTo>
                      <a:pt x="1172" y="808"/>
                    </a:lnTo>
                    <a:lnTo>
                      <a:pt x="1174" y="809"/>
                    </a:lnTo>
                    <a:lnTo>
                      <a:pt x="1175" y="814"/>
                    </a:lnTo>
                    <a:lnTo>
                      <a:pt x="1174" y="821"/>
                    </a:lnTo>
                    <a:lnTo>
                      <a:pt x="1172" y="828"/>
                    </a:lnTo>
                    <a:lnTo>
                      <a:pt x="1172" y="830"/>
                    </a:lnTo>
                    <a:lnTo>
                      <a:pt x="1174" y="835"/>
                    </a:lnTo>
                    <a:lnTo>
                      <a:pt x="1175" y="843"/>
                    </a:lnTo>
                    <a:lnTo>
                      <a:pt x="1175" y="845"/>
                    </a:lnTo>
                    <a:lnTo>
                      <a:pt x="1181" y="850"/>
                    </a:lnTo>
                    <a:lnTo>
                      <a:pt x="1184" y="854"/>
                    </a:lnTo>
                    <a:lnTo>
                      <a:pt x="1189" y="854"/>
                    </a:lnTo>
                    <a:lnTo>
                      <a:pt x="1194" y="855"/>
                    </a:lnTo>
                    <a:lnTo>
                      <a:pt x="1199" y="859"/>
                    </a:lnTo>
                    <a:lnTo>
                      <a:pt x="1201" y="860"/>
                    </a:lnTo>
                    <a:lnTo>
                      <a:pt x="1201" y="862"/>
                    </a:lnTo>
                    <a:lnTo>
                      <a:pt x="1203" y="869"/>
                    </a:lnTo>
                    <a:lnTo>
                      <a:pt x="1205" y="871"/>
                    </a:lnTo>
                    <a:lnTo>
                      <a:pt x="1210" y="879"/>
                    </a:lnTo>
                    <a:lnTo>
                      <a:pt x="1213" y="881"/>
                    </a:lnTo>
                    <a:lnTo>
                      <a:pt x="1222" y="883"/>
                    </a:lnTo>
                    <a:lnTo>
                      <a:pt x="1223" y="886"/>
                    </a:lnTo>
                    <a:lnTo>
                      <a:pt x="1227" y="895"/>
                    </a:lnTo>
                    <a:lnTo>
                      <a:pt x="1228" y="896"/>
                    </a:lnTo>
                    <a:lnTo>
                      <a:pt x="1228" y="900"/>
                    </a:lnTo>
                    <a:lnTo>
                      <a:pt x="1228" y="903"/>
                    </a:lnTo>
                    <a:lnTo>
                      <a:pt x="1227" y="905"/>
                    </a:lnTo>
                    <a:lnTo>
                      <a:pt x="1225" y="908"/>
                    </a:lnTo>
                    <a:lnTo>
                      <a:pt x="1222" y="918"/>
                    </a:lnTo>
                    <a:lnTo>
                      <a:pt x="1220" y="929"/>
                    </a:lnTo>
                    <a:lnTo>
                      <a:pt x="1223" y="935"/>
                    </a:lnTo>
                    <a:lnTo>
                      <a:pt x="1228" y="949"/>
                    </a:lnTo>
                    <a:lnTo>
                      <a:pt x="1230" y="954"/>
                    </a:lnTo>
                    <a:lnTo>
                      <a:pt x="1232" y="963"/>
                    </a:lnTo>
                    <a:lnTo>
                      <a:pt x="1230" y="966"/>
                    </a:lnTo>
                    <a:lnTo>
                      <a:pt x="1230" y="970"/>
                    </a:lnTo>
                    <a:lnTo>
                      <a:pt x="1227" y="973"/>
                    </a:lnTo>
                    <a:lnTo>
                      <a:pt x="1223" y="975"/>
                    </a:lnTo>
                    <a:lnTo>
                      <a:pt x="1218" y="978"/>
                    </a:lnTo>
                    <a:lnTo>
                      <a:pt x="1218" y="980"/>
                    </a:lnTo>
                    <a:lnTo>
                      <a:pt x="1220" y="985"/>
                    </a:lnTo>
                    <a:lnTo>
                      <a:pt x="1220" y="987"/>
                    </a:lnTo>
                    <a:lnTo>
                      <a:pt x="1218" y="988"/>
                    </a:lnTo>
                    <a:lnTo>
                      <a:pt x="1217" y="988"/>
                    </a:lnTo>
                    <a:lnTo>
                      <a:pt x="1215" y="987"/>
                    </a:lnTo>
                    <a:lnTo>
                      <a:pt x="1213" y="985"/>
                    </a:lnTo>
                    <a:lnTo>
                      <a:pt x="1211" y="981"/>
                    </a:lnTo>
                    <a:lnTo>
                      <a:pt x="1211" y="976"/>
                    </a:lnTo>
                    <a:lnTo>
                      <a:pt x="1215" y="970"/>
                    </a:lnTo>
                    <a:lnTo>
                      <a:pt x="1218" y="959"/>
                    </a:lnTo>
                    <a:lnTo>
                      <a:pt x="1218" y="954"/>
                    </a:lnTo>
                    <a:lnTo>
                      <a:pt x="1218" y="946"/>
                    </a:lnTo>
                    <a:lnTo>
                      <a:pt x="1217" y="942"/>
                    </a:lnTo>
                    <a:lnTo>
                      <a:pt x="1215" y="939"/>
                    </a:lnTo>
                    <a:lnTo>
                      <a:pt x="1211" y="939"/>
                    </a:lnTo>
                    <a:lnTo>
                      <a:pt x="1210" y="942"/>
                    </a:lnTo>
                    <a:lnTo>
                      <a:pt x="1206" y="954"/>
                    </a:lnTo>
                    <a:lnTo>
                      <a:pt x="1203" y="963"/>
                    </a:lnTo>
                    <a:lnTo>
                      <a:pt x="1203" y="966"/>
                    </a:lnTo>
                    <a:lnTo>
                      <a:pt x="1203" y="968"/>
                    </a:lnTo>
                    <a:lnTo>
                      <a:pt x="1203" y="971"/>
                    </a:lnTo>
                    <a:lnTo>
                      <a:pt x="1201" y="964"/>
                    </a:lnTo>
                    <a:lnTo>
                      <a:pt x="1201" y="959"/>
                    </a:lnTo>
                    <a:lnTo>
                      <a:pt x="1203" y="953"/>
                    </a:lnTo>
                    <a:lnTo>
                      <a:pt x="1205" y="947"/>
                    </a:lnTo>
                    <a:lnTo>
                      <a:pt x="1205" y="942"/>
                    </a:lnTo>
                    <a:lnTo>
                      <a:pt x="1203" y="935"/>
                    </a:lnTo>
                    <a:lnTo>
                      <a:pt x="1203" y="932"/>
                    </a:lnTo>
                    <a:lnTo>
                      <a:pt x="1203" y="930"/>
                    </a:lnTo>
                    <a:lnTo>
                      <a:pt x="1205" y="920"/>
                    </a:lnTo>
                    <a:lnTo>
                      <a:pt x="1208" y="918"/>
                    </a:lnTo>
                    <a:lnTo>
                      <a:pt x="1215" y="910"/>
                    </a:lnTo>
                    <a:lnTo>
                      <a:pt x="1217" y="908"/>
                    </a:lnTo>
                    <a:lnTo>
                      <a:pt x="1220" y="901"/>
                    </a:lnTo>
                    <a:lnTo>
                      <a:pt x="1220" y="900"/>
                    </a:lnTo>
                    <a:lnTo>
                      <a:pt x="1222" y="896"/>
                    </a:lnTo>
                    <a:lnTo>
                      <a:pt x="1220" y="893"/>
                    </a:lnTo>
                    <a:lnTo>
                      <a:pt x="1217" y="891"/>
                    </a:lnTo>
                    <a:lnTo>
                      <a:pt x="1213" y="889"/>
                    </a:lnTo>
                    <a:lnTo>
                      <a:pt x="1208" y="889"/>
                    </a:lnTo>
                    <a:lnTo>
                      <a:pt x="1199" y="893"/>
                    </a:lnTo>
                    <a:lnTo>
                      <a:pt x="1191" y="893"/>
                    </a:lnTo>
                    <a:lnTo>
                      <a:pt x="1189" y="891"/>
                    </a:lnTo>
                    <a:lnTo>
                      <a:pt x="1175" y="878"/>
                    </a:lnTo>
                    <a:lnTo>
                      <a:pt x="1175" y="872"/>
                    </a:lnTo>
                    <a:lnTo>
                      <a:pt x="1174" y="869"/>
                    </a:lnTo>
                    <a:lnTo>
                      <a:pt x="1174" y="869"/>
                    </a:lnTo>
                    <a:lnTo>
                      <a:pt x="1169" y="866"/>
                    </a:lnTo>
                    <a:lnTo>
                      <a:pt x="1158" y="862"/>
                    </a:lnTo>
                    <a:lnTo>
                      <a:pt x="1148" y="852"/>
                    </a:lnTo>
                    <a:lnTo>
                      <a:pt x="1131" y="850"/>
                    </a:lnTo>
                    <a:lnTo>
                      <a:pt x="1126" y="852"/>
                    </a:lnTo>
                    <a:lnTo>
                      <a:pt x="1121" y="855"/>
                    </a:lnTo>
                    <a:lnTo>
                      <a:pt x="1116" y="860"/>
                    </a:lnTo>
                    <a:lnTo>
                      <a:pt x="1114" y="862"/>
                    </a:lnTo>
                    <a:lnTo>
                      <a:pt x="1110" y="864"/>
                    </a:lnTo>
                    <a:lnTo>
                      <a:pt x="1110" y="866"/>
                    </a:lnTo>
                    <a:lnTo>
                      <a:pt x="1110" y="869"/>
                    </a:lnTo>
                    <a:lnTo>
                      <a:pt x="1112" y="871"/>
                    </a:lnTo>
                    <a:lnTo>
                      <a:pt x="1117" y="869"/>
                    </a:lnTo>
                    <a:lnTo>
                      <a:pt x="1121" y="869"/>
                    </a:lnTo>
                    <a:lnTo>
                      <a:pt x="1124" y="872"/>
                    </a:lnTo>
                    <a:lnTo>
                      <a:pt x="1126" y="878"/>
                    </a:lnTo>
                    <a:lnTo>
                      <a:pt x="1124" y="881"/>
                    </a:lnTo>
                    <a:lnTo>
                      <a:pt x="1117" y="886"/>
                    </a:lnTo>
                    <a:lnTo>
                      <a:pt x="1112" y="884"/>
                    </a:lnTo>
                    <a:lnTo>
                      <a:pt x="1104" y="876"/>
                    </a:lnTo>
                    <a:lnTo>
                      <a:pt x="1100" y="874"/>
                    </a:lnTo>
                    <a:lnTo>
                      <a:pt x="1090" y="874"/>
                    </a:lnTo>
                    <a:lnTo>
                      <a:pt x="1085" y="879"/>
                    </a:lnTo>
                    <a:lnTo>
                      <a:pt x="1083" y="881"/>
                    </a:lnTo>
                    <a:lnTo>
                      <a:pt x="1085" y="886"/>
                    </a:lnTo>
                    <a:lnTo>
                      <a:pt x="1086" y="895"/>
                    </a:lnTo>
                    <a:lnTo>
                      <a:pt x="1088" y="900"/>
                    </a:lnTo>
                    <a:lnTo>
                      <a:pt x="1092" y="903"/>
                    </a:lnTo>
                    <a:lnTo>
                      <a:pt x="1100" y="910"/>
                    </a:lnTo>
                    <a:lnTo>
                      <a:pt x="1104" y="912"/>
                    </a:lnTo>
                    <a:lnTo>
                      <a:pt x="1110" y="917"/>
                    </a:lnTo>
                    <a:lnTo>
                      <a:pt x="1116" y="918"/>
                    </a:lnTo>
                    <a:lnTo>
                      <a:pt x="1119" y="917"/>
                    </a:lnTo>
                    <a:lnTo>
                      <a:pt x="1126" y="920"/>
                    </a:lnTo>
                    <a:lnTo>
                      <a:pt x="1129" y="930"/>
                    </a:lnTo>
                    <a:lnTo>
                      <a:pt x="1131" y="934"/>
                    </a:lnTo>
                    <a:lnTo>
                      <a:pt x="1133" y="935"/>
                    </a:lnTo>
                    <a:lnTo>
                      <a:pt x="1134" y="937"/>
                    </a:lnTo>
                    <a:lnTo>
                      <a:pt x="1136" y="937"/>
                    </a:lnTo>
                    <a:lnTo>
                      <a:pt x="1138" y="935"/>
                    </a:lnTo>
                    <a:lnTo>
                      <a:pt x="1141" y="935"/>
                    </a:lnTo>
                    <a:lnTo>
                      <a:pt x="1141" y="939"/>
                    </a:lnTo>
                    <a:lnTo>
                      <a:pt x="1139" y="939"/>
                    </a:lnTo>
                    <a:lnTo>
                      <a:pt x="1131" y="941"/>
                    </a:lnTo>
                    <a:lnTo>
                      <a:pt x="1128" y="939"/>
                    </a:lnTo>
                    <a:lnTo>
                      <a:pt x="1122" y="937"/>
                    </a:lnTo>
                    <a:lnTo>
                      <a:pt x="1114" y="925"/>
                    </a:lnTo>
                    <a:lnTo>
                      <a:pt x="1102" y="925"/>
                    </a:lnTo>
                    <a:lnTo>
                      <a:pt x="1100" y="929"/>
                    </a:lnTo>
                    <a:lnTo>
                      <a:pt x="1097" y="924"/>
                    </a:lnTo>
                    <a:lnTo>
                      <a:pt x="1085" y="924"/>
                    </a:lnTo>
                    <a:lnTo>
                      <a:pt x="1078" y="920"/>
                    </a:lnTo>
                    <a:lnTo>
                      <a:pt x="1069" y="915"/>
                    </a:lnTo>
                    <a:lnTo>
                      <a:pt x="1069" y="913"/>
                    </a:lnTo>
                    <a:lnTo>
                      <a:pt x="1069" y="910"/>
                    </a:lnTo>
                    <a:lnTo>
                      <a:pt x="1071" y="906"/>
                    </a:lnTo>
                    <a:lnTo>
                      <a:pt x="1073" y="903"/>
                    </a:lnTo>
                    <a:lnTo>
                      <a:pt x="1073" y="896"/>
                    </a:lnTo>
                    <a:lnTo>
                      <a:pt x="1068" y="886"/>
                    </a:lnTo>
                    <a:lnTo>
                      <a:pt x="1069" y="878"/>
                    </a:lnTo>
                    <a:lnTo>
                      <a:pt x="1071" y="876"/>
                    </a:lnTo>
                    <a:lnTo>
                      <a:pt x="1074" y="864"/>
                    </a:lnTo>
                    <a:lnTo>
                      <a:pt x="1076" y="860"/>
                    </a:lnTo>
                    <a:lnTo>
                      <a:pt x="1076" y="859"/>
                    </a:lnTo>
                    <a:lnTo>
                      <a:pt x="1078" y="857"/>
                    </a:lnTo>
                    <a:lnTo>
                      <a:pt x="1076" y="854"/>
                    </a:lnTo>
                    <a:lnTo>
                      <a:pt x="1076" y="852"/>
                    </a:lnTo>
                    <a:lnTo>
                      <a:pt x="1074" y="847"/>
                    </a:lnTo>
                    <a:lnTo>
                      <a:pt x="1074" y="843"/>
                    </a:lnTo>
                    <a:lnTo>
                      <a:pt x="1074" y="838"/>
                    </a:lnTo>
                    <a:lnTo>
                      <a:pt x="1073" y="831"/>
                    </a:lnTo>
                    <a:lnTo>
                      <a:pt x="1071" y="825"/>
                    </a:lnTo>
                    <a:lnTo>
                      <a:pt x="1066" y="821"/>
                    </a:lnTo>
                    <a:lnTo>
                      <a:pt x="1062" y="821"/>
                    </a:lnTo>
                    <a:lnTo>
                      <a:pt x="1061" y="823"/>
                    </a:lnTo>
                    <a:lnTo>
                      <a:pt x="1059" y="825"/>
                    </a:lnTo>
                    <a:lnTo>
                      <a:pt x="1061" y="830"/>
                    </a:lnTo>
                    <a:lnTo>
                      <a:pt x="1064" y="837"/>
                    </a:lnTo>
                    <a:lnTo>
                      <a:pt x="1064" y="840"/>
                    </a:lnTo>
                    <a:lnTo>
                      <a:pt x="1066" y="849"/>
                    </a:lnTo>
                    <a:lnTo>
                      <a:pt x="1066" y="859"/>
                    </a:lnTo>
                    <a:lnTo>
                      <a:pt x="1064" y="862"/>
                    </a:lnTo>
                    <a:lnTo>
                      <a:pt x="1062" y="866"/>
                    </a:lnTo>
                    <a:lnTo>
                      <a:pt x="1059" y="871"/>
                    </a:lnTo>
                    <a:lnTo>
                      <a:pt x="1054" y="876"/>
                    </a:lnTo>
                    <a:lnTo>
                      <a:pt x="1051" y="878"/>
                    </a:lnTo>
                    <a:lnTo>
                      <a:pt x="1044" y="881"/>
                    </a:lnTo>
                    <a:lnTo>
                      <a:pt x="1039" y="884"/>
                    </a:lnTo>
                    <a:lnTo>
                      <a:pt x="1027" y="910"/>
                    </a:lnTo>
                    <a:lnTo>
                      <a:pt x="1028" y="913"/>
                    </a:lnTo>
                    <a:lnTo>
                      <a:pt x="1032" y="917"/>
                    </a:lnTo>
                    <a:lnTo>
                      <a:pt x="1035" y="920"/>
                    </a:lnTo>
                    <a:lnTo>
                      <a:pt x="1037" y="924"/>
                    </a:lnTo>
                    <a:lnTo>
                      <a:pt x="1039" y="932"/>
                    </a:lnTo>
                    <a:lnTo>
                      <a:pt x="1051" y="956"/>
                    </a:lnTo>
                    <a:lnTo>
                      <a:pt x="1051" y="959"/>
                    </a:lnTo>
                    <a:lnTo>
                      <a:pt x="1049" y="968"/>
                    </a:lnTo>
                    <a:lnTo>
                      <a:pt x="1044" y="978"/>
                    </a:lnTo>
                    <a:lnTo>
                      <a:pt x="1040" y="983"/>
                    </a:lnTo>
                    <a:lnTo>
                      <a:pt x="1037" y="1004"/>
                    </a:lnTo>
                    <a:lnTo>
                      <a:pt x="1035" y="1009"/>
                    </a:lnTo>
                    <a:lnTo>
                      <a:pt x="1039" y="1014"/>
                    </a:lnTo>
                    <a:lnTo>
                      <a:pt x="1040" y="1021"/>
                    </a:lnTo>
                    <a:lnTo>
                      <a:pt x="1042" y="1026"/>
                    </a:lnTo>
                    <a:lnTo>
                      <a:pt x="1040" y="1036"/>
                    </a:lnTo>
                    <a:lnTo>
                      <a:pt x="1040" y="1039"/>
                    </a:lnTo>
                    <a:lnTo>
                      <a:pt x="1044" y="1041"/>
                    </a:lnTo>
                    <a:lnTo>
                      <a:pt x="1051" y="1039"/>
                    </a:lnTo>
                    <a:lnTo>
                      <a:pt x="1059" y="1043"/>
                    </a:lnTo>
                    <a:lnTo>
                      <a:pt x="1064" y="1041"/>
                    </a:lnTo>
                    <a:lnTo>
                      <a:pt x="1071" y="1034"/>
                    </a:lnTo>
                    <a:lnTo>
                      <a:pt x="1074" y="1034"/>
                    </a:lnTo>
                    <a:lnTo>
                      <a:pt x="1083" y="1034"/>
                    </a:lnTo>
                    <a:lnTo>
                      <a:pt x="1095" y="1041"/>
                    </a:lnTo>
                    <a:lnTo>
                      <a:pt x="1109" y="1050"/>
                    </a:lnTo>
                    <a:lnTo>
                      <a:pt x="1110" y="1053"/>
                    </a:lnTo>
                    <a:lnTo>
                      <a:pt x="1114" y="1053"/>
                    </a:lnTo>
                    <a:lnTo>
                      <a:pt x="1117" y="1067"/>
                    </a:lnTo>
                    <a:lnTo>
                      <a:pt x="1119" y="1075"/>
                    </a:lnTo>
                    <a:lnTo>
                      <a:pt x="1121" y="1080"/>
                    </a:lnTo>
                    <a:lnTo>
                      <a:pt x="1121" y="1087"/>
                    </a:lnTo>
                    <a:lnTo>
                      <a:pt x="1119" y="1087"/>
                    </a:lnTo>
                    <a:lnTo>
                      <a:pt x="1116" y="1089"/>
                    </a:lnTo>
                    <a:lnTo>
                      <a:pt x="1114" y="1091"/>
                    </a:lnTo>
                    <a:lnTo>
                      <a:pt x="1112" y="1099"/>
                    </a:lnTo>
                    <a:lnTo>
                      <a:pt x="1112" y="1104"/>
                    </a:lnTo>
                    <a:lnTo>
                      <a:pt x="1114" y="1113"/>
                    </a:lnTo>
                    <a:lnTo>
                      <a:pt x="1124" y="1116"/>
                    </a:lnTo>
                    <a:lnTo>
                      <a:pt x="1133" y="1118"/>
                    </a:lnTo>
                    <a:lnTo>
                      <a:pt x="1138" y="1118"/>
                    </a:lnTo>
                    <a:lnTo>
                      <a:pt x="1138" y="1120"/>
                    </a:lnTo>
                    <a:lnTo>
                      <a:pt x="1139" y="1121"/>
                    </a:lnTo>
                    <a:lnTo>
                      <a:pt x="1133" y="1121"/>
                    </a:lnTo>
                    <a:lnTo>
                      <a:pt x="1121" y="1121"/>
                    </a:lnTo>
                    <a:lnTo>
                      <a:pt x="1117" y="1121"/>
                    </a:lnTo>
                    <a:lnTo>
                      <a:pt x="1116" y="1121"/>
                    </a:lnTo>
                    <a:lnTo>
                      <a:pt x="1114" y="1118"/>
                    </a:lnTo>
                    <a:lnTo>
                      <a:pt x="1109" y="1114"/>
                    </a:lnTo>
                    <a:lnTo>
                      <a:pt x="1109" y="1113"/>
                    </a:lnTo>
                    <a:lnTo>
                      <a:pt x="1105" y="1111"/>
                    </a:lnTo>
                    <a:lnTo>
                      <a:pt x="1107" y="1103"/>
                    </a:lnTo>
                    <a:lnTo>
                      <a:pt x="1107" y="1084"/>
                    </a:lnTo>
                    <a:lnTo>
                      <a:pt x="1107" y="1075"/>
                    </a:lnTo>
                    <a:lnTo>
                      <a:pt x="1104" y="1068"/>
                    </a:lnTo>
                    <a:lnTo>
                      <a:pt x="1097" y="1060"/>
                    </a:lnTo>
                    <a:lnTo>
                      <a:pt x="1095" y="1053"/>
                    </a:lnTo>
                    <a:lnTo>
                      <a:pt x="1092" y="1048"/>
                    </a:lnTo>
                    <a:lnTo>
                      <a:pt x="1088" y="1048"/>
                    </a:lnTo>
                    <a:lnTo>
                      <a:pt x="1085" y="1048"/>
                    </a:lnTo>
                    <a:lnTo>
                      <a:pt x="1074" y="1053"/>
                    </a:lnTo>
                    <a:lnTo>
                      <a:pt x="1066" y="1055"/>
                    </a:lnTo>
                    <a:lnTo>
                      <a:pt x="1056" y="1060"/>
                    </a:lnTo>
                    <a:lnTo>
                      <a:pt x="1054" y="1065"/>
                    </a:lnTo>
                    <a:lnTo>
                      <a:pt x="1052" y="1079"/>
                    </a:lnTo>
                    <a:lnTo>
                      <a:pt x="1054" y="1084"/>
                    </a:lnTo>
                    <a:lnTo>
                      <a:pt x="1056" y="1089"/>
                    </a:lnTo>
                    <a:lnTo>
                      <a:pt x="1059" y="1096"/>
                    </a:lnTo>
                    <a:lnTo>
                      <a:pt x="1059" y="1101"/>
                    </a:lnTo>
                    <a:lnTo>
                      <a:pt x="1059" y="1104"/>
                    </a:lnTo>
                    <a:lnTo>
                      <a:pt x="1059" y="1111"/>
                    </a:lnTo>
                    <a:lnTo>
                      <a:pt x="1057" y="1114"/>
                    </a:lnTo>
                    <a:lnTo>
                      <a:pt x="1045" y="1130"/>
                    </a:lnTo>
                    <a:lnTo>
                      <a:pt x="1044" y="1133"/>
                    </a:lnTo>
                    <a:lnTo>
                      <a:pt x="1042" y="1145"/>
                    </a:lnTo>
                    <a:lnTo>
                      <a:pt x="1040" y="1150"/>
                    </a:lnTo>
                    <a:lnTo>
                      <a:pt x="1035" y="1157"/>
                    </a:lnTo>
                    <a:lnTo>
                      <a:pt x="1032" y="1159"/>
                    </a:lnTo>
                    <a:lnTo>
                      <a:pt x="1015" y="1171"/>
                    </a:lnTo>
                    <a:lnTo>
                      <a:pt x="1013" y="1174"/>
                    </a:lnTo>
                    <a:lnTo>
                      <a:pt x="1011" y="1183"/>
                    </a:lnTo>
                    <a:lnTo>
                      <a:pt x="1008" y="1186"/>
                    </a:lnTo>
                    <a:lnTo>
                      <a:pt x="1004" y="1186"/>
                    </a:lnTo>
                    <a:lnTo>
                      <a:pt x="997" y="1183"/>
                    </a:lnTo>
                    <a:lnTo>
                      <a:pt x="994" y="1181"/>
                    </a:lnTo>
                    <a:lnTo>
                      <a:pt x="989" y="1181"/>
                    </a:lnTo>
                    <a:lnTo>
                      <a:pt x="974" y="1181"/>
                    </a:lnTo>
                    <a:lnTo>
                      <a:pt x="967" y="1179"/>
                    </a:lnTo>
                    <a:lnTo>
                      <a:pt x="962" y="1174"/>
                    </a:lnTo>
                    <a:lnTo>
                      <a:pt x="956" y="1174"/>
                    </a:lnTo>
                    <a:lnTo>
                      <a:pt x="951" y="1171"/>
                    </a:lnTo>
                    <a:lnTo>
                      <a:pt x="951" y="1167"/>
                    </a:lnTo>
                    <a:lnTo>
                      <a:pt x="950" y="1164"/>
                    </a:lnTo>
                    <a:lnTo>
                      <a:pt x="950" y="1160"/>
                    </a:lnTo>
                    <a:lnTo>
                      <a:pt x="948" y="1160"/>
                    </a:lnTo>
                    <a:lnTo>
                      <a:pt x="950" y="1159"/>
                    </a:lnTo>
                    <a:lnTo>
                      <a:pt x="953" y="1159"/>
                    </a:lnTo>
                    <a:lnTo>
                      <a:pt x="963" y="1159"/>
                    </a:lnTo>
                    <a:lnTo>
                      <a:pt x="965" y="1157"/>
                    </a:lnTo>
                    <a:lnTo>
                      <a:pt x="967" y="1159"/>
                    </a:lnTo>
                    <a:lnTo>
                      <a:pt x="968" y="1162"/>
                    </a:lnTo>
                    <a:lnTo>
                      <a:pt x="974" y="1166"/>
                    </a:lnTo>
                    <a:lnTo>
                      <a:pt x="975" y="1164"/>
                    </a:lnTo>
                    <a:lnTo>
                      <a:pt x="979" y="1162"/>
                    </a:lnTo>
                    <a:lnTo>
                      <a:pt x="980" y="1162"/>
                    </a:lnTo>
                    <a:lnTo>
                      <a:pt x="980" y="1162"/>
                    </a:lnTo>
                    <a:lnTo>
                      <a:pt x="979" y="1164"/>
                    </a:lnTo>
                    <a:lnTo>
                      <a:pt x="975" y="1166"/>
                    </a:lnTo>
                    <a:lnTo>
                      <a:pt x="975" y="1167"/>
                    </a:lnTo>
                    <a:lnTo>
                      <a:pt x="975" y="1169"/>
                    </a:lnTo>
                    <a:lnTo>
                      <a:pt x="979" y="1171"/>
                    </a:lnTo>
                    <a:lnTo>
                      <a:pt x="982" y="1172"/>
                    </a:lnTo>
                    <a:lnTo>
                      <a:pt x="985" y="1172"/>
                    </a:lnTo>
                    <a:lnTo>
                      <a:pt x="987" y="1169"/>
                    </a:lnTo>
                    <a:lnTo>
                      <a:pt x="992" y="1166"/>
                    </a:lnTo>
                    <a:lnTo>
                      <a:pt x="997" y="1166"/>
                    </a:lnTo>
                    <a:lnTo>
                      <a:pt x="997" y="1160"/>
                    </a:lnTo>
                    <a:lnTo>
                      <a:pt x="996" y="1155"/>
                    </a:lnTo>
                    <a:lnTo>
                      <a:pt x="994" y="1152"/>
                    </a:lnTo>
                    <a:lnTo>
                      <a:pt x="999" y="1152"/>
                    </a:lnTo>
                    <a:lnTo>
                      <a:pt x="1003" y="1149"/>
                    </a:lnTo>
                    <a:lnTo>
                      <a:pt x="1018" y="1121"/>
                    </a:lnTo>
                    <a:lnTo>
                      <a:pt x="1025" y="1114"/>
                    </a:lnTo>
                    <a:lnTo>
                      <a:pt x="1027" y="1111"/>
                    </a:lnTo>
                    <a:lnTo>
                      <a:pt x="1028" y="1106"/>
                    </a:lnTo>
                    <a:lnTo>
                      <a:pt x="1028" y="1101"/>
                    </a:lnTo>
                    <a:lnTo>
                      <a:pt x="1028" y="1096"/>
                    </a:lnTo>
                    <a:lnTo>
                      <a:pt x="1028" y="1091"/>
                    </a:lnTo>
                    <a:lnTo>
                      <a:pt x="1030" y="1084"/>
                    </a:lnTo>
                    <a:lnTo>
                      <a:pt x="1033" y="1077"/>
                    </a:lnTo>
                    <a:lnTo>
                      <a:pt x="1037" y="1075"/>
                    </a:lnTo>
                    <a:lnTo>
                      <a:pt x="1037" y="1072"/>
                    </a:lnTo>
                    <a:lnTo>
                      <a:pt x="1035" y="1070"/>
                    </a:lnTo>
                    <a:lnTo>
                      <a:pt x="1028" y="1063"/>
                    </a:lnTo>
                    <a:lnTo>
                      <a:pt x="1021" y="1057"/>
                    </a:lnTo>
                    <a:lnTo>
                      <a:pt x="1018" y="1055"/>
                    </a:lnTo>
                    <a:lnTo>
                      <a:pt x="1016" y="1050"/>
                    </a:lnTo>
                    <a:lnTo>
                      <a:pt x="1016" y="1043"/>
                    </a:lnTo>
                    <a:lnTo>
                      <a:pt x="1016" y="1039"/>
                    </a:lnTo>
                    <a:lnTo>
                      <a:pt x="1016" y="1028"/>
                    </a:lnTo>
                    <a:lnTo>
                      <a:pt x="1018" y="1021"/>
                    </a:lnTo>
                    <a:lnTo>
                      <a:pt x="1018" y="1004"/>
                    </a:lnTo>
                    <a:lnTo>
                      <a:pt x="1016" y="983"/>
                    </a:lnTo>
                    <a:lnTo>
                      <a:pt x="1015" y="978"/>
                    </a:lnTo>
                    <a:lnTo>
                      <a:pt x="1016" y="973"/>
                    </a:lnTo>
                    <a:lnTo>
                      <a:pt x="1018" y="970"/>
                    </a:lnTo>
                    <a:lnTo>
                      <a:pt x="1020" y="968"/>
                    </a:lnTo>
                    <a:lnTo>
                      <a:pt x="1020" y="946"/>
                    </a:lnTo>
                    <a:lnTo>
                      <a:pt x="1020" y="937"/>
                    </a:lnTo>
                    <a:lnTo>
                      <a:pt x="1016" y="927"/>
                    </a:lnTo>
                    <a:lnTo>
                      <a:pt x="1008" y="917"/>
                    </a:lnTo>
                    <a:lnTo>
                      <a:pt x="1003" y="908"/>
                    </a:lnTo>
                    <a:lnTo>
                      <a:pt x="1004" y="905"/>
                    </a:lnTo>
                    <a:lnTo>
                      <a:pt x="1004" y="903"/>
                    </a:lnTo>
                    <a:lnTo>
                      <a:pt x="1008" y="900"/>
                    </a:lnTo>
                    <a:lnTo>
                      <a:pt x="1011" y="895"/>
                    </a:lnTo>
                    <a:lnTo>
                      <a:pt x="1013" y="886"/>
                    </a:lnTo>
                    <a:lnTo>
                      <a:pt x="1016" y="874"/>
                    </a:lnTo>
                    <a:lnTo>
                      <a:pt x="1018" y="871"/>
                    </a:lnTo>
                    <a:lnTo>
                      <a:pt x="1020" y="854"/>
                    </a:lnTo>
                    <a:lnTo>
                      <a:pt x="1021" y="845"/>
                    </a:lnTo>
                    <a:lnTo>
                      <a:pt x="1021" y="831"/>
                    </a:lnTo>
                    <a:lnTo>
                      <a:pt x="1018" y="828"/>
                    </a:lnTo>
                    <a:lnTo>
                      <a:pt x="1015" y="825"/>
                    </a:lnTo>
                    <a:lnTo>
                      <a:pt x="1008" y="823"/>
                    </a:lnTo>
                    <a:lnTo>
                      <a:pt x="1004" y="823"/>
                    </a:lnTo>
                    <a:lnTo>
                      <a:pt x="999" y="818"/>
                    </a:lnTo>
                    <a:lnTo>
                      <a:pt x="996" y="818"/>
                    </a:lnTo>
                    <a:lnTo>
                      <a:pt x="980" y="820"/>
                    </a:lnTo>
                    <a:lnTo>
                      <a:pt x="970" y="818"/>
                    </a:lnTo>
                    <a:lnTo>
                      <a:pt x="965" y="820"/>
                    </a:lnTo>
                    <a:lnTo>
                      <a:pt x="962" y="820"/>
                    </a:lnTo>
                    <a:lnTo>
                      <a:pt x="960" y="818"/>
                    </a:lnTo>
                    <a:lnTo>
                      <a:pt x="962" y="816"/>
                    </a:lnTo>
                    <a:lnTo>
                      <a:pt x="962" y="814"/>
                    </a:lnTo>
                    <a:lnTo>
                      <a:pt x="962" y="813"/>
                    </a:lnTo>
                    <a:lnTo>
                      <a:pt x="960" y="813"/>
                    </a:lnTo>
                    <a:lnTo>
                      <a:pt x="956" y="814"/>
                    </a:lnTo>
                    <a:lnTo>
                      <a:pt x="950" y="833"/>
                    </a:lnTo>
                    <a:lnTo>
                      <a:pt x="944" y="850"/>
                    </a:lnTo>
                    <a:lnTo>
                      <a:pt x="941" y="874"/>
                    </a:lnTo>
                    <a:lnTo>
                      <a:pt x="938" y="884"/>
                    </a:lnTo>
                    <a:lnTo>
                      <a:pt x="934" y="895"/>
                    </a:lnTo>
                    <a:lnTo>
                      <a:pt x="929" y="903"/>
                    </a:lnTo>
                    <a:lnTo>
                      <a:pt x="920" y="912"/>
                    </a:lnTo>
                    <a:lnTo>
                      <a:pt x="915" y="915"/>
                    </a:lnTo>
                    <a:lnTo>
                      <a:pt x="908" y="918"/>
                    </a:lnTo>
                    <a:lnTo>
                      <a:pt x="905" y="927"/>
                    </a:lnTo>
                    <a:lnTo>
                      <a:pt x="903" y="930"/>
                    </a:lnTo>
                    <a:lnTo>
                      <a:pt x="903" y="934"/>
                    </a:lnTo>
                    <a:lnTo>
                      <a:pt x="907" y="932"/>
                    </a:lnTo>
                    <a:lnTo>
                      <a:pt x="905" y="937"/>
                    </a:lnTo>
                    <a:lnTo>
                      <a:pt x="903" y="942"/>
                    </a:lnTo>
                    <a:lnTo>
                      <a:pt x="903" y="944"/>
                    </a:lnTo>
                    <a:lnTo>
                      <a:pt x="903" y="946"/>
                    </a:lnTo>
                    <a:lnTo>
                      <a:pt x="907" y="947"/>
                    </a:lnTo>
                    <a:lnTo>
                      <a:pt x="912" y="946"/>
                    </a:lnTo>
                    <a:lnTo>
                      <a:pt x="914" y="947"/>
                    </a:lnTo>
                    <a:lnTo>
                      <a:pt x="915" y="951"/>
                    </a:lnTo>
                    <a:lnTo>
                      <a:pt x="915" y="964"/>
                    </a:lnTo>
                    <a:lnTo>
                      <a:pt x="914" y="976"/>
                    </a:lnTo>
                    <a:lnTo>
                      <a:pt x="912" y="980"/>
                    </a:lnTo>
                    <a:lnTo>
                      <a:pt x="914" y="983"/>
                    </a:lnTo>
                    <a:lnTo>
                      <a:pt x="914" y="987"/>
                    </a:lnTo>
                    <a:lnTo>
                      <a:pt x="912" y="992"/>
                    </a:lnTo>
                    <a:lnTo>
                      <a:pt x="912" y="993"/>
                    </a:lnTo>
                    <a:lnTo>
                      <a:pt x="908" y="992"/>
                    </a:lnTo>
                    <a:lnTo>
                      <a:pt x="907" y="1002"/>
                    </a:lnTo>
                    <a:lnTo>
                      <a:pt x="907" y="1007"/>
                    </a:lnTo>
                    <a:lnTo>
                      <a:pt x="907" y="1012"/>
                    </a:lnTo>
                    <a:lnTo>
                      <a:pt x="907" y="1014"/>
                    </a:lnTo>
                    <a:lnTo>
                      <a:pt x="908" y="1017"/>
                    </a:lnTo>
                    <a:lnTo>
                      <a:pt x="908" y="1016"/>
                    </a:lnTo>
                    <a:lnTo>
                      <a:pt x="908" y="1012"/>
                    </a:lnTo>
                    <a:lnTo>
                      <a:pt x="910" y="1010"/>
                    </a:lnTo>
                    <a:lnTo>
                      <a:pt x="922" y="1016"/>
                    </a:lnTo>
                    <a:lnTo>
                      <a:pt x="924" y="1019"/>
                    </a:lnTo>
                    <a:lnTo>
                      <a:pt x="929" y="1022"/>
                    </a:lnTo>
                    <a:lnTo>
                      <a:pt x="931" y="1024"/>
                    </a:lnTo>
                    <a:lnTo>
                      <a:pt x="931" y="1034"/>
                    </a:lnTo>
                    <a:lnTo>
                      <a:pt x="936" y="1045"/>
                    </a:lnTo>
                    <a:lnTo>
                      <a:pt x="939" y="1050"/>
                    </a:lnTo>
                    <a:lnTo>
                      <a:pt x="941" y="1051"/>
                    </a:lnTo>
                    <a:lnTo>
                      <a:pt x="944" y="1051"/>
                    </a:lnTo>
                    <a:lnTo>
                      <a:pt x="946" y="1050"/>
                    </a:lnTo>
                    <a:lnTo>
                      <a:pt x="951" y="1050"/>
                    </a:lnTo>
                    <a:lnTo>
                      <a:pt x="948" y="1057"/>
                    </a:lnTo>
                    <a:lnTo>
                      <a:pt x="944" y="1070"/>
                    </a:lnTo>
                    <a:lnTo>
                      <a:pt x="939" y="1082"/>
                    </a:lnTo>
                    <a:lnTo>
                      <a:pt x="936" y="1084"/>
                    </a:lnTo>
                    <a:lnTo>
                      <a:pt x="932" y="1079"/>
                    </a:lnTo>
                    <a:lnTo>
                      <a:pt x="927" y="1075"/>
                    </a:lnTo>
                    <a:lnTo>
                      <a:pt x="924" y="1074"/>
                    </a:lnTo>
                    <a:lnTo>
                      <a:pt x="922" y="1070"/>
                    </a:lnTo>
                    <a:lnTo>
                      <a:pt x="912" y="1060"/>
                    </a:lnTo>
                    <a:lnTo>
                      <a:pt x="910" y="1055"/>
                    </a:lnTo>
                    <a:lnTo>
                      <a:pt x="905" y="1053"/>
                    </a:lnTo>
                    <a:lnTo>
                      <a:pt x="898" y="1050"/>
                    </a:lnTo>
                    <a:lnTo>
                      <a:pt x="898" y="1050"/>
                    </a:lnTo>
                    <a:lnTo>
                      <a:pt x="891" y="1046"/>
                    </a:lnTo>
                    <a:lnTo>
                      <a:pt x="886" y="1043"/>
                    </a:lnTo>
                    <a:lnTo>
                      <a:pt x="886" y="1041"/>
                    </a:lnTo>
                    <a:lnTo>
                      <a:pt x="881" y="1038"/>
                    </a:lnTo>
                    <a:lnTo>
                      <a:pt x="878" y="1036"/>
                    </a:lnTo>
                    <a:lnTo>
                      <a:pt x="873" y="1033"/>
                    </a:lnTo>
                    <a:lnTo>
                      <a:pt x="869" y="1034"/>
                    </a:lnTo>
                    <a:lnTo>
                      <a:pt x="869" y="1029"/>
                    </a:lnTo>
                    <a:lnTo>
                      <a:pt x="864" y="1024"/>
                    </a:lnTo>
                    <a:lnTo>
                      <a:pt x="855" y="1019"/>
                    </a:lnTo>
                    <a:lnTo>
                      <a:pt x="840" y="1010"/>
                    </a:lnTo>
                    <a:lnTo>
                      <a:pt x="826" y="1007"/>
                    </a:lnTo>
                    <a:lnTo>
                      <a:pt x="809" y="1005"/>
                    </a:lnTo>
                    <a:lnTo>
                      <a:pt x="796" y="1002"/>
                    </a:lnTo>
                    <a:lnTo>
                      <a:pt x="792" y="1002"/>
                    </a:lnTo>
                    <a:lnTo>
                      <a:pt x="790" y="1004"/>
                    </a:lnTo>
                    <a:lnTo>
                      <a:pt x="785" y="1010"/>
                    </a:lnTo>
                    <a:lnTo>
                      <a:pt x="780" y="1012"/>
                    </a:lnTo>
                    <a:lnTo>
                      <a:pt x="778" y="1016"/>
                    </a:lnTo>
                    <a:lnTo>
                      <a:pt x="782" y="1022"/>
                    </a:lnTo>
                    <a:lnTo>
                      <a:pt x="789" y="1041"/>
                    </a:lnTo>
                    <a:lnTo>
                      <a:pt x="792" y="1039"/>
                    </a:lnTo>
                    <a:lnTo>
                      <a:pt x="794" y="1048"/>
                    </a:lnTo>
                    <a:lnTo>
                      <a:pt x="790" y="1053"/>
                    </a:lnTo>
                    <a:lnTo>
                      <a:pt x="787" y="1058"/>
                    </a:lnTo>
                    <a:lnTo>
                      <a:pt x="785" y="1062"/>
                    </a:lnTo>
                    <a:lnTo>
                      <a:pt x="778" y="1063"/>
                    </a:lnTo>
                    <a:lnTo>
                      <a:pt x="773" y="1063"/>
                    </a:lnTo>
                    <a:lnTo>
                      <a:pt x="773" y="1068"/>
                    </a:lnTo>
                    <a:lnTo>
                      <a:pt x="775" y="1074"/>
                    </a:lnTo>
                    <a:lnTo>
                      <a:pt x="773" y="1075"/>
                    </a:lnTo>
                    <a:lnTo>
                      <a:pt x="773" y="1079"/>
                    </a:lnTo>
                    <a:lnTo>
                      <a:pt x="773" y="1079"/>
                    </a:lnTo>
                    <a:lnTo>
                      <a:pt x="772" y="1080"/>
                    </a:lnTo>
                    <a:lnTo>
                      <a:pt x="770" y="1082"/>
                    </a:lnTo>
                    <a:lnTo>
                      <a:pt x="768" y="1082"/>
                    </a:lnTo>
                    <a:lnTo>
                      <a:pt x="761" y="1079"/>
                    </a:lnTo>
                    <a:lnTo>
                      <a:pt x="758" y="1077"/>
                    </a:lnTo>
                    <a:lnTo>
                      <a:pt x="758" y="1068"/>
                    </a:lnTo>
                    <a:lnTo>
                      <a:pt x="760" y="1063"/>
                    </a:lnTo>
                    <a:lnTo>
                      <a:pt x="761" y="1063"/>
                    </a:lnTo>
                    <a:lnTo>
                      <a:pt x="763" y="1062"/>
                    </a:lnTo>
                    <a:lnTo>
                      <a:pt x="760" y="1055"/>
                    </a:lnTo>
                    <a:lnTo>
                      <a:pt x="758" y="1053"/>
                    </a:lnTo>
                    <a:lnTo>
                      <a:pt x="758" y="1050"/>
                    </a:lnTo>
                    <a:lnTo>
                      <a:pt x="758" y="1048"/>
                    </a:lnTo>
                    <a:lnTo>
                      <a:pt x="754" y="1048"/>
                    </a:lnTo>
                    <a:lnTo>
                      <a:pt x="744" y="1051"/>
                    </a:lnTo>
                    <a:lnTo>
                      <a:pt x="741" y="1057"/>
                    </a:lnTo>
                    <a:lnTo>
                      <a:pt x="741" y="1053"/>
                    </a:lnTo>
                    <a:lnTo>
                      <a:pt x="725" y="1067"/>
                    </a:lnTo>
                    <a:lnTo>
                      <a:pt x="720" y="1072"/>
                    </a:lnTo>
                    <a:lnTo>
                      <a:pt x="715" y="1070"/>
                    </a:lnTo>
                    <a:lnTo>
                      <a:pt x="710" y="1068"/>
                    </a:lnTo>
                    <a:lnTo>
                      <a:pt x="703" y="1067"/>
                    </a:lnTo>
                    <a:lnTo>
                      <a:pt x="700" y="1067"/>
                    </a:lnTo>
                    <a:lnTo>
                      <a:pt x="696" y="1067"/>
                    </a:lnTo>
                    <a:lnTo>
                      <a:pt x="693" y="1070"/>
                    </a:lnTo>
                    <a:lnTo>
                      <a:pt x="688" y="1070"/>
                    </a:lnTo>
                    <a:lnTo>
                      <a:pt x="683" y="1075"/>
                    </a:lnTo>
                    <a:lnTo>
                      <a:pt x="677" y="1080"/>
                    </a:lnTo>
                    <a:lnTo>
                      <a:pt x="676" y="1089"/>
                    </a:lnTo>
                    <a:lnTo>
                      <a:pt x="674" y="1091"/>
                    </a:lnTo>
                    <a:lnTo>
                      <a:pt x="671" y="1085"/>
                    </a:lnTo>
                    <a:lnTo>
                      <a:pt x="669" y="1084"/>
                    </a:lnTo>
                    <a:lnTo>
                      <a:pt x="667" y="1085"/>
                    </a:lnTo>
                    <a:lnTo>
                      <a:pt x="664" y="1085"/>
                    </a:lnTo>
                    <a:lnTo>
                      <a:pt x="662" y="1087"/>
                    </a:lnTo>
                    <a:lnTo>
                      <a:pt x="659" y="1089"/>
                    </a:lnTo>
                    <a:lnTo>
                      <a:pt x="659" y="1087"/>
                    </a:lnTo>
                    <a:lnTo>
                      <a:pt x="650" y="1087"/>
                    </a:lnTo>
                    <a:lnTo>
                      <a:pt x="648" y="1087"/>
                    </a:lnTo>
                    <a:lnTo>
                      <a:pt x="647" y="1085"/>
                    </a:lnTo>
                    <a:lnTo>
                      <a:pt x="647" y="1084"/>
                    </a:lnTo>
                    <a:lnTo>
                      <a:pt x="647" y="1082"/>
                    </a:lnTo>
                    <a:lnTo>
                      <a:pt x="652" y="1080"/>
                    </a:lnTo>
                    <a:lnTo>
                      <a:pt x="654" y="1079"/>
                    </a:lnTo>
                    <a:lnTo>
                      <a:pt x="657" y="1080"/>
                    </a:lnTo>
                    <a:lnTo>
                      <a:pt x="659" y="1077"/>
                    </a:lnTo>
                    <a:lnTo>
                      <a:pt x="659" y="1072"/>
                    </a:lnTo>
                    <a:lnTo>
                      <a:pt x="655" y="1067"/>
                    </a:lnTo>
                    <a:lnTo>
                      <a:pt x="657" y="1063"/>
                    </a:lnTo>
                    <a:lnTo>
                      <a:pt x="659" y="1058"/>
                    </a:lnTo>
                    <a:lnTo>
                      <a:pt x="659" y="1058"/>
                    </a:lnTo>
                    <a:lnTo>
                      <a:pt x="659" y="1057"/>
                    </a:lnTo>
                    <a:lnTo>
                      <a:pt x="659" y="1055"/>
                    </a:lnTo>
                    <a:lnTo>
                      <a:pt x="657" y="1053"/>
                    </a:lnTo>
                    <a:lnTo>
                      <a:pt x="657" y="1053"/>
                    </a:lnTo>
                    <a:lnTo>
                      <a:pt x="657" y="1051"/>
                    </a:lnTo>
                    <a:lnTo>
                      <a:pt x="667" y="1050"/>
                    </a:lnTo>
                    <a:lnTo>
                      <a:pt x="669" y="1048"/>
                    </a:lnTo>
                    <a:lnTo>
                      <a:pt x="664" y="1048"/>
                    </a:lnTo>
                    <a:lnTo>
                      <a:pt x="657" y="1048"/>
                    </a:lnTo>
                    <a:lnTo>
                      <a:pt x="648" y="1051"/>
                    </a:lnTo>
                    <a:lnTo>
                      <a:pt x="635" y="1062"/>
                    </a:lnTo>
                    <a:lnTo>
                      <a:pt x="628" y="1068"/>
                    </a:lnTo>
                    <a:lnTo>
                      <a:pt x="630" y="1068"/>
                    </a:lnTo>
                    <a:lnTo>
                      <a:pt x="633" y="1068"/>
                    </a:lnTo>
                    <a:lnTo>
                      <a:pt x="635" y="1074"/>
                    </a:lnTo>
                    <a:lnTo>
                      <a:pt x="635" y="1075"/>
                    </a:lnTo>
                    <a:lnTo>
                      <a:pt x="635" y="1077"/>
                    </a:lnTo>
                    <a:lnTo>
                      <a:pt x="631" y="1080"/>
                    </a:lnTo>
                    <a:lnTo>
                      <a:pt x="630" y="1082"/>
                    </a:lnTo>
                    <a:lnTo>
                      <a:pt x="628" y="1082"/>
                    </a:lnTo>
                    <a:lnTo>
                      <a:pt x="626" y="1082"/>
                    </a:lnTo>
                    <a:lnTo>
                      <a:pt x="624" y="1080"/>
                    </a:lnTo>
                    <a:lnTo>
                      <a:pt x="626" y="1079"/>
                    </a:lnTo>
                    <a:lnTo>
                      <a:pt x="628" y="1075"/>
                    </a:lnTo>
                    <a:lnTo>
                      <a:pt x="624" y="1072"/>
                    </a:lnTo>
                    <a:lnTo>
                      <a:pt x="623" y="1072"/>
                    </a:lnTo>
                    <a:lnTo>
                      <a:pt x="621" y="1072"/>
                    </a:lnTo>
                    <a:lnTo>
                      <a:pt x="614" y="1075"/>
                    </a:lnTo>
                    <a:lnTo>
                      <a:pt x="609" y="1079"/>
                    </a:lnTo>
                    <a:lnTo>
                      <a:pt x="604" y="1080"/>
                    </a:lnTo>
                    <a:lnTo>
                      <a:pt x="599" y="1082"/>
                    </a:lnTo>
                    <a:lnTo>
                      <a:pt x="597" y="1084"/>
                    </a:lnTo>
                    <a:lnTo>
                      <a:pt x="592" y="1089"/>
                    </a:lnTo>
                    <a:lnTo>
                      <a:pt x="588" y="1091"/>
                    </a:lnTo>
                    <a:lnTo>
                      <a:pt x="582" y="1096"/>
                    </a:lnTo>
                    <a:lnTo>
                      <a:pt x="566" y="1106"/>
                    </a:lnTo>
                    <a:lnTo>
                      <a:pt x="563" y="1108"/>
                    </a:lnTo>
                    <a:lnTo>
                      <a:pt x="561" y="1106"/>
                    </a:lnTo>
                    <a:lnTo>
                      <a:pt x="559" y="1104"/>
                    </a:lnTo>
                    <a:lnTo>
                      <a:pt x="558" y="1106"/>
                    </a:lnTo>
                    <a:lnTo>
                      <a:pt x="559" y="1109"/>
                    </a:lnTo>
                    <a:lnTo>
                      <a:pt x="561" y="1113"/>
                    </a:lnTo>
                    <a:lnTo>
                      <a:pt x="561" y="1116"/>
                    </a:lnTo>
                    <a:lnTo>
                      <a:pt x="558" y="1114"/>
                    </a:lnTo>
                    <a:lnTo>
                      <a:pt x="551" y="1118"/>
                    </a:lnTo>
                    <a:lnTo>
                      <a:pt x="542" y="1121"/>
                    </a:lnTo>
                    <a:lnTo>
                      <a:pt x="542" y="1125"/>
                    </a:lnTo>
                    <a:lnTo>
                      <a:pt x="542" y="1126"/>
                    </a:lnTo>
                    <a:lnTo>
                      <a:pt x="542" y="1132"/>
                    </a:lnTo>
                    <a:lnTo>
                      <a:pt x="541" y="1137"/>
                    </a:lnTo>
                    <a:lnTo>
                      <a:pt x="539" y="1147"/>
                    </a:lnTo>
                    <a:lnTo>
                      <a:pt x="539" y="1150"/>
                    </a:lnTo>
                    <a:lnTo>
                      <a:pt x="535" y="1154"/>
                    </a:lnTo>
                    <a:lnTo>
                      <a:pt x="520" y="1159"/>
                    </a:lnTo>
                    <a:lnTo>
                      <a:pt x="517" y="1159"/>
                    </a:lnTo>
                    <a:lnTo>
                      <a:pt x="517" y="1159"/>
                    </a:lnTo>
                    <a:lnTo>
                      <a:pt x="515" y="1159"/>
                    </a:lnTo>
                    <a:lnTo>
                      <a:pt x="511" y="1157"/>
                    </a:lnTo>
                    <a:lnTo>
                      <a:pt x="508" y="1157"/>
                    </a:lnTo>
                    <a:lnTo>
                      <a:pt x="506" y="1157"/>
                    </a:lnTo>
                    <a:lnTo>
                      <a:pt x="505" y="1155"/>
                    </a:lnTo>
                    <a:lnTo>
                      <a:pt x="501" y="1150"/>
                    </a:lnTo>
                    <a:lnTo>
                      <a:pt x="498" y="1140"/>
                    </a:lnTo>
                    <a:lnTo>
                      <a:pt x="489" y="1135"/>
                    </a:lnTo>
                    <a:lnTo>
                      <a:pt x="486" y="1133"/>
                    </a:lnTo>
                    <a:lnTo>
                      <a:pt x="486" y="1130"/>
                    </a:lnTo>
                    <a:lnTo>
                      <a:pt x="486" y="1126"/>
                    </a:lnTo>
                    <a:lnTo>
                      <a:pt x="494" y="1116"/>
                    </a:lnTo>
                    <a:lnTo>
                      <a:pt x="498" y="1113"/>
                    </a:lnTo>
                    <a:lnTo>
                      <a:pt x="510" y="1109"/>
                    </a:lnTo>
                    <a:lnTo>
                      <a:pt x="515" y="1109"/>
                    </a:lnTo>
                    <a:lnTo>
                      <a:pt x="520" y="1108"/>
                    </a:lnTo>
                    <a:lnTo>
                      <a:pt x="520" y="1101"/>
                    </a:lnTo>
                    <a:lnTo>
                      <a:pt x="515" y="1094"/>
                    </a:lnTo>
                    <a:lnTo>
                      <a:pt x="510" y="1085"/>
                    </a:lnTo>
                    <a:lnTo>
                      <a:pt x="505" y="1075"/>
                    </a:lnTo>
                    <a:lnTo>
                      <a:pt x="498" y="1072"/>
                    </a:lnTo>
                    <a:lnTo>
                      <a:pt x="489" y="1070"/>
                    </a:lnTo>
                    <a:lnTo>
                      <a:pt x="472" y="1072"/>
                    </a:lnTo>
                    <a:lnTo>
                      <a:pt x="469" y="1072"/>
                    </a:lnTo>
                    <a:lnTo>
                      <a:pt x="458" y="1065"/>
                    </a:lnTo>
                    <a:lnTo>
                      <a:pt x="457" y="1065"/>
                    </a:lnTo>
                    <a:lnTo>
                      <a:pt x="455" y="1065"/>
                    </a:lnTo>
                    <a:lnTo>
                      <a:pt x="455" y="1067"/>
                    </a:lnTo>
                    <a:lnTo>
                      <a:pt x="457" y="1068"/>
                    </a:lnTo>
                    <a:lnTo>
                      <a:pt x="470" y="1082"/>
                    </a:lnTo>
                    <a:lnTo>
                      <a:pt x="472" y="1087"/>
                    </a:lnTo>
                    <a:lnTo>
                      <a:pt x="472" y="1092"/>
                    </a:lnTo>
                    <a:lnTo>
                      <a:pt x="472" y="1094"/>
                    </a:lnTo>
                    <a:lnTo>
                      <a:pt x="472" y="1096"/>
                    </a:lnTo>
                    <a:lnTo>
                      <a:pt x="472" y="1099"/>
                    </a:lnTo>
                    <a:lnTo>
                      <a:pt x="469" y="1116"/>
                    </a:lnTo>
                    <a:lnTo>
                      <a:pt x="465" y="1128"/>
                    </a:lnTo>
                    <a:lnTo>
                      <a:pt x="464" y="1133"/>
                    </a:lnTo>
                    <a:lnTo>
                      <a:pt x="464" y="1137"/>
                    </a:lnTo>
                    <a:lnTo>
                      <a:pt x="465" y="1140"/>
                    </a:lnTo>
                    <a:lnTo>
                      <a:pt x="469" y="1142"/>
                    </a:lnTo>
                    <a:lnTo>
                      <a:pt x="474" y="1145"/>
                    </a:lnTo>
                    <a:lnTo>
                      <a:pt x="476" y="1150"/>
                    </a:lnTo>
                    <a:lnTo>
                      <a:pt x="476" y="1152"/>
                    </a:lnTo>
                    <a:lnTo>
                      <a:pt x="476" y="1160"/>
                    </a:lnTo>
                    <a:lnTo>
                      <a:pt x="477" y="1166"/>
                    </a:lnTo>
                    <a:lnTo>
                      <a:pt x="474" y="1174"/>
                    </a:lnTo>
                    <a:lnTo>
                      <a:pt x="472" y="1178"/>
                    </a:lnTo>
                    <a:lnTo>
                      <a:pt x="470" y="1186"/>
                    </a:lnTo>
                    <a:lnTo>
                      <a:pt x="470" y="1193"/>
                    </a:lnTo>
                    <a:lnTo>
                      <a:pt x="470" y="1195"/>
                    </a:lnTo>
                    <a:lnTo>
                      <a:pt x="470" y="1198"/>
                    </a:lnTo>
                    <a:lnTo>
                      <a:pt x="469" y="1195"/>
                    </a:lnTo>
                    <a:lnTo>
                      <a:pt x="467" y="1193"/>
                    </a:lnTo>
                    <a:lnTo>
                      <a:pt x="465" y="1191"/>
                    </a:lnTo>
                    <a:lnTo>
                      <a:pt x="464" y="1189"/>
                    </a:lnTo>
                    <a:lnTo>
                      <a:pt x="460" y="1191"/>
                    </a:lnTo>
                    <a:lnTo>
                      <a:pt x="458" y="1191"/>
                    </a:lnTo>
                    <a:lnTo>
                      <a:pt x="458" y="1189"/>
                    </a:lnTo>
                    <a:lnTo>
                      <a:pt x="462" y="1186"/>
                    </a:lnTo>
                    <a:lnTo>
                      <a:pt x="460" y="1184"/>
                    </a:lnTo>
                    <a:lnTo>
                      <a:pt x="458" y="1183"/>
                    </a:lnTo>
                    <a:lnTo>
                      <a:pt x="453" y="1178"/>
                    </a:lnTo>
                    <a:lnTo>
                      <a:pt x="448" y="1178"/>
                    </a:lnTo>
                    <a:lnTo>
                      <a:pt x="445" y="1178"/>
                    </a:lnTo>
                    <a:lnTo>
                      <a:pt x="441" y="1178"/>
                    </a:lnTo>
                    <a:lnTo>
                      <a:pt x="438" y="1174"/>
                    </a:lnTo>
                    <a:lnTo>
                      <a:pt x="436" y="1172"/>
                    </a:lnTo>
                    <a:lnTo>
                      <a:pt x="433" y="1172"/>
                    </a:lnTo>
                    <a:lnTo>
                      <a:pt x="431" y="1176"/>
                    </a:lnTo>
                    <a:lnTo>
                      <a:pt x="426" y="1186"/>
                    </a:lnTo>
                    <a:lnTo>
                      <a:pt x="419" y="1191"/>
                    </a:lnTo>
                    <a:lnTo>
                      <a:pt x="412" y="1196"/>
                    </a:lnTo>
                    <a:lnTo>
                      <a:pt x="405" y="1198"/>
                    </a:lnTo>
                    <a:lnTo>
                      <a:pt x="404" y="1200"/>
                    </a:lnTo>
                    <a:lnTo>
                      <a:pt x="400" y="1205"/>
                    </a:lnTo>
                    <a:lnTo>
                      <a:pt x="397" y="1210"/>
                    </a:lnTo>
                    <a:lnTo>
                      <a:pt x="388" y="1217"/>
                    </a:lnTo>
                    <a:lnTo>
                      <a:pt x="387" y="1218"/>
                    </a:lnTo>
                    <a:lnTo>
                      <a:pt x="387" y="1224"/>
                    </a:lnTo>
                    <a:lnTo>
                      <a:pt x="387" y="1227"/>
                    </a:lnTo>
                    <a:lnTo>
                      <a:pt x="388" y="1232"/>
                    </a:lnTo>
                    <a:lnTo>
                      <a:pt x="393" y="1241"/>
                    </a:lnTo>
                    <a:lnTo>
                      <a:pt x="397" y="1244"/>
                    </a:lnTo>
                    <a:lnTo>
                      <a:pt x="399" y="1249"/>
                    </a:lnTo>
                    <a:lnTo>
                      <a:pt x="400" y="1254"/>
                    </a:lnTo>
                    <a:lnTo>
                      <a:pt x="399" y="1254"/>
                    </a:lnTo>
                    <a:lnTo>
                      <a:pt x="395" y="1254"/>
                    </a:lnTo>
                    <a:lnTo>
                      <a:pt x="392" y="1254"/>
                    </a:lnTo>
                    <a:lnTo>
                      <a:pt x="388" y="1258"/>
                    </a:lnTo>
                    <a:lnTo>
                      <a:pt x="388" y="1259"/>
                    </a:lnTo>
                    <a:lnTo>
                      <a:pt x="387" y="1263"/>
                    </a:lnTo>
                    <a:lnTo>
                      <a:pt x="383" y="1263"/>
                    </a:lnTo>
                    <a:lnTo>
                      <a:pt x="373" y="1256"/>
                    </a:lnTo>
                    <a:lnTo>
                      <a:pt x="364" y="1253"/>
                    </a:lnTo>
                    <a:lnTo>
                      <a:pt x="363" y="1253"/>
                    </a:lnTo>
                    <a:lnTo>
                      <a:pt x="361" y="1251"/>
                    </a:lnTo>
                    <a:lnTo>
                      <a:pt x="361" y="1251"/>
                    </a:lnTo>
                    <a:lnTo>
                      <a:pt x="357" y="1251"/>
                    </a:lnTo>
                    <a:lnTo>
                      <a:pt x="354" y="1251"/>
                    </a:lnTo>
                    <a:lnTo>
                      <a:pt x="352" y="1249"/>
                    </a:lnTo>
                    <a:lnTo>
                      <a:pt x="344" y="1239"/>
                    </a:lnTo>
                    <a:lnTo>
                      <a:pt x="337" y="1235"/>
                    </a:lnTo>
                    <a:lnTo>
                      <a:pt x="335" y="1235"/>
                    </a:lnTo>
                    <a:lnTo>
                      <a:pt x="332" y="1235"/>
                    </a:lnTo>
                    <a:lnTo>
                      <a:pt x="330" y="1244"/>
                    </a:lnTo>
                    <a:lnTo>
                      <a:pt x="327" y="1247"/>
                    </a:lnTo>
                    <a:lnTo>
                      <a:pt x="325" y="1246"/>
                    </a:lnTo>
                    <a:lnTo>
                      <a:pt x="325" y="1251"/>
                    </a:lnTo>
                    <a:lnTo>
                      <a:pt x="325" y="1253"/>
                    </a:lnTo>
                    <a:lnTo>
                      <a:pt x="327" y="1254"/>
                    </a:lnTo>
                    <a:lnTo>
                      <a:pt x="328" y="1258"/>
                    </a:lnTo>
                    <a:lnTo>
                      <a:pt x="334" y="1266"/>
                    </a:lnTo>
                    <a:lnTo>
                      <a:pt x="337" y="1270"/>
                    </a:lnTo>
                    <a:lnTo>
                      <a:pt x="339" y="1271"/>
                    </a:lnTo>
                    <a:lnTo>
                      <a:pt x="342" y="1271"/>
                    </a:lnTo>
                    <a:lnTo>
                      <a:pt x="347" y="1271"/>
                    </a:lnTo>
                    <a:lnTo>
                      <a:pt x="349" y="1271"/>
                    </a:lnTo>
                    <a:lnTo>
                      <a:pt x="352" y="1275"/>
                    </a:lnTo>
                    <a:lnTo>
                      <a:pt x="352" y="1280"/>
                    </a:lnTo>
                    <a:lnTo>
                      <a:pt x="354" y="1285"/>
                    </a:lnTo>
                    <a:lnTo>
                      <a:pt x="354" y="1287"/>
                    </a:lnTo>
                    <a:lnTo>
                      <a:pt x="352" y="1290"/>
                    </a:lnTo>
                    <a:lnTo>
                      <a:pt x="345" y="1293"/>
                    </a:lnTo>
                    <a:lnTo>
                      <a:pt x="342" y="1297"/>
                    </a:lnTo>
                    <a:lnTo>
                      <a:pt x="340" y="1297"/>
                    </a:lnTo>
                    <a:lnTo>
                      <a:pt x="334" y="1292"/>
                    </a:lnTo>
                    <a:lnTo>
                      <a:pt x="328" y="1290"/>
                    </a:lnTo>
                    <a:lnTo>
                      <a:pt x="322" y="1288"/>
                    </a:lnTo>
                    <a:lnTo>
                      <a:pt x="320" y="1287"/>
                    </a:lnTo>
                    <a:lnTo>
                      <a:pt x="316" y="1280"/>
                    </a:lnTo>
                    <a:lnTo>
                      <a:pt x="311" y="1273"/>
                    </a:lnTo>
                    <a:lnTo>
                      <a:pt x="308" y="1271"/>
                    </a:lnTo>
                    <a:lnTo>
                      <a:pt x="303" y="1273"/>
                    </a:lnTo>
                    <a:lnTo>
                      <a:pt x="301" y="1273"/>
                    </a:lnTo>
                    <a:lnTo>
                      <a:pt x="296" y="1270"/>
                    </a:lnTo>
                    <a:lnTo>
                      <a:pt x="292" y="1263"/>
                    </a:lnTo>
                    <a:lnTo>
                      <a:pt x="292" y="1258"/>
                    </a:lnTo>
                    <a:lnTo>
                      <a:pt x="292" y="1256"/>
                    </a:lnTo>
                    <a:lnTo>
                      <a:pt x="294" y="1254"/>
                    </a:lnTo>
                    <a:lnTo>
                      <a:pt x="292" y="1253"/>
                    </a:lnTo>
                    <a:lnTo>
                      <a:pt x="292" y="1247"/>
                    </a:lnTo>
                    <a:lnTo>
                      <a:pt x="291" y="1244"/>
                    </a:lnTo>
                    <a:lnTo>
                      <a:pt x="289" y="1235"/>
                    </a:lnTo>
                    <a:lnTo>
                      <a:pt x="286" y="1230"/>
                    </a:lnTo>
                    <a:lnTo>
                      <a:pt x="284" y="1225"/>
                    </a:lnTo>
                    <a:lnTo>
                      <a:pt x="286" y="1224"/>
                    </a:lnTo>
                    <a:lnTo>
                      <a:pt x="287" y="1220"/>
                    </a:lnTo>
                    <a:lnTo>
                      <a:pt x="289" y="1213"/>
                    </a:lnTo>
                    <a:lnTo>
                      <a:pt x="291" y="1212"/>
                    </a:lnTo>
                    <a:lnTo>
                      <a:pt x="291" y="1208"/>
                    </a:lnTo>
                    <a:lnTo>
                      <a:pt x="291" y="1207"/>
                    </a:lnTo>
                    <a:lnTo>
                      <a:pt x="291" y="1205"/>
                    </a:lnTo>
                    <a:lnTo>
                      <a:pt x="289" y="1200"/>
                    </a:lnTo>
                    <a:lnTo>
                      <a:pt x="284" y="1191"/>
                    </a:lnTo>
                    <a:lnTo>
                      <a:pt x="279" y="1188"/>
                    </a:lnTo>
                    <a:lnTo>
                      <a:pt x="267" y="1183"/>
                    </a:lnTo>
                    <a:lnTo>
                      <a:pt x="265" y="1183"/>
                    </a:lnTo>
                    <a:lnTo>
                      <a:pt x="263" y="1183"/>
                    </a:lnTo>
                    <a:lnTo>
                      <a:pt x="265" y="1181"/>
                    </a:lnTo>
                    <a:lnTo>
                      <a:pt x="268" y="1179"/>
                    </a:lnTo>
                    <a:lnTo>
                      <a:pt x="268" y="1176"/>
                    </a:lnTo>
                    <a:lnTo>
                      <a:pt x="267" y="1176"/>
                    </a:lnTo>
                    <a:lnTo>
                      <a:pt x="265" y="1174"/>
                    </a:lnTo>
                    <a:lnTo>
                      <a:pt x="262" y="1172"/>
                    </a:lnTo>
                    <a:lnTo>
                      <a:pt x="260" y="1171"/>
                    </a:lnTo>
                    <a:lnTo>
                      <a:pt x="262" y="1169"/>
                    </a:lnTo>
                    <a:lnTo>
                      <a:pt x="260" y="1166"/>
                    </a:lnTo>
                    <a:lnTo>
                      <a:pt x="255" y="1164"/>
                    </a:lnTo>
                    <a:lnTo>
                      <a:pt x="255" y="1164"/>
                    </a:lnTo>
                    <a:lnTo>
                      <a:pt x="253" y="1162"/>
                    </a:lnTo>
                    <a:lnTo>
                      <a:pt x="251" y="1159"/>
                    </a:lnTo>
                    <a:lnTo>
                      <a:pt x="246" y="1154"/>
                    </a:lnTo>
                    <a:lnTo>
                      <a:pt x="246" y="1150"/>
                    </a:lnTo>
                    <a:lnTo>
                      <a:pt x="245" y="1147"/>
                    </a:lnTo>
                    <a:lnTo>
                      <a:pt x="241" y="1143"/>
                    </a:lnTo>
                    <a:lnTo>
                      <a:pt x="238" y="1143"/>
                    </a:lnTo>
                    <a:lnTo>
                      <a:pt x="236" y="1142"/>
                    </a:lnTo>
                    <a:lnTo>
                      <a:pt x="245" y="1142"/>
                    </a:lnTo>
                    <a:lnTo>
                      <a:pt x="255" y="1145"/>
                    </a:lnTo>
                    <a:lnTo>
                      <a:pt x="255" y="1147"/>
                    </a:lnTo>
                    <a:lnTo>
                      <a:pt x="253" y="1149"/>
                    </a:lnTo>
                    <a:lnTo>
                      <a:pt x="257" y="1154"/>
                    </a:lnTo>
                    <a:lnTo>
                      <a:pt x="260" y="1157"/>
                    </a:lnTo>
                    <a:lnTo>
                      <a:pt x="265" y="1160"/>
                    </a:lnTo>
                    <a:lnTo>
                      <a:pt x="267" y="1160"/>
                    </a:lnTo>
                    <a:lnTo>
                      <a:pt x="268" y="1160"/>
                    </a:lnTo>
                    <a:lnTo>
                      <a:pt x="272" y="1162"/>
                    </a:lnTo>
                    <a:lnTo>
                      <a:pt x="274" y="1164"/>
                    </a:lnTo>
                    <a:lnTo>
                      <a:pt x="279" y="1164"/>
                    </a:lnTo>
                    <a:lnTo>
                      <a:pt x="284" y="1167"/>
                    </a:lnTo>
                    <a:lnTo>
                      <a:pt x="284" y="1167"/>
                    </a:lnTo>
                    <a:lnTo>
                      <a:pt x="284" y="1169"/>
                    </a:lnTo>
                    <a:lnTo>
                      <a:pt x="286" y="1171"/>
                    </a:lnTo>
                    <a:lnTo>
                      <a:pt x="287" y="1171"/>
                    </a:lnTo>
                    <a:lnTo>
                      <a:pt x="292" y="1169"/>
                    </a:lnTo>
                    <a:lnTo>
                      <a:pt x="303" y="1178"/>
                    </a:lnTo>
                    <a:lnTo>
                      <a:pt x="304" y="1179"/>
                    </a:lnTo>
                    <a:lnTo>
                      <a:pt x="322" y="1183"/>
                    </a:lnTo>
                    <a:lnTo>
                      <a:pt x="328" y="1184"/>
                    </a:lnTo>
                    <a:lnTo>
                      <a:pt x="334" y="1184"/>
                    </a:lnTo>
                    <a:lnTo>
                      <a:pt x="339" y="1188"/>
                    </a:lnTo>
                    <a:lnTo>
                      <a:pt x="345" y="1191"/>
                    </a:lnTo>
                    <a:lnTo>
                      <a:pt x="351" y="1193"/>
                    </a:lnTo>
                    <a:lnTo>
                      <a:pt x="361" y="1195"/>
                    </a:lnTo>
                    <a:lnTo>
                      <a:pt x="366" y="1195"/>
                    </a:lnTo>
                    <a:lnTo>
                      <a:pt x="378" y="1191"/>
                    </a:lnTo>
                    <a:lnTo>
                      <a:pt x="393" y="1183"/>
                    </a:lnTo>
                    <a:lnTo>
                      <a:pt x="402" y="1176"/>
                    </a:lnTo>
                    <a:lnTo>
                      <a:pt x="414" y="1159"/>
                    </a:lnTo>
                    <a:lnTo>
                      <a:pt x="416" y="1154"/>
                    </a:lnTo>
                    <a:lnTo>
                      <a:pt x="417" y="1143"/>
                    </a:lnTo>
                    <a:lnTo>
                      <a:pt x="417" y="1140"/>
                    </a:lnTo>
                    <a:lnTo>
                      <a:pt x="416" y="1138"/>
                    </a:lnTo>
                    <a:lnTo>
                      <a:pt x="412" y="1137"/>
                    </a:lnTo>
                    <a:lnTo>
                      <a:pt x="412" y="1130"/>
                    </a:lnTo>
                    <a:lnTo>
                      <a:pt x="412" y="1128"/>
                    </a:lnTo>
                    <a:lnTo>
                      <a:pt x="409" y="1114"/>
                    </a:lnTo>
                    <a:lnTo>
                      <a:pt x="405" y="1113"/>
                    </a:lnTo>
                    <a:lnTo>
                      <a:pt x="404" y="1111"/>
                    </a:lnTo>
                    <a:lnTo>
                      <a:pt x="402" y="1111"/>
                    </a:lnTo>
                    <a:lnTo>
                      <a:pt x="399" y="1108"/>
                    </a:lnTo>
                    <a:lnTo>
                      <a:pt x="395" y="1103"/>
                    </a:lnTo>
                    <a:lnTo>
                      <a:pt x="392" y="1099"/>
                    </a:lnTo>
                    <a:lnTo>
                      <a:pt x="388" y="1094"/>
                    </a:lnTo>
                    <a:lnTo>
                      <a:pt x="388" y="1092"/>
                    </a:lnTo>
                    <a:lnTo>
                      <a:pt x="387" y="1091"/>
                    </a:lnTo>
                    <a:lnTo>
                      <a:pt x="387" y="1094"/>
                    </a:lnTo>
                    <a:lnTo>
                      <a:pt x="388" y="1097"/>
                    </a:lnTo>
                    <a:lnTo>
                      <a:pt x="383" y="1096"/>
                    </a:lnTo>
                    <a:lnTo>
                      <a:pt x="369" y="1084"/>
                    </a:lnTo>
                    <a:lnTo>
                      <a:pt x="366" y="1082"/>
                    </a:lnTo>
                    <a:lnTo>
                      <a:pt x="366" y="1084"/>
                    </a:lnTo>
                    <a:lnTo>
                      <a:pt x="361" y="1082"/>
                    </a:lnTo>
                    <a:lnTo>
                      <a:pt x="359" y="1079"/>
                    </a:lnTo>
                    <a:lnTo>
                      <a:pt x="347" y="1063"/>
                    </a:lnTo>
                    <a:lnTo>
                      <a:pt x="327" y="1048"/>
                    </a:lnTo>
                    <a:lnTo>
                      <a:pt x="311" y="1038"/>
                    </a:lnTo>
                    <a:lnTo>
                      <a:pt x="301" y="1033"/>
                    </a:lnTo>
                    <a:lnTo>
                      <a:pt x="299" y="1033"/>
                    </a:lnTo>
                    <a:lnTo>
                      <a:pt x="298" y="1034"/>
                    </a:lnTo>
                    <a:lnTo>
                      <a:pt x="296" y="1036"/>
                    </a:lnTo>
                    <a:lnTo>
                      <a:pt x="292" y="1036"/>
                    </a:lnTo>
                    <a:lnTo>
                      <a:pt x="282" y="1031"/>
                    </a:lnTo>
                    <a:lnTo>
                      <a:pt x="280" y="1031"/>
                    </a:lnTo>
                    <a:lnTo>
                      <a:pt x="270" y="1031"/>
                    </a:lnTo>
                    <a:lnTo>
                      <a:pt x="268" y="1033"/>
                    </a:lnTo>
                    <a:lnTo>
                      <a:pt x="265" y="1041"/>
                    </a:lnTo>
                    <a:lnTo>
                      <a:pt x="263" y="1043"/>
                    </a:lnTo>
                    <a:lnTo>
                      <a:pt x="260" y="1045"/>
                    </a:lnTo>
                    <a:lnTo>
                      <a:pt x="260" y="1041"/>
                    </a:lnTo>
                    <a:lnTo>
                      <a:pt x="263" y="1039"/>
                    </a:lnTo>
                    <a:lnTo>
                      <a:pt x="265" y="1033"/>
                    </a:lnTo>
                    <a:lnTo>
                      <a:pt x="265" y="1031"/>
                    </a:lnTo>
                    <a:lnTo>
                      <a:pt x="265" y="1028"/>
                    </a:lnTo>
                    <a:lnTo>
                      <a:pt x="265" y="1024"/>
                    </a:lnTo>
                    <a:lnTo>
                      <a:pt x="263" y="1024"/>
                    </a:lnTo>
                    <a:lnTo>
                      <a:pt x="262" y="1024"/>
                    </a:lnTo>
                    <a:lnTo>
                      <a:pt x="257" y="1028"/>
                    </a:lnTo>
                    <a:lnTo>
                      <a:pt x="255" y="1028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5" y="1022"/>
                    </a:lnTo>
                    <a:lnTo>
                      <a:pt x="250" y="1021"/>
                    </a:lnTo>
                    <a:lnTo>
                      <a:pt x="245" y="1022"/>
                    </a:lnTo>
                    <a:lnTo>
                      <a:pt x="245" y="1017"/>
                    </a:lnTo>
                    <a:lnTo>
                      <a:pt x="241" y="1016"/>
                    </a:lnTo>
                    <a:lnTo>
                      <a:pt x="239" y="1014"/>
                    </a:lnTo>
                    <a:lnTo>
                      <a:pt x="241" y="1010"/>
                    </a:lnTo>
                    <a:lnTo>
                      <a:pt x="251" y="1016"/>
                    </a:lnTo>
                    <a:lnTo>
                      <a:pt x="255" y="1016"/>
                    </a:lnTo>
                    <a:lnTo>
                      <a:pt x="257" y="1014"/>
                    </a:lnTo>
                    <a:lnTo>
                      <a:pt x="257" y="1010"/>
                    </a:lnTo>
                    <a:lnTo>
                      <a:pt x="257" y="1009"/>
                    </a:lnTo>
                    <a:lnTo>
                      <a:pt x="255" y="1007"/>
                    </a:lnTo>
                    <a:lnTo>
                      <a:pt x="248" y="1004"/>
                    </a:lnTo>
                    <a:lnTo>
                      <a:pt x="245" y="1000"/>
                    </a:lnTo>
                    <a:lnTo>
                      <a:pt x="238" y="995"/>
                    </a:lnTo>
                    <a:lnTo>
                      <a:pt x="236" y="999"/>
                    </a:lnTo>
                    <a:lnTo>
                      <a:pt x="238" y="1002"/>
                    </a:lnTo>
                    <a:lnTo>
                      <a:pt x="238" y="1004"/>
                    </a:lnTo>
                    <a:lnTo>
                      <a:pt x="234" y="1002"/>
                    </a:lnTo>
                    <a:lnTo>
                      <a:pt x="233" y="1004"/>
                    </a:lnTo>
                    <a:lnTo>
                      <a:pt x="231" y="1009"/>
                    </a:lnTo>
                    <a:lnTo>
                      <a:pt x="229" y="1010"/>
                    </a:lnTo>
                    <a:lnTo>
                      <a:pt x="227" y="1010"/>
                    </a:lnTo>
                    <a:lnTo>
                      <a:pt x="219" y="1005"/>
                    </a:lnTo>
                    <a:lnTo>
                      <a:pt x="215" y="1005"/>
                    </a:lnTo>
                    <a:lnTo>
                      <a:pt x="217" y="1012"/>
                    </a:lnTo>
                    <a:lnTo>
                      <a:pt x="217" y="1016"/>
                    </a:lnTo>
                    <a:lnTo>
                      <a:pt x="215" y="1017"/>
                    </a:lnTo>
                    <a:lnTo>
                      <a:pt x="215" y="1019"/>
                    </a:lnTo>
                    <a:lnTo>
                      <a:pt x="214" y="1019"/>
                    </a:lnTo>
                    <a:lnTo>
                      <a:pt x="210" y="1019"/>
                    </a:lnTo>
                    <a:lnTo>
                      <a:pt x="207" y="1016"/>
                    </a:lnTo>
                    <a:lnTo>
                      <a:pt x="203" y="1014"/>
                    </a:lnTo>
                    <a:lnTo>
                      <a:pt x="202" y="1014"/>
                    </a:lnTo>
                    <a:lnTo>
                      <a:pt x="202" y="1014"/>
                    </a:lnTo>
                    <a:lnTo>
                      <a:pt x="203" y="1016"/>
                    </a:lnTo>
                    <a:lnTo>
                      <a:pt x="202" y="1019"/>
                    </a:lnTo>
                    <a:lnTo>
                      <a:pt x="202" y="1021"/>
                    </a:lnTo>
                    <a:lnTo>
                      <a:pt x="202" y="1022"/>
                    </a:lnTo>
                    <a:lnTo>
                      <a:pt x="200" y="1024"/>
                    </a:lnTo>
                    <a:lnTo>
                      <a:pt x="198" y="1026"/>
                    </a:lnTo>
                    <a:lnTo>
                      <a:pt x="197" y="1028"/>
                    </a:lnTo>
                    <a:lnTo>
                      <a:pt x="188" y="1031"/>
                    </a:lnTo>
                    <a:lnTo>
                      <a:pt x="186" y="1033"/>
                    </a:lnTo>
                    <a:lnTo>
                      <a:pt x="185" y="1043"/>
                    </a:lnTo>
                    <a:lnTo>
                      <a:pt x="183" y="1043"/>
                    </a:lnTo>
                    <a:lnTo>
                      <a:pt x="181" y="1045"/>
                    </a:lnTo>
                    <a:lnTo>
                      <a:pt x="180" y="1046"/>
                    </a:lnTo>
                    <a:lnTo>
                      <a:pt x="178" y="1046"/>
                    </a:lnTo>
                    <a:lnTo>
                      <a:pt x="174" y="1050"/>
                    </a:lnTo>
                    <a:lnTo>
                      <a:pt x="171" y="1051"/>
                    </a:lnTo>
                    <a:lnTo>
                      <a:pt x="169" y="1053"/>
                    </a:lnTo>
                    <a:lnTo>
                      <a:pt x="169" y="1055"/>
                    </a:lnTo>
                    <a:lnTo>
                      <a:pt x="174" y="1055"/>
                    </a:lnTo>
                    <a:lnTo>
                      <a:pt x="174" y="1055"/>
                    </a:lnTo>
                    <a:lnTo>
                      <a:pt x="176" y="1057"/>
                    </a:lnTo>
                    <a:lnTo>
                      <a:pt x="176" y="1058"/>
                    </a:lnTo>
                    <a:lnTo>
                      <a:pt x="174" y="1060"/>
                    </a:lnTo>
                    <a:lnTo>
                      <a:pt x="169" y="1072"/>
                    </a:lnTo>
                    <a:lnTo>
                      <a:pt x="169" y="1075"/>
                    </a:lnTo>
                    <a:lnTo>
                      <a:pt x="171" y="1082"/>
                    </a:lnTo>
                    <a:lnTo>
                      <a:pt x="174" y="1091"/>
                    </a:lnTo>
                    <a:lnTo>
                      <a:pt x="181" y="1094"/>
                    </a:lnTo>
                    <a:lnTo>
                      <a:pt x="186" y="1096"/>
                    </a:lnTo>
                    <a:lnTo>
                      <a:pt x="190" y="1103"/>
                    </a:lnTo>
                    <a:lnTo>
                      <a:pt x="195" y="1113"/>
                    </a:lnTo>
                    <a:lnTo>
                      <a:pt x="198" y="1116"/>
                    </a:lnTo>
                    <a:lnTo>
                      <a:pt x="198" y="1116"/>
                    </a:lnTo>
                    <a:lnTo>
                      <a:pt x="198" y="1123"/>
                    </a:lnTo>
                    <a:lnTo>
                      <a:pt x="195" y="1128"/>
                    </a:lnTo>
                    <a:lnTo>
                      <a:pt x="191" y="1133"/>
                    </a:lnTo>
                    <a:lnTo>
                      <a:pt x="188" y="1140"/>
                    </a:lnTo>
                    <a:lnTo>
                      <a:pt x="185" y="1145"/>
                    </a:lnTo>
                    <a:lnTo>
                      <a:pt x="181" y="1150"/>
                    </a:lnTo>
                    <a:lnTo>
                      <a:pt x="181" y="1154"/>
                    </a:lnTo>
                    <a:lnTo>
                      <a:pt x="181" y="1155"/>
                    </a:lnTo>
                    <a:lnTo>
                      <a:pt x="181" y="1157"/>
                    </a:lnTo>
                    <a:lnTo>
                      <a:pt x="185" y="1164"/>
                    </a:lnTo>
                    <a:lnTo>
                      <a:pt x="186" y="1169"/>
                    </a:lnTo>
                    <a:lnTo>
                      <a:pt x="188" y="1172"/>
                    </a:lnTo>
                    <a:lnTo>
                      <a:pt x="190" y="1178"/>
                    </a:lnTo>
                    <a:lnTo>
                      <a:pt x="191" y="1181"/>
                    </a:lnTo>
                    <a:lnTo>
                      <a:pt x="193" y="1184"/>
                    </a:lnTo>
                    <a:lnTo>
                      <a:pt x="193" y="1186"/>
                    </a:lnTo>
                    <a:lnTo>
                      <a:pt x="195" y="1189"/>
                    </a:lnTo>
                    <a:lnTo>
                      <a:pt x="197" y="1193"/>
                    </a:lnTo>
                    <a:lnTo>
                      <a:pt x="198" y="1196"/>
                    </a:lnTo>
                    <a:lnTo>
                      <a:pt x="200" y="1208"/>
                    </a:lnTo>
                    <a:lnTo>
                      <a:pt x="202" y="1210"/>
                    </a:lnTo>
                    <a:lnTo>
                      <a:pt x="200" y="1213"/>
                    </a:lnTo>
                    <a:lnTo>
                      <a:pt x="200" y="1213"/>
                    </a:lnTo>
                    <a:lnTo>
                      <a:pt x="197" y="1213"/>
                    </a:lnTo>
                    <a:lnTo>
                      <a:pt x="193" y="1215"/>
                    </a:lnTo>
                    <a:lnTo>
                      <a:pt x="193" y="1215"/>
                    </a:lnTo>
                    <a:lnTo>
                      <a:pt x="195" y="1218"/>
                    </a:lnTo>
                    <a:lnTo>
                      <a:pt x="193" y="1222"/>
                    </a:lnTo>
                    <a:lnTo>
                      <a:pt x="193" y="1229"/>
                    </a:lnTo>
                    <a:lnTo>
                      <a:pt x="191" y="1232"/>
                    </a:lnTo>
                    <a:lnTo>
                      <a:pt x="191" y="1232"/>
                    </a:lnTo>
                    <a:lnTo>
                      <a:pt x="191" y="1234"/>
                    </a:lnTo>
                    <a:lnTo>
                      <a:pt x="191" y="1234"/>
                    </a:lnTo>
                    <a:lnTo>
                      <a:pt x="195" y="1234"/>
                    </a:lnTo>
                    <a:lnTo>
                      <a:pt x="195" y="1235"/>
                    </a:lnTo>
                    <a:lnTo>
                      <a:pt x="195" y="1237"/>
                    </a:lnTo>
                    <a:lnTo>
                      <a:pt x="195" y="1239"/>
                    </a:lnTo>
                    <a:lnTo>
                      <a:pt x="193" y="1241"/>
                    </a:lnTo>
                    <a:lnTo>
                      <a:pt x="191" y="1242"/>
                    </a:lnTo>
                    <a:lnTo>
                      <a:pt x="191" y="1244"/>
                    </a:lnTo>
                    <a:lnTo>
                      <a:pt x="191" y="1246"/>
                    </a:lnTo>
                    <a:lnTo>
                      <a:pt x="191" y="1247"/>
                    </a:lnTo>
                    <a:lnTo>
                      <a:pt x="193" y="1251"/>
                    </a:lnTo>
                    <a:lnTo>
                      <a:pt x="195" y="1253"/>
                    </a:lnTo>
                    <a:lnTo>
                      <a:pt x="200" y="1254"/>
                    </a:lnTo>
                    <a:lnTo>
                      <a:pt x="202" y="1256"/>
                    </a:lnTo>
                    <a:lnTo>
                      <a:pt x="202" y="1258"/>
                    </a:lnTo>
                    <a:lnTo>
                      <a:pt x="202" y="1259"/>
                    </a:lnTo>
                    <a:lnTo>
                      <a:pt x="198" y="1263"/>
                    </a:lnTo>
                    <a:lnTo>
                      <a:pt x="198" y="1264"/>
                    </a:lnTo>
                    <a:lnTo>
                      <a:pt x="200" y="1268"/>
                    </a:lnTo>
                    <a:lnTo>
                      <a:pt x="202" y="1271"/>
                    </a:lnTo>
                    <a:lnTo>
                      <a:pt x="207" y="1276"/>
                    </a:lnTo>
                    <a:lnTo>
                      <a:pt x="209" y="1278"/>
                    </a:lnTo>
                    <a:lnTo>
                      <a:pt x="209" y="1280"/>
                    </a:lnTo>
                    <a:lnTo>
                      <a:pt x="209" y="1282"/>
                    </a:lnTo>
                    <a:lnTo>
                      <a:pt x="209" y="1285"/>
                    </a:lnTo>
                    <a:lnTo>
                      <a:pt x="209" y="1287"/>
                    </a:lnTo>
                    <a:lnTo>
                      <a:pt x="207" y="1290"/>
                    </a:lnTo>
                    <a:lnTo>
                      <a:pt x="203" y="1297"/>
                    </a:lnTo>
                    <a:lnTo>
                      <a:pt x="198" y="1299"/>
                    </a:lnTo>
                    <a:lnTo>
                      <a:pt x="198" y="1300"/>
                    </a:lnTo>
                    <a:lnTo>
                      <a:pt x="200" y="1302"/>
                    </a:lnTo>
                    <a:lnTo>
                      <a:pt x="207" y="1309"/>
                    </a:lnTo>
                    <a:lnTo>
                      <a:pt x="212" y="1314"/>
                    </a:lnTo>
                    <a:lnTo>
                      <a:pt x="217" y="1319"/>
                    </a:lnTo>
                    <a:lnTo>
                      <a:pt x="222" y="1322"/>
                    </a:lnTo>
                    <a:lnTo>
                      <a:pt x="222" y="1324"/>
                    </a:lnTo>
                    <a:lnTo>
                      <a:pt x="224" y="1328"/>
                    </a:lnTo>
                    <a:lnTo>
                      <a:pt x="227" y="1331"/>
                    </a:lnTo>
                    <a:lnTo>
                      <a:pt x="227" y="1333"/>
                    </a:lnTo>
                    <a:lnTo>
                      <a:pt x="229" y="1334"/>
                    </a:lnTo>
                    <a:lnTo>
                      <a:pt x="229" y="1336"/>
                    </a:lnTo>
                    <a:lnTo>
                      <a:pt x="227" y="1341"/>
                    </a:lnTo>
                    <a:lnTo>
                      <a:pt x="226" y="1345"/>
                    </a:lnTo>
                    <a:lnTo>
                      <a:pt x="224" y="1350"/>
                    </a:lnTo>
                    <a:lnTo>
                      <a:pt x="222" y="1353"/>
                    </a:lnTo>
                    <a:lnTo>
                      <a:pt x="217" y="1360"/>
                    </a:lnTo>
                    <a:lnTo>
                      <a:pt x="210" y="1367"/>
                    </a:lnTo>
                    <a:lnTo>
                      <a:pt x="209" y="1370"/>
                    </a:lnTo>
                    <a:lnTo>
                      <a:pt x="205" y="1374"/>
                    </a:lnTo>
                    <a:lnTo>
                      <a:pt x="198" y="1382"/>
                    </a:lnTo>
                    <a:lnTo>
                      <a:pt x="198" y="1384"/>
                    </a:lnTo>
                    <a:lnTo>
                      <a:pt x="193" y="1391"/>
                    </a:lnTo>
                    <a:lnTo>
                      <a:pt x="191" y="1392"/>
                    </a:lnTo>
                    <a:lnTo>
                      <a:pt x="190" y="1394"/>
                    </a:lnTo>
                    <a:lnTo>
                      <a:pt x="185" y="1401"/>
                    </a:lnTo>
                    <a:lnTo>
                      <a:pt x="180" y="1406"/>
                    </a:lnTo>
                    <a:lnTo>
                      <a:pt x="174" y="1409"/>
                    </a:lnTo>
                    <a:lnTo>
                      <a:pt x="173" y="1413"/>
                    </a:lnTo>
                    <a:lnTo>
                      <a:pt x="171" y="1414"/>
                    </a:lnTo>
                    <a:lnTo>
                      <a:pt x="169" y="1416"/>
                    </a:lnTo>
                    <a:lnTo>
                      <a:pt x="169" y="1416"/>
                    </a:lnTo>
                    <a:lnTo>
                      <a:pt x="164" y="1423"/>
                    </a:lnTo>
                    <a:lnTo>
                      <a:pt x="157" y="1430"/>
                    </a:lnTo>
                    <a:lnTo>
                      <a:pt x="164" y="1430"/>
                    </a:lnTo>
                    <a:lnTo>
                      <a:pt x="171" y="1425"/>
                    </a:lnTo>
                    <a:lnTo>
                      <a:pt x="171" y="1426"/>
                    </a:lnTo>
                    <a:lnTo>
                      <a:pt x="173" y="1428"/>
                    </a:lnTo>
                    <a:lnTo>
                      <a:pt x="173" y="1430"/>
                    </a:lnTo>
                    <a:lnTo>
                      <a:pt x="173" y="1432"/>
                    </a:lnTo>
                    <a:lnTo>
                      <a:pt x="169" y="1430"/>
                    </a:lnTo>
                    <a:lnTo>
                      <a:pt x="171" y="1433"/>
                    </a:lnTo>
                    <a:lnTo>
                      <a:pt x="173" y="1437"/>
                    </a:lnTo>
                    <a:lnTo>
                      <a:pt x="176" y="1438"/>
                    </a:lnTo>
                    <a:lnTo>
                      <a:pt x="181" y="1443"/>
                    </a:lnTo>
                    <a:lnTo>
                      <a:pt x="186" y="1445"/>
                    </a:lnTo>
                    <a:lnTo>
                      <a:pt x="191" y="1443"/>
                    </a:lnTo>
                    <a:lnTo>
                      <a:pt x="193" y="1443"/>
                    </a:lnTo>
                    <a:lnTo>
                      <a:pt x="197" y="1447"/>
                    </a:lnTo>
                    <a:lnTo>
                      <a:pt x="198" y="1450"/>
                    </a:lnTo>
                    <a:lnTo>
                      <a:pt x="200" y="1450"/>
                    </a:lnTo>
                    <a:lnTo>
                      <a:pt x="202" y="1454"/>
                    </a:lnTo>
                    <a:lnTo>
                      <a:pt x="202" y="1455"/>
                    </a:lnTo>
                    <a:lnTo>
                      <a:pt x="202" y="1455"/>
                    </a:lnTo>
                    <a:lnTo>
                      <a:pt x="193" y="1454"/>
                    </a:lnTo>
                    <a:lnTo>
                      <a:pt x="183" y="1452"/>
                    </a:lnTo>
                    <a:lnTo>
                      <a:pt x="181" y="1452"/>
                    </a:lnTo>
                    <a:lnTo>
                      <a:pt x="180" y="1455"/>
                    </a:lnTo>
                    <a:lnTo>
                      <a:pt x="180" y="1457"/>
                    </a:lnTo>
                    <a:lnTo>
                      <a:pt x="180" y="1457"/>
                    </a:lnTo>
                    <a:lnTo>
                      <a:pt x="178" y="1459"/>
                    </a:lnTo>
                    <a:lnTo>
                      <a:pt x="174" y="1459"/>
                    </a:lnTo>
                    <a:lnTo>
                      <a:pt x="173" y="1459"/>
                    </a:lnTo>
                    <a:lnTo>
                      <a:pt x="171" y="1457"/>
                    </a:lnTo>
                    <a:lnTo>
                      <a:pt x="169" y="1459"/>
                    </a:lnTo>
                    <a:lnTo>
                      <a:pt x="169" y="1460"/>
                    </a:lnTo>
                    <a:lnTo>
                      <a:pt x="168" y="1462"/>
                    </a:lnTo>
                    <a:lnTo>
                      <a:pt x="164" y="1462"/>
                    </a:lnTo>
                    <a:lnTo>
                      <a:pt x="162" y="1459"/>
                    </a:lnTo>
                    <a:lnTo>
                      <a:pt x="162" y="1459"/>
                    </a:lnTo>
                    <a:lnTo>
                      <a:pt x="161" y="1462"/>
                    </a:lnTo>
                    <a:lnTo>
                      <a:pt x="161" y="1464"/>
                    </a:lnTo>
                    <a:lnTo>
                      <a:pt x="162" y="1467"/>
                    </a:lnTo>
                    <a:lnTo>
                      <a:pt x="161" y="1471"/>
                    </a:lnTo>
                    <a:lnTo>
                      <a:pt x="162" y="1472"/>
                    </a:lnTo>
                    <a:lnTo>
                      <a:pt x="162" y="1474"/>
                    </a:lnTo>
                    <a:lnTo>
                      <a:pt x="164" y="1474"/>
                    </a:lnTo>
                    <a:lnTo>
                      <a:pt x="162" y="1476"/>
                    </a:lnTo>
                    <a:lnTo>
                      <a:pt x="162" y="1476"/>
                    </a:lnTo>
                    <a:lnTo>
                      <a:pt x="161" y="1476"/>
                    </a:lnTo>
                    <a:lnTo>
                      <a:pt x="161" y="1478"/>
                    </a:lnTo>
                    <a:lnTo>
                      <a:pt x="159" y="1478"/>
                    </a:lnTo>
                    <a:lnTo>
                      <a:pt x="159" y="1479"/>
                    </a:lnTo>
                    <a:lnTo>
                      <a:pt x="157" y="1481"/>
                    </a:lnTo>
                    <a:lnTo>
                      <a:pt x="156" y="1488"/>
                    </a:lnTo>
                    <a:lnTo>
                      <a:pt x="154" y="1491"/>
                    </a:lnTo>
                    <a:lnTo>
                      <a:pt x="150" y="1493"/>
                    </a:lnTo>
                    <a:lnTo>
                      <a:pt x="150" y="1495"/>
                    </a:lnTo>
                    <a:lnTo>
                      <a:pt x="150" y="1496"/>
                    </a:lnTo>
                    <a:lnTo>
                      <a:pt x="149" y="1498"/>
                    </a:lnTo>
                    <a:lnTo>
                      <a:pt x="152" y="1510"/>
                    </a:lnTo>
                    <a:lnTo>
                      <a:pt x="152" y="1512"/>
                    </a:lnTo>
                    <a:lnTo>
                      <a:pt x="150" y="1513"/>
                    </a:lnTo>
                    <a:lnTo>
                      <a:pt x="150" y="1515"/>
                    </a:lnTo>
                    <a:lnTo>
                      <a:pt x="150" y="1517"/>
                    </a:lnTo>
                    <a:lnTo>
                      <a:pt x="152" y="1520"/>
                    </a:lnTo>
                    <a:lnTo>
                      <a:pt x="154" y="1525"/>
                    </a:lnTo>
                    <a:lnTo>
                      <a:pt x="154" y="1527"/>
                    </a:lnTo>
                    <a:lnTo>
                      <a:pt x="156" y="1529"/>
                    </a:lnTo>
                    <a:lnTo>
                      <a:pt x="156" y="1530"/>
                    </a:lnTo>
                    <a:lnTo>
                      <a:pt x="156" y="1530"/>
                    </a:lnTo>
                    <a:lnTo>
                      <a:pt x="156" y="1530"/>
                    </a:lnTo>
                    <a:lnTo>
                      <a:pt x="156" y="1530"/>
                    </a:lnTo>
                    <a:lnTo>
                      <a:pt x="152" y="1532"/>
                    </a:lnTo>
                    <a:lnTo>
                      <a:pt x="150" y="1534"/>
                    </a:lnTo>
                    <a:lnTo>
                      <a:pt x="150" y="1535"/>
                    </a:lnTo>
                    <a:lnTo>
                      <a:pt x="149" y="1537"/>
                    </a:lnTo>
                    <a:lnTo>
                      <a:pt x="149" y="1539"/>
                    </a:lnTo>
                    <a:lnTo>
                      <a:pt x="149" y="1542"/>
                    </a:lnTo>
                    <a:lnTo>
                      <a:pt x="149" y="1542"/>
                    </a:lnTo>
                    <a:lnTo>
                      <a:pt x="150" y="1542"/>
                    </a:lnTo>
                    <a:lnTo>
                      <a:pt x="150" y="1542"/>
                    </a:lnTo>
                    <a:lnTo>
                      <a:pt x="152" y="1546"/>
                    </a:lnTo>
                    <a:lnTo>
                      <a:pt x="154" y="1547"/>
                    </a:lnTo>
                    <a:lnTo>
                      <a:pt x="157" y="1549"/>
                    </a:lnTo>
                    <a:lnTo>
                      <a:pt x="157" y="1551"/>
                    </a:lnTo>
                    <a:lnTo>
                      <a:pt x="157" y="1553"/>
                    </a:lnTo>
                    <a:lnTo>
                      <a:pt x="157" y="1554"/>
                    </a:lnTo>
                    <a:lnTo>
                      <a:pt x="157" y="1554"/>
                    </a:lnTo>
                    <a:lnTo>
                      <a:pt x="156" y="1556"/>
                    </a:lnTo>
                    <a:lnTo>
                      <a:pt x="156" y="1559"/>
                    </a:lnTo>
                    <a:lnTo>
                      <a:pt x="156" y="1561"/>
                    </a:lnTo>
                    <a:lnTo>
                      <a:pt x="154" y="1566"/>
                    </a:lnTo>
                    <a:lnTo>
                      <a:pt x="154" y="1566"/>
                    </a:lnTo>
                    <a:lnTo>
                      <a:pt x="157" y="1566"/>
                    </a:lnTo>
                    <a:lnTo>
                      <a:pt x="157" y="1566"/>
                    </a:lnTo>
                    <a:lnTo>
                      <a:pt x="159" y="1568"/>
                    </a:lnTo>
                    <a:lnTo>
                      <a:pt x="159" y="1570"/>
                    </a:lnTo>
                    <a:lnTo>
                      <a:pt x="159" y="1571"/>
                    </a:lnTo>
                    <a:lnTo>
                      <a:pt x="161" y="1573"/>
                    </a:lnTo>
                    <a:lnTo>
                      <a:pt x="161" y="1575"/>
                    </a:lnTo>
                    <a:lnTo>
                      <a:pt x="162" y="1576"/>
                    </a:lnTo>
                    <a:lnTo>
                      <a:pt x="162" y="1578"/>
                    </a:lnTo>
                    <a:lnTo>
                      <a:pt x="164" y="1582"/>
                    </a:lnTo>
                    <a:lnTo>
                      <a:pt x="164" y="1585"/>
                    </a:lnTo>
                    <a:lnTo>
                      <a:pt x="164" y="1587"/>
                    </a:lnTo>
                    <a:lnTo>
                      <a:pt x="164" y="1588"/>
                    </a:lnTo>
                    <a:lnTo>
                      <a:pt x="164" y="1590"/>
                    </a:lnTo>
                    <a:lnTo>
                      <a:pt x="166" y="1593"/>
                    </a:lnTo>
                    <a:lnTo>
                      <a:pt x="166" y="1593"/>
                    </a:lnTo>
                    <a:lnTo>
                      <a:pt x="168" y="1592"/>
                    </a:lnTo>
                    <a:lnTo>
                      <a:pt x="168" y="1592"/>
                    </a:lnTo>
                    <a:lnTo>
                      <a:pt x="171" y="1592"/>
                    </a:lnTo>
                    <a:lnTo>
                      <a:pt x="173" y="1593"/>
                    </a:lnTo>
                    <a:lnTo>
                      <a:pt x="174" y="1595"/>
                    </a:lnTo>
                    <a:lnTo>
                      <a:pt x="174" y="1597"/>
                    </a:lnTo>
                    <a:lnTo>
                      <a:pt x="176" y="1597"/>
                    </a:lnTo>
                    <a:lnTo>
                      <a:pt x="180" y="1595"/>
                    </a:lnTo>
                    <a:lnTo>
                      <a:pt x="181" y="1595"/>
                    </a:lnTo>
                    <a:lnTo>
                      <a:pt x="181" y="1595"/>
                    </a:lnTo>
                    <a:lnTo>
                      <a:pt x="185" y="1597"/>
                    </a:lnTo>
                    <a:lnTo>
                      <a:pt x="186" y="1597"/>
                    </a:lnTo>
                    <a:lnTo>
                      <a:pt x="188" y="1599"/>
                    </a:lnTo>
                    <a:lnTo>
                      <a:pt x="188" y="1600"/>
                    </a:lnTo>
                    <a:lnTo>
                      <a:pt x="186" y="1602"/>
                    </a:lnTo>
                    <a:lnTo>
                      <a:pt x="186" y="1604"/>
                    </a:lnTo>
                    <a:lnTo>
                      <a:pt x="188" y="1605"/>
                    </a:lnTo>
                    <a:lnTo>
                      <a:pt x="190" y="1607"/>
                    </a:lnTo>
                    <a:lnTo>
                      <a:pt x="191" y="1604"/>
                    </a:lnTo>
                    <a:lnTo>
                      <a:pt x="193" y="1604"/>
                    </a:lnTo>
                    <a:lnTo>
                      <a:pt x="193" y="1604"/>
                    </a:lnTo>
                    <a:lnTo>
                      <a:pt x="195" y="1602"/>
                    </a:lnTo>
                    <a:lnTo>
                      <a:pt x="197" y="1602"/>
                    </a:lnTo>
                    <a:lnTo>
                      <a:pt x="198" y="1600"/>
                    </a:lnTo>
                    <a:lnTo>
                      <a:pt x="200" y="1600"/>
                    </a:lnTo>
                    <a:lnTo>
                      <a:pt x="203" y="1600"/>
                    </a:lnTo>
                    <a:lnTo>
                      <a:pt x="207" y="1602"/>
                    </a:lnTo>
                    <a:lnTo>
                      <a:pt x="209" y="1604"/>
                    </a:lnTo>
                    <a:lnTo>
                      <a:pt x="210" y="1605"/>
                    </a:lnTo>
                    <a:lnTo>
                      <a:pt x="210" y="1607"/>
                    </a:lnTo>
                    <a:lnTo>
                      <a:pt x="212" y="1607"/>
                    </a:lnTo>
                    <a:lnTo>
                      <a:pt x="212" y="1609"/>
                    </a:lnTo>
                    <a:lnTo>
                      <a:pt x="214" y="1609"/>
                    </a:lnTo>
                    <a:lnTo>
                      <a:pt x="215" y="1609"/>
                    </a:lnTo>
                    <a:lnTo>
                      <a:pt x="215" y="1609"/>
                    </a:lnTo>
                    <a:lnTo>
                      <a:pt x="217" y="1610"/>
                    </a:lnTo>
                    <a:lnTo>
                      <a:pt x="217" y="1612"/>
                    </a:lnTo>
                    <a:lnTo>
                      <a:pt x="215" y="1616"/>
                    </a:lnTo>
                    <a:lnTo>
                      <a:pt x="215" y="1617"/>
                    </a:lnTo>
                    <a:lnTo>
                      <a:pt x="215" y="1619"/>
                    </a:lnTo>
                    <a:lnTo>
                      <a:pt x="214" y="1619"/>
                    </a:lnTo>
                    <a:lnTo>
                      <a:pt x="215" y="1621"/>
                    </a:lnTo>
                    <a:lnTo>
                      <a:pt x="215" y="1622"/>
                    </a:lnTo>
                    <a:lnTo>
                      <a:pt x="217" y="1624"/>
                    </a:lnTo>
                    <a:lnTo>
                      <a:pt x="217" y="1626"/>
                    </a:lnTo>
                    <a:lnTo>
                      <a:pt x="217" y="1628"/>
                    </a:lnTo>
                    <a:lnTo>
                      <a:pt x="215" y="1631"/>
                    </a:lnTo>
                    <a:lnTo>
                      <a:pt x="215" y="1633"/>
                    </a:lnTo>
                    <a:lnTo>
                      <a:pt x="214" y="1634"/>
                    </a:lnTo>
                    <a:lnTo>
                      <a:pt x="214" y="1636"/>
                    </a:lnTo>
                    <a:lnTo>
                      <a:pt x="214" y="1636"/>
                    </a:lnTo>
                    <a:lnTo>
                      <a:pt x="217" y="1639"/>
                    </a:lnTo>
                    <a:lnTo>
                      <a:pt x="221" y="1641"/>
                    </a:lnTo>
                    <a:lnTo>
                      <a:pt x="221" y="1641"/>
                    </a:lnTo>
                    <a:lnTo>
                      <a:pt x="221" y="1643"/>
                    </a:lnTo>
                    <a:lnTo>
                      <a:pt x="221" y="1645"/>
                    </a:lnTo>
                    <a:lnTo>
                      <a:pt x="219" y="1646"/>
                    </a:lnTo>
                    <a:lnTo>
                      <a:pt x="222" y="1648"/>
                    </a:lnTo>
                    <a:lnTo>
                      <a:pt x="222" y="1650"/>
                    </a:lnTo>
                    <a:lnTo>
                      <a:pt x="224" y="1653"/>
                    </a:lnTo>
                    <a:lnTo>
                      <a:pt x="226" y="1657"/>
                    </a:lnTo>
                    <a:lnTo>
                      <a:pt x="231" y="1658"/>
                    </a:lnTo>
                    <a:lnTo>
                      <a:pt x="233" y="1660"/>
                    </a:lnTo>
                    <a:lnTo>
                      <a:pt x="234" y="1662"/>
                    </a:lnTo>
                    <a:lnTo>
                      <a:pt x="234" y="1662"/>
                    </a:lnTo>
                    <a:lnTo>
                      <a:pt x="234" y="1665"/>
                    </a:lnTo>
                    <a:lnTo>
                      <a:pt x="233" y="1667"/>
                    </a:lnTo>
                    <a:lnTo>
                      <a:pt x="233" y="1668"/>
                    </a:lnTo>
                    <a:lnTo>
                      <a:pt x="234" y="1668"/>
                    </a:lnTo>
                    <a:lnTo>
                      <a:pt x="238" y="1668"/>
                    </a:lnTo>
                    <a:lnTo>
                      <a:pt x="241" y="1668"/>
                    </a:lnTo>
                    <a:lnTo>
                      <a:pt x="246" y="1672"/>
                    </a:lnTo>
                    <a:lnTo>
                      <a:pt x="246" y="1674"/>
                    </a:lnTo>
                    <a:lnTo>
                      <a:pt x="246" y="1675"/>
                    </a:lnTo>
                    <a:lnTo>
                      <a:pt x="246" y="1675"/>
                    </a:lnTo>
                    <a:lnTo>
                      <a:pt x="246" y="1677"/>
                    </a:lnTo>
                    <a:lnTo>
                      <a:pt x="251" y="1680"/>
                    </a:lnTo>
                    <a:lnTo>
                      <a:pt x="251" y="1680"/>
                    </a:lnTo>
                    <a:lnTo>
                      <a:pt x="251" y="1682"/>
                    </a:lnTo>
                    <a:lnTo>
                      <a:pt x="251" y="1684"/>
                    </a:lnTo>
                    <a:lnTo>
                      <a:pt x="250" y="1684"/>
                    </a:lnTo>
                    <a:lnTo>
                      <a:pt x="248" y="1684"/>
                    </a:lnTo>
                    <a:lnTo>
                      <a:pt x="246" y="1686"/>
                    </a:lnTo>
                    <a:lnTo>
                      <a:pt x="246" y="1687"/>
                    </a:lnTo>
                    <a:lnTo>
                      <a:pt x="243" y="1691"/>
                    </a:lnTo>
                    <a:lnTo>
                      <a:pt x="239" y="1691"/>
                    </a:lnTo>
                    <a:lnTo>
                      <a:pt x="238" y="1691"/>
                    </a:lnTo>
                    <a:lnTo>
                      <a:pt x="234" y="1691"/>
                    </a:lnTo>
                    <a:lnTo>
                      <a:pt x="233" y="1689"/>
                    </a:lnTo>
                    <a:lnTo>
                      <a:pt x="233" y="1689"/>
                    </a:lnTo>
                    <a:lnTo>
                      <a:pt x="231" y="1687"/>
                    </a:lnTo>
                    <a:lnTo>
                      <a:pt x="229" y="1687"/>
                    </a:lnTo>
                    <a:lnTo>
                      <a:pt x="226" y="1687"/>
                    </a:lnTo>
                    <a:lnTo>
                      <a:pt x="226" y="1689"/>
                    </a:lnTo>
                    <a:lnTo>
                      <a:pt x="226" y="1691"/>
                    </a:lnTo>
                    <a:lnTo>
                      <a:pt x="224" y="1692"/>
                    </a:lnTo>
                    <a:lnTo>
                      <a:pt x="222" y="1694"/>
                    </a:lnTo>
                    <a:lnTo>
                      <a:pt x="224" y="1694"/>
                    </a:lnTo>
                    <a:lnTo>
                      <a:pt x="226" y="1696"/>
                    </a:lnTo>
                    <a:lnTo>
                      <a:pt x="227" y="1699"/>
                    </a:lnTo>
                    <a:lnTo>
                      <a:pt x="229" y="1701"/>
                    </a:lnTo>
                    <a:lnTo>
                      <a:pt x="229" y="1703"/>
                    </a:lnTo>
                    <a:lnTo>
                      <a:pt x="229" y="1703"/>
                    </a:lnTo>
                    <a:lnTo>
                      <a:pt x="227" y="1704"/>
                    </a:lnTo>
                    <a:lnTo>
                      <a:pt x="227" y="1706"/>
                    </a:lnTo>
                    <a:lnTo>
                      <a:pt x="231" y="1709"/>
                    </a:lnTo>
                    <a:lnTo>
                      <a:pt x="229" y="1709"/>
                    </a:lnTo>
                    <a:lnTo>
                      <a:pt x="229" y="1713"/>
                    </a:lnTo>
                    <a:lnTo>
                      <a:pt x="229" y="1716"/>
                    </a:lnTo>
                    <a:lnTo>
                      <a:pt x="229" y="1716"/>
                    </a:lnTo>
                    <a:lnTo>
                      <a:pt x="231" y="1718"/>
                    </a:lnTo>
                    <a:lnTo>
                      <a:pt x="231" y="1718"/>
                    </a:lnTo>
                    <a:lnTo>
                      <a:pt x="233" y="1721"/>
                    </a:lnTo>
                    <a:lnTo>
                      <a:pt x="233" y="1723"/>
                    </a:lnTo>
                    <a:lnTo>
                      <a:pt x="233" y="1723"/>
                    </a:lnTo>
                    <a:lnTo>
                      <a:pt x="234" y="1723"/>
                    </a:lnTo>
                    <a:lnTo>
                      <a:pt x="238" y="1725"/>
                    </a:lnTo>
                    <a:lnTo>
                      <a:pt x="238" y="1725"/>
                    </a:lnTo>
                    <a:lnTo>
                      <a:pt x="239" y="1725"/>
                    </a:lnTo>
                    <a:lnTo>
                      <a:pt x="241" y="1723"/>
                    </a:lnTo>
                    <a:lnTo>
                      <a:pt x="243" y="1721"/>
                    </a:lnTo>
                    <a:lnTo>
                      <a:pt x="245" y="1718"/>
                    </a:lnTo>
                    <a:lnTo>
                      <a:pt x="245" y="1716"/>
                    </a:lnTo>
                    <a:lnTo>
                      <a:pt x="246" y="1716"/>
                    </a:lnTo>
                    <a:lnTo>
                      <a:pt x="248" y="1716"/>
                    </a:lnTo>
                    <a:lnTo>
                      <a:pt x="250" y="1716"/>
                    </a:lnTo>
                    <a:lnTo>
                      <a:pt x="253" y="1718"/>
                    </a:lnTo>
                    <a:lnTo>
                      <a:pt x="255" y="1718"/>
                    </a:lnTo>
                    <a:lnTo>
                      <a:pt x="260" y="1714"/>
                    </a:lnTo>
                    <a:lnTo>
                      <a:pt x="262" y="1714"/>
                    </a:lnTo>
                    <a:lnTo>
                      <a:pt x="265" y="1714"/>
                    </a:lnTo>
                    <a:lnTo>
                      <a:pt x="268" y="1714"/>
                    </a:lnTo>
                    <a:lnTo>
                      <a:pt x="270" y="1714"/>
                    </a:lnTo>
                    <a:lnTo>
                      <a:pt x="272" y="1716"/>
                    </a:lnTo>
                    <a:lnTo>
                      <a:pt x="274" y="1718"/>
                    </a:lnTo>
                    <a:lnTo>
                      <a:pt x="275" y="1721"/>
                    </a:lnTo>
                    <a:lnTo>
                      <a:pt x="279" y="1726"/>
                    </a:lnTo>
                    <a:lnTo>
                      <a:pt x="284" y="1732"/>
                    </a:lnTo>
                    <a:lnTo>
                      <a:pt x="284" y="1733"/>
                    </a:lnTo>
                    <a:lnTo>
                      <a:pt x="284" y="1735"/>
                    </a:lnTo>
                    <a:lnTo>
                      <a:pt x="280" y="1735"/>
                    </a:lnTo>
                    <a:lnTo>
                      <a:pt x="279" y="1735"/>
                    </a:lnTo>
                    <a:lnTo>
                      <a:pt x="279" y="1737"/>
                    </a:lnTo>
                    <a:lnTo>
                      <a:pt x="279" y="1738"/>
                    </a:lnTo>
                    <a:lnTo>
                      <a:pt x="280" y="1740"/>
                    </a:lnTo>
                    <a:lnTo>
                      <a:pt x="280" y="1742"/>
                    </a:lnTo>
                    <a:lnTo>
                      <a:pt x="280" y="1743"/>
                    </a:lnTo>
                    <a:lnTo>
                      <a:pt x="280" y="1745"/>
                    </a:lnTo>
                    <a:lnTo>
                      <a:pt x="280" y="1745"/>
                    </a:lnTo>
                    <a:lnTo>
                      <a:pt x="280" y="1747"/>
                    </a:lnTo>
                    <a:lnTo>
                      <a:pt x="280" y="1749"/>
                    </a:lnTo>
                    <a:lnTo>
                      <a:pt x="280" y="1749"/>
                    </a:lnTo>
                    <a:lnTo>
                      <a:pt x="280" y="1749"/>
                    </a:lnTo>
                    <a:lnTo>
                      <a:pt x="286" y="1749"/>
                    </a:lnTo>
                    <a:lnTo>
                      <a:pt x="287" y="1750"/>
                    </a:lnTo>
                    <a:lnTo>
                      <a:pt x="289" y="1750"/>
                    </a:lnTo>
                    <a:lnTo>
                      <a:pt x="291" y="1750"/>
                    </a:lnTo>
                    <a:lnTo>
                      <a:pt x="292" y="1750"/>
                    </a:lnTo>
                    <a:lnTo>
                      <a:pt x="294" y="1750"/>
                    </a:lnTo>
                    <a:lnTo>
                      <a:pt x="296" y="1750"/>
                    </a:lnTo>
                    <a:lnTo>
                      <a:pt x="298" y="1750"/>
                    </a:lnTo>
                    <a:lnTo>
                      <a:pt x="298" y="1752"/>
                    </a:lnTo>
                    <a:lnTo>
                      <a:pt x="298" y="1754"/>
                    </a:lnTo>
                    <a:lnTo>
                      <a:pt x="299" y="1755"/>
                    </a:lnTo>
                    <a:lnTo>
                      <a:pt x="301" y="1755"/>
                    </a:lnTo>
                    <a:lnTo>
                      <a:pt x="301" y="1755"/>
                    </a:lnTo>
                    <a:lnTo>
                      <a:pt x="301" y="1755"/>
                    </a:lnTo>
                    <a:lnTo>
                      <a:pt x="301" y="1757"/>
                    </a:lnTo>
                    <a:lnTo>
                      <a:pt x="301" y="1757"/>
                    </a:lnTo>
                    <a:lnTo>
                      <a:pt x="301" y="1759"/>
                    </a:lnTo>
                    <a:lnTo>
                      <a:pt x="303" y="1762"/>
                    </a:lnTo>
                    <a:lnTo>
                      <a:pt x="303" y="1764"/>
                    </a:lnTo>
                    <a:lnTo>
                      <a:pt x="303" y="1764"/>
                    </a:lnTo>
                    <a:lnTo>
                      <a:pt x="303" y="1766"/>
                    </a:lnTo>
                    <a:lnTo>
                      <a:pt x="303" y="1767"/>
                    </a:lnTo>
                    <a:lnTo>
                      <a:pt x="303" y="1767"/>
                    </a:lnTo>
                    <a:lnTo>
                      <a:pt x="303" y="1771"/>
                    </a:lnTo>
                    <a:lnTo>
                      <a:pt x="304" y="1772"/>
                    </a:lnTo>
                    <a:lnTo>
                      <a:pt x="306" y="1772"/>
                    </a:lnTo>
                    <a:lnTo>
                      <a:pt x="306" y="1776"/>
                    </a:lnTo>
                    <a:lnTo>
                      <a:pt x="308" y="1776"/>
                    </a:lnTo>
                    <a:lnTo>
                      <a:pt x="310" y="1774"/>
                    </a:lnTo>
                    <a:lnTo>
                      <a:pt x="311" y="1772"/>
                    </a:lnTo>
                    <a:lnTo>
                      <a:pt x="315" y="1774"/>
                    </a:lnTo>
                    <a:lnTo>
                      <a:pt x="316" y="1774"/>
                    </a:lnTo>
                    <a:lnTo>
                      <a:pt x="318" y="1776"/>
                    </a:lnTo>
                    <a:lnTo>
                      <a:pt x="318" y="1778"/>
                    </a:lnTo>
                    <a:lnTo>
                      <a:pt x="320" y="1778"/>
                    </a:lnTo>
                    <a:lnTo>
                      <a:pt x="322" y="1778"/>
                    </a:lnTo>
                    <a:lnTo>
                      <a:pt x="323" y="1778"/>
                    </a:lnTo>
                    <a:lnTo>
                      <a:pt x="325" y="1779"/>
                    </a:lnTo>
                    <a:lnTo>
                      <a:pt x="327" y="1779"/>
                    </a:lnTo>
                    <a:lnTo>
                      <a:pt x="328" y="1779"/>
                    </a:lnTo>
                    <a:lnTo>
                      <a:pt x="328" y="1778"/>
                    </a:lnTo>
                    <a:lnTo>
                      <a:pt x="334" y="1776"/>
                    </a:lnTo>
                    <a:lnTo>
                      <a:pt x="335" y="1776"/>
                    </a:lnTo>
                    <a:lnTo>
                      <a:pt x="337" y="1776"/>
                    </a:lnTo>
                    <a:lnTo>
                      <a:pt x="339" y="1774"/>
                    </a:lnTo>
                    <a:lnTo>
                      <a:pt x="340" y="1774"/>
                    </a:lnTo>
                    <a:lnTo>
                      <a:pt x="342" y="1774"/>
                    </a:lnTo>
                    <a:lnTo>
                      <a:pt x="344" y="1776"/>
                    </a:lnTo>
                    <a:lnTo>
                      <a:pt x="344" y="1778"/>
                    </a:lnTo>
                    <a:lnTo>
                      <a:pt x="345" y="1779"/>
                    </a:lnTo>
                    <a:lnTo>
                      <a:pt x="347" y="1783"/>
                    </a:lnTo>
                    <a:lnTo>
                      <a:pt x="352" y="1788"/>
                    </a:lnTo>
                    <a:lnTo>
                      <a:pt x="354" y="1788"/>
                    </a:lnTo>
                    <a:lnTo>
                      <a:pt x="354" y="1788"/>
                    </a:lnTo>
                    <a:lnTo>
                      <a:pt x="356" y="1788"/>
                    </a:lnTo>
                    <a:lnTo>
                      <a:pt x="356" y="1788"/>
                    </a:lnTo>
                    <a:lnTo>
                      <a:pt x="356" y="1786"/>
                    </a:lnTo>
                    <a:lnTo>
                      <a:pt x="357" y="1784"/>
                    </a:lnTo>
                    <a:lnTo>
                      <a:pt x="357" y="1784"/>
                    </a:lnTo>
                    <a:lnTo>
                      <a:pt x="361" y="1788"/>
                    </a:lnTo>
                    <a:lnTo>
                      <a:pt x="363" y="1788"/>
                    </a:lnTo>
                    <a:lnTo>
                      <a:pt x="364" y="1788"/>
                    </a:lnTo>
                    <a:lnTo>
                      <a:pt x="368" y="1789"/>
                    </a:lnTo>
                    <a:lnTo>
                      <a:pt x="369" y="1791"/>
                    </a:lnTo>
                    <a:lnTo>
                      <a:pt x="373" y="1791"/>
                    </a:lnTo>
                    <a:lnTo>
                      <a:pt x="375" y="1791"/>
                    </a:lnTo>
                    <a:lnTo>
                      <a:pt x="375" y="1791"/>
                    </a:lnTo>
                    <a:lnTo>
                      <a:pt x="376" y="1791"/>
                    </a:lnTo>
                    <a:lnTo>
                      <a:pt x="376" y="1793"/>
                    </a:lnTo>
                    <a:lnTo>
                      <a:pt x="378" y="1795"/>
                    </a:lnTo>
                    <a:lnTo>
                      <a:pt x="380" y="1795"/>
                    </a:lnTo>
                    <a:lnTo>
                      <a:pt x="381" y="1795"/>
                    </a:lnTo>
                    <a:lnTo>
                      <a:pt x="383" y="1796"/>
                    </a:lnTo>
                    <a:lnTo>
                      <a:pt x="387" y="1800"/>
                    </a:lnTo>
                    <a:lnTo>
                      <a:pt x="388" y="1800"/>
                    </a:lnTo>
                    <a:lnTo>
                      <a:pt x="390" y="1798"/>
                    </a:lnTo>
                    <a:lnTo>
                      <a:pt x="392" y="1798"/>
                    </a:lnTo>
                    <a:lnTo>
                      <a:pt x="393" y="1798"/>
                    </a:lnTo>
                    <a:lnTo>
                      <a:pt x="393" y="1800"/>
                    </a:lnTo>
                    <a:lnTo>
                      <a:pt x="392" y="1801"/>
                    </a:lnTo>
                    <a:lnTo>
                      <a:pt x="392" y="1803"/>
                    </a:lnTo>
                    <a:lnTo>
                      <a:pt x="393" y="1805"/>
                    </a:lnTo>
                    <a:lnTo>
                      <a:pt x="393" y="1807"/>
                    </a:lnTo>
                    <a:lnTo>
                      <a:pt x="393" y="1808"/>
                    </a:lnTo>
                    <a:lnTo>
                      <a:pt x="392" y="1810"/>
                    </a:lnTo>
                    <a:lnTo>
                      <a:pt x="390" y="1812"/>
                    </a:lnTo>
                    <a:lnTo>
                      <a:pt x="388" y="1813"/>
                    </a:lnTo>
                    <a:lnTo>
                      <a:pt x="387" y="1815"/>
                    </a:lnTo>
                    <a:lnTo>
                      <a:pt x="385" y="1815"/>
                    </a:lnTo>
                    <a:lnTo>
                      <a:pt x="385" y="1817"/>
                    </a:lnTo>
                    <a:lnTo>
                      <a:pt x="387" y="1818"/>
                    </a:lnTo>
                    <a:lnTo>
                      <a:pt x="388" y="1818"/>
                    </a:lnTo>
                    <a:lnTo>
                      <a:pt x="392" y="1820"/>
                    </a:lnTo>
                    <a:lnTo>
                      <a:pt x="392" y="1820"/>
                    </a:lnTo>
                    <a:lnTo>
                      <a:pt x="390" y="1822"/>
                    </a:lnTo>
                    <a:lnTo>
                      <a:pt x="390" y="1822"/>
                    </a:lnTo>
                    <a:lnTo>
                      <a:pt x="387" y="1822"/>
                    </a:lnTo>
                    <a:lnTo>
                      <a:pt x="387" y="1822"/>
                    </a:lnTo>
                    <a:lnTo>
                      <a:pt x="385" y="1824"/>
                    </a:lnTo>
                    <a:lnTo>
                      <a:pt x="385" y="1825"/>
                    </a:lnTo>
                    <a:lnTo>
                      <a:pt x="385" y="1827"/>
                    </a:lnTo>
                    <a:lnTo>
                      <a:pt x="387" y="1829"/>
                    </a:lnTo>
                    <a:lnTo>
                      <a:pt x="388" y="1829"/>
                    </a:lnTo>
                    <a:lnTo>
                      <a:pt x="388" y="1830"/>
                    </a:lnTo>
                    <a:lnTo>
                      <a:pt x="388" y="1832"/>
                    </a:lnTo>
                    <a:lnTo>
                      <a:pt x="388" y="1834"/>
                    </a:lnTo>
                    <a:lnTo>
                      <a:pt x="388" y="1836"/>
                    </a:lnTo>
                    <a:lnTo>
                      <a:pt x="388" y="1836"/>
                    </a:lnTo>
                    <a:lnTo>
                      <a:pt x="388" y="1836"/>
                    </a:lnTo>
                    <a:lnTo>
                      <a:pt x="390" y="1836"/>
                    </a:lnTo>
                    <a:lnTo>
                      <a:pt x="390" y="1837"/>
                    </a:lnTo>
                    <a:lnTo>
                      <a:pt x="390" y="1837"/>
                    </a:lnTo>
                    <a:lnTo>
                      <a:pt x="388" y="1839"/>
                    </a:lnTo>
                    <a:lnTo>
                      <a:pt x="388" y="1844"/>
                    </a:lnTo>
                    <a:lnTo>
                      <a:pt x="387" y="1846"/>
                    </a:lnTo>
                    <a:lnTo>
                      <a:pt x="387" y="1847"/>
                    </a:lnTo>
                    <a:lnTo>
                      <a:pt x="387" y="1849"/>
                    </a:lnTo>
                    <a:lnTo>
                      <a:pt x="385" y="1849"/>
                    </a:lnTo>
                    <a:lnTo>
                      <a:pt x="380" y="1849"/>
                    </a:lnTo>
                    <a:lnTo>
                      <a:pt x="375" y="1849"/>
                    </a:lnTo>
                    <a:lnTo>
                      <a:pt x="373" y="1849"/>
                    </a:lnTo>
                    <a:lnTo>
                      <a:pt x="369" y="1849"/>
                    </a:lnTo>
                    <a:lnTo>
                      <a:pt x="368" y="1849"/>
                    </a:lnTo>
                    <a:lnTo>
                      <a:pt x="366" y="1853"/>
                    </a:lnTo>
                    <a:lnTo>
                      <a:pt x="364" y="1854"/>
                    </a:lnTo>
                    <a:lnTo>
                      <a:pt x="363" y="1854"/>
                    </a:lnTo>
                    <a:lnTo>
                      <a:pt x="359" y="1856"/>
                    </a:lnTo>
                    <a:lnTo>
                      <a:pt x="357" y="1858"/>
                    </a:lnTo>
                    <a:lnTo>
                      <a:pt x="357" y="1859"/>
                    </a:lnTo>
                    <a:lnTo>
                      <a:pt x="357" y="1861"/>
                    </a:lnTo>
                    <a:lnTo>
                      <a:pt x="357" y="1863"/>
                    </a:lnTo>
                    <a:lnTo>
                      <a:pt x="357" y="1863"/>
                    </a:lnTo>
                    <a:lnTo>
                      <a:pt x="356" y="1863"/>
                    </a:lnTo>
                    <a:lnTo>
                      <a:pt x="357" y="1864"/>
                    </a:lnTo>
                    <a:lnTo>
                      <a:pt x="357" y="1864"/>
                    </a:lnTo>
                    <a:lnTo>
                      <a:pt x="357" y="1864"/>
                    </a:lnTo>
                    <a:lnTo>
                      <a:pt x="357" y="1866"/>
                    </a:lnTo>
                    <a:lnTo>
                      <a:pt x="357" y="1866"/>
                    </a:lnTo>
                    <a:lnTo>
                      <a:pt x="357" y="1866"/>
                    </a:lnTo>
                    <a:lnTo>
                      <a:pt x="356" y="1868"/>
                    </a:lnTo>
                    <a:lnTo>
                      <a:pt x="356" y="1870"/>
                    </a:lnTo>
                    <a:lnTo>
                      <a:pt x="357" y="1870"/>
                    </a:lnTo>
                    <a:lnTo>
                      <a:pt x="363" y="1868"/>
                    </a:lnTo>
                    <a:lnTo>
                      <a:pt x="364" y="1866"/>
                    </a:lnTo>
                    <a:lnTo>
                      <a:pt x="368" y="1864"/>
                    </a:lnTo>
                    <a:lnTo>
                      <a:pt x="366" y="1866"/>
                    </a:lnTo>
                    <a:lnTo>
                      <a:pt x="364" y="1866"/>
                    </a:lnTo>
                    <a:lnTo>
                      <a:pt x="363" y="1868"/>
                    </a:lnTo>
                    <a:lnTo>
                      <a:pt x="366" y="1868"/>
                    </a:lnTo>
                    <a:lnTo>
                      <a:pt x="371" y="1868"/>
                    </a:lnTo>
                    <a:lnTo>
                      <a:pt x="373" y="1864"/>
                    </a:lnTo>
                    <a:lnTo>
                      <a:pt x="376" y="1864"/>
                    </a:lnTo>
                    <a:lnTo>
                      <a:pt x="376" y="1866"/>
                    </a:lnTo>
                    <a:lnTo>
                      <a:pt x="378" y="1870"/>
                    </a:lnTo>
                    <a:lnTo>
                      <a:pt x="378" y="1871"/>
                    </a:lnTo>
                    <a:lnTo>
                      <a:pt x="376" y="1871"/>
                    </a:lnTo>
                    <a:lnTo>
                      <a:pt x="375" y="1871"/>
                    </a:lnTo>
                    <a:lnTo>
                      <a:pt x="368" y="1875"/>
                    </a:lnTo>
                    <a:lnTo>
                      <a:pt x="364" y="1876"/>
                    </a:lnTo>
                    <a:lnTo>
                      <a:pt x="361" y="1878"/>
                    </a:lnTo>
                    <a:lnTo>
                      <a:pt x="363" y="1880"/>
                    </a:lnTo>
                    <a:lnTo>
                      <a:pt x="363" y="1882"/>
                    </a:lnTo>
                    <a:lnTo>
                      <a:pt x="359" y="1882"/>
                    </a:lnTo>
                    <a:lnTo>
                      <a:pt x="357" y="1882"/>
                    </a:lnTo>
                    <a:lnTo>
                      <a:pt x="356" y="1882"/>
                    </a:lnTo>
                    <a:lnTo>
                      <a:pt x="352" y="1883"/>
                    </a:lnTo>
                    <a:lnTo>
                      <a:pt x="351" y="1883"/>
                    </a:lnTo>
                    <a:lnTo>
                      <a:pt x="349" y="1883"/>
                    </a:lnTo>
                    <a:lnTo>
                      <a:pt x="349" y="1885"/>
                    </a:lnTo>
                    <a:lnTo>
                      <a:pt x="351" y="1888"/>
                    </a:lnTo>
                    <a:lnTo>
                      <a:pt x="352" y="1890"/>
                    </a:lnTo>
                    <a:lnTo>
                      <a:pt x="354" y="1890"/>
                    </a:lnTo>
                    <a:lnTo>
                      <a:pt x="359" y="1893"/>
                    </a:lnTo>
                    <a:lnTo>
                      <a:pt x="363" y="1899"/>
                    </a:lnTo>
                    <a:lnTo>
                      <a:pt x="361" y="1899"/>
                    </a:lnTo>
                    <a:lnTo>
                      <a:pt x="359" y="1897"/>
                    </a:lnTo>
                    <a:lnTo>
                      <a:pt x="356" y="1897"/>
                    </a:lnTo>
                    <a:lnTo>
                      <a:pt x="356" y="1900"/>
                    </a:lnTo>
                    <a:lnTo>
                      <a:pt x="354" y="1902"/>
                    </a:lnTo>
                    <a:lnTo>
                      <a:pt x="354" y="1902"/>
                    </a:lnTo>
                    <a:lnTo>
                      <a:pt x="354" y="1900"/>
                    </a:lnTo>
                    <a:lnTo>
                      <a:pt x="352" y="1899"/>
                    </a:lnTo>
                    <a:lnTo>
                      <a:pt x="351" y="1900"/>
                    </a:lnTo>
                    <a:lnTo>
                      <a:pt x="349" y="1905"/>
                    </a:lnTo>
                    <a:lnTo>
                      <a:pt x="345" y="1911"/>
                    </a:lnTo>
                    <a:lnTo>
                      <a:pt x="345" y="1912"/>
                    </a:lnTo>
                    <a:lnTo>
                      <a:pt x="345" y="1914"/>
                    </a:lnTo>
                    <a:lnTo>
                      <a:pt x="345" y="1914"/>
                    </a:lnTo>
                    <a:lnTo>
                      <a:pt x="345" y="1914"/>
                    </a:lnTo>
                    <a:lnTo>
                      <a:pt x="345" y="1916"/>
                    </a:lnTo>
                    <a:lnTo>
                      <a:pt x="345" y="1917"/>
                    </a:lnTo>
                    <a:lnTo>
                      <a:pt x="339" y="1919"/>
                    </a:lnTo>
                    <a:lnTo>
                      <a:pt x="337" y="1921"/>
                    </a:lnTo>
                    <a:lnTo>
                      <a:pt x="335" y="1919"/>
                    </a:lnTo>
                    <a:lnTo>
                      <a:pt x="334" y="1917"/>
                    </a:lnTo>
                    <a:lnTo>
                      <a:pt x="330" y="1916"/>
                    </a:lnTo>
                    <a:lnTo>
                      <a:pt x="330" y="1916"/>
                    </a:lnTo>
                    <a:lnTo>
                      <a:pt x="328" y="1917"/>
                    </a:lnTo>
                    <a:lnTo>
                      <a:pt x="328" y="1917"/>
                    </a:lnTo>
                    <a:lnTo>
                      <a:pt x="330" y="1919"/>
                    </a:lnTo>
                    <a:lnTo>
                      <a:pt x="332" y="1919"/>
                    </a:lnTo>
                    <a:lnTo>
                      <a:pt x="332" y="1921"/>
                    </a:lnTo>
                    <a:lnTo>
                      <a:pt x="327" y="1922"/>
                    </a:lnTo>
                    <a:lnTo>
                      <a:pt x="327" y="1924"/>
                    </a:lnTo>
                    <a:lnTo>
                      <a:pt x="327" y="1924"/>
                    </a:lnTo>
                    <a:lnTo>
                      <a:pt x="332" y="1926"/>
                    </a:lnTo>
                    <a:lnTo>
                      <a:pt x="337" y="1928"/>
                    </a:lnTo>
                    <a:lnTo>
                      <a:pt x="339" y="1931"/>
                    </a:lnTo>
                    <a:lnTo>
                      <a:pt x="340" y="1933"/>
                    </a:lnTo>
                    <a:lnTo>
                      <a:pt x="342" y="1934"/>
                    </a:lnTo>
                    <a:lnTo>
                      <a:pt x="344" y="1936"/>
                    </a:lnTo>
                    <a:lnTo>
                      <a:pt x="344" y="1936"/>
                    </a:lnTo>
                    <a:lnTo>
                      <a:pt x="347" y="1936"/>
                    </a:lnTo>
                    <a:lnTo>
                      <a:pt x="351" y="1936"/>
                    </a:lnTo>
                    <a:lnTo>
                      <a:pt x="356" y="1943"/>
                    </a:lnTo>
                    <a:lnTo>
                      <a:pt x="359" y="1945"/>
                    </a:lnTo>
                    <a:lnTo>
                      <a:pt x="364" y="1946"/>
                    </a:lnTo>
                    <a:lnTo>
                      <a:pt x="366" y="1946"/>
                    </a:lnTo>
                    <a:lnTo>
                      <a:pt x="378" y="1957"/>
                    </a:lnTo>
                    <a:lnTo>
                      <a:pt x="381" y="1962"/>
                    </a:lnTo>
                    <a:lnTo>
                      <a:pt x="388" y="1968"/>
                    </a:lnTo>
                    <a:lnTo>
                      <a:pt x="390" y="1970"/>
                    </a:lnTo>
                    <a:lnTo>
                      <a:pt x="392" y="1968"/>
                    </a:lnTo>
                    <a:lnTo>
                      <a:pt x="393" y="1967"/>
                    </a:lnTo>
                    <a:lnTo>
                      <a:pt x="393" y="1965"/>
                    </a:lnTo>
                    <a:lnTo>
                      <a:pt x="397" y="1967"/>
                    </a:lnTo>
                    <a:lnTo>
                      <a:pt x="400" y="1967"/>
                    </a:lnTo>
                    <a:lnTo>
                      <a:pt x="404" y="1967"/>
                    </a:lnTo>
                    <a:lnTo>
                      <a:pt x="407" y="1968"/>
                    </a:lnTo>
                    <a:lnTo>
                      <a:pt x="409" y="1970"/>
                    </a:lnTo>
                    <a:lnTo>
                      <a:pt x="412" y="1970"/>
                    </a:lnTo>
                    <a:lnTo>
                      <a:pt x="417" y="1972"/>
                    </a:lnTo>
                    <a:lnTo>
                      <a:pt x="419" y="1974"/>
                    </a:lnTo>
                    <a:lnTo>
                      <a:pt x="421" y="1975"/>
                    </a:lnTo>
                    <a:lnTo>
                      <a:pt x="431" y="1975"/>
                    </a:lnTo>
                    <a:lnTo>
                      <a:pt x="431" y="1975"/>
                    </a:lnTo>
                    <a:lnTo>
                      <a:pt x="431" y="1975"/>
                    </a:lnTo>
                    <a:lnTo>
                      <a:pt x="434" y="1975"/>
                    </a:lnTo>
                    <a:lnTo>
                      <a:pt x="438" y="1975"/>
                    </a:lnTo>
                    <a:lnTo>
                      <a:pt x="440" y="1977"/>
                    </a:lnTo>
                    <a:lnTo>
                      <a:pt x="441" y="1977"/>
                    </a:lnTo>
                    <a:lnTo>
                      <a:pt x="445" y="1977"/>
                    </a:lnTo>
                    <a:lnTo>
                      <a:pt x="446" y="1977"/>
                    </a:lnTo>
                    <a:lnTo>
                      <a:pt x="448" y="1979"/>
                    </a:lnTo>
                    <a:lnTo>
                      <a:pt x="448" y="1979"/>
                    </a:lnTo>
                    <a:lnTo>
                      <a:pt x="450" y="1980"/>
                    </a:lnTo>
                    <a:lnTo>
                      <a:pt x="455" y="1984"/>
                    </a:lnTo>
                    <a:lnTo>
                      <a:pt x="460" y="1984"/>
                    </a:lnTo>
                    <a:lnTo>
                      <a:pt x="460" y="1986"/>
                    </a:lnTo>
                    <a:lnTo>
                      <a:pt x="464" y="1987"/>
                    </a:lnTo>
                    <a:lnTo>
                      <a:pt x="464" y="1987"/>
                    </a:lnTo>
                    <a:lnTo>
                      <a:pt x="464" y="1989"/>
                    </a:lnTo>
                    <a:lnTo>
                      <a:pt x="464" y="1989"/>
                    </a:lnTo>
                    <a:lnTo>
                      <a:pt x="464" y="1991"/>
                    </a:lnTo>
                    <a:lnTo>
                      <a:pt x="464" y="1991"/>
                    </a:lnTo>
                    <a:lnTo>
                      <a:pt x="465" y="1992"/>
                    </a:lnTo>
                    <a:lnTo>
                      <a:pt x="467" y="1992"/>
                    </a:lnTo>
                    <a:lnTo>
                      <a:pt x="469" y="1991"/>
                    </a:lnTo>
                    <a:lnTo>
                      <a:pt x="470" y="1991"/>
                    </a:lnTo>
                    <a:lnTo>
                      <a:pt x="472" y="1989"/>
                    </a:lnTo>
                    <a:lnTo>
                      <a:pt x="474" y="1989"/>
                    </a:lnTo>
                    <a:lnTo>
                      <a:pt x="477" y="1987"/>
                    </a:lnTo>
                    <a:lnTo>
                      <a:pt x="479" y="1987"/>
                    </a:lnTo>
                    <a:lnTo>
                      <a:pt x="481" y="1987"/>
                    </a:lnTo>
                    <a:lnTo>
                      <a:pt x="481" y="1989"/>
                    </a:lnTo>
                    <a:lnTo>
                      <a:pt x="482" y="1991"/>
                    </a:lnTo>
                    <a:lnTo>
                      <a:pt x="484" y="1987"/>
                    </a:lnTo>
                    <a:lnTo>
                      <a:pt x="484" y="1987"/>
                    </a:lnTo>
                    <a:lnTo>
                      <a:pt x="486" y="1987"/>
                    </a:lnTo>
                    <a:lnTo>
                      <a:pt x="489" y="1989"/>
                    </a:lnTo>
                    <a:lnTo>
                      <a:pt x="491" y="1989"/>
                    </a:lnTo>
                    <a:lnTo>
                      <a:pt x="491" y="1989"/>
                    </a:lnTo>
                    <a:lnTo>
                      <a:pt x="494" y="1992"/>
                    </a:lnTo>
                    <a:lnTo>
                      <a:pt x="498" y="1992"/>
                    </a:lnTo>
                    <a:lnTo>
                      <a:pt x="500" y="1992"/>
                    </a:lnTo>
                    <a:lnTo>
                      <a:pt x="501" y="1994"/>
                    </a:lnTo>
                    <a:lnTo>
                      <a:pt x="501" y="1994"/>
                    </a:lnTo>
                    <a:lnTo>
                      <a:pt x="500" y="1997"/>
                    </a:lnTo>
                    <a:lnTo>
                      <a:pt x="500" y="2001"/>
                    </a:lnTo>
                    <a:lnTo>
                      <a:pt x="500" y="2001"/>
                    </a:lnTo>
                    <a:lnTo>
                      <a:pt x="501" y="2003"/>
                    </a:lnTo>
                    <a:lnTo>
                      <a:pt x="503" y="2004"/>
                    </a:lnTo>
                    <a:lnTo>
                      <a:pt x="505" y="2004"/>
                    </a:lnTo>
                    <a:lnTo>
                      <a:pt x="505" y="2006"/>
                    </a:lnTo>
                    <a:lnTo>
                      <a:pt x="508" y="2006"/>
                    </a:lnTo>
                    <a:lnTo>
                      <a:pt x="510" y="2006"/>
                    </a:lnTo>
                    <a:lnTo>
                      <a:pt x="510" y="2006"/>
                    </a:lnTo>
                    <a:lnTo>
                      <a:pt x="511" y="2008"/>
                    </a:lnTo>
                    <a:lnTo>
                      <a:pt x="515" y="2009"/>
                    </a:lnTo>
                    <a:lnTo>
                      <a:pt x="515" y="2009"/>
                    </a:lnTo>
                    <a:lnTo>
                      <a:pt x="517" y="2009"/>
                    </a:lnTo>
                    <a:lnTo>
                      <a:pt x="517" y="2011"/>
                    </a:lnTo>
                    <a:lnTo>
                      <a:pt x="517" y="2011"/>
                    </a:lnTo>
                    <a:lnTo>
                      <a:pt x="518" y="2011"/>
                    </a:lnTo>
                    <a:lnTo>
                      <a:pt x="520" y="2011"/>
                    </a:lnTo>
                    <a:lnTo>
                      <a:pt x="520" y="2011"/>
                    </a:lnTo>
                    <a:lnTo>
                      <a:pt x="522" y="2013"/>
                    </a:lnTo>
                    <a:lnTo>
                      <a:pt x="523" y="2014"/>
                    </a:lnTo>
                    <a:lnTo>
                      <a:pt x="525" y="2016"/>
                    </a:lnTo>
                    <a:lnTo>
                      <a:pt x="525" y="2016"/>
                    </a:lnTo>
                    <a:lnTo>
                      <a:pt x="527" y="2018"/>
                    </a:lnTo>
                    <a:lnTo>
                      <a:pt x="529" y="2020"/>
                    </a:lnTo>
                    <a:lnTo>
                      <a:pt x="530" y="2020"/>
                    </a:lnTo>
                    <a:lnTo>
                      <a:pt x="530" y="2025"/>
                    </a:lnTo>
                    <a:lnTo>
                      <a:pt x="532" y="2025"/>
                    </a:lnTo>
                    <a:lnTo>
                      <a:pt x="535" y="2026"/>
                    </a:lnTo>
                    <a:lnTo>
                      <a:pt x="537" y="2026"/>
                    </a:lnTo>
                    <a:lnTo>
                      <a:pt x="541" y="2026"/>
                    </a:lnTo>
                    <a:lnTo>
                      <a:pt x="542" y="2026"/>
                    </a:lnTo>
                    <a:lnTo>
                      <a:pt x="544" y="2023"/>
                    </a:lnTo>
                    <a:lnTo>
                      <a:pt x="546" y="2020"/>
                    </a:lnTo>
                    <a:lnTo>
                      <a:pt x="547" y="2020"/>
                    </a:lnTo>
                    <a:lnTo>
                      <a:pt x="551" y="2018"/>
                    </a:lnTo>
                    <a:lnTo>
                      <a:pt x="553" y="2016"/>
                    </a:lnTo>
                    <a:lnTo>
                      <a:pt x="553" y="2014"/>
                    </a:lnTo>
                    <a:lnTo>
                      <a:pt x="554" y="2013"/>
                    </a:lnTo>
                    <a:lnTo>
                      <a:pt x="556" y="2011"/>
                    </a:lnTo>
                    <a:lnTo>
                      <a:pt x="554" y="2009"/>
                    </a:lnTo>
                    <a:lnTo>
                      <a:pt x="553" y="2008"/>
                    </a:lnTo>
                    <a:lnTo>
                      <a:pt x="553" y="2008"/>
                    </a:lnTo>
                    <a:lnTo>
                      <a:pt x="551" y="2004"/>
                    </a:lnTo>
                    <a:lnTo>
                      <a:pt x="549" y="2003"/>
                    </a:lnTo>
                    <a:lnTo>
                      <a:pt x="546" y="1997"/>
                    </a:lnTo>
                    <a:lnTo>
                      <a:pt x="541" y="1991"/>
                    </a:lnTo>
                    <a:lnTo>
                      <a:pt x="541" y="1991"/>
                    </a:lnTo>
                    <a:lnTo>
                      <a:pt x="539" y="1989"/>
                    </a:lnTo>
                    <a:lnTo>
                      <a:pt x="539" y="1986"/>
                    </a:lnTo>
                    <a:lnTo>
                      <a:pt x="537" y="1984"/>
                    </a:lnTo>
                    <a:lnTo>
                      <a:pt x="535" y="1982"/>
                    </a:lnTo>
                    <a:lnTo>
                      <a:pt x="535" y="1980"/>
                    </a:lnTo>
                    <a:lnTo>
                      <a:pt x="534" y="1980"/>
                    </a:lnTo>
                    <a:lnTo>
                      <a:pt x="535" y="1975"/>
                    </a:lnTo>
                    <a:lnTo>
                      <a:pt x="535" y="1974"/>
                    </a:lnTo>
                    <a:lnTo>
                      <a:pt x="535" y="1970"/>
                    </a:lnTo>
                    <a:lnTo>
                      <a:pt x="535" y="1967"/>
                    </a:lnTo>
                    <a:lnTo>
                      <a:pt x="537" y="1963"/>
                    </a:lnTo>
                    <a:lnTo>
                      <a:pt x="537" y="1960"/>
                    </a:lnTo>
                    <a:lnTo>
                      <a:pt x="537" y="1957"/>
                    </a:lnTo>
                    <a:lnTo>
                      <a:pt x="537" y="1958"/>
                    </a:lnTo>
                    <a:lnTo>
                      <a:pt x="534" y="1967"/>
                    </a:lnTo>
                    <a:lnTo>
                      <a:pt x="534" y="1960"/>
                    </a:lnTo>
                    <a:lnTo>
                      <a:pt x="532" y="1955"/>
                    </a:lnTo>
                    <a:lnTo>
                      <a:pt x="532" y="1951"/>
                    </a:lnTo>
                    <a:lnTo>
                      <a:pt x="530" y="1950"/>
                    </a:lnTo>
                    <a:lnTo>
                      <a:pt x="529" y="1948"/>
                    </a:lnTo>
                    <a:lnTo>
                      <a:pt x="525" y="1945"/>
                    </a:lnTo>
                    <a:lnTo>
                      <a:pt x="523" y="1945"/>
                    </a:lnTo>
                    <a:lnTo>
                      <a:pt x="520" y="1943"/>
                    </a:lnTo>
                    <a:lnTo>
                      <a:pt x="520" y="1943"/>
                    </a:lnTo>
                    <a:lnTo>
                      <a:pt x="520" y="1941"/>
                    </a:lnTo>
                    <a:lnTo>
                      <a:pt x="520" y="1939"/>
                    </a:lnTo>
                    <a:lnTo>
                      <a:pt x="520" y="1936"/>
                    </a:lnTo>
                    <a:lnTo>
                      <a:pt x="522" y="1934"/>
                    </a:lnTo>
                    <a:lnTo>
                      <a:pt x="525" y="1933"/>
                    </a:lnTo>
                    <a:lnTo>
                      <a:pt x="525" y="1933"/>
                    </a:lnTo>
                    <a:lnTo>
                      <a:pt x="525" y="1931"/>
                    </a:lnTo>
                    <a:lnTo>
                      <a:pt x="527" y="1933"/>
                    </a:lnTo>
                    <a:lnTo>
                      <a:pt x="527" y="1933"/>
                    </a:lnTo>
                    <a:lnTo>
                      <a:pt x="527" y="1929"/>
                    </a:lnTo>
                    <a:lnTo>
                      <a:pt x="529" y="1928"/>
                    </a:lnTo>
                    <a:lnTo>
                      <a:pt x="530" y="1928"/>
                    </a:lnTo>
                    <a:lnTo>
                      <a:pt x="532" y="1924"/>
                    </a:lnTo>
                    <a:lnTo>
                      <a:pt x="532" y="1922"/>
                    </a:lnTo>
                    <a:lnTo>
                      <a:pt x="534" y="1919"/>
                    </a:lnTo>
                    <a:lnTo>
                      <a:pt x="534" y="1916"/>
                    </a:lnTo>
                    <a:lnTo>
                      <a:pt x="534" y="1916"/>
                    </a:lnTo>
                    <a:lnTo>
                      <a:pt x="535" y="1916"/>
                    </a:lnTo>
                    <a:lnTo>
                      <a:pt x="535" y="1914"/>
                    </a:lnTo>
                    <a:lnTo>
                      <a:pt x="535" y="1914"/>
                    </a:lnTo>
                    <a:lnTo>
                      <a:pt x="535" y="1911"/>
                    </a:lnTo>
                    <a:lnTo>
                      <a:pt x="534" y="1909"/>
                    </a:lnTo>
                    <a:lnTo>
                      <a:pt x="535" y="1909"/>
                    </a:lnTo>
                    <a:lnTo>
                      <a:pt x="535" y="1909"/>
                    </a:lnTo>
                    <a:lnTo>
                      <a:pt x="537" y="1911"/>
                    </a:lnTo>
                    <a:lnTo>
                      <a:pt x="537" y="1912"/>
                    </a:lnTo>
                    <a:lnTo>
                      <a:pt x="539" y="1911"/>
                    </a:lnTo>
                    <a:lnTo>
                      <a:pt x="539" y="1909"/>
                    </a:lnTo>
                    <a:lnTo>
                      <a:pt x="541" y="1909"/>
                    </a:lnTo>
                    <a:lnTo>
                      <a:pt x="542" y="1909"/>
                    </a:lnTo>
                    <a:lnTo>
                      <a:pt x="546" y="1909"/>
                    </a:lnTo>
                    <a:lnTo>
                      <a:pt x="547" y="1907"/>
                    </a:lnTo>
                    <a:lnTo>
                      <a:pt x="549" y="1907"/>
                    </a:lnTo>
                    <a:lnTo>
                      <a:pt x="554" y="1902"/>
                    </a:lnTo>
                    <a:lnTo>
                      <a:pt x="554" y="1902"/>
                    </a:lnTo>
                    <a:lnTo>
                      <a:pt x="556" y="1902"/>
                    </a:lnTo>
                    <a:lnTo>
                      <a:pt x="558" y="1904"/>
                    </a:lnTo>
                    <a:lnTo>
                      <a:pt x="558" y="1904"/>
                    </a:lnTo>
                    <a:lnTo>
                      <a:pt x="559" y="1904"/>
                    </a:lnTo>
                    <a:lnTo>
                      <a:pt x="559" y="1902"/>
                    </a:lnTo>
                    <a:lnTo>
                      <a:pt x="558" y="1900"/>
                    </a:lnTo>
                    <a:lnTo>
                      <a:pt x="558" y="1900"/>
                    </a:lnTo>
                    <a:lnTo>
                      <a:pt x="558" y="1899"/>
                    </a:lnTo>
                    <a:lnTo>
                      <a:pt x="559" y="1897"/>
                    </a:lnTo>
                    <a:lnTo>
                      <a:pt x="561" y="1897"/>
                    </a:lnTo>
                    <a:lnTo>
                      <a:pt x="566" y="1895"/>
                    </a:lnTo>
                    <a:lnTo>
                      <a:pt x="566" y="1893"/>
                    </a:lnTo>
                    <a:lnTo>
                      <a:pt x="566" y="1892"/>
                    </a:lnTo>
                    <a:lnTo>
                      <a:pt x="568" y="1892"/>
                    </a:lnTo>
                    <a:lnTo>
                      <a:pt x="568" y="1892"/>
                    </a:lnTo>
                    <a:lnTo>
                      <a:pt x="568" y="1890"/>
                    </a:lnTo>
                    <a:lnTo>
                      <a:pt x="563" y="1888"/>
                    </a:lnTo>
                    <a:lnTo>
                      <a:pt x="559" y="1887"/>
                    </a:lnTo>
                    <a:lnTo>
                      <a:pt x="556" y="1885"/>
                    </a:lnTo>
                    <a:lnTo>
                      <a:pt x="556" y="1885"/>
                    </a:lnTo>
                    <a:lnTo>
                      <a:pt x="556" y="1883"/>
                    </a:lnTo>
                    <a:lnTo>
                      <a:pt x="554" y="1883"/>
                    </a:lnTo>
                    <a:lnTo>
                      <a:pt x="554" y="1882"/>
                    </a:lnTo>
                    <a:lnTo>
                      <a:pt x="554" y="1880"/>
                    </a:lnTo>
                    <a:lnTo>
                      <a:pt x="556" y="1880"/>
                    </a:lnTo>
                    <a:lnTo>
                      <a:pt x="556" y="1880"/>
                    </a:lnTo>
                    <a:lnTo>
                      <a:pt x="558" y="1880"/>
                    </a:lnTo>
                    <a:lnTo>
                      <a:pt x="558" y="1880"/>
                    </a:lnTo>
                    <a:lnTo>
                      <a:pt x="559" y="1882"/>
                    </a:lnTo>
                    <a:lnTo>
                      <a:pt x="561" y="1882"/>
                    </a:lnTo>
                    <a:lnTo>
                      <a:pt x="563" y="1880"/>
                    </a:lnTo>
                    <a:lnTo>
                      <a:pt x="563" y="1878"/>
                    </a:lnTo>
                    <a:lnTo>
                      <a:pt x="561" y="1875"/>
                    </a:lnTo>
                    <a:lnTo>
                      <a:pt x="558" y="1870"/>
                    </a:lnTo>
                    <a:lnTo>
                      <a:pt x="556" y="1864"/>
                    </a:lnTo>
                    <a:lnTo>
                      <a:pt x="556" y="1864"/>
                    </a:lnTo>
                    <a:lnTo>
                      <a:pt x="553" y="1859"/>
                    </a:lnTo>
                    <a:lnTo>
                      <a:pt x="551" y="1856"/>
                    </a:lnTo>
                    <a:lnTo>
                      <a:pt x="547" y="1853"/>
                    </a:lnTo>
                    <a:lnTo>
                      <a:pt x="547" y="1851"/>
                    </a:lnTo>
                    <a:lnTo>
                      <a:pt x="544" y="1851"/>
                    </a:lnTo>
                    <a:lnTo>
                      <a:pt x="537" y="1851"/>
                    </a:lnTo>
                    <a:lnTo>
                      <a:pt x="535" y="1849"/>
                    </a:lnTo>
                    <a:lnTo>
                      <a:pt x="534" y="1851"/>
                    </a:lnTo>
                    <a:lnTo>
                      <a:pt x="530" y="1853"/>
                    </a:lnTo>
                    <a:lnTo>
                      <a:pt x="529" y="1851"/>
                    </a:lnTo>
                    <a:lnTo>
                      <a:pt x="529" y="1847"/>
                    </a:lnTo>
                    <a:lnTo>
                      <a:pt x="527" y="1846"/>
                    </a:lnTo>
                    <a:lnTo>
                      <a:pt x="527" y="1844"/>
                    </a:lnTo>
                    <a:lnTo>
                      <a:pt x="529" y="1841"/>
                    </a:lnTo>
                    <a:lnTo>
                      <a:pt x="527" y="1837"/>
                    </a:lnTo>
                    <a:lnTo>
                      <a:pt x="525" y="1836"/>
                    </a:lnTo>
                    <a:lnTo>
                      <a:pt x="523" y="1836"/>
                    </a:lnTo>
                    <a:lnTo>
                      <a:pt x="518" y="1832"/>
                    </a:lnTo>
                    <a:lnTo>
                      <a:pt x="518" y="1829"/>
                    </a:lnTo>
                    <a:lnTo>
                      <a:pt x="520" y="1822"/>
                    </a:lnTo>
                    <a:lnTo>
                      <a:pt x="523" y="1817"/>
                    </a:lnTo>
                    <a:lnTo>
                      <a:pt x="525" y="1815"/>
                    </a:lnTo>
                    <a:lnTo>
                      <a:pt x="525" y="1813"/>
                    </a:lnTo>
                    <a:lnTo>
                      <a:pt x="527" y="1812"/>
                    </a:lnTo>
                    <a:lnTo>
                      <a:pt x="525" y="1810"/>
                    </a:lnTo>
                    <a:lnTo>
                      <a:pt x="525" y="1808"/>
                    </a:lnTo>
                    <a:lnTo>
                      <a:pt x="523" y="1807"/>
                    </a:lnTo>
                    <a:lnTo>
                      <a:pt x="522" y="1805"/>
                    </a:lnTo>
                    <a:lnTo>
                      <a:pt x="522" y="1801"/>
                    </a:lnTo>
                    <a:lnTo>
                      <a:pt x="523" y="1795"/>
                    </a:lnTo>
                    <a:lnTo>
                      <a:pt x="525" y="1791"/>
                    </a:lnTo>
                    <a:lnTo>
                      <a:pt x="529" y="1788"/>
                    </a:lnTo>
                    <a:lnTo>
                      <a:pt x="530" y="1786"/>
                    </a:lnTo>
                    <a:lnTo>
                      <a:pt x="532" y="1784"/>
                    </a:lnTo>
                    <a:lnTo>
                      <a:pt x="532" y="1783"/>
                    </a:lnTo>
                    <a:lnTo>
                      <a:pt x="532" y="1779"/>
                    </a:lnTo>
                    <a:lnTo>
                      <a:pt x="532" y="1778"/>
                    </a:lnTo>
                    <a:lnTo>
                      <a:pt x="532" y="1778"/>
                    </a:lnTo>
                    <a:lnTo>
                      <a:pt x="534" y="1776"/>
                    </a:lnTo>
                    <a:lnTo>
                      <a:pt x="535" y="1774"/>
                    </a:lnTo>
                    <a:lnTo>
                      <a:pt x="537" y="1774"/>
                    </a:lnTo>
                    <a:lnTo>
                      <a:pt x="539" y="1774"/>
                    </a:lnTo>
                    <a:lnTo>
                      <a:pt x="542" y="1778"/>
                    </a:lnTo>
                    <a:lnTo>
                      <a:pt x="546" y="1783"/>
                    </a:lnTo>
                    <a:lnTo>
                      <a:pt x="547" y="1788"/>
                    </a:lnTo>
                    <a:lnTo>
                      <a:pt x="549" y="1788"/>
                    </a:lnTo>
                    <a:lnTo>
                      <a:pt x="551" y="1791"/>
                    </a:lnTo>
                    <a:lnTo>
                      <a:pt x="553" y="1791"/>
                    </a:lnTo>
                    <a:lnTo>
                      <a:pt x="556" y="1789"/>
                    </a:lnTo>
                    <a:lnTo>
                      <a:pt x="559" y="1788"/>
                    </a:lnTo>
                    <a:lnTo>
                      <a:pt x="561" y="1788"/>
                    </a:lnTo>
                    <a:lnTo>
                      <a:pt x="561" y="1786"/>
                    </a:lnTo>
                    <a:lnTo>
                      <a:pt x="561" y="1783"/>
                    </a:lnTo>
                    <a:lnTo>
                      <a:pt x="559" y="1781"/>
                    </a:lnTo>
                    <a:lnTo>
                      <a:pt x="559" y="1779"/>
                    </a:lnTo>
                    <a:lnTo>
                      <a:pt x="558" y="1776"/>
                    </a:lnTo>
                    <a:lnTo>
                      <a:pt x="558" y="1769"/>
                    </a:lnTo>
                    <a:lnTo>
                      <a:pt x="556" y="1767"/>
                    </a:lnTo>
                    <a:lnTo>
                      <a:pt x="558" y="1767"/>
                    </a:lnTo>
                    <a:lnTo>
                      <a:pt x="559" y="1767"/>
                    </a:lnTo>
                    <a:lnTo>
                      <a:pt x="559" y="1769"/>
                    </a:lnTo>
                    <a:lnTo>
                      <a:pt x="563" y="1767"/>
                    </a:lnTo>
                    <a:lnTo>
                      <a:pt x="565" y="1764"/>
                    </a:lnTo>
                    <a:lnTo>
                      <a:pt x="570" y="1761"/>
                    </a:lnTo>
                    <a:lnTo>
                      <a:pt x="571" y="1759"/>
                    </a:lnTo>
                    <a:lnTo>
                      <a:pt x="571" y="1755"/>
                    </a:lnTo>
                    <a:lnTo>
                      <a:pt x="573" y="1754"/>
                    </a:lnTo>
                    <a:lnTo>
                      <a:pt x="577" y="1754"/>
                    </a:lnTo>
                    <a:lnTo>
                      <a:pt x="580" y="1752"/>
                    </a:lnTo>
                    <a:lnTo>
                      <a:pt x="582" y="1750"/>
                    </a:lnTo>
                    <a:lnTo>
                      <a:pt x="585" y="1749"/>
                    </a:lnTo>
                    <a:lnTo>
                      <a:pt x="588" y="1747"/>
                    </a:lnTo>
                    <a:lnTo>
                      <a:pt x="588" y="1747"/>
                    </a:lnTo>
                    <a:lnTo>
                      <a:pt x="590" y="1745"/>
                    </a:lnTo>
                    <a:lnTo>
                      <a:pt x="594" y="1740"/>
                    </a:lnTo>
                    <a:lnTo>
                      <a:pt x="595" y="1738"/>
                    </a:lnTo>
                    <a:lnTo>
                      <a:pt x="597" y="1735"/>
                    </a:lnTo>
                    <a:lnTo>
                      <a:pt x="599" y="1733"/>
                    </a:lnTo>
                    <a:lnTo>
                      <a:pt x="600" y="1735"/>
                    </a:lnTo>
                    <a:lnTo>
                      <a:pt x="602" y="1735"/>
                    </a:lnTo>
                    <a:lnTo>
                      <a:pt x="606" y="1737"/>
                    </a:lnTo>
                    <a:lnTo>
                      <a:pt x="607" y="1738"/>
                    </a:lnTo>
                    <a:lnTo>
                      <a:pt x="607" y="1740"/>
                    </a:lnTo>
                    <a:lnTo>
                      <a:pt x="607" y="1742"/>
                    </a:lnTo>
                    <a:lnTo>
                      <a:pt x="609" y="1742"/>
                    </a:lnTo>
                    <a:lnTo>
                      <a:pt x="611" y="1742"/>
                    </a:lnTo>
                    <a:lnTo>
                      <a:pt x="611" y="1742"/>
                    </a:lnTo>
                    <a:lnTo>
                      <a:pt x="614" y="1742"/>
                    </a:lnTo>
                    <a:lnTo>
                      <a:pt x="618" y="1740"/>
                    </a:lnTo>
                    <a:lnTo>
                      <a:pt x="621" y="1735"/>
                    </a:lnTo>
                    <a:lnTo>
                      <a:pt x="626" y="1735"/>
                    </a:lnTo>
                    <a:lnTo>
                      <a:pt x="628" y="1735"/>
                    </a:lnTo>
                    <a:lnTo>
                      <a:pt x="630" y="1738"/>
                    </a:lnTo>
                    <a:lnTo>
                      <a:pt x="631" y="1740"/>
                    </a:lnTo>
                    <a:lnTo>
                      <a:pt x="633" y="1742"/>
                    </a:lnTo>
                    <a:lnTo>
                      <a:pt x="633" y="1742"/>
                    </a:lnTo>
                    <a:lnTo>
                      <a:pt x="633" y="1742"/>
                    </a:lnTo>
                    <a:lnTo>
                      <a:pt x="636" y="1742"/>
                    </a:lnTo>
                    <a:lnTo>
                      <a:pt x="636" y="1742"/>
                    </a:lnTo>
                    <a:lnTo>
                      <a:pt x="638" y="1742"/>
                    </a:lnTo>
                    <a:lnTo>
                      <a:pt x="638" y="1742"/>
                    </a:lnTo>
                    <a:lnTo>
                      <a:pt x="642" y="1742"/>
                    </a:lnTo>
                    <a:lnTo>
                      <a:pt x="645" y="1742"/>
                    </a:lnTo>
                    <a:lnTo>
                      <a:pt x="645" y="1742"/>
                    </a:lnTo>
                    <a:lnTo>
                      <a:pt x="647" y="1742"/>
                    </a:lnTo>
                    <a:lnTo>
                      <a:pt x="650" y="1743"/>
                    </a:lnTo>
                    <a:lnTo>
                      <a:pt x="652" y="1743"/>
                    </a:lnTo>
                    <a:lnTo>
                      <a:pt x="654" y="1749"/>
                    </a:lnTo>
                    <a:lnTo>
                      <a:pt x="655" y="1750"/>
                    </a:lnTo>
                    <a:lnTo>
                      <a:pt x="659" y="1752"/>
                    </a:lnTo>
                    <a:lnTo>
                      <a:pt x="660" y="1752"/>
                    </a:lnTo>
                    <a:lnTo>
                      <a:pt x="662" y="1755"/>
                    </a:lnTo>
                    <a:lnTo>
                      <a:pt x="664" y="1757"/>
                    </a:lnTo>
                    <a:lnTo>
                      <a:pt x="665" y="1759"/>
                    </a:lnTo>
                    <a:lnTo>
                      <a:pt x="669" y="1762"/>
                    </a:lnTo>
                    <a:lnTo>
                      <a:pt x="669" y="1766"/>
                    </a:lnTo>
                    <a:lnTo>
                      <a:pt x="669" y="1769"/>
                    </a:lnTo>
                    <a:lnTo>
                      <a:pt x="671" y="1771"/>
                    </a:lnTo>
                    <a:lnTo>
                      <a:pt x="671" y="1771"/>
                    </a:lnTo>
                    <a:lnTo>
                      <a:pt x="671" y="1769"/>
                    </a:lnTo>
                    <a:lnTo>
                      <a:pt x="672" y="1769"/>
                    </a:lnTo>
                    <a:lnTo>
                      <a:pt x="672" y="1767"/>
                    </a:lnTo>
                    <a:lnTo>
                      <a:pt x="672" y="1762"/>
                    </a:lnTo>
                    <a:lnTo>
                      <a:pt x="672" y="1761"/>
                    </a:lnTo>
                    <a:lnTo>
                      <a:pt x="671" y="1759"/>
                    </a:lnTo>
                    <a:lnTo>
                      <a:pt x="671" y="1757"/>
                    </a:lnTo>
                    <a:lnTo>
                      <a:pt x="671" y="1757"/>
                    </a:lnTo>
                    <a:lnTo>
                      <a:pt x="672" y="1755"/>
                    </a:lnTo>
                    <a:lnTo>
                      <a:pt x="674" y="1757"/>
                    </a:lnTo>
                    <a:lnTo>
                      <a:pt x="677" y="1759"/>
                    </a:lnTo>
                    <a:lnTo>
                      <a:pt x="679" y="1761"/>
                    </a:lnTo>
                    <a:lnTo>
                      <a:pt x="683" y="1764"/>
                    </a:lnTo>
                    <a:lnTo>
                      <a:pt x="686" y="1766"/>
                    </a:lnTo>
                    <a:lnTo>
                      <a:pt x="689" y="1769"/>
                    </a:lnTo>
                    <a:lnTo>
                      <a:pt x="693" y="1769"/>
                    </a:lnTo>
                    <a:lnTo>
                      <a:pt x="695" y="1769"/>
                    </a:lnTo>
                    <a:lnTo>
                      <a:pt x="696" y="1767"/>
                    </a:lnTo>
                    <a:lnTo>
                      <a:pt x="700" y="1766"/>
                    </a:lnTo>
                    <a:lnTo>
                      <a:pt x="700" y="1762"/>
                    </a:lnTo>
                    <a:lnTo>
                      <a:pt x="701" y="1761"/>
                    </a:lnTo>
                    <a:lnTo>
                      <a:pt x="705" y="1759"/>
                    </a:lnTo>
                    <a:lnTo>
                      <a:pt x="708" y="1755"/>
                    </a:lnTo>
                    <a:lnTo>
                      <a:pt x="710" y="1755"/>
                    </a:lnTo>
                    <a:lnTo>
                      <a:pt x="710" y="1757"/>
                    </a:lnTo>
                    <a:lnTo>
                      <a:pt x="713" y="1755"/>
                    </a:lnTo>
                    <a:lnTo>
                      <a:pt x="715" y="1755"/>
                    </a:lnTo>
                    <a:lnTo>
                      <a:pt x="719" y="1754"/>
                    </a:lnTo>
                    <a:lnTo>
                      <a:pt x="720" y="1755"/>
                    </a:lnTo>
                    <a:lnTo>
                      <a:pt x="724" y="1757"/>
                    </a:lnTo>
                    <a:lnTo>
                      <a:pt x="725" y="1759"/>
                    </a:lnTo>
                    <a:lnTo>
                      <a:pt x="729" y="1759"/>
                    </a:lnTo>
                    <a:lnTo>
                      <a:pt x="731" y="1759"/>
                    </a:lnTo>
                    <a:lnTo>
                      <a:pt x="732" y="1757"/>
                    </a:lnTo>
                    <a:lnTo>
                      <a:pt x="732" y="1755"/>
                    </a:lnTo>
                    <a:lnTo>
                      <a:pt x="734" y="1754"/>
                    </a:lnTo>
                    <a:lnTo>
                      <a:pt x="734" y="1754"/>
                    </a:lnTo>
                    <a:lnTo>
                      <a:pt x="737" y="1754"/>
                    </a:lnTo>
                    <a:lnTo>
                      <a:pt x="741" y="1754"/>
                    </a:lnTo>
                    <a:lnTo>
                      <a:pt x="741" y="1754"/>
                    </a:lnTo>
                    <a:lnTo>
                      <a:pt x="744" y="1754"/>
                    </a:lnTo>
                    <a:lnTo>
                      <a:pt x="748" y="1757"/>
                    </a:lnTo>
                    <a:lnTo>
                      <a:pt x="749" y="1761"/>
                    </a:lnTo>
                    <a:lnTo>
                      <a:pt x="753" y="1764"/>
                    </a:lnTo>
                    <a:lnTo>
                      <a:pt x="754" y="1766"/>
                    </a:lnTo>
                    <a:lnTo>
                      <a:pt x="756" y="1766"/>
                    </a:lnTo>
                    <a:lnTo>
                      <a:pt x="758" y="1766"/>
                    </a:lnTo>
                    <a:lnTo>
                      <a:pt x="760" y="1767"/>
                    </a:lnTo>
                    <a:lnTo>
                      <a:pt x="765" y="1767"/>
                    </a:lnTo>
                    <a:lnTo>
                      <a:pt x="765" y="1769"/>
                    </a:lnTo>
                    <a:lnTo>
                      <a:pt x="766" y="1769"/>
                    </a:lnTo>
                    <a:lnTo>
                      <a:pt x="766" y="1771"/>
                    </a:lnTo>
                    <a:lnTo>
                      <a:pt x="766" y="1771"/>
                    </a:lnTo>
                    <a:lnTo>
                      <a:pt x="770" y="1771"/>
                    </a:lnTo>
                    <a:lnTo>
                      <a:pt x="772" y="1769"/>
                    </a:lnTo>
                    <a:lnTo>
                      <a:pt x="773" y="1766"/>
                    </a:lnTo>
                    <a:lnTo>
                      <a:pt x="775" y="1762"/>
                    </a:lnTo>
                    <a:lnTo>
                      <a:pt x="775" y="1761"/>
                    </a:lnTo>
                    <a:lnTo>
                      <a:pt x="777" y="1761"/>
                    </a:lnTo>
                    <a:lnTo>
                      <a:pt x="777" y="1761"/>
                    </a:lnTo>
                    <a:lnTo>
                      <a:pt x="778" y="1764"/>
                    </a:lnTo>
                    <a:lnTo>
                      <a:pt x="780" y="1766"/>
                    </a:lnTo>
                    <a:lnTo>
                      <a:pt x="784" y="1766"/>
                    </a:lnTo>
                    <a:lnTo>
                      <a:pt x="785" y="1766"/>
                    </a:lnTo>
                    <a:lnTo>
                      <a:pt x="787" y="1766"/>
                    </a:lnTo>
                    <a:lnTo>
                      <a:pt x="794" y="1766"/>
                    </a:lnTo>
                    <a:lnTo>
                      <a:pt x="799" y="1762"/>
                    </a:lnTo>
                    <a:lnTo>
                      <a:pt x="802" y="1761"/>
                    </a:lnTo>
                    <a:lnTo>
                      <a:pt x="804" y="1757"/>
                    </a:lnTo>
                    <a:lnTo>
                      <a:pt x="804" y="1752"/>
                    </a:lnTo>
                    <a:lnTo>
                      <a:pt x="806" y="1749"/>
                    </a:lnTo>
                    <a:lnTo>
                      <a:pt x="806" y="1747"/>
                    </a:lnTo>
                    <a:lnTo>
                      <a:pt x="802" y="1743"/>
                    </a:lnTo>
                    <a:lnTo>
                      <a:pt x="801" y="1743"/>
                    </a:lnTo>
                    <a:lnTo>
                      <a:pt x="796" y="1742"/>
                    </a:lnTo>
                    <a:lnTo>
                      <a:pt x="794" y="1740"/>
                    </a:lnTo>
                    <a:lnTo>
                      <a:pt x="794" y="1740"/>
                    </a:lnTo>
                    <a:lnTo>
                      <a:pt x="787" y="1737"/>
                    </a:lnTo>
                    <a:lnTo>
                      <a:pt x="784" y="1737"/>
                    </a:lnTo>
                    <a:lnTo>
                      <a:pt x="784" y="1735"/>
                    </a:lnTo>
                    <a:lnTo>
                      <a:pt x="782" y="1733"/>
                    </a:lnTo>
                    <a:lnTo>
                      <a:pt x="780" y="1732"/>
                    </a:lnTo>
                    <a:lnTo>
                      <a:pt x="777" y="1728"/>
                    </a:lnTo>
                    <a:lnTo>
                      <a:pt x="775" y="1728"/>
                    </a:lnTo>
                    <a:lnTo>
                      <a:pt x="777" y="1726"/>
                    </a:lnTo>
                    <a:lnTo>
                      <a:pt x="778" y="1725"/>
                    </a:lnTo>
                    <a:lnTo>
                      <a:pt x="780" y="1725"/>
                    </a:lnTo>
                    <a:lnTo>
                      <a:pt x="784" y="1721"/>
                    </a:lnTo>
                    <a:lnTo>
                      <a:pt x="785" y="1721"/>
                    </a:lnTo>
                    <a:lnTo>
                      <a:pt x="789" y="1721"/>
                    </a:lnTo>
                    <a:lnTo>
                      <a:pt x="790" y="1718"/>
                    </a:lnTo>
                    <a:lnTo>
                      <a:pt x="794" y="1716"/>
                    </a:lnTo>
                    <a:lnTo>
                      <a:pt x="794" y="1714"/>
                    </a:lnTo>
                    <a:lnTo>
                      <a:pt x="794" y="1713"/>
                    </a:lnTo>
                    <a:lnTo>
                      <a:pt x="790" y="1708"/>
                    </a:lnTo>
                    <a:lnTo>
                      <a:pt x="790" y="1704"/>
                    </a:lnTo>
                    <a:lnTo>
                      <a:pt x="790" y="1703"/>
                    </a:lnTo>
                    <a:lnTo>
                      <a:pt x="792" y="1699"/>
                    </a:lnTo>
                    <a:lnTo>
                      <a:pt x="794" y="1699"/>
                    </a:lnTo>
                    <a:lnTo>
                      <a:pt x="794" y="1696"/>
                    </a:lnTo>
                    <a:lnTo>
                      <a:pt x="796" y="1696"/>
                    </a:lnTo>
                    <a:lnTo>
                      <a:pt x="799" y="1694"/>
                    </a:lnTo>
                    <a:lnTo>
                      <a:pt x="802" y="1694"/>
                    </a:lnTo>
                    <a:lnTo>
                      <a:pt x="804" y="1696"/>
                    </a:lnTo>
                    <a:lnTo>
                      <a:pt x="808" y="1696"/>
                    </a:lnTo>
                    <a:lnTo>
                      <a:pt x="811" y="1696"/>
                    </a:lnTo>
                    <a:lnTo>
                      <a:pt x="813" y="1696"/>
                    </a:lnTo>
                    <a:lnTo>
                      <a:pt x="814" y="1696"/>
                    </a:lnTo>
                    <a:lnTo>
                      <a:pt x="816" y="1694"/>
                    </a:lnTo>
                    <a:lnTo>
                      <a:pt x="814" y="1692"/>
                    </a:lnTo>
                    <a:lnTo>
                      <a:pt x="814" y="1691"/>
                    </a:lnTo>
                    <a:lnTo>
                      <a:pt x="809" y="1689"/>
                    </a:lnTo>
                    <a:lnTo>
                      <a:pt x="808" y="1687"/>
                    </a:lnTo>
                    <a:lnTo>
                      <a:pt x="806" y="1687"/>
                    </a:lnTo>
                    <a:lnTo>
                      <a:pt x="802" y="1687"/>
                    </a:lnTo>
                    <a:lnTo>
                      <a:pt x="801" y="1686"/>
                    </a:lnTo>
                    <a:lnTo>
                      <a:pt x="799" y="1686"/>
                    </a:lnTo>
                    <a:lnTo>
                      <a:pt x="797" y="1684"/>
                    </a:lnTo>
                    <a:lnTo>
                      <a:pt x="797" y="1682"/>
                    </a:lnTo>
                    <a:lnTo>
                      <a:pt x="799" y="1680"/>
                    </a:lnTo>
                    <a:lnTo>
                      <a:pt x="801" y="1679"/>
                    </a:lnTo>
                    <a:lnTo>
                      <a:pt x="802" y="1680"/>
                    </a:lnTo>
                    <a:lnTo>
                      <a:pt x="804" y="1679"/>
                    </a:lnTo>
                    <a:lnTo>
                      <a:pt x="804" y="1679"/>
                    </a:lnTo>
                    <a:lnTo>
                      <a:pt x="804" y="1677"/>
                    </a:lnTo>
                    <a:lnTo>
                      <a:pt x="804" y="1677"/>
                    </a:lnTo>
                    <a:lnTo>
                      <a:pt x="804" y="1675"/>
                    </a:lnTo>
                    <a:lnTo>
                      <a:pt x="802" y="1675"/>
                    </a:lnTo>
                    <a:lnTo>
                      <a:pt x="801" y="1677"/>
                    </a:lnTo>
                    <a:lnTo>
                      <a:pt x="799" y="1677"/>
                    </a:lnTo>
                    <a:lnTo>
                      <a:pt x="796" y="1675"/>
                    </a:lnTo>
                    <a:lnTo>
                      <a:pt x="794" y="1674"/>
                    </a:lnTo>
                    <a:lnTo>
                      <a:pt x="794" y="1674"/>
                    </a:lnTo>
                    <a:lnTo>
                      <a:pt x="796" y="1672"/>
                    </a:lnTo>
                    <a:lnTo>
                      <a:pt x="797" y="1670"/>
                    </a:lnTo>
                    <a:lnTo>
                      <a:pt x="797" y="1668"/>
                    </a:lnTo>
                    <a:lnTo>
                      <a:pt x="797" y="1667"/>
                    </a:lnTo>
                    <a:lnTo>
                      <a:pt x="797" y="1663"/>
                    </a:lnTo>
                    <a:lnTo>
                      <a:pt x="799" y="1662"/>
                    </a:lnTo>
                    <a:lnTo>
                      <a:pt x="801" y="1660"/>
                    </a:lnTo>
                    <a:lnTo>
                      <a:pt x="806" y="1662"/>
                    </a:lnTo>
                    <a:lnTo>
                      <a:pt x="813" y="1663"/>
                    </a:lnTo>
                    <a:lnTo>
                      <a:pt x="813" y="1663"/>
                    </a:lnTo>
                    <a:lnTo>
                      <a:pt x="814" y="1663"/>
                    </a:lnTo>
                    <a:lnTo>
                      <a:pt x="814" y="1662"/>
                    </a:lnTo>
                    <a:lnTo>
                      <a:pt x="823" y="1662"/>
                    </a:lnTo>
                    <a:lnTo>
                      <a:pt x="825" y="1660"/>
                    </a:lnTo>
                    <a:lnTo>
                      <a:pt x="826" y="1660"/>
                    </a:lnTo>
                    <a:lnTo>
                      <a:pt x="835" y="1658"/>
                    </a:lnTo>
                    <a:lnTo>
                      <a:pt x="835" y="1658"/>
                    </a:lnTo>
                    <a:lnTo>
                      <a:pt x="837" y="1657"/>
                    </a:lnTo>
                    <a:lnTo>
                      <a:pt x="838" y="1657"/>
                    </a:lnTo>
                    <a:lnTo>
                      <a:pt x="840" y="1657"/>
                    </a:lnTo>
                    <a:lnTo>
                      <a:pt x="843" y="1655"/>
                    </a:lnTo>
                    <a:lnTo>
                      <a:pt x="847" y="1655"/>
                    </a:lnTo>
                    <a:lnTo>
                      <a:pt x="847" y="1655"/>
                    </a:lnTo>
                    <a:lnTo>
                      <a:pt x="849" y="1655"/>
                    </a:lnTo>
                    <a:lnTo>
                      <a:pt x="852" y="1653"/>
                    </a:lnTo>
                    <a:lnTo>
                      <a:pt x="852" y="1653"/>
                    </a:lnTo>
                    <a:lnTo>
                      <a:pt x="854" y="1651"/>
                    </a:lnTo>
                    <a:lnTo>
                      <a:pt x="855" y="1651"/>
                    </a:lnTo>
                    <a:lnTo>
                      <a:pt x="861" y="1650"/>
                    </a:lnTo>
                    <a:lnTo>
                      <a:pt x="862" y="1650"/>
                    </a:lnTo>
                    <a:lnTo>
                      <a:pt x="864" y="1651"/>
                    </a:lnTo>
                    <a:lnTo>
                      <a:pt x="867" y="1650"/>
                    </a:lnTo>
                    <a:lnTo>
                      <a:pt x="869" y="1650"/>
                    </a:lnTo>
                    <a:lnTo>
                      <a:pt x="871" y="1650"/>
                    </a:lnTo>
                    <a:lnTo>
                      <a:pt x="873" y="1651"/>
                    </a:lnTo>
                    <a:lnTo>
                      <a:pt x="874" y="1650"/>
                    </a:lnTo>
                    <a:lnTo>
                      <a:pt x="874" y="1648"/>
                    </a:lnTo>
                    <a:lnTo>
                      <a:pt x="876" y="1645"/>
                    </a:lnTo>
                    <a:lnTo>
                      <a:pt x="878" y="1645"/>
                    </a:lnTo>
                    <a:lnTo>
                      <a:pt x="878" y="1643"/>
                    </a:lnTo>
                    <a:lnTo>
                      <a:pt x="879" y="1643"/>
                    </a:lnTo>
                    <a:lnTo>
                      <a:pt x="881" y="1641"/>
                    </a:lnTo>
                    <a:lnTo>
                      <a:pt x="885" y="1641"/>
                    </a:lnTo>
                    <a:lnTo>
                      <a:pt x="888" y="1639"/>
                    </a:lnTo>
                    <a:lnTo>
                      <a:pt x="890" y="1641"/>
                    </a:lnTo>
                    <a:lnTo>
                      <a:pt x="895" y="1639"/>
                    </a:lnTo>
                    <a:lnTo>
                      <a:pt x="902" y="1639"/>
                    </a:lnTo>
                    <a:lnTo>
                      <a:pt x="905" y="1638"/>
                    </a:lnTo>
                    <a:lnTo>
                      <a:pt x="912" y="1636"/>
                    </a:lnTo>
                    <a:lnTo>
                      <a:pt x="915" y="1634"/>
                    </a:lnTo>
                    <a:lnTo>
                      <a:pt x="919" y="1634"/>
                    </a:lnTo>
                    <a:lnTo>
                      <a:pt x="922" y="1633"/>
                    </a:lnTo>
                    <a:lnTo>
                      <a:pt x="926" y="1631"/>
                    </a:lnTo>
                    <a:lnTo>
                      <a:pt x="927" y="1631"/>
                    </a:lnTo>
                    <a:lnTo>
                      <a:pt x="931" y="1631"/>
                    </a:lnTo>
                    <a:lnTo>
                      <a:pt x="932" y="1629"/>
                    </a:lnTo>
                    <a:lnTo>
                      <a:pt x="932" y="1629"/>
                    </a:lnTo>
                    <a:lnTo>
                      <a:pt x="934" y="1628"/>
                    </a:lnTo>
                    <a:lnTo>
                      <a:pt x="932" y="1626"/>
                    </a:lnTo>
                    <a:lnTo>
                      <a:pt x="932" y="1624"/>
                    </a:lnTo>
                    <a:lnTo>
                      <a:pt x="934" y="1622"/>
                    </a:lnTo>
                    <a:lnTo>
                      <a:pt x="938" y="1622"/>
                    </a:lnTo>
                    <a:lnTo>
                      <a:pt x="939" y="1622"/>
                    </a:lnTo>
                    <a:lnTo>
                      <a:pt x="943" y="1619"/>
                    </a:lnTo>
                    <a:lnTo>
                      <a:pt x="944" y="1617"/>
                    </a:lnTo>
                    <a:lnTo>
                      <a:pt x="948" y="1616"/>
                    </a:lnTo>
                    <a:lnTo>
                      <a:pt x="953" y="1617"/>
                    </a:lnTo>
                    <a:lnTo>
                      <a:pt x="958" y="1617"/>
                    </a:lnTo>
                    <a:lnTo>
                      <a:pt x="962" y="1619"/>
                    </a:lnTo>
                    <a:lnTo>
                      <a:pt x="965" y="1621"/>
                    </a:lnTo>
                    <a:lnTo>
                      <a:pt x="967" y="1622"/>
                    </a:lnTo>
                    <a:lnTo>
                      <a:pt x="968" y="1624"/>
                    </a:lnTo>
                    <a:lnTo>
                      <a:pt x="970" y="1624"/>
                    </a:lnTo>
                    <a:lnTo>
                      <a:pt x="974" y="1622"/>
                    </a:lnTo>
                    <a:lnTo>
                      <a:pt x="975" y="1622"/>
                    </a:lnTo>
                    <a:lnTo>
                      <a:pt x="975" y="1621"/>
                    </a:lnTo>
                    <a:lnTo>
                      <a:pt x="977" y="1619"/>
                    </a:lnTo>
                    <a:lnTo>
                      <a:pt x="982" y="1619"/>
                    </a:lnTo>
                    <a:lnTo>
                      <a:pt x="982" y="1621"/>
                    </a:lnTo>
                    <a:lnTo>
                      <a:pt x="985" y="1624"/>
                    </a:lnTo>
                    <a:lnTo>
                      <a:pt x="985" y="1631"/>
                    </a:lnTo>
                    <a:lnTo>
                      <a:pt x="989" y="1639"/>
                    </a:lnTo>
                    <a:lnTo>
                      <a:pt x="991" y="1643"/>
                    </a:lnTo>
                    <a:lnTo>
                      <a:pt x="989" y="1645"/>
                    </a:lnTo>
                    <a:lnTo>
                      <a:pt x="989" y="1648"/>
                    </a:lnTo>
                    <a:lnTo>
                      <a:pt x="989" y="1650"/>
                    </a:lnTo>
                    <a:lnTo>
                      <a:pt x="987" y="1653"/>
                    </a:lnTo>
                    <a:lnTo>
                      <a:pt x="989" y="1655"/>
                    </a:lnTo>
                    <a:lnTo>
                      <a:pt x="992" y="1657"/>
                    </a:lnTo>
                    <a:lnTo>
                      <a:pt x="999" y="1657"/>
                    </a:lnTo>
                    <a:lnTo>
                      <a:pt x="1004" y="1655"/>
                    </a:lnTo>
                    <a:lnTo>
                      <a:pt x="1006" y="1655"/>
                    </a:lnTo>
                    <a:lnTo>
                      <a:pt x="1008" y="1655"/>
                    </a:lnTo>
                    <a:lnTo>
                      <a:pt x="1008" y="1651"/>
                    </a:lnTo>
                    <a:lnTo>
                      <a:pt x="1009" y="1651"/>
                    </a:lnTo>
                    <a:lnTo>
                      <a:pt x="1011" y="1653"/>
                    </a:lnTo>
                    <a:lnTo>
                      <a:pt x="1013" y="1657"/>
                    </a:lnTo>
                    <a:lnTo>
                      <a:pt x="1013" y="1658"/>
                    </a:lnTo>
                    <a:lnTo>
                      <a:pt x="1013" y="1660"/>
                    </a:lnTo>
                    <a:lnTo>
                      <a:pt x="1013" y="1663"/>
                    </a:lnTo>
                    <a:lnTo>
                      <a:pt x="1015" y="1663"/>
                    </a:lnTo>
                    <a:lnTo>
                      <a:pt x="1016" y="1663"/>
                    </a:lnTo>
                    <a:lnTo>
                      <a:pt x="1016" y="1662"/>
                    </a:lnTo>
                    <a:lnTo>
                      <a:pt x="1018" y="1662"/>
                    </a:lnTo>
                    <a:lnTo>
                      <a:pt x="1016" y="1660"/>
                    </a:lnTo>
                    <a:lnTo>
                      <a:pt x="1016" y="1660"/>
                    </a:lnTo>
                    <a:lnTo>
                      <a:pt x="1016" y="1658"/>
                    </a:lnTo>
                    <a:lnTo>
                      <a:pt x="1018" y="1658"/>
                    </a:lnTo>
                    <a:lnTo>
                      <a:pt x="1020" y="1658"/>
                    </a:lnTo>
                    <a:lnTo>
                      <a:pt x="1023" y="1658"/>
                    </a:lnTo>
                    <a:lnTo>
                      <a:pt x="1027" y="1663"/>
                    </a:lnTo>
                    <a:lnTo>
                      <a:pt x="1030" y="1663"/>
                    </a:lnTo>
                    <a:lnTo>
                      <a:pt x="1030" y="1663"/>
                    </a:lnTo>
                    <a:lnTo>
                      <a:pt x="1032" y="1663"/>
                    </a:lnTo>
                    <a:lnTo>
                      <a:pt x="1035" y="1662"/>
                    </a:lnTo>
                    <a:lnTo>
                      <a:pt x="1037" y="1660"/>
                    </a:lnTo>
                    <a:lnTo>
                      <a:pt x="1037" y="1660"/>
                    </a:lnTo>
                    <a:lnTo>
                      <a:pt x="1039" y="1660"/>
                    </a:lnTo>
                    <a:lnTo>
                      <a:pt x="1039" y="1660"/>
                    </a:lnTo>
                    <a:lnTo>
                      <a:pt x="1039" y="1662"/>
                    </a:lnTo>
                    <a:lnTo>
                      <a:pt x="1039" y="1665"/>
                    </a:lnTo>
                    <a:lnTo>
                      <a:pt x="1035" y="1667"/>
                    </a:lnTo>
                    <a:lnTo>
                      <a:pt x="1033" y="1668"/>
                    </a:lnTo>
                    <a:lnTo>
                      <a:pt x="1030" y="1672"/>
                    </a:lnTo>
                    <a:lnTo>
                      <a:pt x="1030" y="1675"/>
                    </a:lnTo>
                    <a:lnTo>
                      <a:pt x="1032" y="1677"/>
                    </a:lnTo>
                    <a:lnTo>
                      <a:pt x="1032" y="1679"/>
                    </a:lnTo>
                    <a:lnTo>
                      <a:pt x="1032" y="1680"/>
                    </a:lnTo>
                    <a:lnTo>
                      <a:pt x="1033" y="1680"/>
                    </a:lnTo>
                    <a:lnTo>
                      <a:pt x="1033" y="1679"/>
                    </a:lnTo>
                    <a:lnTo>
                      <a:pt x="1037" y="1675"/>
                    </a:lnTo>
                    <a:lnTo>
                      <a:pt x="1039" y="1675"/>
                    </a:lnTo>
                    <a:lnTo>
                      <a:pt x="1042" y="1674"/>
                    </a:lnTo>
                    <a:lnTo>
                      <a:pt x="1045" y="1675"/>
                    </a:lnTo>
                    <a:lnTo>
                      <a:pt x="1049" y="1675"/>
                    </a:lnTo>
                    <a:lnTo>
                      <a:pt x="1049" y="1677"/>
                    </a:lnTo>
                    <a:lnTo>
                      <a:pt x="1051" y="1679"/>
                    </a:lnTo>
                    <a:lnTo>
                      <a:pt x="1052" y="1679"/>
                    </a:lnTo>
                    <a:lnTo>
                      <a:pt x="1052" y="1677"/>
                    </a:lnTo>
                    <a:lnTo>
                      <a:pt x="1052" y="1675"/>
                    </a:lnTo>
                    <a:lnTo>
                      <a:pt x="1052" y="1674"/>
                    </a:lnTo>
                    <a:lnTo>
                      <a:pt x="1057" y="1670"/>
                    </a:lnTo>
                    <a:lnTo>
                      <a:pt x="1061" y="1668"/>
                    </a:lnTo>
                    <a:lnTo>
                      <a:pt x="1061" y="1667"/>
                    </a:lnTo>
                    <a:lnTo>
                      <a:pt x="1062" y="1668"/>
                    </a:lnTo>
                    <a:lnTo>
                      <a:pt x="1064" y="1668"/>
                    </a:lnTo>
                    <a:lnTo>
                      <a:pt x="1068" y="1665"/>
                    </a:lnTo>
                    <a:lnTo>
                      <a:pt x="1071" y="1663"/>
                    </a:lnTo>
                    <a:lnTo>
                      <a:pt x="1071" y="1662"/>
                    </a:lnTo>
                    <a:lnTo>
                      <a:pt x="1071" y="1660"/>
                    </a:lnTo>
                    <a:lnTo>
                      <a:pt x="1071" y="1660"/>
                    </a:lnTo>
                    <a:lnTo>
                      <a:pt x="1076" y="1658"/>
                    </a:lnTo>
                    <a:lnTo>
                      <a:pt x="1076" y="1658"/>
                    </a:lnTo>
                    <a:lnTo>
                      <a:pt x="1080" y="1657"/>
                    </a:lnTo>
                    <a:lnTo>
                      <a:pt x="1085" y="1653"/>
                    </a:lnTo>
                    <a:lnTo>
                      <a:pt x="1088" y="1651"/>
                    </a:lnTo>
                    <a:lnTo>
                      <a:pt x="1092" y="1651"/>
                    </a:lnTo>
                    <a:lnTo>
                      <a:pt x="1093" y="1651"/>
                    </a:lnTo>
                    <a:lnTo>
                      <a:pt x="1095" y="1650"/>
                    </a:lnTo>
                    <a:lnTo>
                      <a:pt x="1097" y="1648"/>
                    </a:lnTo>
                    <a:lnTo>
                      <a:pt x="1098" y="1648"/>
                    </a:lnTo>
                    <a:lnTo>
                      <a:pt x="1098" y="1651"/>
                    </a:lnTo>
                    <a:lnTo>
                      <a:pt x="1097" y="1657"/>
                    </a:lnTo>
                    <a:lnTo>
                      <a:pt x="1095" y="1657"/>
                    </a:lnTo>
                    <a:lnTo>
                      <a:pt x="1090" y="1657"/>
                    </a:lnTo>
                    <a:lnTo>
                      <a:pt x="1090" y="1658"/>
                    </a:lnTo>
                    <a:lnTo>
                      <a:pt x="1092" y="1660"/>
                    </a:lnTo>
                    <a:lnTo>
                      <a:pt x="1092" y="1662"/>
                    </a:lnTo>
                    <a:lnTo>
                      <a:pt x="1092" y="1662"/>
                    </a:lnTo>
                    <a:lnTo>
                      <a:pt x="1093" y="1663"/>
                    </a:lnTo>
                    <a:lnTo>
                      <a:pt x="1098" y="1668"/>
                    </a:lnTo>
                    <a:lnTo>
                      <a:pt x="1104" y="1674"/>
                    </a:lnTo>
                    <a:lnTo>
                      <a:pt x="1110" y="1679"/>
                    </a:lnTo>
                    <a:lnTo>
                      <a:pt x="1116" y="1682"/>
                    </a:lnTo>
                    <a:lnTo>
                      <a:pt x="1117" y="1684"/>
                    </a:lnTo>
                    <a:lnTo>
                      <a:pt x="1119" y="1686"/>
                    </a:lnTo>
                    <a:lnTo>
                      <a:pt x="1122" y="1691"/>
                    </a:lnTo>
                    <a:lnTo>
                      <a:pt x="1124" y="1696"/>
                    </a:lnTo>
                    <a:lnTo>
                      <a:pt x="1131" y="1706"/>
                    </a:lnTo>
                    <a:lnTo>
                      <a:pt x="1134" y="1714"/>
                    </a:lnTo>
                    <a:lnTo>
                      <a:pt x="1139" y="1725"/>
                    </a:lnTo>
                    <a:lnTo>
                      <a:pt x="1143" y="1730"/>
                    </a:lnTo>
                    <a:lnTo>
                      <a:pt x="1150" y="1742"/>
                    </a:lnTo>
                    <a:lnTo>
                      <a:pt x="1151" y="1745"/>
                    </a:lnTo>
                    <a:lnTo>
                      <a:pt x="1153" y="1752"/>
                    </a:lnTo>
                    <a:lnTo>
                      <a:pt x="1157" y="1757"/>
                    </a:lnTo>
                    <a:lnTo>
                      <a:pt x="1158" y="1762"/>
                    </a:lnTo>
                    <a:lnTo>
                      <a:pt x="1160" y="1764"/>
                    </a:lnTo>
                    <a:lnTo>
                      <a:pt x="1160" y="1762"/>
                    </a:lnTo>
                    <a:lnTo>
                      <a:pt x="1162" y="1761"/>
                    </a:lnTo>
                    <a:lnTo>
                      <a:pt x="1162" y="1761"/>
                    </a:lnTo>
                    <a:lnTo>
                      <a:pt x="1163" y="1759"/>
                    </a:lnTo>
                    <a:lnTo>
                      <a:pt x="1165" y="1759"/>
                    </a:lnTo>
                    <a:lnTo>
                      <a:pt x="1165" y="1759"/>
                    </a:lnTo>
                    <a:lnTo>
                      <a:pt x="1167" y="1757"/>
                    </a:lnTo>
                    <a:lnTo>
                      <a:pt x="1169" y="1757"/>
                    </a:lnTo>
                    <a:lnTo>
                      <a:pt x="1167" y="1754"/>
                    </a:lnTo>
                    <a:lnTo>
                      <a:pt x="1167" y="1752"/>
                    </a:lnTo>
                    <a:lnTo>
                      <a:pt x="1169" y="1750"/>
                    </a:lnTo>
                    <a:lnTo>
                      <a:pt x="1169" y="1750"/>
                    </a:lnTo>
                    <a:lnTo>
                      <a:pt x="1170" y="1750"/>
                    </a:lnTo>
                    <a:lnTo>
                      <a:pt x="1170" y="1749"/>
                    </a:lnTo>
                    <a:lnTo>
                      <a:pt x="1172" y="1749"/>
                    </a:lnTo>
                    <a:lnTo>
                      <a:pt x="1174" y="1747"/>
                    </a:lnTo>
                    <a:lnTo>
                      <a:pt x="1175" y="1747"/>
                    </a:lnTo>
                    <a:lnTo>
                      <a:pt x="1175" y="1747"/>
                    </a:lnTo>
                    <a:lnTo>
                      <a:pt x="1177" y="1749"/>
                    </a:lnTo>
                    <a:lnTo>
                      <a:pt x="1177" y="1750"/>
                    </a:lnTo>
                    <a:lnTo>
                      <a:pt x="1179" y="1750"/>
                    </a:lnTo>
                    <a:lnTo>
                      <a:pt x="1181" y="1750"/>
                    </a:lnTo>
                    <a:lnTo>
                      <a:pt x="1181" y="1752"/>
                    </a:lnTo>
                    <a:lnTo>
                      <a:pt x="1181" y="1754"/>
                    </a:lnTo>
                    <a:lnTo>
                      <a:pt x="1181" y="1755"/>
                    </a:lnTo>
                    <a:lnTo>
                      <a:pt x="1181" y="1757"/>
                    </a:lnTo>
                    <a:lnTo>
                      <a:pt x="1181" y="1757"/>
                    </a:lnTo>
                    <a:lnTo>
                      <a:pt x="1184" y="1757"/>
                    </a:lnTo>
                    <a:lnTo>
                      <a:pt x="1186" y="1757"/>
                    </a:lnTo>
                    <a:lnTo>
                      <a:pt x="1186" y="1759"/>
                    </a:lnTo>
                    <a:lnTo>
                      <a:pt x="1187" y="1761"/>
                    </a:lnTo>
                    <a:lnTo>
                      <a:pt x="1187" y="1762"/>
                    </a:lnTo>
                    <a:lnTo>
                      <a:pt x="1187" y="1764"/>
                    </a:lnTo>
                    <a:lnTo>
                      <a:pt x="1187" y="1764"/>
                    </a:lnTo>
                    <a:lnTo>
                      <a:pt x="1191" y="1764"/>
                    </a:lnTo>
                    <a:lnTo>
                      <a:pt x="1193" y="1764"/>
                    </a:lnTo>
                    <a:lnTo>
                      <a:pt x="1196" y="1764"/>
                    </a:lnTo>
                    <a:lnTo>
                      <a:pt x="1199" y="1766"/>
                    </a:lnTo>
                    <a:lnTo>
                      <a:pt x="1201" y="1764"/>
                    </a:lnTo>
                    <a:lnTo>
                      <a:pt x="1205" y="1764"/>
                    </a:lnTo>
                    <a:lnTo>
                      <a:pt x="1208" y="1764"/>
                    </a:lnTo>
                    <a:lnTo>
                      <a:pt x="1210" y="1764"/>
                    </a:lnTo>
                    <a:lnTo>
                      <a:pt x="1211" y="1762"/>
                    </a:lnTo>
                    <a:lnTo>
                      <a:pt x="1211" y="1761"/>
                    </a:lnTo>
                    <a:lnTo>
                      <a:pt x="1213" y="1759"/>
                    </a:lnTo>
                    <a:lnTo>
                      <a:pt x="1215" y="1759"/>
                    </a:lnTo>
                    <a:lnTo>
                      <a:pt x="1217" y="1759"/>
                    </a:lnTo>
                    <a:lnTo>
                      <a:pt x="1218" y="1757"/>
                    </a:lnTo>
                    <a:lnTo>
                      <a:pt x="1220" y="1757"/>
                    </a:lnTo>
                    <a:lnTo>
                      <a:pt x="1222" y="1757"/>
                    </a:lnTo>
                    <a:lnTo>
                      <a:pt x="1223" y="1757"/>
                    </a:lnTo>
                    <a:lnTo>
                      <a:pt x="1228" y="1759"/>
                    </a:lnTo>
                    <a:lnTo>
                      <a:pt x="1230" y="1759"/>
                    </a:lnTo>
                    <a:lnTo>
                      <a:pt x="1234" y="1762"/>
                    </a:lnTo>
                    <a:lnTo>
                      <a:pt x="1235" y="1762"/>
                    </a:lnTo>
                    <a:lnTo>
                      <a:pt x="1237" y="1766"/>
                    </a:lnTo>
                    <a:lnTo>
                      <a:pt x="1239" y="1767"/>
                    </a:lnTo>
                    <a:lnTo>
                      <a:pt x="1239" y="1771"/>
                    </a:lnTo>
                    <a:lnTo>
                      <a:pt x="1240" y="1772"/>
                    </a:lnTo>
                    <a:lnTo>
                      <a:pt x="1240" y="1778"/>
                    </a:lnTo>
                    <a:lnTo>
                      <a:pt x="1242" y="1779"/>
                    </a:lnTo>
                    <a:lnTo>
                      <a:pt x="1244" y="1779"/>
                    </a:lnTo>
                    <a:lnTo>
                      <a:pt x="1246" y="1779"/>
                    </a:lnTo>
                    <a:lnTo>
                      <a:pt x="1247" y="1781"/>
                    </a:lnTo>
                    <a:lnTo>
                      <a:pt x="1252" y="1783"/>
                    </a:lnTo>
                    <a:lnTo>
                      <a:pt x="1254" y="1784"/>
                    </a:lnTo>
                    <a:lnTo>
                      <a:pt x="1256" y="1784"/>
                    </a:lnTo>
                    <a:lnTo>
                      <a:pt x="1256" y="1786"/>
                    </a:lnTo>
                    <a:lnTo>
                      <a:pt x="1254" y="1788"/>
                    </a:lnTo>
                    <a:lnTo>
                      <a:pt x="1256" y="1789"/>
                    </a:lnTo>
                    <a:lnTo>
                      <a:pt x="1258" y="1791"/>
                    </a:lnTo>
                    <a:lnTo>
                      <a:pt x="1258" y="1793"/>
                    </a:lnTo>
                    <a:lnTo>
                      <a:pt x="1259" y="1796"/>
                    </a:lnTo>
                    <a:lnTo>
                      <a:pt x="1259" y="1798"/>
                    </a:lnTo>
                    <a:lnTo>
                      <a:pt x="1261" y="1798"/>
                    </a:lnTo>
                    <a:lnTo>
                      <a:pt x="1263" y="1798"/>
                    </a:lnTo>
                    <a:lnTo>
                      <a:pt x="1264" y="1798"/>
                    </a:lnTo>
                    <a:lnTo>
                      <a:pt x="1273" y="1800"/>
                    </a:lnTo>
                    <a:lnTo>
                      <a:pt x="1273" y="1800"/>
                    </a:lnTo>
                    <a:lnTo>
                      <a:pt x="1275" y="1801"/>
                    </a:lnTo>
                    <a:lnTo>
                      <a:pt x="1275" y="1801"/>
                    </a:lnTo>
                    <a:lnTo>
                      <a:pt x="1276" y="1801"/>
                    </a:lnTo>
                    <a:lnTo>
                      <a:pt x="1278" y="1801"/>
                    </a:lnTo>
                    <a:lnTo>
                      <a:pt x="1280" y="1800"/>
                    </a:lnTo>
                    <a:lnTo>
                      <a:pt x="1280" y="1798"/>
                    </a:lnTo>
                    <a:lnTo>
                      <a:pt x="1283" y="1796"/>
                    </a:lnTo>
                    <a:lnTo>
                      <a:pt x="1285" y="1795"/>
                    </a:lnTo>
                    <a:lnTo>
                      <a:pt x="1287" y="1793"/>
                    </a:lnTo>
                    <a:lnTo>
                      <a:pt x="1288" y="1793"/>
                    </a:lnTo>
                    <a:lnTo>
                      <a:pt x="1288" y="1793"/>
                    </a:lnTo>
                    <a:lnTo>
                      <a:pt x="1288" y="1795"/>
                    </a:lnTo>
                    <a:lnTo>
                      <a:pt x="1287" y="1796"/>
                    </a:lnTo>
                    <a:lnTo>
                      <a:pt x="1287" y="1798"/>
                    </a:lnTo>
                    <a:lnTo>
                      <a:pt x="1287" y="1800"/>
                    </a:lnTo>
                    <a:lnTo>
                      <a:pt x="1288" y="1800"/>
                    </a:lnTo>
                    <a:lnTo>
                      <a:pt x="1290" y="1801"/>
                    </a:lnTo>
                    <a:lnTo>
                      <a:pt x="1294" y="1807"/>
                    </a:lnTo>
                    <a:lnTo>
                      <a:pt x="1294" y="1807"/>
                    </a:lnTo>
                    <a:lnTo>
                      <a:pt x="1295" y="1808"/>
                    </a:lnTo>
                    <a:lnTo>
                      <a:pt x="1297" y="1808"/>
                    </a:lnTo>
                    <a:lnTo>
                      <a:pt x="1299" y="1810"/>
                    </a:lnTo>
                    <a:lnTo>
                      <a:pt x="1300" y="1812"/>
                    </a:lnTo>
                    <a:lnTo>
                      <a:pt x="1300" y="1813"/>
                    </a:lnTo>
                    <a:lnTo>
                      <a:pt x="1302" y="1813"/>
                    </a:lnTo>
                    <a:lnTo>
                      <a:pt x="1304" y="1813"/>
                    </a:lnTo>
                    <a:lnTo>
                      <a:pt x="1304" y="1812"/>
                    </a:lnTo>
                    <a:lnTo>
                      <a:pt x="1305" y="1812"/>
                    </a:lnTo>
                    <a:lnTo>
                      <a:pt x="1307" y="1812"/>
                    </a:lnTo>
                    <a:lnTo>
                      <a:pt x="1309" y="1810"/>
                    </a:lnTo>
                    <a:lnTo>
                      <a:pt x="1309" y="1812"/>
                    </a:lnTo>
                    <a:lnTo>
                      <a:pt x="1309" y="1812"/>
                    </a:lnTo>
                    <a:lnTo>
                      <a:pt x="1312" y="1812"/>
                    </a:lnTo>
                    <a:lnTo>
                      <a:pt x="1312" y="1810"/>
                    </a:lnTo>
                    <a:lnTo>
                      <a:pt x="1314" y="1810"/>
                    </a:lnTo>
                    <a:lnTo>
                      <a:pt x="1316" y="1808"/>
                    </a:lnTo>
                    <a:lnTo>
                      <a:pt x="1316" y="1807"/>
                    </a:lnTo>
                    <a:lnTo>
                      <a:pt x="1316" y="1805"/>
                    </a:lnTo>
                    <a:lnTo>
                      <a:pt x="1317" y="1803"/>
                    </a:lnTo>
                    <a:lnTo>
                      <a:pt x="1319" y="1801"/>
                    </a:lnTo>
                    <a:lnTo>
                      <a:pt x="1321" y="1801"/>
                    </a:lnTo>
                    <a:lnTo>
                      <a:pt x="1321" y="1801"/>
                    </a:lnTo>
                    <a:lnTo>
                      <a:pt x="1324" y="1801"/>
                    </a:lnTo>
                    <a:lnTo>
                      <a:pt x="1326" y="1801"/>
                    </a:lnTo>
                    <a:lnTo>
                      <a:pt x="1326" y="1801"/>
                    </a:lnTo>
                    <a:lnTo>
                      <a:pt x="1328" y="1803"/>
                    </a:lnTo>
                    <a:lnTo>
                      <a:pt x="1329" y="1803"/>
                    </a:lnTo>
                    <a:lnTo>
                      <a:pt x="1329" y="1801"/>
                    </a:lnTo>
                    <a:lnTo>
                      <a:pt x="1329" y="1800"/>
                    </a:lnTo>
                    <a:lnTo>
                      <a:pt x="1331" y="1800"/>
                    </a:lnTo>
                    <a:lnTo>
                      <a:pt x="1331" y="1801"/>
                    </a:lnTo>
                    <a:lnTo>
                      <a:pt x="1331" y="1801"/>
                    </a:lnTo>
                    <a:lnTo>
                      <a:pt x="1333" y="1801"/>
                    </a:lnTo>
                    <a:lnTo>
                      <a:pt x="1335" y="1801"/>
                    </a:lnTo>
                    <a:lnTo>
                      <a:pt x="1336" y="1800"/>
                    </a:lnTo>
                    <a:lnTo>
                      <a:pt x="1336" y="1798"/>
                    </a:lnTo>
                    <a:lnTo>
                      <a:pt x="1336" y="1798"/>
                    </a:lnTo>
                    <a:lnTo>
                      <a:pt x="1338" y="1798"/>
                    </a:lnTo>
                    <a:lnTo>
                      <a:pt x="1340" y="1798"/>
                    </a:lnTo>
                    <a:lnTo>
                      <a:pt x="1341" y="1796"/>
                    </a:lnTo>
                    <a:lnTo>
                      <a:pt x="1343" y="1795"/>
                    </a:lnTo>
                    <a:lnTo>
                      <a:pt x="1345" y="1795"/>
                    </a:lnTo>
                    <a:lnTo>
                      <a:pt x="1345" y="1793"/>
                    </a:lnTo>
                    <a:lnTo>
                      <a:pt x="1345" y="1791"/>
                    </a:lnTo>
                    <a:lnTo>
                      <a:pt x="1345" y="1789"/>
                    </a:lnTo>
                    <a:lnTo>
                      <a:pt x="1347" y="1788"/>
                    </a:lnTo>
                    <a:lnTo>
                      <a:pt x="1348" y="1788"/>
                    </a:lnTo>
                    <a:lnTo>
                      <a:pt x="1352" y="1786"/>
                    </a:lnTo>
                    <a:lnTo>
                      <a:pt x="1352" y="1784"/>
                    </a:lnTo>
                    <a:lnTo>
                      <a:pt x="1352" y="1783"/>
                    </a:lnTo>
                    <a:lnTo>
                      <a:pt x="1353" y="1783"/>
                    </a:lnTo>
                    <a:lnTo>
                      <a:pt x="1355" y="1783"/>
                    </a:lnTo>
                    <a:lnTo>
                      <a:pt x="1357" y="1781"/>
                    </a:lnTo>
                    <a:lnTo>
                      <a:pt x="1359" y="1781"/>
                    </a:lnTo>
                    <a:lnTo>
                      <a:pt x="1362" y="1779"/>
                    </a:lnTo>
                    <a:lnTo>
                      <a:pt x="1364" y="1779"/>
                    </a:lnTo>
                    <a:lnTo>
                      <a:pt x="1365" y="1779"/>
                    </a:lnTo>
                    <a:lnTo>
                      <a:pt x="1365" y="1778"/>
                    </a:lnTo>
                    <a:lnTo>
                      <a:pt x="1367" y="1776"/>
                    </a:lnTo>
                    <a:lnTo>
                      <a:pt x="1369" y="1776"/>
                    </a:lnTo>
                    <a:lnTo>
                      <a:pt x="1371" y="1774"/>
                    </a:lnTo>
                    <a:lnTo>
                      <a:pt x="1372" y="1774"/>
                    </a:lnTo>
                    <a:lnTo>
                      <a:pt x="1376" y="1772"/>
                    </a:lnTo>
                    <a:lnTo>
                      <a:pt x="1376" y="1772"/>
                    </a:lnTo>
                    <a:lnTo>
                      <a:pt x="1377" y="1772"/>
                    </a:lnTo>
                    <a:lnTo>
                      <a:pt x="1379" y="1772"/>
                    </a:lnTo>
                    <a:lnTo>
                      <a:pt x="1379" y="1771"/>
                    </a:lnTo>
                    <a:lnTo>
                      <a:pt x="1381" y="1769"/>
                    </a:lnTo>
                    <a:lnTo>
                      <a:pt x="1382" y="1769"/>
                    </a:lnTo>
                    <a:lnTo>
                      <a:pt x="1382" y="1767"/>
                    </a:lnTo>
                    <a:lnTo>
                      <a:pt x="1384" y="1766"/>
                    </a:lnTo>
                    <a:lnTo>
                      <a:pt x="1386" y="1766"/>
                    </a:lnTo>
                    <a:lnTo>
                      <a:pt x="1389" y="1766"/>
                    </a:lnTo>
                    <a:lnTo>
                      <a:pt x="1391" y="1766"/>
                    </a:lnTo>
                    <a:lnTo>
                      <a:pt x="1393" y="1766"/>
                    </a:lnTo>
                    <a:lnTo>
                      <a:pt x="1394" y="1762"/>
                    </a:lnTo>
                    <a:lnTo>
                      <a:pt x="1394" y="1762"/>
                    </a:lnTo>
                    <a:lnTo>
                      <a:pt x="1396" y="1761"/>
                    </a:lnTo>
                    <a:lnTo>
                      <a:pt x="1396" y="1761"/>
                    </a:lnTo>
                    <a:lnTo>
                      <a:pt x="1398" y="1762"/>
                    </a:lnTo>
                    <a:lnTo>
                      <a:pt x="1400" y="1764"/>
                    </a:lnTo>
                    <a:lnTo>
                      <a:pt x="1401" y="1764"/>
                    </a:lnTo>
                    <a:lnTo>
                      <a:pt x="1401" y="1766"/>
                    </a:lnTo>
                    <a:lnTo>
                      <a:pt x="1403" y="1766"/>
                    </a:lnTo>
                    <a:lnTo>
                      <a:pt x="1405" y="1766"/>
                    </a:lnTo>
                    <a:lnTo>
                      <a:pt x="1405" y="1762"/>
                    </a:lnTo>
                    <a:lnTo>
                      <a:pt x="1406" y="1762"/>
                    </a:lnTo>
                    <a:lnTo>
                      <a:pt x="1408" y="1762"/>
                    </a:lnTo>
                    <a:lnTo>
                      <a:pt x="1408" y="1764"/>
                    </a:lnTo>
                    <a:lnTo>
                      <a:pt x="1408" y="1766"/>
                    </a:lnTo>
                    <a:lnTo>
                      <a:pt x="1410" y="1767"/>
                    </a:lnTo>
                    <a:lnTo>
                      <a:pt x="1412" y="1767"/>
                    </a:lnTo>
                    <a:lnTo>
                      <a:pt x="1413" y="1767"/>
                    </a:lnTo>
                    <a:lnTo>
                      <a:pt x="1415" y="1767"/>
                    </a:lnTo>
                    <a:lnTo>
                      <a:pt x="1417" y="1767"/>
                    </a:lnTo>
                    <a:lnTo>
                      <a:pt x="1418" y="1769"/>
                    </a:lnTo>
                    <a:lnTo>
                      <a:pt x="1422" y="1769"/>
                    </a:lnTo>
                    <a:lnTo>
                      <a:pt x="1422" y="1769"/>
                    </a:lnTo>
                    <a:lnTo>
                      <a:pt x="1424" y="1769"/>
                    </a:lnTo>
                    <a:lnTo>
                      <a:pt x="1429" y="1769"/>
                    </a:lnTo>
                    <a:lnTo>
                      <a:pt x="1430" y="1769"/>
                    </a:lnTo>
                    <a:lnTo>
                      <a:pt x="1434" y="1769"/>
                    </a:lnTo>
                    <a:lnTo>
                      <a:pt x="1434" y="1771"/>
                    </a:lnTo>
                    <a:lnTo>
                      <a:pt x="1434" y="1774"/>
                    </a:lnTo>
                    <a:lnTo>
                      <a:pt x="1436" y="1778"/>
                    </a:lnTo>
                    <a:lnTo>
                      <a:pt x="1436" y="1779"/>
                    </a:lnTo>
                    <a:lnTo>
                      <a:pt x="1436" y="1781"/>
                    </a:lnTo>
                    <a:lnTo>
                      <a:pt x="1437" y="1781"/>
                    </a:lnTo>
                    <a:lnTo>
                      <a:pt x="1437" y="1783"/>
                    </a:lnTo>
                    <a:lnTo>
                      <a:pt x="1439" y="1784"/>
                    </a:lnTo>
                    <a:lnTo>
                      <a:pt x="1441" y="1786"/>
                    </a:lnTo>
                    <a:lnTo>
                      <a:pt x="1441" y="1786"/>
                    </a:lnTo>
                    <a:lnTo>
                      <a:pt x="1442" y="1784"/>
                    </a:lnTo>
                    <a:lnTo>
                      <a:pt x="1444" y="1784"/>
                    </a:lnTo>
                    <a:lnTo>
                      <a:pt x="1446" y="1784"/>
                    </a:lnTo>
                    <a:lnTo>
                      <a:pt x="1448" y="1786"/>
                    </a:lnTo>
                    <a:lnTo>
                      <a:pt x="1448" y="1788"/>
                    </a:lnTo>
                    <a:lnTo>
                      <a:pt x="1449" y="1788"/>
                    </a:lnTo>
                    <a:lnTo>
                      <a:pt x="1451" y="1788"/>
                    </a:lnTo>
                    <a:lnTo>
                      <a:pt x="1454" y="1788"/>
                    </a:lnTo>
                    <a:lnTo>
                      <a:pt x="1454" y="1788"/>
                    </a:lnTo>
                    <a:lnTo>
                      <a:pt x="1456" y="1789"/>
                    </a:lnTo>
                    <a:lnTo>
                      <a:pt x="1458" y="1789"/>
                    </a:lnTo>
                    <a:lnTo>
                      <a:pt x="1458" y="1788"/>
                    </a:lnTo>
                    <a:lnTo>
                      <a:pt x="1461" y="1788"/>
                    </a:lnTo>
                    <a:lnTo>
                      <a:pt x="1463" y="1786"/>
                    </a:lnTo>
                    <a:lnTo>
                      <a:pt x="1465" y="1786"/>
                    </a:lnTo>
                    <a:lnTo>
                      <a:pt x="1465" y="1786"/>
                    </a:lnTo>
                    <a:lnTo>
                      <a:pt x="1465" y="1788"/>
                    </a:lnTo>
                    <a:lnTo>
                      <a:pt x="1466" y="1788"/>
                    </a:lnTo>
                    <a:lnTo>
                      <a:pt x="1466" y="1786"/>
                    </a:lnTo>
                    <a:lnTo>
                      <a:pt x="1468" y="1786"/>
                    </a:lnTo>
                    <a:lnTo>
                      <a:pt x="1468" y="1786"/>
                    </a:lnTo>
                    <a:lnTo>
                      <a:pt x="1471" y="1788"/>
                    </a:lnTo>
                    <a:lnTo>
                      <a:pt x="1473" y="1789"/>
                    </a:lnTo>
                    <a:lnTo>
                      <a:pt x="1473" y="1789"/>
                    </a:lnTo>
                    <a:lnTo>
                      <a:pt x="1475" y="1789"/>
                    </a:lnTo>
                    <a:lnTo>
                      <a:pt x="1477" y="1788"/>
                    </a:lnTo>
                    <a:lnTo>
                      <a:pt x="1477" y="1789"/>
                    </a:lnTo>
                    <a:lnTo>
                      <a:pt x="1478" y="1789"/>
                    </a:lnTo>
                    <a:lnTo>
                      <a:pt x="1478" y="1789"/>
                    </a:lnTo>
                    <a:lnTo>
                      <a:pt x="1480" y="1789"/>
                    </a:lnTo>
                    <a:lnTo>
                      <a:pt x="1485" y="1789"/>
                    </a:lnTo>
                    <a:lnTo>
                      <a:pt x="1487" y="1791"/>
                    </a:lnTo>
                    <a:lnTo>
                      <a:pt x="1489" y="1791"/>
                    </a:lnTo>
                    <a:lnTo>
                      <a:pt x="1489" y="1793"/>
                    </a:lnTo>
                    <a:lnTo>
                      <a:pt x="1490" y="1795"/>
                    </a:lnTo>
                    <a:lnTo>
                      <a:pt x="1492" y="1795"/>
                    </a:lnTo>
                    <a:lnTo>
                      <a:pt x="1494" y="1793"/>
                    </a:lnTo>
                    <a:lnTo>
                      <a:pt x="1497" y="1791"/>
                    </a:lnTo>
                    <a:lnTo>
                      <a:pt x="1497" y="1789"/>
                    </a:lnTo>
                    <a:lnTo>
                      <a:pt x="1499" y="1788"/>
                    </a:lnTo>
                    <a:lnTo>
                      <a:pt x="1501" y="1788"/>
                    </a:lnTo>
                    <a:lnTo>
                      <a:pt x="1501" y="1788"/>
                    </a:lnTo>
                    <a:lnTo>
                      <a:pt x="1502" y="1788"/>
                    </a:lnTo>
                    <a:lnTo>
                      <a:pt x="1504" y="1786"/>
                    </a:lnTo>
                    <a:lnTo>
                      <a:pt x="1506" y="1786"/>
                    </a:lnTo>
                    <a:lnTo>
                      <a:pt x="1507" y="1784"/>
                    </a:lnTo>
                    <a:lnTo>
                      <a:pt x="1507" y="1783"/>
                    </a:lnTo>
                    <a:lnTo>
                      <a:pt x="1509" y="1781"/>
                    </a:lnTo>
                    <a:lnTo>
                      <a:pt x="1509" y="1779"/>
                    </a:lnTo>
                    <a:lnTo>
                      <a:pt x="1509" y="1778"/>
                    </a:lnTo>
                    <a:lnTo>
                      <a:pt x="1511" y="1774"/>
                    </a:lnTo>
                    <a:lnTo>
                      <a:pt x="1511" y="1772"/>
                    </a:lnTo>
                    <a:lnTo>
                      <a:pt x="1511" y="1771"/>
                    </a:lnTo>
                    <a:lnTo>
                      <a:pt x="1509" y="1769"/>
                    </a:lnTo>
                    <a:lnTo>
                      <a:pt x="1507" y="1769"/>
                    </a:lnTo>
                    <a:lnTo>
                      <a:pt x="1507" y="1767"/>
                    </a:lnTo>
                    <a:lnTo>
                      <a:pt x="1506" y="1767"/>
                    </a:lnTo>
                    <a:lnTo>
                      <a:pt x="1506" y="1766"/>
                    </a:lnTo>
                    <a:lnTo>
                      <a:pt x="1504" y="1764"/>
                    </a:lnTo>
                    <a:lnTo>
                      <a:pt x="1504" y="1762"/>
                    </a:lnTo>
                    <a:lnTo>
                      <a:pt x="1504" y="1761"/>
                    </a:lnTo>
                    <a:lnTo>
                      <a:pt x="1504" y="1759"/>
                    </a:lnTo>
                    <a:lnTo>
                      <a:pt x="1502" y="1757"/>
                    </a:lnTo>
                    <a:lnTo>
                      <a:pt x="1502" y="1757"/>
                    </a:lnTo>
                    <a:lnTo>
                      <a:pt x="1502" y="1755"/>
                    </a:lnTo>
                    <a:lnTo>
                      <a:pt x="1504" y="1752"/>
                    </a:lnTo>
                    <a:lnTo>
                      <a:pt x="1504" y="1750"/>
                    </a:lnTo>
                    <a:lnTo>
                      <a:pt x="1504" y="1749"/>
                    </a:lnTo>
                    <a:lnTo>
                      <a:pt x="1504" y="1747"/>
                    </a:lnTo>
                    <a:lnTo>
                      <a:pt x="1504" y="1745"/>
                    </a:lnTo>
                    <a:lnTo>
                      <a:pt x="1506" y="1745"/>
                    </a:lnTo>
                    <a:lnTo>
                      <a:pt x="1506" y="1742"/>
                    </a:lnTo>
                    <a:lnTo>
                      <a:pt x="1507" y="1742"/>
                    </a:lnTo>
                    <a:lnTo>
                      <a:pt x="1509" y="1742"/>
                    </a:lnTo>
                    <a:lnTo>
                      <a:pt x="1509" y="1740"/>
                    </a:lnTo>
                    <a:lnTo>
                      <a:pt x="1509" y="1738"/>
                    </a:lnTo>
                    <a:lnTo>
                      <a:pt x="1511" y="1737"/>
                    </a:lnTo>
                    <a:lnTo>
                      <a:pt x="1511" y="1735"/>
                    </a:lnTo>
                    <a:lnTo>
                      <a:pt x="1513" y="1735"/>
                    </a:lnTo>
                    <a:lnTo>
                      <a:pt x="1518" y="1732"/>
                    </a:lnTo>
                    <a:lnTo>
                      <a:pt x="1519" y="1728"/>
                    </a:lnTo>
                    <a:lnTo>
                      <a:pt x="1521" y="1726"/>
                    </a:lnTo>
                    <a:lnTo>
                      <a:pt x="1521" y="1723"/>
                    </a:lnTo>
                    <a:lnTo>
                      <a:pt x="1523" y="1721"/>
                    </a:lnTo>
                    <a:lnTo>
                      <a:pt x="1523" y="1723"/>
                    </a:lnTo>
                    <a:lnTo>
                      <a:pt x="1525" y="1725"/>
                    </a:lnTo>
                    <a:lnTo>
                      <a:pt x="1526" y="1725"/>
                    </a:lnTo>
                    <a:lnTo>
                      <a:pt x="1528" y="1726"/>
                    </a:lnTo>
                    <a:lnTo>
                      <a:pt x="1531" y="1728"/>
                    </a:lnTo>
                    <a:lnTo>
                      <a:pt x="1535" y="1728"/>
                    </a:lnTo>
                    <a:lnTo>
                      <a:pt x="1537" y="1728"/>
                    </a:lnTo>
                    <a:lnTo>
                      <a:pt x="1538" y="1730"/>
                    </a:lnTo>
                    <a:lnTo>
                      <a:pt x="1540" y="1732"/>
                    </a:lnTo>
                    <a:lnTo>
                      <a:pt x="1542" y="1733"/>
                    </a:lnTo>
                    <a:lnTo>
                      <a:pt x="1543" y="1733"/>
                    </a:lnTo>
                    <a:lnTo>
                      <a:pt x="1548" y="1733"/>
                    </a:lnTo>
                    <a:lnTo>
                      <a:pt x="1552" y="1733"/>
                    </a:lnTo>
                    <a:lnTo>
                      <a:pt x="1554" y="1735"/>
                    </a:lnTo>
                    <a:lnTo>
                      <a:pt x="1557" y="1737"/>
                    </a:lnTo>
                    <a:lnTo>
                      <a:pt x="1560" y="1738"/>
                    </a:lnTo>
                    <a:lnTo>
                      <a:pt x="1564" y="1740"/>
                    </a:lnTo>
                    <a:lnTo>
                      <a:pt x="1567" y="1740"/>
                    </a:lnTo>
                    <a:lnTo>
                      <a:pt x="1569" y="1742"/>
                    </a:lnTo>
                    <a:lnTo>
                      <a:pt x="1571" y="1742"/>
                    </a:lnTo>
                    <a:lnTo>
                      <a:pt x="1572" y="1742"/>
                    </a:lnTo>
                    <a:lnTo>
                      <a:pt x="1574" y="1742"/>
                    </a:lnTo>
                    <a:lnTo>
                      <a:pt x="1579" y="1743"/>
                    </a:lnTo>
                    <a:lnTo>
                      <a:pt x="1581" y="1745"/>
                    </a:lnTo>
                    <a:lnTo>
                      <a:pt x="1584" y="1745"/>
                    </a:lnTo>
                    <a:lnTo>
                      <a:pt x="1584" y="1747"/>
                    </a:lnTo>
                    <a:lnTo>
                      <a:pt x="1584" y="1749"/>
                    </a:lnTo>
                    <a:lnTo>
                      <a:pt x="1584" y="1750"/>
                    </a:lnTo>
                    <a:lnTo>
                      <a:pt x="1584" y="1754"/>
                    </a:lnTo>
                    <a:lnTo>
                      <a:pt x="1586" y="1755"/>
                    </a:lnTo>
                    <a:lnTo>
                      <a:pt x="1586" y="1757"/>
                    </a:lnTo>
                    <a:lnTo>
                      <a:pt x="1586" y="1759"/>
                    </a:lnTo>
                    <a:lnTo>
                      <a:pt x="1586" y="1762"/>
                    </a:lnTo>
                    <a:lnTo>
                      <a:pt x="1586" y="1762"/>
                    </a:lnTo>
                    <a:lnTo>
                      <a:pt x="1588" y="1764"/>
                    </a:lnTo>
                    <a:lnTo>
                      <a:pt x="1588" y="1764"/>
                    </a:lnTo>
                    <a:lnTo>
                      <a:pt x="1588" y="1766"/>
                    </a:lnTo>
                    <a:lnTo>
                      <a:pt x="1588" y="1767"/>
                    </a:lnTo>
                    <a:lnTo>
                      <a:pt x="1588" y="1769"/>
                    </a:lnTo>
                    <a:lnTo>
                      <a:pt x="1588" y="1771"/>
                    </a:lnTo>
                    <a:lnTo>
                      <a:pt x="1590" y="1771"/>
                    </a:lnTo>
                    <a:lnTo>
                      <a:pt x="1591" y="1771"/>
                    </a:lnTo>
                    <a:lnTo>
                      <a:pt x="1593" y="1772"/>
                    </a:lnTo>
                    <a:lnTo>
                      <a:pt x="1595" y="1774"/>
                    </a:lnTo>
                    <a:lnTo>
                      <a:pt x="1596" y="1776"/>
                    </a:lnTo>
                    <a:lnTo>
                      <a:pt x="1598" y="1776"/>
                    </a:lnTo>
                    <a:lnTo>
                      <a:pt x="1602" y="1778"/>
                    </a:lnTo>
                    <a:lnTo>
                      <a:pt x="1605" y="1778"/>
                    </a:lnTo>
                    <a:lnTo>
                      <a:pt x="1605" y="1778"/>
                    </a:lnTo>
                    <a:lnTo>
                      <a:pt x="1607" y="1781"/>
                    </a:lnTo>
                    <a:lnTo>
                      <a:pt x="1610" y="1781"/>
                    </a:lnTo>
                    <a:lnTo>
                      <a:pt x="1610" y="1781"/>
                    </a:lnTo>
                    <a:lnTo>
                      <a:pt x="1614" y="1783"/>
                    </a:lnTo>
                    <a:lnTo>
                      <a:pt x="1615" y="1781"/>
                    </a:lnTo>
                    <a:lnTo>
                      <a:pt x="1617" y="1781"/>
                    </a:lnTo>
                    <a:lnTo>
                      <a:pt x="1617" y="1781"/>
                    </a:lnTo>
                    <a:lnTo>
                      <a:pt x="1620" y="1781"/>
                    </a:lnTo>
                    <a:lnTo>
                      <a:pt x="1622" y="1781"/>
                    </a:lnTo>
                    <a:lnTo>
                      <a:pt x="1624" y="1781"/>
                    </a:lnTo>
                    <a:lnTo>
                      <a:pt x="1625" y="1779"/>
                    </a:lnTo>
                    <a:lnTo>
                      <a:pt x="1627" y="1778"/>
                    </a:lnTo>
                    <a:lnTo>
                      <a:pt x="1629" y="1778"/>
                    </a:lnTo>
                    <a:lnTo>
                      <a:pt x="1632" y="1778"/>
                    </a:lnTo>
                    <a:lnTo>
                      <a:pt x="1634" y="1776"/>
                    </a:lnTo>
                    <a:lnTo>
                      <a:pt x="1639" y="1774"/>
                    </a:lnTo>
                    <a:lnTo>
                      <a:pt x="1641" y="1774"/>
                    </a:lnTo>
                    <a:lnTo>
                      <a:pt x="1643" y="1774"/>
                    </a:lnTo>
                    <a:lnTo>
                      <a:pt x="1644" y="1772"/>
                    </a:lnTo>
                    <a:lnTo>
                      <a:pt x="1648" y="1772"/>
                    </a:lnTo>
                    <a:lnTo>
                      <a:pt x="1649" y="1772"/>
                    </a:lnTo>
                    <a:lnTo>
                      <a:pt x="1653" y="1774"/>
                    </a:lnTo>
                    <a:lnTo>
                      <a:pt x="1656" y="1774"/>
                    </a:lnTo>
                    <a:lnTo>
                      <a:pt x="1658" y="1776"/>
                    </a:lnTo>
                    <a:lnTo>
                      <a:pt x="1660" y="1776"/>
                    </a:lnTo>
                    <a:lnTo>
                      <a:pt x="1663" y="1778"/>
                    </a:lnTo>
                    <a:lnTo>
                      <a:pt x="1667" y="1778"/>
                    </a:lnTo>
                    <a:lnTo>
                      <a:pt x="1670" y="1776"/>
                    </a:lnTo>
                    <a:lnTo>
                      <a:pt x="1672" y="1778"/>
                    </a:lnTo>
                    <a:lnTo>
                      <a:pt x="1675" y="1779"/>
                    </a:lnTo>
                    <a:lnTo>
                      <a:pt x="1677" y="1781"/>
                    </a:lnTo>
                    <a:lnTo>
                      <a:pt x="1679" y="1784"/>
                    </a:lnTo>
                    <a:lnTo>
                      <a:pt x="1680" y="1786"/>
                    </a:lnTo>
                    <a:lnTo>
                      <a:pt x="1682" y="1786"/>
                    </a:lnTo>
                    <a:lnTo>
                      <a:pt x="1685" y="1786"/>
                    </a:lnTo>
                    <a:lnTo>
                      <a:pt x="1691" y="1786"/>
                    </a:lnTo>
                    <a:lnTo>
                      <a:pt x="1694" y="1788"/>
                    </a:lnTo>
                    <a:lnTo>
                      <a:pt x="1696" y="1788"/>
                    </a:lnTo>
                    <a:lnTo>
                      <a:pt x="1696" y="1788"/>
                    </a:lnTo>
                    <a:lnTo>
                      <a:pt x="1696" y="1791"/>
                    </a:lnTo>
                    <a:lnTo>
                      <a:pt x="1696" y="1795"/>
                    </a:lnTo>
                    <a:lnTo>
                      <a:pt x="1696" y="1795"/>
                    </a:lnTo>
                    <a:lnTo>
                      <a:pt x="1697" y="1796"/>
                    </a:lnTo>
                    <a:lnTo>
                      <a:pt x="1697" y="1796"/>
                    </a:lnTo>
                    <a:lnTo>
                      <a:pt x="1697" y="1798"/>
                    </a:lnTo>
                    <a:lnTo>
                      <a:pt x="1699" y="1800"/>
                    </a:lnTo>
                    <a:lnTo>
                      <a:pt x="1701" y="1800"/>
                    </a:lnTo>
                    <a:lnTo>
                      <a:pt x="1704" y="1805"/>
                    </a:lnTo>
                    <a:lnTo>
                      <a:pt x="1708" y="1805"/>
                    </a:lnTo>
                    <a:lnTo>
                      <a:pt x="1709" y="1807"/>
                    </a:lnTo>
                    <a:lnTo>
                      <a:pt x="1711" y="1807"/>
                    </a:lnTo>
                    <a:lnTo>
                      <a:pt x="1714" y="1807"/>
                    </a:lnTo>
                    <a:lnTo>
                      <a:pt x="1721" y="1807"/>
                    </a:lnTo>
                    <a:lnTo>
                      <a:pt x="1725" y="1807"/>
                    </a:lnTo>
                    <a:lnTo>
                      <a:pt x="1726" y="1808"/>
                    </a:lnTo>
                    <a:lnTo>
                      <a:pt x="1732" y="1808"/>
                    </a:lnTo>
                    <a:lnTo>
                      <a:pt x="1735" y="1810"/>
                    </a:lnTo>
                    <a:lnTo>
                      <a:pt x="1740" y="1810"/>
                    </a:lnTo>
                    <a:lnTo>
                      <a:pt x="1742" y="1810"/>
                    </a:lnTo>
                    <a:lnTo>
                      <a:pt x="1744" y="1810"/>
                    </a:lnTo>
                    <a:lnTo>
                      <a:pt x="1745" y="1810"/>
                    </a:lnTo>
                    <a:lnTo>
                      <a:pt x="1747" y="1812"/>
                    </a:lnTo>
                    <a:lnTo>
                      <a:pt x="1749" y="1812"/>
                    </a:lnTo>
                    <a:lnTo>
                      <a:pt x="1752" y="1810"/>
                    </a:lnTo>
                    <a:lnTo>
                      <a:pt x="1759" y="1807"/>
                    </a:lnTo>
                    <a:lnTo>
                      <a:pt x="1761" y="1805"/>
                    </a:lnTo>
                    <a:lnTo>
                      <a:pt x="1762" y="1805"/>
                    </a:lnTo>
                    <a:lnTo>
                      <a:pt x="1764" y="1805"/>
                    </a:lnTo>
                    <a:lnTo>
                      <a:pt x="1766" y="1805"/>
                    </a:lnTo>
                    <a:lnTo>
                      <a:pt x="1769" y="1805"/>
                    </a:lnTo>
                    <a:lnTo>
                      <a:pt x="1771" y="1803"/>
                    </a:lnTo>
                    <a:lnTo>
                      <a:pt x="1773" y="1803"/>
                    </a:lnTo>
                    <a:lnTo>
                      <a:pt x="1776" y="1803"/>
                    </a:lnTo>
                    <a:lnTo>
                      <a:pt x="1781" y="1800"/>
                    </a:lnTo>
                    <a:lnTo>
                      <a:pt x="1783" y="1800"/>
                    </a:lnTo>
                    <a:lnTo>
                      <a:pt x="1788" y="1801"/>
                    </a:lnTo>
                    <a:lnTo>
                      <a:pt x="1790" y="1800"/>
                    </a:lnTo>
                    <a:lnTo>
                      <a:pt x="1791" y="1800"/>
                    </a:lnTo>
                    <a:lnTo>
                      <a:pt x="1795" y="1798"/>
                    </a:lnTo>
                    <a:lnTo>
                      <a:pt x="1795" y="1795"/>
                    </a:lnTo>
                    <a:lnTo>
                      <a:pt x="1797" y="1793"/>
                    </a:lnTo>
                    <a:lnTo>
                      <a:pt x="1800" y="1789"/>
                    </a:lnTo>
                    <a:lnTo>
                      <a:pt x="1802" y="1788"/>
                    </a:lnTo>
                    <a:lnTo>
                      <a:pt x="1803" y="1786"/>
                    </a:lnTo>
                    <a:lnTo>
                      <a:pt x="1807" y="1784"/>
                    </a:lnTo>
                    <a:lnTo>
                      <a:pt x="1810" y="1783"/>
                    </a:lnTo>
                    <a:lnTo>
                      <a:pt x="1814" y="1781"/>
                    </a:lnTo>
                    <a:lnTo>
                      <a:pt x="1817" y="1779"/>
                    </a:lnTo>
                    <a:lnTo>
                      <a:pt x="1819" y="1778"/>
                    </a:lnTo>
                    <a:lnTo>
                      <a:pt x="1821" y="1779"/>
                    </a:lnTo>
                    <a:lnTo>
                      <a:pt x="1822" y="1779"/>
                    </a:lnTo>
                    <a:lnTo>
                      <a:pt x="1826" y="1779"/>
                    </a:lnTo>
                    <a:lnTo>
                      <a:pt x="1827" y="1779"/>
                    </a:lnTo>
                    <a:lnTo>
                      <a:pt x="1829" y="1781"/>
                    </a:lnTo>
                    <a:lnTo>
                      <a:pt x="1833" y="1783"/>
                    </a:lnTo>
                    <a:lnTo>
                      <a:pt x="1834" y="1784"/>
                    </a:lnTo>
                    <a:lnTo>
                      <a:pt x="1838" y="1788"/>
                    </a:lnTo>
                    <a:lnTo>
                      <a:pt x="1839" y="1789"/>
                    </a:lnTo>
                    <a:lnTo>
                      <a:pt x="1839" y="1789"/>
                    </a:lnTo>
                    <a:lnTo>
                      <a:pt x="1843" y="1789"/>
                    </a:lnTo>
                    <a:lnTo>
                      <a:pt x="1846" y="1789"/>
                    </a:lnTo>
                    <a:lnTo>
                      <a:pt x="1846" y="1789"/>
                    </a:lnTo>
                    <a:lnTo>
                      <a:pt x="1850" y="1788"/>
                    </a:lnTo>
                    <a:lnTo>
                      <a:pt x="1853" y="1786"/>
                    </a:lnTo>
                    <a:lnTo>
                      <a:pt x="1855" y="1786"/>
                    </a:lnTo>
                    <a:lnTo>
                      <a:pt x="1858" y="1786"/>
                    </a:lnTo>
                    <a:lnTo>
                      <a:pt x="1862" y="1788"/>
                    </a:lnTo>
                    <a:lnTo>
                      <a:pt x="1863" y="1789"/>
                    </a:lnTo>
                    <a:lnTo>
                      <a:pt x="1863" y="1791"/>
                    </a:lnTo>
                    <a:lnTo>
                      <a:pt x="1868" y="1795"/>
                    </a:lnTo>
                    <a:lnTo>
                      <a:pt x="1870" y="1795"/>
                    </a:lnTo>
                    <a:lnTo>
                      <a:pt x="1875" y="1798"/>
                    </a:lnTo>
                    <a:lnTo>
                      <a:pt x="1879" y="1798"/>
                    </a:lnTo>
                    <a:lnTo>
                      <a:pt x="1884" y="1800"/>
                    </a:lnTo>
                    <a:lnTo>
                      <a:pt x="1886" y="1801"/>
                    </a:lnTo>
                    <a:lnTo>
                      <a:pt x="1887" y="1801"/>
                    </a:lnTo>
                    <a:lnTo>
                      <a:pt x="1892" y="1795"/>
                    </a:lnTo>
                    <a:lnTo>
                      <a:pt x="1898" y="1791"/>
                    </a:lnTo>
                    <a:lnTo>
                      <a:pt x="1904" y="1788"/>
                    </a:lnTo>
                    <a:lnTo>
                      <a:pt x="1908" y="1786"/>
                    </a:lnTo>
                    <a:lnTo>
                      <a:pt x="1911" y="1786"/>
                    </a:lnTo>
                    <a:lnTo>
                      <a:pt x="1913" y="1784"/>
                    </a:lnTo>
                    <a:lnTo>
                      <a:pt x="1915" y="1781"/>
                    </a:lnTo>
                    <a:lnTo>
                      <a:pt x="1915" y="1778"/>
                    </a:lnTo>
                    <a:lnTo>
                      <a:pt x="1915" y="1776"/>
                    </a:lnTo>
                    <a:lnTo>
                      <a:pt x="1913" y="1774"/>
                    </a:lnTo>
                    <a:lnTo>
                      <a:pt x="1911" y="1774"/>
                    </a:lnTo>
                    <a:lnTo>
                      <a:pt x="1913" y="1774"/>
                    </a:lnTo>
                    <a:lnTo>
                      <a:pt x="1913" y="1772"/>
                    </a:lnTo>
                    <a:lnTo>
                      <a:pt x="1915" y="1769"/>
                    </a:lnTo>
                    <a:lnTo>
                      <a:pt x="1915" y="1767"/>
                    </a:lnTo>
                    <a:lnTo>
                      <a:pt x="1916" y="1766"/>
                    </a:lnTo>
                    <a:lnTo>
                      <a:pt x="1918" y="1762"/>
                    </a:lnTo>
                    <a:lnTo>
                      <a:pt x="1918" y="1761"/>
                    </a:lnTo>
                    <a:lnTo>
                      <a:pt x="1920" y="1757"/>
                    </a:lnTo>
                    <a:lnTo>
                      <a:pt x="1922" y="1755"/>
                    </a:lnTo>
                    <a:lnTo>
                      <a:pt x="1923" y="1754"/>
                    </a:lnTo>
                    <a:lnTo>
                      <a:pt x="1923" y="1750"/>
                    </a:lnTo>
                    <a:lnTo>
                      <a:pt x="1925" y="1749"/>
                    </a:lnTo>
                    <a:lnTo>
                      <a:pt x="1927" y="1743"/>
                    </a:lnTo>
                    <a:lnTo>
                      <a:pt x="1928" y="1738"/>
                    </a:lnTo>
                    <a:lnTo>
                      <a:pt x="1932" y="1735"/>
                    </a:lnTo>
                    <a:lnTo>
                      <a:pt x="1937" y="1730"/>
                    </a:lnTo>
                    <a:lnTo>
                      <a:pt x="1940" y="1726"/>
                    </a:lnTo>
                    <a:lnTo>
                      <a:pt x="1942" y="1723"/>
                    </a:lnTo>
                    <a:lnTo>
                      <a:pt x="1942" y="1720"/>
                    </a:lnTo>
                    <a:lnTo>
                      <a:pt x="1940" y="1716"/>
                    </a:lnTo>
                    <a:lnTo>
                      <a:pt x="1940" y="1713"/>
                    </a:lnTo>
                    <a:lnTo>
                      <a:pt x="1940" y="1709"/>
                    </a:lnTo>
                    <a:lnTo>
                      <a:pt x="1940" y="1708"/>
                    </a:lnTo>
                    <a:lnTo>
                      <a:pt x="1937" y="1706"/>
                    </a:lnTo>
                    <a:lnTo>
                      <a:pt x="1935" y="1706"/>
                    </a:lnTo>
                    <a:lnTo>
                      <a:pt x="1932" y="1706"/>
                    </a:lnTo>
                    <a:lnTo>
                      <a:pt x="1928" y="1706"/>
                    </a:lnTo>
                    <a:lnTo>
                      <a:pt x="1928" y="1703"/>
                    </a:lnTo>
                    <a:lnTo>
                      <a:pt x="1930" y="1701"/>
                    </a:lnTo>
                    <a:lnTo>
                      <a:pt x="1932" y="1699"/>
                    </a:lnTo>
                    <a:lnTo>
                      <a:pt x="1935" y="1696"/>
                    </a:lnTo>
                    <a:lnTo>
                      <a:pt x="1942" y="1689"/>
                    </a:lnTo>
                    <a:lnTo>
                      <a:pt x="1947" y="1686"/>
                    </a:lnTo>
                    <a:lnTo>
                      <a:pt x="1954" y="1684"/>
                    </a:lnTo>
                    <a:lnTo>
                      <a:pt x="1961" y="1682"/>
                    </a:lnTo>
                    <a:lnTo>
                      <a:pt x="1968" y="1680"/>
                    </a:lnTo>
                    <a:lnTo>
                      <a:pt x="1973" y="1679"/>
                    </a:lnTo>
                    <a:lnTo>
                      <a:pt x="1973" y="1679"/>
                    </a:lnTo>
                    <a:lnTo>
                      <a:pt x="1976" y="1680"/>
                    </a:lnTo>
                    <a:lnTo>
                      <a:pt x="1980" y="1679"/>
                    </a:lnTo>
                    <a:lnTo>
                      <a:pt x="1985" y="1679"/>
                    </a:lnTo>
                    <a:lnTo>
                      <a:pt x="1988" y="1677"/>
                    </a:lnTo>
                    <a:lnTo>
                      <a:pt x="1992" y="1677"/>
                    </a:lnTo>
                    <a:lnTo>
                      <a:pt x="1993" y="1677"/>
                    </a:lnTo>
                    <a:lnTo>
                      <a:pt x="1995" y="1677"/>
                    </a:lnTo>
                    <a:lnTo>
                      <a:pt x="1995" y="1677"/>
                    </a:lnTo>
                    <a:lnTo>
                      <a:pt x="1997" y="1677"/>
                    </a:lnTo>
                    <a:lnTo>
                      <a:pt x="1997" y="1677"/>
                    </a:lnTo>
                    <a:lnTo>
                      <a:pt x="2000" y="1679"/>
                    </a:lnTo>
                    <a:lnTo>
                      <a:pt x="2004" y="1680"/>
                    </a:lnTo>
                    <a:lnTo>
                      <a:pt x="2007" y="1682"/>
                    </a:lnTo>
                    <a:lnTo>
                      <a:pt x="2009" y="1682"/>
                    </a:lnTo>
                    <a:lnTo>
                      <a:pt x="2011" y="1684"/>
                    </a:lnTo>
                    <a:lnTo>
                      <a:pt x="2012" y="1686"/>
                    </a:lnTo>
                    <a:lnTo>
                      <a:pt x="2014" y="1687"/>
                    </a:lnTo>
                    <a:lnTo>
                      <a:pt x="2017" y="1687"/>
                    </a:lnTo>
                    <a:lnTo>
                      <a:pt x="2021" y="1691"/>
                    </a:lnTo>
                    <a:lnTo>
                      <a:pt x="2021" y="1691"/>
                    </a:lnTo>
                    <a:lnTo>
                      <a:pt x="2022" y="1689"/>
                    </a:lnTo>
                    <a:lnTo>
                      <a:pt x="2022" y="1687"/>
                    </a:lnTo>
                    <a:lnTo>
                      <a:pt x="2026" y="1687"/>
                    </a:lnTo>
                    <a:lnTo>
                      <a:pt x="2028" y="1689"/>
                    </a:lnTo>
                    <a:lnTo>
                      <a:pt x="2033" y="1692"/>
                    </a:lnTo>
                    <a:lnTo>
                      <a:pt x="2034" y="1692"/>
                    </a:lnTo>
                    <a:lnTo>
                      <a:pt x="2034" y="1692"/>
                    </a:lnTo>
                    <a:lnTo>
                      <a:pt x="2036" y="1692"/>
                    </a:lnTo>
                    <a:lnTo>
                      <a:pt x="2038" y="1694"/>
                    </a:lnTo>
                    <a:lnTo>
                      <a:pt x="2038" y="1696"/>
                    </a:lnTo>
                    <a:lnTo>
                      <a:pt x="2036" y="1696"/>
                    </a:lnTo>
                    <a:lnTo>
                      <a:pt x="2038" y="1697"/>
                    </a:lnTo>
                    <a:lnTo>
                      <a:pt x="2040" y="1697"/>
                    </a:lnTo>
                    <a:lnTo>
                      <a:pt x="2041" y="1697"/>
                    </a:lnTo>
                    <a:lnTo>
                      <a:pt x="2041" y="1701"/>
                    </a:lnTo>
                    <a:lnTo>
                      <a:pt x="2043" y="1701"/>
                    </a:lnTo>
                    <a:lnTo>
                      <a:pt x="2045" y="1703"/>
                    </a:lnTo>
                    <a:lnTo>
                      <a:pt x="2045" y="1703"/>
                    </a:lnTo>
                    <a:lnTo>
                      <a:pt x="2045" y="1704"/>
                    </a:lnTo>
                    <a:lnTo>
                      <a:pt x="2045" y="1704"/>
                    </a:lnTo>
                    <a:lnTo>
                      <a:pt x="2043" y="1706"/>
                    </a:lnTo>
                    <a:lnTo>
                      <a:pt x="2043" y="1706"/>
                    </a:lnTo>
                    <a:lnTo>
                      <a:pt x="2045" y="1708"/>
                    </a:lnTo>
                    <a:lnTo>
                      <a:pt x="2046" y="1708"/>
                    </a:lnTo>
                    <a:lnTo>
                      <a:pt x="2046" y="1709"/>
                    </a:lnTo>
                    <a:lnTo>
                      <a:pt x="2046" y="1711"/>
                    </a:lnTo>
                    <a:lnTo>
                      <a:pt x="2048" y="1711"/>
                    </a:lnTo>
                    <a:lnTo>
                      <a:pt x="2050" y="1713"/>
                    </a:lnTo>
                    <a:lnTo>
                      <a:pt x="2050" y="1714"/>
                    </a:lnTo>
                    <a:lnTo>
                      <a:pt x="2050" y="1714"/>
                    </a:lnTo>
                    <a:lnTo>
                      <a:pt x="2050" y="1716"/>
                    </a:lnTo>
                    <a:lnTo>
                      <a:pt x="2050" y="1716"/>
                    </a:lnTo>
                    <a:lnTo>
                      <a:pt x="2050" y="1720"/>
                    </a:lnTo>
                    <a:lnTo>
                      <a:pt x="2050" y="1720"/>
                    </a:lnTo>
                    <a:lnTo>
                      <a:pt x="2052" y="1721"/>
                    </a:lnTo>
                    <a:lnTo>
                      <a:pt x="2052" y="1725"/>
                    </a:lnTo>
                    <a:lnTo>
                      <a:pt x="2053" y="1728"/>
                    </a:lnTo>
                    <a:lnTo>
                      <a:pt x="2055" y="1732"/>
                    </a:lnTo>
                    <a:lnTo>
                      <a:pt x="2057" y="1735"/>
                    </a:lnTo>
                    <a:lnTo>
                      <a:pt x="2057" y="1738"/>
                    </a:lnTo>
                    <a:lnTo>
                      <a:pt x="2057" y="1738"/>
                    </a:lnTo>
                    <a:lnTo>
                      <a:pt x="2058" y="1740"/>
                    </a:lnTo>
                    <a:lnTo>
                      <a:pt x="2058" y="1740"/>
                    </a:lnTo>
                    <a:lnTo>
                      <a:pt x="2058" y="1742"/>
                    </a:lnTo>
                    <a:lnTo>
                      <a:pt x="2058" y="1743"/>
                    </a:lnTo>
                    <a:lnTo>
                      <a:pt x="2060" y="1745"/>
                    </a:lnTo>
                    <a:lnTo>
                      <a:pt x="2058" y="1747"/>
                    </a:lnTo>
                    <a:lnTo>
                      <a:pt x="2060" y="1749"/>
                    </a:lnTo>
                    <a:lnTo>
                      <a:pt x="2060" y="1749"/>
                    </a:lnTo>
                    <a:lnTo>
                      <a:pt x="2060" y="1750"/>
                    </a:lnTo>
                    <a:lnTo>
                      <a:pt x="2060" y="1754"/>
                    </a:lnTo>
                    <a:lnTo>
                      <a:pt x="2062" y="1757"/>
                    </a:lnTo>
                    <a:lnTo>
                      <a:pt x="2065" y="1761"/>
                    </a:lnTo>
                    <a:lnTo>
                      <a:pt x="2069" y="1766"/>
                    </a:lnTo>
                    <a:lnTo>
                      <a:pt x="2069" y="1767"/>
                    </a:lnTo>
                    <a:lnTo>
                      <a:pt x="2069" y="1769"/>
                    </a:lnTo>
                    <a:lnTo>
                      <a:pt x="2069" y="1771"/>
                    </a:lnTo>
                    <a:lnTo>
                      <a:pt x="2069" y="1772"/>
                    </a:lnTo>
                    <a:lnTo>
                      <a:pt x="2069" y="1774"/>
                    </a:lnTo>
                    <a:lnTo>
                      <a:pt x="2069" y="1774"/>
                    </a:lnTo>
                    <a:lnTo>
                      <a:pt x="2069" y="1776"/>
                    </a:lnTo>
                    <a:lnTo>
                      <a:pt x="2070" y="1778"/>
                    </a:lnTo>
                    <a:lnTo>
                      <a:pt x="2074" y="1779"/>
                    </a:lnTo>
                    <a:lnTo>
                      <a:pt x="2072" y="1784"/>
                    </a:lnTo>
                    <a:lnTo>
                      <a:pt x="2072" y="1786"/>
                    </a:lnTo>
                    <a:lnTo>
                      <a:pt x="2072" y="1789"/>
                    </a:lnTo>
                    <a:lnTo>
                      <a:pt x="2072" y="1791"/>
                    </a:lnTo>
                    <a:lnTo>
                      <a:pt x="2074" y="1793"/>
                    </a:lnTo>
                    <a:lnTo>
                      <a:pt x="2076" y="1795"/>
                    </a:lnTo>
                    <a:lnTo>
                      <a:pt x="2076" y="1796"/>
                    </a:lnTo>
                    <a:lnTo>
                      <a:pt x="2077" y="1798"/>
                    </a:lnTo>
                    <a:lnTo>
                      <a:pt x="2081" y="1800"/>
                    </a:lnTo>
                    <a:lnTo>
                      <a:pt x="2086" y="1800"/>
                    </a:lnTo>
                    <a:lnTo>
                      <a:pt x="2091" y="1798"/>
                    </a:lnTo>
                    <a:lnTo>
                      <a:pt x="2094" y="1798"/>
                    </a:lnTo>
                    <a:lnTo>
                      <a:pt x="2096" y="1798"/>
                    </a:lnTo>
                    <a:lnTo>
                      <a:pt x="2096" y="1800"/>
                    </a:lnTo>
                    <a:lnTo>
                      <a:pt x="2096" y="1801"/>
                    </a:lnTo>
                    <a:lnTo>
                      <a:pt x="2098" y="1801"/>
                    </a:lnTo>
                    <a:lnTo>
                      <a:pt x="2099" y="1803"/>
                    </a:lnTo>
                    <a:lnTo>
                      <a:pt x="2101" y="1803"/>
                    </a:lnTo>
                    <a:lnTo>
                      <a:pt x="2101" y="1805"/>
                    </a:lnTo>
                    <a:lnTo>
                      <a:pt x="2103" y="1805"/>
                    </a:lnTo>
                    <a:lnTo>
                      <a:pt x="2105" y="1805"/>
                    </a:lnTo>
                    <a:lnTo>
                      <a:pt x="2105" y="1805"/>
                    </a:lnTo>
                    <a:lnTo>
                      <a:pt x="2106" y="1805"/>
                    </a:lnTo>
                    <a:lnTo>
                      <a:pt x="2108" y="1805"/>
                    </a:lnTo>
                    <a:lnTo>
                      <a:pt x="2108" y="1805"/>
                    </a:lnTo>
                    <a:lnTo>
                      <a:pt x="2110" y="1805"/>
                    </a:lnTo>
                    <a:lnTo>
                      <a:pt x="2110" y="1805"/>
                    </a:lnTo>
                    <a:lnTo>
                      <a:pt x="2111" y="1807"/>
                    </a:lnTo>
                    <a:lnTo>
                      <a:pt x="2111" y="1807"/>
                    </a:lnTo>
                    <a:lnTo>
                      <a:pt x="2113" y="1808"/>
                    </a:lnTo>
                    <a:lnTo>
                      <a:pt x="2117" y="1810"/>
                    </a:lnTo>
                    <a:lnTo>
                      <a:pt x="2120" y="1817"/>
                    </a:lnTo>
                    <a:lnTo>
                      <a:pt x="2123" y="1818"/>
                    </a:lnTo>
                    <a:lnTo>
                      <a:pt x="2127" y="1820"/>
                    </a:lnTo>
                    <a:lnTo>
                      <a:pt x="2130" y="1820"/>
                    </a:lnTo>
                    <a:lnTo>
                      <a:pt x="2132" y="1822"/>
                    </a:lnTo>
                    <a:lnTo>
                      <a:pt x="2130" y="1825"/>
                    </a:lnTo>
                    <a:lnTo>
                      <a:pt x="2130" y="1827"/>
                    </a:lnTo>
                    <a:lnTo>
                      <a:pt x="2132" y="1829"/>
                    </a:lnTo>
                    <a:lnTo>
                      <a:pt x="2132" y="1830"/>
                    </a:lnTo>
                    <a:lnTo>
                      <a:pt x="2134" y="1832"/>
                    </a:lnTo>
                    <a:lnTo>
                      <a:pt x="2134" y="1834"/>
                    </a:lnTo>
                    <a:lnTo>
                      <a:pt x="2135" y="1834"/>
                    </a:lnTo>
                    <a:lnTo>
                      <a:pt x="2135" y="1837"/>
                    </a:lnTo>
                    <a:lnTo>
                      <a:pt x="2134" y="1841"/>
                    </a:lnTo>
                    <a:lnTo>
                      <a:pt x="2134" y="1844"/>
                    </a:lnTo>
                    <a:lnTo>
                      <a:pt x="2135" y="1846"/>
                    </a:lnTo>
                    <a:lnTo>
                      <a:pt x="2137" y="1849"/>
                    </a:lnTo>
                    <a:lnTo>
                      <a:pt x="2137" y="1851"/>
                    </a:lnTo>
                    <a:lnTo>
                      <a:pt x="2139" y="1853"/>
                    </a:lnTo>
                    <a:lnTo>
                      <a:pt x="2139" y="1853"/>
                    </a:lnTo>
                    <a:lnTo>
                      <a:pt x="2141" y="1853"/>
                    </a:lnTo>
                    <a:lnTo>
                      <a:pt x="2146" y="1853"/>
                    </a:lnTo>
                    <a:lnTo>
                      <a:pt x="2147" y="1853"/>
                    </a:lnTo>
                    <a:lnTo>
                      <a:pt x="2149" y="1853"/>
                    </a:lnTo>
                    <a:lnTo>
                      <a:pt x="2154" y="1853"/>
                    </a:lnTo>
                    <a:lnTo>
                      <a:pt x="2161" y="1853"/>
                    </a:lnTo>
                    <a:lnTo>
                      <a:pt x="2166" y="1853"/>
                    </a:lnTo>
                    <a:lnTo>
                      <a:pt x="2168" y="1853"/>
                    </a:lnTo>
                    <a:lnTo>
                      <a:pt x="2170" y="1851"/>
                    </a:lnTo>
                    <a:lnTo>
                      <a:pt x="2171" y="1847"/>
                    </a:lnTo>
                    <a:lnTo>
                      <a:pt x="2171" y="1846"/>
                    </a:lnTo>
                    <a:lnTo>
                      <a:pt x="2173" y="1846"/>
                    </a:lnTo>
                    <a:lnTo>
                      <a:pt x="2175" y="1846"/>
                    </a:lnTo>
                    <a:lnTo>
                      <a:pt x="2178" y="1842"/>
                    </a:lnTo>
                    <a:lnTo>
                      <a:pt x="2180" y="1841"/>
                    </a:lnTo>
                    <a:lnTo>
                      <a:pt x="2183" y="1841"/>
                    </a:lnTo>
                    <a:lnTo>
                      <a:pt x="2187" y="1842"/>
                    </a:lnTo>
                    <a:lnTo>
                      <a:pt x="2188" y="1841"/>
                    </a:lnTo>
                    <a:lnTo>
                      <a:pt x="2190" y="1839"/>
                    </a:lnTo>
                    <a:lnTo>
                      <a:pt x="2194" y="1837"/>
                    </a:lnTo>
                    <a:lnTo>
                      <a:pt x="2200" y="1834"/>
                    </a:lnTo>
                    <a:lnTo>
                      <a:pt x="2202" y="1834"/>
                    </a:lnTo>
                    <a:lnTo>
                      <a:pt x="2204" y="1834"/>
                    </a:lnTo>
                    <a:lnTo>
                      <a:pt x="2206" y="1834"/>
                    </a:lnTo>
                    <a:lnTo>
                      <a:pt x="2207" y="1836"/>
                    </a:lnTo>
                    <a:lnTo>
                      <a:pt x="2209" y="1837"/>
                    </a:lnTo>
                    <a:lnTo>
                      <a:pt x="2209" y="1839"/>
                    </a:lnTo>
                    <a:lnTo>
                      <a:pt x="2209" y="1841"/>
                    </a:lnTo>
                    <a:lnTo>
                      <a:pt x="2209" y="1841"/>
                    </a:lnTo>
                    <a:lnTo>
                      <a:pt x="2209" y="1842"/>
                    </a:lnTo>
                    <a:lnTo>
                      <a:pt x="2207" y="1844"/>
                    </a:lnTo>
                    <a:lnTo>
                      <a:pt x="2207" y="1846"/>
                    </a:lnTo>
                    <a:lnTo>
                      <a:pt x="2209" y="1847"/>
                    </a:lnTo>
                    <a:lnTo>
                      <a:pt x="2211" y="1849"/>
                    </a:lnTo>
                    <a:lnTo>
                      <a:pt x="2211" y="1853"/>
                    </a:lnTo>
                    <a:lnTo>
                      <a:pt x="2211" y="1853"/>
                    </a:lnTo>
                    <a:lnTo>
                      <a:pt x="2211" y="1854"/>
                    </a:lnTo>
                    <a:lnTo>
                      <a:pt x="2209" y="1858"/>
                    </a:lnTo>
                    <a:lnTo>
                      <a:pt x="2207" y="1859"/>
                    </a:lnTo>
                    <a:lnTo>
                      <a:pt x="2206" y="1859"/>
                    </a:lnTo>
                    <a:lnTo>
                      <a:pt x="2204" y="1861"/>
                    </a:lnTo>
                    <a:lnTo>
                      <a:pt x="2204" y="1861"/>
                    </a:lnTo>
                    <a:lnTo>
                      <a:pt x="2202" y="1861"/>
                    </a:lnTo>
                    <a:lnTo>
                      <a:pt x="2202" y="1863"/>
                    </a:lnTo>
                    <a:lnTo>
                      <a:pt x="2200" y="1863"/>
                    </a:lnTo>
                    <a:lnTo>
                      <a:pt x="2200" y="1864"/>
                    </a:lnTo>
                    <a:lnTo>
                      <a:pt x="2200" y="1864"/>
                    </a:lnTo>
                    <a:lnTo>
                      <a:pt x="2200" y="1868"/>
                    </a:lnTo>
                    <a:lnTo>
                      <a:pt x="2200" y="1870"/>
                    </a:lnTo>
                    <a:lnTo>
                      <a:pt x="2199" y="1871"/>
                    </a:lnTo>
                    <a:lnTo>
                      <a:pt x="2199" y="1873"/>
                    </a:lnTo>
                    <a:lnTo>
                      <a:pt x="2199" y="1875"/>
                    </a:lnTo>
                    <a:lnTo>
                      <a:pt x="2197" y="1876"/>
                    </a:lnTo>
                    <a:lnTo>
                      <a:pt x="2197" y="1876"/>
                    </a:lnTo>
                    <a:lnTo>
                      <a:pt x="2197" y="1880"/>
                    </a:lnTo>
                    <a:lnTo>
                      <a:pt x="2195" y="1883"/>
                    </a:lnTo>
                    <a:lnTo>
                      <a:pt x="2194" y="1887"/>
                    </a:lnTo>
                    <a:lnTo>
                      <a:pt x="2195" y="1888"/>
                    </a:lnTo>
                    <a:lnTo>
                      <a:pt x="2195" y="1890"/>
                    </a:lnTo>
                    <a:lnTo>
                      <a:pt x="2194" y="1892"/>
                    </a:lnTo>
                    <a:lnTo>
                      <a:pt x="2194" y="1892"/>
                    </a:lnTo>
                    <a:lnTo>
                      <a:pt x="2194" y="1893"/>
                    </a:lnTo>
                    <a:lnTo>
                      <a:pt x="2194" y="1893"/>
                    </a:lnTo>
                    <a:lnTo>
                      <a:pt x="2192" y="1895"/>
                    </a:lnTo>
                    <a:lnTo>
                      <a:pt x="2190" y="1897"/>
                    </a:lnTo>
                    <a:lnTo>
                      <a:pt x="2192" y="1899"/>
                    </a:lnTo>
                    <a:lnTo>
                      <a:pt x="2190" y="1900"/>
                    </a:lnTo>
                    <a:lnTo>
                      <a:pt x="2190" y="1902"/>
                    </a:lnTo>
                    <a:lnTo>
                      <a:pt x="2188" y="1902"/>
                    </a:lnTo>
                    <a:lnTo>
                      <a:pt x="2188" y="1904"/>
                    </a:lnTo>
                    <a:lnTo>
                      <a:pt x="2187" y="1904"/>
                    </a:lnTo>
                    <a:lnTo>
                      <a:pt x="2187" y="1905"/>
                    </a:lnTo>
                    <a:lnTo>
                      <a:pt x="2187" y="1907"/>
                    </a:lnTo>
                    <a:lnTo>
                      <a:pt x="2187" y="1909"/>
                    </a:lnTo>
                    <a:lnTo>
                      <a:pt x="2187" y="1911"/>
                    </a:lnTo>
                    <a:lnTo>
                      <a:pt x="2185" y="1911"/>
                    </a:lnTo>
                    <a:lnTo>
                      <a:pt x="2185" y="1912"/>
                    </a:lnTo>
                    <a:lnTo>
                      <a:pt x="2183" y="1912"/>
                    </a:lnTo>
                    <a:lnTo>
                      <a:pt x="2183" y="1912"/>
                    </a:lnTo>
                    <a:lnTo>
                      <a:pt x="2182" y="1914"/>
                    </a:lnTo>
                    <a:lnTo>
                      <a:pt x="2180" y="1919"/>
                    </a:lnTo>
                    <a:lnTo>
                      <a:pt x="2180" y="1921"/>
                    </a:lnTo>
                    <a:lnTo>
                      <a:pt x="2180" y="1924"/>
                    </a:lnTo>
                    <a:lnTo>
                      <a:pt x="2178" y="1926"/>
                    </a:lnTo>
                    <a:lnTo>
                      <a:pt x="2176" y="1926"/>
                    </a:lnTo>
                    <a:lnTo>
                      <a:pt x="2175" y="1926"/>
                    </a:lnTo>
                    <a:lnTo>
                      <a:pt x="2175" y="1926"/>
                    </a:lnTo>
                    <a:lnTo>
                      <a:pt x="2171" y="1926"/>
                    </a:lnTo>
                    <a:lnTo>
                      <a:pt x="2171" y="1924"/>
                    </a:lnTo>
                    <a:lnTo>
                      <a:pt x="2170" y="1924"/>
                    </a:lnTo>
                    <a:lnTo>
                      <a:pt x="2165" y="1922"/>
                    </a:lnTo>
                    <a:lnTo>
                      <a:pt x="2161" y="1922"/>
                    </a:lnTo>
                    <a:lnTo>
                      <a:pt x="2159" y="1921"/>
                    </a:lnTo>
                    <a:lnTo>
                      <a:pt x="2158" y="1921"/>
                    </a:lnTo>
                    <a:lnTo>
                      <a:pt x="2156" y="1921"/>
                    </a:lnTo>
                    <a:lnTo>
                      <a:pt x="2156" y="1919"/>
                    </a:lnTo>
                    <a:lnTo>
                      <a:pt x="2154" y="1919"/>
                    </a:lnTo>
                    <a:lnTo>
                      <a:pt x="2153" y="1921"/>
                    </a:lnTo>
                    <a:lnTo>
                      <a:pt x="2151" y="1922"/>
                    </a:lnTo>
                    <a:lnTo>
                      <a:pt x="2151" y="1924"/>
                    </a:lnTo>
                    <a:lnTo>
                      <a:pt x="2151" y="1926"/>
                    </a:lnTo>
                    <a:lnTo>
                      <a:pt x="2149" y="1928"/>
                    </a:lnTo>
                    <a:lnTo>
                      <a:pt x="2147" y="1928"/>
                    </a:lnTo>
                    <a:lnTo>
                      <a:pt x="2144" y="1929"/>
                    </a:lnTo>
                    <a:lnTo>
                      <a:pt x="2144" y="1929"/>
                    </a:lnTo>
                    <a:lnTo>
                      <a:pt x="2141" y="1929"/>
                    </a:lnTo>
                    <a:lnTo>
                      <a:pt x="2141" y="1931"/>
                    </a:lnTo>
                    <a:lnTo>
                      <a:pt x="2139" y="1931"/>
                    </a:lnTo>
                    <a:lnTo>
                      <a:pt x="2139" y="1933"/>
                    </a:lnTo>
                    <a:lnTo>
                      <a:pt x="2139" y="1934"/>
                    </a:lnTo>
                    <a:lnTo>
                      <a:pt x="2141" y="1936"/>
                    </a:lnTo>
                    <a:lnTo>
                      <a:pt x="2141" y="1938"/>
                    </a:lnTo>
                    <a:lnTo>
                      <a:pt x="2142" y="1941"/>
                    </a:lnTo>
                    <a:lnTo>
                      <a:pt x="2144" y="1953"/>
                    </a:lnTo>
                    <a:lnTo>
                      <a:pt x="2144" y="1955"/>
                    </a:lnTo>
                    <a:lnTo>
                      <a:pt x="2142" y="1962"/>
                    </a:lnTo>
                    <a:lnTo>
                      <a:pt x="2142" y="1963"/>
                    </a:lnTo>
                    <a:lnTo>
                      <a:pt x="2142" y="1965"/>
                    </a:lnTo>
                    <a:lnTo>
                      <a:pt x="2142" y="1967"/>
                    </a:lnTo>
                    <a:lnTo>
                      <a:pt x="2142" y="1968"/>
                    </a:lnTo>
                    <a:lnTo>
                      <a:pt x="2144" y="1968"/>
                    </a:lnTo>
                    <a:lnTo>
                      <a:pt x="2144" y="1968"/>
                    </a:lnTo>
                    <a:lnTo>
                      <a:pt x="2144" y="1970"/>
                    </a:lnTo>
                    <a:lnTo>
                      <a:pt x="2144" y="1972"/>
                    </a:lnTo>
                    <a:lnTo>
                      <a:pt x="2144" y="1974"/>
                    </a:lnTo>
                    <a:lnTo>
                      <a:pt x="2142" y="1977"/>
                    </a:lnTo>
                    <a:lnTo>
                      <a:pt x="2142" y="1979"/>
                    </a:lnTo>
                    <a:lnTo>
                      <a:pt x="2141" y="1979"/>
                    </a:lnTo>
                    <a:lnTo>
                      <a:pt x="2141" y="1979"/>
                    </a:lnTo>
                    <a:lnTo>
                      <a:pt x="2141" y="1982"/>
                    </a:lnTo>
                    <a:lnTo>
                      <a:pt x="2141" y="1984"/>
                    </a:lnTo>
                    <a:lnTo>
                      <a:pt x="2139" y="1984"/>
                    </a:lnTo>
                    <a:lnTo>
                      <a:pt x="2139" y="1984"/>
                    </a:lnTo>
                    <a:lnTo>
                      <a:pt x="2137" y="1984"/>
                    </a:lnTo>
                    <a:lnTo>
                      <a:pt x="2135" y="1984"/>
                    </a:lnTo>
                    <a:lnTo>
                      <a:pt x="2134" y="1986"/>
                    </a:lnTo>
                    <a:lnTo>
                      <a:pt x="2130" y="1986"/>
                    </a:lnTo>
                    <a:lnTo>
                      <a:pt x="2129" y="1986"/>
                    </a:lnTo>
                    <a:lnTo>
                      <a:pt x="2129" y="1987"/>
                    </a:lnTo>
                    <a:lnTo>
                      <a:pt x="2129" y="1987"/>
                    </a:lnTo>
                    <a:lnTo>
                      <a:pt x="2129" y="1989"/>
                    </a:lnTo>
                    <a:lnTo>
                      <a:pt x="2129" y="1989"/>
                    </a:lnTo>
                    <a:lnTo>
                      <a:pt x="2130" y="1989"/>
                    </a:lnTo>
                    <a:lnTo>
                      <a:pt x="2130" y="1991"/>
                    </a:lnTo>
                    <a:lnTo>
                      <a:pt x="2130" y="1992"/>
                    </a:lnTo>
                    <a:lnTo>
                      <a:pt x="2130" y="1992"/>
                    </a:lnTo>
                    <a:lnTo>
                      <a:pt x="2130" y="1994"/>
                    </a:lnTo>
                    <a:lnTo>
                      <a:pt x="2132" y="1996"/>
                    </a:lnTo>
                    <a:lnTo>
                      <a:pt x="2132" y="1997"/>
                    </a:lnTo>
                    <a:lnTo>
                      <a:pt x="2132" y="1997"/>
                    </a:lnTo>
                    <a:lnTo>
                      <a:pt x="2134" y="1999"/>
                    </a:lnTo>
                    <a:lnTo>
                      <a:pt x="2134" y="1997"/>
                    </a:lnTo>
                    <a:lnTo>
                      <a:pt x="2135" y="1992"/>
                    </a:lnTo>
                    <a:lnTo>
                      <a:pt x="2134" y="1989"/>
                    </a:lnTo>
                    <a:lnTo>
                      <a:pt x="2134" y="1989"/>
                    </a:lnTo>
                    <a:lnTo>
                      <a:pt x="2139" y="1991"/>
                    </a:lnTo>
                    <a:lnTo>
                      <a:pt x="2139" y="1989"/>
                    </a:lnTo>
                    <a:lnTo>
                      <a:pt x="2142" y="1991"/>
                    </a:lnTo>
                    <a:lnTo>
                      <a:pt x="2144" y="1989"/>
                    </a:lnTo>
                    <a:lnTo>
                      <a:pt x="2144" y="1987"/>
                    </a:lnTo>
                    <a:lnTo>
                      <a:pt x="2147" y="1986"/>
                    </a:lnTo>
                    <a:lnTo>
                      <a:pt x="2149" y="1980"/>
                    </a:lnTo>
                    <a:lnTo>
                      <a:pt x="2153" y="1975"/>
                    </a:lnTo>
                    <a:lnTo>
                      <a:pt x="2154" y="1974"/>
                    </a:lnTo>
                    <a:lnTo>
                      <a:pt x="2158" y="1972"/>
                    </a:lnTo>
                    <a:lnTo>
                      <a:pt x="2158" y="1974"/>
                    </a:lnTo>
                    <a:lnTo>
                      <a:pt x="2159" y="1974"/>
                    </a:lnTo>
                    <a:lnTo>
                      <a:pt x="2156" y="1975"/>
                    </a:lnTo>
                    <a:lnTo>
                      <a:pt x="2156" y="1979"/>
                    </a:lnTo>
                    <a:lnTo>
                      <a:pt x="2158" y="1979"/>
                    </a:lnTo>
                    <a:lnTo>
                      <a:pt x="2159" y="1977"/>
                    </a:lnTo>
                    <a:lnTo>
                      <a:pt x="2163" y="1974"/>
                    </a:lnTo>
                    <a:lnTo>
                      <a:pt x="2165" y="1972"/>
                    </a:lnTo>
                    <a:lnTo>
                      <a:pt x="2165" y="1974"/>
                    </a:lnTo>
                    <a:lnTo>
                      <a:pt x="2165" y="1984"/>
                    </a:lnTo>
                    <a:lnTo>
                      <a:pt x="2168" y="1982"/>
                    </a:lnTo>
                    <a:lnTo>
                      <a:pt x="2170" y="1984"/>
                    </a:lnTo>
                    <a:lnTo>
                      <a:pt x="2171" y="1984"/>
                    </a:lnTo>
                    <a:lnTo>
                      <a:pt x="2175" y="1986"/>
                    </a:lnTo>
                    <a:lnTo>
                      <a:pt x="2176" y="1986"/>
                    </a:lnTo>
                    <a:lnTo>
                      <a:pt x="2178" y="1986"/>
                    </a:lnTo>
                    <a:lnTo>
                      <a:pt x="2178" y="1987"/>
                    </a:lnTo>
                    <a:lnTo>
                      <a:pt x="2180" y="1989"/>
                    </a:lnTo>
                    <a:lnTo>
                      <a:pt x="2183" y="1987"/>
                    </a:lnTo>
                    <a:lnTo>
                      <a:pt x="2188" y="1986"/>
                    </a:lnTo>
                    <a:lnTo>
                      <a:pt x="2192" y="1986"/>
                    </a:lnTo>
                    <a:lnTo>
                      <a:pt x="2197" y="1982"/>
                    </a:lnTo>
                    <a:lnTo>
                      <a:pt x="2200" y="1979"/>
                    </a:lnTo>
                    <a:lnTo>
                      <a:pt x="2211" y="1974"/>
                    </a:lnTo>
                    <a:lnTo>
                      <a:pt x="2214" y="1970"/>
                    </a:lnTo>
                    <a:lnTo>
                      <a:pt x="2219" y="1967"/>
                    </a:lnTo>
                    <a:lnTo>
                      <a:pt x="2221" y="1963"/>
                    </a:lnTo>
                    <a:lnTo>
                      <a:pt x="2224" y="1958"/>
                    </a:lnTo>
                    <a:lnTo>
                      <a:pt x="2226" y="1957"/>
                    </a:lnTo>
                    <a:lnTo>
                      <a:pt x="2226" y="1955"/>
                    </a:lnTo>
                    <a:lnTo>
                      <a:pt x="2233" y="1945"/>
                    </a:lnTo>
                    <a:lnTo>
                      <a:pt x="2235" y="1943"/>
                    </a:lnTo>
                    <a:lnTo>
                      <a:pt x="2238" y="1941"/>
                    </a:lnTo>
                    <a:lnTo>
                      <a:pt x="2240" y="1939"/>
                    </a:lnTo>
                    <a:lnTo>
                      <a:pt x="2240" y="1936"/>
                    </a:lnTo>
                    <a:lnTo>
                      <a:pt x="2243" y="1933"/>
                    </a:lnTo>
                    <a:lnTo>
                      <a:pt x="2247" y="1928"/>
                    </a:lnTo>
                    <a:lnTo>
                      <a:pt x="2250" y="1926"/>
                    </a:lnTo>
                    <a:lnTo>
                      <a:pt x="2250" y="1922"/>
                    </a:lnTo>
                    <a:lnTo>
                      <a:pt x="2257" y="1917"/>
                    </a:lnTo>
                    <a:lnTo>
                      <a:pt x="2262" y="1911"/>
                    </a:lnTo>
                    <a:lnTo>
                      <a:pt x="2267" y="1905"/>
                    </a:lnTo>
                    <a:lnTo>
                      <a:pt x="2269" y="1902"/>
                    </a:lnTo>
                    <a:lnTo>
                      <a:pt x="2276" y="1893"/>
                    </a:lnTo>
                    <a:lnTo>
                      <a:pt x="2277" y="1888"/>
                    </a:lnTo>
                    <a:lnTo>
                      <a:pt x="2281" y="1885"/>
                    </a:lnTo>
                    <a:lnTo>
                      <a:pt x="2281" y="1880"/>
                    </a:lnTo>
                    <a:lnTo>
                      <a:pt x="2283" y="1876"/>
                    </a:lnTo>
                    <a:lnTo>
                      <a:pt x="2284" y="1873"/>
                    </a:lnTo>
                    <a:lnTo>
                      <a:pt x="2284" y="1871"/>
                    </a:lnTo>
                    <a:lnTo>
                      <a:pt x="2293" y="1861"/>
                    </a:lnTo>
                    <a:lnTo>
                      <a:pt x="2296" y="1854"/>
                    </a:lnTo>
                    <a:lnTo>
                      <a:pt x="2300" y="1847"/>
                    </a:lnTo>
                    <a:lnTo>
                      <a:pt x="2303" y="1846"/>
                    </a:lnTo>
                    <a:lnTo>
                      <a:pt x="2307" y="1842"/>
                    </a:lnTo>
                    <a:lnTo>
                      <a:pt x="2307" y="1839"/>
                    </a:lnTo>
                    <a:lnTo>
                      <a:pt x="2312" y="1836"/>
                    </a:lnTo>
                    <a:lnTo>
                      <a:pt x="2313" y="1832"/>
                    </a:lnTo>
                    <a:lnTo>
                      <a:pt x="2315" y="1829"/>
                    </a:lnTo>
                    <a:lnTo>
                      <a:pt x="2317" y="1822"/>
                    </a:lnTo>
                    <a:lnTo>
                      <a:pt x="2319" y="1817"/>
                    </a:lnTo>
                    <a:lnTo>
                      <a:pt x="2319" y="1815"/>
                    </a:lnTo>
                    <a:lnTo>
                      <a:pt x="2319" y="1813"/>
                    </a:lnTo>
                    <a:lnTo>
                      <a:pt x="2319" y="1812"/>
                    </a:lnTo>
                    <a:lnTo>
                      <a:pt x="2319" y="1812"/>
                    </a:lnTo>
                    <a:lnTo>
                      <a:pt x="2319" y="1810"/>
                    </a:lnTo>
                    <a:lnTo>
                      <a:pt x="2320" y="1807"/>
                    </a:lnTo>
                    <a:lnTo>
                      <a:pt x="2320" y="1807"/>
                    </a:lnTo>
                    <a:lnTo>
                      <a:pt x="2322" y="1798"/>
                    </a:lnTo>
                    <a:lnTo>
                      <a:pt x="2322" y="1793"/>
                    </a:lnTo>
                    <a:lnTo>
                      <a:pt x="2320" y="1791"/>
                    </a:lnTo>
                    <a:lnTo>
                      <a:pt x="2320" y="1789"/>
                    </a:lnTo>
                    <a:lnTo>
                      <a:pt x="2324" y="1784"/>
                    </a:lnTo>
                    <a:lnTo>
                      <a:pt x="2324" y="1784"/>
                    </a:lnTo>
                    <a:lnTo>
                      <a:pt x="2324" y="1784"/>
                    </a:lnTo>
                    <a:lnTo>
                      <a:pt x="2324" y="1783"/>
                    </a:lnTo>
                    <a:lnTo>
                      <a:pt x="2322" y="1783"/>
                    </a:lnTo>
                    <a:lnTo>
                      <a:pt x="2322" y="1769"/>
                    </a:lnTo>
                    <a:lnTo>
                      <a:pt x="2322" y="1762"/>
                    </a:lnTo>
                    <a:lnTo>
                      <a:pt x="2324" y="1757"/>
                    </a:lnTo>
                    <a:lnTo>
                      <a:pt x="2325" y="1755"/>
                    </a:lnTo>
                    <a:lnTo>
                      <a:pt x="2325" y="1749"/>
                    </a:lnTo>
                    <a:lnTo>
                      <a:pt x="2329" y="1743"/>
                    </a:lnTo>
                    <a:lnTo>
                      <a:pt x="2331" y="1737"/>
                    </a:lnTo>
                    <a:lnTo>
                      <a:pt x="2334" y="1733"/>
                    </a:lnTo>
                    <a:lnTo>
                      <a:pt x="2336" y="1730"/>
                    </a:lnTo>
                    <a:lnTo>
                      <a:pt x="2339" y="1728"/>
                    </a:lnTo>
                    <a:lnTo>
                      <a:pt x="2339" y="1723"/>
                    </a:lnTo>
                    <a:lnTo>
                      <a:pt x="2341" y="1720"/>
                    </a:lnTo>
                    <a:lnTo>
                      <a:pt x="2339" y="1718"/>
                    </a:lnTo>
                    <a:lnTo>
                      <a:pt x="2337" y="1718"/>
                    </a:lnTo>
                    <a:lnTo>
                      <a:pt x="2334" y="1714"/>
                    </a:lnTo>
                    <a:lnTo>
                      <a:pt x="2334" y="1711"/>
                    </a:lnTo>
                    <a:lnTo>
                      <a:pt x="2336" y="1708"/>
                    </a:lnTo>
                    <a:lnTo>
                      <a:pt x="2336" y="1706"/>
                    </a:lnTo>
                    <a:lnTo>
                      <a:pt x="2336" y="1699"/>
                    </a:lnTo>
                    <a:lnTo>
                      <a:pt x="2332" y="1697"/>
                    </a:lnTo>
                    <a:lnTo>
                      <a:pt x="2329" y="1692"/>
                    </a:lnTo>
                    <a:lnTo>
                      <a:pt x="2329" y="1691"/>
                    </a:lnTo>
                    <a:lnTo>
                      <a:pt x="2329" y="1691"/>
                    </a:lnTo>
                    <a:lnTo>
                      <a:pt x="2334" y="1694"/>
                    </a:lnTo>
                    <a:lnTo>
                      <a:pt x="2337" y="1691"/>
                    </a:lnTo>
                    <a:lnTo>
                      <a:pt x="2339" y="1689"/>
                    </a:lnTo>
                    <a:lnTo>
                      <a:pt x="2339" y="1686"/>
                    </a:lnTo>
                    <a:lnTo>
                      <a:pt x="2336" y="1684"/>
                    </a:lnTo>
                    <a:lnTo>
                      <a:pt x="2332" y="1680"/>
                    </a:lnTo>
                    <a:lnTo>
                      <a:pt x="2331" y="1679"/>
                    </a:lnTo>
                    <a:lnTo>
                      <a:pt x="2325" y="1675"/>
                    </a:lnTo>
                    <a:lnTo>
                      <a:pt x="2319" y="1668"/>
                    </a:lnTo>
                    <a:lnTo>
                      <a:pt x="2317" y="1662"/>
                    </a:lnTo>
                    <a:lnTo>
                      <a:pt x="2315" y="1660"/>
                    </a:lnTo>
                    <a:lnTo>
                      <a:pt x="2310" y="1655"/>
                    </a:lnTo>
                    <a:lnTo>
                      <a:pt x="2308" y="1653"/>
                    </a:lnTo>
                    <a:lnTo>
                      <a:pt x="2307" y="1653"/>
                    </a:lnTo>
                    <a:lnTo>
                      <a:pt x="2300" y="1657"/>
                    </a:lnTo>
                    <a:lnTo>
                      <a:pt x="2295" y="1655"/>
                    </a:lnTo>
                    <a:lnTo>
                      <a:pt x="2288" y="1651"/>
                    </a:lnTo>
                    <a:lnTo>
                      <a:pt x="2286" y="1653"/>
                    </a:lnTo>
                    <a:lnTo>
                      <a:pt x="2288" y="1655"/>
                    </a:lnTo>
                    <a:lnTo>
                      <a:pt x="2288" y="1657"/>
                    </a:lnTo>
                    <a:lnTo>
                      <a:pt x="2288" y="1660"/>
                    </a:lnTo>
                    <a:lnTo>
                      <a:pt x="2288" y="1667"/>
                    </a:lnTo>
                    <a:lnTo>
                      <a:pt x="2286" y="1670"/>
                    </a:lnTo>
                    <a:lnTo>
                      <a:pt x="2283" y="1675"/>
                    </a:lnTo>
                    <a:lnTo>
                      <a:pt x="2283" y="1677"/>
                    </a:lnTo>
                    <a:lnTo>
                      <a:pt x="2279" y="1677"/>
                    </a:lnTo>
                    <a:lnTo>
                      <a:pt x="2279" y="1677"/>
                    </a:lnTo>
                    <a:lnTo>
                      <a:pt x="2279" y="1675"/>
                    </a:lnTo>
                    <a:lnTo>
                      <a:pt x="2281" y="1672"/>
                    </a:lnTo>
                    <a:lnTo>
                      <a:pt x="2284" y="1668"/>
                    </a:lnTo>
                    <a:lnTo>
                      <a:pt x="2284" y="1663"/>
                    </a:lnTo>
                    <a:lnTo>
                      <a:pt x="2284" y="1663"/>
                    </a:lnTo>
                    <a:lnTo>
                      <a:pt x="2283" y="1663"/>
                    </a:lnTo>
                    <a:lnTo>
                      <a:pt x="2281" y="1665"/>
                    </a:lnTo>
                    <a:lnTo>
                      <a:pt x="2279" y="1670"/>
                    </a:lnTo>
                    <a:lnTo>
                      <a:pt x="2272" y="1675"/>
                    </a:lnTo>
                    <a:lnTo>
                      <a:pt x="2269" y="1677"/>
                    </a:lnTo>
                    <a:lnTo>
                      <a:pt x="2260" y="1677"/>
                    </a:lnTo>
                    <a:lnTo>
                      <a:pt x="2259" y="1677"/>
                    </a:lnTo>
                    <a:lnTo>
                      <a:pt x="2259" y="1675"/>
                    </a:lnTo>
                    <a:lnTo>
                      <a:pt x="2260" y="1674"/>
                    </a:lnTo>
                    <a:lnTo>
                      <a:pt x="2264" y="1672"/>
                    </a:lnTo>
                    <a:lnTo>
                      <a:pt x="2267" y="1667"/>
                    </a:lnTo>
                    <a:lnTo>
                      <a:pt x="2269" y="1665"/>
                    </a:lnTo>
                    <a:lnTo>
                      <a:pt x="2271" y="1663"/>
                    </a:lnTo>
                    <a:lnTo>
                      <a:pt x="2265" y="1663"/>
                    </a:lnTo>
                    <a:lnTo>
                      <a:pt x="2264" y="1662"/>
                    </a:lnTo>
                    <a:lnTo>
                      <a:pt x="2260" y="1658"/>
                    </a:lnTo>
                    <a:lnTo>
                      <a:pt x="2262" y="1658"/>
                    </a:lnTo>
                    <a:lnTo>
                      <a:pt x="2264" y="1658"/>
                    </a:lnTo>
                    <a:lnTo>
                      <a:pt x="2264" y="1657"/>
                    </a:lnTo>
                    <a:lnTo>
                      <a:pt x="2267" y="1653"/>
                    </a:lnTo>
                    <a:lnTo>
                      <a:pt x="2264" y="1653"/>
                    </a:lnTo>
                    <a:lnTo>
                      <a:pt x="2262" y="1653"/>
                    </a:lnTo>
                    <a:lnTo>
                      <a:pt x="2257" y="1657"/>
                    </a:lnTo>
                    <a:lnTo>
                      <a:pt x="2257" y="1658"/>
                    </a:lnTo>
                    <a:lnTo>
                      <a:pt x="2257" y="1660"/>
                    </a:lnTo>
                    <a:lnTo>
                      <a:pt x="2259" y="1662"/>
                    </a:lnTo>
                    <a:lnTo>
                      <a:pt x="2257" y="1668"/>
                    </a:lnTo>
                    <a:lnTo>
                      <a:pt x="2255" y="1667"/>
                    </a:lnTo>
                    <a:lnTo>
                      <a:pt x="2252" y="1667"/>
                    </a:lnTo>
                    <a:lnTo>
                      <a:pt x="2250" y="1668"/>
                    </a:lnTo>
                    <a:lnTo>
                      <a:pt x="2248" y="1668"/>
                    </a:lnTo>
                    <a:lnTo>
                      <a:pt x="2248" y="1665"/>
                    </a:lnTo>
                    <a:lnTo>
                      <a:pt x="2248" y="1660"/>
                    </a:lnTo>
                    <a:lnTo>
                      <a:pt x="2250" y="1650"/>
                    </a:lnTo>
                    <a:lnTo>
                      <a:pt x="2250" y="1648"/>
                    </a:lnTo>
                    <a:lnTo>
                      <a:pt x="2252" y="1643"/>
                    </a:lnTo>
                    <a:lnTo>
                      <a:pt x="2250" y="1641"/>
                    </a:lnTo>
                    <a:lnTo>
                      <a:pt x="2248" y="1641"/>
                    </a:lnTo>
                    <a:lnTo>
                      <a:pt x="2247" y="1641"/>
                    </a:lnTo>
                    <a:lnTo>
                      <a:pt x="2240" y="1641"/>
                    </a:lnTo>
                    <a:lnTo>
                      <a:pt x="2233" y="1643"/>
                    </a:lnTo>
                    <a:lnTo>
                      <a:pt x="2224" y="1639"/>
                    </a:lnTo>
                    <a:lnTo>
                      <a:pt x="2223" y="1639"/>
                    </a:lnTo>
                    <a:lnTo>
                      <a:pt x="2221" y="1638"/>
                    </a:lnTo>
                    <a:lnTo>
                      <a:pt x="2219" y="1634"/>
                    </a:lnTo>
                    <a:lnTo>
                      <a:pt x="2221" y="1633"/>
                    </a:lnTo>
                    <a:lnTo>
                      <a:pt x="2221" y="1631"/>
                    </a:lnTo>
                    <a:lnTo>
                      <a:pt x="2226" y="1626"/>
                    </a:lnTo>
                    <a:lnTo>
                      <a:pt x="2230" y="1624"/>
                    </a:lnTo>
                    <a:lnTo>
                      <a:pt x="2238" y="1617"/>
                    </a:lnTo>
                    <a:lnTo>
                      <a:pt x="2242" y="1612"/>
                    </a:lnTo>
                    <a:lnTo>
                      <a:pt x="2243" y="1610"/>
                    </a:lnTo>
                    <a:lnTo>
                      <a:pt x="2250" y="1605"/>
                    </a:lnTo>
                    <a:lnTo>
                      <a:pt x="2255" y="1602"/>
                    </a:lnTo>
                    <a:lnTo>
                      <a:pt x="2259" y="1599"/>
                    </a:lnTo>
                    <a:lnTo>
                      <a:pt x="2262" y="1597"/>
                    </a:lnTo>
                    <a:lnTo>
                      <a:pt x="2265" y="1592"/>
                    </a:lnTo>
                    <a:lnTo>
                      <a:pt x="2267" y="1590"/>
                    </a:lnTo>
                    <a:lnTo>
                      <a:pt x="2276" y="1580"/>
                    </a:lnTo>
                    <a:lnTo>
                      <a:pt x="2276" y="1578"/>
                    </a:lnTo>
                    <a:lnTo>
                      <a:pt x="2277" y="1575"/>
                    </a:lnTo>
                    <a:lnTo>
                      <a:pt x="2277" y="1573"/>
                    </a:lnTo>
                    <a:lnTo>
                      <a:pt x="2286" y="1563"/>
                    </a:lnTo>
                    <a:lnTo>
                      <a:pt x="2293" y="1558"/>
                    </a:lnTo>
                    <a:lnTo>
                      <a:pt x="2296" y="1551"/>
                    </a:lnTo>
                    <a:lnTo>
                      <a:pt x="2301" y="1549"/>
                    </a:lnTo>
                    <a:lnTo>
                      <a:pt x="2303" y="1547"/>
                    </a:lnTo>
                    <a:lnTo>
                      <a:pt x="2305" y="1544"/>
                    </a:lnTo>
                    <a:lnTo>
                      <a:pt x="2308" y="1542"/>
                    </a:lnTo>
                    <a:lnTo>
                      <a:pt x="2310" y="1541"/>
                    </a:lnTo>
                    <a:lnTo>
                      <a:pt x="2312" y="1537"/>
                    </a:lnTo>
                    <a:lnTo>
                      <a:pt x="2320" y="1532"/>
                    </a:lnTo>
                    <a:lnTo>
                      <a:pt x="2322" y="1530"/>
                    </a:lnTo>
                    <a:lnTo>
                      <a:pt x="2325" y="1518"/>
                    </a:lnTo>
                    <a:lnTo>
                      <a:pt x="2327" y="1515"/>
                    </a:lnTo>
                    <a:lnTo>
                      <a:pt x="2331" y="1510"/>
                    </a:lnTo>
                    <a:lnTo>
                      <a:pt x="2337" y="1507"/>
                    </a:lnTo>
                    <a:lnTo>
                      <a:pt x="2342" y="1501"/>
                    </a:lnTo>
                    <a:lnTo>
                      <a:pt x="2346" y="1498"/>
                    </a:lnTo>
                    <a:lnTo>
                      <a:pt x="2351" y="1489"/>
                    </a:lnTo>
                    <a:lnTo>
                      <a:pt x="2356" y="1483"/>
                    </a:lnTo>
                    <a:lnTo>
                      <a:pt x="2361" y="1479"/>
                    </a:lnTo>
                    <a:lnTo>
                      <a:pt x="2373" y="1474"/>
                    </a:lnTo>
                    <a:lnTo>
                      <a:pt x="2380" y="1476"/>
                    </a:lnTo>
                    <a:lnTo>
                      <a:pt x="2387" y="1474"/>
                    </a:lnTo>
                    <a:lnTo>
                      <a:pt x="2390" y="1474"/>
                    </a:lnTo>
                    <a:lnTo>
                      <a:pt x="2399" y="1474"/>
                    </a:lnTo>
                    <a:lnTo>
                      <a:pt x="2419" y="1474"/>
                    </a:lnTo>
                    <a:lnTo>
                      <a:pt x="2423" y="1474"/>
                    </a:lnTo>
                    <a:lnTo>
                      <a:pt x="2425" y="1476"/>
                    </a:lnTo>
                    <a:lnTo>
                      <a:pt x="2426" y="1481"/>
                    </a:lnTo>
                    <a:lnTo>
                      <a:pt x="2428" y="1483"/>
                    </a:lnTo>
                    <a:lnTo>
                      <a:pt x="2433" y="1481"/>
                    </a:lnTo>
                    <a:lnTo>
                      <a:pt x="2437" y="1472"/>
                    </a:lnTo>
                    <a:lnTo>
                      <a:pt x="2438" y="1472"/>
                    </a:lnTo>
                    <a:lnTo>
                      <a:pt x="2443" y="1474"/>
                    </a:lnTo>
                    <a:lnTo>
                      <a:pt x="2447" y="1476"/>
                    </a:lnTo>
                    <a:lnTo>
                      <a:pt x="2457" y="1479"/>
                    </a:lnTo>
                    <a:lnTo>
                      <a:pt x="2459" y="1478"/>
                    </a:lnTo>
                    <a:lnTo>
                      <a:pt x="2464" y="1474"/>
                    </a:lnTo>
                    <a:lnTo>
                      <a:pt x="2471" y="1472"/>
                    </a:lnTo>
                    <a:lnTo>
                      <a:pt x="2474" y="1479"/>
                    </a:lnTo>
                    <a:lnTo>
                      <a:pt x="2479" y="1479"/>
                    </a:lnTo>
                    <a:lnTo>
                      <a:pt x="2483" y="1478"/>
                    </a:lnTo>
                    <a:lnTo>
                      <a:pt x="2485" y="1474"/>
                    </a:lnTo>
                    <a:lnTo>
                      <a:pt x="2483" y="1474"/>
                    </a:lnTo>
                    <a:lnTo>
                      <a:pt x="2479" y="1474"/>
                    </a:lnTo>
                    <a:lnTo>
                      <a:pt x="2479" y="1472"/>
                    </a:lnTo>
                    <a:lnTo>
                      <a:pt x="2481" y="1469"/>
                    </a:lnTo>
                    <a:lnTo>
                      <a:pt x="2483" y="1471"/>
                    </a:lnTo>
                    <a:lnTo>
                      <a:pt x="2488" y="1471"/>
                    </a:lnTo>
                    <a:lnTo>
                      <a:pt x="2490" y="1471"/>
                    </a:lnTo>
                    <a:lnTo>
                      <a:pt x="2488" y="1469"/>
                    </a:lnTo>
                    <a:lnTo>
                      <a:pt x="2488" y="1467"/>
                    </a:lnTo>
                    <a:lnTo>
                      <a:pt x="2486" y="1466"/>
                    </a:lnTo>
                    <a:lnTo>
                      <a:pt x="2490" y="1462"/>
                    </a:lnTo>
                    <a:lnTo>
                      <a:pt x="2493" y="1460"/>
                    </a:lnTo>
                    <a:lnTo>
                      <a:pt x="2496" y="1460"/>
                    </a:lnTo>
                    <a:lnTo>
                      <a:pt x="2508" y="1464"/>
                    </a:lnTo>
                    <a:lnTo>
                      <a:pt x="2510" y="1466"/>
                    </a:lnTo>
                    <a:lnTo>
                      <a:pt x="2514" y="1467"/>
                    </a:lnTo>
                    <a:lnTo>
                      <a:pt x="2517" y="1467"/>
                    </a:lnTo>
                    <a:lnTo>
                      <a:pt x="2514" y="1469"/>
                    </a:lnTo>
                    <a:lnTo>
                      <a:pt x="2514" y="1471"/>
                    </a:lnTo>
                    <a:lnTo>
                      <a:pt x="2515" y="1469"/>
                    </a:lnTo>
                    <a:lnTo>
                      <a:pt x="2519" y="1471"/>
                    </a:lnTo>
                    <a:lnTo>
                      <a:pt x="2520" y="1471"/>
                    </a:lnTo>
                    <a:lnTo>
                      <a:pt x="2520" y="1471"/>
                    </a:lnTo>
                    <a:lnTo>
                      <a:pt x="2522" y="1469"/>
                    </a:lnTo>
                    <a:lnTo>
                      <a:pt x="2522" y="1467"/>
                    </a:lnTo>
                    <a:lnTo>
                      <a:pt x="2524" y="1467"/>
                    </a:lnTo>
                    <a:lnTo>
                      <a:pt x="2527" y="1467"/>
                    </a:lnTo>
                    <a:lnTo>
                      <a:pt x="2531" y="1467"/>
                    </a:lnTo>
                    <a:lnTo>
                      <a:pt x="2532" y="1469"/>
                    </a:lnTo>
                    <a:lnTo>
                      <a:pt x="2539" y="1478"/>
                    </a:lnTo>
                    <a:lnTo>
                      <a:pt x="2541" y="1478"/>
                    </a:lnTo>
                    <a:lnTo>
                      <a:pt x="2544" y="1478"/>
                    </a:lnTo>
                    <a:lnTo>
                      <a:pt x="2546" y="1478"/>
                    </a:lnTo>
                    <a:lnTo>
                      <a:pt x="2548" y="1481"/>
                    </a:lnTo>
                    <a:lnTo>
                      <a:pt x="2543" y="1483"/>
                    </a:lnTo>
                    <a:lnTo>
                      <a:pt x="2538" y="1483"/>
                    </a:lnTo>
                    <a:lnTo>
                      <a:pt x="2532" y="1483"/>
                    </a:lnTo>
                    <a:lnTo>
                      <a:pt x="2526" y="1486"/>
                    </a:lnTo>
                    <a:lnTo>
                      <a:pt x="2529" y="1493"/>
                    </a:lnTo>
                    <a:lnTo>
                      <a:pt x="2538" y="1493"/>
                    </a:lnTo>
                    <a:lnTo>
                      <a:pt x="2544" y="1493"/>
                    </a:lnTo>
                    <a:lnTo>
                      <a:pt x="2546" y="1489"/>
                    </a:lnTo>
                    <a:lnTo>
                      <a:pt x="2548" y="1488"/>
                    </a:lnTo>
                    <a:lnTo>
                      <a:pt x="2550" y="1488"/>
                    </a:lnTo>
                    <a:lnTo>
                      <a:pt x="2553" y="1491"/>
                    </a:lnTo>
                    <a:lnTo>
                      <a:pt x="2558" y="1491"/>
                    </a:lnTo>
                    <a:lnTo>
                      <a:pt x="2560" y="1491"/>
                    </a:lnTo>
                    <a:lnTo>
                      <a:pt x="2563" y="1486"/>
                    </a:lnTo>
                    <a:lnTo>
                      <a:pt x="2565" y="1486"/>
                    </a:lnTo>
                    <a:lnTo>
                      <a:pt x="2567" y="1486"/>
                    </a:lnTo>
                    <a:lnTo>
                      <a:pt x="2568" y="1481"/>
                    </a:lnTo>
                    <a:lnTo>
                      <a:pt x="2575" y="1481"/>
                    </a:lnTo>
                    <a:lnTo>
                      <a:pt x="2579" y="1484"/>
                    </a:lnTo>
                    <a:lnTo>
                      <a:pt x="2580" y="1486"/>
                    </a:lnTo>
                    <a:lnTo>
                      <a:pt x="2585" y="1484"/>
                    </a:lnTo>
                    <a:lnTo>
                      <a:pt x="2589" y="1481"/>
                    </a:lnTo>
                    <a:lnTo>
                      <a:pt x="2589" y="1481"/>
                    </a:lnTo>
                    <a:lnTo>
                      <a:pt x="2594" y="1483"/>
                    </a:lnTo>
                    <a:lnTo>
                      <a:pt x="2597" y="1481"/>
                    </a:lnTo>
                    <a:lnTo>
                      <a:pt x="2601" y="1481"/>
                    </a:lnTo>
                    <a:lnTo>
                      <a:pt x="2603" y="1481"/>
                    </a:lnTo>
                    <a:lnTo>
                      <a:pt x="2603" y="1479"/>
                    </a:lnTo>
                    <a:lnTo>
                      <a:pt x="2603" y="1476"/>
                    </a:lnTo>
                    <a:lnTo>
                      <a:pt x="2599" y="1472"/>
                    </a:lnTo>
                    <a:lnTo>
                      <a:pt x="2592" y="1469"/>
                    </a:lnTo>
                    <a:lnTo>
                      <a:pt x="2587" y="1471"/>
                    </a:lnTo>
                    <a:lnTo>
                      <a:pt x="2585" y="1471"/>
                    </a:lnTo>
                    <a:lnTo>
                      <a:pt x="2585" y="1471"/>
                    </a:lnTo>
                    <a:lnTo>
                      <a:pt x="2584" y="1469"/>
                    </a:lnTo>
                    <a:lnTo>
                      <a:pt x="2585" y="1466"/>
                    </a:lnTo>
                    <a:lnTo>
                      <a:pt x="2585" y="1464"/>
                    </a:lnTo>
                    <a:lnTo>
                      <a:pt x="2585" y="1462"/>
                    </a:lnTo>
                    <a:lnTo>
                      <a:pt x="2587" y="1457"/>
                    </a:lnTo>
                    <a:lnTo>
                      <a:pt x="2589" y="1455"/>
                    </a:lnTo>
                    <a:lnTo>
                      <a:pt x="2589" y="1455"/>
                    </a:lnTo>
                    <a:lnTo>
                      <a:pt x="2592" y="1447"/>
                    </a:lnTo>
                    <a:lnTo>
                      <a:pt x="2599" y="1437"/>
                    </a:lnTo>
                    <a:lnTo>
                      <a:pt x="2608" y="1430"/>
                    </a:lnTo>
                    <a:lnTo>
                      <a:pt x="2615" y="1425"/>
                    </a:lnTo>
                    <a:lnTo>
                      <a:pt x="2616" y="1421"/>
                    </a:lnTo>
                    <a:lnTo>
                      <a:pt x="2620" y="1413"/>
                    </a:lnTo>
                    <a:lnTo>
                      <a:pt x="2627" y="1406"/>
                    </a:lnTo>
                    <a:lnTo>
                      <a:pt x="2628" y="1404"/>
                    </a:lnTo>
                    <a:lnTo>
                      <a:pt x="2632" y="1401"/>
                    </a:lnTo>
                    <a:lnTo>
                      <a:pt x="2632" y="1394"/>
                    </a:lnTo>
                    <a:lnTo>
                      <a:pt x="2635" y="1391"/>
                    </a:lnTo>
                    <a:lnTo>
                      <a:pt x="2637" y="1391"/>
                    </a:lnTo>
                    <a:lnTo>
                      <a:pt x="2640" y="1385"/>
                    </a:lnTo>
                    <a:lnTo>
                      <a:pt x="2645" y="1382"/>
                    </a:lnTo>
                    <a:lnTo>
                      <a:pt x="2647" y="1380"/>
                    </a:lnTo>
                    <a:lnTo>
                      <a:pt x="2654" y="1380"/>
                    </a:lnTo>
                    <a:lnTo>
                      <a:pt x="2659" y="1382"/>
                    </a:lnTo>
                    <a:lnTo>
                      <a:pt x="2661" y="1382"/>
                    </a:lnTo>
                    <a:lnTo>
                      <a:pt x="2664" y="1379"/>
                    </a:lnTo>
                    <a:lnTo>
                      <a:pt x="2668" y="1380"/>
                    </a:lnTo>
                    <a:lnTo>
                      <a:pt x="2674" y="1379"/>
                    </a:lnTo>
                    <a:lnTo>
                      <a:pt x="2678" y="1375"/>
                    </a:lnTo>
                    <a:lnTo>
                      <a:pt x="2681" y="1375"/>
                    </a:lnTo>
                    <a:lnTo>
                      <a:pt x="2683" y="1375"/>
                    </a:lnTo>
                    <a:lnTo>
                      <a:pt x="2685" y="1380"/>
                    </a:lnTo>
                    <a:lnTo>
                      <a:pt x="2686" y="1380"/>
                    </a:lnTo>
                    <a:lnTo>
                      <a:pt x="2688" y="1384"/>
                    </a:lnTo>
                    <a:lnTo>
                      <a:pt x="2692" y="1382"/>
                    </a:lnTo>
                    <a:lnTo>
                      <a:pt x="2700" y="1377"/>
                    </a:lnTo>
                    <a:lnTo>
                      <a:pt x="2700" y="1377"/>
                    </a:lnTo>
                    <a:lnTo>
                      <a:pt x="2702" y="1377"/>
                    </a:lnTo>
                    <a:lnTo>
                      <a:pt x="2702" y="1379"/>
                    </a:lnTo>
                    <a:lnTo>
                      <a:pt x="2702" y="1380"/>
                    </a:lnTo>
                    <a:lnTo>
                      <a:pt x="2700" y="1387"/>
                    </a:lnTo>
                    <a:lnTo>
                      <a:pt x="2700" y="1391"/>
                    </a:lnTo>
                    <a:lnTo>
                      <a:pt x="2695" y="1399"/>
                    </a:lnTo>
                    <a:lnTo>
                      <a:pt x="2693" y="1401"/>
                    </a:lnTo>
                    <a:lnTo>
                      <a:pt x="2695" y="1403"/>
                    </a:lnTo>
                    <a:lnTo>
                      <a:pt x="2695" y="1408"/>
                    </a:lnTo>
                    <a:lnTo>
                      <a:pt x="2693" y="1411"/>
                    </a:lnTo>
                    <a:lnTo>
                      <a:pt x="2692" y="1414"/>
                    </a:lnTo>
                    <a:lnTo>
                      <a:pt x="2693" y="1414"/>
                    </a:lnTo>
                    <a:lnTo>
                      <a:pt x="2697" y="1413"/>
                    </a:lnTo>
                    <a:lnTo>
                      <a:pt x="2700" y="1411"/>
                    </a:lnTo>
                    <a:lnTo>
                      <a:pt x="2702" y="1411"/>
                    </a:lnTo>
                    <a:lnTo>
                      <a:pt x="2704" y="1411"/>
                    </a:lnTo>
                    <a:lnTo>
                      <a:pt x="2700" y="1420"/>
                    </a:lnTo>
                    <a:lnTo>
                      <a:pt x="2700" y="1423"/>
                    </a:lnTo>
                    <a:lnTo>
                      <a:pt x="2700" y="1425"/>
                    </a:lnTo>
                    <a:lnTo>
                      <a:pt x="2700" y="1426"/>
                    </a:lnTo>
                    <a:lnTo>
                      <a:pt x="2702" y="1425"/>
                    </a:lnTo>
                    <a:lnTo>
                      <a:pt x="2704" y="1423"/>
                    </a:lnTo>
                    <a:lnTo>
                      <a:pt x="2705" y="1423"/>
                    </a:lnTo>
                    <a:lnTo>
                      <a:pt x="2710" y="1421"/>
                    </a:lnTo>
                    <a:lnTo>
                      <a:pt x="2714" y="1416"/>
                    </a:lnTo>
                    <a:lnTo>
                      <a:pt x="2716" y="1414"/>
                    </a:lnTo>
                    <a:lnTo>
                      <a:pt x="2738" y="1391"/>
                    </a:lnTo>
                    <a:lnTo>
                      <a:pt x="2743" y="1385"/>
                    </a:lnTo>
                    <a:lnTo>
                      <a:pt x="2745" y="1385"/>
                    </a:lnTo>
                    <a:lnTo>
                      <a:pt x="2746" y="1387"/>
                    </a:lnTo>
                    <a:lnTo>
                      <a:pt x="2748" y="1387"/>
                    </a:lnTo>
                    <a:lnTo>
                      <a:pt x="2748" y="1384"/>
                    </a:lnTo>
                    <a:lnTo>
                      <a:pt x="2750" y="1384"/>
                    </a:lnTo>
                    <a:lnTo>
                      <a:pt x="2751" y="1384"/>
                    </a:lnTo>
                    <a:lnTo>
                      <a:pt x="2753" y="1389"/>
                    </a:lnTo>
                    <a:lnTo>
                      <a:pt x="2753" y="1391"/>
                    </a:lnTo>
                    <a:lnTo>
                      <a:pt x="2755" y="1391"/>
                    </a:lnTo>
                    <a:lnTo>
                      <a:pt x="2755" y="1389"/>
                    </a:lnTo>
                    <a:lnTo>
                      <a:pt x="2757" y="1387"/>
                    </a:lnTo>
                    <a:lnTo>
                      <a:pt x="2758" y="1387"/>
                    </a:lnTo>
                    <a:lnTo>
                      <a:pt x="2758" y="1384"/>
                    </a:lnTo>
                    <a:lnTo>
                      <a:pt x="2758" y="1384"/>
                    </a:lnTo>
                    <a:lnTo>
                      <a:pt x="2753" y="1380"/>
                    </a:lnTo>
                    <a:lnTo>
                      <a:pt x="2755" y="1377"/>
                    </a:lnTo>
                    <a:lnTo>
                      <a:pt x="2757" y="1370"/>
                    </a:lnTo>
                    <a:lnTo>
                      <a:pt x="2757" y="1367"/>
                    </a:lnTo>
                    <a:lnTo>
                      <a:pt x="2757" y="1362"/>
                    </a:lnTo>
                    <a:lnTo>
                      <a:pt x="2758" y="1360"/>
                    </a:lnTo>
                    <a:lnTo>
                      <a:pt x="2758" y="1358"/>
                    </a:lnTo>
                    <a:lnTo>
                      <a:pt x="2760" y="1357"/>
                    </a:lnTo>
                    <a:lnTo>
                      <a:pt x="2758" y="1353"/>
                    </a:lnTo>
                    <a:lnTo>
                      <a:pt x="2760" y="1351"/>
                    </a:lnTo>
                    <a:lnTo>
                      <a:pt x="2760" y="1350"/>
                    </a:lnTo>
                    <a:lnTo>
                      <a:pt x="2777" y="1343"/>
                    </a:lnTo>
                    <a:lnTo>
                      <a:pt x="2781" y="1343"/>
                    </a:lnTo>
                    <a:lnTo>
                      <a:pt x="2784" y="1345"/>
                    </a:lnTo>
                    <a:lnTo>
                      <a:pt x="2787" y="1348"/>
                    </a:lnTo>
                    <a:lnTo>
                      <a:pt x="2793" y="1351"/>
                    </a:lnTo>
                    <a:lnTo>
                      <a:pt x="2799" y="1351"/>
                    </a:lnTo>
                    <a:lnTo>
                      <a:pt x="2801" y="1353"/>
                    </a:lnTo>
                    <a:lnTo>
                      <a:pt x="2798" y="1353"/>
                    </a:lnTo>
                    <a:lnTo>
                      <a:pt x="2796" y="1353"/>
                    </a:lnTo>
                    <a:lnTo>
                      <a:pt x="2796" y="1355"/>
                    </a:lnTo>
                    <a:lnTo>
                      <a:pt x="2796" y="1357"/>
                    </a:lnTo>
                    <a:lnTo>
                      <a:pt x="2794" y="1355"/>
                    </a:lnTo>
                    <a:lnTo>
                      <a:pt x="2791" y="1355"/>
                    </a:lnTo>
                    <a:lnTo>
                      <a:pt x="2786" y="1353"/>
                    </a:lnTo>
                    <a:lnTo>
                      <a:pt x="2784" y="1353"/>
                    </a:lnTo>
                    <a:lnTo>
                      <a:pt x="2779" y="1358"/>
                    </a:lnTo>
                    <a:lnTo>
                      <a:pt x="2777" y="1360"/>
                    </a:lnTo>
                    <a:lnTo>
                      <a:pt x="2774" y="1370"/>
                    </a:lnTo>
                    <a:lnTo>
                      <a:pt x="2774" y="1377"/>
                    </a:lnTo>
                    <a:lnTo>
                      <a:pt x="2774" y="1384"/>
                    </a:lnTo>
                    <a:lnTo>
                      <a:pt x="2770" y="1387"/>
                    </a:lnTo>
                    <a:lnTo>
                      <a:pt x="2770" y="1391"/>
                    </a:lnTo>
                    <a:lnTo>
                      <a:pt x="2769" y="1394"/>
                    </a:lnTo>
                    <a:lnTo>
                      <a:pt x="2772" y="1396"/>
                    </a:lnTo>
                    <a:lnTo>
                      <a:pt x="2774" y="1397"/>
                    </a:lnTo>
                    <a:lnTo>
                      <a:pt x="2774" y="1399"/>
                    </a:lnTo>
                    <a:lnTo>
                      <a:pt x="2770" y="1403"/>
                    </a:lnTo>
                    <a:lnTo>
                      <a:pt x="2765" y="1408"/>
                    </a:lnTo>
                    <a:lnTo>
                      <a:pt x="2765" y="1409"/>
                    </a:lnTo>
                    <a:lnTo>
                      <a:pt x="2765" y="1411"/>
                    </a:lnTo>
                    <a:lnTo>
                      <a:pt x="2767" y="1416"/>
                    </a:lnTo>
                    <a:lnTo>
                      <a:pt x="2765" y="1418"/>
                    </a:lnTo>
                    <a:lnTo>
                      <a:pt x="2763" y="1418"/>
                    </a:lnTo>
                    <a:lnTo>
                      <a:pt x="2760" y="1420"/>
                    </a:lnTo>
                    <a:lnTo>
                      <a:pt x="2753" y="1421"/>
                    </a:lnTo>
                    <a:lnTo>
                      <a:pt x="2748" y="1426"/>
                    </a:lnTo>
                    <a:lnTo>
                      <a:pt x="2739" y="1430"/>
                    </a:lnTo>
                    <a:lnTo>
                      <a:pt x="2736" y="1433"/>
                    </a:lnTo>
                    <a:lnTo>
                      <a:pt x="2734" y="1435"/>
                    </a:lnTo>
                    <a:lnTo>
                      <a:pt x="2731" y="1442"/>
                    </a:lnTo>
                    <a:lnTo>
                      <a:pt x="2729" y="1445"/>
                    </a:lnTo>
                    <a:lnTo>
                      <a:pt x="2724" y="1450"/>
                    </a:lnTo>
                    <a:lnTo>
                      <a:pt x="2719" y="1457"/>
                    </a:lnTo>
                    <a:lnTo>
                      <a:pt x="2712" y="1466"/>
                    </a:lnTo>
                    <a:lnTo>
                      <a:pt x="2710" y="1466"/>
                    </a:lnTo>
                    <a:lnTo>
                      <a:pt x="2707" y="1469"/>
                    </a:lnTo>
                    <a:lnTo>
                      <a:pt x="2704" y="1474"/>
                    </a:lnTo>
                    <a:lnTo>
                      <a:pt x="2693" y="1484"/>
                    </a:lnTo>
                    <a:lnTo>
                      <a:pt x="2688" y="1496"/>
                    </a:lnTo>
                    <a:lnTo>
                      <a:pt x="2686" y="1500"/>
                    </a:lnTo>
                    <a:lnTo>
                      <a:pt x="2683" y="1503"/>
                    </a:lnTo>
                    <a:lnTo>
                      <a:pt x="2681" y="1507"/>
                    </a:lnTo>
                    <a:lnTo>
                      <a:pt x="2678" y="1510"/>
                    </a:lnTo>
                    <a:lnTo>
                      <a:pt x="2671" y="1515"/>
                    </a:lnTo>
                    <a:lnTo>
                      <a:pt x="2666" y="1520"/>
                    </a:lnTo>
                    <a:lnTo>
                      <a:pt x="2664" y="1522"/>
                    </a:lnTo>
                    <a:lnTo>
                      <a:pt x="2662" y="1525"/>
                    </a:lnTo>
                    <a:lnTo>
                      <a:pt x="2662" y="1525"/>
                    </a:lnTo>
                    <a:lnTo>
                      <a:pt x="2657" y="1525"/>
                    </a:lnTo>
                    <a:lnTo>
                      <a:pt x="2651" y="1525"/>
                    </a:lnTo>
                    <a:lnTo>
                      <a:pt x="2647" y="1532"/>
                    </a:lnTo>
                    <a:lnTo>
                      <a:pt x="2642" y="1534"/>
                    </a:lnTo>
                    <a:lnTo>
                      <a:pt x="2639" y="1532"/>
                    </a:lnTo>
                    <a:lnTo>
                      <a:pt x="2637" y="1532"/>
                    </a:lnTo>
                    <a:lnTo>
                      <a:pt x="2635" y="1534"/>
                    </a:lnTo>
                    <a:lnTo>
                      <a:pt x="2635" y="1534"/>
                    </a:lnTo>
                    <a:lnTo>
                      <a:pt x="2637" y="1537"/>
                    </a:lnTo>
                    <a:lnTo>
                      <a:pt x="2637" y="1539"/>
                    </a:lnTo>
                    <a:lnTo>
                      <a:pt x="2639" y="1541"/>
                    </a:lnTo>
                    <a:lnTo>
                      <a:pt x="2639" y="1544"/>
                    </a:lnTo>
                    <a:lnTo>
                      <a:pt x="2635" y="1551"/>
                    </a:lnTo>
                    <a:lnTo>
                      <a:pt x="2633" y="1556"/>
                    </a:lnTo>
                    <a:lnTo>
                      <a:pt x="2630" y="1559"/>
                    </a:lnTo>
                    <a:lnTo>
                      <a:pt x="2621" y="1568"/>
                    </a:lnTo>
                    <a:lnTo>
                      <a:pt x="2620" y="1570"/>
                    </a:lnTo>
                    <a:lnTo>
                      <a:pt x="2620" y="1571"/>
                    </a:lnTo>
                    <a:lnTo>
                      <a:pt x="2615" y="1593"/>
                    </a:lnTo>
                    <a:lnTo>
                      <a:pt x="2613" y="1602"/>
                    </a:lnTo>
                    <a:lnTo>
                      <a:pt x="2611" y="1617"/>
                    </a:lnTo>
                    <a:lnTo>
                      <a:pt x="2611" y="1622"/>
                    </a:lnTo>
                    <a:lnTo>
                      <a:pt x="2613" y="1634"/>
                    </a:lnTo>
                    <a:lnTo>
                      <a:pt x="2613" y="1645"/>
                    </a:lnTo>
                    <a:lnTo>
                      <a:pt x="2618" y="1665"/>
                    </a:lnTo>
                    <a:lnTo>
                      <a:pt x="2618" y="1670"/>
                    </a:lnTo>
                    <a:lnTo>
                      <a:pt x="2621" y="1694"/>
                    </a:lnTo>
                    <a:lnTo>
                      <a:pt x="2621" y="1699"/>
                    </a:lnTo>
                    <a:lnTo>
                      <a:pt x="2623" y="1703"/>
                    </a:lnTo>
                    <a:lnTo>
                      <a:pt x="2623" y="1706"/>
                    </a:lnTo>
                    <a:lnTo>
                      <a:pt x="2627" y="1709"/>
                    </a:lnTo>
                    <a:lnTo>
                      <a:pt x="2627" y="1714"/>
                    </a:lnTo>
                    <a:lnTo>
                      <a:pt x="2628" y="1728"/>
                    </a:lnTo>
                    <a:lnTo>
                      <a:pt x="2628" y="1742"/>
                    </a:lnTo>
                    <a:lnTo>
                      <a:pt x="2630" y="1745"/>
                    </a:lnTo>
                    <a:lnTo>
                      <a:pt x="2630" y="1747"/>
                    </a:lnTo>
                    <a:lnTo>
                      <a:pt x="2632" y="1749"/>
                    </a:lnTo>
                    <a:lnTo>
                      <a:pt x="2633" y="1752"/>
                    </a:lnTo>
                    <a:lnTo>
                      <a:pt x="2633" y="1755"/>
                    </a:lnTo>
                    <a:lnTo>
                      <a:pt x="2633" y="1757"/>
                    </a:lnTo>
                    <a:lnTo>
                      <a:pt x="2635" y="1755"/>
                    </a:lnTo>
                    <a:lnTo>
                      <a:pt x="2642" y="1750"/>
                    </a:lnTo>
                    <a:lnTo>
                      <a:pt x="2649" y="1743"/>
                    </a:lnTo>
                    <a:lnTo>
                      <a:pt x="2649" y="1742"/>
                    </a:lnTo>
                    <a:lnTo>
                      <a:pt x="2651" y="1740"/>
                    </a:lnTo>
                    <a:lnTo>
                      <a:pt x="2654" y="1738"/>
                    </a:lnTo>
                    <a:lnTo>
                      <a:pt x="2659" y="1732"/>
                    </a:lnTo>
                    <a:lnTo>
                      <a:pt x="2664" y="1723"/>
                    </a:lnTo>
                    <a:lnTo>
                      <a:pt x="2666" y="1716"/>
                    </a:lnTo>
                    <a:lnTo>
                      <a:pt x="2668" y="1713"/>
                    </a:lnTo>
                    <a:lnTo>
                      <a:pt x="2668" y="1711"/>
                    </a:lnTo>
                    <a:lnTo>
                      <a:pt x="2668" y="1706"/>
                    </a:lnTo>
                    <a:lnTo>
                      <a:pt x="2668" y="1704"/>
                    </a:lnTo>
                    <a:lnTo>
                      <a:pt x="2669" y="1697"/>
                    </a:lnTo>
                    <a:lnTo>
                      <a:pt x="2669" y="1697"/>
                    </a:lnTo>
                    <a:lnTo>
                      <a:pt x="2666" y="1696"/>
                    </a:lnTo>
                    <a:lnTo>
                      <a:pt x="2668" y="1692"/>
                    </a:lnTo>
                    <a:lnTo>
                      <a:pt x="2669" y="1692"/>
                    </a:lnTo>
                    <a:lnTo>
                      <a:pt x="2669" y="1694"/>
                    </a:lnTo>
                    <a:lnTo>
                      <a:pt x="2671" y="1696"/>
                    </a:lnTo>
                    <a:lnTo>
                      <a:pt x="2673" y="1697"/>
                    </a:lnTo>
                    <a:lnTo>
                      <a:pt x="2676" y="1692"/>
                    </a:lnTo>
                    <a:lnTo>
                      <a:pt x="2680" y="1691"/>
                    </a:lnTo>
                    <a:lnTo>
                      <a:pt x="2688" y="1687"/>
                    </a:lnTo>
                    <a:lnTo>
                      <a:pt x="2692" y="1687"/>
                    </a:lnTo>
                    <a:lnTo>
                      <a:pt x="2695" y="1691"/>
                    </a:lnTo>
                    <a:lnTo>
                      <a:pt x="2697" y="1691"/>
                    </a:lnTo>
                    <a:lnTo>
                      <a:pt x="2697" y="1686"/>
                    </a:lnTo>
                    <a:lnTo>
                      <a:pt x="2695" y="1682"/>
                    </a:lnTo>
                    <a:lnTo>
                      <a:pt x="2695" y="1680"/>
                    </a:lnTo>
                    <a:lnTo>
                      <a:pt x="2695" y="1677"/>
                    </a:lnTo>
                    <a:lnTo>
                      <a:pt x="2695" y="1674"/>
                    </a:lnTo>
                    <a:lnTo>
                      <a:pt x="2693" y="1672"/>
                    </a:lnTo>
                    <a:lnTo>
                      <a:pt x="2693" y="1668"/>
                    </a:lnTo>
                    <a:lnTo>
                      <a:pt x="2695" y="1662"/>
                    </a:lnTo>
                    <a:lnTo>
                      <a:pt x="2697" y="1658"/>
                    </a:lnTo>
                    <a:lnTo>
                      <a:pt x="2698" y="1657"/>
                    </a:lnTo>
                    <a:lnTo>
                      <a:pt x="2702" y="1653"/>
                    </a:lnTo>
                    <a:lnTo>
                      <a:pt x="2707" y="1648"/>
                    </a:lnTo>
                    <a:lnTo>
                      <a:pt x="2710" y="1645"/>
                    </a:lnTo>
                    <a:lnTo>
                      <a:pt x="2714" y="1643"/>
                    </a:lnTo>
                    <a:lnTo>
                      <a:pt x="2717" y="1643"/>
                    </a:lnTo>
                    <a:lnTo>
                      <a:pt x="2721" y="1645"/>
                    </a:lnTo>
                    <a:lnTo>
                      <a:pt x="2728" y="1645"/>
                    </a:lnTo>
                    <a:lnTo>
                      <a:pt x="2729" y="1645"/>
                    </a:lnTo>
                    <a:lnTo>
                      <a:pt x="2734" y="1639"/>
                    </a:lnTo>
                    <a:lnTo>
                      <a:pt x="2736" y="1638"/>
                    </a:lnTo>
                    <a:lnTo>
                      <a:pt x="2736" y="1633"/>
                    </a:lnTo>
                    <a:lnTo>
                      <a:pt x="2734" y="1629"/>
                    </a:lnTo>
                    <a:lnTo>
                      <a:pt x="2731" y="1624"/>
                    </a:lnTo>
                    <a:lnTo>
                      <a:pt x="2731" y="1622"/>
                    </a:lnTo>
                    <a:lnTo>
                      <a:pt x="2729" y="1617"/>
                    </a:lnTo>
                    <a:lnTo>
                      <a:pt x="2729" y="1612"/>
                    </a:lnTo>
                    <a:lnTo>
                      <a:pt x="2731" y="1607"/>
                    </a:lnTo>
                    <a:lnTo>
                      <a:pt x="2733" y="1600"/>
                    </a:lnTo>
                    <a:lnTo>
                      <a:pt x="2736" y="1592"/>
                    </a:lnTo>
                    <a:lnTo>
                      <a:pt x="2738" y="1592"/>
                    </a:lnTo>
                    <a:lnTo>
                      <a:pt x="2741" y="1588"/>
                    </a:lnTo>
                    <a:lnTo>
                      <a:pt x="2743" y="1587"/>
                    </a:lnTo>
                    <a:lnTo>
                      <a:pt x="2745" y="1587"/>
                    </a:lnTo>
                    <a:lnTo>
                      <a:pt x="2745" y="1582"/>
                    </a:lnTo>
                    <a:lnTo>
                      <a:pt x="2746" y="1580"/>
                    </a:lnTo>
                    <a:lnTo>
                      <a:pt x="2748" y="1578"/>
                    </a:lnTo>
                    <a:lnTo>
                      <a:pt x="2751" y="1580"/>
                    </a:lnTo>
                    <a:lnTo>
                      <a:pt x="2753" y="1578"/>
                    </a:lnTo>
                    <a:lnTo>
                      <a:pt x="2755" y="1578"/>
                    </a:lnTo>
                    <a:lnTo>
                      <a:pt x="2753" y="1580"/>
                    </a:lnTo>
                    <a:lnTo>
                      <a:pt x="2751" y="1582"/>
                    </a:lnTo>
                    <a:lnTo>
                      <a:pt x="2748" y="1585"/>
                    </a:lnTo>
                    <a:lnTo>
                      <a:pt x="2746" y="1588"/>
                    </a:lnTo>
                    <a:lnTo>
                      <a:pt x="2751" y="1593"/>
                    </a:lnTo>
                    <a:lnTo>
                      <a:pt x="2753" y="1595"/>
                    </a:lnTo>
                    <a:lnTo>
                      <a:pt x="2755" y="1593"/>
                    </a:lnTo>
                    <a:lnTo>
                      <a:pt x="2758" y="1590"/>
                    </a:lnTo>
                    <a:lnTo>
                      <a:pt x="2758" y="1590"/>
                    </a:lnTo>
                    <a:lnTo>
                      <a:pt x="2760" y="1588"/>
                    </a:lnTo>
                    <a:lnTo>
                      <a:pt x="2760" y="1580"/>
                    </a:lnTo>
                    <a:lnTo>
                      <a:pt x="2758" y="1576"/>
                    </a:lnTo>
                    <a:lnTo>
                      <a:pt x="2758" y="1571"/>
                    </a:lnTo>
                    <a:lnTo>
                      <a:pt x="2757" y="1571"/>
                    </a:lnTo>
                    <a:lnTo>
                      <a:pt x="2755" y="1570"/>
                    </a:lnTo>
                    <a:lnTo>
                      <a:pt x="2753" y="1571"/>
                    </a:lnTo>
                    <a:lnTo>
                      <a:pt x="2751" y="1570"/>
                    </a:lnTo>
                    <a:lnTo>
                      <a:pt x="2750" y="1568"/>
                    </a:lnTo>
                    <a:lnTo>
                      <a:pt x="2750" y="1564"/>
                    </a:lnTo>
                    <a:lnTo>
                      <a:pt x="2750" y="1559"/>
                    </a:lnTo>
                    <a:lnTo>
                      <a:pt x="2750" y="1558"/>
                    </a:lnTo>
                    <a:lnTo>
                      <a:pt x="2750" y="1553"/>
                    </a:lnTo>
                    <a:lnTo>
                      <a:pt x="2750" y="1551"/>
                    </a:lnTo>
                    <a:lnTo>
                      <a:pt x="2750" y="1547"/>
                    </a:lnTo>
                    <a:lnTo>
                      <a:pt x="2753" y="1544"/>
                    </a:lnTo>
                    <a:lnTo>
                      <a:pt x="2757" y="1541"/>
                    </a:lnTo>
                    <a:lnTo>
                      <a:pt x="2757" y="1539"/>
                    </a:lnTo>
                    <a:lnTo>
                      <a:pt x="2758" y="1537"/>
                    </a:lnTo>
                    <a:lnTo>
                      <a:pt x="2758" y="1532"/>
                    </a:lnTo>
                    <a:lnTo>
                      <a:pt x="2757" y="1530"/>
                    </a:lnTo>
                    <a:lnTo>
                      <a:pt x="2748" y="1527"/>
                    </a:lnTo>
                    <a:lnTo>
                      <a:pt x="2746" y="1527"/>
                    </a:lnTo>
                    <a:lnTo>
                      <a:pt x="2745" y="1529"/>
                    </a:lnTo>
                    <a:lnTo>
                      <a:pt x="2743" y="1534"/>
                    </a:lnTo>
                    <a:lnTo>
                      <a:pt x="2743" y="1535"/>
                    </a:lnTo>
                    <a:lnTo>
                      <a:pt x="2743" y="1534"/>
                    </a:lnTo>
                    <a:lnTo>
                      <a:pt x="2743" y="1534"/>
                    </a:lnTo>
                    <a:lnTo>
                      <a:pt x="2738" y="1532"/>
                    </a:lnTo>
                    <a:lnTo>
                      <a:pt x="2736" y="1530"/>
                    </a:lnTo>
                    <a:lnTo>
                      <a:pt x="2736" y="1529"/>
                    </a:lnTo>
                    <a:lnTo>
                      <a:pt x="2734" y="1525"/>
                    </a:lnTo>
                    <a:lnTo>
                      <a:pt x="2734" y="1522"/>
                    </a:lnTo>
                    <a:lnTo>
                      <a:pt x="2736" y="1515"/>
                    </a:lnTo>
                    <a:lnTo>
                      <a:pt x="2738" y="1510"/>
                    </a:lnTo>
                    <a:lnTo>
                      <a:pt x="2743" y="1500"/>
                    </a:lnTo>
                    <a:lnTo>
                      <a:pt x="2746" y="1496"/>
                    </a:lnTo>
                    <a:lnTo>
                      <a:pt x="2751" y="1491"/>
                    </a:lnTo>
                    <a:lnTo>
                      <a:pt x="2753" y="1489"/>
                    </a:lnTo>
                    <a:lnTo>
                      <a:pt x="2753" y="1489"/>
                    </a:lnTo>
                    <a:lnTo>
                      <a:pt x="2753" y="1488"/>
                    </a:lnTo>
                    <a:lnTo>
                      <a:pt x="2753" y="1484"/>
                    </a:lnTo>
                    <a:lnTo>
                      <a:pt x="2753" y="1484"/>
                    </a:lnTo>
                    <a:lnTo>
                      <a:pt x="2755" y="1483"/>
                    </a:lnTo>
                    <a:lnTo>
                      <a:pt x="2755" y="1484"/>
                    </a:lnTo>
                    <a:lnTo>
                      <a:pt x="2758" y="1478"/>
                    </a:lnTo>
                    <a:lnTo>
                      <a:pt x="2758" y="1469"/>
                    </a:lnTo>
                    <a:lnTo>
                      <a:pt x="2760" y="1462"/>
                    </a:lnTo>
                    <a:lnTo>
                      <a:pt x="2760" y="1459"/>
                    </a:lnTo>
                    <a:lnTo>
                      <a:pt x="2762" y="1457"/>
                    </a:lnTo>
                    <a:lnTo>
                      <a:pt x="2763" y="1455"/>
                    </a:lnTo>
                    <a:lnTo>
                      <a:pt x="2765" y="1454"/>
                    </a:lnTo>
                    <a:lnTo>
                      <a:pt x="2767" y="1452"/>
                    </a:lnTo>
                    <a:lnTo>
                      <a:pt x="2769" y="1450"/>
                    </a:lnTo>
                    <a:lnTo>
                      <a:pt x="2769" y="1450"/>
                    </a:lnTo>
                    <a:lnTo>
                      <a:pt x="2772" y="1450"/>
                    </a:lnTo>
                    <a:lnTo>
                      <a:pt x="2774" y="1450"/>
                    </a:lnTo>
                    <a:lnTo>
                      <a:pt x="2775" y="1452"/>
                    </a:lnTo>
                    <a:lnTo>
                      <a:pt x="2775" y="1455"/>
                    </a:lnTo>
                    <a:lnTo>
                      <a:pt x="2777" y="1452"/>
                    </a:lnTo>
                    <a:lnTo>
                      <a:pt x="2781" y="1449"/>
                    </a:lnTo>
                    <a:lnTo>
                      <a:pt x="2782" y="1449"/>
                    </a:lnTo>
                    <a:lnTo>
                      <a:pt x="2784" y="1449"/>
                    </a:lnTo>
                    <a:lnTo>
                      <a:pt x="2786" y="1452"/>
                    </a:lnTo>
                    <a:lnTo>
                      <a:pt x="2787" y="1455"/>
                    </a:lnTo>
                    <a:lnTo>
                      <a:pt x="2789" y="1457"/>
                    </a:lnTo>
                    <a:lnTo>
                      <a:pt x="2791" y="1457"/>
                    </a:lnTo>
                    <a:lnTo>
                      <a:pt x="2793" y="1457"/>
                    </a:lnTo>
                    <a:lnTo>
                      <a:pt x="2794" y="1454"/>
                    </a:lnTo>
                    <a:lnTo>
                      <a:pt x="2794" y="1447"/>
                    </a:lnTo>
                    <a:lnTo>
                      <a:pt x="2796" y="1447"/>
                    </a:lnTo>
                    <a:lnTo>
                      <a:pt x="2798" y="1445"/>
                    </a:lnTo>
                    <a:lnTo>
                      <a:pt x="2801" y="1443"/>
                    </a:lnTo>
                    <a:lnTo>
                      <a:pt x="2803" y="1442"/>
                    </a:lnTo>
                    <a:lnTo>
                      <a:pt x="2810" y="1437"/>
                    </a:lnTo>
                    <a:lnTo>
                      <a:pt x="2815" y="1433"/>
                    </a:lnTo>
                    <a:lnTo>
                      <a:pt x="2818" y="1433"/>
                    </a:lnTo>
                    <a:lnTo>
                      <a:pt x="2818" y="1435"/>
                    </a:lnTo>
                    <a:lnTo>
                      <a:pt x="2816" y="1438"/>
                    </a:lnTo>
                    <a:lnTo>
                      <a:pt x="2816" y="1443"/>
                    </a:lnTo>
                    <a:lnTo>
                      <a:pt x="2815" y="1447"/>
                    </a:lnTo>
                    <a:lnTo>
                      <a:pt x="2815" y="1452"/>
                    </a:lnTo>
                    <a:lnTo>
                      <a:pt x="2815" y="1454"/>
                    </a:lnTo>
                    <a:lnTo>
                      <a:pt x="2815" y="1457"/>
                    </a:lnTo>
                    <a:lnTo>
                      <a:pt x="2816" y="1457"/>
                    </a:lnTo>
                    <a:lnTo>
                      <a:pt x="2818" y="1455"/>
                    </a:lnTo>
                    <a:lnTo>
                      <a:pt x="2820" y="1454"/>
                    </a:lnTo>
                    <a:lnTo>
                      <a:pt x="2830" y="1440"/>
                    </a:lnTo>
                    <a:lnTo>
                      <a:pt x="2835" y="1435"/>
                    </a:lnTo>
                    <a:lnTo>
                      <a:pt x="2842" y="1433"/>
                    </a:lnTo>
                    <a:lnTo>
                      <a:pt x="2846" y="1432"/>
                    </a:lnTo>
                    <a:lnTo>
                      <a:pt x="2852" y="1430"/>
                    </a:lnTo>
                    <a:lnTo>
                      <a:pt x="2859" y="1428"/>
                    </a:lnTo>
                    <a:lnTo>
                      <a:pt x="2863" y="1430"/>
                    </a:lnTo>
                    <a:lnTo>
                      <a:pt x="2864" y="1430"/>
                    </a:lnTo>
                    <a:lnTo>
                      <a:pt x="2873" y="1428"/>
                    </a:lnTo>
                    <a:lnTo>
                      <a:pt x="2875" y="1430"/>
                    </a:lnTo>
                    <a:lnTo>
                      <a:pt x="2882" y="1435"/>
                    </a:lnTo>
                    <a:lnTo>
                      <a:pt x="2885" y="1442"/>
                    </a:lnTo>
                    <a:lnTo>
                      <a:pt x="2885" y="1442"/>
                    </a:lnTo>
                    <a:lnTo>
                      <a:pt x="2887" y="1443"/>
                    </a:lnTo>
                    <a:lnTo>
                      <a:pt x="2887" y="1445"/>
                    </a:lnTo>
                    <a:lnTo>
                      <a:pt x="2887" y="1447"/>
                    </a:lnTo>
                    <a:lnTo>
                      <a:pt x="2888" y="1449"/>
                    </a:lnTo>
                    <a:lnTo>
                      <a:pt x="2892" y="1452"/>
                    </a:lnTo>
                    <a:lnTo>
                      <a:pt x="2895" y="1452"/>
                    </a:lnTo>
                    <a:lnTo>
                      <a:pt x="2895" y="1450"/>
                    </a:lnTo>
                    <a:lnTo>
                      <a:pt x="2897" y="1449"/>
                    </a:lnTo>
                    <a:lnTo>
                      <a:pt x="2899" y="1442"/>
                    </a:lnTo>
                    <a:lnTo>
                      <a:pt x="2900" y="1438"/>
                    </a:lnTo>
                    <a:lnTo>
                      <a:pt x="2900" y="1437"/>
                    </a:lnTo>
                    <a:lnTo>
                      <a:pt x="2900" y="1435"/>
                    </a:lnTo>
                    <a:lnTo>
                      <a:pt x="2904" y="1432"/>
                    </a:lnTo>
                    <a:lnTo>
                      <a:pt x="2907" y="1432"/>
                    </a:lnTo>
                    <a:lnTo>
                      <a:pt x="2917" y="1423"/>
                    </a:lnTo>
                    <a:lnTo>
                      <a:pt x="2921" y="1418"/>
                    </a:lnTo>
                    <a:lnTo>
                      <a:pt x="2924" y="1418"/>
                    </a:lnTo>
                    <a:lnTo>
                      <a:pt x="2924" y="1418"/>
                    </a:lnTo>
                    <a:lnTo>
                      <a:pt x="2926" y="1416"/>
                    </a:lnTo>
                    <a:lnTo>
                      <a:pt x="2928" y="1416"/>
                    </a:lnTo>
                    <a:lnTo>
                      <a:pt x="2931" y="1413"/>
                    </a:lnTo>
                    <a:lnTo>
                      <a:pt x="2935" y="1409"/>
                    </a:lnTo>
                    <a:lnTo>
                      <a:pt x="2933" y="1408"/>
                    </a:lnTo>
                    <a:lnTo>
                      <a:pt x="2935" y="1406"/>
                    </a:lnTo>
                    <a:lnTo>
                      <a:pt x="2936" y="1404"/>
                    </a:lnTo>
                    <a:lnTo>
                      <a:pt x="2938" y="1404"/>
                    </a:lnTo>
                    <a:lnTo>
                      <a:pt x="2940" y="1403"/>
                    </a:lnTo>
                    <a:lnTo>
                      <a:pt x="2940" y="1401"/>
                    </a:lnTo>
                    <a:lnTo>
                      <a:pt x="2941" y="1399"/>
                    </a:lnTo>
                    <a:lnTo>
                      <a:pt x="2941" y="1401"/>
                    </a:lnTo>
                    <a:lnTo>
                      <a:pt x="2943" y="1401"/>
                    </a:lnTo>
                    <a:lnTo>
                      <a:pt x="2945" y="1399"/>
                    </a:lnTo>
                    <a:lnTo>
                      <a:pt x="2943" y="1397"/>
                    </a:lnTo>
                    <a:lnTo>
                      <a:pt x="2941" y="1396"/>
                    </a:lnTo>
                    <a:lnTo>
                      <a:pt x="2943" y="1394"/>
                    </a:lnTo>
                    <a:lnTo>
                      <a:pt x="2947" y="1396"/>
                    </a:lnTo>
                    <a:lnTo>
                      <a:pt x="2948" y="1396"/>
                    </a:lnTo>
                    <a:lnTo>
                      <a:pt x="2953" y="1391"/>
                    </a:lnTo>
                    <a:lnTo>
                      <a:pt x="2959" y="1384"/>
                    </a:lnTo>
                    <a:lnTo>
                      <a:pt x="2962" y="1385"/>
                    </a:lnTo>
                    <a:lnTo>
                      <a:pt x="2967" y="1380"/>
                    </a:lnTo>
                    <a:lnTo>
                      <a:pt x="2971" y="1380"/>
                    </a:lnTo>
                    <a:lnTo>
                      <a:pt x="2976" y="1379"/>
                    </a:lnTo>
                    <a:lnTo>
                      <a:pt x="2977" y="1377"/>
                    </a:lnTo>
                    <a:lnTo>
                      <a:pt x="2979" y="1374"/>
                    </a:lnTo>
                    <a:lnTo>
                      <a:pt x="2981" y="1375"/>
                    </a:lnTo>
                    <a:lnTo>
                      <a:pt x="2988" y="1370"/>
                    </a:lnTo>
                    <a:lnTo>
                      <a:pt x="2989" y="1368"/>
                    </a:lnTo>
                    <a:lnTo>
                      <a:pt x="2991" y="1367"/>
                    </a:lnTo>
                    <a:lnTo>
                      <a:pt x="2993" y="1367"/>
                    </a:lnTo>
                    <a:lnTo>
                      <a:pt x="2996" y="1365"/>
                    </a:lnTo>
                    <a:lnTo>
                      <a:pt x="3010" y="1358"/>
                    </a:lnTo>
                    <a:lnTo>
                      <a:pt x="3012" y="1355"/>
                    </a:lnTo>
                    <a:lnTo>
                      <a:pt x="3017" y="1351"/>
                    </a:lnTo>
                    <a:lnTo>
                      <a:pt x="3022" y="1350"/>
                    </a:lnTo>
                    <a:lnTo>
                      <a:pt x="3025" y="1350"/>
                    </a:lnTo>
                    <a:lnTo>
                      <a:pt x="3027" y="1348"/>
                    </a:lnTo>
                    <a:lnTo>
                      <a:pt x="3024" y="1346"/>
                    </a:lnTo>
                    <a:lnTo>
                      <a:pt x="3022" y="1345"/>
                    </a:lnTo>
                    <a:lnTo>
                      <a:pt x="3022" y="1343"/>
                    </a:lnTo>
                    <a:lnTo>
                      <a:pt x="3022" y="1343"/>
                    </a:lnTo>
                    <a:lnTo>
                      <a:pt x="3024" y="1339"/>
                    </a:lnTo>
                    <a:lnTo>
                      <a:pt x="3025" y="1339"/>
                    </a:lnTo>
                    <a:lnTo>
                      <a:pt x="3025" y="1341"/>
                    </a:lnTo>
                    <a:lnTo>
                      <a:pt x="3027" y="1341"/>
                    </a:lnTo>
                    <a:lnTo>
                      <a:pt x="3029" y="1339"/>
                    </a:lnTo>
                    <a:lnTo>
                      <a:pt x="3029" y="1339"/>
                    </a:lnTo>
                    <a:lnTo>
                      <a:pt x="3030" y="1341"/>
                    </a:lnTo>
                    <a:lnTo>
                      <a:pt x="3029" y="1345"/>
                    </a:lnTo>
                    <a:lnTo>
                      <a:pt x="3029" y="1346"/>
                    </a:lnTo>
                    <a:lnTo>
                      <a:pt x="3029" y="1348"/>
                    </a:lnTo>
                    <a:lnTo>
                      <a:pt x="3029" y="1348"/>
                    </a:lnTo>
                    <a:lnTo>
                      <a:pt x="3036" y="1348"/>
                    </a:lnTo>
                    <a:lnTo>
                      <a:pt x="3042" y="1350"/>
                    </a:lnTo>
                    <a:lnTo>
                      <a:pt x="3061" y="1358"/>
                    </a:lnTo>
                    <a:lnTo>
                      <a:pt x="3061" y="1358"/>
                    </a:lnTo>
                    <a:lnTo>
                      <a:pt x="3063" y="1360"/>
                    </a:lnTo>
                    <a:lnTo>
                      <a:pt x="3063" y="1357"/>
                    </a:lnTo>
                    <a:lnTo>
                      <a:pt x="3065" y="1353"/>
                    </a:lnTo>
                    <a:lnTo>
                      <a:pt x="3066" y="1351"/>
                    </a:lnTo>
                    <a:lnTo>
                      <a:pt x="3070" y="1346"/>
                    </a:lnTo>
                    <a:lnTo>
                      <a:pt x="3071" y="1345"/>
                    </a:lnTo>
                    <a:lnTo>
                      <a:pt x="3071" y="1341"/>
                    </a:lnTo>
                    <a:lnTo>
                      <a:pt x="3071" y="1336"/>
                    </a:lnTo>
                    <a:lnTo>
                      <a:pt x="3068" y="1336"/>
                    </a:lnTo>
                    <a:lnTo>
                      <a:pt x="3066" y="1333"/>
                    </a:lnTo>
                    <a:lnTo>
                      <a:pt x="3066" y="1331"/>
                    </a:lnTo>
                    <a:lnTo>
                      <a:pt x="3068" y="1329"/>
                    </a:lnTo>
                    <a:lnTo>
                      <a:pt x="3070" y="1328"/>
                    </a:lnTo>
                    <a:lnTo>
                      <a:pt x="3068" y="1324"/>
                    </a:lnTo>
                    <a:lnTo>
                      <a:pt x="3068" y="1322"/>
                    </a:lnTo>
                    <a:lnTo>
                      <a:pt x="3061" y="1319"/>
                    </a:lnTo>
                    <a:lnTo>
                      <a:pt x="3059" y="1316"/>
                    </a:lnTo>
                    <a:lnTo>
                      <a:pt x="3059" y="1314"/>
                    </a:lnTo>
                    <a:lnTo>
                      <a:pt x="3058" y="1307"/>
                    </a:lnTo>
                    <a:lnTo>
                      <a:pt x="3056" y="1309"/>
                    </a:lnTo>
                    <a:lnTo>
                      <a:pt x="3058" y="1312"/>
                    </a:lnTo>
                    <a:lnTo>
                      <a:pt x="3056" y="1314"/>
                    </a:lnTo>
                    <a:lnTo>
                      <a:pt x="3054" y="1314"/>
                    </a:lnTo>
                    <a:lnTo>
                      <a:pt x="3054" y="1312"/>
                    </a:lnTo>
                    <a:lnTo>
                      <a:pt x="3056" y="1309"/>
                    </a:lnTo>
                    <a:lnTo>
                      <a:pt x="3054" y="1307"/>
                    </a:lnTo>
                    <a:lnTo>
                      <a:pt x="3051" y="1307"/>
                    </a:lnTo>
                    <a:lnTo>
                      <a:pt x="3051" y="1305"/>
                    </a:lnTo>
                    <a:lnTo>
                      <a:pt x="3054" y="1304"/>
                    </a:lnTo>
                    <a:lnTo>
                      <a:pt x="3054" y="1304"/>
                    </a:lnTo>
                    <a:lnTo>
                      <a:pt x="3056" y="1302"/>
                    </a:lnTo>
                    <a:lnTo>
                      <a:pt x="3056" y="1295"/>
                    </a:lnTo>
                    <a:lnTo>
                      <a:pt x="3054" y="1290"/>
                    </a:lnTo>
                    <a:lnTo>
                      <a:pt x="3053" y="1288"/>
                    </a:lnTo>
                    <a:lnTo>
                      <a:pt x="3051" y="1288"/>
                    </a:lnTo>
                    <a:lnTo>
                      <a:pt x="3051" y="1285"/>
                    </a:lnTo>
                    <a:lnTo>
                      <a:pt x="3051" y="1283"/>
                    </a:lnTo>
                    <a:lnTo>
                      <a:pt x="3049" y="1276"/>
                    </a:lnTo>
                    <a:lnTo>
                      <a:pt x="3048" y="1275"/>
                    </a:lnTo>
                    <a:lnTo>
                      <a:pt x="3046" y="1271"/>
                    </a:lnTo>
                    <a:lnTo>
                      <a:pt x="3046" y="1275"/>
                    </a:lnTo>
                    <a:lnTo>
                      <a:pt x="3044" y="1278"/>
                    </a:lnTo>
                    <a:lnTo>
                      <a:pt x="3042" y="1278"/>
                    </a:lnTo>
                    <a:lnTo>
                      <a:pt x="3041" y="1278"/>
                    </a:lnTo>
                    <a:lnTo>
                      <a:pt x="3036" y="1275"/>
                    </a:lnTo>
                    <a:lnTo>
                      <a:pt x="3030" y="1268"/>
                    </a:lnTo>
                    <a:lnTo>
                      <a:pt x="3030" y="1263"/>
                    </a:lnTo>
                    <a:lnTo>
                      <a:pt x="3032" y="1256"/>
                    </a:lnTo>
                    <a:lnTo>
                      <a:pt x="3030" y="1254"/>
                    </a:lnTo>
                    <a:lnTo>
                      <a:pt x="3030" y="1254"/>
                    </a:lnTo>
                    <a:lnTo>
                      <a:pt x="3024" y="1256"/>
                    </a:lnTo>
                    <a:lnTo>
                      <a:pt x="3020" y="1259"/>
                    </a:lnTo>
                    <a:lnTo>
                      <a:pt x="3018" y="1261"/>
                    </a:lnTo>
                    <a:lnTo>
                      <a:pt x="3013" y="1258"/>
                    </a:lnTo>
                    <a:lnTo>
                      <a:pt x="3006" y="1263"/>
                    </a:lnTo>
                    <a:lnTo>
                      <a:pt x="3008" y="1259"/>
                    </a:lnTo>
                    <a:lnTo>
                      <a:pt x="3008" y="1259"/>
                    </a:lnTo>
                    <a:lnTo>
                      <a:pt x="3010" y="1258"/>
                    </a:lnTo>
                    <a:lnTo>
                      <a:pt x="3010" y="1253"/>
                    </a:lnTo>
                    <a:lnTo>
                      <a:pt x="3008" y="1251"/>
                    </a:lnTo>
                    <a:lnTo>
                      <a:pt x="3006" y="1249"/>
                    </a:lnTo>
                    <a:lnTo>
                      <a:pt x="3005" y="1247"/>
                    </a:lnTo>
                    <a:lnTo>
                      <a:pt x="3003" y="1249"/>
                    </a:lnTo>
                    <a:lnTo>
                      <a:pt x="3001" y="1251"/>
                    </a:lnTo>
                    <a:lnTo>
                      <a:pt x="2998" y="1254"/>
                    </a:lnTo>
                    <a:lnTo>
                      <a:pt x="2991" y="1254"/>
                    </a:lnTo>
                    <a:lnTo>
                      <a:pt x="2986" y="1254"/>
                    </a:lnTo>
                    <a:lnTo>
                      <a:pt x="2979" y="1258"/>
                    </a:lnTo>
                    <a:lnTo>
                      <a:pt x="2976" y="1258"/>
                    </a:lnTo>
                    <a:lnTo>
                      <a:pt x="2986" y="1254"/>
                    </a:lnTo>
                    <a:lnTo>
                      <a:pt x="2993" y="1253"/>
                    </a:lnTo>
                    <a:lnTo>
                      <a:pt x="3000" y="1251"/>
                    </a:lnTo>
                    <a:lnTo>
                      <a:pt x="3005" y="1246"/>
                    </a:lnTo>
                    <a:lnTo>
                      <a:pt x="3012" y="1251"/>
                    </a:lnTo>
                    <a:lnTo>
                      <a:pt x="3015" y="1251"/>
                    </a:lnTo>
                    <a:lnTo>
                      <a:pt x="3020" y="1251"/>
                    </a:lnTo>
                    <a:lnTo>
                      <a:pt x="3024" y="1253"/>
                    </a:lnTo>
                    <a:lnTo>
                      <a:pt x="3025" y="1253"/>
                    </a:lnTo>
                    <a:lnTo>
                      <a:pt x="3027" y="1249"/>
                    </a:lnTo>
                    <a:lnTo>
                      <a:pt x="3025" y="1246"/>
                    </a:lnTo>
                    <a:lnTo>
                      <a:pt x="3024" y="1244"/>
                    </a:lnTo>
                    <a:lnTo>
                      <a:pt x="3022" y="1242"/>
                    </a:lnTo>
                    <a:lnTo>
                      <a:pt x="3017" y="1244"/>
                    </a:lnTo>
                    <a:lnTo>
                      <a:pt x="3012" y="1242"/>
                    </a:lnTo>
                    <a:lnTo>
                      <a:pt x="3010" y="1242"/>
                    </a:lnTo>
                    <a:lnTo>
                      <a:pt x="3012" y="1241"/>
                    </a:lnTo>
                    <a:lnTo>
                      <a:pt x="3015" y="1242"/>
                    </a:lnTo>
                    <a:lnTo>
                      <a:pt x="3020" y="1241"/>
                    </a:lnTo>
                    <a:lnTo>
                      <a:pt x="3027" y="1242"/>
                    </a:lnTo>
                    <a:lnTo>
                      <a:pt x="3027" y="1246"/>
                    </a:lnTo>
                    <a:lnTo>
                      <a:pt x="3029" y="1247"/>
                    </a:lnTo>
                    <a:lnTo>
                      <a:pt x="3034" y="1254"/>
                    </a:lnTo>
                    <a:lnTo>
                      <a:pt x="3037" y="1256"/>
                    </a:lnTo>
                    <a:lnTo>
                      <a:pt x="3048" y="1258"/>
                    </a:lnTo>
                    <a:lnTo>
                      <a:pt x="3053" y="1261"/>
                    </a:lnTo>
                    <a:lnTo>
                      <a:pt x="3056" y="1259"/>
                    </a:lnTo>
                    <a:lnTo>
                      <a:pt x="3065" y="1254"/>
                    </a:lnTo>
                    <a:lnTo>
                      <a:pt x="3070" y="1251"/>
                    </a:lnTo>
                    <a:lnTo>
                      <a:pt x="3073" y="1247"/>
                    </a:lnTo>
                    <a:lnTo>
                      <a:pt x="3077" y="1242"/>
                    </a:lnTo>
                    <a:lnTo>
                      <a:pt x="3080" y="1241"/>
                    </a:lnTo>
                    <a:lnTo>
                      <a:pt x="3087" y="1235"/>
                    </a:lnTo>
                    <a:lnTo>
                      <a:pt x="3087" y="1232"/>
                    </a:lnTo>
                    <a:lnTo>
                      <a:pt x="3090" y="1225"/>
                    </a:lnTo>
                    <a:lnTo>
                      <a:pt x="3090" y="1224"/>
                    </a:lnTo>
                    <a:lnTo>
                      <a:pt x="3092" y="1220"/>
                    </a:lnTo>
                    <a:lnTo>
                      <a:pt x="3094" y="1217"/>
                    </a:lnTo>
                    <a:lnTo>
                      <a:pt x="3092" y="1215"/>
                    </a:lnTo>
                    <a:lnTo>
                      <a:pt x="3090" y="1212"/>
                    </a:lnTo>
                    <a:lnTo>
                      <a:pt x="3087" y="1208"/>
                    </a:lnTo>
                    <a:lnTo>
                      <a:pt x="3085" y="1207"/>
                    </a:lnTo>
                    <a:lnTo>
                      <a:pt x="3085" y="1201"/>
                    </a:lnTo>
                    <a:lnTo>
                      <a:pt x="3085" y="1196"/>
                    </a:lnTo>
                    <a:lnTo>
                      <a:pt x="3085" y="1193"/>
                    </a:lnTo>
                    <a:lnTo>
                      <a:pt x="3087" y="1189"/>
                    </a:lnTo>
                    <a:lnTo>
                      <a:pt x="3089" y="1191"/>
                    </a:lnTo>
                    <a:lnTo>
                      <a:pt x="3092" y="1191"/>
                    </a:lnTo>
                    <a:lnTo>
                      <a:pt x="3094" y="1189"/>
                    </a:lnTo>
                    <a:lnTo>
                      <a:pt x="3094" y="1188"/>
                    </a:lnTo>
                    <a:lnTo>
                      <a:pt x="3094" y="1184"/>
                    </a:lnTo>
                    <a:lnTo>
                      <a:pt x="3094" y="1183"/>
                    </a:lnTo>
                    <a:lnTo>
                      <a:pt x="3095" y="1183"/>
                    </a:lnTo>
                    <a:lnTo>
                      <a:pt x="3095" y="1181"/>
                    </a:lnTo>
                    <a:lnTo>
                      <a:pt x="3097" y="1179"/>
                    </a:lnTo>
                    <a:lnTo>
                      <a:pt x="3097" y="1181"/>
                    </a:lnTo>
                    <a:lnTo>
                      <a:pt x="3097" y="1186"/>
                    </a:lnTo>
                    <a:lnTo>
                      <a:pt x="3099" y="1188"/>
                    </a:lnTo>
                    <a:lnTo>
                      <a:pt x="3101" y="1189"/>
                    </a:lnTo>
                    <a:lnTo>
                      <a:pt x="3102" y="1189"/>
                    </a:lnTo>
                    <a:lnTo>
                      <a:pt x="3102" y="1188"/>
                    </a:lnTo>
                    <a:lnTo>
                      <a:pt x="3104" y="1186"/>
                    </a:lnTo>
                    <a:lnTo>
                      <a:pt x="3107" y="1181"/>
                    </a:lnTo>
                    <a:lnTo>
                      <a:pt x="3109" y="1179"/>
                    </a:lnTo>
                    <a:lnTo>
                      <a:pt x="3109" y="1183"/>
                    </a:lnTo>
                    <a:lnTo>
                      <a:pt x="3107" y="1188"/>
                    </a:lnTo>
                    <a:lnTo>
                      <a:pt x="3107" y="1189"/>
                    </a:lnTo>
                    <a:lnTo>
                      <a:pt x="3106" y="1191"/>
                    </a:lnTo>
                    <a:lnTo>
                      <a:pt x="3104" y="1196"/>
                    </a:lnTo>
                    <a:lnTo>
                      <a:pt x="3104" y="1196"/>
                    </a:lnTo>
                    <a:lnTo>
                      <a:pt x="3102" y="1196"/>
                    </a:lnTo>
                    <a:lnTo>
                      <a:pt x="3101" y="1196"/>
                    </a:lnTo>
                    <a:lnTo>
                      <a:pt x="3102" y="1200"/>
                    </a:lnTo>
                    <a:lnTo>
                      <a:pt x="3104" y="1203"/>
                    </a:lnTo>
                    <a:lnTo>
                      <a:pt x="3106" y="1207"/>
                    </a:lnTo>
                    <a:lnTo>
                      <a:pt x="3107" y="1208"/>
                    </a:lnTo>
                    <a:lnTo>
                      <a:pt x="3109" y="1208"/>
                    </a:lnTo>
                    <a:lnTo>
                      <a:pt x="3109" y="1210"/>
                    </a:lnTo>
                    <a:lnTo>
                      <a:pt x="3109" y="1212"/>
                    </a:lnTo>
                    <a:lnTo>
                      <a:pt x="3109" y="1217"/>
                    </a:lnTo>
                    <a:lnTo>
                      <a:pt x="3109" y="1218"/>
                    </a:lnTo>
                    <a:lnTo>
                      <a:pt x="3111" y="1222"/>
                    </a:lnTo>
                    <a:lnTo>
                      <a:pt x="3113" y="1222"/>
                    </a:lnTo>
                    <a:lnTo>
                      <a:pt x="3125" y="1222"/>
                    </a:lnTo>
                    <a:lnTo>
                      <a:pt x="3128" y="1220"/>
                    </a:lnTo>
                    <a:lnTo>
                      <a:pt x="3135" y="1217"/>
                    </a:lnTo>
                    <a:lnTo>
                      <a:pt x="3136" y="1215"/>
                    </a:lnTo>
                    <a:lnTo>
                      <a:pt x="3140" y="1217"/>
                    </a:lnTo>
                    <a:lnTo>
                      <a:pt x="3147" y="1218"/>
                    </a:lnTo>
                    <a:lnTo>
                      <a:pt x="3155" y="1222"/>
                    </a:lnTo>
                    <a:lnTo>
                      <a:pt x="3159" y="1227"/>
                    </a:lnTo>
                    <a:lnTo>
                      <a:pt x="3160" y="1234"/>
                    </a:lnTo>
                    <a:lnTo>
                      <a:pt x="3160" y="1239"/>
                    </a:lnTo>
                    <a:lnTo>
                      <a:pt x="3160" y="1241"/>
                    </a:lnTo>
                    <a:lnTo>
                      <a:pt x="3160" y="1242"/>
                    </a:lnTo>
                    <a:lnTo>
                      <a:pt x="3162" y="1246"/>
                    </a:lnTo>
                    <a:lnTo>
                      <a:pt x="3167" y="1249"/>
                    </a:lnTo>
                    <a:lnTo>
                      <a:pt x="3167" y="1251"/>
                    </a:lnTo>
                    <a:lnTo>
                      <a:pt x="3167" y="1253"/>
                    </a:lnTo>
                    <a:lnTo>
                      <a:pt x="3169" y="1253"/>
                    </a:lnTo>
                    <a:lnTo>
                      <a:pt x="3171" y="1253"/>
                    </a:lnTo>
                    <a:lnTo>
                      <a:pt x="3174" y="1253"/>
                    </a:lnTo>
                    <a:lnTo>
                      <a:pt x="3176" y="1253"/>
                    </a:lnTo>
                    <a:lnTo>
                      <a:pt x="3179" y="1254"/>
                    </a:lnTo>
                    <a:lnTo>
                      <a:pt x="3184" y="1256"/>
                    </a:lnTo>
                    <a:lnTo>
                      <a:pt x="3190" y="1259"/>
                    </a:lnTo>
                    <a:lnTo>
                      <a:pt x="3191" y="1263"/>
                    </a:lnTo>
                    <a:lnTo>
                      <a:pt x="3196" y="1268"/>
                    </a:lnTo>
                    <a:lnTo>
                      <a:pt x="3198" y="1270"/>
                    </a:lnTo>
                    <a:lnTo>
                      <a:pt x="3202" y="1271"/>
                    </a:lnTo>
                    <a:lnTo>
                      <a:pt x="3202" y="1273"/>
                    </a:lnTo>
                    <a:lnTo>
                      <a:pt x="3203" y="1271"/>
                    </a:lnTo>
                    <a:lnTo>
                      <a:pt x="3205" y="1270"/>
                    </a:lnTo>
                    <a:lnTo>
                      <a:pt x="3207" y="1266"/>
                    </a:lnTo>
                    <a:lnTo>
                      <a:pt x="3208" y="1264"/>
                    </a:lnTo>
                    <a:lnTo>
                      <a:pt x="3208" y="1266"/>
                    </a:lnTo>
                    <a:lnTo>
                      <a:pt x="3208" y="1268"/>
                    </a:lnTo>
                    <a:lnTo>
                      <a:pt x="3208" y="1270"/>
                    </a:lnTo>
                    <a:lnTo>
                      <a:pt x="3208" y="1273"/>
                    </a:lnTo>
                    <a:lnTo>
                      <a:pt x="3210" y="1275"/>
                    </a:lnTo>
                    <a:lnTo>
                      <a:pt x="3212" y="1276"/>
                    </a:lnTo>
                    <a:lnTo>
                      <a:pt x="3215" y="1275"/>
                    </a:lnTo>
                    <a:lnTo>
                      <a:pt x="3215" y="1273"/>
                    </a:lnTo>
                    <a:lnTo>
                      <a:pt x="3217" y="1271"/>
                    </a:lnTo>
                    <a:lnTo>
                      <a:pt x="3215" y="1266"/>
                    </a:lnTo>
                    <a:lnTo>
                      <a:pt x="3217" y="1264"/>
                    </a:lnTo>
                    <a:lnTo>
                      <a:pt x="3219" y="1266"/>
                    </a:lnTo>
                    <a:lnTo>
                      <a:pt x="3220" y="1268"/>
                    </a:lnTo>
                    <a:lnTo>
                      <a:pt x="3220" y="1270"/>
                    </a:lnTo>
                    <a:lnTo>
                      <a:pt x="3220" y="1270"/>
                    </a:lnTo>
                    <a:lnTo>
                      <a:pt x="3227" y="1270"/>
                    </a:lnTo>
                    <a:lnTo>
                      <a:pt x="3227" y="1270"/>
                    </a:lnTo>
                    <a:lnTo>
                      <a:pt x="3227" y="1268"/>
                    </a:lnTo>
                    <a:lnTo>
                      <a:pt x="3225" y="1266"/>
                    </a:lnTo>
                    <a:lnTo>
                      <a:pt x="3225" y="1264"/>
                    </a:lnTo>
                    <a:lnTo>
                      <a:pt x="3222" y="1263"/>
                    </a:lnTo>
                    <a:lnTo>
                      <a:pt x="3220" y="1261"/>
                    </a:lnTo>
                    <a:lnTo>
                      <a:pt x="3217" y="1261"/>
                    </a:lnTo>
                    <a:lnTo>
                      <a:pt x="3217" y="1261"/>
                    </a:lnTo>
                    <a:lnTo>
                      <a:pt x="3217" y="1259"/>
                    </a:lnTo>
                    <a:lnTo>
                      <a:pt x="3217" y="1258"/>
                    </a:lnTo>
                    <a:lnTo>
                      <a:pt x="3217" y="1256"/>
                    </a:lnTo>
                    <a:lnTo>
                      <a:pt x="3219" y="1254"/>
                    </a:lnTo>
                    <a:lnTo>
                      <a:pt x="3219" y="1253"/>
                    </a:lnTo>
                    <a:lnTo>
                      <a:pt x="3217" y="1251"/>
                    </a:lnTo>
                    <a:lnTo>
                      <a:pt x="3215" y="1251"/>
                    </a:lnTo>
                    <a:lnTo>
                      <a:pt x="3214" y="1253"/>
                    </a:lnTo>
                    <a:lnTo>
                      <a:pt x="3214" y="1251"/>
                    </a:lnTo>
                    <a:lnTo>
                      <a:pt x="3215" y="1249"/>
                    </a:lnTo>
                    <a:lnTo>
                      <a:pt x="3217" y="1249"/>
                    </a:lnTo>
                    <a:lnTo>
                      <a:pt x="3219" y="1249"/>
                    </a:lnTo>
                    <a:lnTo>
                      <a:pt x="3222" y="1247"/>
                    </a:lnTo>
                    <a:lnTo>
                      <a:pt x="3227" y="1246"/>
                    </a:lnTo>
                    <a:lnTo>
                      <a:pt x="3229" y="1244"/>
                    </a:lnTo>
                    <a:lnTo>
                      <a:pt x="3231" y="1242"/>
                    </a:lnTo>
                    <a:lnTo>
                      <a:pt x="3231" y="1237"/>
                    </a:lnTo>
                    <a:lnTo>
                      <a:pt x="3229" y="1234"/>
                    </a:lnTo>
                    <a:lnTo>
                      <a:pt x="3227" y="1234"/>
                    </a:lnTo>
                    <a:lnTo>
                      <a:pt x="3225" y="1234"/>
                    </a:lnTo>
                    <a:lnTo>
                      <a:pt x="3224" y="1234"/>
                    </a:lnTo>
                    <a:lnTo>
                      <a:pt x="3222" y="1232"/>
                    </a:lnTo>
                    <a:lnTo>
                      <a:pt x="3229" y="1230"/>
                    </a:lnTo>
                    <a:lnTo>
                      <a:pt x="3229" y="1230"/>
                    </a:lnTo>
                    <a:lnTo>
                      <a:pt x="3231" y="1224"/>
                    </a:lnTo>
                    <a:lnTo>
                      <a:pt x="3229" y="1224"/>
                    </a:lnTo>
                    <a:lnTo>
                      <a:pt x="3229" y="1224"/>
                    </a:lnTo>
                    <a:lnTo>
                      <a:pt x="3225" y="1224"/>
                    </a:lnTo>
                    <a:lnTo>
                      <a:pt x="3227" y="1222"/>
                    </a:lnTo>
                    <a:lnTo>
                      <a:pt x="3227" y="1222"/>
                    </a:lnTo>
                    <a:lnTo>
                      <a:pt x="3224" y="1215"/>
                    </a:lnTo>
                    <a:lnTo>
                      <a:pt x="3219" y="1212"/>
                    </a:lnTo>
                    <a:lnTo>
                      <a:pt x="3220" y="1212"/>
                    </a:lnTo>
                    <a:lnTo>
                      <a:pt x="3222" y="1212"/>
                    </a:lnTo>
                    <a:lnTo>
                      <a:pt x="3225" y="1213"/>
                    </a:lnTo>
                    <a:lnTo>
                      <a:pt x="3227" y="1215"/>
                    </a:lnTo>
                    <a:lnTo>
                      <a:pt x="3229" y="1217"/>
                    </a:lnTo>
                    <a:lnTo>
                      <a:pt x="3229" y="1217"/>
                    </a:lnTo>
                    <a:lnTo>
                      <a:pt x="3232" y="1218"/>
                    </a:lnTo>
                    <a:lnTo>
                      <a:pt x="3236" y="1218"/>
                    </a:lnTo>
                    <a:lnTo>
                      <a:pt x="3236" y="1220"/>
                    </a:lnTo>
                    <a:lnTo>
                      <a:pt x="3236" y="1222"/>
                    </a:lnTo>
                    <a:lnTo>
                      <a:pt x="3237" y="1220"/>
                    </a:lnTo>
                    <a:lnTo>
                      <a:pt x="3244" y="1220"/>
                    </a:lnTo>
                    <a:lnTo>
                      <a:pt x="3246" y="1220"/>
                    </a:lnTo>
                    <a:lnTo>
                      <a:pt x="3249" y="1220"/>
                    </a:lnTo>
                    <a:lnTo>
                      <a:pt x="3249" y="1220"/>
                    </a:lnTo>
                    <a:lnTo>
                      <a:pt x="3251" y="1220"/>
                    </a:lnTo>
                    <a:lnTo>
                      <a:pt x="3253" y="1218"/>
                    </a:lnTo>
                    <a:lnTo>
                      <a:pt x="3251" y="1215"/>
                    </a:lnTo>
                    <a:lnTo>
                      <a:pt x="3248" y="1212"/>
                    </a:lnTo>
                    <a:lnTo>
                      <a:pt x="3246" y="1210"/>
                    </a:lnTo>
                    <a:lnTo>
                      <a:pt x="3244" y="1207"/>
                    </a:lnTo>
                    <a:lnTo>
                      <a:pt x="3246" y="1207"/>
                    </a:lnTo>
                    <a:lnTo>
                      <a:pt x="3246" y="1207"/>
                    </a:lnTo>
                    <a:lnTo>
                      <a:pt x="3249" y="1210"/>
                    </a:lnTo>
                    <a:lnTo>
                      <a:pt x="3251" y="1212"/>
                    </a:lnTo>
                    <a:lnTo>
                      <a:pt x="3253" y="1213"/>
                    </a:lnTo>
                    <a:lnTo>
                      <a:pt x="3255" y="1215"/>
                    </a:lnTo>
                    <a:lnTo>
                      <a:pt x="3260" y="1215"/>
                    </a:lnTo>
                    <a:lnTo>
                      <a:pt x="3261" y="1213"/>
                    </a:lnTo>
                    <a:lnTo>
                      <a:pt x="3261" y="1212"/>
                    </a:lnTo>
                    <a:lnTo>
                      <a:pt x="3261" y="1207"/>
                    </a:lnTo>
                    <a:lnTo>
                      <a:pt x="3261" y="1203"/>
                    </a:lnTo>
                    <a:lnTo>
                      <a:pt x="3265" y="1201"/>
                    </a:lnTo>
                    <a:lnTo>
                      <a:pt x="3270" y="1198"/>
                    </a:lnTo>
                    <a:lnTo>
                      <a:pt x="3272" y="1196"/>
                    </a:lnTo>
                    <a:lnTo>
                      <a:pt x="3273" y="1196"/>
                    </a:lnTo>
                    <a:lnTo>
                      <a:pt x="3275" y="1198"/>
                    </a:lnTo>
                    <a:lnTo>
                      <a:pt x="3275" y="1198"/>
                    </a:lnTo>
                    <a:lnTo>
                      <a:pt x="3279" y="1195"/>
                    </a:lnTo>
                    <a:lnTo>
                      <a:pt x="3277" y="1191"/>
                    </a:lnTo>
                    <a:lnTo>
                      <a:pt x="3277" y="1191"/>
                    </a:lnTo>
                    <a:close/>
                    <a:moveTo>
                      <a:pt x="1776" y="705"/>
                    </a:moveTo>
                    <a:lnTo>
                      <a:pt x="1774" y="707"/>
                    </a:lnTo>
                    <a:lnTo>
                      <a:pt x="1774" y="709"/>
                    </a:lnTo>
                    <a:lnTo>
                      <a:pt x="1774" y="712"/>
                    </a:lnTo>
                    <a:lnTo>
                      <a:pt x="1773" y="717"/>
                    </a:lnTo>
                    <a:lnTo>
                      <a:pt x="1773" y="719"/>
                    </a:lnTo>
                    <a:lnTo>
                      <a:pt x="1768" y="717"/>
                    </a:lnTo>
                    <a:lnTo>
                      <a:pt x="1766" y="719"/>
                    </a:lnTo>
                    <a:lnTo>
                      <a:pt x="1764" y="719"/>
                    </a:lnTo>
                    <a:lnTo>
                      <a:pt x="1768" y="726"/>
                    </a:lnTo>
                    <a:lnTo>
                      <a:pt x="1773" y="729"/>
                    </a:lnTo>
                    <a:lnTo>
                      <a:pt x="1776" y="733"/>
                    </a:lnTo>
                    <a:lnTo>
                      <a:pt x="1778" y="734"/>
                    </a:lnTo>
                    <a:lnTo>
                      <a:pt x="1790" y="738"/>
                    </a:lnTo>
                    <a:lnTo>
                      <a:pt x="1790" y="738"/>
                    </a:lnTo>
                    <a:lnTo>
                      <a:pt x="1793" y="731"/>
                    </a:lnTo>
                    <a:lnTo>
                      <a:pt x="1797" y="728"/>
                    </a:lnTo>
                    <a:lnTo>
                      <a:pt x="1798" y="726"/>
                    </a:lnTo>
                    <a:lnTo>
                      <a:pt x="1798" y="722"/>
                    </a:lnTo>
                    <a:lnTo>
                      <a:pt x="1800" y="719"/>
                    </a:lnTo>
                    <a:lnTo>
                      <a:pt x="1800" y="716"/>
                    </a:lnTo>
                    <a:lnTo>
                      <a:pt x="1798" y="714"/>
                    </a:lnTo>
                    <a:lnTo>
                      <a:pt x="1793" y="710"/>
                    </a:lnTo>
                    <a:lnTo>
                      <a:pt x="1776" y="705"/>
                    </a:lnTo>
                    <a:lnTo>
                      <a:pt x="1776" y="705"/>
                    </a:lnTo>
                    <a:close/>
                    <a:moveTo>
                      <a:pt x="898" y="949"/>
                    </a:moveTo>
                    <a:lnTo>
                      <a:pt x="898" y="949"/>
                    </a:lnTo>
                    <a:lnTo>
                      <a:pt x="898" y="951"/>
                    </a:lnTo>
                    <a:lnTo>
                      <a:pt x="898" y="958"/>
                    </a:lnTo>
                    <a:lnTo>
                      <a:pt x="900" y="961"/>
                    </a:lnTo>
                    <a:lnTo>
                      <a:pt x="900" y="964"/>
                    </a:lnTo>
                    <a:lnTo>
                      <a:pt x="902" y="964"/>
                    </a:lnTo>
                    <a:lnTo>
                      <a:pt x="902" y="963"/>
                    </a:lnTo>
                    <a:lnTo>
                      <a:pt x="900" y="953"/>
                    </a:lnTo>
                    <a:lnTo>
                      <a:pt x="900" y="949"/>
                    </a:lnTo>
                    <a:lnTo>
                      <a:pt x="898" y="949"/>
                    </a:lnTo>
                    <a:lnTo>
                      <a:pt x="898" y="949"/>
                    </a:lnTo>
                    <a:close/>
                    <a:moveTo>
                      <a:pt x="968" y="1164"/>
                    </a:moveTo>
                    <a:lnTo>
                      <a:pt x="965" y="1164"/>
                    </a:lnTo>
                    <a:lnTo>
                      <a:pt x="963" y="1162"/>
                    </a:lnTo>
                    <a:lnTo>
                      <a:pt x="960" y="1162"/>
                    </a:lnTo>
                    <a:lnTo>
                      <a:pt x="958" y="1162"/>
                    </a:lnTo>
                    <a:lnTo>
                      <a:pt x="956" y="1164"/>
                    </a:lnTo>
                    <a:lnTo>
                      <a:pt x="960" y="1171"/>
                    </a:lnTo>
                    <a:lnTo>
                      <a:pt x="965" y="1174"/>
                    </a:lnTo>
                    <a:lnTo>
                      <a:pt x="968" y="1174"/>
                    </a:lnTo>
                    <a:lnTo>
                      <a:pt x="968" y="1172"/>
                    </a:lnTo>
                    <a:lnTo>
                      <a:pt x="970" y="1171"/>
                    </a:lnTo>
                    <a:lnTo>
                      <a:pt x="968" y="1169"/>
                    </a:lnTo>
                    <a:lnTo>
                      <a:pt x="968" y="1167"/>
                    </a:lnTo>
                    <a:lnTo>
                      <a:pt x="968" y="1164"/>
                    </a:lnTo>
                    <a:lnTo>
                      <a:pt x="968" y="1164"/>
                    </a:lnTo>
                    <a:close/>
                    <a:moveTo>
                      <a:pt x="915" y="1024"/>
                    </a:moveTo>
                    <a:lnTo>
                      <a:pt x="917" y="1019"/>
                    </a:lnTo>
                    <a:lnTo>
                      <a:pt x="915" y="1017"/>
                    </a:lnTo>
                    <a:lnTo>
                      <a:pt x="914" y="1016"/>
                    </a:lnTo>
                    <a:lnTo>
                      <a:pt x="910" y="1021"/>
                    </a:lnTo>
                    <a:lnTo>
                      <a:pt x="910" y="1022"/>
                    </a:lnTo>
                    <a:lnTo>
                      <a:pt x="912" y="1024"/>
                    </a:lnTo>
                    <a:lnTo>
                      <a:pt x="915" y="1024"/>
                    </a:lnTo>
                    <a:lnTo>
                      <a:pt x="915" y="102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 dirty="0"/>
              </a:p>
            </p:txBody>
          </p:sp>
          <p:sp>
            <p:nvSpPr>
              <p:cNvPr id="263" name="Freeform 198"/>
              <p:cNvSpPr>
                <a:spLocks/>
              </p:cNvSpPr>
              <p:nvPr/>
            </p:nvSpPr>
            <p:spPr bwMode="auto">
              <a:xfrm>
                <a:off x="4191" y="3069"/>
                <a:ext cx="37" cy="33"/>
              </a:xfrm>
              <a:custGeom>
                <a:avLst/>
                <a:gdLst>
                  <a:gd name="T0" fmla="*/ 31 w 37"/>
                  <a:gd name="T1" fmla="*/ 0 h 33"/>
                  <a:gd name="T2" fmla="*/ 31 w 37"/>
                  <a:gd name="T3" fmla="*/ 2 h 33"/>
                  <a:gd name="T4" fmla="*/ 34 w 37"/>
                  <a:gd name="T5" fmla="*/ 6 h 33"/>
                  <a:gd name="T6" fmla="*/ 36 w 37"/>
                  <a:gd name="T7" fmla="*/ 9 h 33"/>
                  <a:gd name="T8" fmla="*/ 36 w 37"/>
                  <a:gd name="T9" fmla="*/ 14 h 33"/>
                  <a:gd name="T10" fmla="*/ 37 w 37"/>
                  <a:gd name="T11" fmla="*/ 19 h 33"/>
                  <a:gd name="T12" fmla="*/ 37 w 37"/>
                  <a:gd name="T13" fmla="*/ 23 h 33"/>
                  <a:gd name="T14" fmla="*/ 36 w 37"/>
                  <a:gd name="T15" fmla="*/ 24 h 33"/>
                  <a:gd name="T16" fmla="*/ 34 w 37"/>
                  <a:gd name="T17" fmla="*/ 24 h 33"/>
                  <a:gd name="T18" fmla="*/ 32 w 37"/>
                  <a:gd name="T19" fmla="*/ 26 h 33"/>
                  <a:gd name="T20" fmla="*/ 31 w 37"/>
                  <a:gd name="T21" fmla="*/ 26 h 33"/>
                  <a:gd name="T22" fmla="*/ 29 w 37"/>
                  <a:gd name="T23" fmla="*/ 24 h 33"/>
                  <a:gd name="T24" fmla="*/ 25 w 37"/>
                  <a:gd name="T25" fmla="*/ 24 h 33"/>
                  <a:gd name="T26" fmla="*/ 24 w 37"/>
                  <a:gd name="T27" fmla="*/ 26 h 33"/>
                  <a:gd name="T28" fmla="*/ 22 w 37"/>
                  <a:gd name="T29" fmla="*/ 26 h 33"/>
                  <a:gd name="T30" fmla="*/ 20 w 37"/>
                  <a:gd name="T31" fmla="*/ 24 h 33"/>
                  <a:gd name="T32" fmla="*/ 19 w 37"/>
                  <a:gd name="T33" fmla="*/ 31 h 33"/>
                  <a:gd name="T34" fmla="*/ 17 w 37"/>
                  <a:gd name="T35" fmla="*/ 33 h 33"/>
                  <a:gd name="T36" fmla="*/ 13 w 37"/>
                  <a:gd name="T37" fmla="*/ 33 h 33"/>
                  <a:gd name="T38" fmla="*/ 10 w 37"/>
                  <a:gd name="T39" fmla="*/ 33 h 33"/>
                  <a:gd name="T40" fmla="*/ 7 w 37"/>
                  <a:gd name="T41" fmla="*/ 31 h 33"/>
                  <a:gd name="T42" fmla="*/ 3 w 37"/>
                  <a:gd name="T43" fmla="*/ 29 h 33"/>
                  <a:gd name="T44" fmla="*/ 2 w 37"/>
                  <a:gd name="T45" fmla="*/ 31 h 33"/>
                  <a:gd name="T46" fmla="*/ 0 w 37"/>
                  <a:gd name="T47" fmla="*/ 31 h 33"/>
                  <a:gd name="T48" fmla="*/ 0 w 37"/>
                  <a:gd name="T49" fmla="*/ 28 h 33"/>
                  <a:gd name="T50" fmla="*/ 0 w 37"/>
                  <a:gd name="T51" fmla="*/ 26 h 33"/>
                  <a:gd name="T52" fmla="*/ 2 w 37"/>
                  <a:gd name="T53" fmla="*/ 24 h 33"/>
                  <a:gd name="T54" fmla="*/ 5 w 37"/>
                  <a:gd name="T55" fmla="*/ 21 h 33"/>
                  <a:gd name="T56" fmla="*/ 5 w 37"/>
                  <a:gd name="T57" fmla="*/ 17 h 33"/>
                  <a:gd name="T58" fmla="*/ 5 w 37"/>
                  <a:gd name="T59" fmla="*/ 14 h 33"/>
                  <a:gd name="T60" fmla="*/ 7 w 37"/>
                  <a:gd name="T61" fmla="*/ 11 h 33"/>
                  <a:gd name="T62" fmla="*/ 10 w 37"/>
                  <a:gd name="T63" fmla="*/ 9 h 33"/>
                  <a:gd name="T64" fmla="*/ 12 w 37"/>
                  <a:gd name="T65" fmla="*/ 7 h 33"/>
                  <a:gd name="T66" fmla="*/ 13 w 37"/>
                  <a:gd name="T67" fmla="*/ 6 h 33"/>
                  <a:gd name="T68" fmla="*/ 19 w 37"/>
                  <a:gd name="T69" fmla="*/ 6 h 33"/>
                  <a:gd name="T70" fmla="*/ 19 w 37"/>
                  <a:gd name="T71" fmla="*/ 7 h 33"/>
                  <a:gd name="T72" fmla="*/ 20 w 37"/>
                  <a:gd name="T73" fmla="*/ 7 h 33"/>
                  <a:gd name="T74" fmla="*/ 24 w 37"/>
                  <a:gd name="T75" fmla="*/ 6 h 33"/>
                  <a:gd name="T76" fmla="*/ 27 w 37"/>
                  <a:gd name="T77" fmla="*/ 2 h 33"/>
                  <a:gd name="T78" fmla="*/ 27 w 37"/>
                  <a:gd name="T79" fmla="*/ 0 h 33"/>
                  <a:gd name="T80" fmla="*/ 31 w 37"/>
                  <a:gd name="T8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33">
                    <a:moveTo>
                      <a:pt x="31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32" y="6"/>
                    </a:lnTo>
                    <a:lnTo>
                      <a:pt x="34" y="6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7" y="12"/>
                    </a:lnTo>
                    <a:lnTo>
                      <a:pt x="36" y="14"/>
                    </a:lnTo>
                    <a:lnTo>
                      <a:pt x="37" y="17"/>
                    </a:lnTo>
                    <a:lnTo>
                      <a:pt x="37" y="19"/>
                    </a:lnTo>
                    <a:lnTo>
                      <a:pt x="37" y="21"/>
                    </a:lnTo>
                    <a:lnTo>
                      <a:pt x="37" y="23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29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4" y="24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19" y="28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17" y="33"/>
                    </a:lnTo>
                    <a:lnTo>
                      <a:pt x="15" y="33"/>
                    </a:lnTo>
                    <a:lnTo>
                      <a:pt x="13" y="33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8" y="33"/>
                    </a:lnTo>
                    <a:lnTo>
                      <a:pt x="7" y="31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3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17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5" y="4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4" name="Freeform 199"/>
              <p:cNvSpPr>
                <a:spLocks noEditPoints="1"/>
              </p:cNvSpPr>
              <p:nvPr/>
            </p:nvSpPr>
            <p:spPr bwMode="auto">
              <a:xfrm>
                <a:off x="4300" y="2403"/>
                <a:ext cx="404" cy="331"/>
              </a:xfrm>
              <a:custGeom>
                <a:avLst/>
                <a:gdLst>
                  <a:gd name="T0" fmla="*/ 248 w 404"/>
                  <a:gd name="T1" fmla="*/ 75 h 331"/>
                  <a:gd name="T2" fmla="*/ 267 w 404"/>
                  <a:gd name="T3" fmla="*/ 82 h 331"/>
                  <a:gd name="T4" fmla="*/ 272 w 404"/>
                  <a:gd name="T5" fmla="*/ 97 h 331"/>
                  <a:gd name="T6" fmla="*/ 284 w 404"/>
                  <a:gd name="T7" fmla="*/ 109 h 331"/>
                  <a:gd name="T8" fmla="*/ 296 w 404"/>
                  <a:gd name="T9" fmla="*/ 119 h 331"/>
                  <a:gd name="T10" fmla="*/ 300 w 404"/>
                  <a:gd name="T11" fmla="*/ 131 h 331"/>
                  <a:gd name="T12" fmla="*/ 300 w 404"/>
                  <a:gd name="T13" fmla="*/ 138 h 331"/>
                  <a:gd name="T14" fmla="*/ 310 w 404"/>
                  <a:gd name="T15" fmla="*/ 157 h 331"/>
                  <a:gd name="T16" fmla="*/ 319 w 404"/>
                  <a:gd name="T17" fmla="*/ 164 h 331"/>
                  <a:gd name="T18" fmla="*/ 324 w 404"/>
                  <a:gd name="T19" fmla="*/ 169 h 331"/>
                  <a:gd name="T20" fmla="*/ 327 w 404"/>
                  <a:gd name="T21" fmla="*/ 175 h 331"/>
                  <a:gd name="T22" fmla="*/ 334 w 404"/>
                  <a:gd name="T23" fmla="*/ 184 h 331"/>
                  <a:gd name="T24" fmla="*/ 343 w 404"/>
                  <a:gd name="T25" fmla="*/ 194 h 331"/>
                  <a:gd name="T26" fmla="*/ 351 w 404"/>
                  <a:gd name="T27" fmla="*/ 198 h 331"/>
                  <a:gd name="T28" fmla="*/ 378 w 404"/>
                  <a:gd name="T29" fmla="*/ 201 h 331"/>
                  <a:gd name="T30" fmla="*/ 394 w 404"/>
                  <a:gd name="T31" fmla="*/ 204 h 331"/>
                  <a:gd name="T32" fmla="*/ 402 w 404"/>
                  <a:gd name="T33" fmla="*/ 215 h 331"/>
                  <a:gd name="T34" fmla="*/ 401 w 404"/>
                  <a:gd name="T35" fmla="*/ 230 h 331"/>
                  <a:gd name="T36" fmla="*/ 396 w 404"/>
                  <a:gd name="T37" fmla="*/ 245 h 331"/>
                  <a:gd name="T38" fmla="*/ 387 w 404"/>
                  <a:gd name="T39" fmla="*/ 259 h 331"/>
                  <a:gd name="T40" fmla="*/ 363 w 404"/>
                  <a:gd name="T41" fmla="*/ 268 h 331"/>
                  <a:gd name="T42" fmla="*/ 341 w 404"/>
                  <a:gd name="T43" fmla="*/ 276 h 331"/>
                  <a:gd name="T44" fmla="*/ 310 w 404"/>
                  <a:gd name="T45" fmla="*/ 281 h 331"/>
                  <a:gd name="T46" fmla="*/ 274 w 404"/>
                  <a:gd name="T47" fmla="*/ 288 h 331"/>
                  <a:gd name="T48" fmla="*/ 252 w 404"/>
                  <a:gd name="T49" fmla="*/ 305 h 331"/>
                  <a:gd name="T50" fmla="*/ 238 w 404"/>
                  <a:gd name="T51" fmla="*/ 319 h 331"/>
                  <a:gd name="T52" fmla="*/ 221 w 404"/>
                  <a:gd name="T53" fmla="*/ 312 h 331"/>
                  <a:gd name="T54" fmla="*/ 199 w 404"/>
                  <a:gd name="T55" fmla="*/ 308 h 331"/>
                  <a:gd name="T56" fmla="*/ 180 w 404"/>
                  <a:gd name="T57" fmla="*/ 310 h 331"/>
                  <a:gd name="T58" fmla="*/ 171 w 404"/>
                  <a:gd name="T59" fmla="*/ 308 h 331"/>
                  <a:gd name="T60" fmla="*/ 166 w 404"/>
                  <a:gd name="T61" fmla="*/ 312 h 331"/>
                  <a:gd name="T62" fmla="*/ 165 w 404"/>
                  <a:gd name="T63" fmla="*/ 322 h 331"/>
                  <a:gd name="T64" fmla="*/ 158 w 404"/>
                  <a:gd name="T65" fmla="*/ 331 h 331"/>
                  <a:gd name="T66" fmla="*/ 153 w 404"/>
                  <a:gd name="T67" fmla="*/ 319 h 331"/>
                  <a:gd name="T68" fmla="*/ 135 w 404"/>
                  <a:gd name="T69" fmla="*/ 298 h 331"/>
                  <a:gd name="T70" fmla="*/ 125 w 404"/>
                  <a:gd name="T71" fmla="*/ 276 h 331"/>
                  <a:gd name="T72" fmla="*/ 113 w 404"/>
                  <a:gd name="T73" fmla="*/ 257 h 331"/>
                  <a:gd name="T74" fmla="*/ 86 w 404"/>
                  <a:gd name="T75" fmla="*/ 230 h 331"/>
                  <a:gd name="T76" fmla="*/ 86 w 404"/>
                  <a:gd name="T77" fmla="*/ 213 h 331"/>
                  <a:gd name="T78" fmla="*/ 82 w 404"/>
                  <a:gd name="T79" fmla="*/ 199 h 331"/>
                  <a:gd name="T80" fmla="*/ 74 w 404"/>
                  <a:gd name="T81" fmla="*/ 181 h 331"/>
                  <a:gd name="T82" fmla="*/ 58 w 404"/>
                  <a:gd name="T83" fmla="*/ 170 h 331"/>
                  <a:gd name="T84" fmla="*/ 52 w 404"/>
                  <a:gd name="T85" fmla="*/ 153 h 331"/>
                  <a:gd name="T86" fmla="*/ 40 w 404"/>
                  <a:gd name="T87" fmla="*/ 133 h 331"/>
                  <a:gd name="T88" fmla="*/ 19 w 404"/>
                  <a:gd name="T89" fmla="*/ 102 h 331"/>
                  <a:gd name="T90" fmla="*/ 0 w 404"/>
                  <a:gd name="T91" fmla="*/ 87 h 331"/>
                  <a:gd name="T92" fmla="*/ 19 w 404"/>
                  <a:gd name="T93" fmla="*/ 63 h 331"/>
                  <a:gd name="T94" fmla="*/ 41 w 404"/>
                  <a:gd name="T95" fmla="*/ 51 h 331"/>
                  <a:gd name="T96" fmla="*/ 58 w 404"/>
                  <a:gd name="T97" fmla="*/ 41 h 331"/>
                  <a:gd name="T98" fmla="*/ 55 w 404"/>
                  <a:gd name="T99" fmla="*/ 25 h 331"/>
                  <a:gd name="T100" fmla="*/ 67 w 404"/>
                  <a:gd name="T101" fmla="*/ 7 h 331"/>
                  <a:gd name="T102" fmla="*/ 98 w 404"/>
                  <a:gd name="T103" fmla="*/ 2 h 331"/>
                  <a:gd name="T104" fmla="*/ 134 w 404"/>
                  <a:gd name="T105" fmla="*/ 17 h 331"/>
                  <a:gd name="T106" fmla="*/ 170 w 404"/>
                  <a:gd name="T107" fmla="*/ 46 h 331"/>
                  <a:gd name="T108" fmla="*/ 209 w 404"/>
                  <a:gd name="T109" fmla="*/ 66 h 331"/>
                  <a:gd name="T110" fmla="*/ 38 w 404"/>
                  <a:gd name="T111" fmla="*/ 140 h 331"/>
                  <a:gd name="T112" fmla="*/ 45 w 404"/>
                  <a:gd name="T113" fmla="*/ 147 h 331"/>
                  <a:gd name="T114" fmla="*/ 38 w 404"/>
                  <a:gd name="T115" fmla="*/ 140 h 331"/>
                  <a:gd name="T116" fmla="*/ 45 w 404"/>
                  <a:gd name="T117" fmla="*/ 147 h 331"/>
                  <a:gd name="T118" fmla="*/ 146 w 404"/>
                  <a:gd name="T119" fmla="*/ 325 h 331"/>
                  <a:gd name="T120" fmla="*/ 141 w 404"/>
                  <a:gd name="T121" fmla="*/ 324 h 331"/>
                  <a:gd name="T122" fmla="*/ 141 w 404"/>
                  <a:gd name="T123" fmla="*/ 31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4" h="331">
                    <a:moveTo>
                      <a:pt x="230" y="66"/>
                    </a:moveTo>
                    <a:lnTo>
                      <a:pt x="233" y="68"/>
                    </a:lnTo>
                    <a:lnTo>
                      <a:pt x="238" y="68"/>
                    </a:lnTo>
                    <a:lnTo>
                      <a:pt x="242" y="68"/>
                    </a:lnTo>
                    <a:lnTo>
                      <a:pt x="247" y="70"/>
                    </a:lnTo>
                    <a:lnTo>
                      <a:pt x="248" y="73"/>
                    </a:lnTo>
                    <a:lnTo>
                      <a:pt x="248" y="75"/>
                    </a:lnTo>
                    <a:lnTo>
                      <a:pt x="250" y="77"/>
                    </a:lnTo>
                    <a:lnTo>
                      <a:pt x="252" y="78"/>
                    </a:lnTo>
                    <a:lnTo>
                      <a:pt x="255" y="78"/>
                    </a:lnTo>
                    <a:lnTo>
                      <a:pt x="259" y="78"/>
                    </a:lnTo>
                    <a:lnTo>
                      <a:pt x="262" y="78"/>
                    </a:lnTo>
                    <a:lnTo>
                      <a:pt x="266" y="78"/>
                    </a:lnTo>
                    <a:lnTo>
                      <a:pt x="267" y="82"/>
                    </a:lnTo>
                    <a:lnTo>
                      <a:pt x="267" y="83"/>
                    </a:lnTo>
                    <a:lnTo>
                      <a:pt x="269" y="89"/>
                    </a:lnTo>
                    <a:lnTo>
                      <a:pt x="272" y="92"/>
                    </a:lnTo>
                    <a:lnTo>
                      <a:pt x="274" y="94"/>
                    </a:lnTo>
                    <a:lnTo>
                      <a:pt x="274" y="95"/>
                    </a:lnTo>
                    <a:lnTo>
                      <a:pt x="272" y="95"/>
                    </a:lnTo>
                    <a:lnTo>
                      <a:pt x="272" y="97"/>
                    </a:lnTo>
                    <a:lnTo>
                      <a:pt x="276" y="99"/>
                    </a:lnTo>
                    <a:lnTo>
                      <a:pt x="279" y="100"/>
                    </a:lnTo>
                    <a:lnTo>
                      <a:pt x="279" y="100"/>
                    </a:lnTo>
                    <a:lnTo>
                      <a:pt x="281" y="102"/>
                    </a:lnTo>
                    <a:lnTo>
                      <a:pt x="281" y="102"/>
                    </a:lnTo>
                    <a:lnTo>
                      <a:pt x="283" y="106"/>
                    </a:lnTo>
                    <a:lnTo>
                      <a:pt x="284" y="109"/>
                    </a:lnTo>
                    <a:lnTo>
                      <a:pt x="288" y="109"/>
                    </a:lnTo>
                    <a:lnTo>
                      <a:pt x="291" y="112"/>
                    </a:lnTo>
                    <a:lnTo>
                      <a:pt x="296" y="116"/>
                    </a:lnTo>
                    <a:lnTo>
                      <a:pt x="300" y="119"/>
                    </a:lnTo>
                    <a:lnTo>
                      <a:pt x="298" y="119"/>
                    </a:lnTo>
                    <a:lnTo>
                      <a:pt x="298" y="119"/>
                    </a:lnTo>
                    <a:lnTo>
                      <a:pt x="296" y="119"/>
                    </a:lnTo>
                    <a:lnTo>
                      <a:pt x="296" y="119"/>
                    </a:lnTo>
                    <a:lnTo>
                      <a:pt x="296" y="121"/>
                    </a:lnTo>
                    <a:lnTo>
                      <a:pt x="296" y="123"/>
                    </a:lnTo>
                    <a:lnTo>
                      <a:pt x="298" y="124"/>
                    </a:lnTo>
                    <a:lnTo>
                      <a:pt x="300" y="124"/>
                    </a:lnTo>
                    <a:lnTo>
                      <a:pt x="300" y="126"/>
                    </a:lnTo>
                    <a:lnTo>
                      <a:pt x="300" y="131"/>
                    </a:lnTo>
                    <a:lnTo>
                      <a:pt x="298" y="131"/>
                    </a:lnTo>
                    <a:lnTo>
                      <a:pt x="298" y="131"/>
                    </a:lnTo>
                    <a:lnTo>
                      <a:pt x="296" y="131"/>
                    </a:lnTo>
                    <a:lnTo>
                      <a:pt x="296" y="131"/>
                    </a:lnTo>
                    <a:lnTo>
                      <a:pt x="298" y="135"/>
                    </a:lnTo>
                    <a:lnTo>
                      <a:pt x="298" y="136"/>
                    </a:lnTo>
                    <a:lnTo>
                      <a:pt x="300" y="138"/>
                    </a:lnTo>
                    <a:lnTo>
                      <a:pt x="301" y="141"/>
                    </a:lnTo>
                    <a:lnTo>
                      <a:pt x="301" y="143"/>
                    </a:lnTo>
                    <a:lnTo>
                      <a:pt x="305" y="145"/>
                    </a:lnTo>
                    <a:lnTo>
                      <a:pt x="307" y="148"/>
                    </a:lnTo>
                    <a:lnTo>
                      <a:pt x="307" y="153"/>
                    </a:lnTo>
                    <a:lnTo>
                      <a:pt x="308" y="155"/>
                    </a:lnTo>
                    <a:lnTo>
                      <a:pt x="310" y="157"/>
                    </a:lnTo>
                    <a:lnTo>
                      <a:pt x="312" y="158"/>
                    </a:lnTo>
                    <a:lnTo>
                      <a:pt x="312" y="162"/>
                    </a:lnTo>
                    <a:lnTo>
                      <a:pt x="313" y="164"/>
                    </a:lnTo>
                    <a:lnTo>
                      <a:pt x="315" y="164"/>
                    </a:lnTo>
                    <a:lnTo>
                      <a:pt x="315" y="164"/>
                    </a:lnTo>
                    <a:lnTo>
                      <a:pt x="317" y="164"/>
                    </a:lnTo>
                    <a:lnTo>
                      <a:pt x="319" y="164"/>
                    </a:lnTo>
                    <a:lnTo>
                      <a:pt x="320" y="164"/>
                    </a:lnTo>
                    <a:lnTo>
                      <a:pt x="322" y="164"/>
                    </a:lnTo>
                    <a:lnTo>
                      <a:pt x="324" y="164"/>
                    </a:lnTo>
                    <a:lnTo>
                      <a:pt x="324" y="164"/>
                    </a:lnTo>
                    <a:lnTo>
                      <a:pt x="322" y="165"/>
                    </a:lnTo>
                    <a:lnTo>
                      <a:pt x="322" y="169"/>
                    </a:lnTo>
                    <a:lnTo>
                      <a:pt x="324" y="169"/>
                    </a:lnTo>
                    <a:lnTo>
                      <a:pt x="324" y="169"/>
                    </a:lnTo>
                    <a:lnTo>
                      <a:pt x="325" y="169"/>
                    </a:lnTo>
                    <a:lnTo>
                      <a:pt x="325" y="169"/>
                    </a:lnTo>
                    <a:lnTo>
                      <a:pt x="325" y="170"/>
                    </a:lnTo>
                    <a:lnTo>
                      <a:pt x="327" y="172"/>
                    </a:lnTo>
                    <a:lnTo>
                      <a:pt x="327" y="174"/>
                    </a:lnTo>
                    <a:lnTo>
                      <a:pt x="327" y="175"/>
                    </a:lnTo>
                    <a:lnTo>
                      <a:pt x="329" y="175"/>
                    </a:lnTo>
                    <a:lnTo>
                      <a:pt x="329" y="177"/>
                    </a:lnTo>
                    <a:lnTo>
                      <a:pt x="331" y="179"/>
                    </a:lnTo>
                    <a:lnTo>
                      <a:pt x="332" y="181"/>
                    </a:lnTo>
                    <a:lnTo>
                      <a:pt x="332" y="182"/>
                    </a:lnTo>
                    <a:lnTo>
                      <a:pt x="334" y="182"/>
                    </a:lnTo>
                    <a:lnTo>
                      <a:pt x="334" y="184"/>
                    </a:lnTo>
                    <a:lnTo>
                      <a:pt x="336" y="186"/>
                    </a:lnTo>
                    <a:lnTo>
                      <a:pt x="337" y="187"/>
                    </a:lnTo>
                    <a:lnTo>
                      <a:pt x="337" y="189"/>
                    </a:lnTo>
                    <a:lnTo>
                      <a:pt x="339" y="189"/>
                    </a:lnTo>
                    <a:lnTo>
                      <a:pt x="341" y="191"/>
                    </a:lnTo>
                    <a:lnTo>
                      <a:pt x="341" y="193"/>
                    </a:lnTo>
                    <a:lnTo>
                      <a:pt x="343" y="194"/>
                    </a:lnTo>
                    <a:lnTo>
                      <a:pt x="343" y="194"/>
                    </a:lnTo>
                    <a:lnTo>
                      <a:pt x="344" y="196"/>
                    </a:lnTo>
                    <a:lnTo>
                      <a:pt x="346" y="198"/>
                    </a:lnTo>
                    <a:lnTo>
                      <a:pt x="346" y="198"/>
                    </a:lnTo>
                    <a:lnTo>
                      <a:pt x="348" y="198"/>
                    </a:lnTo>
                    <a:lnTo>
                      <a:pt x="349" y="198"/>
                    </a:lnTo>
                    <a:lnTo>
                      <a:pt x="351" y="198"/>
                    </a:lnTo>
                    <a:lnTo>
                      <a:pt x="355" y="199"/>
                    </a:lnTo>
                    <a:lnTo>
                      <a:pt x="358" y="199"/>
                    </a:lnTo>
                    <a:lnTo>
                      <a:pt x="361" y="199"/>
                    </a:lnTo>
                    <a:lnTo>
                      <a:pt x="365" y="199"/>
                    </a:lnTo>
                    <a:lnTo>
                      <a:pt x="370" y="201"/>
                    </a:lnTo>
                    <a:lnTo>
                      <a:pt x="373" y="201"/>
                    </a:lnTo>
                    <a:lnTo>
                      <a:pt x="378" y="201"/>
                    </a:lnTo>
                    <a:lnTo>
                      <a:pt x="382" y="203"/>
                    </a:lnTo>
                    <a:lnTo>
                      <a:pt x="385" y="203"/>
                    </a:lnTo>
                    <a:lnTo>
                      <a:pt x="389" y="203"/>
                    </a:lnTo>
                    <a:lnTo>
                      <a:pt x="390" y="203"/>
                    </a:lnTo>
                    <a:lnTo>
                      <a:pt x="392" y="204"/>
                    </a:lnTo>
                    <a:lnTo>
                      <a:pt x="392" y="204"/>
                    </a:lnTo>
                    <a:lnTo>
                      <a:pt x="394" y="204"/>
                    </a:lnTo>
                    <a:lnTo>
                      <a:pt x="394" y="204"/>
                    </a:lnTo>
                    <a:lnTo>
                      <a:pt x="396" y="203"/>
                    </a:lnTo>
                    <a:lnTo>
                      <a:pt x="397" y="204"/>
                    </a:lnTo>
                    <a:lnTo>
                      <a:pt x="399" y="206"/>
                    </a:lnTo>
                    <a:lnTo>
                      <a:pt x="401" y="210"/>
                    </a:lnTo>
                    <a:lnTo>
                      <a:pt x="402" y="211"/>
                    </a:lnTo>
                    <a:lnTo>
                      <a:pt x="402" y="215"/>
                    </a:lnTo>
                    <a:lnTo>
                      <a:pt x="404" y="216"/>
                    </a:lnTo>
                    <a:lnTo>
                      <a:pt x="404" y="218"/>
                    </a:lnTo>
                    <a:lnTo>
                      <a:pt x="402" y="222"/>
                    </a:lnTo>
                    <a:lnTo>
                      <a:pt x="402" y="223"/>
                    </a:lnTo>
                    <a:lnTo>
                      <a:pt x="402" y="225"/>
                    </a:lnTo>
                    <a:lnTo>
                      <a:pt x="401" y="228"/>
                    </a:lnTo>
                    <a:lnTo>
                      <a:pt x="401" y="230"/>
                    </a:lnTo>
                    <a:lnTo>
                      <a:pt x="399" y="232"/>
                    </a:lnTo>
                    <a:lnTo>
                      <a:pt x="399" y="235"/>
                    </a:lnTo>
                    <a:lnTo>
                      <a:pt x="399" y="237"/>
                    </a:lnTo>
                    <a:lnTo>
                      <a:pt x="397" y="239"/>
                    </a:lnTo>
                    <a:lnTo>
                      <a:pt x="397" y="242"/>
                    </a:lnTo>
                    <a:lnTo>
                      <a:pt x="396" y="244"/>
                    </a:lnTo>
                    <a:lnTo>
                      <a:pt x="396" y="245"/>
                    </a:lnTo>
                    <a:lnTo>
                      <a:pt x="394" y="249"/>
                    </a:lnTo>
                    <a:lnTo>
                      <a:pt x="394" y="250"/>
                    </a:lnTo>
                    <a:lnTo>
                      <a:pt x="394" y="252"/>
                    </a:lnTo>
                    <a:lnTo>
                      <a:pt x="392" y="256"/>
                    </a:lnTo>
                    <a:lnTo>
                      <a:pt x="392" y="257"/>
                    </a:lnTo>
                    <a:lnTo>
                      <a:pt x="390" y="259"/>
                    </a:lnTo>
                    <a:lnTo>
                      <a:pt x="387" y="259"/>
                    </a:lnTo>
                    <a:lnTo>
                      <a:pt x="384" y="261"/>
                    </a:lnTo>
                    <a:lnTo>
                      <a:pt x="380" y="262"/>
                    </a:lnTo>
                    <a:lnTo>
                      <a:pt x="377" y="262"/>
                    </a:lnTo>
                    <a:lnTo>
                      <a:pt x="373" y="264"/>
                    </a:lnTo>
                    <a:lnTo>
                      <a:pt x="370" y="266"/>
                    </a:lnTo>
                    <a:lnTo>
                      <a:pt x="367" y="266"/>
                    </a:lnTo>
                    <a:lnTo>
                      <a:pt x="363" y="268"/>
                    </a:lnTo>
                    <a:lnTo>
                      <a:pt x="360" y="269"/>
                    </a:lnTo>
                    <a:lnTo>
                      <a:pt x="356" y="269"/>
                    </a:lnTo>
                    <a:lnTo>
                      <a:pt x="353" y="271"/>
                    </a:lnTo>
                    <a:lnTo>
                      <a:pt x="349" y="273"/>
                    </a:lnTo>
                    <a:lnTo>
                      <a:pt x="346" y="273"/>
                    </a:lnTo>
                    <a:lnTo>
                      <a:pt x="343" y="274"/>
                    </a:lnTo>
                    <a:lnTo>
                      <a:pt x="341" y="276"/>
                    </a:lnTo>
                    <a:lnTo>
                      <a:pt x="337" y="276"/>
                    </a:lnTo>
                    <a:lnTo>
                      <a:pt x="334" y="278"/>
                    </a:lnTo>
                    <a:lnTo>
                      <a:pt x="329" y="278"/>
                    </a:lnTo>
                    <a:lnTo>
                      <a:pt x="325" y="279"/>
                    </a:lnTo>
                    <a:lnTo>
                      <a:pt x="320" y="279"/>
                    </a:lnTo>
                    <a:lnTo>
                      <a:pt x="315" y="281"/>
                    </a:lnTo>
                    <a:lnTo>
                      <a:pt x="310" y="281"/>
                    </a:lnTo>
                    <a:lnTo>
                      <a:pt x="303" y="283"/>
                    </a:lnTo>
                    <a:lnTo>
                      <a:pt x="296" y="283"/>
                    </a:lnTo>
                    <a:lnTo>
                      <a:pt x="291" y="285"/>
                    </a:lnTo>
                    <a:lnTo>
                      <a:pt x="286" y="285"/>
                    </a:lnTo>
                    <a:lnTo>
                      <a:pt x="281" y="285"/>
                    </a:lnTo>
                    <a:lnTo>
                      <a:pt x="278" y="286"/>
                    </a:lnTo>
                    <a:lnTo>
                      <a:pt x="274" y="288"/>
                    </a:lnTo>
                    <a:lnTo>
                      <a:pt x="269" y="290"/>
                    </a:lnTo>
                    <a:lnTo>
                      <a:pt x="264" y="293"/>
                    </a:lnTo>
                    <a:lnTo>
                      <a:pt x="260" y="295"/>
                    </a:lnTo>
                    <a:lnTo>
                      <a:pt x="259" y="298"/>
                    </a:lnTo>
                    <a:lnTo>
                      <a:pt x="257" y="300"/>
                    </a:lnTo>
                    <a:lnTo>
                      <a:pt x="254" y="303"/>
                    </a:lnTo>
                    <a:lnTo>
                      <a:pt x="252" y="305"/>
                    </a:lnTo>
                    <a:lnTo>
                      <a:pt x="250" y="308"/>
                    </a:lnTo>
                    <a:lnTo>
                      <a:pt x="248" y="312"/>
                    </a:lnTo>
                    <a:lnTo>
                      <a:pt x="247" y="315"/>
                    </a:lnTo>
                    <a:lnTo>
                      <a:pt x="245" y="317"/>
                    </a:lnTo>
                    <a:lnTo>
                      <a:pt x="243" y="317"/>
                    </a:lnTo>
                    <a:lnTo>
                      <a:pt x="242" y="319"/>
                    </a:lnTo>
                    <a:lnTo>
                      <a:pt x="238" y="319"/>
                    </a:lnTo>
                    <a:lnTo>
                      <a:pt x="236" y="315"/>
                    </a:lnTo>
                    <a:lnTo>
                      <a:pt x="235" y="314"/>
                    </a:lnTo>
                    <a:lnTo>
                      <a:pt x="233" y="312"/>
                    </a:lnTo>
                    <a:lnTo>
                      <a:pt x="233" y="312"/>
                    </a:lnTo>
                    <a:lnTo>
                      <a:pt x="230" y="312"/>
                    </a:lnTo>
                    <a:lnTo>
                      <a:pt x="224" y="314"/>
                    </a:lnTo>
                    <a:lnTo>
                      <a:pt x="221" y="312"/>
                    </a:lnTo>
                    <a:lnTo>
                      <a:pt x="216" y="312"/>
                    </a:lnTo>
                    <a:lnTo>
                      <a:pt x="211" y="312"/>
                    </a:lnTo>
                    <a:lnTo>
                      <a:pt x="207" y="312"/>
                    </a:lnTo>
                    <a:lnTo>
                      <a:pt x="204" y="310"/>
                    </a:lnTo>
                    <a:lnTo>
                      <a:pt x="204" y="308"/>
                    </a:lnTo>
                    <a:lnTo>
                      <a:pt x="202" y="308"/>
                    </a:lnTo>
                    <a:lnTo>
                      <a:pt x="199" y="308"/>
                    </a:lnTo>
                    <a:lnTo>
                      <a:pt x="195" y="308"/>
                    </a:lnTo>
                    <a:lnTo>
                      <a:pt x="192" y="310"/>
                    </a:lnTo>
                    <a:lnTo>
                      <a:pt x="187" y="310"/>
                    </a:lnTo>
                    <a:lnTo>
                      <a:pt x="183" y="310"/>
                    </a:lnTo>
                    <a:lnTo>
                      <a:pt x="182" y="310"/>
                    </a:lnTo>
                    <a:lnTo>
                      <a:pt x="182" y="310"/>
                    </a:lnTo>
                    <a:lnTo>
                      <a:pt x="180" y="310"/>
                    </a:lnTo>
                    <a:lnTo>
                      <a:pt x="180" y="312"/>
                    </a:lnTo>
                    <a:lnTo>
                      <a:pt x="178" y="310"/>
                    </a:lnTo>
                    <a:lnTo>
                      <a:pt x="177" y="310"/>
                    </a:lnTo>
                    <a:lnTo>
                      <a:pt x="175" y="310"/>
                    </a:lnTo>
                    <a:lnTo>
                      <a:pt x="175" y="308"/>
                    </a:lnTo>
                    <a:lnTo>
                      <a:pt x="173" y="308"/>
                    </a:lnTo>
                    <a:lnTo>
                      <a:pt x="171" y="308"/>
                    </a:lnTo>
                    <a:lnTo>
                      <a:pt x="171" y="307"/>
                    </a:lnTo>
                    <a:lnTo>
                      <a:pt x="170" y="307"/>
                    </a:lnTo>
                    <a:lnTo>
                      <a:pt x="168" y="308"/>
                    </a:lnTo>
                    <a:lnTo>
                      <a:pt x="168" y="308"/>
                    </a:lnTo>
                    <a:lnTo>
                      <a:pt x="165" y="310"/>
                    </a:lnTo>
                    <a:lnTo>
                      <a:pt x="165" y="312"/>
                    </a:lnTo>
                    <a:lnTo>
                      <a:pt x="166" y="312"/>
                    </a:lnTo>
                    <a:lnTo>
                      <a:pt x="166" y="314"/>
                    </a:lnTo>
                    <a:lnTo>
                      <a:pt x="165" y="314"/>
                    </a:lnTo>
                    <a:lnTo>
                      <a:pt x="165" y="315"/>
                    </a:lnTo>
                    <a:lnTo>
                      <a:pt x="165" y="317"/>
                    </a:lnTo>
                    <a:lnTo>
                      <a:pt x="165" y="319"/>
                    </a:lnTo>
                    <a:lnTo>
                      <a:pt x="165" y="320"/>
                    </a:lnTo>
                    <a:lnTo>
                      <a:pt x="165" y="322"/>
                    </a:lnTo>
                    <a:lnTo>
                      <a:pt x="165" y="322"/>
                    </a:lnTo>
                    <a:lnTo>
                      <a:pt x="165" y="324"/>
                    </a:lnTo>
                    <a:lnTo>
                      <a:pt x="163" y="324"/>
                    </a:lnTo>
                    <a:lnTo>
                      <a:pt x="163" y="325"/>
                    </a:lnTo>
                    <a:lnTo>
                      <a:pt x="163" y="327"/>
                    </a:lnTo>
                    <a:lnTo>
                      <a:pt x="161" y="327"/>
                    </a:lnTo>
                    <a:lnTo>
                      <a:pt x="158" y="331"/>
                    </a:lnTo>
                    <a:lnTo>
                      <a:pt x="158" y="329"/>
                    </a:lnTo>
                    <a:lnTo>
                      <a:pt x="156" y="325"/>
                    </a:lnTo>
                    <a:lnTo>
                      <a:pt x="156" y="324"/>
                    </a:lnTo>
                    <a:lnTo>
                      <a:pt x="156" y="322"/>
                    </a:lnTo>
                    <a:lnTo>
                      <a:pt x="154" y="322"/>
                    </a:lnTo>
                    <a:lnTo>
                      <a:pt x="153" y="320"/>
                    </a:lnTo>
                    <a:lnTo>
                      <a:pt x="153" y="319"/>
                    </a:lnTo>
                    <a:lnTo>
                      <a:pt x="151" y="317"/>
                    </a:lnTo>
                    <a:lnTo>
                      <a:pt x="149" y="315"/>
                    </a:lnTo>
                    <a:lnTo>
                      <a:pt x="149" y="312"/>
                    </a:lnTo>
                    <a:lnTo>
                      <a:pt x="147" y="308"/>
                    </a:lnTo>
                    <a:lnTo>
                      <a:pt x="144" y="305"/>
                    </a:lnTo>
                    <a:lnTo>
                      <a:pt x="137" y="300"/>
                    </a:lnTo>
                    <a:lnTo>
                      <a:pt x="135" y="298"/>
                    </a:lnTo>
                    <a:lnTo>
                      <a:pt x="134" y="293"/>
                    </a:lnTo>
                    <a:lnTo>
                      <a:pt x="132" y="288"/>
                    </a:lnTo>
                    <a:lnTo>
                      <a:pt x="127" y="285"/>
                    </a:lnTo>
                    <a:lnTo>
                      <a:pt x="127" y="283"/>
                    </a:lnTo>
                    <a:lnTo>
                      <a:pt x="127" y="279"/>
                    </a:lnTo>
                    <a:lnTo>
                      <a:pt x="125" y="278"/>
                    </a:lnTo>
                    <a:lnTo>
                      <a:pt x="125" y="276"/>
                    </a:lnTo>
                    <a:lnTo>
                      <a:pt x="122" y="268"/>
                    </a:lnTo>
                    <a:lnTo>
                      <a:pt x="120" y="266"/>
                    </a:lnTo>
                    <a:lnTo>
                      <a:pt x="118" y="264"/>
                    </a:lnTo>
                    <a:lnTo>
                      <a:pt x="118" y="262"/>
                    </a:lnTo>
                    <a:lnTo>
                      <a:pt x="118" y="262"/>
                    </a:lnTo>
                    <a:lnTo>
                      <a:pt x="117" y="261"/>
                    </a:lnTo>
                    <a:lnTo>
                      <a:pt x="113" y="257"/>
                    </a:lnTo>
                    <a:lnTo>
                      <a:pt x="106" y="252"/>
                    </a:lnTo>
                    <a:lnTo>
                      <a:pt x="101" y="252"/>
                    </a:lnTo>
                    <a:lnTo>
                      <a:pt x="100" y="249"/>
                    </a:lnTo>
                    <a:lnTo>
                      <a:pt x="96" y="247"/>
                    </a:lnTo>
                    <a:lnTo>
                      <a:pt x="94" y="242"/>
                    </a:lnTo>
                    <a:lnTo>
                      <a:pt x="89" y="239"/>
                    </a:lnTo>
                    <a:lnTo>
                      <a:pt x="86" y="230"/>
                    </a:lnTo>
                    <a:lnTo>
                      <a:pt x="88" y="228"/>
                    </a:lnTo>
                    <a:lnTo>
                      <a:pt x="88" y="227"/>
                    </a:lnTo>
                    <a:lnTo>
                      <a:pt x="86" y="223"/>
                    </a:lnTo>
                    <a:lnTo>
                      <a:pt x="86" y="222"/>
                    </a:lnTo>
                    <a:lnTo>
                      <a:pt x="84" y="220"/>
                    </a:lnTo>
                    <a:lnTo>
                      <a:pt x="86" y="216"/>
                    </a:lnTo>
                    <a:lnTo>
                      <a:pt x="86" y="213"/>
                    </a:lnTo>
                    <a:lnTo>
                      <a:pt x="86" y="211"/>
                    </a:lnTo>
                    <a:lnTo>
                      <a:pt x="86" y="208"/>
                    </a:lnTo>
                    <a:lnTo>
                      <a:pt x="86" y="204"/>
                    </a:lnTo>
                    <a:lnTo>
                      <a:pt x="84" y="203"/>
                    </a:lnTo>
                    <a:lnTo>
                      <a:pt x="84" y="201"/>
                    </a:lnTo>
                    <a:lnTo>
                      <a:pt x="84" y="199"/>
                    </a:lnTo>
                    <a:lnTo>
                      <a:pt x="82" y="199"/>
                    </a:lnTo>
                    <a:lnTo>
                      <a:pt x="84" y="199"/>
                    </a:lnTo>
                    <a:lnTo>
                      <a:pt x="82" y="196"/>
                    </a:lnTo>
                    <a:lnTo>
                      <a:pt x="81" y="196"/>
                    </a:lnTo>
                    <a:lnTo>
                      <a:pt x="81" y="193"/>
                    </a:lnTo>
                    <a:lnTo>
                      <a:pt x="79" y="189"/>
                    </a:lnTo>
                    <a:lnTo>
                      <a:pt x="76" y="184"/>
                    </a:lnTo>
                    <a:lnTo>
                      <a:pt x="74" y="181"/>
                    </a:lnTo>
                    <a:lnTo>
                      <a:pt x="70" y="177"/>
                    </a:lnTo>
                    <a:lnTo>
                      <a:pt x="67" y="174"/>
                    </a:lnTo>
                    <a:lnTo>
                      <a:pt x="65" y="172"/>
                    </a:lnTo>
                    <a:lnTo>
                      <a:pt x="64" y="172"/>
                    </a:lnTo>
                    <a:lnTo>
                      <a:pt x="62" y="172"/>
                    </a:lnTo>
                    <a:lnTo>
                      <a:pt x="60" y="170"/>
                    </a:lnTo>
                    <a:lnTo>
                      <a:pt x="58" y="170"/>
                    </a:lnTo>
                    <a:lnTo>
                      <a:pt x="57" y="169"/>
                    </a:lnTo>
                    <a:lnTo>
                      <a:pt x="55" y="165"/>
                    </a:lnTo>
                    <a:lnTo>
                      <a:pt x="53" y="162"/>
                    </a:lnTo>
                    <a:lnTo>
                      <a:pt x="50" y="158"/>
                    </a:lnTo>
                    <a:lnTo>
                      <a:pt x="50" y="157"/>
                    </a:lnTo>
                    <a:lnTo>
                      <a:pt x="52" y="155"/>
                    </a:lnTo>
                    <a:lnTo>
                      <a:pt x="52" y="153"/>
                    </a:lnTo>
                    <a:lnTo>
                      <a:pt x="50" y="152"/>
                    </a:lnTo>
                    <a:lnTo>
                      <a:pt x="50" y="148"/>
                    </a:lnTo>
                    <a:lnTo>
                      <a:pt x="45" y="141"/>
                    </a:lnTo>
                    <a:lnTo>
                      <a:pt x="43" y="140"/>
                    </a:lnTo>
                    <a:lnTo>
                      <a:pt x="41" y="138"/>
                    </a:lnTo>
                    <a:lnTo>
                      <a:pt x="41" y="136"/>
                    </a:lnTo>
                    <a:lnTo>
                      <a:pt x="40" y="133"/>
                    </a:lnTo>
                    <a:lnTo>
                      <a:pt x="38" y="131"/>
                    </a:lnTo>
                    <a:lnTo>
                      <a:pt x="33" y="121"/>
                    </a:lnTo>
                    <a:lnTo>
                      <a:pt x="29" y="118"/>
                    </a:lnTo>
                    <a:lnTo>
                      <a:pt x="28" y="114"/>
                    </a:lnTo>
                    <a:lnTo>
                      <a:pt x="24" y="111"/>
                    </a:lnTo>
                    <a:lnTo>
                      <a:pt x="23" y="107"/>
                    </a:lnTo>
                    <a:lnTo>
                      <a:pt x="19" y="102"/>
                    </a:lnTo>
                    <a:lnTo>
                      <a:pt x="16" y="97"/>
                    </a:lnTo>
                    <a:lnTo>
                      <a:pt x="12" y="90"/>
                    </a:lnTo>
                    <a:lnTo>
                      <a:pt x="9" y="89"/>
                    </a:lnTo>
                    <a:lnTo>
                      <a:pt x="5" y="89"/>
                    </a:lnTo>
                    <a:lnTo>
                      <a:pt x="2" y="89"/>
                    </a:lnTo>
                    <a:lnTo>
                      <a:pt x="0" y="89"/>
                    </a:lnTo>
                    <a:lnTo>
                      <a:pt x="0" y="87"/>
                    </a:lnTo>
                    <a:lnTo>
                      <a:pt x="2" y="85"/>
                    </a:lnTo>
                    <a:lnTo>
                      <a:pt x="4" y="80"/>
                    </a:lnTo>
                    <a:lnTo>
                      <a:pt x="4" y="75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4" y="63"/>
                    </a:lnTo>
                    <a:lnTo>
                      <a:pt x="19" y="63"/>
                    </a:lnTo>
                    <a:lnTo>
                      <a:pt x="24" y="65"/>
                    </a:lnTo>
                    <a:lnTo>
                      <a:pt x="28" y="65"/>
                    </a:lnTo>
                    <a:lnTo>
                      <a:pt x="28" y="65"/>
                    </a:lnTo>
                    <a:lnTo>
                      <a:pt x="33" y="61"/>
                    </a:lnTo>
                    <a:lnTo>
                      <a:pt x="36" y="58"/>
                    </a:lnTo>
                    <a:lnTo>
                      <a:pt x="38" y="54"/>
                    </a:lnTo>
                    <a:lnTo>
                      <a:pt x="41" y="51"/>
                    </a:lnTo>
                    <a:lnTo>
                      <a:pt x="41" y="49"/>
                    </a:lnTo>
                    <a:lnTo>
                      <a:pt x="45" y="49"/>
                    </a:lnTo>
                    <a:lnTo>
                      <a:pt x="50" y="48"/>
                    </a:lnTo>
                    <a:lnTo>
                      <a:pt x="55" y="48"/>
                    </a:lnTo>
                    <a:lnTo>
                      <a:pt x="55" y="48"/>
                    </a:lnTo>
                    <a:lnTo>
                      <a:pt x="57" y="44"/>
                    </a:lnTo>
                    <a:lnTo>
                      <a:pt x="58" y="41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64" y="37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8" y="29"/>
                    </a:lnTo>
                    <a:lnTo>
                      <a:pt x="55" y="25"/>
                    </a:lnTo>
                    <a:lnTo>
                      <a:pt x="53" y="22"/>
                    </a:lnTo>
                    <a:lnTo>
                      <a:pt x="48" y="17"/>
                    </a:lnTo>
                    <a:lnTo>
                      <a:pt x="45" y="14"/>
                    </a:lnTo>
                    <a:lnTo>
                      <a:pt x="50" y="12"/>
                    </a:lnTo>
                    <a:lnTo>
                      <a:pt x="55" y="12"/>
                    </a:lnTo>
                    <a:lnTo>
                      <a:pt x="62" y="10"/>
                    </a:lnTo>
                    <a:lnTo>
                      <a:pt x="67" y="7"/>
                    </a:lnTo>
                    <a:lnTo>
                      <a:pt x="72" y="7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84" y="3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8" y="2"/>
                    </a:lnTo>
                    <a:lnTo>
                      <a:pt x="105" y="3"/>
                    </a:lnTo>
                    <a:lnTo>
                      <a:pt x="112" y="3"/>
                    </a:lnTo>
                    <a:lnTo>
                      <a:pt x="113" y="5"/>
                    </a:lnTo>
                    <a:lnTo>
                      <a:pt x="120" y="8"/>
                    </a:lnTo>
                    <a:lnTo>
                      <a:pt x="124" y="12"/>
                    </a:lnTo>
                    <a:lnTo>
                      <a:pt x="129" y="14"/>
                    </a:lnTo>
                    <a:lnTo>
                      <a:pt x="134" y="17"/>
                    </a:lnTo>
                    <a:lnTo>
                      <a:pt x="139" y="20"/>
                    </a:lnTo>
                    <a:lnTo>
                      <a:pt x="144" y="24"/>
                    </a:lnTo>
                    <a:lnTo>
                      <a:pt x="147" y="27"/>
                    </a:lnTo>
                    <a:lnTo>
                      <a:pt x="153" y="31"/>
                    </a:lnTo>
                    <a:lnTo>
                      <a:pt x="159" y="36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77" y="51"/>
                    </a:lnTo>
                    <a:lnTo>
                      <a:pt x="183" y="56"/>
                    </a:lnTo>
                    <a:lnTo>
                      <a:pt x="189" y="60"/>
                    </a:lnTo>
                    <a:lnTo>
                      <a:pt x="194" y="65"/>
                    </a:lnTo>
                    <a:lnTo>
                      <a:pt x="195" y="65"/>
                    </a:lnTo>
                    <a:lnTo>
                      <a:pt x="201" y="65"/>
                    </a:lnTo>
                    <a:lnTo>
                      <a:pt x="209" y="66"/>
                    </a:lnTo>
                    <a:lnTo>
                      <a:pt x="218" y="66"/>
                    </a:lnTo>
                    <a:lnTo>
                      <a:pt x="226" y="68"/>
                    </a:lnTo>
                    <a:lnTo>
                      <a:pt x="230" y="66"/>
                    </a:lnTo>
                    <a:lnTo>
                      <a:pt x="230" y="66"/>
                    </a:lnTo>
                    <a:close/>
                    <a:moveTo>
                      <a:pt x="38" y="140"/>
                    </a:moveTo>
                    <a:lnTo>
                      <a:pt x="38" y="140"/>
                    </a:lnTo>
                    <a:lnTo>
                      <a:pt x="38" y="140"/>
                    </a:lnTo>
                    <a:lnTo>
                      <a:pt x="38" y="138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  <a:moveTo>
                      <a:pt x="45" y="147"/>
                    </a:moveTo>
                    <a:lnTo>
                      <a:pt x="45" y="147"/>
                    </a:lnTo>
                    <a:lnTo>
                      <a:pt x="43" y="145"/>
                    </a:lnTo>
                    <a:lnTo>
                      <a:pt x="41" y="143"/>
                    </a:lnTo>
                    <a:lnTo>
                      <a:pt x="41" y="143"/>
                    </a:lnTo>
                    <a:lnTo>
                      <a:pt x="38" y="141"/>
                    </a:lnTo>
                    <a:lnTo>
                      <a:pt x="36" y="141"/>
                    </a:lnTo>
                    <a:lnTo>
                      <a:pt x="38" y="140"/>
                    </a:lnTo>
                    <a:lnTo>
                      <a:pt x="38" y="141"/>
                    </a:lnTo>
                    <a:lnTo>
                      <a:pt x="38" y="141"/>
                    </a:lnTo>
                    <a:lnTo>
                      <a:pt x="41" y="143"/>
                    </a:lnTo>
                    <a:lnTo>
                      <a:pt x="45" y="145"/>
                    </a:lnTo>
                    <a:lnTo>
                      <a:pt x="45" y="147"/>
                    </a:lnTo>
                    <a:lnTo>
                      <a:pt x="45" y="147"/>
                    </a:lnTo>
                    <a:lnTo>
                      <a:pt x="45" y="147"/>
                    </a:lnTo>
                    <a:close/>
                    <a:moveTo>
                      <a:pt x="142" y="324"/>
                    </a:moveTo>
                    <a:lnTo>
                      <a:pt x="144" y="324"/>
                    </a:lnTo>
                    <a:lnTo>
                      <a:pt x="142" y="322"/>
                    </a:lnTo>
                    <a:lnTo>
                      <a:pt x="142" y="322"/>
                    </a:lnTo>
                    <a:lnTo>
                      <a:pt x="144" y="322"/>
                    </a:lnTo>
                    <a:lnTo>
                      <a:pt x="146" y="324"/>
                    </a:lnTo>
                    <a:lnTo>
                      <a:pt x="146" y="325"/>
                    </a:lnTo>
                    <a:lnTo>
                      <a:pt x="146" y="325"/>
                    </a:lnTo>
                    <a:lnTo>
                      <a:pt x="146" y="325"/>
                    </a:lnTo>
                    <a:lnTo>
                      <a:pt x="144" y="325"/>
                    </a:lnTo>
                    <a:lnTo>
                      <a:pt x="144" y="325"/>
                    </a:lnTo>
                    <a:lnTo>
                      <a:pt x="144" y="324"/>
                    </a:lnTo>
                    <a:lnTo>
                      <a:pt x="142" y="324"/>
                    </a:lnTo>
                    <a:lnTo>
                      <a:pt x="141" y="324"/>
                    </a:lnTo>
                    <a:lnTo>
                      <a:pt x="139" y="322"/>
                    </a:lnTo>
                    <a:lnTo>
                      <a:pt x="139" y="320"/>
                    </a:lnTo>
                    <a:lnTo>
                      <a:pt x="139" y="320"/>
                    </a:lnTo>
                    <a:lnTo>
                      <a:pt x="139" y="320"/>
                    </a:lnTo>
                    <a:lnTo>
                      <a:pt x="141" y="319"/>
                    </a:lnTo>
                    <a:lnTo>
                      <a:pt x="139" y="317"/>
                    </a:lnTo>
                    <a:lnTo>
                      <a:pt x="141" y="317"/>
                    </a:lnTo>
                    <a:lnTo>
                      <a:pt x="141" y="319"/>
                    </a:lnTo>
                    <a:lnTo>
                      <a:pt x="142" y="322"/>
                    </a:lnTo>
                    <a:lnTo>
                      <a:pt x="142" y="322"/>
                    </a:lnTo>
                    <a:lnTo>
                      <a:pt x="141" y="322"/>
                    </a:lnTo>
                    <a:lnTo>
                      <a:pt x="142" y="324"/>
                    </a:lnTo>
                    <a:lnTo>
                      <a:pt x="142" y="32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5" name="Freeform 200"/>
              <p:cNvSpPr>
                <a:spLocks noEditPoints="1"/>
              </p:cNvSpPr>
              <p:nvPr/>
            </p:nvSpPr>
            <p:spPr bwMode="auto">
              <a:xfrm>
                <a:off x="6626" y="3175"/>
                <a:ext cx="217" cy="101"/>
              </a:xfrm>
              <a:custGeom>
                <a:avLst/>
                <a:gdLst>
                  <a:gd name="T0" fmla="*/ 32 w 217"/>
                  <a:gd name="T1" fmla="*/ 14 h 101"/>
                  <a:gd name="T2" fmla="*/ 15 w 217"/>
                  <a:gd name="T3" fmla="*/ 2 h 101"/>
                  <a:gd name="T4" fmla="*/ 27 w 217"/>
                  <a:gd name="T5" fmla="*/ 7 h 101"/>
                  <a:gd name="T6" fmla="*/ 36 w 217"/>
                  <a:gd name="T7" fmla="*/ 14 h 101"/>
                  <a:gd name="T8" fmla="*/ 2 w 217"/>
                  <a:gd name="T9" fmla="*/ 7 h 101"/>
                  <a:gd name="T10" fmla="*/ 79 w 217"/>
                  <a:gd name="T11" fmla="*/ 36 h 101"/>
                  <a:gd name="T12" fmla="*/ 63 w 217"/>
                  <a:gd name="T13" fmla="*/ 27 h 101"/>
                  <a:gd name="T14" fmla="*/ 56 w 217"/>
                  <a:gd name="T15" fmla="*/ 19 h 101"/>
                  <a:gd name="T16" fmla="*/ 65 w 217"/>
                  <a:gd name="T17" fmla="*/ 24 h 101"/>
                  <a:gd name="T18" fmla="*/ 80 w 217"/>
                  <a:gd name="T19" fmla="*/ 32 h 101"/>
                  <a:gd name="T20" fmla="*/ 19 w 217"/>
                  <a:gd name="T21" fmla="*/ 26 h 101"/>
                  <a:gd name="T22" fmla="*/ 17 w 217"/>
                  <a:gd name="T23" fmla="*/ 19 h 101"/>
                  <a:gd name="T24" fmla="*/ 20 w 217"/>
                  <a:gd name="T25" fmla="*/ 24 h 101"/>
                  <a:gd name="T26" fmla="*/ 26 w 217"/>
                  <a:gd name="T27" fmla="*/ 26 h 101"/>
                  <a:gd name="T28" fmla="*/ 29 w 217"/>
                  <a:gd name="T29" fmla="*/ 27 h 101"/>
                  <a:gd name="T30" fmla="*/ 17 w 217"/>
                  <a:gd name="T31" fmla="*/ 26 h 101"/>
                  <a:gd name="T32" fmla="*/ 41 w 217"/>
                  <a:gd name="T33" fmla="*/ 31 h 101"/>
                  <a:gd name="T34" fmla="*/ 39 w 217"/>
                  <a:gd name="T35" fmla="*/ 36 h 101"/>
                  <a:gd name="T36" fmla="*/ 32 w 217"/>
                  <a:gd name="T37" fmla="*/ 31 h 101"/>
                  <a:gd name="T38" fmla="*/ 32 w 217"/>
                  <a:gd name="T39" fmla="*/ 27 h 101"/>
                  <a:gd name="T40" fmla="*/ 41 w 217"/>
                  <a:gd name="T41" fmla="*/ 31 h 101"/>
                  <a:gd name="T42" fmla="*/ 101 w 217"/>
                  <a:gd name="T43" fmla="*/ 41 h 101"/>
                  <a:gd name="T44" fmla="*/ 108 w 217"/>
                  <a:gd name="T45" fmla="*/ 50 h 101"/>
                  <a:gd name="T46" fmla="*/ 106 w 217"/>
                  <a:gd name="T47" fmla="*/ 53 h 101"/>
                  <a:gd name="T48" fmla="*/ 97 w 217"/>
                  <a:gd name="T49" fmla="*/ 36 h 101"/>
                  <a:gd name="T50" fmla="*/ 97 w 217"/>
                  <a:gd name="T51" fmla="*/ 32 h 101"/>
                  <a:gd name="T52" fmla="*/ 75 w 217"/>
                  <a:gd name="T53" fmla="*/ 34 h 101"/>
                  <a:gd name="T54" fmla="*/ 32 w 217"/>
                  <a:gd name="T55" fmla="*/ 39 h 101"/>
                  <a:gd name="T56" fmla="*/ 32 w 217"/>
                  <a:gd name="T57" fmla="*/ 34 h 101"/>
                  <a:gd name="T58" fmla="*/ 32 w 217"/>
                  <a:gd name="T59" fmla="*/ 39 h 101"/>
                  <a:gd name="T60" fmla="*/ 43 w 217"/>
                  <a:gd name="T61" fmla="*/ 38 h 101"/>
                  <a:gd name="T62" fmla="*/ 46 w 217"/>
                  <a:gd name="T63" fmla="*/ 38 h 101"/>
                  <a:gd name="T64" fmla="*/ 48 w 217"/>
                  <a:gd name="T65" fmla="*/ 43 h 101"/>
                  <a:gd name="T66" fmla="*/ 38 w 217"/>
                  <a:gd name="T67" fmla="*/ 41 h 101"/>
                  <a:gd name="T68" fmla="*/ 38 w 217"/>
                  <a:gd name="T69" fmla="*/ 39 h 101"/>
                  <a:gd name="T70" fmla="*/ 67 w 217"/>
                  <a:gd name="T71" fmla="*/ 48 h 101"/>
                  <a:gd name="T72" fmla="*/ 67 w 217"/>
                  <a:gd name="T73" fmla="*/ 46 h 101"/>
                  <a:gd name="T74" fmla="*/ 89 w 217"/>
                  <a:gd name="T75" fmla="*/ 46 h 101"/>
                  <a:gd name="T76" fmla="*/ 89 w 217"/>
                  <a:gd name="T77" fmla="*/ 48 h 101"/>
                  <a:gd name="T78" fmla="*/ 87 w 217"/>
                  <a:gd name="T79" fmla="*/ 46 h 101"/>
                  <a:gd name="T80" fmla="*/ 96 w 217"/>
                  <a:gd name="T81" fmla="*/ 56 h 101"/>
                  <a:gd name="T82" fmla="*/ 97 w 217"/>
                  <a:gd name="T83" fmla="*/ 63 h 101"/>
                  <a:gd name="T84" fmla="*/ 80 w 217"/>
                  <a:gd name="T85" fmla="*/ 60 h 101"/>
                  <a:gd name="T86" fmla="*/ 77 w 217"/>
                  <a:gd name="T87" fmla="*/ 51 h 101"/>
                  <a:gd name="T88" fmla="*/ 113 w 217"/>
                  <a:gd name="T89" fmla="*/ 60 h 101"/>
                  <a:gd name="T90" fmla="*/ 109 w 217"/>
                  <a:gd name="T91" fmla="*/ 55 h 101"/>
                  <a:gd name="T92" fmla="*/ 118 w 217"/>
                  <a:gd name="T93" fmla="*/ 73 h 101"/>
                  <a:gd name="T94" fmla="*/ 126 w 217"/>
                  <a:gd name="T95" fmla="*/ 80 h 101"/>
                  <a:gd name="T96" fmla="*/ 120 w 217"/>
                  <a:gd name="T97" fmla="*/ 80 h 101"/>
                  <a:gd name="T98" fmla="*/ 109 w 217"/>
                  <a:gd name="T99" fmla="*/ 72 h 101"/>
                  <a:gd name="T100" fmla="*/ 115 w 217"/>
                  <a:gd name="T101" fmla="*/ 72 h 101"/>
                  <a:gd name="T102" fmla="*/ 198 w 217"/>
                  <a:gd name="T103" fmla="*/ 80 h 101"/>
                  <a:gd name="T104" fmla="*/ 195 w 217"/>
                  <a:gd name="T105" fmla="*/ 79 h 101"/>
                  <a:gd name="T106" fmla="*/ 202 w 217"/>
                  <a:gd name="T107" fmla="*/ 79 h 101"/>
                  <a:gd name="T108" fmla="*/ 92 w 217"/>
                  <a:gd name="T109" fmla="*/ 101 h 101"/>
                  <a:gd name="T110" fmla="*/ 85 w 217"/>
                  <a:gd name="T111" fmla="*/ 96 h 101"/>
                  <a:gd name="T112" fmla="*/ 92 w 217"/>
                  <a:gd name="T113" fmla="*/ 97 h 101"/>
                  <a:gd name="T114" fmla="*/ 214 w 217"/>
                  <a:gd name="T115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7" h="101">
                    <a:moveTo>
                      <a:pt x="36" y="14"/>
                    </a:moveTo>
                    <a:lnTo>
                      <a:pt x="36" y="14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1" y="14"/>
                    </a:lnTo>
                    <a:lnTo>
                      <a:pt x="27" y="14"/>
                    </a:lnTo>
                    <a:lnTo>
                      <a:pt x="24" y="10"/>
                    </a:lnTo>
                    <a:lnTo>
                      <a:pt x="20" y="5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0" y="2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0"/>
                    </a:lnTo>
                    <a:lnTo>
                      <a:pt x="32" y="1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  <a:moveTo>
                      <a:pt x="3" y="9"/>
                    </a:moveTo>
                    <a:lnTo>
                      <a:pt x="2" y="9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  <a:moveTo>
                      <a:pt x="80" y="36"/>
                    </a:moveTo>
                    <a:lnTo>
                      <a:pt x="80" y="38"/>
                    </a:lnTo>
                    <a:lnTo>
                      <a:pt x="79" y="36"/>
                    </a:lnTo>
                    <a:lnTo>
                      <a:pt x="77" y="34"/>
                    </a:lnTo>
                    <a:lnTo>
                      <a:pt x="70" y="31"/>
                    </a:lnTo>
                    <a:lnTo>
                      <a:pt x="70" y="31"/>
                    </a:lnTo>
                    <a:lnTo>
                      <a:pt x="68" y="31"/>
                    </a:lnTo>
                    <a:lnTo>
                      <a:pt x="67" y="29"/>
                    </a:lnTo>
                    <a:lnTo>
                      <a:pt x="63" y="27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0" y="24"/>
                    </a:lnTo>
                    <a:lnTo>
                      <a:pt x="58" y="22"/>
                    </a:lnTo>
                    <a:lnTo>
                      <a:pt x="56" y="22"/>
                    </a:lnTo>
                    <a:lnTo>
                      <a:pt x="56" y="19"/>
                    </a:lnTo>
                    <a:lnTo>
                      <a:pt x="55" y="19"/>
                    </a:lnTo>
                    <a:lnTo>
                      <a:pt x="53" y="17"/>
                    </a:lnTo>
                    <a:lnTo>
                      <a:pt x="60" y="19"/>
                    </a:lnTo>
                    <a:lnTo>
                      <a:pt x="61" y="21"/>
                    </a:lnTo>
                    <a:lnTo>
                      <a:pt x="63" y="22"/>
                    </a:lnTo>
                    <a:lnTo>
                      <a:pt x="65" y="24"/>
                    </a:lnTo>
                    <a:lnTo>
                      <a:pt x="67" y="24"/>
                    </a:lnTo>
                    <a:lnTo>
                      <a:pt x="68" y="24"/>
                    </a:lnTo>
                    <a:lnTo>
                      <a:pt x="70" y="26"/>
                    </a:lnTo>
                    <a:lnTo>
                      <a:pt x="72" y="26"/>
                    </a:lnTo>
                    <a:lnTo>
                      <a:pt x="72" y="27"/>
                    </a:lnTo>
                    <a:lnTo>
                      <a:pt x="80" y="32"/>
                    </a:lnTo>
                    <a:lnTo>
                      <a:pt x="79" y="34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6"/>
                    </a:lnTo>
                    <a:close/>
                    <a:moveTo>
                      <a:pt x="20" y="24"/>
                    </a:moveTo>
                    <a:lnTo>
                      <a:pt x="19" y="26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19" y="22"/>
                    </a:lnTo>
                    <a:lnTo>
                      <a:pt x="17" y="21"/>
                    </a:lnTo>
                    <a:lnTo>
                      <a:pt x="15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2" y="22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4"/>
                    </a:lnTo>
                    <a:close/>
                    <a:moveTo>
                      <a:pt x="29" y="29"/>
                    </a:moveTo>
                    <a:lnTo>
                      <a:pt x="29" y="29"/>
                    </a:lnTo>
                    <a:lnTo>
                      <a:pt x="27" y="29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9" y="24"/>
                    </a:lnTo>
                    <a:lnTo>
                      <a:pt x="29" y="26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29" y="29"/>
                    </a:lnTo>
                    <a:lnTo>
                      <a:pt x="29" y="29"/>
                    </a:lnTo>
                    <a:close/>
                    <a:moveTo>
                      <a:pt x="19" y="29"/>
                    </a:moveTo>
                    <a:lnTo>
                      <a:pt x="17" y="31"/>
                    </a:lnTo>
                    <a:lnTo>
                      <a:pt x="17" y="27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9" y="27"/>
                    </a:lnTo>
                    <a:lnTo>
                      <a:pt x="19" y="29"/>
                    </a:lnTo>
                    <a:lnTo>
                      <a:pt x="19" y="29"/>
                    </a:lnTo>
                    <a:close/>
                    <a:moveTo>
                      <a:pt x="41" y="31"/>
                    </a:moveTo>
                    <a:lnTo>
                      <a:pt x="41" y="32"/>
                    </a:lnTo>
                    <a:lnTo>
                      <a:pt x="43" y="36"/>
                    </a:lnTo>
                    <a:lnTo>
                      <a:pt x="4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39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6" y="32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2" y="31"/>
                    </a:lnTo>
                    <a:lnTo>
                      <a:pt x="31" y="32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31" y="31"/>
                    </a:lnTo>
                    <a:lnTo>
                      <a:pt x="32" y="29"/>
                    </a:lnTo>
                    <a:lnTo>
                      <a:pt x="32" y="27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8" y="26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41" y="31"/>
                    </a:lnTo>
                    <a:lnTo>
                      <a:pt x="41" y="31"/>
                    </a:lnTo>
                    <a:close/>
                    <a:moveTo>
                      <a:pt x="97" y="32"/>
                    </a:moveTo>
                    <a:lnTo>
                      <a:pt x="103" y="38"/>
                    </a:lnTo>
                    <a:lnTo>
                      <a:pt x="103" y="39"/>
                    </a:lnTo>
                    <a:lnTo>
                      <a:pt x="101" y="39"/>
                    </a:lnTo>
                    <a:lnTo>
                      <a:pt x="101" y="41"/>
                    </a:lnTo>
                    <a:lnTo>
                      <a:pt x="103" y="43"/>
                    </a:lnTo>
                    <a:lnTo>
                      <a:pt x="103" y="43"/>
                    </a:lnTo>
                    <a:lnTo>
                      <a:pt x="106" y="44"/>
                    </a:lnTo>
                    <a:lnTo>
                      <a:pt x="106" y="48"/>
                    </a:lnTo>
                    <a:lnTo>
                      <a:pt x="106" y="48"/>
                    </a:lnTo>
                    <a:lnTo>
                      <a:pt x="108" y="50"/>
                    </a:lnTo>
                    <a:lnTo>
                      <a:pt x="108" y="51"/>
                    </a:lnTo>
                    <a:lnTo>
                      <a:pt x="109" y="55"/>
                    </a:lnTo>
                    <a:lnTo>
                      <a:pt x="109" y="56"/>
                    </a:lnTo>
                    <a:lnTo>
                      <a:pt x="109" y="58"/>
                    </a:lnTo>
                    <a:lnTo>
                      <a:pt x="109" y="56"/>
                    </a:lnTo>
                    <a:lnTo>
                      <a:pt x="106" y="53"/>
                    </a:lnTo>
                    <a:lnTo>
                      <a:pt x="103" y="51"/>
                    </a:lnTo>
                    <a:lnTo>
                      <a:pt x="103" y="51"/>
                    </a:lnTo>
                    <a:lnTo>
                      <a:pt x="101" y="48"/>
                    </a:lnTo>
                    <a:lnTo>
                      <a:pt x="97" y="44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4" y="34"/>
                    </a:lnTo>
                    <a:lnTo>
                      <a:pt x="94" y="32"/>
                    </a:lnTo>
                    <a:lnTo>
                      <a:pt x="96" y="32"/>
                    </a:lnTo>
                    <a:lnTo>
                      <a:pt x="96" y="32"/>
                    </a:lnTo>
                    <a:lnTo>
                      <a:pt x="97" y="32"/>
                    </a:lnTo>
                    <a:lnTo>
                      <a:pt x="97" y="32"/>
                    </a:lnTo>
                    <a:lnTo>
                      <a:pt x="97" y="32"/>
                    </a:lnTo>
                    <a:close/>
                    <a:moveTo>
                      <a:pt x="77" y="36"/>
                    </a:moveTo>
                    <a:lnTo>
                      <a:pt x="77" y="36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5" y="34"/>
                    </a:lnTo>
                    <a:lnTo>
                      <a:pt x="75" y="34"/>
                    </a:lnTo>
                    <a:lnTo>
                      <a:pt x="77" y="34"/>
                    </a:lnTo>
                    <a:lnTo>
                      <a:pt x="77" y="34"/>
                    </a:lnTo>
                    <a:lnTo>
                      <a:pt x="77" y="36"/>
                    </a:lnTo>
                    <a:lnTo>
                      <a:pt x="77" y="36"/>
                    </a:lnTo>
                    <a:close/>
                    <a:moveTo>
                      <a:pt x="32" y="39"/>
                    </a:moveTo>
                    <a:lnTo>
                      <a:pt x="32" y="41"/>
                    </a:lnTo>
                    <a:lnTo>
                      <a:pt x="32" y="39"/>
                    </a:lnTo>
                    <a:lnTo>
                      <a:pt x="29" y="38"/>
                    </a:lnTo>
                    <a:lnTo>
                      <a:pt x="31" y="36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4" y="36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2" y="39"/>
                    </a:lnTo>
                    <a:close/>
                    <a:moveTo>
                      <a:pt x="46" y="39"/>
                    </a:moveTo>
                    <a:lnTo>
                      <a:pt x="44" y="41"/>
                    </a:lnTo>
                    <a:lnTo>
                      <a:pt x="44" y="41"/>
                    </a:lnTo>
                    <a:lnTo>
                      <a:pt x="43" y="39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6" y="39"/>
                    </a:lnTo>
                    <a:lnTo>
                      <a:pt x="46" y="39"/>
                    </a:lnTo>
                    <a:lnTo>
                      <a:pt x="46" y="39"/>
                    </a:lnTo>
                    <a:close/>
                    <a:moveTo>
                      <a:pt x="49" y="43"/>
                    </a:moveTo>
                    <a:lnTo>
                      <a:pt x="48" y="43"/>
                    </a:lnTo>
                    <a:lnTo>
                      <a:pt x="48" y="41"/>
                    </a:lnTo>
                    <a:lnTo>
                      <a:pt x="49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49" y="43"/>
                    </a:lnTo>
                    <a:close/>
                    <a:moveTo>
                      <a:pt x="38" y="41"/>
                    </a:moveTo>
                    <a:lnTo>
                      <a:pt x="38" y="41"/>
                    </a:lnTo>
                    <a:lnTo>
                      <a:pt x="38" y="41"/>
                    </a:lnTo>
                    <a:lnTo>
                      <a:pt x="34" y="41"/>
                    </a:lnTo>
                    <a:lnTo>
                      <a:pt x="34" y="39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8" y="41"/>
                    </a:lnTo>
                    <a:close/>
                    <a:moveTo>
                      <a:pt x="68" y="48"/>
                    </a:moveTo>
                    <a:lnTo>
                      <a:pt x="67" y="48"/>
                    </a:lnTo>
                    <a:lnTo>
                      <a:pt x="67" y="48"/>
                    </a:lnTo>
                    <a:lnTo>
                      <a:pt x="65" y="48"/>
                    </a:lnTo>
                    <a:lnTo>
                      <a:pt x="65" y="46"/>
                    </a:lnTo>
                    <a:lnTo>
                      <a:pt x="65" y="46"/>
                    </a:lnTo>
                    <a:lnTo>
                      <a:pt x="67" y="46"/>
                    </a:lnTo>
                    <a:lnTo>
                      <a:pt x="67" y="46"/>
                    </a:lnTo>
                    <a:lnTo>
                      <a:pt x="67" y="46"/>
                    </a:lnTo>
                    <a:lnTo>
                      <a:pt x="68" y="46"/>
                    </a:lnTo>
                    <a:lnTo>
                      <a:pt x="68" y="48"/>
                    </a:lnTo>
                    <a:lnTo>
                      <a:pt x="68" y="48"/>
                    </a:lnTo>
                    <a:close/>
                    <a:moveTo>
                      <a:pt x="87" y="46"/>
                    </a:moveTo>
                    <a:lnTo>
                      <a:pt x="87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1" y="48"/>
                    </a:lnTo>
                    <a:lnTo>
                      <a:pt x="91" y="50"/>
                    </a:lnTo>
                    <a:lnTo>
                      <a:pt x="89" y="48"/>
                    </a:lnTo>
                    <a:lnTo>
                      <a:pt x="89" y="50"/>
                    </a:lnTo>
                    <a:lnTo>
                      <a:pt x="89" y="48"/>
                    </a:lnTo>
                    <a:lnTo>
                      <a:pt x="89" y="48"/>
                    </a:lnTo>
                    <a:lnTo>
                      <a:pt x="87" y="48"/>
                    </a:lnTo>
                    <a:lnTo>
                      <a:pt x="85" y="48"/>
                    </a:lnTo>
                    <a:lnTo>
                      <a:pt x="85" y="46"/>
                    </a:lnTo>
                    <a:lnTo>
                      <a:pt x="87" y="46"/>
                    </a:lnTo>
                    <a:lnTo>
                      <a:pt x="87" y="46"/>
                    </a:lnTo>
                    <a:close/>
                    <a:moveTo>
                      <a:pt x="79" y="51"/>
                    </a:moveTo>
                    <a:lnTo>
                      <a:pt x="82" y="55"/>
                    </a:lnTo>
                    <a:lnTo>
                      <a:pt x="84" y="53"/>
                    </a:lnTo>
                    <a:lnTo>
                      <a:pt x="91" y="53"/>
                    </a:lnTo>
                    <a:lnTo>
                      <a:pt x="94" y="56"/>
                    </a:lnTo>
                    <a:lnTo>
                      <a:pt x="96" y="56"/>
                    </a:lnTo>
                    <a:lnTo>
                      <a:pt x="96" y="58"/>
                    </a:lnTo>
                    <a:lnTo>
                      <a:pt x="97" y="60"/>
                    </a:lnTo>
                    <a:lnTo>
                      <a:pt x="99" y="60"/>
                    </a:lnTo>
                    <a:lnTo>
                      <a:pt x="99" y="61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6" y="63"/>
                    </a:lnTo>
                    <a:lnTo>
                      <a:pt x="92" y="63"/>
                    </a:lnTo>
                    <a:lnTo>
                      <a:pt x="89" y="61"/>
                    </a:lnTo>
                    <a:lnTo>
                      <a:pt x="84" y="61"/>
                    </a:lnTo>
                    <a:lnTo>
                      <a:pt x="80" y="61"/>
                    </a:lnTo>
                    <a:lnTo>
                      <a:pt x="80" y="60"/>
                    </a:lnTo>
                    <a:lnTo>
                      <a:pt x="79" y="60"/>
                    </a:lnTo>
                    <a:lnTo>
                      <a:pt x="77" y="58"/>
                    </a:lnTo>
                    <a:lnTo>
                      <a:pt x="75" y="56"/>
                    </a:lnTo>
                    <a:lnTo>
                      <a:pt x="75" y="55"/>
                    </a:lnTo>
                    <a:lnTo>
                      <a:pt x="75" y="53"/>
                    </a:lnTo>
                    <a:lnTo>
                      <a:pt x="77" y="51"/>
                    </a:lnTo>
                    <a:lnTo>
                      <a:pt x="77" y="51"/>
                    </a:lnTo>
                    <a:lnTo>
                      <a:pt x="79" y="51"/>
                    </a:lnTo>
                    <a:lnTo>
                      <a:pt x="79" y="51"/>
                    </a:lnTo>
                    <a:close/>
                    <a:moveTo>
                      <a:pt x="113" y="58"/>
                    </a:moveTo>
                    <a:lnTo>
                      <a:pt x="113" y="60"/>
                    </a:lnTo>
                    <a:lnTo>
                      <a:pt x="113" y="60"/>
                    </a:lnTo>
                    <a:lnTo>
                      <a:pt x="111" y="58"/>
                    </a:lnTo>
                    <a:lnTo>
                      <a:pt x="111" y="60"/>
                    </a:lnTo>
                    <a:lnTo>
                      <a:pt x="111" y="58"/>
                    </a:lnTo>
                    <a:lnTo>
                      <a:pt x="111" y="56"/>
                    </a:lnTo>
                    <a:lnTo>
                      <a:pt x="111" y="55"/>
                    </a:lnTo>
                    <a:lnTo>
                      <a:pt x="109" y="55"/>
                    </a:lnTo>
                    <a:lnTo>
                      <a:pt x="109" y="53"/>
                    </a:lnTo>
                    <a:lnTo>
                      <a:pt x="111" y="53"/>
                    </a:lnTo>
                    <a:lnTo>
                      <a:pt x="113" y="58"/>
                    </a:lnTo>
                    <a:lnTo>
                      <a:pt x="113" y="58"/>
                    </a:lnTo>
                    <a:close/>
                    <a:moveTo>
                      <a:pt x="116" y="72"/>
                    </a:moveTo>
                    <a:lnTo>
                      <a:pt x="118" y="73"/>
                    </a:lnTo>
                    <a:lnTo>
                      <a:pt x="120" y="73"/>
                    </a:lnTo>
                    <a:lnTo>
                      <a:pt x="121" y="73"/>
                    </a:lnTo>
                    <a:lnTo>
                      <a:pt x="123" y="73"/>
                    </a:lnTo>
                    <a:lnTo>
                      <a:pt x="125" y="75"/>
                    </a:lnTo>
                    <a:lnTo>
                      <a:pt x="126" y="79"/>
                    </a:lnTo>
                    <a:lnTo>
                      <a:pt x="126" y="80"/>
                    </a:lnTo>
                    <a:lnTo>
                      <a:pt x="128" y="80"/>
                    </a:lnTo>
                    <a:lnTo>
                      <a:pt x="128" y="80"/>
                    </a:lnTo>
                    <a:lnTo>
                      <a:pt x="125" y="80"/>
                    </a:lnTo>
                    <a:lnTo>
                      <a:pt x="125" y="80"/>
                    </a:lnTo>
                    <a:lnTo>
                      <a:pt x="123" y="80"/>
                    </a:lnTo>
                    <a:lnTo>
                      <a:pt x="120" y="80"/>
                    </a:lnTo>
                    <a:lnTo>
                      <a:pt x="118" y="79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3"/>
                    </a:lnTo>
                    <a:lnTo>
                      <a:pt x="111" y="72"/>
                    </a:lnTo>
                    <a:lnTo>
                      <a:pt x="109" y="72"/>
                    </a:lnTo>
                    <a:lnTo>
                      <a:pt x="108" y="72"/>
                    </a:lnTo>
                    <a:lnTo>
                      <a:pt x="108" y="70"/>
                    </a:lnTo>
                    <a:lnTo>
                      <a:pt x="108" y="68"/>
                    </a:lnTo>
                    <a:lnTo>
                      <a:pt x="109" y="68"/>
                    </a:lnTo>
                    <a:lnTo>
                      <a:pt x="111" y="70"/>
                    </a:lnTo>
                    <a:lnTo>
                      <a:pt x="115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6" y="72"/>
                    </a:lnTo>
                    <a:close/>
                    <a:moveTo>
                      <a:pt x="202" y="80"/>
                    </a:moveTo>
                    <a:lnTo>
                      <a:pt x="200" y="80"/>
                    </a:lnTo>
                    <a:lnTo>
                      <a:pt x="198" y="80"/>
                    </a:lnTo>
                    <a:lnTo>
                      <a:pt x="198" y="80"/>
                    </a:lnTo>
                    <a:lnTo>
                      <a:pt x="197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5" y="79"/>
                    </a:lnTo>
                    <a:lnTo>
                      <a:pt x="195" y="80"/>
                    </a:lnTo>
                    <a:lnTo>
                      <a:pt x="197" y="79"/>
                    </a:lnTo>
                    <a:lnTo>
                      <a:pt x="197" y="79"/>
                    </a:lnTo>
                    <a:lnTo>
                      <a:pt x="198" y="77"/>
                    </a:lnTo>
                    <a:lnTo>
                      <a:pt x="200" y="79"/>
                    </a:lnTo>
                    <a:lnTo>
                      <a:pt x="202" y="79"/>
                    </a:lnTo>
                    <a:lnTo>
                      <a:pt x="202" y="79"/>
                    </a:lnTo>
                    <a:lnTo>
                      <a:pt x="202" y="80"/>
                    </a:lnTo>
                    <a:lnTo>
                      <a:pt x="202" y="80"/>
                    </a:lnTo>
                    <a:close/>
                    <a:moveTo>
                      <a:pt x="94" y="99"/>
                    </a:moveTo>
                    <a:lnTo>
                      <a:pt x="92" y="101"/>
                    </a:lnTo>
                    <a:lnTo>
                      <a:pt x="92" y="101"/>
                    </a:lnTo>
                    <a:lnTo>
                      <a:pt x="91" y="99"/>
                    </a:lnTo>
                    <a:lnTo>
                      <a:pt x="91" y="97"/>
                    </a:lnTo>
                    <a:lnTo>
                      <a:pt x="89" y="97"/>
                    </a:lnTo>
                    <a:lnTo>
                      <a:pt x="85" y="97"/>
                    </a:lnTo>
                    <a:lnTo>
                      <a:pt x="85" y="96"/>
                    </a:lnTo>
                    <a:lnTo>
                      <a:pt x="85" y="96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4" y="94"/>
                    </a:lnTo>
                    <a:lnTo>
                      <a:pt x="84" y="94"/>
                    </a:lnTo>
                    <a:lnTo>
                      <a:pt x="85" y="94"/>
                    </a:lnTo>
                    <a:lnTo>
                      <a:pt x="92" y="97"/>
                    </a:lnTo>
                    <a:lnTo>
                      <a:pt x="94" y="99"/>
                    </a:lnTo>
                    <a:lnTo>
                      <a:pt x="94" y="99"/>
                    </a:lnTo>
                    <a:lnTo>
                      <a:pt x="94" y="99"/>
                    </a:lnTo>
                    <a:close/>
                    <a:moveTo>
                      <a:pt x="217" y="97"/>
                    </a:moveTo>
                    <a:lnTo>
                      <a:pt x="215" y="97"/>
                    </a:lnTo>
                    <a:lnTo>
                      <a:pt x="214" y="97"/>
                    </a:lnTo>
                    <a:lnTo>
                      <a:pt x="212" y="96"/>
                    </a:lnTo>
                    <a:lnTo>
                      <a:pt x="214" y="96"/>
                    </a:lnTo>
                    <a:lnTo>
                      <a:pt x="215" y="96"/>
                    </a:lnTo>
                    <a:lnTo>
                      <a:pt x="215" y="96"/>
                    </a:lnTo>
                    <a:lnTo>
                      <a:pt x="217" y="9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6" name="Freeform 201"/>
              <p:cNvSpPr>
                <a:spLocks/>
              </p:cNvSpPr>
              <p:nvPr/>
            </p:nvSpPr>
            <p:spPr bwMode="auto">
              <a:xfrm>
                <a:off x="4699" y="3136"/>
                <a:ext cx="3" cy="3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3 h 3"/>
                  <a:gd name="T4" fmla="*/ 3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0 w 3"/>
                  <a:gd name="T11" fmla="*/ 0 h 3"/>
                  <a:gd name="T12" fmla="*/ 2 w 3"/>
                  <a:gd name="T13" fmla="*/ 0 h 3"/>
                  <a:gd name="T14" fmla="*/ 3 w 3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7" name="Freeform 202"/>
              <p:cNvSpPr>
                <a:spLocks/>
              </p:cNvSpPr>
              <p:nvPr/>
            </p:nvSpPr>
            <p:spPr bwMode="auto">
              <a:xfrm>
                <a:off x="4056" y="2616"/>
                <a:ext cx="321" cy="268"/>
              </a:xfrm>
              <a:custGeom>
                <a:avLst/>
                <a:gdLst>
                  <a:gd name="T0" fmla="*/ 219 w 321"/>
                  <a:gd name="T1" fmla="*/ 3 h 268"/>
                  <a:gd name="T2" fmla="*/ 268 w 321"/>
                  <a:gd name="T3" fmla="*/ 3 h 268"/>
                  <a:gd name="T4" fmla="*/ 296 w 321"/>
                  <a:gd name="T5" fmla="*/ 22 h 268"/>
                  <a:gd name="T6" fmla="*/ 294 w 321"/>
                  <a:gd name="T7" fmla="*/ 32 h 268"/>
                  <a:gd name="T8" fmla="*/ 302 w 321"/>
                  <a:gd name="T9" fmla="*/ 70 h 268"/>
                  <a:gd name="T10" fmla="*/ 316 w 321"/>
                  <a:gd name="T11" fmla="*/ 80 h 268"/>
                  <a:gd name="T12" fmla="*/ 316 w 321"/>
                  <a:gd name="T13" fmla="*/ 90 h 268"/>
                  <a:gd name="T14" fmla="*/ 309 w 321"/>
                  <a:gd name="T15" fmla="*/ 94 h 268"/>
                  <a:gd name="T16" fmla="*/ 301 w 321"/>
                  <a:gd name="T17" fmla="*/ 97 h 268"/>
                  <a:gd name="T18" fmla="*/ 292 w 321"/>
                  <a:gd name="T19" fmla="*/ 104 h 268"/>
                  <a:gd name="T20" fmla="*/ 289 w 321"/>
                  <a:gd name="T21" fmla="*/ 119 h 268"/>
                  <a:gd name="T22" fmla="*/ 280 w 321"/>
                  <a:gd name="T23" fmla="*/ 145 h 268"/>
                  <a:gd name="T24" fmla="*/ 277 w 321"/>
                  <a:gd name="T25" fmla="*/ 174 h 268"/>
                  <a:gd name="T26" fmla="*/ 272 w 321"/>
                  <a:gd name="T27" fmla="*/ 189 h 268"/>
                  <a:gd name="T28" fmla="*/ 255 w 321"/>
                  <a:gd name="T29" fmla="*/ 206 h 268"/>
                  <a:gd name="T30" fmla="*/ 249 w 321"/>
                  <a:gd name="T31" fmla="*/ 227 h 268"/>
                  <a:gd name="T32" fmla="*/ 239 w 321"/>
                  <a:gd name="T33" fmla="*/ 228 h 268"/>
                  <a:gd name="T34" fmla="*/ 234 w 321"/>
                  <a:gd name="T35" fmla="*/ 251 h 268"/>
                  <a:gd name="T36" fmla="*/ 231 w 321"/>
                  <a:gd name="T37" fmla="*/ 252 h 268"/>
                  <a:gd name="T38" fmla="*/ 232 w 321"/>
                  <a:gd name="T39" fmla="*/ 244 h 268"/>
                  <a:gd name="T40" fmla="*/ 231 w 321"/>
                  <a:gd name="T41" fmla="*/ 239 h 268"/>
                  <a:gd name="T42" fmla="*/ 217 w 321"/>
                  <a:gd name="T43" fmla="*/ 227 h 268"/>
                  <a:gd name="T44" fmla="*/ 215 w 321"/>
                  <a:gd name="T45" fmla="*/ 210 h 268"/>
                  <a:gd name="T46" fmla="*/ 217 w 321"/>
                  <a:gd name="T47" fmla="*/ 199 h 268"/>
                  <a:gd name="T48" fmla="*/ 208 w 321"/>
                  <a:gd name="T49" fmla="*/ 199 h 268"/>
                  <a:gd name="T50" fmla="*/ 202 w 321"/>
                  <a:gd name="T51" fmla="*/ 208 h 268"/>
                  <a:gd name="T52" fmla="*/ 203 w 321"/>
                  <a:gd name="T53" fmla="*/ 220 h 268"/>
                  <a:gd name="T54" fmla="*/ 188 w 321"/>
                  <a:gd name="T55" fmla="*/ 237 h 268"/>
                  <a:gd name="T56" fmla="*/ 171 w 321"/>
                  <a:gd name="T57" fmla="*/ 247 h 268"/>
                  <a:gd name="T58" fmla="*/ 148 w 321"/>
                  <a:gd name="T59" fmla="*/ 240 h 268"/>
                  <a:gd name="T60" fmla="*/ 137 w 321"/>
                  <a:gd name="T61" fmla="*/ 249 h 268"/>
                  <a:gd name="T62" fmla="*/ 116 w 321"/>
                  <a:gd name="T63" fmla="*/ 249 h 268"/>
                  <a:gd name="T64" fmla="*/ 80 w 321"/>
                  <a:gd name="T65" fmla="*/ 242 h 268"/>
                  <a:gd name="T66" fmla="*/ 75 w 321"/>
                  <a:gd name="T67" fmla="*/ 234 h 268"/>
                  <a:gd name="T68" fmla="*/ 59 w 321"/>
                  <a:gd name="T69" fmla="*/ 240 h 268"/>
                  <a:gd name="T70" fmla="*/ 54 w 321"/>
                  <a:gd name="T71" fmla="*/ 254 h 268"/>
                  <a:gd name="T72" fmla="*/ 46 w 321"/>
                  <a:gd name="T73" fmla="*/ 264 h 268"/>
                  <a:gd name="T74" fmla="*/ 32 w 321"/>
                  <a:gd name="T75" fmla="*/ 266 h 268"/>
                  <a:gd name="T76" fmla="*/ 34 w 321"/>
                  <a:gd name="T77" fmla="*/ 254 h 268"/>
                  <a:gd name="T78" fmla="*/ 20 w 321"/>
                  <a:gd name="T79" fmla="*/ 227 h 268"/>
                  <a:gd name="T80" fmla="*/ 17 w 321"/>
                  <a:gd name="T81" fmla="*/ 215 h 268"/>
                  <a:gd name="T82" fmla="*/ 12 w 321"/>
                  <a:gd name="T83" fmla="*/ 203 h 268"/>
                  <a:gd name="T84" fmla="*/ 5 w 321"/>
                  <a:gd name="T85" fmla="*/ 189 h 268"/>
                  <a:gd name="T86" fmla="*/ 1 w 321"/>
                  <a:gd name="T87" fmla="*/ 181 h 268"/>
                  <a:gd name="T88" fmla="*/ 5 w 321"/>
                  <a:gd name="T89" fmla="*/ 169 h 268"/>
                  <a:gd name="T90" fmla="*/ 12 w 321"/>
                  <a:gd name="T91" fmla="*/ 162 h 268"/>
                  <a:gd name="T92" fmla="*/ 10 w 321"/>
                  <a:gd name="T93" fmla="*/ 153 h 268"/>
                  <a:gd name="T94" fmla="*/ 17 w 321"/>
                  <a:gd name="T95" fmla="*/ 147 h 268"/>
                  <a:gd name="T96" fmla="*/ 22 w 321"/>
                  <a:gd name="T97" fmla="*/ 131 h 268"/>
                  <a:gd name="T98" fmla="*/ 41 w 321"/>
                  <a:gd name="T99" fmla="*/ 130 h 268"/>
                  <a:gd name="T100" fmla="*/ 41 w 321"/>
                  <a:gd name="T101" fmla="*/ 73 h 268"/>
                  <a:gd name="T102" fmla="*/ 49 w 321"/>
                  <a:gd name="T103" fmla="*/ 44 h 268"/>
                  <a:gd name="T104" fmla="*/ 59 w 321"/>
                  <a:gd name="T105" fmla="*/ 24 h 268"/>
                  <a:gd name="T106" fmla="*/ 104 w 321"/>
                  <a:gd name="T107" fmla="*/ 3 h 268"/>
                  <a:gd name="T108" fmla="*/ 162 w 321"/>
                  <a:gd name="T109" fmla="*/ 3 h 268"/>
                  <a:gd name="T110" fmla="*/ 184 w 321"/>
                  <a:gd name="T11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1" h="268">
                    <a:moveTo>
                      <a:pt x="184" y="2"/>
                    </a:moveTo>
                    <a:lnTo>
                      <a:pt x="183" y="3"/>
                    </a:lnTo>
                    <a:lnTo>
                      <a:pt x="188" y="3"/>
                    </a:lnTo>
                    <a:lnTo>
                      <a:pt x="193" y="3"/>
                    </a:lnTo>
                    <a:lnTo>
                      <a:pt x="200" y="3"/>
                    </a:lnTo>
                    <a:lnTo>
                      <a:pt x="207" y="3"/>
                    </a:lnTo>
                    <a:lnTo>
                      <a:pt x="212" y="3"/>
                    </a:lnTo>
                    <a:lnTo>
                      <a:pt x="219" y="3"/>
                    </a:lnTo>
                    <a:lnTo>
                      <a:pt x="225" y="3"/>
                    </a:lnTo>
                    <a:lnTo>
                      <a:pt x="231" y="3"/>
                    </a:lnTo>
                    <a:lnTo>
                      <a:pt x="237" y="3"/>
                    </a:lnTo>
                    <a:lnTo>
                      <a:pt x="244" y="3"/>
                    </a:lnTo>
                    <a:lnTo>
                      <a:pt x="249" y="3"/>
                    </a:lnTo>
                    <a:lnTo>
                      <a:pt x="256" y="3"/>
                    </a:lnTo>
                    <a:lnTo>
                      <a:pt x="263" y="3"/>
                    </a:lnTo>
                    <a:lnTo>
                      <a:pt x="268" y="3"/>
                    </a:lnTo>
                    <a:lnTo>
                      <a:pt x="275" y="3"/>
                    </a:lnTo>
                    <a:lnTo>
                      <a:pt x="282" y="3"/>
                    </a:lnTo>
                    <a:lnTo>
                      <a:pt x="287" y="3"/>
                    </a:lnTo>
                    <a:lnTo>
                      <a:pt x="289" y="9"/>
                    </a:lnTo>
                    <a:lnTo>
                      <a:pt x="289" y="12"/>
                    </a:lnTo>
                    <a:lnTo>
                      <a:pt x="292" y="17"/>
                    </a:lnTo>
                    <a:lnTo>
                      <a:pt x="294" y="20"/>
                    </a:lnTo>
                    <a:lnTo>
                      <a:pt x="296" y="22"/>
                    </a:lnTo>
                    <a:lnTo>
                      <a:pt x="296" y="22"/>
                    </a:lnTo>
                    <a:lnTo>
                      <a:pt x="296" y="24"/>
                    </a:lnTo>
                    <a:lnTo>
                      <a:pt x="294" y="22"/>
                    </a:lnTo>
                    <a:lnTo>
                      <a:pt x="294" y="22"/>
                    </a:lnTo>
                    <a:lnTo>
                      <a:pt x="294" y="24"/>
                    </a:lnTo>
                    <a:lnTo>
                      <a:pt x="294" y="26"/>
                    </a:lnTo>
                    <a:lnTo>
                      <a:pt x="294" y="29"/>
                    </a:lnTo>
                    <a:lnTo>
                      <a:pt x="294" y="32"/>
                    </a:lnTo>
                    <a:lnTo>
                      <a:pt x="294" y="36"/>
                    </a:lnTo>
                    <a:lnTo>
                      <a:pt x="294" y="43"/>
                    </a:lnTo>
                    <a:lnTo>
                      <a:pt x="296" y="49"/>
                    </a:lnTo>
                    <a:lnTo>
                      <a:pt x="296" y="53"/>
                    </a:lnTo>
                    <a:lnTo>
                      <a:pt x="297" y="63"/>
                    </a:lnTo>
                    <a:lnTo>
                      <a:pt x="299" y="68"/>
                    </a:lnTo>
                    <a:lnTo>
                      <a:pt x="301" y="70"/>
                    </a:lnTo>
                    <a:lnTo>
                      <a:pt x="302" y="70"/>
                    </a:lnTo>
                    <a:lnTo>
                      <a:pt x="304" y="72"/>
                    </a:lnTo>
                    <a:lnTo>
                      <a:pt x="308" y="73"/>
                    </a:lnTo>
                    <a:lnTo>
                      <a:pt x="311" y="77"/>
                    </a:lnTo>
                    <a:lnTo>
                      <a:pt x="313" y="78"/>
                    </a:lnTo>
                    <a:lnTo>
                      <a:pt x="313" y="80"/>
                    </a:lnTo>
                    <a:lnTo>
                      <a:pt x="314" y="80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1" y="84"/>
                    </a:lnTo>
                    <a:lnTo>
                      <a:pt x="321" y="85"/>
                    </a:lnTo>
                    <a:lnTo>
                      <a:pt x="320" y="85"/>
                    </a:lnTo>
                    <a:lnTo>
                      <a:pt x="318" y="89"/>
                    </a:lnTo>
                    <a:lnTo>
                      <a:pt x="318" y="89"/>
                    </a:lnTo>
                    <a:lnTo>
                      <a:pt x="316" y="90"/>
                    </a:lnTo>
                    <a:lnTo>
                      <a:pt x="316" y="90"/>
                    </a:lnTo>
                    <a:lnTo>
                      <a:pt x="316" y="90"/>
                    </a:lnTo>
                    <a:lnTo>
                      <a:pt x="314" y="92"/>
                    </a:lnTo>
                    <a:lnTo>
                      <a:pt x="314" y="92"/>
                    </a:lnTo>
                    <a:lnTo>
                      <a:pt x="314" y="94"/>
                    </a:lnTo>
                    <a:lnTo>
                      <a:pt x="314" y="94"/>
                    </a:lnTo>
                    <a:lnTo>
                      <a:pt x="313" y="94"/>
                    </a:lnTo>
                    <a:lnTo>
                      <a:pt x="313" y="94"/>
                    </a:lnTo>
                    <a:lnTo>
                      <a:pt x="311" y="94"/>
                    </a:lnTo>
                    <a:lnTo>
                      <a:pt x="309" y="94"/>
                    </a:lnTo>
                    <a:lnTo>
                      <a:pt x="309" y="94"/>
                    </a:lnTo>
                    <a:lnTo>
                      <a:pt x="308" y="95"/>
                    </a:lnTo>
                    <a:lnTo>
                      <a:pt x="308" y="95"/>
                    </a:lnTo>
                    <a:lnTo>
                      <a:pt x="306" y="95"/>
                    </a:lnTo>
                    <a:lnTo>
                      <a:pt x="306" y="95"/>
                    </a:lnTo>
                    <a:lnTo>
                      <a:pt x="304" y="95"/>
                    </a:lnTo>
                    <a:lnTo>
                      <a:pt x="302" y="97"/>
                    </a:lnTo>
                    <a:lnTo>
                      <a:pt x="301" y="97"/>
                    </a:lnTo>
                    <a:lnTo>
                      <a:pt x="301" y="99"/>
                    </a:lnTo>
                    <a:lnTo>
                      <a:pt x="301" y="99"/>
                    </a:lnTo>
                    <a:lnTo>
                      <a:pt x="299" y="102"/>
                    </a:lnTo>
                    <a:lnTo>
                      <a:pt x="299" y="104"/>
                    </a:lnTo>
                    <a:lnTo>
                      <a:pt x="297" y="104"/>
                    </a:lnTo>
                    <a:lnTo>
                      <a:pt x="296" y="104"/>
                    </a:lnTo>
                    <a:lnTo>
                      <a:pt x="294" y="104"/>
                    </a:lnTo>
                    <a:lnTo>
                      <a:pt x="292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7"/>
                    </a:lnTo>
                    <a:lnTo>
                      <a:pt x="291" y="109"/>
                    </a:lnTo>
                    <a:lnTo>
                      <a:pt x="289" y="111"/>
                    </a:lnTo>
                    <a:lnTo>
                      <a:pt x="289" y="112"/>
                    </a:lnTo>
                    <a:lnTo>
                      <a:pt x="289" y="116"/>
                    </a:lnTo>
                    <a:lnTo>
                      <a:pt x="289" y="119"/>
                    </a:lnTo>
                    <a:lnTo>
                      <a:pt x="287" y="123"/>
                    </a:lnTo>
                    <a:lnTo>
                      <a:pt x="287" y="124"/>
                    </a:lnTo>
                    <a:lnTo>
                      <a:pt x="285" y="128"/>
                    </a:lnTo>
                    <a:lnTo>
                      <a:pt x="284" y="130"/>
                    </a:lnTo>
                    <a:lnTo>
                      <a:pt x="282" y="136"/>
                    </a:lnTo>
                    <a:lnTo>
                      <a:pt x="282" y="140"/>
                    </a:lnTo>
                    <a:lnTo>
                      <a:pt x="280" y="141"/>
                    </a:lnTo>
                    <a:lnTo>
                      <a:pt x="280" y="145"/>
                    </a:lnTo>
                    <a:lnTo>
                      <a:pt x="280" y="150"/>
                    </a:lnTo>
                    <a:lnTo>
                      <a:pt x="280" y="153"/>
                    </a:lnTo>
                    <a:lnTo>
                      <a:pt x="282" y="159"/>
                    </a:lnTo>
                    <a:lnTo>
                      <a:pt x="280" y="164"/>
                    </a:lnTo>
                    <a:lnTo>
                      <a:pt x="280" y="167"/>
                    </a:lnTo>
                    <a:lnTo>
                      <a:pt x="279" y="170"/>
                    </a:lnTo>
                    <a:lnTo>
                      <a:pt x="279" y="174"/>
                    </a:lnTo>
                    <a:lnTo>
                      <a:pt x="277" y="174"/>
                    </a:lnTo>
                    <a:lnTo>
                      <a:pt x="277" y="176"/>
                    </a:lnTo>
                    <a:lnTo>
                      <a:pt x="275" y="177"/>
                    </a:lnTo>
                    <a:lnTo>
                      <a:pt x="275" y="182"/>
                    </a:lnTo>
                    <a:lnTo>
                      <a:pt x="273" y="186"/>
                    </a:lnTo>
                    <a:lnTo>
                      <a:pt x="273" y="187"/>
                    </a:lnTo>
                    <a:lnTo>
                      <a:pt x="273" y="187"/>
                    </a:lnTo>
                    <a:lnTo>
                      <a:pt x="273" y="189"/>
                    </a:lnTo>
                    <a:lnTo>
                      <a:pt x="272" y="189"/>
                    </a:lnTo>
                    <a:lnTo>
                      <a:pt x="268" y="189"/>
                    </a:lnTo>
                    <a:lnTo>
                      <a:pt x="267" y="189"/>
                    </a:lnTo>
                    <a:lnTo>
                      <a:pt x="265" y="191"/>
                    </a:lnTo>
                    <a:lnTo>
                      <a:pt x="263" y="193"/>
                    </a:lnTo>
                    <a:lnTo>
                      <a:pt x="261" y="198"/>
                    </a:lnTo>
                    <a:lnTo>
                      <a:pt x="260" y="199"/>
                    </a:lnTo>
                    <a:lnTo>
                      <a:pt x="256" y="205"/>
                    </a:lnTo>
                    <a:lnTo>
                      <a:pt x="255" y="206"/>
                    </a:lnTo>
                    <a:lnTo>
                      <a:pt x="253" y="208"/>
                    </a:lnTo>
                    <a:lnTo>
                      <a:pt x="253" y="210"/>
                    </a:lnTo>
                    <a:lnTo>
                      <a:pt x="253" y="215"/>
                    </a:lnTo>
                    <a:lnTo>
                      <a:pt x="251" y="216"/>
                    </a:lnTo>
                    <a:lnTo>
                      <a:pt x="251" y="220"/>
                    </a:lnTo>
                    <a:lnTo>
                      <a:pt x="251" y="223"/>
                    </a:lnTo>
                    <a:lnTo>
                      <a:pt x="251" y="225"/>
                    </a:lnTo>
                    <a:lnTo>
                      <a:pt x="249" y="227"/>
                    </a:lnTo>
                    <a:lnTo>
                      <a:pt x="248" y="227"/>
                    </a:lnTo>
                    <a:lnTo>
                      <a:pt x="248" y="227"/>
                    </a:lnTo>
                    <a:lnTo>
                      <a:pt x="246" y="227"/>
                    </a:lnTo>
                    <a:lnTo>
                      <a:pt x="244" y="225"/>
                    </a:lnTo>
                    <a:lnTo>
                      <a:pt x="244" y="225"/>
                    </a:lnTo>
                    <a:lnTo>
                      <a:pt x="243" y="225"/>
                    </a:lnTo>
                    <a:lnTo>
                      <a:pt x="241" y="227"/>
                    </a:lnTo>
                    <a:lnTo>
                      <a:pt x="239" y="228"/>
                    </a:lnTo>
                    <a:lnTo>
                      <a:pt x="237" y="232"/>
                    </a:lnTo>
                    <a:lnTo>
                      <a:pt x="239" y="237"/>
                    </a:lnTo>
                    <a:lnTo>
                      <a:pt x="239" y="239"/>
                    </a:lnTo>
                    <a:lnTo>
                      <a:pt x="239" y="239"/>
                    </a:lnTo>
                    <a:lnTo>
                      <a:pt x="236" y="244"/>
                    </a:lnTo>
                    <a:lnTo>
                      <a:pt x="236" y="244"/>
                    </a:lnTo>
                    <a:lnTo>
                      <a:pt x="236" y="247"/>
                    </a:lnTo>
                    <a:lnTo>
                      <a:pt x="234" y="251"/>
                    </a:lnTo>
                    <a:lnTo>
                      <a:pt x="234" y="252"/>
                    </a:lnTo>
                    <a:lnTo>
                      <a:pt x="234" y="252"/>
                    </a:lnTo>
                    <a:lnTo>
                      <a:pt x="234" y="252"/>
                    </a:lnTo>
                    <a:lnTo>
                      <a:pt x="231" y="252"/>
                    </a:lnTo>
                    <a:lnTo>
                      <a:pt x="231" y="252"/>
                    </a:lnTo>
                    <a:lnTo>
                      <a:pt x="231" y="252"/>
                    </a:lnTo>
                    <a:lnTo>
                      <a:pt x="231" y="252"/>
                    </a:lnTo>
                    <a:lnTo>
                      <a:pt x="231" y="252"/>
                    </a:lnTo>
                    <a:lnTo>
                      <a:pt x="231" y="251"/>
                    </a:lnTo>
                    <a:lnTo>
                      <a:pt x="231" y="251"/>
                    </a:lnTo>
                    <a:lnTo>
                      <a:pt x="231" y="249"/>
                    </a:lnTo>
                    <a:lnTo>
                      <a:pt x="231" y="247"/>
                    </a:lnTo>
                    <a:lnTo>
                      <a:pt x="232" y="245"/>
                    </a:lnTo>
                    <a:lnTo>
                      <a:pt x="232" y="244"/>
                    </a:lnTo>
                    <a:lnTo>
                      <a:pt x="232" y="244"/>
                    </a:lnTo>
                    <a:lnTo>
                      <a:pt x="232" y="244"/>
                    </a:lnTo>
                    <a:lnTo>
                      <a:pt x="232" y="244"/>
                    </a:lnTo>
                    <a:lnTo>
                      <a:pt x="232" y="244"/>
                    </a:lnTo>
                    <a:lnTo>
                      <a:pt x="232" y="242"/>
                    </a:lnTo>
                    <a:lnTo>
                      <a:pt x="232" y="242"/>
                    </a:lnTo>
                    <a:lnTo>
                      <a:pt x="232" y="240"/>
                    </a:lnTo>
                    <a:lnTo>
                      <a:pt x="232" y="240"/>
                    </a:lnTo>
                    <a:lnTo>
                      <a:pt x="232" y="240"/>
                    </a:lnTo>
                    <a:lnTo>
                      <a:pt x="231" y="239"/>
                    </a:lnTo>
                    <a:lnTo>
                      <a:pt x="231" y="237"/>
                    </a:lnTo>
                    <a:lnTo>
                      <a:pt x="222" y="232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7" y="227"/>
                    </a:lnTo>
                    <a:lnTo>
                      <a:pt x="215" y="227"/>
                    </a:lnTo>
                    <a:lnTo>
                      <a:pt x="217" y="227"/>
                    </a:lnTo>
                    <a:lnTo>
                      <a:pt x="217" y="227"/>
                    </a:lnTo>
                    <a:lnTo>
                      <a:pt x="217" y="225"/>
                    </a:lnTo>
                    <a:lnTo>
                      <a:pt x="217" y="225"/>
                    </a:lnTo>
                    <a:lnTo>
                      <a:pt x="217" y="225"/>
                    </a:lnTo>
                    <a:lnTo>
                      <a:pt x="215" y="211"/>
                    </a:lnTo>
                    <a:lnTo>
                      <a:pt x="215" y="211"/>
                    </a:lnTo>
                    <a:lnTo>
                      <a:pt x="215" y="210"/>
                    </a:lnTo>
                    <a:lnTo>
                      <a:pt x="215" y="210"/>
                    </a:lnTo>
                    <a:lnTo>
                      <a:pt x="215" y="210"/>
                    </a:lnTo>
                    <a:lnTo>
                      <a:pt x="215" y="210"/>
                    </a:lnTo>
                    <a:lnTo>
                      <a:pt x="215" y="210"/>
                    </a:lnTo>
                    <a:lnTo>
                      <a:pt x="215" y="210"/>
                    </a:lnTo>
                    <a:lnTo>
                      <a:pt x="217" y="206"/>
                    </a:lnTo>
                    <a:lnTo>
                      <a:pt x="217" y="205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08" y="198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199"/>
                    </a:lnTo>
                    <a:lnTo>
                      <a:pt x="208" y="201"/>
                    </a:lnTo>
                    <a:lnTo>
                      <a:pt x="208" y="201"/>
                    </a:lnTo>
                    <a:lnTo>
                      <a:pt x="208" y="201"/>
                    </a:lnTo>
                    <a:lnTo>
                      <a:pt x="208" y="203"/>
                    </a:lnTo>
                    <a:lnTo>
                      <a:pt x="208" y="203"/>
                    </a:lnTo>
                    <a:lnTo>
                      <a:pt x="196" y="203"/>
                    </a:lnTo>
                    <a:lnTo>
                      <a:pt x="202" y="208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2" y="210"/>
                    </a:lnTo>
                    <a:lnTo>
                      <a:pt x="202" y="211"/>
                    </a:lnTo>
                    <a:lnTo>
                      <a:pt x="202" y="215"/>
                    </a:lnTo>
                    <a:lnTo>
                      <a:pt x="202" y="216"/>
                    </a:lnTo>
                    <a:lnTo>
                      <a:pt x="202" y="218"/>
                    </a:lnTo>
                    <a:lnTo>
                      <a:pt x="203" y="220"/>
                    </a:lnTo>
                    <a:lnTo>
                      <a:pt x="203" y="220"/>
                    </a:lnTo>
                    <a:lnTo>
                      <a:pt x="202" y="222"/>
                    </a:lnTo>
                    <a:lnTo>
                      <a:pt x="193" y="228"/>
                    </a:lnTo>
                    <a:lnTo>
                      <a:pt x="193" y="228"/>
                    </a:lnTo>
                    <a:lnTo>
                      <a:pt x="191" y="232"/>
                    </a:lnTo>
                    <a:lnTo>
                      <a:pt x="190" y="234"/>
                    </a:lnTo>
                    <a:lnTo>
                      <a:pt x="190" y="235"/>
                    </a:lnTo>
                    <a:lnTo>
                      <a:pt x="188" y="237"/>
                    </a:lnTo>
                    <a:lnTo>
                      <a:pt x="179" y="245"/>
                    </a:lnTo>
                    <a:lnTo>
                      <a:pt x="178" y="245"/>
                    </a:lnTo>
                    <a:lnTo>
                      <a:pt x="174" y="245"/>
                    </a:lnTo>
                    <a:lnTo>
                      <a:pt x="172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71" y="247"/>
                    </a:lnTo>
                    <a:lnTo>
                      <a:pt x="166" y="242"/>
                    </a:lnTo>
                    <a:lnTo>
                      <a:pt x="155" y="237"/>
                    </a:lnTo>
                    <a:lnTo>
                      <a:pt x="155" y="237"/>
                    </a:lnTo>
                    <a:lnTo>
                      <a:pt x="150" y="239"/>
                    </a:lnTo>
                    <a:lnTo>
                      <a:pt x="148" y="240"/>
                    </a:lnTo>
                    <a:lnTo>
                      <a:pt x="148" y="240"/>
                    </a:lnTo>
                    <a:lnTo>
                      <a:pt x="148" y="244"/>
                    </a:lnTo>
                    <a:lnTo>
                      <a:pt x="147" y="244"/>
                    </a:lnTo>
                    <a:lnTo>
                      <a:pt x="145" y="245"/>
                    </a:lnTo>
                    <a:lnTo>
                      <a:pt x="142" y="247"/>
                    </a:lnTo>
                    <a:lnTo>
                      <a:pt x="140" y="247"/>
                    </a:lnTo>
                    <a:lnTo>
                      <a:pt x="137" y="249"/>
                    </a:lnTo>
                    <a:lnTo>
                      <a:pt x="137" y="249"/>
                    </a:lnTo>
                    <a:lnTo>
                      <a:pt x="137" y="249"/>
                    </a:lnTo>
                    <a:lnTo>
                      <a:pt x="135" y="251"/>
                    </a:lnTo>
                    <a:lnTo>
                      <a:pt x="133" y="252"/>
                    </a:lnTo>
                    <a:lnTo>
                      <a:pt x="133" y="254"/>
                    </a:lnTo>
                    <a:lnTo>
                      <a:pt x="133" y="254"/>
                    </a:lnTo>
                    <a:lnTo>
                      <a:pt x="118" y="254"/>
                    </a:lnTo>
                    <a:lnTo>
                      <a:pt x="118" y="254"/>
                    </a:lnTo>
                    <a:lnTo>
                      <a:pt x="116" y="249"/>
                    </a:lnTo>
                    <a:lnTo>
                      <a:pt x="116" y="249"/>
                    </a:lnTo>
                    <a:lnTo>
                      <a:pt x="114" y="249"/>
                    </a:lnTo>
                    <a:lnTo>
                      <a:pt x="101" y="249"/>
                    </a:lnTo>
                    <a:lnTo>
                      <a:pt x="97" y="249"/>
                    </a:lnTo>
                    <a:lnTo>
                      <a:pt x="94" y="251"/>
                    </a:lnTo>
                    <a:lnTo>
                      <a:pt x="92" y="252"/>
                    </a:lnTo>
                    <a:lnTo>
                      <a:pt x="90" y="251"/>
                    </a:lnTo>
                    <a:lnTo>
                      <a:pt x="82" y="242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78" y="239"/>
                    </a:lnTo>
                    <a:lnTo>
                      <a:pt x="78" y="239"/>
                    </a:lnTo>
                    <a:lnTo>
                      <a:pt x="77" y="237"/>
                    </a:lnTo>
                    <a:lnTo>
                      <a:pt x="77" y="237"/>
                    </a:lnTo>
                    <a:lnTo>
                      <a:pt x="77" y="235"/>
                    </a:lnTo>
                    <a:lnTo>
                      <a:pt x="77" y="234"/>
                    </a:lnTo>
                    <a:lnTo>
                      <a:pt x="75" y="234"/>
                    </a:lnTo>
                    <a:lnTo>
                      <a:pt x="65" y="235"/>
                    </a:lnTo>
                    <a:lnTo>
                      <a:pt x="65" y="235"/>
                    </a:lnTo>
                    <a:lnTo>
                      <a:pt x="61" y="235"/>
                    </a:lnTo>
                    <a:lnTo>
                      <a:pt x="61" y="235"/>
                    </a:lnTo>
                    <a:lnTo>
                      <a:pt x="59" y="237"/>
                    </a:lnTo>
                    <a:lnTo>
                      <a:pt x="59" y="239"/>
                    </a:lnTo>
                    <a:lnTo>
                      <a:pt x="59" y="239"/>
                    </a:lnTo>
                    <a:lnTo>
                      <a:pt x="59" y="240"/>
                    </a:lnTo>
                    <a:lnTo>
                      <a:pt x="59" y="242"/>
                    </a:lnTo>
                    <a:lnTo>
                      <a:pt x="56" y="245"/>
                    </a:lnTo>
                    <a:lnTo>
                      <a:pt x="56" y="245"/>
                    </a:lnTo>
                    <a:lnTo>
                      <a:pt x="56" y="249"/>
                    </a:lnTo>
                    <a:lnTo>
                      <a:pt x="56" y="251"/>
                    </a:lnTo>
                    <a:lnTo>
                      <a:pt x="56" y="252"/>
                    </a:lnTo>
                    <a:lnTo>
                      <a:pt x="54" y="252"/>
                    </a:lnTo>
                    <a:lnTo>
                      <a:pt x="54" y="254"/>
                    </a:lnTo>
                    <a:lnTo>
                      <a:pt x="53" y="254"/>
                    </a:lnTo>
                    <a:lnTo>
                      <a:pt x="53" y="256"/>
                    </a:lnTo>
                    <a:lnTo>
                      <a:pt x="53" y="257"/>
                    </a:lnTo>
                    <a:lnTo>
                      <a:pt x="51" y="259"/>
                    </a:lnTo>
                    <a:lnTo>
                      <a:pt x="51" y="261"/>
                    </a:lnTo>
                    <a:lnTo>
                      <a:pt x="51" y="262"/>
                    </a:lnTo>
                    <a:lnTo>
                      <a:pt x="51" y="262"/>
                    </a:lnTo>
                    <a:lnTo>
                      <a:pt x="46" y="264"/>
                    </a:lnTo>
                    <a:lnTo>
                      <a:pt x="44" y="266"/>
                    </a:lnTo>
                    <a:lnTo>
                      <a:pt x="44" y="266"/>
                    </a:lnTo>
                    <a:lnTo>
                      <a:pt x="44" y="268"/>
                    </a:lnTo>
                    <a:lnTo>
                      <a:pt x="44" y="268"/>
                    </a:lnTo>
                    <a:lnTo>
                      <a:pt x="42" y="268"/>
                    </a:lnTo>
                    <a:lnTo>
                      <a:pt x="39" y="266"/>
                    </a:lnTo>
                    <a:lnTo>
                      <a:pt x="34" y="266"/>
                    </a:lnTo>
                    <a:lnTo>
                      <a:pt x="32" y="266"/>
                    </a:lnTo>
                    <a:lnTo>
                      <a:pt x="32" y="264"/>
                    </a:lnTo>
                    <a:lnTo>
                      <a:pt x="32" y="262"/>
                    </a:lnTo>
                    <a:lnTo>
                      <a:pt x="32" y="261"/>
                    </a:lnTo>
                    <a:lnTo>
                      <a:pt x="30" y="261"/>
                    </a:lnTo>
                    <a:lnTo>
                      <a:pt x="30" y="261"/>
                    </a:lnTo>
                    <a:lnTo>
                      <a:pt x="30" y="259"/>
                    </a:lnTo>
                    <a:lnTo>
                      <a:pt x="32" y="256"/>
                    </a:lnTo>
                    <a:lnTo>
                      <a:pt x="34" y="254"/>
                    </a:lnTo>
                    <a:lnTo>
                      <a:pt x="34" y="249"/>
                    </a:lnTo>
                    <a:lnTo>
                      <a:pt x="34" y="247"/>
                    </a:lnTo>
                    <a:lnTo>
                      <a:pt x="34" y="245"/>
                    </a:lnTo>
                    <a:lnTo>
                      <a:pt x="32" y="240"/>
                    </a:lnTo>
                    <a:lnTo>
                      <a:pt x="30" y="239"/>
                    </a:lnTo>
                    <a:lnTo>
                      <a:pt x="27" y="234"/>
                    </a:lnTo>
                    <a:lnTo>
                      <a:pt x="27" y="234"/>
                    </a:lnTo>
                    <a:lnTo>
                      <a:pt x="20" y="227"/>
                    </a:lnTo>
                    <a:lnTo>
                      <a:pt x="20" y="227"/>
                    </a:lnTo>
                    <a:lnTo>
                      <a:pt x="18" y="223"/>
                    </a:lnTo>
                    <a:lnTo>
                      <a:pt x="20" y="222"/>
                    </a:lnTo>
                    <a:lnTo>
                      <a:pt x="20" y="218"/>
                    </a:lnTo>
                    <a:lnTo>
                      <a:pt x="20" y="216"/>
                    </a:lnTo>
                    <a:lnTo>
                      <a:pt x="20" y="215"/>
                    </a:lnTo>
                    <a:lnTo>
                      <a:pt x="18" y="215"/>
                    </a:lnTo>
                    <a:lnTo>
                      <a:pt x="17" y="215"/>
                    </a:lnTo>
                    <a:lnTo>
                      <a:pt x="17" y="213"/>
                    </a:lnTo>
                    <a:lnTo>
                      <a:pt x="15" y="213"/>
                    </a:lnTo>
                    <a:lnTo>
                      <a:pt x="15" y="213"/>
                    </a:lnTo>
                    <a:lnTo>
                      <a:pt x="13" y="211"/>
                    </a:lnTo>
                    <a:lnTo>
                      <a:pt x="13" y="210"/>
                    </a:lnTo>
                    <a:lnTo>
                      <a:pt x="13" y="203"/>
                    </a:lnTo>
                    <a:lnTo>
                      <a:pt x="13" y="203"/>
                    </a:lnTo>
                    <a:lnTo>
                      <a:pt x="12" y="203"/>
                    </a:lnTo>
                    <a:lnTo>
                      <a:pt x="12" y="201"/>
                    </a:lnTo>
                    <a:lnTo>
                      <a:pt x="12" y="201"/>
                    </a:lnTo>
                    <a:lnTo>
                      <a:pt x="10" y="196"/>
                    </a:lnTo>
                    <a:lnTo>
                      <a:pt x="10" y="194"/>
                    </a:lnTo>
                    <a:lnTo>
                      <a:pt x="10" y="193"/>
                    </a:lnTo>
                    <a:lnTo>
                      <a:pt x="10" y="189"/>
                    </a:lnTo>
                    <a:lnTo>
                      <a:pt x="6" y="189"/>
                    </a:lnTo>
                    <a:lnTo>
                      <a:pt x="5" y="189"/>
                    </a:lnTo>
                    <a:lnTo>
                      <a:pt x="3" y="189"/>
                    </a:lnTo>
                    <a:lnTo>
                      <a:pt x="1" y="189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87"/>
                    </a:lnTo>
                    <a:lnTo>
                      <a:pt x="0" y="186"/>
                    </a:lnTo>
                    <a:lnTo>
                      <a:pt x="1" y="184"/>
                    </a:lnTo>
                    <a:lnTo>
                      <a:pt x="1" y="181"/>
                    </a:lnTo>
                    <a:lnTo>
                      <a:pt x="5" y="179"/>
                    </a:lnTo>
                    <a:lnTo>
                      <a:pt x="6" y="179"/>
                    </a:lnTo>
                    <a:lnTo>
                      <a:pt x="6" y="177"/>
                    </a:lnTo>
                    <a:lnTo>
                      <a:pt x="6" y="176"/>
                    </a:lnTo>
                    <a:lnTo>
                      <a:pt x="6" y="174"/>
                    </a:lnTo>
                    <a:lnTo>
                      <a:pt x="6" y="172"/>
                    </a:lnTo>
                    <a:lnTo>
                      <a:pt x="5" y="170"/>
                    </a:lnTo>
                    <a:lnTo>
                      <a:pt x="5" y="169"/>
                    </a:lnTo>
                    <a:lnTo>
                      <a:pt x="5" y="167"/>
                    </a:lnTo>
                    <a:lnTo>
                      <a:pt x="5" y="167"/>
                    </a:lnTo>
                    <a:lnTo>
                      <a:pt x="5" y="165"/>
                    </a:lnTo>
                    <a:lnTo>
                      <a:pt x="6" y="164"/>
                    </a:lnTo>
                    <a:lnTo>
                      <a:pt x="8" y="164"/>
                    </a:lnTo>
                    <a:lnTo>
                      <a:pt x="8" y="164"/>
                    </a:lnTo>
                    <a:lnTo>
                      <a:pt x="10" y="162"/>
                    </a:lnTo>
                    <a:lnTo>
                      <a:pt x="12" y="162"/>
                    </a:lnTo>
                    <a:lnTo>
                      <a:pt x="13" y="160"/>
                    </a:lnTo>
                    <a:lnTo>
                      <a:pt x="12" y="160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10" y="157"/>
                    </a:lnTo>
                    <a:lnTo>
                      <a:pt x="10" y="155"/>
                    </a:lnTo>
                    <a:lnTo>
                      <a:pt x="10" y="153"/>
                    </a:lnTo>
                    <a:lnTo>
                      <a:pt x="10" y="153"/>
                    </a:lnTo>
                    <a:lnTo>
                      <a:pt x="10" y="152"/>
                    </a:lnTo>
                    <a:lnTo>
                      <a:pt x="12" y="152"/>
                    </a:lnTo>
                    <a:lnTo>
                      <a:pt x="13" y="150"/>
                    </a:lnTo>
                    <a:lnTo>
                      <a:pt x="15" y="150"/>
                    </a:lnTo>
                    <a:lnTo>
                      <a:pt x="15" y="150"/>
                    </a:lnTo>
                    <a:lnTo>
                      <a:pt x="15" y="148"/>
                    </a:lnTo>
                    <a:lnTo>
                      <a:pt x="15" y="147"/>
                    </a:lnTo>
                    <a:lnTo>
                      <a:pt x="17" y="147"/>
                    </a:lnTo>
                    <a:lnTo>
                      <a:pt x="17" y="145"/>
                    </a:lnTo>
                    <a:lnTo>
                      <a:pt x="18" y="143"/>
                    </a:lnTo>
                    <a:lnTo>
                      <a:pt x="18" y="141"/>
                    </a:lnTo>
                    <a:lnTo>
                      <a:pt x="20" y="141"/>
                    </a:lnTo>
                    <a:lnTo>
                      <a:pt x="20" y="140"/>
                    </a:lnTo>
                    <a:lnTo>
                      <a:pt x="20" y="138"/>
                    </a:lnTo>
                    <a:lnTo>
                      <a:pt x="20" y="133"/>
                    </a:lnTo>
                    <a:lnTo>
                      <a:pt x="22" y="131"/>
                    </a:lnTo>
                    <a:lnTo>
                      <a:pt x="24" y="130"/>
                    </a:lnTo>
                    <a:lnTo>
                      <a:pt x="27" y="131"/>
                    </a:lnTo>
                    <a:lnTo>
                      <a:pt x="30" y="130"/>
                    </a:lnTo>
                    <a:lnTo>
                      <a:pt x="34" y="130"/>
                    </a:lnTo>
                    <a:lnTo>
                      <a:pt x="36" y="130"/>
                    </a:lnTo>
                    <a:lnTo>
                      <a:pt x="39" y="130"/>
                    </a:lnTo>
                    <a:lnTo>
                      <a:pt x="41" y="130"/>
                    </a:lnTo>
                    <a:lnTo>
                      <a:pt x="41" y="130"/>
                    </a:lnTo>
                    <a:lnTo>
                      <a:pt x="41" y="130"/>
                    </a:lnTo>
                    <a:lnTo>
                      <a:pt x="41" y="126"/>
                    </a:lnTo>
                    <a:lnTo>
                      <a:pt x="41" y="118"/>
                    </a:lnTo>
                    <a:lnTo>
                      <a:pt x="41" y="107"/>
                    </a:lnTo>
                    <a:lnTo>
                      <a:pt x="41" y="99"/>
                    </a:lnTo>
                    <a:lnTo>
                      <a:pt x="41" y="90"/>
                    </a:lnTo>
                    <a:lnTo>
                      <a:pt x="41" y="82"/>
                    </a:lnTo>
                    <a:lnTo>
                      <a:pt x="41" y="73"/>
                    </a:lnTo>
                    <a:lnTo>
                      <a:pt x="41" y="63"/>
                    </a:lnTo>
                    <a:lnTo>
                      <a:pt x="41" y="55"/>
                    </a:lnTo>
                    <a:lnTo>
                      <a:pt x="41" y="53"/>
                    </a:lnTo>
                    <a:lnTo>
                      <a:pt x="41" y="49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6" y="44"/>
                    </a:lnTo>
                    <a:lnTo>
                      <a:pt x="49" y="44"/>
                    </a:lnTo>
                    <a:lnTo>
                      <a:pt x="54" y="44"/>
                    </a:lnTo>
                    <a:lnTo>
                      <a:pt x="59" y="44"/>
                    </a:lnTo>
                    <a:lnTo>
                      <a:pt x="59" y="44"/>
                    </a:lnTo>
                    <a:lnTo>
                      <a:pt x="59" y="44"/>
                    </a:lnTo>
                    <a:lnTo>
                      <a:pt x="59" y="44"/>
                    </a:lnTo>
                    <a:lnTo>
                      <a:pt x="59" y="44"/>
                    </a:lnTo>
                    <a:lnTo>
                      <a:pt x="59" y="34"/>
                    </a:lnTo>
                    <a:lnTo>
                      <a:pt x="59" y="24"/>
                    </a:lnTo>
                    <a:lnTo>
                      <a:pt x="59" y="14"/>
                    </a:lnTo>
                    <a:lnTo>
                      <a:pt x="59" y="3"/>
                    </a:lnTo>
                    <a:lnTo>
                      <a:pt x="66" y="3"/>
                    </a:lnTo>
                    <a:lnTo>
                      <a:pt x="75" y="3"/>
                    </a:lnTo>
                    <a:lnTo>
                      <a:pt x="82" y="3"/>
                    </a:lnTo>
                    <a:lnTo>
                      <a:pt x="89" y="3"/>
                    </a:lnTo>
                    <a:lnTo>
                      <a:pt x="95" y="3"/>
                    </a:lnTo>
                    <a:lnTo>
                      <a:pt x="104" y="3"/>
                    </a:lnTo>
                    <a:lnTo>
                      <a:pt x="111" y="3"/>
                    </a:lnTo>
                    <a:lnTo>
                      <a:pt x="118" y="3"/>
                    </a:lnTo>
                    <a:lnTo>
                      <a:pt x="126" y="3"/>
                    </a:lnTo>
                    <a:lnTo>
                      <a:pt x="133" y="3"/>
                    </a:lnTo>
                    <a:lnTo>
                      <a:pt x="140" y="3"/>
                    </a:lnTo>
                    <a:lnTo>
                      <a:pt x="147" y="3"/>
                    </a:lnTo>
                    <a:lnTo>
                      <a:pt x="155" y="3"/>
                    </a:lnTo>
                    <a:lnTo>
                      <a:pt x="162" y="3"/>
                    </a:lnTo>
                    <a:lnTo>
                      <a:pt x="169" y="3"/>
                    </a:lnTo>
                    <a:lnTo>
                      <a:pt x="178" y="3"/>
                    </a:lnTo>
                    <a:lnTo>
                      <a:pt x="179" y="3"/>
                    </a:lnTo>
                    <a:lnTo>
                      <a:pt x="181" y="3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4" y="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8" name="Freeform 203"/>
              <p:cNvSpPr>
                <a:spLocks noEditPoints="1"/>
              </p:cNvSpPr>
              <p:nvPr/>
            </p:nvSpPr>
            <p:spPr bwMode="auto">
              <a:xfrm>
                <a:off x="3850" y="1206"/>
                <a:ext cx="250" cy="571"/>
              </a:xfrm>
              <a:custGeom>
                <a:avLst/>
                <a:gdLst>
                  <a:gd name="T0" fmla="*/ 223 w 250"/>
                  <a:gd name="T1" fmla="*/ 157 h 571"/>
                  <a:gd name="T2" fmla="*/ 212 w 250"/>
                  <a:gd name="T3" fmla="*/ 171 h 571"/>
                  <a:gd name="T4" fmla="*/ 206 w 250"/>
                  <a:gd name="T5" fmla="*/ 178 h 571"/>
                  <a:gd name="T6" fmla="*/ 197 w 250"/>
                  <a:gd name="T7" fmla="*/ 183 h 571"/>
                  <a:gd name="T8" fmla="*/ 192 w 250"/>
                  <a:gd name="T9" fmla="*/ 207 h 571"/>
                  <a:gd name="T10" fmla="*/ 185 w 250"/>
                  <a:gd name="T11" fmla="*/ 247 h 571"/>
                  <a:gd name="T12" fmla="*/ 161 w 250"/>
                  <a:gd name="T13" fmla="*/ 263 h 571"/>
                  <a:gd name="T14" fmla="*/ 147 w 250"/>
                  <a:gd name="T15" fmla="*/ 276 h 571"/>
                  <a:gd name="T16" fmla="*/ 141 w 250"/>
                  <a:gd name="T17" fmla="*/ 285 h 571"/>
                  <a:gd name="T18" fmla="*/ 130 w 250"/>
                  <a:gd name="T19" fmla="*/ 292 h 571"/>
                  <a:gd name="T20" fmla="*/ 132 w 250"/>
                  <a:gd name="T21" fmla="*/ 302 h 571"/>
                  <a:gd name="T22" fmla="*/ 120 w 250"/>
                  <a:gd name="T23" fmla="*/ 312 h 571"/>
                  <a:gd name="T24" fmla="*/ 122 w 250"/>
                  <a:gd name="T25" fmla="*/ 339 h 571"/>
                  <a:gd name="T26" fmla="*/ 115 w 250"/>
                  <a:gd name="T27" fmla="*/ 355 h 571"/>
                  <a:gd name="T28" fmla="*/ 123 w 250"/>
                  <a:gd name="T29" fmla="*/ 380 h 571"/>
                  <a:gd name="T30" fmla="*/ 139 w 250"/>
                  <a:gd name="T31" fmla="*/ 392 h 571"/>
                  <a:gd name="T32" fmla="*/ 149 w 250"/>
                  <a:gd name="T33" fmla="*/ 414 h 571"/>
                  <a:gd name="T34" fmla="*/ 129 w 250"/>
                  <a:gd name="T35" fmla="*/ 428 h 571"/>
                  <a:gd name="T36" fmla="*/ 113 w 250"/>
                  <a:gd name="T37" fmla="*/ 421 h 571"/>
                  <a:gd name="T38" fmla="*/ 105 w 250"/>
                  <a:gd name="T39" fmla="*/ 426 h 571"/>
                  <a:gd name="T40" fmla="*/ 130 w 250"/>
                  <a:gd name="T41" fmla="*/ 430 h 571"/>
                  <a:gd name="T42" fmla="*/ 141 w 250"/>
                  <a:gd name="T43" fmla="*/ 432 h 571"/>
                  <a:gd name="T44" fmla="*/ 122 w 250"/>
                  <a:gd name="T45" fmla="*/ 449 h 571"/>
                  <a:gd name="T46" fmla="*/ 106 w 250"/>
                  <a:gd name="T47" fmla="*/ 457 h 571"/>
                  <a:gd name="T48" fmla="*/ 103 w 250"/>
                  <a:gd name="T49" fmla="*/ 486 h 571"/>
                  <a:gd name="T50" fmla="*/ 101 w 250"/>
                  <a:gd name="T51" fmla="*/ 517 h 571"/>
                  <a:gd name="T52" fmla="*/ 84 w 250"/>
                  <a:gd name="T53" fmla="*/ 544 h 571"/>
                  <a:gd name="T54" fmla="*/ 60 w 250"/>
                  <a:gd name="T55" fmla="*/ 553 h 571"/>
                  <a:gd name="T56" fmla="*/ 34 w 250"/>
                  <a:gd name="T57" fmla="*/ 568 h 571"/>
                  <a:gd name="T58" fmla="*/ 26 w 250"/>
                  <a:gd name="T59" fmla="*/ 539 h 571"/>
                  <a:gd name="T60" fmla="*/ 33 w 250"/>
                  <a:gd name="T61" fmla="*/ 529 h 571"/>
                  <a:gd name="T62" fmla="*/ 14 w 250"/>
                  <a:gd name="T63" fmla="*/ 491 h 571"/>
                  <a:gd name="T64" fmla="*/ 2 w 250"/>
                  <a:gd name="T65" fmla="*/ 462 h 571"/>
                  <a:gd name="T66" fmla="*/ 7 w 250"/>
                  <a:gd name="T67" fmla="*/ 447 h 571"/>
                  <a:gd name="T68" fmla="*/ 14 w 250"/>
                  <a:gd name="T69" fmla="*/ 411 h 571"/>
                  <a:gd name="T70" fmla="*/ 28 w 250"/>
                  <a:gd name="T71" fmla="*/ 387 h 571"/>
                  <a:gd name="T72" fmla="*/ 31 w 250"/>
                  <a:gd name="T73" fmla="*/ 360 h 571"/>
                  <a:gd name="T74" fmla="*/ 23 w 250"/>
                  <a:gd name="T75" fmla="*/ 319 h 571"/>
                  <a:gd name="T76" fmla="*/ 19 w 250"/>
                  <a:gd name="T77" fmla="*/ 282 h 571"/>
                  <a:gd name="T78" fmla="*/ 34 w 250"/>
                  <a:gd name="T79" fmla="*/ 241 h 571"/>
                  <a:gd name="T80" fmla="*/ 57 w 250"/>
                  <a:gd name="T81" fmla="*/ 222 h 571"/>
                  <a:gd name="T82" fmla="*/ 67 w 250"/>
                  <a:gd name="T83" fmla="*/ 161 h 571"/>
                  <a:gd name="T84" fmla="*/ 84 w 250"/>
                  <a:gd name="T85" fmla="*/ 125 h 571"/>
                  <a:gd name="T86" fmla="*/ 100 w 250"/>
                  <a:gd name="T87" fmla="*/ 79 h 571"/>
                  <a:gd name="T88" fmla="*/ 134 w 250"/>
                  <a:gd name="T89" fmla="*/ 46 h 571"/>
                  <a:gd name="T90" fmla="*/ 156 w 250"/>
                  <a:gd name="T91" fmla="*/ 29 h 571"/>
                  <a:gd name="T92" fmla="*/ 177 w 250"/>
                  <a:gd name="T93" fmla="*/ 9 h 571"/>
                  <a:gd name="T94" fmla="*/ 192 w 250"/>
                  <a:gd name="T95" fmla="*/ 11 h 571"/>
                  <a:gd name="T96" fmla="*/ 223 w 250"/>
                  <a:gd name="T97" fmla="*/ 34 h 571"/>
                  <a:gd name="T98" fmla="*/ 236 w 250"/>
                  <a:gd name="T99" fmla="*/ 60 h 571"/>
                  <a:gd name="T100" fmla="*/ 238 w 250"/>
                  <a:gd name="T101" fmla="*/ 82 h 571"/>
                  <a:gd name="T102" fmla="*/ 242 w 250"/>
                  <a:gd name="T103" fmla="*/ 104 h 571"/>
                  <a:gd name="T104" fmla="*/ 242 w 250"/>
                  <a:gd name="T105" fmla="*/ 128 h 571"/>
                  <a:gd name="T106" fmla="*/ 250 w 250"/>
                  <a:gd name="T107" fmla="*/ 161 h 571"/>
                  <a:gd name="T108" fmla="*/ 144 w 250"/>
                  <a:gd name="T109" fmla="*/ 425 h 571"/>
                  <a:gd name="T110" fmla="*/ 139 w 250"/>
                  <a:gd name="T111" fmla="*/ 442 h 571"/>
                  <a:gd name="T112" fmla="*/ 154 w 250"/>
                  <a:gd name="T113" fmla="*/ 483 h 571"/>
                  <a:gd name="T114" fmla="*/ 146 w 250"/>
                  <a:gd name="T115" fmla="*/ 503 h 571"/>
                  <a:gd name="T116" fmla="*/ 135 w 250"/>
                  <a:gd name="T117" fmla="*/ 510 h 571"/>
                  <a:gd name="T118" fmla="*/ 146 w 250"/>
                  <a:gd name="T119" fmla="*/ 484 h 571"/>
                  <a:gd name="T120" fmla="*/ 101 w 250"/>
                  <a:gd name="T121" fmla="*/ 532 h 571"/>
                  <a:gd name="T122" fmla="*/ 115 w 250"/>
                  <a:gd name="T123" fmla="*/ 503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0" h="571">
                    <a:moveTo>
                      <a:pt x="250" y="161"/>
                    </a:moveTo>
                    <a:lnTo>
                      <a:pt x="245" y="162"/>
                    </a:lnTo>
                    <a:lnTo>
                      <a:pt x="242" y="159"/>
                    </a:lnTo>
                    <a:lnTo>
                      <a:pt x="238" y="161"/>
                    </a:lnTo>
                    <a:lnTo>
                      <a:pt x="235" y="161"/>
                    </a:lnTo>
                    <a:lnTo>
                      <a:pt x="231" y="162"/>
                    </a:lnTo>
                    <a:lnTo>
                      <a:pt x="231" y="164"/>
                    </a:lnTo>
                    <a:lnTo>
                      <a:pt x="230" y="164"/>
                    </a:lnTo>
                    <a:lnTo>
                      <a:pt x="226" y="162"/>
                    </a:lnTo>
                    <a:lnTo>
                      <a:pt x="223" y="157"/>
                    </a:lnTo>
                    <a:lnTo>
                      <a:pt x="221" y="161"/>
                    </a:lnTo>
                    <a:lnTo>
                      <a:pt x="219" y="161"/>
                    </a:lnTo>
                    <a:lnTo>
                      <a:pt x="218" y="159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214" y="161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4" y="169"/>
                    </a:lnTo>
                    <a:lnTo>
                      <a:pt x="212" y="171"/>
                    </a:lnTo>
                    <a:lnTo>
                      <a:pt x="211" y="169"/>
                    </a:lnTo>
                    <a:lnTo>
                      <a:pt x="211" y="171"/>
                    </a:lnTo>
                    <a:lnTo>
                      <a:pt x="211" y="172"/>
                    </a:lnTo>
                    <a:lnTo>
                      <a:pt x="211" y="172"/>
                    </a:lnTo>
                    <a:lnTo>
                      <a:pt x="211" y="174"/>
                    </a:lnTo>
                    <a:lnTo>
                      <a:pt x="207" y="174"/>
                    </a:lnTo>
                    <a:lnTo>
                      <a:pt x="206" y="174"/>
                    </a:lnTo>
                    <a:lnTo>
                      <a:pt x="207" y="176"/>
                    </a:lnTo>
                    <a:lnTo>
                      <a:pt x="207" y="178"/>
                    </a:lnTo>
                    <a:lnTo>
                      <a:pt x="206" y="178"/>
                    </a:lnTo>
                    <a:lnTo>
                      <a:pt x="202" y="179"/>
                    </a:lnTo>
                    <a:lnTo>
                      <a:pt x="200" y="179"/>
                    </a:lnTo>
                    <a:lnTo>
                      <a:pt x="199" y="179"/>
                    </a:lnTo>
                    <a:lnTo>
                      <a:pt x="199" y="181"/>
                    </a:lnTo>
                    <a:lnTo>
                      <a:pt x="199" y="183"/>
                    </a:lnTo>
                    <a:lnTo>
                      <a:pt x="200" y="183"/>
                    </a:lnTo>
                    <a:lnTo>
                      <a:pt x="200" y="184"/>
                    </a:lnTo>
                    <a:lnTo>
                      <a:pt x="200" y="186"/>
                    </a:lnTo>
                    <a:lnTo>
                      <a:pt x="200" y="186"/>
                    </a:lnTo>
                    <a:lnTo>
                      <a:pt x="197" y="183"/>
                    </a:lnTo>
                    <a:lnTo>
                      <a:pt x="197" y="183"/>
                    </a:lnTo>
                    <a:lnTo>
                      <a:pt x="197" y="184"/>
                    </a:lnTo>
                    <a:lnTo>
                      <a:pt x="199" y="186"/>
                    </a:lnTo>
                    <a:lnTo>
                      <a:pt x="199" y="188"/>
                    </a:lnTo>
                    <a:lnTo>
                      <a:pt x="200" y="191"/>
                    </a:lnTo>
                    <a:lnTo>
                      <a:pt x="200" y="191"/>
                    </a:lnTo>
                    <a:lnTo>
                      <a:pt x="197" y="196"/>
                    </a:lnTo>
                    <a:lnTo>
                      <a:pt x="195" y="200"/>
                    </a:lnTo>
                    <a:lnTo>
                      <a:pt x="194" y="203"/>
                    </a:lnTo>
                    <a:lnTo>
                      <a:pt x="192" y="207"/>
                    </a:lnTo>
                    <a:lnTo>
                      <a:pt x="194" y="208"/>
                    </a:lnTo>
                    <a:lnTo>
                      <a:pt x="194" y="210"/>
                    </a:lnTo>
                    <a:lnTo>
                      <a:pt x="195" y="215"/>
                    </a:lnTo>
                    <a:lnTo>
                      <a:pt x="197" y="218"/>
                    </a:lnTo>
                    <a:lnTo>
                      <a:pt x="199" y="222"/>
                    </a:lnTo>
                    <a:lnTo>
                      <a:pt x="199" y="224"/>
                    </a:lnTo>
                    <a:lnTo>
                      <a:pt x="199" y="225"/>
                    </a:lnTo>
                    <a:lnTo>
                      <a:pt x="194" y="229"/>
                    </a:lnTo>
                    <a:lnTo>
                      <a:pt x="190" y="234"/>
                    </a:lnTo>
                    <a:lnTo>
                      <a:pt x="185" y="247"/>
                    </a:lnTo>
                    <a:lnTo>
                      <a:pt x="183" y="249"/>
                    </a:lnTo>
                    <a:lnTo>
                      <a:pt x="178" y="253"/>
                    </a:lnTo>
                    <a:lnTo>
                      <a:pt x="177" y="254"/>
                    </a:lnTo>
                    <a:lnTo>
                      <a:pt x="173" y="256"/>
                    </a:lnTo>
                    <a:lnTo>
                      <a:pt x="168" y="259"/>
                    </a:lnTo>
                    <a:lnTo>
                      <a:pt x="166" y="263"/>
                    </a:lnTo>
                    <a:lnTo>
                      <a:pt x="165" y="264"/>
                    </a:lnTo>
                    <a:lnTo>
                      <a:pt x="163" y="266"/>
                    </a:lnTo>
                    <a:lnTo>
                      <a:pt x="161" y="264"/>
                    </a:lnTo>
                    <a:lnTo>
                      <a:pt x="161" y="263"/>
                    </a:lnTo>
                    <a:lnTo>
                      <a:pt x="159" y="266"/>
                    </a:lnTo>
                    <a:lnTo>
                      <a:pt x="159" y="266"/>
                    </a:lnTo>
                    <a:lnTo>
                      <a:pt x="158" y="264"/>
                    </a:lnTo>
                    <a:lnTo>
                      <a:pt x="156" y="266"/>
                    </a:lnTo>
                    <a:lnTo>
                      <a:pt x="156" y="270"/>
                    </a:lnTo>
                    <a:lnTo>
                      <a:pt x="151" y="275"/>
                    </a:lnTo>
                    <a:lnTo>
                      <a:pt x="147" y="275"/>
                    </a:lnTo>
                    <a:lnTo>
                      <a:pt x="147" y="275"/>
                    </a:lnTo>
                    <a:lnTo>
                      <a:pt x="147" y="275"/>
                    </a:lnTo>
                    <a:lnTo>
                      <a:pt x="147" y="276"/>
                    </a:lnTo>
                    <a:lnTo>
                      <a:pt x="147" y="276"/>
                    </a:lnTo>
                    <a:lnTo>
                      <a:pt x="146" y="276"/>
                    </a:lnTo>
                    <a:lnTo>
                      <a:pt x="144" y="278"/>
                    </a:lnTo>
                    <a:lnTo>
                      <a:pt x="142" y="278"/>
                    </a:lnTo>
                    <a:lnTo>
                      <a:pt x="142" y="280"/>
                    </a:lnTo>
                    <a:lnTo>
                      <a:pt x="142" y="282"/>
                    </a:lnTo>
                    <a:lnTo>
                      <a:pt x="139" y="283"/>
                    </a:lnTo>
                    <a:lnTo>
                      <a:pt x="139" y="283"/>
                    </a:lnTo>
                    <a:lnTo>
                      <a:pt x="137" y="285"/>
                    </a:lnTo>
                    <a:lnTo>
                      <a:pt x="141" y="285"/>
                    </a:lnTo>
                    <a:lnTo>
                      <a:pt x="141" y="287"/>
                    </a:lnTo>
                    <a:lnTo>
                      <a:pt x="141" y="288"/>
                    </a:lnTo>
                    <a:lnTo>
                      <a:pt x="141" y="290"/>
                    </a:lnTo>
                    <a:lnTo>
                      <a:pt x="135" y="292"/>
                    </a:lnTo>
                    <a:lnTo>
                      <a:pt x="135" y="293"/>
                    </a:lnTo>
                    <a:lnTo>
                      <a:pt x="135" y="293"/>
                    </a:lnTo>
                    <a:lnTo>
                      <a:pt x="132" y="293"/>
                    </a:lnTo>
                    <a:lnTo>
                      <a:pt x="134" y="293"/>
                    </a:lnTo>
                    <a:lnTo>
                      <a:pt x="134" y="292"/>
                    </a:lnTo>
                    <a:lnTo>
                      <a:pt x="130" y="292"/>
                    </a:lnTo>
                    <a:lnTo>
                      <a:pt x="130" y="290"/>
                    </a:lnTo>
                    <a:lnTo>
                      <a:pt x="129" y="290"/>
                    </a:lnTo>
                    <a:lnTo>
                      <a:pt x="129" y="292"/>
                    </a:lnTo>
                    <a:lnTo>
                      <a:pt x="130" y="293"/>
                    </a:lnTo>
                    <a:lnTo>
                      <a:pt x="130" y="297"/>
                    </a:lnTo>
                    <a:lnTo>
                      <a:pt x="130" y="299"/>
                    </a:lnTo>
                    <a:lnTo>
                      <a:pt x="130" y="299"/>
                    </a:lnTo>
                    <a:lnTo>
                      <a:pt x="130" y="300"/>
                    </a:lnTo>
                    <a:lnTo>
                      <a:pt x="132" y="300"/>
                    </a:lnTo>
                    <a:lnTo>
                      <a:pt x="132" y="302"/>
                    </a:lnTo>
                    <a:lnTo>
                      <a:pt x="130" y="302"/>
                    </a:lnTo>
                    <a:lnTo>
                      <a:pt x="129" y="305"/>
                    </a:lnTo>
                    <a:lnTo>
                      <a:pt x="125" y="305"/>
                    </a:lnTo>
                    <a:lnTo>
                      <a:pt x="125" y="307"/>
                    </a:lnTo>
                    <a:lnTo>
                      <a:pt x="123" y="307"/>
                    </a:lnTo>
                    <a:lnTo>
                      <a:pt x="122" y="307"/>
                    </a:lnTo>
                    <a:lnTo>
                      <a:pt x="120" y="305"/>
                    </a:lnTo>
                    <a:lnTo>
                      <a:pt x="120" y="307"/>
                    </a:lnTo>
                    <a:lnTo>
                      <a:pt x="120" y="309"/>
                    </a:lnTo>
                    <a:lnTo>
                      <a:pt x="120" y="312"/>
                    </a:lnTo>
                    <a:lnTo>
                      <a:pt x="122" y="316"/>
                    </a:lnTo>
                    <a:lnTo>
                      <a:pt x="125" y="317"/>
                    </a:lnTo>
                    <a:lnTo>
                      <a:pt x="123" y="317"/>
                    </a:lnTo>
                    <a:lnTo>
                      <a:pt x="122" y="319"/>
                    </a:lnTo>
                    <a:lnTo>
                      <a:pt x="120" y="326"/>
                    </a:lnTo>
                    <a:lnTo>
                      <a:pt x="120" y="328"/>
                    </a:lnTo>
                    <a:lnTo>
                      <a:pt x="120" y="331"/>
                    </a:lnTo>
                    <a:lnTo>
                      <a:pt x="120" y="334"/>
                    </a:lnTo>
                    <a:lnTo>
                      <a:pt x="120" y="336"/>
                    </a:lnTo>
                    <a:lnTo>
                      <a:pt x="122" y="339"/>
                    </a:lnTo>
                    <a:lnTo>
                      <a:pt x="118" y="339"/>
                    </a:lnTo>
                    <a:lnTo>
                      <a:pt x="117" y="338"/>
                    </a:lnTo>
                    <a:lnTo>
                      <a:pt x="117" y="339"/>
                    </a:lnTo>
                    <a:lnTo>
                      <a:pt x="115" y="343"/>
                    </a:lnTo>
                    <a:lnTo>
                      <a:pt x="115" y="346"/>
                    </a:lnTo>
                    <a:lnTo>
                      <a:pt x="115" y="348"/>
                    </a:lnTo>
                    <a:lnTo>
                      <a:pt x="115" y="351"/>
                    </a:lnTo>
                    <a:lnTo>
                      <a:pt x="115" y="351"/>
                    </a:lnTo>
                    <a:lnTo>
                      <a:pt x="117" y="355"/>
                    </a:lnTo>
                    <a:lnTo>
                      <a:pt x="115" y="355"/>
                    </a:lnTo>
                    <a:lnTo>
                      <a:pt x="115" y="357"/>
                    </a:lnTo>
                    <a:lnTo>
                      <a:pt x="117" y="360"/>
                    </a:lnTo>
                    <a:lnTo>
                      <a:pt x="117" y="367"/>
                    </a:lnTo>
                    <a:lnTo>
                      <a:pt x="117" y="368"/>
                    </a:lnTo>
                    <a:lnTo>
                      <a:pt x="118" y="374"/>
                    </a:lnTo>
                    <a:lnTo>
                      <a:pt x="117" y="375"/>
                    </a:lnTo>
                    <a:lnTo>
                      <a:pt x="117" y="379"/>
                    </a:lnTo>
                    <a:lnTo>
                      <a:pt x="118" y="380"/>
                    </a:lnTo>
                    <a:lnTo>
                      <a:pt x="122" y="380"/>
                    </a:lnTo>
                    <a:lnTo>
                      <a:pt x="123" y="380"/>
                    </a:lnTo>
                    <a:lnTo>
                      <a:pt x="123" y="380"/>
                    </a:lnTo>
                    <a:lnTo>
                      <a:pt x="123" y="382"/>
                    </a:lnTo>
                    <a:lnTo>
                      <a:pt x="125" y="384"/>
                    </a:lnTo>
                    <a:lnTo>
                      <a:pt x="127" y="384"/>
                    </a:lnTo>
                    <a:lnTo>
                      <a:pt x="129" y="382"/>
                    </a:lnTo>
                    <a:lnTo>
                      <a:pt x="130" y="382"/>
                    </a:lnTo>
                    <a:lnTo>
                      <a:pt x="132" y="386"/>
                    </a:lnTo>
                    <a:lnTo>
                      <a:pt x="134" y="389"/>
                    </a:lnTo>
                    <a:lnTo>
                      <a:pt x="135" y="391"/>
                    </a:lnTo>
                    <a:lnTo>
                      <a:pt x="139" y="392"/>
                    </a:lnTo>
                    <a:lnTo>
                      <a:pt x="142" y="396"/>
                    </a:lnTo>
                    <a:lnTo>
                      <a:pt x="142" y="399"/>
                    </a:lnTo>
                    <a:lnTo>
                      <a:pt x="142" y="401"/>
                    </a:lnTo>
                    <a:lnTo>
                      <a:pt x="146" y="403"/>
                    </a:lnTo>
                    <a:lnTo>
                      <a:pt x="147" y="404"/>
                    </a:lnTo>
                    <a:lnTo>
                      <a:pt x="149" y="406"/>
                    </a:lnTo>
                    <a:lnTo>
                      <a:pt x="149" y="408"/>
                    </a:lnTo>
                    <a:lnTo>
                      <a:pt x="151" y="411"/>
                    </a:lnTo>
                    <a:lnTo>
                      <a:pt x="151" y="414"/>
                    </a:lnTo>
                    <a:lnTo>
                      <a:pt x="149" y="414"/>
                    </a:lnTo>
                    <a:lnTo>
                      <a:pt x="146" y="418"/>
                    </a:lnTo>
                    <a:lnTo>
                      <a:pt x="144" y="420"/>
                    </a:lnTo>
                    <a:lnTo>
                      <a:pt x="142" y="421"/>
                    </a:lnTo>
                    <a:lnTo>
                      <a:pt x="139" y="425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5" y="426"/>
                    </a:lnTo>
                    <a:lnTo>
                      <a:pt x="134" y="426"/>
                    </a:lnTo>
                    <a:lnTo>
                      <a:pt x="130" y="430"/>
                    </a:lnTo>
                    <a:lnTo>
                      <a:pt x="129" y="428"/>
                    </a:lnTo>
                    <a:lnTo>
                      <a:pt x="127" y="428"/>
                    </a:lnTo>
                    <a:lnTo>
                      <a:pt x="127" y="421"/>
                    </a:lnTo>
                    <a:lnTo>
                      <a:pt x="127" y="420"/>
                    </a:lnTo>
                    <a:lnTo>
                      <a:pt x="127" y="420"/>
                    </a:lnTo>
                    <a:lnTo>
                      <a:pt x="125" y="421"/>
                    </a:lnTo>
                    <a:lnTo>
                      <a:pt x="125" y="423"/>
                    </a:lnTo>
                    <a:lnTo>
                      <a:pt x="122" y="423"/>
                    </a:lnTo>
                    <a:lnTo>
                      <a:pt x="120" y="421"/>
                    </a:lnTo>
                    <a:lnTo>
                      <a:pt x="120" y="425"/>
                    </a:lnTo>
                    <a:lnTo>
                      <a:pt x="113" y="421"/>
                    </a:lnTo>
                    <a:lnTo>
                      <a:pt x="111" y="423"/>
                    </a:lnTo>
                    <a:lnTo>
                      <a:pt x="110" y="421"/>
                    </a:lnTo>
                    <a:lnTo>
                      <a:pt x="108" y="423"/>
                    </a:lnTo>
                    <a:lnTo>
                      <a:pt x="105" y="421"/>
                    </a:lnTo>
                    <a:lnTo>
                      <a:pt x="105" y="420"/>
                    </a:lnTo>
                    <a:lnTo>
                      <a:pt x="101" y="423"/>
                    </a:lnTo>
                    <a:lnTo>
                      <a:pt x="98" y="425"/>
                    </a:lnTo>
                    <a:lnTo>
                      <a:pt x="94" y="425"/>
                    </a:lnTo>
                    <a:lnTo>
                      <a:pt x="96" y="426"/>
                    </a:lnTo>
                    <a:lnTo>
                      <a:pt x="105" y="426"/>
                    </a:lnTo>
                    <a:lnTo>
                      <a:pt x="108" y="426"/>
                    </a:lnTo>
                    <a:lnTo>
                      <a:pt x="110" y="426"/>
                    </a:lnTo>
                    <a:lnTo>
                      <a:pt x="113" y="428"/>
                    </a:lnTo>
                    <a:lnTo>
                      <a:pt x="115" y="430"/>
                    </a:lnTo>
                    <a:lnTo>
                      <a:pt x="118" y="433"/>
                    </a:lnTo>
                    <a:lnTo>
                      <a:pt x="120" y="432"/>
                    </a:lnTo>
                    <a:lnTo>
                      <a:pt x="122" y="432"/>
                    </a:lnTo>
                    <a:lnTo>
                      <a:pt x="123" y="433"/>
                    </a:lnTo>
                    <a:lnTo>
                      <a:pt x="129" y="433"/>
                    </a:lnTo>
                    <a:lnTo>
                      <a:pt x="130" y="430"/>
                    </a:lnTo>
                    <a:lnTo>
                      <a:pt x="134" y="432"/>
                    </a:lnTo>
                    <a:lnTo>
                      <a:pt x="135" y="430"/>
                    </a:lnTo>
                    <a:lnTo>
                      <a:pt x="137" y="430"/>
                    </a:lnTo>
                    <a:lnTo>
                      <a:pt x="137" y="428"/>
                    </a:lnTo>
                    <a:lnTo>
                      <a:pt x="139" y="430"/>
                    </a:lnTo>
                    <a:lnTo>
                      <a:pt x="141" y="428"/>
                    </a:lnTo>
                    <a:lnTo>
                      <a:pt x="141" y="428"/>
                    </a:lnTo>
                    <a:lnTo>
                      <a:pt x="142" y="428"/>
                    </a:lnTo>
                    <a:lnTo>
                      <a:pt x="144" y="430"/>
                    </a:lnTo>
                    <a:lnTo>
                      <a:pt x="141" y="432"/>
                    </a:lnTo>
                    <a:lnTo>
                      <a:pt x="139" y="432"/>
                    </a:lnTo>
                    <a:lnTo>
                      <a:pt x="139" y="437"/>
                    </a:lnTo>
                    <a:lnTo>
                      <a:pt x="137" y="438"/>
                    </a:lnTo>
                    <a:lnTo>
                      <a:pt x="137" y="438"/>
                    </a:lnTo>
                    <a:lnTo>
                      <a:pt x="134" y="440"/>
                    </a:lnTo>
                    <a:lnTo>
                      <a:pt x="130" y="443"/>
                    </a:lnTo>
                    <a:lnTo>
                      <a:pt x="129" y="445"/>
                    </a:lnTo>
                    <a:lnTo>
                      <a:pt x="127" y="443"/>
                    </a:lnTo>
                    <a:lnTo>
                      <a:pt x="125" y="445"/>
                    </a:lnTo>
                    <a:lnTo>
                      <a:pt x="122" y="449"/>
                    </a:lnTo>
                    <a:lnTo>
                      <a:pt x="118" y="450"/>
                    </a:lnTo>
                    <a:lnTo>
                      <a:pt x="115" y="454"/>
                    </a:lnTo>
                    <a:lnTo>
                      <a:pt x="111" y="455"/>
                    </a:lnTo>
                    <a:lnTo>
                      <a:pt x="105" y="455"/>
                    </a:lnTo>
                    <a:lnTo>
                      <a:pt x="100" y="455"/>
                    </a:lnTo>
                    <a:lnTo>
                      <a:pt x="98" y="455"/>
                    </a:lnTo>
                    <a:lnTo>
                      <a:pt x="100" y="457"/>
                    </a:lnTo>
                    <a:lnTo>
                      <a:pt x="101" y="457"/>
                    </a:lnTo>
                    <a:lnTo>
                      <a:pt x="103" y="457"/>
                    </a:lnTo>
                    <a:lnTo>
                      <a:pt x="106" y="457"/>
                    </a:lnTo>
                    <a:lnTo>
                      <a:pt x="108" y="459"/>
                    </a:lnTo>
                    <a:lnTo>
                      <a:pt x="111" y="462"/>
                    </a:lnTo>
                    <a:lnTo>
                      <a:pt x="108" y="462"/>
                    </a:lnTo>
                    <a:lnTo>
                      <a:pt x="105" y="464"/>
                    </a:lnTo>
                    <a:lnTo>
                      <a:pt x="106" y="469"/>
                    </a:lnTo>
                    <a:lnTo>
                      <a:pt x="108" y="472"/>
                    </a:lnTo>
                    <a:lnTo>
                      <a:pt x="106" y="474"/>
                    </a:lnTo>
                    <a:lnTo>
                      <a:pt x="106" y="483"/>
                    </a:lnTo>
                    <a:lnTo>
                      <a:pt x="105" y="483"/>
                    </a:lnTo>
                    <a:lnTo>
                      <a:pt x="103" y="486"/>
                    </a:lnTo>
                    <a:lnTo>
                      <a:pt x="105" y="488"/>
                    </a:lnTo>
                    <a:lnTo>
                      <a:pt x="105" y="493"/>
                    </a:lnTo>
                    <a:lnTo>
                      <a:pt x="105" y="495"/>
                    </a:lnTo>
                    <a:lnTo>
                      <a:pt x="105" y="498"/>
                    </a:lnTo>
                    <a:lnTo>
                      <a:pt x="105" y="500"/>
                    </a:lnTo>
                    <a:lnTo>
                      <a:pt x="103" y="505"/>
                    </a:lnTo>
                    <a:lnTo>
                      <a:pt x="103" y="508"/>
                    </a:lnTo>
                    <a:lnTo>
                      <a:pt x="103" y="510"/>
                    </a:lnTo>
                    <a:lnTo>
                      <a:pt x="103" y="513"/>
                    </a:lnTo>
                    <a:lnTo>
                      <a:pt x="101" y="517"/>
                    </a:lnTo>
                    <a:lnTo>
                      <a:pt x="101" y="522"/>
                    </a:lnTo>
                    <a:lnTo>
                      <a:pt x="100" y="525"/>
                    </a:lnTo>
                    <a:lnTo>
                      <a:pt x="98" y="529"/>
                    </a:lnTo>
                    <a:lnTo>
                      <a:pt x="96" y="532"/>
                    </a:lnTo>
                    <a:lnTo>
                      <a:pt x="93" y="542"/>
                    </a:lnTo>
                    <a:lnTo>
                      <a:pt x="91" y="544"/>
                    </a:lnTo>
                    <a:lnTo>
                      <a:pt x="89" y="546"/>
                    </a:lnTo>
                    <a:lnTo>
                      <a:pt x="88" y="544"/>
                    </a:lnTo>
                    <a:lnTo>
                      <a:pt x="86" y="542"/>
                    </a:lnTo>
                    <a:lnTo>
                      <a:pt x="84" y="544"/>
                    </a:lnTo>
                    <a:lnTo>
                      <a:pt x="81" y="544"/>
                    </a:lnTo>
                    <a:lnTo>
                      <a:pt x="76" y="544"/>
                    </a:lnTo>
                    <a:lnTo>
                      <a:pt x="69" y="544"/>
                    </a:lnTo>
                    <a:lnTo>
                      <a:pt x="69" y="546"/>
                    </a:lnTo>
                    <a:lnTo>
                      <a:pt x="69" y="549"/>
                    </a:lnTo>
                    <a:lnTo>
                      <a:pt x="67" y="549"/>
                    </a:lnTo>
                    <a:lnTo>
                      <a:pt x="65" y="547"/>
                    </a:lnTo>
                    <a:lnTo>
                      <a:pt x="64" y="549"/>
                    </a:lnTo>
                    <a:lnTo>
                      <a:pt x="62" y="551"/>
                    </a:lnTo>
                    <a:lnTo>
                      <a:pt x="60" y="553"/>
                    </a:lnTo>
                    <a:lnTo>
                      <a:pt x="58" y="556"/>
                    </a:lnTo>
                    <a:lnTo>
                      <a:pt x="58" y="559"/>
                    </a:lnTo>
                    <a:lnTo>
                      <a:pt x="60" y="561"/>
                    </a:lnTo>
                    <a:lnTo>
                      <a:pt x="62" y="566"/>
                    </a:lnTo>
                    <a:lnTo>
                      <a:pt x="58" y="570"/>
                    </a:lnTo>
                    <a:lnTo>
                      <a:pt x="57" y="570"/>
                    </a:lnTo>
                    <a:lnTo>
                      <a:pt x="52" y="570"/>
                    </a:lnTo>
                    <a:lnTo>
                      <a:pt x="41" y="571"/>
                    </a:lnTo>
                    <a:lnTo>
                      <a:pt x="33" y="570"/>
                    </a:lnTo>
                    <a:lnTo>
                      <a:pt x="34" y="568"/>
                    </a:lnTo>
                    <a:lnTo>
                      <a:pt x="34" y="566"/>
                    </a:lnTo>
                    <a:lnTo>
                      <a:pt x="34" y="563"/>
                    </a:lnTo>
                    <a:lnTo>
                      <a:pt x="34" y="559"/>
                    </a:lnTo>
                    <a:lnTo>
                      <a:pt x="34" y="558"/>
                    </a:lnTo>
                    <a:lnTo>
                      <a:pt x="34" y="556"/>
                    </a:lnTo>
                    <a:lnTo>
                      <a:pt x="33" y="554"/>
                    </a:lnTo>
                    <a:lnTo>
                      <a:pt x="28" y="544"/>
                    </a:lnTo>
                    <a:lnTo>
                      <a:pt x="26" y="541"/>
                    </a:lnTo>
                    <a:lnTo>
                      <a:pt x="26" y="539"/>
                    </a:lnTo>
                    <a:lnTo>
                      <a:pt x="26" y="539"/>
                    </a:lnTo>
                    <a:lnTo>
                      <a:pt x="29" y="541"/>
                    </a:lnTo>
                    <a:lnTo>
                      <a:pt x="31" y="541"/>
                    </a:lnTo>
                    <a:lnTo>
                      <a:pt x="31" y="541"/>
                    </a:lnTo>
                    <a:lnTo>
                      <a:pt x="31" y="537"/>
                    </a:lnTo>
                    <a:lnTo>
                      <a:pt x="29" y="536"/>
                    </a:lnTo>
                    <a:lnTo>
                      <a:pt x="29" y="534"/>
                    </a:lnTo>
                    <a:lnTo>
                      <a:pt x="31" y="534"/>
                    </a:lnTo>
                    <a:lnTo>
                      <a:pt x="33" y="534"/>
                    </a:lnTo>
                    <a:lnTo>
                      <a:pt x="34" y="532"/>
                    </a:lnTo>
                    <a:lnTo>
                      <a:pt x="33" y="529"/>
                    </a:lnTo>
                    <a:lnTo>
                      <a:pt x="31" y="527"/>
                    </a:lnTo>
                    <a:lnTo>
                      <a:pt x="29" y="527"/>
                    </a:lnTo>
                    <a:lnTo>
                      <a:pt x="28" y="522"/>
                    </a:lnTo>
                    <a:lnTo>
                      <a:pt x="24" y="518"/>
                    </a:lnTo>
                    <a:lnTo>
                      <a:pt x="19" y="507"/>
                    </a:lnTo>
                    <a:lnTo>
                      <a:pt x="17" y="500"/>
                    </a:lnTo>
                    <a:lnTo>
                      <a:pt x="16" y="500"/>
                    </a:lnTo>
                    <a:lnTo>
                      <a:pt x="14" y="496"/>
                    </a:lnTo>
                    <a:lnTo>
                      <a:pt x="14" y="493"/>
                    </a:lnTo>
                    <a:lnTo>
                      <a:pt x="14" y="491"/>
                    </a:lnTo>
                    <a:lnTo>
                      <a:pt x="11" y="489"/>
                    </a:lnTo>
                    <a:lnTo>
                      <a:pt x="11" y="488"/>
                    </a:lnTo>
                    <a:lnTo>
                      <a:pt x="11" y="481"/>
                    </a:lnTo>
                    <a:lnTo>
                      <a:pt x="7" y="479"/>
                    </a:lnTo>
                    <a:lnTo>
                      <a:pt x="5" y="476"/>
                    </a:lnTo>
                    <a:lnTo>
                      <a:pt x="5" y="467"/>
                    </a:lnTo>
                    <a:lnTo>
                      <a:pt x="4" y="466"/>
                    </a:lnTo>
                    <a:lnTo>
                      <a:pt x="2" y="466"/>
                    </a:lnTo>
                    <a:lnTo>
                      <a:pt x="2" y="464"/>
                    </a:lnTo>
                    <a:lnTo>
                      <a:pt x="2" y="462"/>
                    </a:lnTo>
                    <a:lnTo>
                      <a:pt x="2" y="455"/>
                    </a:lnTo>
                    <a:lnTo>
                      <a:pt x="0" y="449"/>
                    </a:lnTo>
                    <a:lnTo>
                      <a:pt x="0" y="445"/>
                    </a:lnTo>
                    <a:lnTo>
                      <a:pt x="0" y="443"/>
                    </a:lnTo>
                    <a:lnTo>
                      <a:pt x="0" y="442"/>
                    </a:lnTo>
                    <a:lnTo>
                      <a:pt x="0" y="440"/>
                    </a:lnTo>
                    <a:lnTo>
                      <a:pt x="2" y="440"/>
                    </a:lnTo>
                    <a:lnTo>
                      <a:pt x="4" y="442"/>
                    </a:lnTo>
                    <a:lnTo>
                      <a:pt x="5" y="447"/>
                    </a:lnTo>
                    <a:lnTo>
                      <a:pt x="7" y="447"/>
                    </a:lnTo>
                    <a:lnTo>
                      <a:pt x="9" y="445"/>
                    </a:lnTo>
                    <a:lnTo>
                      <a:pt x="11" y="442"/>
                    </a:lnTo>
                    <a:lnTo>
                      <a:pt x="11" y="437"/>
                    </a:lnTo>
                    <a:lnTo>
                      <a:pt x="12" y="432"/>
                    </a:lnTo>
                    <a:lnTo>
                      <a:pt x="11" y="426"/>
                    </a:lnTo>
                    <a:lnTo>
                      <a:pt x="11" y="421"/>
                    </a:lnTo>
                    <a:lnTo>
                      <a:pt x="11" y="421"/>
                    </a:lnTo>
                    <a:lnTo>
                      <a:pt x="12" y="416"/>
                    </a:lnTo>
                    <a:lnTo>
                      <a:pt x="14" y="413"/>
                    </a:lnTo>
                    <a:lnTo>
                      <a:pt x="14" y="411"/>
                    </a:lnTo>
                    <a:lnTo>
                      <a:pt x="16" y="409"/>
                    </a:lnTo>
                    <a:lnTo>
                      <a:pt x="17" y="409"/>
                    </a:lnTo>
                    <a:lnTo>
                      <a:pt x="19" y="408"/>
                    </a:lnTo>
                    <a:lnTo>
                      <a:pt x="23" y="406"/>
                    </a:lnTo>
                    <a:lnTo>
                      <a:pt x="24" y="404"/>
                    </a:lnTo>
                    <a:lnTo>
                      <a:pt x="26" y="401"/>
                    </a:lnTo>
                    <a:lnTo>
                      <a:pt x="26" y="396"/>
                    </a:lnTo>
                    <a:lnTo>
                      <a:pt x="26" y="394"/>
                    </a:lnTo>
                    <a:lnTo>
                      <a:pt x="26" y="392"/>
                    </a:lnTo>
                    <a:lnTo>
                      <a:pt x="28" y="387"/>
                    </a:lnTo>
                    <a:lnTo>
                      <a:pt x="26" y="384"/>
                    </a:lnTo>
                    <a:lnTo>
                      <a:pt x="24" y="379"/>
                    </a:lnTo>
                    <a:lnTo>
                      <a:pt x="23" y="370"/>
                    </a:lnTo>
                    <a:lnTo>
                      <a:pt x="23" y="367"/>
                    </a:lnTo>
                    <a:lnTo>
                      <a:pt x="23" y="365"/>
                    </a:lnTo>
                    <a:lnTo>
                      <a:pt x="24" y="365"/>
                    </a:lnTo>
                    <a:lnTo>
                      <a:pt x="29" y="365"/>
                    </a:lnTo>
                    <a:lnTo>
                      <a:pt x="29" y="363"/>
                    </a:lnTo>
                    <a:lnTo>
                      <a:pt x="29" y="362"/>
                    </a:lnTo>
                    <a:lnTo>
                      <a:pt x="31" y="360"/>
                    </a:lnTo>
                    <a:lnTo>
                      <a:pt x="33" y="358"/>
                    </a:lnTo>
                    <a:lnTo>
                      <a:pt x="33" y="355"/>
                    </a:lnTo>
                    <a:lnTo>
                      <a:pt x="33" y="353"/>
                    </a:lnTo>
                    <a:lnTo>
                      <a:pt x="31" y="348"/>
                    </a:lnTo>
                    <a:lnTo>
                      <a:pt x="28" y="345"/>
                    </a:lnTo>
                    <a:lnTo>
                      <a:pt x="26" y="343"/>
                    </a:lnTo>
                    <a:lnTo>
                      <a:pt x="23" y="341"/>
                    </a:lnTo>
                    <a:lnTo>
                      <a:pt x="19" y="338"/>
                    </a:lnTo>
                    <a:lnTo>
                      <a:pt x="21" y="328"/>
                    </a:lnTo>
                    <a:lnTo>
                      <a:pt x="23" y="319"/>
                    </a:lnTo>
                    <a:lnTo>
                      <a:pt x="23" y="317"/>
                    </a:lnTo>
                    <a:lnTo>
                      <a:pt x="23" y="314"/>
                    </a:lnTo>
                    <a:lnTo>
                      <a:pt x="19" y="302"/>
                    </a:lnTo>
                    <a:lnTo>
                      <a:pt x="19" y="299"/>
                    </a:lnTo>
                    <a:lnTo>
                      <a:pt x="19" y="297"/>
                    </a:lnTo>
                    <a:lnTo>
                      <a:pt x="19" y="292"/>
                    </a:lnTo>
                    <a:lnTo>
                      <a:pt x="17" y="288"/>
                    </a:lnTo>
                    <a:lnTo>
                      <a:pt x="19" y="287"/>
                    </a:lnTo>
                    <a:lnTo>
                      <a:pt x="21" y="285"/>
                    </a:lnTo>
                    <a:lnTo>
                      <a:pt x="19" y="282"/>
                    </a:lnTo>
                    <a:lnTo>
                      <a:pt x="19" y="282"/>
                    </a:lnTo>
                    <a:lnTo>
                      <a:pt x="16" y="273"/>
                    </a:lnTo>
                    <a:lnTo>
                      <a:pt x="21" y="264"/>
                    </a:lnTo>
                    <a:lnTo>
                      <a:pt x="19" y="259"/>
                    </a:lnTo>
                    <a:lnTo>
                      <a:pt x="23" y="256"/>
                    </a:lnTo>
                    <a:lnTo>
                      <a:pt x="26" y="249"/>
                    </a:lnTo>
                    <a:lnTo>
                      <a:pt x="29" y="244"/>
                    </a:lnTo>
                    <a:lnTo>
                      <a:pt x="29" y="244"/>
                    </a:lnTo>
                    <a:lnTo>
                      <a:pt x="31" y="242"/>
                    </a:lnTo>
                    <a:lnTo>
                      <a:pt x="34" y="241"/>
                    </a:lnTo>
                    <a:lnTo>
                      <a:pt x="40" y="239"/>
                    </a:lnTo>
                    <a:lnTo>
                      <a:pt x="41" y="239"/>
                    </a:lnTo>
                    <a:lnTo>
                      <a:pt x="48" y="241"/>
                    </a:lnTo>
                    <a:lnTo>
                      <a:pt x="53" y="242"/>
                    </a:lnTo>
                    <a:lnTo>
                      <a:pt x="55" y="241"/>
                    </a:lnTo>
                    <a:lnTo>
                      <a:pt x="55" y="237"/>
                    </a:lnTo>
                    <a:lnTo>
                      <a:pt x="57" y="234"/>
                    </a:lnTo>
                    <a:lnTo>
                      <a:pt x="57" y="230"/>
                    </a:lnTo>
                    <a:lnTo>
                      <a:pt x="57" y="225"/>
                    </a:lnTo>
                    <a:lnTo>
                      <a:pt x="57" y="222"/>
                    </a:lnTo>
                    <a:lnTo>
                      <a:pt x="52" y="220"/>
                    </a:lnTo>
                    <a:lnTo>
                      <a:pt x="48" y="217"/>
                    </a:lnTo>
                    <a:lnTo>
                      <a:pt x="53" y="207"/>
                    </a:lnTo>
                    <a:lnTo>
                      <a:pt x="57" y="200"/>
                    </a:lnTo>
                    <a:lnTo>
                      <a:pt x="62" y="189"/>
                    </a:lnTo>
                    <a:lnTo>
                      <a:pt x="62" y="186"/>
                    </a:lnTo>
                    <a:lnTo>
                      <a:pt x="64" y="184"/>
                    </a:lnTo>
                    <a:lnTo>
                      <a:pt x="65" y="167"/>
                    </a:lnTo>
                    <a:lnTo>
                      <a:pt x="65" y="164"/>
                    </a:lnTo>
                    <a:lnTo>
                      <a:pt x="67" y="161"/>
                    </a:lnTo>
                    <a:lnTo>
                      <a:pt x="67" y="159"/>
                    </a:lnTo>
                    <a:lnTo>
                      <a:pt x="67" y="155"/>
                    </a:lnTo>
                    <a:lnTo>
                      <a:pt x="65" y="145"/>
                    </a:lnTo>
                    <a:lnTo>
                      <a:pt x="72" y="145"/>
                    </a:lnTo>
                    <a:lnTo>
                      <a:pt x="74" y="143"/>
                    </a:lnTo>
                    <a:lnTo>
                      <a:pt x="77" y="142"/>
                    </a:lnTo>
                    <a:lnTo>
                      <a:pt x="81" y="140"/>
                    </a:lnTo>
                    <a:lnTo>
                      <a:pt x="82" y="137"/>
                    </a:lnTo>
                    <a:lnTo>
                      <a:pt x="82" y="128"/>
                    </a:lnTo>
                    <a:lnTo>
                      <a:pt x="84" y="125"/>
                    </a:lnTo>
                    <a:lnTo>
                      <a:pt x="91" y="114"/>
                    </a:lnTo>
                    <a:lnTo>
                      <a:pt x="98" y="104"/>
                    </a:lnTo>
                    <a:lnTo>
                      <a:pt x="101" y="101"/>
                    </a:lnTo>
                    <a:lnTo>
                      <a:pt x="101" y="99"/>
                    </a:lnTo>
                    <a:lnTo>
                      <a:pt x="101" y="96"/>
                    </a:lnTo>
                    <a:lnTo>
                      <a:pt x="100" y="91"/>
                    </a:lnTo>
                    <a:lnTo>
                      <a:pt x="98" y="89"/>
                    </a:lnTo>
                    <a:lnTo>
                      <a:pt x="96" y="82"/>
                    </a:lnTo>
                    <a:lnTo>
                      <a:pt x="96" y="79"/>
                    </a:lnTo>
                    <a:lnTo>
                      <a:pt x="100" y="79"/>
                    </a:lnTo>
                    <a:lnTo>
                      <a:pt x="101" y="77"/>
                    </a:lnTo>
                    <a:lnTo>
                      <a:pt x="105" y="74"/>
                    </a:lnTo>
                    <a:lnTo>
                      <a:pt x="105" y="72"/>
                    </a:lnTo>
                    <a:lnTo>
                      <a:pt x="108" y="58"/>
                    </a:lnTo>
                    <a:lnTo>
                      <a:pt x="115" y="51"/>
                    </a:lnTo>
                    <a:lnTo>
                      <a:pt x="118" y="48"/>
                    </a:lnTo>
                    <a:lnTo>
                      <a:pt x="123" y="51"/>
                    </a:lnTo>
                    <a:lnTo>
                      <a:pt x="130" y="55"/>
                    </a:lnTo>
                    <a:lnTo>
                      <a:pt x="132" y="50"/>
                    </a:lnTo>
                    <a:lnTo>
                      <a:pt x="134" y="46"/>
                    </a:lnTo>
                    <a:lnTo>
                      <a:pt x="135" y="43"/>
                    </a:lnTo>
                    <a:lnTo>
                      <a:pt x="134" y="38"/>
                    </a:lnTo>
                    <a:lnTo>
                      <a:pt x="134" y="29"/>
                    </a:lnTo>
                    <a:lnTo>
                      <a:pt x="134" y="26"/>
                    </a:lnTo>
                    <a:lnTo>
                      <a:pt x="137" y="26"/>
                    </a:lnTo>
                    <a:lnTo>
                      <a:pt x="139" y="24"/>
                    </a:lnTo>
                    <a:lnTo>
                      <a:pt x="146" y="28"/>
                    </a:lnTo>
                    <a:lnTo>
                      <a:pt x="147" y="28"/>
                    </a:lnTo>
                    <a:lnTo>
                      <a:pt x="151" y="28"/>
                    </a:lnTo>
                    <a:lnTo>
                      <a:pt x="156" y="29"/>
                    </a:lnTo>
                    <a:lnTo>
                      <a:pt x="165" y="33"/>
                    </a:lnTo>
                    <a:lnTo>
                      <a:pt x="168" y="34"/>
                    </a:lnTo>
                    <a:lnTo>
                      <a:pt x="170" y="36"/>
                    </a:lnTo>
                    <a:lnTo>
                      <a:pt x="171" y="34"/>
                    </a:lnTo>
                    <a:lnTo>
                      <a:pt x="175" y="29"/>
                    </a:lnTo>
                    <a:lnTo>
                      <a:pt x="170" y="26"/>
                    </a:lnTo>
                    <a:lnTo>
                      <a:pt x="173" y="22"/>
                    </a:lnTo>
                    <a:lnTo>
                      <a:pt x="175" y="19"/>
                    </a:lnTo>
                    <a:lnTo>
                      <a:pt x="177" y="14"/>
                    </a:lnTo>
                    <a:lnTo>
                      <a:pt x="177" y="9"/>
                    </a:lnTo>
                    <a:lnTo>
                      <a:pt x="177" y="7"/>
                    </a:lnTo>
                    <a:lnTo>
                      <a:pt x="175" y="5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187" y="2"/>
                    </a:lnTo>
                    <a:lnTo>
                      <a:pt x="187" y="4"/>
                    </a:lnTo>
                    <a:lnTo>
                      <a:pt x="187" y="5"/>
                    </a:lnTo>
                    <a:lnTo>
                      <a:pt x="187" y="7"/>
                    </a:lnTo>
                    <a:lnTo>
                      <a:pt x="192" y="11"/>
                    </a:lnTo>
                    <a:lnTo>
                      <a:pt x="194" y="12"/>
                    </a:lnTo>
                    <a:lnTo>
                      <a:pt x="197" y="16"/>
                    </a:lnTo>
                    <a:lnTo>
                      <a:pt x="197" y="17"/>
                    </a:lnTo>
                    <a:lnTo>
                      <a:pt x="200" y="21"/>
                    </a:lnTo>
                    <a:lnTo>
                      <a:pt x="202" y="22"/>
                    </a:lnTo>
                    <a:lnTo>
                      <a:pt x="206" y="24"/>
                    </a:lnTo>
                    <a:lnTo>
                      <a:pt x="207" y="28"/>
                    </a:lnTo>
                    <a:lnTo>
                      <a:pt x="212" y="29"/>
                    </a:lnTo>
                    <a:lnTo>
                      <a:pt x="216" y="29"/>
                    </a:lnTo>
                    <a:lnTo>
                      <a:pt x="223" y="34"/>
                    </a:lnTo>
                    <a:lnTo>
                      <a:pt x="224" y="34"/>
                    </a:lnTo>
                    <a:lnTo>
                      <a:pt x="226" y="38"/>
                    </a:lnTo>
                    <a:lnTo>
                      <a:pt x="230" y="41"/>
                    </a:lnTo>
                    <a:lnTo>
                      <a:pt x="231" y="46"/>
                    </a:lnTo>
                    <a:lnTo>
                      <a:pt x="233" y="46"/>
                    </a:lnTo>
                    <a:lnTo>
                      <a:pt x="235" y="50"/>
                    </a:lnTo>
                    <a:lnTo>
                      <a:pt x="236" y="53"/>
                    </a:lnTo>
                    <a:lnTo>
                      <a:pt x="240" y="57"/>
                    </a:lnTo>
                    <a:lnTo>
                      <a:pt x="240" y="57"/>
                    </a:lnTo>
                    <a:lnTo>
                      <a:pt x="236" y="60"/>
                    </a:lnTo>
                    <a:lnTo>
                      <a:pt x="236" y="63"/>
                    </a:lnTo>
                    <a:lnTo>
                      <a:pt x="236" y="68"/>
                    </a:lnTo>
                    <a:lnTo>
                      <a:pt x="238" y="74"/>
                    </a:lnTo>
                    <a:lnTo>
                      <a:pt x="238" y="74"/>
                    </a:lnTo>
                    <a:lnTo>
                      <a:pt x="236" y="75"/>
                    </a:lnTo>
                    <a:lnTo>
                      <a:pt x="236" y="79"/>
                    </a:lnTo>
                    <a:lnTo>
                      <a:pt x="236" y="80"/>
                    </a:lnTo>
                    <a:lnTo>
                      <a:pt x="236" y="80"/>
                    </a:lnTo>
                    <a:lnTo>
                      <a:pt x="236" y="82"/>
                    </a:lnTo>
                    <a:lnTo>
                      <a:pt x="238" y="82"/>
                    </a:lnTo>
                    <a:lnTo>
                      <a:pt x="240" y="82"/>
                    </a:lnTo>
                    <a:lnTo>
                      <a:pt x="242" y="82"/>
                    </a:lnTo>
                    <a:lnTo>
                      <a:pt x="242" y="87"/>
                    </a:lnTo>
                    <a:lnTo>
                      <a:pt x="242" y="89"/>
                    </a:lnTo>
                    <a:lnTo>
                      <a:pt x="240" y="91"/>
                    </a:lnTo>
                    <a:lnTo>
                      <a:pt x="240" y="92"/>
                    </a:lnTo>
                    <a:lnTo>
                      <a:pt x="240" y="94"/>
                    </a:lnTo>
                    <a:lnTo>
                      <a:pt x="240" y="97"/>
                    </a:lnTo>
                    <a:lnTo>
                      <a:pt x="240" y="101"/>
                    </a:lnTo>
                    <a:lnTo>
                      <a:pt x="242" y="104"/>
                    </a:lnTo>
                    <a:lnTo>
                      <a:pt x="243" y="108"/>
                    </a:lnTo>
                    <a:lnTo>
                      <a:pt x="245" y="109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5" y="114"/>
                    </a:lnTo>
                    <a:lnTo>
                      <a:pt x="245" y="118"/>
                    </a:lnTo>
                    <a:lnTo>
                      <a:pt x="245" y="121"/>
                    </a:lnTo>
                    <a:lnTo>
                      <a:pt x="243" y="125"/>
                    </a:lnTo>
                    <a:lnTo>
                      <a:pt x="242" y="128"/>
                    </a:lnTo>
                    <a:lnTo>
                      <a:pt x="242" y="128"/>
                    </a:lnTo>
                    <a:lnTo>
                      <a:pt x="240" y="130"/>
                    </a:lnTo>
                    <a:lnTo>
                      <a:pt x="240" y="133"/>
                    </a:lnTo>
                    <a:lnTo>
                      <a:pt x="242" y="137"/>
                    </a:lnTo>
                    <a:lnTo>
                      <a:pt x="242" y="140"/>
                    </a:lnTo>
                    <a:lnTo>
                      <a:pt x="242" y="142"/>
                    </a:lnTo>
                    <a:lnTo>
                      <a:pt x="242" y="142"/>
                    </a:lnTo>
                    <a:lnTo>
                      <a:pt x="245" y="145"/>
                    </a:lnTo>
                    <a:lnTo>
                      <a:pt x="247" y="149"/>
                    </a:lnTo>
                    <a:lnTo>
                      <a:pt x="248" y="152"/>
                    </a:lnTo>
                    <a:lnTo>
                      <a:pt x="250" y="161"/>
                    </a:lnTo>
                    <a:lnTo>
                      <a:pt x="250" y="161"/>
                    </a:lnTo>
                    <a:close/>
                    <a:moveTo>
                      <a:pt x="142" y="425"/>
                    </a:moveTo>
                    <a:lnTo>
                      <a:pt x="142" y="426"/>
                    </a:lnTo>
                    <a:lnTo>
                      <a:pt x="142" y="425"/>
                    </a:lnTo>
                    <a:lnTo>
                      <a:pt x="142" y="425"/>
                    </a:lnTo>
                    <a:lnTo>
                      <a:pt x="142" y="423"/>
                    </a:lnTo>
                    <a:lnTo>
                      <a:pt x="144" y="423"/>
                    </a:lnTo>
                    <a:lnTo>
                      <a:pt x="144" y="423"/>
                    </a:lnTo>
                    <a:lnTo>
                      <a:pt x="144" y="423"/>
                    </a:lnTo>
                    <a:lnTo>
                      <a:pt x="144" y="425"/>
                    </a:lnTo>
                    <a:lnTo>
                      <a:pt x="142" y="425"/>
                    </a:lnTo>
                    <a:lnTo>
                      <a:pt x="142" y="425"/>
                    </a:lnTo>
                    <a:close/>
                    <a:moveTo>
                      <a:pt x="139" y="442"/>
                    </a:moveTo>
                    <a:lnTo>
                      <a:pt x="139" y="442"/>
                    </a:lnTo>
                    <a:lnTo>
                      <a:pt x="139" y="442"/>
                    </a:lnTo>
                    <a:lnTo>
                      <a:pt x="139" y="440"/>
                    </a:lnTo>
                    <a:lnTo>
                      <a:pt x="139" y="440"/>
                    </a:lnTo>
                    <a:lnTo>
                      <a:pt x="141" y="438"/>
                    </a:lnTo>
                    <a:lnTo>
                      <a:pt x="141" y="438"/>
                    </a:lnTo>
                    <a:lnTo>
                      <a:pt x="139" y="442"/>
                    </a:lnTo>
                    <a:lnTo>
                      <a:pt x="139" y="442"/>
                    </a:lnTo>
                    <a:close/>
                    <a:moveTo>
                      <a:pt x="154" y="483"/>
                    </a:moveTo>
                    <a:lnTo>
                      <a:pt x="153" y="484"/>
                    </a:lnTo>
                    <a:lnTo>
                      <a:pt x="153" y="484"/>
                    </a:lnTo>
                    <a:lnTo>
                      <a:pt x="151" y="483"/>
                    </a:lnTo>
                    <a:lnTo>
                      <a:pt x="153" y="479"/>
                    </a:lnTo>
                    <a:lnTo>
                      <a:pt x="156" y="481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4" y="483"/>
                    </a:lnTo>
                    <a:close/>
                    <a:moveTo>
                      <a:pt x="153" y="484"/>
                    </a:moveTo>
                    <a:lnTo>
                      <a:pt x="151" y="486"/>
                    </a:lnTo>
                    <a:lnTo>
                      <a:pt x="149" y="488"/>
                    </a:lnTo>
                    <a:lnTo>
                      <a:pt x="149" y="489"/>
                    </a:lnTo>
                    <a:lnTo>
                      <a:pt x="147" y="489"/>
                    </a:lnTo>
                    <a:lnTo>
                      <a:pt x="147" y="498"/>
                    </a:lnTo>
                    <a:lnTo>
                      <a:pt x="149" y="501"/>
                    </a:lnTo>
                    <a:lnTo>
                      <a:pt x="147" y="501"/>
                    </a:lnTo>
                    <a:lnTo>
                      <a:pt x="146" y="501"/>
                    </a:lnTo>
                    <a:lnTo>
                      <a:pt x="146" y="503"/>
                    </a:lnTo>
                    <a:lnTo>
                      <a:pt x="146" y="507"/>
                    </a:lnTo>
                    <a:lnTo>
                      <a:pt x="142" y="508"/>
                    </a:lnTo>
                    <a:lnTo>
                      <a:pt x="141" y="510"/>
                    </a:lnTo>
                    <a:lnTo>
                      <a:pt x="139" y="512"/>
                    </a:lnTo>
                    <a:lnTo>
                      <a:pt x="137" y="515"/>
                    </a:lnTo>
                    <a:lnTo>
                      <a:pt x="135" y="517"/>
                    </a:lnTo>
                    <a:lnTo>
                      <a:pt x="134" y="518"/>
                    </a:lnTo>
                    <a:lnTo>
                      <a:pt x="135" y="515"/>
                    </a:lnTo>
                    <a:lnTo>
                      <a:pt x="137" y="512"/>
                    </a:lnTo>
                    <a:lnTo>
                      <a:pt x="135" y="510"/>
                    </a:lnTo>
                    <a:lnTo>
                      <a:pt x="134" y="508"/>
                    </a:lnTo>
                    <a:lnTo>
                      <a:pt x="134" y="505"/>
                    </a:lnTo>
                    <a:lnTo>
                      <a:pt x="134" y="503"/>
                    </a:lnTo>
                    <a:lnTo>
                      <a:pt x="134" y="500"/>
                    </a:lnTo>
                    <a:lnTo>
                      <a:pt x="134" y="495"/>
                    </a:lnTo>
                    <a:lnTo>
                      <a:pt x="135" y="493"/>
                    </a:lnTo>
                    <a:lnTo>
                      <a:pt x="137" y="491"/>
                    </a:lnTo>
                    <a:lnTo>
                      <a:pt x="139" y="488"/>
                    </a:lnTo>
                    <a:lnTo>
                      <a:pt x="142" y="486"/>
                    </a:lnTo>
                    <a:lnTo>
                      <a:pt x="146" y="484"/>
                    </a:lnTo>
                    <a:lnTo>
                      <a:pt x="147" y="486"/>
                    </a:lnTo>
                    <a:lnTo>
                      <a:pt x="147" y="483"/>
                    </a:lnTo>
                    <a:lnTo>
                      <a:pt x="149" y="483"/>
                    </a:lnTo>
                    <a:lnTo>
                      <a:pt x="149" y="483"/>
                    </a:lnTo>
                    <a:lnTo>
                      <a:pt x="153" y="484"/>
                    </a:lnTo>
                    <a:close/>
                    <a:moveTo>
                      <a:pt x="103" y="539"/>
                    </a:moveTo>
                    <a:lnTo>
                      <a:pt x="103" y="541"/>
                    </a:lnTo>
                    <a:lnTo>
                      <a:pt x="101" y="541"/>
                    </a:lnTo>
                    <a:lnTo>
                      <a:pt x="101" y="539"/>
                    </a:lnTo>
                    <a:lnTo>
                      <a:pt x="101" y="532"/>
                    </a:lnTo>
                    <a:lnTo>
                      <a:pt x="101" y="530"/>
                    </a:lnTo>
                    <a:lnTo>
                      <a:pt x="105" y="518"/>
                    </a:lnTo>
                    <a:lnTo>
                      <a:pt x="106" y="518"/>
                    </a:lnTo>
                    <a:lnTo>
                      <a:pt x="110" y="512"/>
                    </a:lnTo>
                    <a:lnTo>
                      <a:pt x="110" y="508"/>
                    </a:lnTo>
                    <a:lnTo>
                      <a:pt x="111" y="507"/>
                    </a:lnTo>
                    <a:lnTo>
                      <a:pt x="111" y="503"/>
                    </a:lnTo>
                    <a:lnTo>
                      <a:pt x="113" y="503"/>
                    </a:lnTo>
                    <a:lnTo>
                      <a:pt x="113" y="503"/>
                    </a:lnTo>
                    <a:lnTo>
                      <a:pt x="115" y="503"/>
                    </a:lnTo>
                    <a:lnTo>
                      <a:pt x="113" y="505"/>
                    </a:lnTo>
                    <a:lnTo>
                      <a:pt x="113" y="507"/>
                    </a:lnTo>
                    <a:lnTo>
                      <a:pt x="113" y="508"/>
                    </a:lnTo>
                    <a:lnTo>
                      <a:pt x="110" y="515"/>
                    </a:lnTo>
                    <a:lnTo>
                      <a:pt x="110" y="520"/>
                    </a:lnTo>
                    <a:lnTo>
                      <a:pt x="108" y="522"/>
                    </a:lnTo>
                    <a:lnTo>
                      <a:pt x="103" y="539"/>
                    </a:lnTo>
                    <a:lnTo>
                      <a:pt x="103" y="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  <p:sp>
            <p:nvSpPr>
              <p:cNvPr id="269" name="Freeform 204"/>
              <p:cNvSpPr>
                <a:spLocks/>
              </p:cNvSpPr>
              <p:nvPr/>
            </p:nvSpPr>
            <p:spPr bwMode="auto">
              <a:xfrm>
                <a:off x="5627" y="3022"/>
                <a:ext cx="6" cy="3"/>
              </a:xfrm>
              <a:custGeom>
                <a:avLst/>
                <a:gdLst>
                  <a:gd name="T0" fmla="*/ 6 w 6"/>
                  <a:gd name="T1" fmla="*/ 1 h 3"/>
                  <a:gd name="T2" fmla="*/ 3 w 6"/>
                  <a:gd name="T3" fmla="*/ 3 h 3"/>
                  <a:gd name="T4" fmla="*/ 0 w 6"/>
                  <a:gd name="T5" fmla="*/ 1 h 3"/>
                  <a:gd name="T6" fmla="*/ 1 w 6"/>
                  <a:gd name="T7" fmla="*/ 0 h 3"/>
                  <a:gd name="T8" fmla="*/ 3 w 6"/>
                  <a:gd name="T9" fmla="*/ 0 h 3"/>
                  <a:gd name="T10" fmla="*/ 5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1"/>
                    </a:moveTo>
                    <a:lnTo>
                      <a:pt x="3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13"/>
              </a:p>
            </p:txBody>
          </p:sp>
        </p:grpSp>
        <p:sp>
          <p:nvSpPr>
            <p:cNvPr id="14" name="Freeform 206"/>
            <p:cNvSpPr>
              <a:spLocks noEditPoints="1"/>
            </p:cNvSpPr>
            <p:nvPr/>
          </p:nvSpPr>
          <p:spPr bwMode="auto">
            <a:xfrm>
              <a:off x="3359" y="3199"/>
              <a:ext cx="168" cy="158"/>
            </a:xfrm>
            <a:custGeom>
              <a:avLst/>
              <a:gdLst>
                <a:gd name="T0" fmla="*/ 0 w 168"/>
                <a:gd name="T1" fmla="*/ 2 h 158"/>
                <a:gd name="T2" fmla="*/ 0 w 168"/>
                <a:gd name="T3" fmla="*/ 2 h 158"/>
                <a:gd name="T4" fmla="*/ 0 w 168"/>
                <a:gd name="T5" fmla="*/ 2 h 158"/>
                <a:gd name="T6" fmla="*/ 0 w 168"/>
                <a:gd name="T7" fmla="*/ 2 h 158"/>
                <a:gd name="T8" fmla="*/ 0 w 168"/>
                <a:gd name="T9" fmla="*/ 0 h 158"/>
                <a:gd name="T10" fmla="*/ 0 w 168"/>
                <a:gd name="T11" fmla="*/ 0 h 158"/>
                <a:gd name="T12" fmla="*/ 0 w 168"/>
                <a:gd name="T13" fmla="*/ 0 h 158"/>
                <a:gd name="T14" fmla="*/ 2 w 168"/>
                <a:gd name="T15" fmla="*/ 0 h 158"/>
                <a:gd name="T16" fmla="*/ 2 w 168"/>
                <a:gd name="T17" fmla="*/ 2 h 158"/>
                <a:gd name="T18" fmla="*/ 2 w 168"/>
                <a:gd name="T19" fmla="*/ 2 h 158"/>
                <a:gd name="T20" fmla="*/ 0 w 168"/>
                <a:gd name="T21" fmla="*/ 2 h 158"/>
                <a:gd name="T22" fmla="*/ 0 w 168"/>
                <a:gd name="T23" fmla="*/ 2 h 158"/>
                <a:gd name="T24" fmla="*/ 168 w 168"/>
                <a:gd name="T25" fmla="*/ 158 h 158"/>
                <a:gd name="T26" fmla="*/ 166 w 168"/>
                <a:gd name="T27" fmla="*/ 158 h 158"/>
                <a:gd name="T28" fmla="*/ 166 w 168"/>
                <a:gd name="T29" fmla="*/ 157 h 158"/>
                <a:gd name="T30" fmla="*/ 168 w 168"/>
                <a:gd name="T31" fmla="*/ 157 h 158"/>
                <a:gd name="T32" fmla="*/ 168 w 168"/>
                <a:gd name="T33" fmla="*/ 157 h 158"/>
                <a:gd name="T34" fmla="*/ 168 w 168"/>
                <a:gd name="T35" fmla="*/ 157 h 158"/>
                <a:gd name="T36" fmla="*/ 168 w 168"/>
                <a:gd name="T37" fmla="*/ 158 h 158"/>
                <a:gd name="T38" fmla="*/ 168 w 168"/>
                <a:gd name="T3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8" h="158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68" y="158"/>
                  </a:moveTo>
                  <a:lnTo>
                    <a:pt x="166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68" y="157"/>
                  </a:lnTo>
                  <a:lnTo>
                    <a:pt x="168" y="157"/>
                  </a:lnTo>
                  <a:lnTo>
                    <a:pt x="168" y="158"/>
                  </a:lnTo>
                  <a:lnTo>
                    <a:pt x="168" y="1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15" name="Freeform 207"/>
            <p:cNvSpPr>
              <a:spLocks/>
            </p:cNvSpPr>
            <p:nvPr/>
          </p:nvSpPr>
          <p:spPr bwMode="auto">
            <a:xfrm>
              <a:off x="3893" y="2036"/>
              <a:ext cx="60" cy="40"/>
            </a:xfrm>
            <a:custGeom>
              <a:avLst/>
              <a:gdLst>
                <a:gd name="T0" fmla="*/ 57 w 60"/>
                <a:gd name="T1" fmla="*/ 9 h 40"/>
                <a:gd name="T2" fmla="*/ 55 w 60"/>
                <a:gd name="T3" fmla="*/ 11 h 40"/>
                <a:gd name="T4" fmla="*/ 51 w 60"/>
                <a:gd name="T5" fmla="*/ 14 h 40"/>
                <a:gd name="T6" fmla="*/ 48 w 60"/>
                <a:gd name="T7" fmla="*/ 17 h 40"/>
                <a:gd name="T8" fmla="*/ 45 w 60"/>
                <a:gd name="T9" fmla="*/ 19 h 40"/>
                <a:gd name="T10" fmla="*/ 43 w 60"/>
                <a:gd name="T11" fmla="*/ 21 h 40"/>
                <a:gd name="T12" fmla="*/ 45 w 60"/>
                <a:gd name="T13" fmla="*/ 24 h 40"/>
                <a:gd name="T14" fmla="*/ 43 w 60"/>
                <a:gd name="T15" fmla="*/ 29 h 40"/>
                <a:gd name="T16" fmla="*/ 36 w 60"/>
                <a:gd name="T17" fmla="*/ 33 h 40"/>
                <a:gd name="T18" fmla="*/ 36 w 60"/>
                <a:gd name="T19" fmla="*/ 35 h 40"/>
                <a:gd name="T20" fmla="*/ 38 w 60"/>
                <a:gd name="T21" fmla="*/ 38 h 40"/>
                <a:gd name="T22" fmla="*/ 33 w 60"/>
                <a:gd name="T23" fmla="*/ 40 h 40"/>
                <a:gd name="T24" fmla="*/ 27 w 60"/>
                <a:gd name="T25" fmla="*/ 40 h 40"/>
                <a:gd name="T26" fmla="*/ 24 w 60"/>
                <a:gd name="T27" fmla="*/ 36 h 40"/>
                <a:gd name="T28" fmla="*/ 22 w 60"/>
                <a:gd name="T29" fmla="*/ 35 h 40"/>
                <a:gd name="T30" fmla="*/ 21 w 60"/>
                <a:gd name="T31" fmla="*/ 38 h 40"/>
                <a:gd name="T32" fmla="*/ 15 w 60"/>
                <a:gd name="T33" fmla="*/ 38 h 40"/>
                <a:gd name="T34" fmla="*/ 10 w 60"/>
                <a:gd name="T35" fmla="*/ 38 h 40"/>
                <a:gd name="T36" fmla="*/ 9 w 60"/>
                <a:gd name="T37" fmla="*/ 40 h 40"/>
                <a:gd name="T38" fmla="*/ 5 w 60"/>
                <a:gd name="T39" fmla="*/ 36 h 40"/>
                <a:gd name="T40" fmla="*/ 9 w 60"/>
                <a:gd name="T41" fmla="*/ 36 h 40"/>
                <a:gd name="T42" fmla="*/ 7 w 60"/>
                <a:gd name="T43" fmla="*/ 31 h 40"/>
                <a:gd name="T44" fmla="*/ 3 w 60"/>
                <a:gd name="T45" fmla="*/ 29 h 40"/>
                <a:gd name="T46" fmla="*/ 2 w 60"/>
                <a:gd name="T47" fmla="*/ 24 h 40"/>
                <a:gd name="T48" fmla="*/ 2 w 60"/>
                <a:gd name="T49" fmla="*/ 23 h 40"/>
                <a:gd name="T50" fmla="*/ 5 w 60"/>
                <a:gd name="T51" fmla="*/ 19 h 40"/>
                <a:gd name="T52" fmla="*/ 2 w 60"/>
                <a:gd name="T53" fmla="*/ 19 h 40"/>
                <a:gd name="T54" fmla="*/ 0 w 60"/>
                <a:gd name="T55" fmla="*/ 17 h 40"/>
                <a:gd name="T56" fmla="*/ 2 w 60"/>
                <a:gd name="T57" fmla="*/ 14 h 40"/>
                <a:gd name="T58" fmla="*/ 5 w 60"/>
                <a:gd name="T59" fmla="*/ 12 h 40"/>
                <a:gd name="T60" fmla="*/ 9 w 60"/>
                <a:gd name="T61" fmla="*/ 11 h 40"/>
                <a:gd name="T62" fmla="*/ 14 w 60"/>
                <a:gd name="T63" fmla="*/ 12 h 40"/>
                <a:gd name="T64" fmla="*/ 21 w 60"/>
                <a:gd name="T65" fmla="*/ 12 h 40"/>
                <a:gd name="T66" fmla="*/ 22 w 60"/>
                <a:gd name="T67" fmla="*/ 12 h 40"/>
                <a:gd name="T68" fmla="*/ 26 w 60"/>
                <a:gd name="T69" fmla="*/ 11 h 40"/>
                <a:gd name="T70" fmla="*/ 29 w 60"/>
                <a:gd name="T71" fmla="*/ 7 h 40"/>
                <a:gd name="T72" fmla="*/ 34 w 60"/>
                <a:gd name="T73" fmla="*/ 7 h 40"/>
                <a:gd name="T74" fmla="*/ 43 w 60"/>
                <a:gd name="T75" fmla="*/ 6 h 40"/>
                <a:gd name="T76" fmla="*/ 50 w 60"/>
                <a:gd name="T77" fmla="*/ 6 h 40"/>
                <a:gd name="T78" fmla="*/ 50 w 60"/>
                <a:gd name="T79" fmla="*/ 2 h 40"/>
                <a:gd name="T80" fmla="*/ 55 w 60"/>
                <a:gd name="T81" fmla="*/ 0 h 40"/>
                <a:gd name="T82" fmla="*/ 57 w 60"/>
                <a:gd name="T83" fmla="*/ 4 h 40"/>
                <a:gd name="T84" fmla="*/ 57 w 60"/>
                <a:gd name="T85" fmla="*/ 7 h 40"/>
                <a:gd name="T86" fmla="*/ 60 w 60"/>
                <a:gd name="T8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" h="40">
                  <a:moveTo>
                    <a:pt x="60" y="11"/>
                  </a:moveTo>
                  <a:lnTo>
                    <a:pt x="58" y="11"/>
                  </a:lnTo>
                  <a:lnTo>
                    <a:pt x="57" y="9"/>
                  </a:lnTo>
                  <a:lnTo>
                    <a:pt x="57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50" y="16"/>
                  </a:lnTo>
                  <a:lnTo>
                    <a:pt x="48" y="17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5" y="19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3"/>
                  </a:lnTo>
                  <a:lnTo>
                    <a:pt x="45" y="24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43" y="29"/>
                  </a:lnTo>
                  <a:lnTo>
                    <a:pt x="39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8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6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9" y="40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9" y="7"/>
                  </a:lnTo>
                  <a:lnTo>
                    <a:pt x="41" y="6"/>
                  </a:lnTo>
                  <a:lnTo>
                    <a:pt x="43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0" y="2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8" y="6"/>
                  </a:lnTo>
                  <a:lnTo>
                    <a:pt x="57" y="7"/>
                  </a:lnTo>
                  <a:lnTo>
                    <a:pt x="58" y="7"/>
                  </a:lnTo>
                  <a:lnTo>
                    <a:pt x="60" y="11"/>
                  </a:lnTo>
                  <a:lnTo>
                    <a:pt x="60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16" name="Freeform 208"/>
            <p:cNvSpPr>
              <a:spLocks noEditPoints="1"/>
            </p:cNvSpPr>
            <p:nvPr/>
          </p:nvSpPr>
          <p:spPr bwMode="auto">
            <a:xfrm>
              <a:off x="3460" y="330"/>
              <a:ext cx="821" cy="776"/>
            </a:xfrm>
            <a:custGeom>
              <a:avLst/>
              <a:gdLst>
                <a:gd name="T0" fmla="*/ 15 w 821"/>
                <a:gd name="T1" fmla="*/ 767 h 776"/>
                <a:gd name="T2" fmla="*/ 546 w 821"/>
                <a:gd name="T3" fmla="*/ 540 h 776"/>
                <a:gd name="T4" fmla="*/ 613 w 821"/>
                <a:gd name="T5" fmla="*/ 234 h 776"/>
                <a:gd name="T6" fmla="*/ 635 w 821"/>
                <a:gd name="T7" fmla="*/ 268 h 776"/>
                <a:gd name="T8" fmla="*/ 625 w 821"/>
                <a:gd name="T9" fmla="*/ 312 h 776"/>
                <a:gd name="T10" fmla="*/ 611 w 821"/>
                <a:gd name="T11" fmla="*/ 300 h 776"/>
                <a:gd name="T12" fmla="*/ 578 w 821"/>
                <a:gd name="T13" fmla="*/ 305 h 776"/>
                <a:gd name="T14" fmla="*/ 577 w 821"/>
                <a:gd name="T15" fmla="*/ 240 h 776"/>
                <a:gd name="T16" fmla="*/ 590 w 821"/>
                <a:gd name="T17" fmla="*/ 200 h 776"/>
                <a:gd name="T18" fmla="*/ 392 w 821"/>
                <a:gd name="T19" fmla="*/ 198 h 776"/>
                <a:gd name="T20" fmla="*/ 402 w 821"/>
                <a:gd name="T21" fmla="*/ 225 h 776"/>
                <a:gd name="T22" fmla="*/ 383 w 821"/>
                <a:gd name="T23" fmla="*/ 171 h 776"/>
                <a:gd name="T24" fmla="*/ 744 w 821"/>
                <a:gd name="T25" fmla="*/ 167 h 776"/>
                <a:gd name="T26" fmla="*/ 724 w 821"/>
                <a:gd name="T27" fmla="*/ 164 h 776"/>
                <a:gd name="T28" fmla="*/ 513 w 821"/>
                <a:gd name="T29" fmla="*/ 68 h 776"/>
                <a:gd name="T30" fmla="*/ 519 w 821"/>
                <a:gd name="T31" fmla="*/ 116 h 776"/>
                <a:gd name="T32" fmla="*/ 537 w 821"/>
                <a:gd name="T33" fmla="*/ 130 h 776"/>
                <a:gd name="T34" fmla="*/ 561 w 821"/>
                <a:gd name="T35" fmla="*/ 152 h 776"/>
                <a:gd name="T36" fmla="*/ 585 w 821"/>
                <a:gd name="T37" fmla="*/ 182 h 776"/>
                <a:gd name="T38" fmla="*/ 548 w 821"/>
                <a:gd name="T39" fmla="*/ 211 h 776"/>
                <a:gd name="T40" fmla="*/ 531 w 821"/>
                <a:gd name="T41" fmla="*/ 254 h 776"/>
                <a:gd name="T42" fmla="*/ 510 w 821"/>
                <a:gd name="T43" fmla="*/ 326 h 776"/>
                <a:gd name="T44" fmla="*/ 501 w 821"/>
                <a:gd name="T45" fmla="*/ 377 h 776"/>
                <a:gd name="T46" fmla="*/ 454 w 821"/>
                <a:gd name="T47" fmla="*/ 327 h 776"/>
                <a:gd name="T48" fmla="*/ 454 w 821"/>
                <a:gd name="T49" fmla="*/ 295 h 776"/>
                <a:gd name="T50" fmla="*/ 493 w 821"/>
                <a:gd name="T51" fmla="*/ 266 h 776"/>
                <a:gd name="T52" fmla="*/ 440 w 821"/>
                <a:gd name="T53" fmla="*/ 269 h 776"/>
                <a:gd name="T54" fmla="*/ 450 w 821"/>
                <a:gd name="T55" fmla="*/ 249 h 776"/>
                <a:gd name="T56" fmla="*/ 498 w 821"/>
                <a:gd name="T57" fmla="*/ 223 h 776"/>
                <a:gd name="T58" fmla="*/ 493 w 821"/>
                <a:gd name="T59" fmla="*/ 194 h 776"/>
                <a:gd name="T60" fmla="*/ 471 w 821"/>
                <a:gd name="T61" fmla="*/ 193 h 776"/>
                <a:gd name="T62" fmla="*/ 459 w 821"/>
                <a:gd name="T63" fmla="*/ 188 h 776"/>
                <a:gd name="T64" fmla="*/ 454 w 821"/>
                <a:gd name="T65" fmla="*/ 220 h 776"/>
                <a:gd name="T66" fmla="*/ 419 w 821"/>
                <a:gd name="T67" fmla="*/ 220 h 776"/>
                <a:gd name="T68" fmla="*/ 399 w 821"/>
                <a:gd name="T69" fmla="*/ 172 h 776"/>
                <a:gd name="T70" fmla="*/ 407 w 821"/>
                <a:gd name="T71" fmla="*/ 162 h 776"/>
                <a:gd name="T72" fmla="*/ 399 w 821"/>
                <a:gd name="T73" fmla="*/ 140 h 776"/>
                <a:gd name="T74" fmla="*/ 382 w 821"/>
                <a:gd name="T75" fmla="*/ 102 h 776"/>
                <a:gd name="T76" fmla="*/ 390 w 821"/>
                <a:gd name="T77" fmla="*/ 85 h 776"/>
                <a:gd name="T78" fmla="*/ 411 w 821"/>
                <a:gd name="T79" fmla="*/ 75 h 776"/>
                <a:gd name="T80" fmla="*/ 426 w 821"/>
                <a:gd name="T81" fmla="*/ 89 h 776"/>
                <a:gd name="T82" fmla="*/ 445 w 821"/>
                <a:gd name="T83" fmla="*/ 125 h 776"/>
                <a:gd name="T84" fmla="*/ 466 w 821"/>
                <a:gd name="T85" fmla="*/ 90 h 776"/>
                <a:gd name="T86" fmla="*/ 481 w 821"/>
                <a:gd name="T87" fmla="*/ 106 h 776"/>
                <a:gd name="T88" fmla="*/ 491 w 821"/>
                <a:gd name="T89" fmla="*/ 50 h 776"/>
                <a:gd name="T90" fmla="*/ 821 w 821"/>
                <a:gd name="T91" fmla="*/ 31 h 776"/>
                <a:gd name="T92" fmla="*/ 536 w 821"/>
                <a:gd name="T93" fmla="*/ 21 h 776"/>
                <a:gd name="T94" fmla="*/ 606 w 821"/>
                <a:gd name="T95" fmla="*/ 44 h 776"/>
                <a:gd name="T96" fmla="*/ 623 w 821"/>
                <a:gd name="T97" fmla="*/ 5 h 776"/>
                <a:gd name="T98" fmla="*/ 642 w 821"/>
                <a:gd name="T99" fmla="*/ 21 h 776"/>
                <a:gd name="T100" fmla="*/ 669 w 821"/>
                <a:gd name="T101" fmla="*/ 31 h 776"/>
                <a:gd name="T102" fmla="*/ 676 w 821"/>
                <a:gd name="T103" fmla="*/ 96 h 776"/>
                <a:gd name="T104" fmla="*/ 638 w 821"/>
                <a:gd name="T105" fmla="*/ 138 h 776"/>
                <a:gd name="T106" fmla="*/ 575 w 821"/>
                <a:gd name="T107" fmla="*/ 114 h 776"/>
                <a:gd name="T108" fmla="*/ 570 w 821"/>
                <a:gd name="T109" fmla="*/ 89 h 776"/>
                <a:gd name="T110" fmla="*/ 529 w 821"/>
                <a:gd name="T111" fmla="*/ 73 h 776"/>
                <a:gd name="T112" fmla="*/ 524 w 821"/>
                <a:gd name="T113" fmla="*/ 36 h 776"/>
                <a:gd name="T114" fmla="*/ 546 w 821"/>
                <a:gd name="T115" fmla="*/ 17 h 776"/>
                <a:gd name="T116" fmla="*/ 556 w 821"/>
                <a:gd name="T117" fmla="*/ 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1" h="776">
                  <a:moveTo>
                    <a:pt x="4" y="776"/>
                  </a:moveTo>
                  <a:lnTo>
                    <a:pt x="2" y="776"/>
                  </a:lnTo>
                  <a:lnTo>
                    <a:pt x="0" y="774"/>
                  </a:lnTo>
                  <a:lnTo>
                    <a:pt x="4" y="771"/>
                  </a:lnTo>
                  <a:lnTo>
                    <a:pt x="12" y="764"/>
                  </a:lnTo>
                  <a:lnTo>
                    <a:pt x="15" y="757"/>
                  </a:lnTo>
                  <a:lnTo>
                    <a:pt x="22" y="755"/>
                  </a:lnTo>
                  <a:lnTo>
                    <a:pt x="22" y="759"/>
                  </a:lnTo>
                  <a:lnTo>
                    <a:pt x="22" y="764"/>
                  </a:lnTo>
                  <a:lnTo>
                    <a:pt x="15" y="767"/>
                  </a:lnTo>
                  <a:lnTo>
                    <a:pt x="10" y="769"/>
                  </a:lnTo>
                  <a:lnTo>
                    <a:pt x="4" y="776"/>
                  </a:lnTo>
                  <a:lnTo>
                    <a:pt x="4" y="776"/>
                  </a:lnTo>
                  <a:close/>
                  <a:moveTo>
                    <a:pt x="544" y="547"/>
                  </a:moveTo>
                  <a:lnTo>
                    <a:pt x="543" y="549"/>
                  </a:lnTo>
                  <a:lnTo>
                    <a:pt x="539" y="546"/>
                  </a:lnTo>
                  <a:lnTo>
                    <a:pt x="537" y="540"/>
                  </a:lnTo>
                  <a:lnTo>
                    <a:pt x="537" y="539"/>
                  </a:lnTo>
                  <a:lnTo>
                    <a:pt x="544" y="537"/>
                  </a:lnTo>
                  <a:lnTo>
                    <a:pt x="546" y="540"/>
                  </a:lnTo>
                  <a:lnTo>
                    <a:pt x="546" y="542"/>
                  </a:lnTo>
                  <a:lnTo>
                    <a:pt x="544" y="547"/>
                  </a:lnTo>
                  <a:lnTo>
                    <a:pt x="544" y="547"/>
                  </a:lnTo>
                  <a:close/>
                  <a:moveTo>
                    <a:pt x="590" y="200"/>
                  </a:moveTo>
                  <a:lnTo>
                    <a:pt x="594" y="201"/>
                  </a:lnTo>
                  <a:lnTo>
                    <a:pt x="599" y="201"/>
                  </a:lnTo>
                  <a:lnTo>
                    <a:pt x="602" y="218"/>
                  </a:lnTo>
                  <a:lnTo>
                    <a:pt x="604" y="235"/>
                  </a:lnTo>
                  <a:lnTo>
                    <a:pt x="608" y="235"/>
                  </a:lnTo>
                  <a:lnTo>
                    <a:pt x="613" y="234"/>
                  </a:lnTo>
                  <a:lnTo>
                    <a:pt x="618" y="232"/>
                  </a:lnTo>
                  <a:lnTo>
                    <a:pt x="620" y="234"/>
                  </a:lnTo>
                  <a:lnTo>
                    <a:pt x="625" y="239"/>
                  </a:lnTo>
                  <a:lnTo>
                    <a:pt x="626" y="242"/>
                  </a:lnTo>
                  <a:lnTo>
                    <a:pt x="625" y="246"/>
                  </a:lnTo>
                  <a:lnTo>
                    <a:pt x="620" y="247"/>
                  </a:lnTo>
                  <a:lnTo>
                    <a:pt x="620" y="258"/>
                  </a:lnTo>
                  <a:lnTo>
                    <a:pt x="623" y="259"/>
                  </a:lnTo>
                  <a:lnTo>
                    <a:pt x="630" y="268"/>
                  </a:lnTo>
                  <a:lnTo>
                    <a:pt x="635" y="268"/>
                  </a:lnTo>
                  <a:lnTo>
                    <a:pt x="642" y="266"/>
                  </a:lnTo>
                  <a:lnTo>
                    <a:pt x="647" y="271"/>
                  </a:lnTo>
                  <a:lnTo>
                    <a:pt x="654" y="278"/>
                  </a:lnTo>
                  <a:lnTo>
                    <a:pt x="638" y="286"/>
                  </a:lnTo>
                  <a:lnTo>
                    <a:pt x="638" y="290"/>
                  </a:lnTo>
                  <a:lnTo>
                    <a:pt x="637" y="297"/>
                  </a:lnTo>
                  <a:lnTo>
                    <a:pt x="633" y="302"/>
                  </a:lnTo>
                  <a:lnTo>
                    <a:pt x="632" y="304"/>
                  </a:lnTo>
                  <a:lnTo>
                    <a:pt x="626" y="310"/>
                  </a:lnTo>
                  <a:lnTo>
                    <a:pt x="625" y="312"/>
                  </a:lnTo>
                  <a:lnTo>
                    <a:pt x="620" y="310"/>
                  </a:lnTo>
                  <a:lnTo>
                    <a:pt x="618" y="314"/>
                  </a:lnTo>
                  <a:lnTo>
                    <a:pt x="616" y="317"/>
                  </a:lnTo>
                  <a:lnTo>
                    <a:pt x="614" y="321"/>
                  </a:lnTo>
                  <a:lnTo>
                    <a:pt x="609" y="321"/>
                  </a:lnTo>
                  <a:lnTo>
                    <a:pt x="606" y="317"/>
                  </a:lnTo>
                  <a:lnTo>
                    <a:pt x="608" y="315"/>
                  </a:lnTo>
                  <a:lnTo>
                    <a:pt x="608" y="314"/>
                  </a:lnTo>
                  <a:lnTo>
                    <a:pt x="608" y="307"/>
                  </a:lnTo>
                  <a:lnTo>
                    <a:pt x="611" y="300"/>
                  </a:lnTo>
                  <a:lnTo>
                    <a:pt x="613" y="297"/>
                  </a:lnTo>
                  <a:lnTo>
                    <a:pt x="611" y="297"/>
                  </a:lnTo>
                  <a:lnTo>
                    <a:pt x="611" y="297"/>
                  </a:lnTo>
                  <a:lnTo>
                    <a:pt x="608" y="295"/>
                  </a:lnTo>
                  <a:lnTo>
                    <a:pt x="606" y="295"/>
                  </a:lnTo>
                  <a:lnTo>
                    <a:pt x="602" y="298"/>
                  </a:lnTo>
                  <a:lnTo>
                    <a:pt x="599" y="300"/>
                  </a:lnTo>
                  <a:lnTo>
                    <a:pt x="596" y="302"/>
                  </a:lnTo>
                  <a:lnTo>
                    <a:pt x="580" y="307"/>
                  </a:lnTo>
                  <a:lnTo>
                    <a:pt x="578" y="305"/>
                  </a:lnTo>
                  <a:lnTo>
                    <a:pt x="577" y="295"/>
                  </a:lnTo>
                  <a:lnTo>
                    <a:pt x="584" y="290"/>
                  </a:lnTo>
                  <a:lnTo>
                    <a:pt x="584" y="281"/>
                  </a:lnTo>
                  <a:lnTo>
                    <a:pt x="585" y="276"/>
                  </a:lnTo>
                  <a:lnTo>
                    <a:pt x="587" y="273"/>
                  </a:lnTo>
                  <a:lnTo>
                    <a:pt x="590" y="264"/>
                  </a:lnTo>
                  <a:lnTo>
                    <a:pt x="592" y="263"/>
                  </a:lnTo>
                  <a:lnTo>
                    <a:pt x="584" y="256"/>
                  </a:lnTo>
                  <a:lnTo>
                    <a:pt x="580" y="251"/>
                  </a:lnTo>
                  <a:lnTo>
                    <a:pt x="577" y="240"/>
                  </a:lnTo>
                  <a:lnTo>
                    <a:pt x="575" y="232"/>
                  </a:lnTo>
                  <a:lnTo>
                    <a:pt x="570" y="225"/>
                  </a:lnTo>
                  <a:lnTo>
                    <a:pt x="570" y="217"/>
                  </a:lnTo>
                  <a:lnTo>
                    <a:pt x="567" y="217"/>
                  </a:lnTo>
                  <a:lnTo>
                    <a:pt x="565" y="211"/>
                  </a:lnTo>
                  <a:lnTo>
                    <a:pt x="567" y="208"/>
                  </a:lnTo>
                  <a:lnTo>
                    <a:pt x="580" y="203"/>
                  </a:lnTo>
                  <a:lnTo>
                    <a:pt x="587" y="200"/>
                  </a:lnTo>
                  <a:lnTo>
                    <a:pt x="590" y="200"/>
                  </a:lnTo>
                  <a:lnTo>
                    <a:pt x="590" y="200"/>
                  </a:lnTo>
                  <a:close/>
                  <a:moveTo>
                    <a:pt x="691" y="194"/>
                  </a:moveTo>
                  <a:lnTo>
                    <a:pt x="690" y="194"/>
                  </a:lnTo>
                  <a:lnTo>
                    <a:pt x="685" y="188"/>
                  </a:lnTo>
                  <a:lnTo>
                    <a:pt x="683" y="181"/>
                  </a:lnTo>
                  <a:lnTo>
                    <a:pt x="685" y="179"/>
                  </a:lnTo>
                  <a:lnTo>
                    <a:pt x="686" y="179"/>
                  </a:lnTo>
                  <a:lnTo>
                    <a:pt x="690" y="188"/>
                  </a:lnTo>
                  <a:lnTo>
                    <a:pt x="695" y="189"/>
                  </a:lnTo>
                  <a:lnTo>
                    <a:pt x="691" y="194"/>
                  </a:lnTo>
                  <a:close/>
                  <a:moveTo>
                    <a:pt x="392" y="198"/>
                  </a:moveTo>
                  <a:lnTo>
                    <a:pt x="392" y="205"/>
                  </a:lnTo>
                  <a:lnTo>
                    <a:pt x="395" y="205"/>
                  </a:lnTo>
                  <a:lnTo>
                    <a:pt x="399" y="211"/>
                  </a:lnTo>
                  <a:lnTo>
                    <a:pt x="402" y="215"/>
                  </a:lnTo>
                  <a:lnTo>
                    <a:pt x="404" y="218"/>
                  </a:lnTo>
                  <a:lnTo>
                    <a:pt x="406" y="222"/>
                  </a:lnTo>
                  <a:lnTo>
                    <a:pt x="407" y="227"/>
                  </a:lnTo>
                  <a:lnTo>
                    <a:pt x="409" y="234"/>
                  </a:lnTo>
                  <a:lnTo>
                    <a:pt x="406" y="235"/>
                  </a:lnTo>
                  <a:lnTo>
                    <a:pt x="402" y="225"/>
                  </a:lnTo>
                  <a:lnTo>
                    <a:pt x="399" y="220"/>
                  </a:lnTo>
                  <a:lnTo>
                    <a:pt x="394" y="215"/>
                  </a:lnTo>
                  <a:lnTo>
                    <a:pt x="390" y="215"/>
                  </a:lnTo>
                  <a:lnTo>
                    <a:pt x="389" y="213"/>
                  </a:lnTo>
                  <a:lnTo>
                    <a:pt x="383" y="194"/>
                  </a:lnTo>
                  <a:lnTo>
                    <a:pt x="383" y="191"/>
                  </a:lnTo>
                  <a:lnTo>
                    <a:pt x="380" y="184"/>
                  </a:lnTo>
                  <a:lnTo>
                    <a:pt x="378" y="176"/>
                  </a:lnTo>
                  <a:lnTo>
                    <a:pt x="378" y="169"/>
                  </a:lnTo>
                  <a:lnTo>
                    <a:pt x="383" y="171"/>
                  </a:lnTo>
                  <a:lnTo>
                    <a:pt x="387" y="176"/>
                  </a:lnTo>
                  <a:lnTo>
                    <a:pt x="389" y="184"/>
                  </a:lnTo>
                  <a:lnTo>
                    <a:pt x="390" y="188"/>
                  </a:lnTo>
                  <a:lnTo>
                    <a:pt x="389" y="191"/>
                  </a:lnTo>
                  <a:lnTo>
                    <a:pt x="390" y="196"/>
                  </a:lnTo>
                  <a:lnTo>
                    <a:pt x="392" y="198"/>
                  </a:lnTo>
                  <a:lnTo>
                    <a:pt x="392" y="198"/>
                  </a:lnTo>
                  <a:close/>
                  <a:moveTo>
                    <a:pt x="734" y="169"/>
                  </a:moveTo>
                  <a:lnTo>
                    <a:pt x="739" y="169"/>
                  </a:lnTo>
                  <a:lnTo>
                    <a:pt x="744" y="167"/>
                  </a:lnTo>
                  <a:lnTo>
                    <a:pt x="746" y="169"/>
                  </a:lnTo>
                  <a:lnTo>
                    <a:pt x="739" y="174"/>
                  </a:lnTo>
                  <a:lnTo>
                    <a:pt x="731" y="172"/>
                  </a:lnTo>
                  <a:lnTo>
                    <a:pt x="722" y="171"/>
                  </a:lnTo>
                  <a:lnTo>
                    <a:pt x="714" y="177"/>
                  </a:lnTo>
                  <a:lnTo>
                    <a:pt x="712" y="174"/>
                  </a:lnTo>
                  <a:lnTo>
                    <a:pt x="715" y="169"/>
                  </a:lnTo>
                  <a:lnTo>
                    <a:pt x="721" y="167"/>
                  </a:lnTo>
                  <a:lnTo>
                    <a:pt x="722" y="164"/>
                  </a:lnTo>
                  <a:lnTo>
                    <a:pt x="724" y="164"/>
                  </a:lnTo>
                  <a:lnTo>
                    <a:pt x="729" y="162"/>
                  </a:lnTo>
                  <a:lnTo>
                    <a:pt x="734" y="169"/>
                  </a:lnTo>
                  <a:lnTo>
                    <a:pt x="734" y="169"/>
                  </a:lnTo>
                  <a:close/>
                  <a:moveTo>
                    <a:pt x="498" y="65"/>
                  </a:moveTo>
                  <a:lnTo>
                    <a:pt x="500" y="65"/>
                  </a:lnTo>
                  <a:lnTo>
                    <a:pt x="500" y="65"/>
                  </a:lnTo>
                  <a:lnTo>
                    <a:pt x="501" y="61"/>
                  </a:lnTo>
                  <a:lnTo>
                    <a:pt x="501" y="60"/>
                  </a:lnTo>
                  <a:lnTo>
                    <a:pt x="507" y="61"/>
                  </a:lnTo>
                  <a:lnTo>
                    <a:pt x="513" y="68"/>
                  </a:lnTo>
                  <a:lnTo>
                    <a:pt x="515" y="70"/>
                  </a:lnTo>
                  <a:lnTo>
                    <a:pt x="519" y="77"/>
                  </a:lnTo>
                  <a:lnTo>
                    <a:pt x="520" y="87"/>
                  </a:lnTo>
                  <a:lnTo>
                    <a:pt x="519" y="94"/>
                  </a:lnTo>
                  <a:lnTo>
                    <a:pt x="517" y="101"/>
                  </a:lnTo>
                  <a:lnTo>
                    <a:pt x="515" y="106"/>
                  </a:lnTo>
                  <a:lnTo>
                    <a:pt x="517" y="111"/>
                  </a:lnTo>
                  <a:lnTo>
                    <a:pt x="515" y="116"/>
                  </a:lnTo>
                  <a:lnTo>
                    <a:pt x="515" y="121"/>
                  </a:lnTo>
                  <a:lnTo>
                    <a:pt x="519" y="116"/>
                  </a:lnTo>
                  <a:lnTo>
                    <a:pt x="527" y="97"/>
                  </a:lnTo>
                  <a:lnTo>
                    <a:pt x="527" y="97"/>
                  </a:lnTo>
                  <a:lnTo>
                    <a:pt x="529" y="97"/>
                  </a:lnTo>
                  <a:lnTo>
                    <a:pt x="532" y="101"/>
                  </a:lnTo>
                  <a:lnTo>
                    <a:pt x="536" y="109"/>
                  </a:lnTo>
                  <a:lnTo>
                    <a:pt x="536" y="113"/>
                  </a:lnTo>
                  <a:lnTo>
                    <a:pt x="537" y="116"/>
                  </a:lnTo>
                  <a:lnTo>
                    <a:pt x="537" y="121"/>
                  </a:lnTo>
                  <a:lnTo>
                    <a:pt x="537" y="126"/>
                  </a:lnTo>
                  <a:lnTo>
                    <a:pt x="537" y="130"/>
                  </a:lnTo>
                  <a:lnTo>
                    <a:pt x="536" y="131"/>
                  </a:lnTo>
                  <a:lnTo>
                    <a:pt x="534" y="133"/>
                  </a:lnTo>
                  <a:lnTo>
                    <a:pt x="536" y="133"/>
                  </a:lnTo>
                  <a:lnTo>
                    <a:pt x="539" y="136"/>
                  </a:lnTo>
                  <a:lnTo>
                    <a:pt x="541" y="142"/>
                  </a:lnTo>
                  <a:lnTo>
                    <a:pt x="543" y="143"/>
                  </a:lnTo>
                  <a:lnTo>
                    <a:pt x="549" y="142"/>
                  </a:lnTo>
                  <a:lnTo>
                    <a:pt x="555" y="145"/>
                  </a:lnTo>
                  <a:lnTo>
                    <a:pt x="558" y="154"/>
                  </a:lnTo>
                  <a:lnTo>
                    <a:pt x="561" y="152"/>
                  </a:lnTo>
                  <a:lnTo>
                    <a:pt x="561" y="147"/>
                  </a:lnTo>
                  <a:lnTo>
                    <a:pt x="563" y="145"/>
                  </a:lnTo>
                  <a:lnTo>
                    <a:pt x="568" y="147"/>
                  </a:lnTo>
                  <a:lnTo>
                    <a:pt x="572" y="148"/>
                  </a:lnTo>
                  <a:lnTo>
                    <a:pt x="575" y="154"/>
                  </a:lnTo>
                  <a:lnTo>
                    <a:pt x="570" y="162"/>
                  </a:lnTo>
                  <a:lnTo>
                    <a:pt x="573" y="169"/>
                  </a:lnTo>
                  <a:lnTo>
                    <a:pt x="580" y="174"/>
                  </a:lnTo>
                  <a:lnTo>
                    <a:pt x="585" y="181"/>
                  </a:lnTo>
                  <a:lnTo>
                    <a:pt x="585" y="182"/>
                  </a:lnTo>
                  <a:lnTo>
                    <a:pt x="587" y="186"/>
                  </a:lnTo>
                  <a:lnTo>
                    <a:pt x="584" y="189"/>
                  </a:lnTo>
                  <a:lnTo>
                    <a:pt x="580" y="191"/>
                  </a:lnTo>
                  <a:lnTo>
                    <a:pt x="573" y="193"/>
                  </a:lnTo>
                  <a:lnTo>
                    <a:pt x="567" y="194"/>
                  </a:lnTo>
                  <a:lnTo>
                    <a:pt x="556" y="198"/>
                  </a:lnTo>
                  <a:lnTo>
                    <a:pt x="553" y="198"/>
                  </a:lnTo>
                  <a:lnTo>
                    <a:pt x="553" y="200"/>
                  </a:lnTo>
                  <a:lnTo>
                    <a:pt x="553" y="203"/>
                  </a:lnTo>
                  <a:lnTo>
                    <a:pt x="548" y="211"/>
                  </a:lnTo>
                  <a:lnTo>
                    <a:pt x="544" y="220"/>
                  </a:lnTo>
                  <a:lnTo>
                    <a:pt x="543" y="227"/>
                  </a:lnTo>
                  <a:lnTo>
                    <a:pt x="541" y="234"/>
                  </a:lnTo>
                  <a:lnTo>
                    <a:pt x="539" y="239"/>
                  </a:lnTo>
                  <a:lnTo>
                    <a:pt x="541" y="244"/>
                  </a:lnTo>
                  <a:lnTo>
                    <a:pt x="541" y="249"/>
                  </a:lnTo>
                  <a:lnTo>
                    <a:pt x="537" y="252"/>
                  </a:lnTo>
                  <a:lnTo>
                    <a:pt x="536" y="252"/>
                  </a:lnTo>
                  <a:lnTo>
                    <a:pt x="532" y="251"/>
                  </a:lnTo>
                  <a:lnTo>
                    <a:pt x="531" y="254"/>
                  </a:lnTo>
                  <a:lnTo>
                    <a:pt x="529" y="258"/>
                  </a:lnTo>
                  <a:lnTo>
                    <a:pt x="531" y="261"/>
                  </a:lnTo>
                  <a:lnTo>
                    <a:pt x="529" y="275"/>
                  </a:lnTo>
                  <a:lnTo>
                    <a:pt x="529" y="285"/>
                  </a:lnTo>
                  <a:lnTo>
                    <a:pt x="527" y="293"/>
                  </a:lnTo>
                  <a:lnTo>
                    <a:pt x="525" y="298"/>
                  </a:lnTo>
                  <a:lnTo>
                    <a:pt x="524" y="300"/>
                  </a:lnTo>
                  <a:lnTo>
                    <a:pt x="519" y="302"/>
                  </a:lnTo>
                  <a:lnTo>
                    <a:pt x="513" y="310"/>
                  </a:lnTo>
                  <a:lnTo>
                    <a:pt x="510" y="326"/>
                  </a:lnTo>
                  <a:lnTo>
                    <a:pt x="508" y="331"/>
                  </a:lnTo>
                  <a:lnTo>
                    <a:pt x="505" y="339"/>
                  </a:lnTo>
                  <a:lnTo>
                    <a:pt x="507" y="343"/>
                  </a:lnTo>
                  <a:lnTo>
                    <a:pt x="507" y="346"/>
                  </a:lnTo>
                  <a:lnTo>
                    <a:pt x="505" y="353"/>
                  </a:lnTo>
                  <a:lnTo>
                    <a:pt x="501" y="360"/>
                  </a:lnTo>
                  <a:lnTo>
                    <a:pt x="501" y="363"/>
                  </a:lnTo>
                  <a:lnTo>
                    <a:pt x="503" y="368"/>
                  </a:lnTo>
                  <a:lnTo>
                    <a:pt x="503" y="373"/>
                  </a:lnTo>
                  <a:lnTo>
                    <a:pt x="501" y="377"/>
                  </a:lnTo>
                  <a:lnTo>
                    <a:pt x="496" y="380"/>
                  </a:lnTo>
                  <a:lnTo>
                    <a:pt x="491" y="377"/>
                  </a:lnTo>
                  <a:lnTo>
                    <a:pt x="490" y="373"/>
                  </a:lnTo>
                  <a:lnTo>
                    <a:pt x="488" y="370"/>
                  </a:lnTo>
                  <a:lnTo>
                    <a:pt x="486" y="367"/>
                  </a:lnTo>
                  <a:lnTo>
                    <a:pt x="483" y="365"/>
                  </a:lnTo>
                  <a:lnTo>
                    <a:pt x="474" y="355"/>
                  </a:lnTo>
                  <a:lnTo>
                    <a:pt x="466" y="338"/>
                  </a:lnTo>
                  <a:lnTo>
                    <a:pt x="459" y="331"/>
                  </a:lnTo>
                  <a:lnTo>
                    <a:pt x="454" y="327"/>
                  </a:lnTo>
                  <a:lnTo>
                    <a:pt x="452" y="324"/>
                  </a:lnTo>
                  <a:lnTo>
                    <a:pt x="450" y="321"/>
                  </a:lnTo>
                  <a:lnTo>
                    <a:pt x="447" y="315"/>
                  </a:lnTo>
                  <a:lnTo>
                    <a:pt x="445" y="309"/>
                  </a:lnTo>
                  <a:lnTo>
                    <a:pt x="445" y="305"/>
                  </a:lnTo>
                  <a:lnTo>
                    <a:pt x="445" y="300"/>
                  </a:lnTo>
                  <a:lnTo>
                    <a:pt x="445" y="297"/>
                  </a:lnTo>
                  <a:lnTo>
                    <a:pt x="447" y="295"/>
                  </a:lnTo>
                  <a:lnTo>
                    <a:pt x="452" y="293"/>
                  </a:lnTo>
                  <a:lnTo>
                    <a:pt x="454" y="295"/>
                  </a:lnTo>
                  <a:lnTo>
                    <a:pt x="455" y="298"/>
                  </a:lnTo>
                  <a:lnTo>
                    <a:pt x="459" y="298"/>
                  </a:lnTo>
                  <a:lnTo>
                    <a:pt x="462" y="285"/>
                  </a:lnTo>
                  <a:lnTo>
                    <a:pt x="488" y="276"/>
                  </a:lnTo>
                  <a:lnTo>
                    <a:pt x="495" y="275"/>
                  </a:lnTo>
                  <a:lnTo>
                    <a:pt x="503" y="275"/>
                  </a:lnTo>
                  <a:lnTo>
                    <a:pt x="501" y="271"/>
                  </a:lnTo>
                  <a:lnTo>
                    <a:pt x="500" y="266"/>
                  </a:lnTo>
                  <a:lnTo>
                    <a:pt x="500" y="264"/>
                  </a:lnTo>
                  <a:lnTo>
                    <a:pt x="493" y="266"/>
                  </a:lnTo>
                  <a:lnTo>
                    <a:pt x="484" y="269"/>
                  </a:lnTo>
                  <a:lnTo>
                    <a:pt x="479" y="269"/>
                  </a:lnTo>
                  <a:lnTo>
                    <a:pt x="476" y="268"/>
                  </a:lnTo>
                  <a:lnTo>
                    <a:pt x="471" y="269"/>
                  </a:lnTo>
                  <a:lnTo>
                    <a:pt x="466" y="273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47" y="276"/>
                  </a:lnTo>
                  <a:lnTo>
                    <a:pt x="443" y="275"/>
                  </a:lnTo>
                  <a:lnTo>
                    <a:pt x="440" y="269"/>
                  </a:lnTo>
                  <a:lnTo>
                    <a:pt x="440" y="266"/>
                  </a:lnTo>
                  <a:lnTo>
                    <a:pt x="440" y="263"/>
                  </a:lnTo>
                  <a:lnTo>
                    <a:pt x="438" y="254"/>
                  </a:lnTo>
                  <a:lnTo>
                    <a:pt x="440" y="251"/>
                  </a:lnTo>
                  <a:lnTo>
                    <a:pt x="440" y="249"/>
                  </a:lnTo>
                  <a:lnTo>
                    <a:pt x="442" y="247"/>
                  </a:lnTo>
                  <a:lnTo>
                    <a:pt x="443" y="247"/>
                  </a:lnTo>
                  <a:lnTo>
                    <a:pt x="445" y="249"/>
                  </a:lnTo>
                  <a:lnTo>
                    <a:pt x="450" y="256"/>
                  </a:lnTo>
                  <a:lnTo>
                    <a:pt x="450" y="249"/>
                  </a:lnTo>
                  <a:lnTo>
                    <a:pt x="464" y="242"/>
                  </a:lnTo>
                  <a:lnTo>
                    <a:pt x="471" y="235"/>
                  </a:lnTo>
                  <a:lnTo>
                    <a:pt x="474" y="234"/>
                  </a:lnTo>
                  <a:lnTo>
                    <a:pt x="478" y="235"/>
                  </a:lnTo>
                  <a:lnTo>
                    <a:pt x="476" y="232"/>
                  </a:lnTo>
                  <a:lnTo>
                    <a:pt x="476" y="229"/>
                  </a:lnTo>
                  <a:lnTo>
                    <a:pt x="479" y="225"/>
                  </a:lnTo>
                  <a:lnTo>
                    <a:pt x="481" y="223"/>
                  </a:lnTo>
                  <a:lnTo>
                    <a:pt x="486" y="223"/>
                  </a:lnTo>
                  <a:lnTo>
                    <a:pt x="498" y="223"/>
                  </a:lnTo>
                  <a:lnTo>
                    <a:pt x="501" y="222"/>
                  </a:lnTo>
                  <a:lnTo>
                    <a:pt x="505" y="217"/>
                  </a:lnTo>
                  <a:lnTo>
                    <a:pt x="501" y="218"/>
                  </a:lnTo>
                  <a:lnTo>
                    <a:pt x="498" y="218"/>
                  </a:lnTo>
                  <a:lnTo>
                    <a:pt x="496" y="218"/>
                  </a:lnTo>
                  <a:lnTo>
                    <a:pt x="493" y="213"/>
                  </a:lnTo>
                  <a:lnTo>
                    <a:pt x="491" y="208"/>
                  </a:lnTo>
                  <a:lnTo>
                    <a:pt x="496" y="198"/>
                  </a:lnTo>
                  <a:lnTo>
                    <a:pt x="498" y="193"/>
                  </a:lnTo>
                  <a:lnTo>
                    <a:pt x="493" y="194"/>
                  </a:lnTo>
                  <a:lnTo>
                    <a:pt x="491" y="196"/>
                  </a:lnTo>
                  <a:lnTo>
                    <a:pt x="486" y="205"/>
                  </a:lnTo>
                  <a:lnTo>
                    <a:pt x="483" y="210"/>
                  </a:lnTo>
                  <a:lnTo>
                    <a:pt x="478" y="211"/>
                  </a:lnTo>
                  <a:lnTo>
                    <a:pt x="472" y="211"/>
                  </a:lnTo>
                  <a:lnTo>
                    <a:pt x="471" y="210"/>
                  </a:lnTo>
                  <a:lnTo>
                    <a:pt x="469" y="203"/>
                  </a:lnTo>
                  <a:lnTo>
                    <a:pt x="469" y="200"/>
                  </a:lnTo>
                  <a:lnTo>
                    <a:pt x="469" y="198"/>
                  </a:lnTo>
                  <a:lnTo>
                    <a:pt x="471" y="193"/>
                  </a:lnTo>
                  <a:lnTo>
                    <a:pt x="471" y="188"/>
                  </a:lnTo>
                  <a:lnTo>
                    <a:pt x="471" y="182"/>
                  </a:lnTo>
                  <a:lnTo>
                    <a:pt x="471" y="181"/>
                  </a:lnTo>
                  <a:lnTo>
                    <a:pt x="469" y="186"/>
                  </a:lnTo>
                  <a:lnTo>
                    <a:pt x="467" y="193"/>
                  </a:lnTo>
                  <a:lnTo>
                    <a:pt x="464" y="196"/>
                  </a:lnTo>
                  <a:lnTo>
                    <a:pt x="462" y="196"/>
                  </a:lnTo>
                  <a:lnTo>
                    <a:pt x="460" y="193"/>
                  </a:lnTo>
                  <a:lnTo>
                    <a:pt x="460" y="189"/>
                  </a:lnTo>
                  <a:lnTo>
                    <a:pt x="459" y="188"/>
                  </a:lnTo>
                  <a:lnTo>
                    <a:pt x="457" y="188"/>
                  </a:lnTo>
                  <a:lnTo>
                    <a:pt x="455" y="189"/>
                  </a:lnTo>
                  <a:lnTo>
                    <a:pt x="454" y="193"/>
                  </a:lnTo>
                  <a:lnTo>
                    <a:pt x="454" y="196"/>
                  </a:lnTo>
                  <a:lnTo>
                    <a:pt x="455" y="201"/>
                  </a:lnTo>
                  <a:lnTo>
                    <a:pt x="454" y="205"/>
                  </a:lnTo>
                  <a:lnTo>
                    <a:pt x="454" y="210"/>
                  </a:lnTo>
                  <a:lnTo>
                    <a:pt x="455" y="213"/>
                  </a:lnTo>
                  <a:lnTo>
                    <a:pt x="457" y="217"/>
                  </a:lnTo>
                  <a:lnTo>
                    <a:pt x="454" y="220"/>
                  </a:lnTo>
                  <a:lnTo>
                    <a:pt x="452" y="222"/>
                  </a:lnTo>
                  <a:lnTo>
                    <a:pt x="448" y="227"/>
                  </a:lnTo>
                  <a:lnTo>
                    <a:pt x="447" y="230"/>
                  </a:lnTo>
                  <a:lnTo>
                    <a:pt x="443" y="230"/>
                  </a:lnTo>
                  <a:lnTo>
                    <a:pt x="438" y="234"/>
                  </a:lnTo>
                  <a:lnTo>
                    <a:pt x="428" y="234"/>
                  </a:lnTo>
                  <a:lnTo>
                    <a:pt x="424" y="229"/>
                  </a:lnTo>
                  <a:lnTo>
                    <a:pt x="423" y="225"/>
                  </a:lnTo>
                  <a:lnTo>
                    <a:pt x="423" y="223"/>
                  </a:lnTo>
                  <a:lnTo>
                    <a:pt x="419" y="220"/>
                  </a:lnTo>
                  <a:lnTo>
                    <a:pt x="414" y="210"/>
                  </a:lnTo>
                  <a:lnTo>
                    <a:pt x="411" y="200"/>
                  </a:lnTo>
                  <a:lnTo>
                    <a:pt x="409" y="200"/>
                  </a:lnTo>
                  <a:lnTo>
                    <a:pt x="406" y="194"/>
                  </a:lnTo>
                  <a:lnTo>
                    <a:pt x="404" y="193"/>
                  </a:lnTo>
                  <a:lnTo>
                    <a:pt x="402" y="188"/>
                  </a:lnTo>
                  <a:lnTo>
                    <a:pt x="401" y="182"/>
                  </a:lnTo>
                  <a:lnTo>
                    <a:pt x="402" y="179"/>
                  </a:lnTo>
                  <a:lnTo>
                    <a:pt x="404" y="177"/>
                  </a:lnTo>
                  <a:lnTo>
                    <a:pt x="399" y="172"/>
                  </a:lnTo>
                  <a:lnTo>
                    <a:pt x="394" y="165"/>
                  </a:lnTo>
                  <a:lnTo>
                    <a:pt x="395" y="162"/>
                  </a:lnTo>
                  <a:lnTo>
                    <a:pt x="397" y="162"/>
                  </a:lnTo>
                  <a:lnTo>
                    <a:pt x="411" y="169"/>
                  </a:lnTo>
                  <a:lnTo>
                    <a:pt x="413" y="169"/>
                  </a:lnTo>
                  <a:lnTo>
                    <a:pt x="414" y="164"/>
                  </a:lnTo>
                  <a:lnTo>
                    <a:pt x="413" y="164"/>
                  </a:lnTo>
                  <a:lnTo>
                    <a:pt x="411" y="162"/>
                  </a:lnTo>
                  <a:lnTo>
                    <a:pt x="407" y="162"/>
                  </a:lnTo>
                  <a:lnTo>
                    <a:pt x="407" y="162"/>
                  </a:lnTo>
                  <a:lnTo>
                    <a:pt x="406" y="157"/>
                  </a:lnTo>
                  <a:lnTo>
                    <a:pt x="404" y="152"/>
                  </a:lnTo>
                  <a:lnTo>
                    <a:pt x="404" y="148"/>
                  </a:lnTo>
                  <a:lnTo>
                    <a:pt x="404" y="145"/>
                  </a:lnTo>
                  <a:lnTo>
                    <a:pt x="406" y="138"/>
                  </a:lnTo>
                  <a:lnTo>
                    <a:pt x="407" y="133"/>
                  </a:lnTo>
                  <a:lnTo>
                    <a:pt x="406" y="130"/>
                  </a:lnTo>
                  <a:lnTo>
                    <a:pt x="401" y="130"/>
                  </a:lnTo>
                  <a:lnTo>
                    <a:pt x="399" y="131"/>
                  </a:lnTo>
                  <a:lnTo>
                    <a:pt x="399" y="140"/>
                  </a:lnTo>
                  <a:lnTo>
                    <a:pt x="397" y="145"/>
                  </a:lnTo>
                  <a:lnTo>
                    <a:pt x="394" y="148"/>
                  </a:lnTo>
                  <a:lnTo>
                    <a:pt x="390" y="147"/>
                  </a:lnTo>
                  <a:lnTo>
                    <a:pt x="389" y="136"/>
                  </a:lnTo>
                  <a:lnTo>
                    <a:pt x="387" y="130"/>
                  </a:lnTo>
                  <a:lnTo>
                    <a:pt x="385" y="125"/>
                  </a:lnTo>
                  <a:lnTo>
                    <a:pt x="385" y="118"/>
                  </a:lnTo>
                  <a:lnTo>
                    <a:pt x="383" y="113"/>
                  </a:lnTo>
                  <a:lnTo>
                    <a:pt x="382" y="106"/>
                  </a:lnTo>
                  <a:lnTo>
                    <a:pt x="382" y="102"/>
                  </a:lnTo>
                  <a:lnTo>
                    <a:pt x="382" y="101"/>
                  </a:lnTo>
                  <a:lnTo>
                    <a:pt x="383" y="94"/>
                  </a:lnTo>
                  <a:lnTo>
                    <a:pt x="382" y="89"/>
                  </a:lnTo>
                  <a:lnTo>
                    <a:pt x="382" y="84"/>
                  </a:lnTo>
                  <a:lnTo>
                    <a:pt x="380" y="82"/>
                  </a:lnTo>
                  <a:lnTo>
                    <a:pt x="382" y="79"/>
                  </a:lnTo>
                  <a:lnTo>
                    <a:pt x="383" y="77"/>
                  </a:lnTo>
                  <a:lnTo>
                    <a:pt x="385" y="77"/>
                  </a:lnTo>
                  <a:lnTo>
                    <a:pt x="389" y="80"/>
                  </a:lnTo>
                  <a:lnTo>
                    <a:pt x="390" y="85"/>
                  </a:lnTo>
                  <a:lnTo>
                    <a:pt x="390" y="85"/>
                  </a:lnTo>
                  <a:lnTo>
                    <a:pt x="392" y="79"/>
                  </a:lnTo>
                  <a:lnTo>
                    <a:pt x="394" y="77"/>
                  </a:lnTo>
                  <a:lnTo>
                    <a:pt x="401" y="75"/>
                  </a:lnTo>
                  <a:lnTo>
                    <a:pt x="407" y="84"/>
                  </a:lnTo>
                  <a:lnTo>
                    <a:pt x="411" y="85"/>
                  </a:lnTo>
                  <a:lnTo>
                    <a:pt x="413" y="85"/>
                  </a:lnTo>
                  <a:lnTo>
                    <a:pt x="411" y="82"/>
                  </a:lnTo>
                  <a:lnTo>
                    <a:pt x="411" y="77"/>
                  </a:lnTo>
                  <a:lnTo>
                    <a:pt x="411" y="75"/>
                  </a:lnTo>
                  <a:lnTo>
                    <a:pt x="418" y="80"/>
                  </a:lnTo>
                  <a:lnTo>
                    <a:pt x="421" y="79"/>
                  </a:lnTo>
                  <a:lnTo>
                    <a:pt x="428" y="73"/>
                  </a:lnTo>
                  <a:lnTo>
                    <a:pt x="438" y="70"/>
                  </a:lnTo>
                  <a:lnTo>
                    <a:pt x="443" y="75"/>
                  </a:lnTo>
                  <a:lnTo>
                    <a:pt x="443" y="77"/>
                  </a:lnTo>
                  <a:lnTo>
                    <a:pt x="443" y="80"/>
                  </a:lnTo>
                  <a:lnTo>
                    <a:pt x="443" y="82"/>
                  </a:lnTo>
                  <a:lnTo>
                    <a:pt x="440" y="85"/>
                  </a:lnTo>
                  <a:lnTo>
                    <a:pt x="426" y="89"/>
                  </a:lnTo>
                  <a:lnTo>
                    <a:pt x="418" y="101"/>
                  </a:lnTo>
                  <a:lnTo>
                    <a:pt x="430" y="99"/>
                  </a:lnTo>
                  <a:lnTo>
                    <a:pt x="431" y="101"/>
                  </a:lnTo>
                  <a:lnTo>
                    <a:pt x="433" y="111"/>
                  </a:lnTo>
                  <a:lnTo>
                    <a:pt x="433" y="111"/>
                  </a:lnTo>
                  <a:lnTo>
                    <a:pt x="436" y="113"/>
                  </a:lnTo>
                  <a:lnTo>
                    <a:pt x="440" y="116"/>
                  </a:lnTo>
                  <a:lnTo>
                    <a:pt x="442" y="121"/>
                  </a:lnTo>
                  <a:lnTo>
                    <a:pt x="443" y="125"/>
                  </a:lnTo>
                  <a:lnTo>
                    <a:pt x="445" y="125"/>
                  </a:lnTo>
                  <a:lnTo>
                    <a:pt x="445" y="121"/>
                  </a:lnTo>
                  <a:lnTo>
                    <a:pt x="445" y="116"/>
                  </a:lnTo>
                  <a:lnTo>
                    <a:pt x="445" y="111"/>
                  </a:lnTo>
                  <a:lnTo>
                    <a:pt x="445" y="104"/>
                  </a:lnTo>
                  <a:lnTo>
                    <a:pt x="445" y="99"/>
                  </a:lnTo>
                  <a:lnTo>
                    <a:pt x="448" y="96"/>
                  </a:lnTo>
                  <a:lnTo>
                    <a:pt x="452" y="85"/>
                  </a:lnTo>
                  <a:lnTo>
                    <a:pt x="455" y="77"/>
                  </a:lnTo>
                  <a:lnTo>
                    <a:pt x="460" y="80"/>
                  </a:lnTo>
                  <a:lnTo>
                    <a:pt x="466" y="90"/>
                  </a:lnTo>
                  <a:lnTo>
                    <a:pt x="469" y="104"/>
                  </a:lnTo>
                  <a:lnTo>
                    <a:pt x="472" y="118"/>
                  </a:lnTo>
                  <a:lnTo>
                    <a:pt x="476" y="136"/>
                  </a:lnTo>
                  <a:lnTo>
                    <a:pt x="479" y="142"/>
                  </a:lnTo>
                  <a:lnTo>
                    <a:pt x="481" y="143"/>
                  </a:lnTo>
                  <a:lnTo>
                    <a:pt x="490" y="162"/>
                  </a:lnTo>
                  <a:lnTo>
                    <a:pt x="490" y="162"/>
                  </a:lnTo>
                  <a:lnTo>
                    <a:pt x="488" y="148"/>
                  </a:lnTo>
                  <a:lnTo>
                    <a:pt x="484" y="125"/>
                  </a:lnTo>
                  <a:lnTo>
                    <a:pt x="481" y="106"/>
                  </a:lnTo>
                  <a:lnTo>
                    <a:pt x="479" y="99"/>
                  </a:lnTo>
                  <a:lnTo>
                    <a:pt x="479" y="89"/>
                  </a:lnTo>
                  <a:lnTo>
                    <a:pt x="479" y="87"/>
                  </a:lnTo>
                  <a:lnTo>
                    <a:pt x="479" y="84"/>
                  </a:lnTo>
                  <a:lnTo>
                    <a:pt x="483" y="73"/>
                  </a:lnTo>
                  <a:lnTo>
                    <a:pt x="484" y="68"/>
                  </a:lnTo>
                  <a:lnTo>
                    <a:pt x="484" y="60"/>
                  </a:lnTo>
                  <a:lnTo>
                    <a:pt x="484" y="55"/>
                  </a:lnTo>
                  <a:lnTo>
                    <a:pt x="488" y="50"/>
                  </a:lnTo>
                  <a:lnTo>
                    <a:pt x="491" y="50"/>
                  </a:lnTo>
                  <a:lnTo>
                    <a:pt x="493" y="53"/>
                  </a:lnTo>
                  <a:lnTo>
                    <a:pt x="498" y="65"/>
                  </a:lnTo>
                  <a:lnTo>
                    <a:pt x="498" y="65"/>
                  </a:lnTo>
                  <a:close/>
                  <a:moveTo>
                    <a:pt x="801" y="41"/>
                  </a:moveTo>
                  <a:lnTo>
                    <a:pt x="782" y="46"/>
                  </a:lnTo>
                  <a:lnTo>
                    <a:pt x="780" y="43"/>
                  </a:lnTo>
                  <a:lnTo>
                    <a:pt x="810" y="31"/>
                  </a:lnTo>
                  <a:lnTo>
                    <a:pt x="811" y="29"/>
                  </a:lnTo>
                  <a:lnTo>
                    <a:pt x="816" y="27"/>
                  </a:lnTo>
                  <a:lnTo>
                    <a:pt x="821" y="31"/>
                  </a:lnTo>
                  <a:lnTo>
                    <a:pt x="820" y="32"/>
                  </a:lnTo>
                  <a:lnTo>
                    <a:pt x="801" y="41"/>
                  </a:lnTo>
                  <a:lnTo>
                    <a:pt x="801" y="41"/>
                  </a:lnTo>
                  <a:close/>
                  <a:moveTo>
                    <a:pt x="536" y="21"/>
                  </a:moveTo>
                  <a:lnTo>
                    <a:pt x="532" y="27"/>
                  </a:lnTo>
                  <a:lnTo>
                    <a:pt x="524" y="22"/>
                  </a:lnTo>
                  <a:lnTo>
                    <a:pt x="525" y="17"/>
                  </a:lnTo>
                  <a:lnTo>
                    <a:pt x="527" y="15"/>
                  </a:lnTo>
                  <a:lnTo>
                    <a:pt x="531" y="15"/>
                  </a:lnTo>
                  <a:lnTo>
                    <a:pt x="536" y="21"/>
                  </a:lnTo>
                  <a:close/>
                  <a:moveTo>
                    <a:pt x="577" y="27"/>
                  </a:moveTo>
                  <a:lnTo>
                    <a:pt x="578" y="27"/>
                  </a:lnTo>
                  <a:lnTo>
                    <a:pt x="589" y="27"/>
                  </a:lnTo>
                  <a:lnTo>
                    <a:pt x="592" y="31"/>
                  </a:lnTo>
                  <a:lnTo>
                    <a:pt x="592" y="38"/>
                  </a:lnTo>
                  <a:lnTo>
                    <a:pt x="594" y="39"/>
                  </a:lnTo>
                  <a:lnTo>
                    <a:pt x="596" y="39"/>
                  </a:lnTo>
                  <a:lnTo>
                    <a:pt x="602" y="48"/>
                  </a:lnTo>
                  <a:lnTo>
                    <a:pt x="604" y="50"/>
                  </a:lnTo>
                  <a:lnTo>
                    <a:pt x="606" y="44"/>
                  </a:lnTo>
                  <a:lnTo>
                    <a:pt x="608" y="34"/>
                  </a:lnTo>
                  <a:lnTo>
                    <a:pt x="608" y="21"/>
                  </a:lnTo>
                  <a:lnTo>
                    <a:pt x="606" y="14"/>
                  </a:lnTo>
                  <a:lnTo>
                    <a:pt x="608" y="10"/>
                  </a:lnTo>
                  <a:lnTo>
                    <a:pt x="609" y="9"/>
                  </a:lnTo>
                  <a:lnTo>
                    <a:pt x="611" y="9"/>
                  </a:lnTo>
                  <a:lnTo>
                    <a:pt x="613" y="5"/>
                  </a:lnTo>
                  <a:lnTo>
                    <a:pt x="616" y="2"/>
                  </a:lnTo>
                  <a:lnTo>
                    <a:pt x="618" y="2"/>
                  </a:lnTo>
                  <a:lnTo>
                    <a:pt x="623" y="5"/>
                  </a:lnTo>
                  <a:lnTo>
                    <a:pt x="623" y="7"/>
                  </a:lnTo>
                  <a:lnTo>
                    <a:pt x="623" y="12"/>
                  </a:lnTo>
                  <a:lnTo>
                    <a:pt x="621" y="19"/>
                  </a:lnTo>
                  <a:lnTo>
                    <a:pt x="620" y="34"/>
                  </a:lnTo>
                  <a:lnTo>
                    <a:pt x="625" y="34"/>
                  </a:lnTo>
                  <a:lnTo>
                    <a:pt x="632" y="32"/>
                  </a:lnTo>
                  <a:lnTo>
                    <a:pt x="632" y="27"/>
                  </a:lnTo>
                  <a:lnTo>
                    <a:pt x="635" y="21"/>
                  </a:lnTo>
                  <a:lnTo>
                    <a:pt x="640" y="22"/>
                  </a:lnTo>
                  <a:lnTo>
                    <a:pt x="642" y="21"/>
                  </a:lnTo>
                  <a:lnTo>
                    <a:pt x="642" y="17"/>
                  </a:lnTo>
                  <a:lnTo>
                    <a:pt x="642" y="14"/>
                  </a:lnTo>
                  <a:lnTo>
                    <a:pt x="645" y="15"/>
                  </a:lnTo>
                  <a:lnTo>
                    <a:pt x="647" y="22"/>
                  </a:lnTo>
                  <a:lnTo>
                    <a:pt x="649" y="22"/>
                  </a:lnTo>
                  <a:lnTo>
                    <a:pt x="650" y="21"/>
                  </a:lnTo>
                  <a:lnTo>
                    <a:pt x="652" y="21"/>
                  </a:lnTo>
                  <a:lnTo>
                    <a:pt x="654" y="24"/>
                  </a:lnTo>
                  <a:lnTo>
                    <a:pt x="666" y="29"/>
                  </a:lnTo>
                  <a:lnTo>
                    <a:pt x="669" y="31"/>
                  </a:lnTo>
                  <a:lnTo>
                    <a:pt x="671" y="34"/>
                  </a:lnTo>
                  <a:lnTo>
                    <a:pt x="673" y="36"/>
                  </a:lnTo>
                  <a:lnTo>
                    <a:pt x="683" y="36"/>
                  </a:lnTo>
                  <a:lnTo>
                    <a:pt x="691" y="38"/>
                  </a:lnTo>
                  <a:lnTo>
                    <a:pt x="695" y="41"/>
                  </a:lnTo>
                  <a:lnTo>
                    <a:pt x="697" y="48"/>
                  </a:lnTo>
                  <a:lnTo>
                    <a:pt x="698" y="65"/>
                  </a:lnTo>
                  <a:lnTo>
                    <a:pt x="697" y="70"/>
                  </a:lnTo>
                  <a:lnTo>
                    <a:pt x="679" y="90"/>
                  </a:lnTo>
                  <a:lnTo>
                    <a:pt x="676" y="96"/>
                  </a:lnTo>
                  <a:lnTo>
                    <a:pt x="673" y="102"/>
                  </a:lnTo>
                  <a:lnTo>
                    <a:pt x="669" y="114"/>
                  </a:lnTo>
                  <a:lnTo>
                    <a:pt x="667" y="119"/>
                  </a:lnTo>
                  <a:lnTo>
                    <a:pt x="661" y="125"/>
                  </a:lnTo>
                  <a:lnTo>
                    <a:pt x="659" y="125"/>
                  </a:lnTo>
                  <a:lnTo>
                    <a:pt x="652" y="123"/>
                  </a:lnTo>
                  <a:lnTo>
                    <a:pt x="650" y="123"/>
                  </a:lnTo>
                  <a:lnTo>
                    <a:pt x="644" y="130"/>
                  </a:lnTo>
                  <a:lnTo>
                    <a:pt x="642" y="133"/>
                  </a:lnTo>
                  <a:lnTo>
                    <a:pt x="638" y="138"/>
                  </a:lnTo>
                  <a:lnTo>
                    <a:pt x="635" y="140"/>
                  </a:lnTo>
                  <a:lnTo>
                    <a:pt x="632" y="140"/>
                  </a:lnTo>
                  <a:lnTo>
                    <a:pt x="616" y="136"/>
                  </a:lnTo>
                  <a:lnTo>
                    <a:pt x="613" y="133"/>
                  </a:lnTo>
                  <a:lnTo>
                    <a:pt x="611" y="126"/>
                  </a:lnTo>
                  <a:lnTo>
                    <a:pt x="614" y="118"/>
                  </a:lnTo>
                  <a:lnTo>
                    <a:pt x="597" y="121"/>
                  </a:lnTo>
                  <a:lnTo>
                    <a:pt x="577" y="119"/>
                  </a:lnTo>
                  <a:lnTo>
                    <a:pt x="575" y="118"/>
                  </a:lnTo>
                  <a:lnTo>
                    <a:pt x="575" y="114"/>
                  </a:lnTo>
                  <a:lnTo>
                    <a:pt x="568" y="113"/>
                  </a:lnTo>
                  <a:lnTo>
                    <a:pt x="563" y="109"/>
                  </a:lnTo>
                  <a:lnTo>
                    <a:pt x="558" y="106"/>
                  </a:lnTo>
                  <a:lnTo>
                    <a:pt x="553" y="99"/>
                  </a:lnTo>
                  <a:lnTo>
                    <a:pt x="555" y="96"/>
                  </a:lnTo>
                  <a:lnTo>
                    <a:pt x="556" y="94"/>
                  </a:lnTo>
                  <a:lnTo>
                    <a:pt x="560" y="94"/>
                  </a:lnTo>
                  <a:lnTo>
                    <a:pt x="563" y="94"/>
                  </a:lnTo>
                  <a:lnTo>
                    <a:pt x="570" y="94"/>
                  </a:lnTo>
                  <a:lnTo>
                    <a:pt x="570" y="89"/>
                  </a:lnTo>
                  <a:lnTo>
                    <a:pt x="573" y="87"/>
                  </a:lnTo>
                  <a:lnTo>
                    <a:pt x="575" y="82"/>
                  </a:lnTo>
                  <a:lnTo>
                    <a:pt x="568" y="80"/>
                  </a:lnTo>
                  <a:lnTo>
                    <a:pt x="561" y="79"/>
                  </a:lnTo>
                  <a:lnTo>
                    <a:pt x="558" y="82"/>
                  </a:lnTo>
                  <a:lnTo>
                    <a:pt x="553" y="84"/>
                  </a:lnTo>
                  <a:lnTo>
                    <a:pt x="548" y="85"/>
                  </a:lnTo>
                  <a:lnTo>
                    <a:pt x="539" y="84"/>
                  </a:lnTo>
                  <a:lnTo>
                    <a:pt x="536" y="80"/>
                  </a:lnTo>
                  <a:lnTo>
                    <a:pt x="529" y="73"/>
                  </a:lnTo>
                  <a:lnTo>
                    <a:pt x="527" y="70"/>
                  </a:lnTo>
                  <a:lnTo>
                    <a:pt x="527" y="67"/>
                  </a:lnTo>
                  <a:lnTo>
                    <a:pt x="527" y="63"/>
                  </a:lnTo>
                  <a:lnTo>
                    <a:pt x="532" y="58"/>
                  </a:lnTo>
                  <a:lnTo>
                    <a:pt x="536" y="55"/>
                  </a:lnTo>
                  <a:lnTo>
                    <a:pt x="537" y="51"/>
                  </a:lnTo>
                  <a:lnTo>
                    <a:pt x="529" y="48"/>
                  </a:lnTo>
                  <a:lnTo>
                    <a:pt x="524" y="44"/>
                  </a:lnTo>
                  <a:lnTo>
                    <a:pt x="520" y="39"/>
                  </a:lnTo>
                  <a:lnTo>
                    <a:pt x="524" y="36"/>
                  </a:lnTo>
                  <a:lnTo>
                    <a:pt x="536" y="32"/>
                  </a:lnTo>
                  <a:lnTo>
                    <a:pt x="539" y="36"/>
                  </a:lnTo>
                  <a:lnTo>
                    <a:pt x="543" y="39"/>
                  </a:lnTo>
                  <a:lnTo>
                    <a:pt x="548" y="43"/>
                  </a:lnTo>
                  <a:lnTo>
                    <a:pt x="551" y="36"/>
                  </a:lnTo>
                  <a:lnTo>
                    <a:pt x="548" y="34"/>
                  </a:lnTo>
                  <a:lnTo>
                    <a:pt x="544" y="26"/>
                  </a:lnTo>
                  <a:lnTo>
                    <a:pt x="544" y="21"/>
                  </a:lnTo>
                  <a:lnTo>
                    <a:pt x="544" y="17"/>
                  </a:lnTo>
                  <a:lnTo>
                    <a:pt x="546" y="17"/>
                  </a:lnTo>
                  <a:lnTo>
                    <a:pt x="548" y="19"/>
                  </a:lnTo>
                  <a:lnTo>
                    <a:pt x="551" y="27"/>
                  </a:lnTo>
                  <a:lnTo>
                    <a:pt x="555" y="29"/>
                  </a:lnTo>
                  <a:lnTo>
                    <a:pt x="556" y="22"/>
                  </a:lnTo>
                  <a:lnTo>
                    <a:pt x="556" y="19"/>
                  </a:lnTo>
                  <a:lnTo>
                    <a:pt x="556" y="15"/>
                  </a:lnTo>
                  <a:lnTo>
                    <a:pt x="555" y="10"/>
                  </a:lnTo>
                  <a:lnTo>
                    <a:pt x="553" y="2"/>
                  </a:lnTo>
                  <a:lnTo>
                    <a:pt x="555" y="0"/>
                  </a:lnTo>
                  <a:lnTo>
                    <a:pt x="556" y="2"/>
                  </a:lnTo>
                  <a:lnTo>
                    <a:pt x="561" y="7"/>
                  </a:lnTo>
                  <a:lnTo>
                    <a:pt x="567" y="10"/>
                  </a:lnTo>
                  <a:lnTo>
                    <a:pt x="568" y="14"/>
                  </a:lnTo>
                  <a:lnTo>
                    <a:pt x="573" y="21"/>
                  </a:lnTo>
                  <a:lnTo>
                    <a:pt x="577" y="27"/>
                  </a:lnTo>
                  <a:lnTo>
                    <a:pt x="577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17" name="Freeform 209"/>
            <p:cNvSpPr>
              <a:spLocks/>
            </p:cNvSpPr>
            <p:nvPr/>
          </p:nvSpPr>
          <p:spPr bwMode="auto">
            <a:xfrm>
              <a:off x="3960" y="1958"/>
              <a:ext cx="109" cy="53"/>
            </a:xfrm>
            <a:custGeom>
              <a:avLst/>
              <a:gdLst>
                <a:gd name="T0" fmla="*/ 108 w 109"/>
                <a:gd name="T1" fmla="*/ 19 h 53"/>
                <a:gd name="T2" fmla="*/ 104 w 109"/>
                <a:gd name="T3" fmla="*/ 26 h 53"/>
                <a:gd name="T4" fmla="*/ 101 w 109"/>
                <a:gd name="T5" fmla="*/ 34 h 53"/>
                <a:gd name="T6" fmla="*/ 92 w 109"/>
                <a:gd name="T7" fmla="*/ 36 h 53"/>
                <a:gd name="T8" fmla="*/ 90 w 109"/>
                <a:gd name="T9" fmla="*/ 34 h 53"/>
                <a:gd name="T10" fmla="*/ 89 w 109"/>
                <a:gd name="T11" fmla="*/ 31 h 53"/>
                <a:gd name="T12" fmla="*/ 84 w 109"/>
                <a:gd name="T13" fmla="*/ 32 h 53"/>
                <a:gd name="T14" fmla="*/ 77 w 109"/>
                <a:gd name="T15" fmla="*/ 31 h 53"/>
                <a:gd name="T16" fmla="*/ 68 w 109"/>
                <a:gd name="T17" fmla="*/ 32 h 53"/>
                <a:gd name="T18" fmla="*/ 60 w 109"/>
                <a:gd name="T19" fmla="*/ 43 h 53"/>
                <a:gd name="T20" fmla="*/ 55 w 109"/>
                <a:gd name="T21" fmla="*/ 41 h 53"/>
                <a:gd name="T22" fmla="*/ 49 w 109"/>
                <a:gd name="T23" fmla="*/ 41 h 53"/>
                <a:gd name="T24" fmla="*/ 39 w 109"/>
                <a:gd name="T25" fmla="*/ 44 h 53"/>
                <a:gd name="T26" fmla="*/ 36 w 109"/>
                <a:gd name="T27" fmla="*/ 49 h 53"/>
                <a:gd name="T28" fmla="*/ 36 w 109"/>
                <a:gd name="T29" fmla="*/ 53 h 53"/>
                <a:gd name="T30" fmla="*/ 20 w 109"/>
                <a:gd name="T31" fmla="*/ 53 h 53"/>
                <a:gd name="T32" fmla="*/ 12 w 109"/>
                <a:gd name="T33" fmla="*/ 49 h 53"/>
                <a:gd name="T34" fmla="*/ 8 w 109"/>
                <a:gd name="T35" fmla="*/ 46 h 53"/>
                <a:gd name="T36" fmla="*/ 3 w 109"/>
                <a:gd name="T37" fmla="*/ 46 h 53"/>
                <a:gd name="T38" fmla="*/ 0 w 109"/>
                <a:gd name="T39" fmla="*/ 36 h 53"/>
                <a:gd name="T40" fmla="*/ 1 w 109"/>
                <a:gd name="T41" fmla="*/ 31 h 53"/>
                <a:gd name="T42" fmla="*/ 1 w 109"/>
                <a:gd name="T43" fmla="*/ 27 h 53"/>
                <a:gd name="T44" fmla="*/ 7 w 109"/>
                <a:gd name="T45" fmla="*/ 22 h 53"/>
                <a:gd name="T46" fmla="*/ 13 w 109"/>
                <a:gd name="T47" fmla="*/ 22 h 53"/>
                <a:gd name="T48" fmla="*/ 19 w 109"/>
                <a:gd name="T49" fmla="*/ 19 h 53"/>
                <a:gd name="T50" fmla="*/ 22 w 109"/>
                <a:gd name="T51" fmla="*/ 17 h 53"/>
                <a:gd name="T52" fmla="*/ 24 w 109"/>
                <a:gd name="T53" fmla="*/ 12 h 53"/>
                <a:gd name="T54" fmla="*/ 29 w 109"/>
                <a:gd name="T55" fmla="*/ 9 h 53"/>
                <a:gd name="T56" fmla="*/ 31 w 109"/>
                <a:gd name="T57" fmla="*/ 5 h 53"/>
                <a:gd name="T58" fmla="*/ 34 w 109"/>
                <a:gd name="T59" fmla="*/ 3 h 53"/>
                <a:gd name="T60" fmla="*/ 37 w 109"/>
                <a:gd name="T61" fmla="*/ 3 h 53"/>
                <a:gd name="T62" fmla="*/ 41 w 109"/>
                <a:gd name="T63" fmla="*/ 7 h 53"/>
                <a:gd name="T64" fmla="*/ 46 w 109"/>
                <a:gd name="T65" fmla="*/ 2 h 53"/>
                <a:gd name="T66" fmla="*/ 49 w 109"/>
                <a:gd name="T67" fmla="*/ 0 h 53"/>
                <a:gd name="T68" fmla="*/ 53 w 109"/>
                <a:gd name="T69" fmla="*/ 5 h 53"/>
                <a:gd name="T70" fmla="*/ 55 w 109"/>
                <a:gd name="T71" fmla="*/ 7 h 53"/>
                <a:gd name="T72" fmla="*/ 56 w 109"/>
                <a:gd name="T73" fmla="*/ 10 h 53"/>
                <a:gd name="T74" fmla="*/ 56 w 109"/>
                <a:gd name="T75" fmla="*/ 12 h 53"/>
                <a:gd name="T76" fmla="*/ 61 w 109"/>
                <a:gd name="T77" fmla="*/ 12 h 53"/>
                <a:gd name="T78" fmla="*/ 65 w 109"/>
                <a:gd name="T79" fmla="*/ 9 h 53"/>
                <a:gd name="T80" fmla="*/ 68 w 109"/>
                <a:gd name="T81" fmla="*/ 7 h 53"/>
                <a:gd name="T82" fmla="*/ 70 w 109"/>
                <a:gd name="T83" fmla="*/ 7 h 53"/>
                <a:gd name="T84" fmla="*/ 75 w 109"/>
                <a:gd name="T85" fmla="*/ 9 h 53"/>
                <a:gd name="T86" fmla="*/ 78 w 109"/>
                <a:gd name="T87" fmla="*/ 7 h 53"/>
                <a:gd name="T88" fmla="*/ 84 w 109"/>
                <a:gd name="T89" fmla="*/ 5 h 53"/>
                <a:gd name="T90" fmla="*/ 92 w 109"/>
                <a:gd name="T91" fmla="*/ 7 h 53"/>
                <a:gd name="T92" fmla="*/ 99 w 109"/>
                <a:gd name="T93" fmla="*/ 10 h 53"/>
                <a:gd name="T94" fmla="*/ 108 w 109"/>
                <a:gd name="T95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" h="53">
                  <a:moveTo>
                    <a:pt x="109" y="15"/>
                  </a:moveTo>
                  <a:lnTo>
                    <a:pt x="108" y="17"/>
                  </a:lnTo>
                  <a:lnTo>
                    <a:pt x="108" y="19"/>
                  </a:lnTo>
                  <a:lnTo>
                    <a:pt x="106" y="19"/>
                  </a:lnTo>
                  <a:lnTo>
                    <a:pt x="106" y="20"/>
                  </a:lnTo>
                  <a:lnTo>
                    <a:pt x="104" y="26"/>
                  </a:lnTo>
                  <a:lnTo>
                    <a:pt x="104" y="27"/>
                  </a:lnTo>
                  <a:lnTo>
                    <a:pt x="101" y="31"/>
                  </a:lnTo>
                  <a:lnTo>
                    <a:pt x="101" y="34"/>
                  </a:lnTo>
                  <a:lnTo>
                    <a:pt x="101" y="36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2" y="34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9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1"/>
                  </a:lnTo>
                  <a:lnTo>
                    <a:pt x="77" y="31"/>
                  </a:lnTo>
                  <a:lnTo>
                    <a:pt x="72" y="31"/>
                  </a:lnTo>
                  <a:lnTo>
                    <a:pt x="70" y="31"/>
                  </a:lnTo>
                  <a:lnTo>
                    <a:pt x="68" y="32"/>
                  </a:lnTo>
                  <a:lnTo>
                    <a:pt x="67" y="38"/>
                  </a:lnTo>
                  <a:lnTo>
                    <a:pt x="63" y="39"/>
                  </a:lnTo>
                  <a:lnTo>
                    <a:pt x="60" y="43"/>
                  </a:lnTo>
                  <a:lnTo>
                    <a:pt x="58" y="43"/>
                  </a:lnTo>
                  <a:lnTo>
                    <a:pt x="56" y="43"/>
                  </a:lnTo>
                  <a:lnTo>
                    <a:pt x="55" y="41"/>
                  </a:lnTo>
                  <a:lnTo>
                    <a:pt x="53" y="39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9" y="43"/>
                  </a:lnTo>
                  <a:lnTo>
                    <a:pt x="46" y="44"/>
                  </a:lnTo>
                  <a:lnTo>
                    <a:pt x="39" y="44"/>
                  </a:lnTo>
                  <a:lnTo>
                    <a:pt x="37" y="46"/>
                  </a:lnTo>
                  <a:lnTo>
                    <a:pt x="36" y="48"/>
                  </a:lnTo>
                  <a:lnTo>
                    <a:pt x="36" y="49"/>
                  </a:lnTo>
                  <a:lnTo>
                    <a:pt x="36" y="51"/>
                  </a:lnTo>
                  <a:lnTo>
                    <a:pt x="36" y="51"/>
                  </a:lnTo>
                  <a:lnTo>
                    <a:pt x="36" y="53"/>
                  </a:lnTo>
                  <a:lnTo>
                    <a:pt x="31" y="53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7" y="53"/>
                  </a:lnTo>
                  <a:lnTo>
                    <a:pt x="15" y="51"/>
                  </a:lnTo>
                  <a:lnTo>
                    <a:pt x="12" y="49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1" y="41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3" y="24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3" y="22"/>
                  </a:lnTo>
                  <a:lnTo>
                    <a:pt x="17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2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9" y="3"/>
                  </a:lnTo>
                  <a:lnTo>
                    <a:pt x="39" y="5"/>
                  </a:lnTo>
                  <a:lnTo>
                    <a:pt x="41" y="7"/>
                  </a:lnTo>
                  <a:lnTo>
                    <a:pt x="44" y="5"/>
                  </a:lnTo>
                  <a:lnTo>
                    <a:pt x="46" y="3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1" y="10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2" y="7"/>
                  </a:lnTo>
                  <a:lnTo>
                    <a:pt x="73" y="7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78" y="9"/>
                  </a:lnTo>
                  <a:lnTo>
                    <a:pt x="78" y="7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5" y="5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97" y="9"/>
                  </a:lnTo>
                  <a:lnTo>
                    <a:pt x="99" y="10"/>
                  </a:lnTo>
                  <a:lnTo>
                    <a:pt x="99" y="12"/>
                  </a:lnTo>
                  <a:lnTo>
                    <a:pt x="102" y="14"/>
                  </a:lnTo>
                  <a:lnTo>
                    <a:pt x="108" y="15"/>
                  </a:lnTo>
                  <a:lnTo>
                    <a:pt x="109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18" name="Freeform 210"/>
            <p:cNvSpPr>
              <a:spLocks noEditPoints="1"/>
            </p:cNvSpPr>
            <p:nvPr/>
          </p:nvSpPr>
          <p:spPr bwMode="auto">
            <a:xfrm>
              <a:off x="3380" y="2858"/>
              <a:ext cx="58" cy="60"/>
            </a:xfrm>
            <a:custGeom>
              <a:avLst/>
              <a:gdLst>
                <a:gd name="T0" fmla="*/ 58 w 58"/>
                <a:gd name="T1" fmla="*/ 32 h 60"/>
                <a:gd name="T2" fmla="*/ 54 w 58"/>
                <a:gd name="T3" fmla="*/ 36 h 60"/>
                <a:gd name="T4" fmla="*/ 51 w 58"/>
                <a:gd name="T5" fmla="*/ 43 h 60"/>
                <a:gd name="T6" fmla="*/ 44 w 58"/>
                <a:gd name="T7" fmla="*/ 48 h 60"/>
                <a:gd name="T8" fmla="*/ 39 w 58"/>
                <a:gd name="T9" fmla="*/ 53 h 60"/>
                <a:gd name="T10" fmla="*/ 34 w 58"/>
                <a:gd name="T11" fmla="*/ 60 h 60"/>
                <a:gd name="T12" fmla="*/ 27 w 58"/>
                <a:gd name="T13" fmla="*/ 55 h 60"/>
                <a:gd name="T14" fmla="*/ 15 w 58"/>
                <a:gd name="T15" fmla="*/ 49 h 60"/>
                <a:gd name="T16" fmla="*/ 15 w 58"/>
                <a:gd name="T17" fmla="*/ 43 h 60"/>
                <a:gd name="T18" fmla="*/ 12 w 58"/>
                <a:gd name="T19" fmla="*/ 44 h 60"/>
                <a:gd name="T20" fmla="*/ 8 w 58"/>
                <a:gd name="T21" fmla="*/ 41 h 60"/>
                <a:gd name="T22" fmla="*/ 5 w 58"/>
                <a:gd name="T23" fmla="*/ 34 h 60"/>
                <a:gd name="T24" fmla="*/ 1 w 58"/>
                <a:gd name="T25" fmla="*/ 29 h 60"/>
                <a:gd name="T26" fmla="*/ 3 w 58"/>
                <a:gd name="T27" fmla="*/ 29 h 60"/>
                <a:gd name="T28" fmla="*/ 8 w 58"/>
                <a:gd name="T29" fmla="*/ 27 h 60"/>
                <a:gd name="T30" fmla="*/ 7 w 58"/>
                <a:gd name="T31" fmla="*/ 26 h 60"/>
                <a:gd name="T32" fmla="*/ 3 w 58"/>
                <a:gd name="T33" fmla="*/ 27 h 60"/>
                <a:gd name="T34" fmla="*/ 1 w 58"/>
                <a:gd name="T35" fmla="*/ 22 h 60"/>
                <a:gd name="T36" fmla="*/ 3 w 58"/>
                <a:gd name="T37" fmla="*/ 20 h 60"/>
                <a:gd name="T38" fmla="*/ 1 w 58"/>
                <a:gd name="T39" fmla="*/ 17 h 60"/>
                <a:gd name="T40" fmla="*/ 5 w 58"/>
                <a:gd name="T41" fmla="*/ 17 h 60"/>
                <a:gd name="T42" fmla="*/ 7 w 58"/>
                <a:gd name="T43" fmla="*/ 14 h 60"/>
                <a:gd name="T44" fmla="*/ 12 w 58"/>
                <a:gd name="T45" fmla="*/ 10 h 60"/>
                <a:gd name="T46" fmla="*/ 13 w 58"/>
                <a:gd name="T47" fmla="*/ 7 h 60"/>
                <a:gd name="T48" fmla="*/ 15 w 58"/>
                <a:gd name="T49" fmla="*/ 3 h 60"/>
                <a:gd name="T50" fmla="*/ 20 w 58"/>
                <a:gd name="T51" fmla="*/ 2 h 60"/>
                <a:gd name="T52" fmla="*/ 27 w 58"/>
                <a:gd name="T53" fmla="*/ 0 h 60"/>
                <a:gd name="T54" fmla="*/ 39 w 58"/>
                <a:gd name="T55" fmla="*/ 0 h 60"/>
                <a:gd name="T56" fmla="*/ 42 w 58"/>
                <a:gd name="T57" fmla="*/ 2 h 60"/>
                <a:gd name="T58" fmla="*/ 48 w 58"/>
                <a:gd name="T59" fmla="*/ 9 h 60"/>
                <a:gd name="T60" fmla="*/ 51 w 58"/>
                <a:gd name="T61" fmla="*/ 14 h 60"/>
                <a:gd name="T62" fmla="*/ 49 w 58"/>
                <a:gd name="T63" fmla="*/ 17 h 60"/>
                <a:gd name="T64" fmla="*/ 51 w 58"/>
                <a:gd name="T65" fmla="*/ 17 h 60"/>
                <a:gd name="T66" fmla="*/ 53 w 58"/>
                <a:gd name="T67" fmla="*/ 24 h 60"/>
                <a:gd name="T68" fmla="*/ 51 w 58"/>
                <a:gd name="T69" fmla="*/ 27 h 60"/>
                <a:gd name="T70" fmla="*/ 49 w 58"/>
                <a:gd name="T71" fmla="*/ 32 h 60"/>
                <a:gd name="T72" fmla="*/ 53 w 58"/>
                <a:gd name="T73" fmla="*/ 32 h 60"/>
                <a:gd name="T74" fmla="*/ 56 w 58"/>
                <a:gd name="T75" fmla="*/ 29 h 60"/>
                <a:gd name="T76" fmla="*/ 58 w 58"/>
                <a:gd name="T77" fmla="*/ 29 h 60"/>
                <a:gd name="T78" fmla="*/ 13 w 58"/>
                <a:gd name="T79" fmla="*/ 48 h 60"/>
                <a:gd name="T80" fmla="*/ 13 w 58"/>
                <a:gd name="T81" fmla="*/ 44 h 60"/>
                <a:gd name="T82" fmla="*/ 15 w 58"/>
                <a:gd name="T83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60">
                  <a:moveTo>
                    <a:pt x="58" y="29"/>
                  </a:moveTo>
                  <a:lnTo>
                    <a:pt x="58" y="29"/>
                  </a:lnTo>
                  <a:lnTo>
                    <a:pt x="58" y="32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4" y="36"/>
                  </a:lnTo>
                  <a:lnTo>
                    <a:pt x="53" y="38"/>
                  </a:lnTo>
                  <a:lnTo>
                    <a:pt x="51" y="39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2" y="49"/>
                  </a:lnTo>
                  <a:lnTo>
                    <a:pt x="41" y="51"/>
                  </a:lnTo>
                  <a:lnTo>
                    <a:pt x="39" y="53"/>
                  </a:lnTo>
                  <a:lnTo>
                    <a:pt x="37" y="56"/>
                  </a:lnTo>
                  <a:lnTo>
                    <a:pt x="36" y="58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0" y="56"/>
                  </a:lnTo>
                  <a:lnTo>
                    <a:pt x="27" y="55"/>
                  </a:lnTo>
                  <a:lnTo>
                    <a:pt x="18" y="5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7" y="46"/>
                  </a:lnTo>
                  <a:lnTo>
                    <a:pt x="15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3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2" y="2"/>
                  </a:lnTo>
                  <a:lnTo>
                    <a:pt x="44" y="3"/>
                  </a:lnTo>
                  <a:lnTo>
                    <a:pt x="46" y="7"/>
                  </a:lnTo>
                  <a:lnTo>
                    <a:pt x="48" y="9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49" y="15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51" y="17"/>
                  </a:lnTo>
                  <a:lnTo>
                    <a:pt x="53" y="19"/>
                  </a:lnTo>
                  <a:lnTo>
                    <a:pt x="53" y="22"/>
                  </a:lnTo>
                  <a:lnTo>
                    <a:pt x="53" y="24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1"/>
                  </a:lnTo>
                  <a:lnTo>
                    <a:pt x="49" y="32"/>
                  </a:lnTo>
                  <a:lnTo>
                    <a:pt x="51" y="32"/>
                  </a:lnTo>
                  <a:lnTo>
                    <a:pt x="51" y="32"/>
                  </a:lnTo>
                  <a:lnTo>
                    <a:pt x="53" y="32"/>
                  </a:lnTo>
                  <a:lnTo>
                    <a:pt x="53" y="32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58" y="29"/>
                  </a:lnTo>
                  <a:close/>
                  <a:moveTo>
                    <a:pt x="15" y="49"/>
                  </a:moveTo>
                  <a:lnTo>
                    <a:pt x="15" y="49"/>
                  </a:lnTo>
                  <a:lnTo>
                    <a:pt x="13" y="48"/>
                  </a:lnTo>
                  <a:lnTo>
                    <a:pt x="7" y="46"/>
                  </a:lnTo>
                  <a:lnTo>
                    <a:pt x="8" y="46"/>
                  </a:lnTo>
                  <a:lnTo>
                    <a:pt x="13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19" name="Freeform 211"/>
            <p:cNvSpPr>
              <a:spLocks/>
            </p:cNvSpPr>
            <p:nvPr/>
          </p:nvSpPr>
          <p:spPr bwMode="auto">
            <a:xfrm>
              <a:off x="3874" y="2115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0" name="Freeform 212"/>
            <p:cNvSpPr>
              <a:spLocks/>
            </p:cNvSpPr>
            <p:nvPr/>
          </p:nvSpPr>
          <p:spPr bwMode="auto">
            <a:xfrm>
              <a:off x="3299" y="2727"/>
              <a:ext cx="118" cy="85"/>
            </a:xfrm>
            <a:custGeom>
              <a:avLst/>
              <a:gdLst>
                <a:gd name="T0" fmla="*/ 101 w 118"/>
                <a:gd name="T1" fmla="*/ 44 h 85"/>
                <a:gd name="T2" fmla="*/ 106 w 118"/>
                <a:gd name="T3" fmla="*/ 49 h 85"/>
                <a:gd name="T4" fmla="*/ 106 w 118"/>
                <a:gd name="T5" fmla="*/ 56 h 85"/>
                <a:gd name="T6" fmla="*/ 105 w 118"/>
                <a:gd name="T7" fmla="*/ 59 h 85"/>
                <a:gd name="T8" fmla="*/ 108 w 118"/>
                <a:gd name="T9" fmla="*/ 65 h 85"/>
                <a:gd name="T10" fmla="*/ 111 w 118"/>
                <a:gd name="T11" fmla="*/ 65 h 85"/>
                <a:gd name="T12" fmla="*/ 115 w 118"/>
                <a:gd name="T13" fmla="*/ 68 h 85"/>
                <a:gd name="T14" fmla="*/ 117 w 118"/>
                <a:gd name="T15" fmla="*/ 73 h 85"/>
                <a:gd name="T16" fmla="*/ 117 w 118"/>
                <a:gd name="T17" fmla="*/ 80 h 85"/>
                <a:gd name="T18" fmla="*/ 118 w 118"/>
                <a:gd name="T19" fmla="*/ 83 h 85"/>
                <a:gd name="T20" fmla="*/ 108 w 118"/>
                <a:gd name="T21" fmla="*/ 83 h 85"/>
                <a:gd name="T22" fmla="*/ 98 w 118"/>
                <a:gd name="T23" fmla="*/ 85 h 85"/>
                <a:gd name="T24" fmla="*/ 93 w 118"/>
                <a:gd name="T25" fmla="*/ 83 h 85"/>
                <a:gd name="T26" fmla="*/ 88 w 118"/>
                <a:gd name="T27" fmla="*/ 82 h 85"/>
                <a:gd name="T28" fmla="*/ 86 w 118"/>
                <a:gd name="T29" fmla="*/ 82 h 85"/>
                <a:gd name="T30" fmla="*/ 84 w 118"/>
                <a:gd name="T31" fmla="*/ 80 h 85"/>
                <a:gd name="T32" fmla="*/ 72 w 118"/>
                <a:gd name="T33" fmla="*/ 78 h 85"/>
                <a:gd name="T34" fmla="*/ 50 w 118"/>
                <a:gd name="T35" fmla="*/ 78 h 85"/>
                <a:gd name="T36" fmla="*/ 33 w 118"/>
                <a:gd name="T37" fmla="*/ 83 h 85"/>
                <a:gd name="T38" fmla="*/ 21 w 118"/>
                <a:gd name="T39" fmla="*/ 85 h 85"/>
                <a:gd name="T40" fmla="*/ 16 w 118"/>
                <a:gd name="T41" fmla="*/ 83 h 85"/>
                <a:gd name="T42" fmla="*/ 19 w 118"/>
                <a:gd name="T43" fmla="*/ 80 h 85"/>
                <a:gd name="T44" fmla="*/ 21 w 118"/>
                <a:gd name="T45" fmla="*/ 80 h 85"/>
                <a:gd name="T46" fmla="*/ 16 w 118"/>
                <a:gd name="T47" fmla="*/ 80 h 85"/>
                <a:gd name="T48" fmla="*/ 14 w 118"/>
                <a:gd name="T49" fmla="*/ 78 h 85"/>
                <a:gd name="T50" fmla="*/ 14 w 118"/>
                <a:gd name="T51" fmla="*/ 71 h 85"/>
                <a:gd name="T52" fmla="*/ 24 w 118"/>
                <a:gd name="T53" fmla="*/ 70 h 85"/>
                <a:gd name="T54" fmla="*/ 34 w 118"/>
                <a:gd name="T55" fmla="*/ 66 h 85"/>
                <a:gd name="T56" fmla="*/ 43 w 118"/>
                <a:gd name="T57" fmla="*/ 65 h 85"/>
                <a:gd name="T58" fmla="*/ 46 w 118"/>
                <a:gd name="T59" fmla="*/ 61 h 85"/>
                <a:gd name="T60" fmla="*/ 52 w 118"/>
                <a:gd name="T61" fmla="*/ 65 h 85"/>
                <a:gd name="T62" fmla="*/ 67 w 118"/>
                <a:gd name="T63" fmla="*/ 66 h 85"/>
                <a:gd name="T64" fmla="*/ 69 w 118"/>
                <a:gd name="T65" fmla="*/ 61 h 85"/>
                <a:gd name="T66" fmla="*/ 62 w 118"/>
                <a:gd name="T67" fmla="*/ 63 h 85"/>
                <a:gd name="T68" fmla="*/ 55 w 118"/>
                <a:gd name="T69" fmla="*/ 59 h 85"/>
                <a:gd name="T70" fmla="*/ 46 w 118"/>
                <a:gd name="T71" fmla="*/ 56 h 85"/>
                <a:gd name="T72" fmla="*/ 36 w 118"/>
                <a:gd name="T73" fmla="*/ 61 h 85"/>
                <a:gd name="T74" fmla="*/ 17 w 118"/>
                <a:gd name="T75" fmla="*/ 59 h 85"/>
                <a:gd name="T76" fmla="*/ 16 w 118"/>
                <a:gd name="T77" fmla="*/ 54 h 85"/>
                <a:gd name="T78" fmla="*/ 16 w 118"/>
                <a:gd name="T79" fmla="*/ 53 h 85"/>
                <a:gd name="T80" fmla="*/ 11 w 118"/>
                <a:gd name="T81" fmla="*/ 44 h 85"/>
                <a:gd name="T82" fmla="*/ 4 w 118"/>
                <a:gd name="T83" fmla="*/ 39 h 85"/>
                <a:gd name="T84" fmla="*/ 2 w 118"/>
                <a:gd name="T85" fmla="*/ 37 h 85"/>
                <a:gd name="T86" fmla="*/ 19 w 118"/>
                <a:gd name="T87" fmla="*/ 17 h 85"/>
                <a:gd name="T88" fmla="*/ 21 w 118"/>
                <a:gd name="T89" fmla="*/ 8 h 85"/>
                <a:gd name="T90" fmla="*/ 26 w 118"/>
                <a:gd name="T91" fmla="*/ 3 h 85"/>
                <a:gd name="T92" fmla="*/ 34 w 118"/>
                <a:gd name="T93" fmla="*/ 3 h 85"/>
                <a:gd name="T94" fmla="*/ 45 w 118"/>
                <a:gd name="T95" fmla="*/ 1 h 85"/>
                <a:gd name="T96" fmla="*/ 48 w 118"/>
                <a:gd name="T97" fmla="*/ 1 h 85"/>
                <a:gd name="T98" fmla="*/ 50 w 118"/>
                <a:gd name="T99" fmla="*/ 0 h 85"/>
                <a:gd name="T100" fmla="*/ 65 w 118"/>
                <a:gd name="T101" fmla="*/ 5 h 85"/>
                <a:gd name="T102" fmla="*/ 70 w 118"/>
                <a:gd name="T103" fmla="*/ 10 h 85"/>
                <a:gd name="T104" fmla="*/ 74 w 118"/>
                <a:gd name="T105" fmla="*/ 12 h 85"/>
                <a:gd name="T106" fmla="*/ 77 w 118"/>
                <a:gd name="T107" fmla="*/ 12 h 85"/>
                <a:gd name="T108" fmla="*/ 81 w 118"/>
                <a:gd name="T109" fmla="*/ 13 h 85"/>
                <a:gd name="T110" fmla="*/ 84 w 118"/>
                <a:gd name="T111" fmla="*/ 22 h 85"/>
                <a:gd name="T112" fmla="*/ 86 w 118"/>
                <a:gd name="T113" fmla="*/ 24 h 85"/>
                <a:gd name="T114" fmla="*/ 89 w 118"/>
                <a:gd name="T115" fmla="*/ 27 h 85"/>
                <a:gd name="T116" fmla="*/ 91 w 118"/>
                <a:gd name="T117" fmla="*/ 29 h 85"/>
                <a:gd name="T118" fmla="*/ 98 w 118"/>
                <a:gd name="T119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85">
                  <a:moveTo>
                    <a:pt x="101" y="37"/>
                  </a:moveTo>
                  <a:lnTo>
                    <a:pt x="103" y="41"/>
                  </a:lnTo>
                  <a:lnTo>
                    <a:pt x="103" y="42"/>
                  </a:lnTo>
                  <a:lnTo>
                    <a:pt x="101" y="44"/>
                  </a:lnTo>
                  <a:lnTo>
                    <a:pt x="103" y="46"/>
                  </a:lnTo>
                  <a:lnTo>
                    <a:pt x="105" y="46"/>
                  </a:lnTo>
                  <a:lnTo>
                    <a:pt x="105" y="48"/>
                  </a:lnTo>
                  <a:lnTo>
                    <a:pt x="106" y="49"/>
                  </a:lnTo>
                  <a:lnTo>
                    <a:pt x="106" y="51"/>
                  </a:lnTo>
                  <a:lnTo>
                    <a:pt x="106" y="53"/>
                  </a:lnTo>
                  <a:lnTo>
                    <a:pt x="106" y="54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6" y="58"/>
                  </a:lnTo>
                  <a:lnTo>
                    <a:pt x="105" y="58"/>
                  </a:lnTo>
                  <a:lnTo>
                    <a:pt x="105" y="59"/>
                  </a:lnTo>
                  <a:lnTo>
                    <a:pt x="106" y="63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10" y="66"/>
                  </a:lnTo>
                  <a:lnTo>
                    <a:pt x="110" y="66"/>
                  </a:lnTo>
                  <a:lnTo>
                    <a:pt x="110" y="65"/>
                  </a:lnTo>
                  <a:lnTo>
                    <a:pt x="111" y="65"/>
                  </a:lnTo>
                  <a:lnTo>
                    <a:pt x="113" y="65"/>
                  </a:lnTo>
                  <a:lnTo>
                    <a:pt x="113" y="65"/>
                  </a:lnTo>
                  <a:lnTo>
                    <a:pt x="115" y="66"/>
                  </a:lnTo>
                  <a:lnTo>
                    <a:pt x="115" y="68"/>
                  </a:lnTo>
                  <a:lnTo>
                    <a:pt x="115" y="70"/>
                  </a:lnTo>
                  <a:lnTo>
                    <a:pt x="117" y="71"/>
                  </a:lnTo>
                  <a:lnTo>
                    <a:pt x="117" y="71"/>
                  </a:lnTo>
                  <a:lnTo>
                    <a:pt x="117" y="73"/>
                  </a:lnTo>
                  <a:lnTo>
                    <a:pt x="118" y="73"/>
                  </a:lnTo>
                  <a:lnTo>
                    <a:pt x="117" y="76"/>
                  </a:lnTo>
                  <a:lnTo>
                    <a:pt x="117" y="76"/>
                  </a:lnTo>
                  <a:lnTo>
                    <a:pt x="117" y="80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8" y="83"/>
                  </a:lnTo>
                  <a:lnTo>
                    <a:pt x="118" y="83"/>
                  </a:lnTo>
                  <a:lnTo>
                    <a:pt x="117" y="83"/>
                  </a:lnTo>
                  <a:lnTo>
                    <a:pt x="115" y="83"/>
                  </a:lnTo>
                  <a:lnTo>
                    <a:pt x="110" y="85"/>
                  </a:lnTo>
                  <a:lnTo>
                    <a:pt x="108" y="83"/>
                  </a:lnTo>
                  <a:lnTo>
                    <a:pt x="105" y="83"/>
                  </a:lnTo>
                  <a:lnTo>
                    <a:pt x="103" y="85"/>
                  </a:lnTo>
                  <a:lnTo>
                    <a:pt x="101" y="85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3" y="83"/>
                  </a:lnTo>
                  <a:lnTo>
                    <a:pt x="91" y="83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88" y="83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79" y="80"/>
                  </a:lnTo>
                  <a:lnTo>
                    <a:pt x="79" y="78"/>
                  </a:lnTo>
                  <a:lnTo>
                    <a:pt x="72" y="78"/>
                  </a:lnTo>
                  <a:lnTo>
                    <a:pt x="67" y="78"/>
                  </a:lnTo>
                  <a:lnTo>
                    <a:pt x="60" y="78"/>
                  </a:lnTo>
                  <a:lnTo>
                    <a:pt x="53" y="78"/>
                  </a:lnTo>
                  <a:lnTo>
                    <a:pt x="50" y="78"/>
                  </a:lnTo>
                  <a:lnTo>
                    <a:pt x="45" y="78"/>
                  </a:lnTo>
                  <a:lnTo>
                    <a:pt x="41" y="80"/>
                  </a:lnTo>
                  <a:lnTo>
                    <a:pt x="38" y="82"/>
                  </a:lnTo>
                  <a:lnTo>
                    <a:pt x="33" y="83"/>
                  </a:lnTo>
                  <a:lnTo>
                    <a:pt x="26" y="83"/>
                  </a:lnTo>
                  <a:lnTo>
                    <a:pt x="24" y="83"/>
                  </a:lnTo>
                  <a:lnTo>
                    <a:pt x="22" y="83"/>
                  </a:lnTo>
                  <a:lnTo>
                    <a:pt x="21" y="85"/>
                  </a:lnTo>
                  <a:lnTo>
                    <a:pt x="19" y="85"/>
                  </a:lnTo>
                  <a:lnTo>
                    <a:pt x="17" y="85"/>
                  </a:lnTo>
                  <a:lnTo>
                    <a:pt x="16" y="85"/>
                  </a:lnTo>
                  <a:lnTo>
                    <a:pt x="16" y="83"/>
                  </a:lnTo>
                  <a:lnTo>
                    <a:pt x="14" y="83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1" y="80"/>
                  </a:lnTo>
                  <a:lnTo>
                    <a:pt x="21" y="80"/>
                  </a:lnTo>
                  <a:lnTo>
                    <a:pt x="19" y="78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80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75"/>
                  </a:lnTo>
                  <a:lnTo>
                    <a:pt x="14" y="73"/>
                  </a:lnTo>
                  <a:lnTo>
                    <a:pt x="14" y="71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21" y="70"/>
                  </a:lnTo>
                  <a:lnTo>
                    <a:pt x="24" y="70"/>
                  </a:lnTo>
                  <a:lnTo>
                    <a:pt x="29" y="70"/>
                  </a:lnTo>
                  <a:lnTo>
                    <a:pt x="33" y="70"/>
                  </a:lnTo>
                  <a:lnTo>
                    <a:pt x="33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3" y="65"/>
                  </a:lnTo>
                  <a:lnTo>
                    <a:pt x="45" y="63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46" y="61"/>
                  </a:lnTo>
                  <a:lnTo>
                    <a:pt x="48" y="63"/>
                  </a:lnTo>
                  <a:lnTo>
                    <a:pt x="50" y="63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55" y="66"/>
                  </a:lnTo>
                  <a:lnTo>
                    <a:pt x="58" y="68"/>
                  </a:lnTo>
                  <a:lnTo>
                    <a:pt x="64" y="68"/>
                  </a:lnTo>
                  <a:lnTo>
                    <a:pt x="67" y="66"/>
                  </a:lnTo>
                  <a:lnTo>
                    <a:pt x="70" y="66"/>
                  </a:lnTo>
                  <a:lnTo>
                    <a:pt x="70" y="65"/>
                  </a:lnTo>
                  <a:lnTo>
                    <a:pt x="70" y="63"/>
                  </a:lnTo>
                  <a:lnTo>
                    <a:pt x="69" y="61"/>
                  </a:lnTo>
                  <a:lnTo>
                    <a:pt x="65" y="61"/>
                  </a:lnTo>
                  <a:lnTo>
                    <a:pt x="64" y="63"/>
                  </a:lnTo>
                  <a:lnTo>
                    <a:pt x="62" y="63"/>
                  </a:lnTo>
                  <a:lnTo>
                    <a:pt x="62" y="63"/>
                  </a:lnTo>
                  <a:lnTo>
                    <a:pt x="60" y="63"/>
                  </a:lnTo>
                  <a:lnTo>
                    <a:pt x="58" y="61"/>
                  </a:lnTo>
                  <a:lnTo>
                    <a:pt x="57" y="61"/>
                  </a:lnTo>
                  <a:lnTo>
                    <a:pt x="55" y="59"/>
                  </a:lnTo>
                  <a:lnTo>
                    <a:pt x="53" y="59"/>
                  </a:lnTo>
                  <a:lnTo>
                    <a:pt x="50" y="58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3" y="58"/>
                  </a:lnTo>
                  <a:lnTo>
                    <a:pt x="40" y="58"/>
                  </a:lnTo>
                  <a:lnTo>
                    <a:pt x="38" y="61"/>
                  </a:lnTo>
                  <a:lnTo>
                    <a:pt x="36" y="61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61"/>
                  </a:lnTo>
                  <a:lnTo>
                    <a:pt x="17" y="59"/>
                  </a:lnTo>
                  <a:lnTo>
                    <a:pt x="17" y="58"/>
                  </a:lnTo>
                  <a:lnTo>
                    <a:pt x="16" y="56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7" y="53"/>
                  </a:lnTo>
                  <a:lnTo>
                    <a:pt x="17" y="53"/>
                  </a:lnTo>
                  <a:lnTo>
                    <a:pt x="16" y="53"/>
                  </a:lnTo>
                  <a:lnTo>
                    <a:pt x="16" y="53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12" y="49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7" y="36"/>
                  </a:lnTo>
                  <a:lnTo>
                    <a:pt x="12" y="27"/>
                  </a:lnTo>
                  <a:lnTo>
                    <a:pt x="19" y="19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41" y="1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6" y="0"/>
                  </a:lnTo>
                  <a:lnTo>
                    <a:pt x="48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69" y="8"/>
                  </a:lnTo>
                  <a:lnTo>
                    <a:pt x="69" y="10"/>
                  </a:lnTo>
                  <a:lnTo>
                    <a:pt x="70" y="10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6" y="10"/>
                  </a:lnTo>
                  <a:lnTo>
                    <a:pt x="77" y="10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81" y="13"/>
                  </a:lnTo>
                  <a:lnTo>
                    <a:pt x="81" y="17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6" y="22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9" y="27"/>
                  </a:lnTo>
                  <a:lnTo>
                    <a:pt x="89" y="27"/>
                  </a:lnTo>
                  <a:lnTo>
                    <a:pt x="89" y="29"/>
                  </a:lnTo>
                  <a:lnTo>
                    <a:pt x="89" y="29"/>
                  </a:lnTo>
                  <a:lnTo>
                    <a:pt x="91" y="29"/>
                  </a:lnTo>
                  <a:lnTo>
                    <a:pt x="91" y="29"/>
                  </a:lnTo>
                  <a:lnTo>
                    <a:pt x="93" y="30"/>
                  </a:lnTo>
                  <a:lnTo>
                    <a:pt x="93" y="32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6"/>
                  </a:lnTo>
                  <a:lnTo>
                    <a:pt x="99" y="37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1" name="Freeform 213"/>
            <p:cNvSpPr>
              <a:spLocks/>
            </p:cNvSpPr>
            <p:nvPr/>
          </p:nvSpPr>
          <p:spPr bwMode="auto">
            <a:xfrm>
              <a:off x="4422" y="2819"/>
              <a:ext cx="200" cy="262"/>
            </a:xfrm>
            <a:custGeom>
              <a:avLst/>
              <a:gdLst>
                <a:gd name="T0" fmla="*/ 10 w 200"/>
                <a:gd name="T1" fmla="*/ 257 h 262"/>
                <a:gd name="T2" fmla="*/ 2 w 200"/>
                <a:gd name="T3" fmla="*/ 244 h 262"/>
                <a:gd name="T4" fmla="*/ 0 w 200"/>
                <a:gd name="T5" fmla="*/ 187 h 262"/>
                <a:gd name="T6" fmla="*/ 3 w 200"/>
                <a:gd name="T7" fmla="*/ 172 h 262"/>
                <a:gd name="T8" fmla="*/ 19 w 200"/>
                <a:gd name="T9" fmla="*/ 153 h 262"/>
                <a:gd name="T10" fmla="*/ 27 w 200"/>
                <a:gd name="T11" fmla="*/ 150 h 262"/>
                <a:gd name="T12" fmla="*/ 39 w 200"/>
                <a:gd name="T13" fmla="*/ 145 h 262"/>
                <a:gd name="T14" fmla="*/ 49 w 200"/>
                <a:gd name="T15" fmla="*/ 138 h 262"/>
                <a:gd name="T16" fmla="*/ 58 w 200"/>
                <a:gd name="T17" fmla="*/ 136 h 262"/>
                <a:gd name="T18" fmla="*/ 77 w 200"/>
                <a:gd name="T19" fmla="*/ 136 h 262"/>
                <a:gd name="T20" fmla="*/ 91 w 200"/>
                <a:gd name="T21" fmla="*/ 123 h 262"/>
                <a:gd name="T22" fmla="*/ 111 w 200"/>
                <a:gd name="T23" fmla="*/ 102 h 262"/>
                <a:gd name="T24" fmla="*/ 130 w 200"/>
                <a:gd name="T25" fmla="*/ 82 h 262"/>
                <a:gd name="T26" fmla="*/ 116 w 200"/>
                <a:gd name="T27" fmla="*/ 77 h 262"/>
                <a:gd name="T28" fmla="*/ 94 w 200"/>
                <a:gd name="T29" fmla="*/ 70 h 262"/>
                <a:gd name="T30" fmla="*/ 72 w 200"/>
                <a:gd name="T31" fmla="*/ 61 h 262"/>
                <a:gd name="T32" fmla="*/ 56 w 200"/>
                <a:gd name="T33" fmla="*/ 54 h 262"/>
                <a:gd name="T34" fmla="*/ 48 w 200"/>
                <a:gd name="T35" fmla="*/ 49 h 262"/>
                <a:gd name="T36" fmla="*/ 41 w 200"/>
                <a:gd name="T37" fmla="*/ 41 h 262"/>
                <a:gd name="T38" fmla="*/ 36 w 200"/>
                <a:gd name="T39" fmla="*/ 34 h 262"/>
                <a:gd name="T40" fmla="*/ 32 w 200"/>
                <a:gd name="T41" fmla="*/ 27 h 262"/>
                <a:gd name="T42" fmla="*/ 37 w 200"/>
                <a:gd name="T43" fmla="*/ 22 h 262"/>
                <a:gd name="T44" fmla="*/ 43 w 200"/>
                <a:gd name="T45" fmla="*/ 12 h 262"/>
                <a:gd name="T46" fmla="*/ 56 w 200"/>
                <a:gd name="T47" fmla="*/ 24 h 262"/>
                <a:gd name="T48" fmla="*/ 77 w 200"/>
                <a:gd name="T49" fmla="*/ 31 h 262"/>
                <a:gd name="T50" fmla="*/ 97 w 200"/>
                <a:gd name="T51" fmla="*/ 24 h 262"/>
                <a:gd name="T52" fmla="*/ 116 w 200"/>
                <a:gd name="T53" fmla="*/ 20 h 262"/>
                <a:gd name="T54" fmla="*/ 130 w 200"/>
                <a:gd name="T55" fmla="*/ 17 h 262"/>
                <a:gd name="T56" fmla="*/ 149 w 200"/>
                <a:gd name="T57" fmla="*/ 13 h 262"/>
                <a:gd name="T58" fmla="*/ 162 w 200"/>
                <a:gd name="T59" fmla="*/ 13 h 262"/>
                <a:gd name="T60" fmla="*/ 185 w 200"/>
                <a:gd name="T61" fmla="*/ 3 h 262"/>
                <a:gd name="T62" fmla="*/ 198 w 200"/>
                <a:gd name="T63" fmla="*/ 3 h 262"/>
                <a:gd name="T64" fmla="*/ 195 w 200"/>
                <a:gd name="T65" fmla="*/ 13 h 262"/>
                <a:gd name="T66" fmla="*/ 195 w 200"/>
                <a:gd name="T67" fmla="*/ 29 h 262"/>
                <a:gd name="T68" fmla="*/ 195 w 200"/>
                <a:gd name="T69" fmla="*/ 31 h 262"/>
                <a:gd name="T70" fmla="*/ 198 w 200"/>
                <a:gd name="T71" fmla="*/ 29 h 262"/>
                <a:gd name="T72" fmla="*/ 198 w 200"/>
                <a:gd name="T73" fmla="*/ 31 h 262"/>
                <a:gd name="T74" fmla="*/ 191 w 200"/>
                <a:gd name="T75" fmla="*/ 34 h 262"/>
                <a:gd name="T76" fmla="*/ 188 w 200"/>
                <a:gd name="T77" fmla="*/ 53 h 262"/>
                <a:gd name="T78" fmla="*/ 179 w 200"/>
                <a:gd name="T79" fmla="*/ 68 h 262"/>
                <a:gd name="T80" fmla="*/ 168 w 200"/>
                <a:gd name="T81" fmla="*/ 87 h 262"/>
                <a:gd name="T82" fmla="*/ 157 w 200"/>
                <a:gd name="T83" fmla="*/ 107 h 262"/>
                <a:gd name="T84" fmla="*/ 135 w 200"/>
                <a:gd name="T85" fmla="*/ 145 h 262"/>
                <a:gd name="T86" fmla="*/ 94 w 200"/>
                <a:gd name="T87" fmla="*/ 186 h 262"/>
                <a:gd name="T88" fmla="*/ 53 w 200"/>
                <a:gd name="T89" fmla="*/ 213 h 262"/>
                <a:gd name="T90" fmla="*/ 31 w 200"/>
                <a:gd name="T91" fmla="*/ 235 h 262"/>
                <a:gd name="T92" fmla="*/ 22 w 200"/>
                <a:gd name="T93" fmla="*/ 245 h 262"/>
                <a:gd name="T94" fmla="*/ 17 w 200"/>
                <a:gd name="T95" fmla="*/ 25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" h="262">
                  <a:moveTo>
                    <a:pt x="12" y="262"/>
                  </a:moveTo>
                  <a:lnTo>
                    <a:pt x="12" y="261"/>
                  </a:lnTo>
                  <a:lnTo>
                    <a:pt x="12" y="259"/>
                  </a:lnTo>
                  <a:lnTo>
                    <a:pt x="10" y="257"/>
                  </a:lnTo>
                  <a:lnTo>
                    <a:pt x="7" y="252"/>
                  </a:lnTo>
                  <a:lnTo>
                    <a:pt x="3" y="250"/>
                  </a:lnTo>
                  <a:lnTo>
                    <a:pt x="2" y="247"/>
                  </a:lnTo>
                  <a:lnTo>
                    <a:pt x="2" y="244"/>
                  </a:lnTo>
                  <a:lnTo>
                    <a:pt x="2" y="235"/>
                  </a:lnTo>
                  <a:lnTo>
                    <a:pt x="2" y="220"/>
                  </a:lnTo>
                  <a:lnTo>
                    <a:pt x="2" y="203"/>
                  </a:lnTo>
                  <a:lnTo>
                    <a:pt x="0" y="187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5"/>
                  </a:lnTo>
                  <a:lnTo>
                    <a:pt x="3" y="172"/>
                  </a:lnTo>
                  <a:lnTo>
                    <a:pt x="8" y="169"/>
                  </a:lnTo>
                  <a:lnTo>
                    <a:pt x="13" y="162"/>
                  </a:lnTo>
                  <a:lnTo>
                    <a:pt x="15" y="157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20" y="152"/>
                  </a:lnTo>
                  <a:lnTo>
                    <a:pt x="25" y="150"/>
                  </a:lnTo>
                  <a:lnTo>
                    <a:pt x="27" y="150"/>
                  </a:lnTo>
                  <a:lnTo>
                    <a:pt x="36" y="148"/>
                  </a:lnTo>
                  <a:lnTo>
                    <a:pt x="37" y="148"/>
                  </a:lnTo>
                  <a:lnTo>
                    <a:pt x="37" y="146"/>
                  </a:lnTo>
                  <a:lnTo>
                    <a:pt x="39" y="145"/>
                  </a:lnTo>
                  <a:lnTo>
                    <a:pt x="39" y="143"/>
                  </a:lnTo>
                  <a:lnTo>
                    <a:pt x="43" y="141"/>
                  </a:lnTo>
                  <a:lnTo>
                    <a:pt x="46" y="140"/>
                  </a:lnTo>
                  <a:lnTo>
                    <a:pt x="49" y="138"/>
                  </a:lnTo>
                  <a:lnTo>
                    <a:pt x="51" y="138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58" y="136"/>
                  </a:lnTo>
                  <a:lnTo>
                    <a:pt x="60" y="136"/>
                  </a:lnTo>
                  <a:lnTo>
                    <a:pt x="67" y="136"/>
                  </a:lnTo>
                  <a:lnTo>
                    <a:pt x="72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80" y="133"/>
                  </a:lnTo>
                  <a:lnTo>
                    <a:pt x="87" y="126"/>
                  </a:lnTo>
                  <a:lnTo>
                    <a:pt x="91" y="123"/>
                  </a:lnTo>
                  <a:lnTo>
                    <a:pt x="96" y="116"/>
                  </a:lnTo>
                  <a:lnTo>
                    <a:pt x="101" y="111"/>
                  </a:lnTo>
                  <a:lnTo>
                    <a:pt x="106" y="106"/>
                  </a:lnTo>
                  <a:lnTo>
                    <a:pt x="111" y="102"/>
                  </a:lnTo>
                  <a:lnTo>
                    <a:pt x="116" y="95"/>
                  </a:lnTo>
                  <a:lnTo>
                    <a:pt x="120" y="92"/>
                  </a:lnTo>
                  <a:lnTo>
                    <a:pt x="125" y="87"/>
                  </a:lnTo>
                  <a:lnTo>
                    <a:pt x="130" y="82"/>
                  </a:lnTo>
                  <a:lnTo>
                    <a:pt x="135" y="77"/>
                  </a:lnTo>
                  <a:lnTo>
                    <a:pt x="128" y="77"/>
                  </a:lnTo>
                  <a:lnTo>
                    <a:pt x="123" y="77"/>
                  </a:lnTo>
                  <a:lnTo>
                    <a:pt x="116" y="77"/>
                  </a:lnTo>
                  <a:lnTo>
                    <a:pt x="114" y="77"/>
                  </a:lnTo>
                  <a:lnTo>
                    <a:pt x="109" y="75"/>
                  </a:lnTo>
                  <a:lnTo>
                    <a:pt x="102" y="73"/>
                  </a:lnTo>
                  <a:lnTo>
                    <a:pt x="94" y="70"/>
                  </a:lnTo>
                  <a:lnTo>
                    <a:pt x="89" y="68"/>
                  </a:lnTo>
                  <a:lnTo>
                    <a:pt x="82" y="66"/>
                  </a:lnTo>
                  <a:lnTo>
                    <a:pt x="77" y="63"/>
                  </a:lnTo>
                  <a:lnTo>
                    <a:pt x="72" y="61"/>
                  </a:lnTo>
                  <a:lnTo>
                    <a:pt x="65" y="59"/>
                  </a:lnTo>
                  <a:lnTo>
                    <a:pt x="60" y="58"/>
                  </a:lnTo>
                  <a:lnTo>
                    <a:pt x="58" y="58"/>
                  </a:lnTo>
                  <a:lnTo>
                    <a:pt x="56" y="54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49" y="51"/>
                  </a:lnTo>
                  <a:lnTo>
                    <a:pt x="48" y="49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3" y="41"/>
                  </a:lnTo>
                  <a:lnTo>
                    <a:pt x="41" y="41"/>
                  </a:lnTo>
                  <a:lnTo>
                    <a:pt x="39" y="39"/>
                  </a:lnTo>
                  <a:lnTo>
                    <a:pt x="37" y="36"/>
                  </a:lnTo>
                  <a:lnTo>
                    <a:pt x="37" y="34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2" y="27"/>
                  </a:lnTo>
                  <a:lnTo>
                    <a:pt x="32" y="27"/>
                  </a:lnTo>
                  <a:lnTo>
                    <a:pt x="36" y="24"/>
                  </a:lnTo>
                  <a:lnTo>
                    <a:pt x="36" y="22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9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4" y="10"/>
                  </a:lnTo>
                  <a:lnTo>
                    <a:pt x="48" y="12"/>
                  </a:lnTo>
                  <a:lnTo>
                    <a:pt x="51" y="19"/>
                  </a:lnTo>
                  <a:lnTo>
                    <a:pt x="56" y="24"/>
                  </a:lnTo>
                  <a:lnTo>
                    <a:pt x="61" y="29"/>
                  </a:lnTo>
                  <a:lnTo>
                    <a:pt x="65" y="29"/>
                  </a:lnTo>
                  <a:lnTo>
                    <a:pt x="67" y="31"/>
                  </a:lnTo>
                  <a:lnTo>
                    <a:pt x="77" y="31"/>
                  </a:lnTo>
                  <a:lnTo>
                    <a:pt x="85" y="25"/>
                  </a:lnTo>
                  <a:lnTo>
                    <a:pt x="92" y="24"/>
                  </a:lnTo>
                  <a:lnTo>
                    <a:pt x="94" y="22"/>
                  </a:lnTo>
                  <a:lnTo>
                    <a:pt x="97" y="24"/>
                  </a:lnTo>
                  <a:lnTo>
                    <a:pt x="102" y="24"/>
                  </a:lnTo>
                  <a:lnTo>
                    <a:pt x="106" y="24"/>
                  </a:lnTo>
                  <a:lnTo>
                    <a:pt x="108" y="24"/>
                  </a:lnTo>
                  <a:lnTo>
                    <a:pt x="116" y="20"/>
                  </a:lnTo>
                  <a:lnTo>
                    <a:pt x="121" y="17"/>
                  </a:lnTo>
                  <a:lnTo>
                    <a:pt x="125" y="15"/>
                  </a:lnTo>
                  <a:lnTo>
                    <a:pt x="126" y="15"/>
                  </a:lnTo>
                  <a:lnTo>
                    <a:pt x="130" y="17"/>
                  </a:lnTo>
                  <a:lnTo>
                    <a:pt x="137" y="17"/>
                  </a:lnTo>
                  <a:lnTo>
                    <a:pt x="144" y="13"/>
                  </a:lnTo>
                  <a:lnTo>
                    <a:pt x="147" y="13"/>
                  </a:lnTo>
                  <a:lnTo>
                    <a:pt x="149" y="13"/>
                  </a:lnTo>
                  <a:lnTo>
                    <a:pt x="154" y="15"/>
                  </a:lnTo>
                  <a:lnTo>
                    <a:pt x="154" y="13"/>
                  </a:lnTo>
                  <a:lnTo>
                    <a:pt x="156" y="13"/>
                  </a:lnTo>
                  <a:lnTo>
                    <a:pt x="162" y="13"/>
                  </a:lnTo>
                  <a:lnTo>
                    <a:pt x="168" y="10"/>
                  </a:lnTo>
                  <a:lnTo>
                    <a:pt x="176" y="8"/>
                  </a:lnTo>
                  <a:lnTo>
                    <a:pt x="183" y="5"/>
                  </a:lnTo>
                  <a:lnTo>
                    <a:pt x="185" y="3"/>
                  </a:lnTo>
                  <a:lnTo>
                    <a:pt x="186" y="2"/>
                  </a:lnTo>
                  <a:lnTo>
                    <a:pt x="190" y="0"/>
                  </a:lnTo>
                  <a:lnTo>
                    <a:pt x="197" y="3"/>
                  </a:lnTo>
                  <a:lnTo>
                    <a:pt x="198" y="3"/>
                  </a:lnTo>
                  <a:lnTo>
                    <a:pt x="198" y="5"/>
                  </a:lnTo>
                  <a:lnTo>
                    <a:pt x="198" y="7"/>
                  </a:lnTo>
                  <a:lnTo>
                    <a:pt x="197" y="10"/>
                  </a:lnTo>
                  <a:lnTo>
                    <a:pt x="195" y="13"/>
                  </a:lnTo>
                  <a:lnTo>
                    <a:pt x="195" y="19"/>
                  </a:lnTo>
                  <a:lnTo>
                    <a:pt x="197" y="25"/>
                  </a:lnTo>
                  <a:lnTo>
                    <a:pt x="197" y="27"/>
                  </a:lnTo>
                  <a:lnTo>
                    <a:pt x="195" y="29"/>
                  </a:lnTo>
                  <a:lnTo>
                    <a:pt x="195" y="29"/>
                  </a:lnTo>
                  <a:lnTo>
                    <a:pt x="195" y="29"/>
                  </a:lnTo>
                  <a:lnTo>
                    <a:pt x="193" y="31"/>
                  </a:lnTo>
                  <a:lnTo>
                    <a:pt x="195" y="31"/>
                  </a:lnTo>
                  <a:lnTo>
                    <a:pt x="197" y="29"/>
                  </a:lnTo>
                  <a:lnTo>
                    <a:pt x="197" y="29"/>
                  </a:lnTo>
                  <a:lnTo>
                    <a:pt x="197" y="27"/>
                  </a:lnTo>
                  <a:lnTo>
                    <a:pt x="198" y="29"/>
                  </a:lnTo>
                  <a:lnTo>
                    <a:pt x="200" y="29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198" y="31"/>
                  </a:lnTo>
                  <a:lnTo>
                    <a:pt x="197" y="31"/>
                  </a:lnTo>
                  <a:lnTo>
                    <a:pt x="195" y="31"/>
                  </a:lnTo>
                  <a:lnTo>
                    <a:pt x="191" y="32"/>
                  </a:lnTo>
                  <a:lnTo>
                    <a:pt x="191" y="34"/>
                  </a:lnTo>
                  <a:lnTo>
                    <a:pt x="191" y="41"/>
                  </a:lnTo>
                  <a:lnTo>
                    <a:pt x="190" y="44"/>
                  </a:lnTo>
                  <a:lnTo>
                    <a:pt x="190" y="49"/>
                  </a:lnTo>
                  <a:lnTo>
                    <a:pt x="188" y="53"/>
                  </a:lnTo>
                  <a:lnTo>
                    <a:pt x="186" y="56"/>
                  </a:lnTo>
                  <a:lnTo>
                    <a:pt x="183" y="61"/>
                  </a:lnTo>
                  <a:lnTo>
                    <a:pt x="179" y="65"/>
                  </a:lnTo>
                  <a:lnTo>
                    <a:pt x="179" y="68"/>
                  </a:lnTo>
                  <a:lnTo>
                    <a:pt x="176" y="73"/>
                  </a:lnTo>
                  <a:lnTo>
                    <a:pt x="171" y="78"/>
                  </a:lnTo>
                  <a:lnTo>
                    <a:pt x="169" y="83"/>
                  </a:lnTo>
                  <a:lnTo>
                    <a:pt x="168" y="87"/>
                  </a:lnTo>
                  <a:lnTo>
                    <a:pt x="166" y="90"/>
                  </a:lnTo>
                  <a:lnTo>
                    <a:pt x="162" y="97"/>
                  </a:lnTo>
                  <a:lnTo>
                    <a:pt x="159" y="100"/>
                  </a:lnTo>
                  <a:lnTo>
                    <a:pt x="157" y="107"/>
                  </a:lnTo>
                  <a:lnTo>
                    <a:pt x="156" y="112"/>
                  </a:lnTo>
                  <a:lnTo>
                    <a:pt x="149" y="124"/>
                  </a:lnTo>
                  <a:lnTo>
                    <a:pt x="140" y="136"/>
                  </a:lnTo>
                  <a:lnTo>
                    <a:pt x="135" y="145"/>
                  </a:lnTo>
                  <a:lnTo>
                    <a:pt x="126" y="155"/>
                  </a:lnTo>
                  <a:lnTo>
                    <a:pt x="114" y="167"/>
                  </a:lnTo>
                  <a:lnTo>
                    <a:pt x="99" y="182"/>
                  </a:lnTo>
                  <a:lnTo>
                    <a:pt x="94" y="186"/>
                  </a:lnTo>
                  <a:lnTo>
                    <a:pt x="77" y="196"/>
                  </a:lnTo>
                  <a:lnTo>
                    <a:pt x="65" y="203"/>
                  </a:lnTo>
                  <a:lnTo>
                    <a:pt x="60" y="209"/>
                  </a:lnTo>
                  <a:lnTo>
                    <a:pt x="53" y="213"/>
                  </a:lnTo>
                  <a:lnTo>
                    <a:pt x="49" y="218"/>
                  </a:lnTo>
                  <a:lnTo>
                    <a:pt x="34" y="233"/>
                  </a:lnTo>
                  <a:lnTo>
                    <a:pt x="32" y="235"/>
                  </a:lnTo>
                  <a:lnTo>
                    <a:pt x="31" y="235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5" y="244"/>
                  </a:lnTo>
                  <a:lnTo>
                    <a:pt x="22" y="245"/>
                  </a:lnTo>
                  <a:lnTo>
                    <a:pt x="20" y="249"/>
                  </a:lnTo>
                  <a:lnTo>
                    <a:pt x="19" y="250"/>
                  </a:lnTo>
                  <a:lnTo>
                    <a:pt x="19" y="252"/>
                  </a:lnTo>
                  <a:lnTo>
                    <a:pt x="17" y="252"/>
                  </a:lnTo>
                  <a:lnTo>
                    <a:pt x="15" y="257"/>
                  </a:lnTo>
                  <a:lnTo>
                    <a:pt x="13" y="259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2" name="Freeform 214"/>
            <p:cNvSpPr>
              <a:spLocks/>
            </p:cNvSpPr>
            <p:nvPr/>
          </p:nvSpPr>
          <p:spPr bwMode="auto">
            <a:xfrm>
              <a:off x="2521" y="2935"/>
              <a:ext cx="77" cy="78"/>
            </a:xfrm>
            <a:custGeom>
              <a:avLst/>
              <a:gdLst>
                <a:gd name="T0" fmla="*/ 72 w 77"/>
                <a:gd name="T1" fmla="*/ 15 h 78"/>
                <a:gd name="T2" fmla="*/ 68 w 77"/>
                <a:gd name="T3" fmla="*/ 20 h 78"/>
                <a:gd name="T4" fmla="*/ 68 w 77"/>
                <a:gd name="T5" fmla="*/ 24 h 78"/>
                <a:gd name="T6" fmla="*/ 68 w 77"/>
                <a:gd name="T7" fmla="*/ 29 h 78"/>
                <a:gd name="T8" fmla="*/ 70 w 77"/>
                <a:gd name="T9" fmla="*/ 34 h 78"/>
                <a:gd name="T10" fmla="*/ 70 w 77"/>
                <a:gd name="T11" fmla="*/ 37 h 78"/>
                <a:gd name="T12" fmla="*/ 75 w 77"/>
                <a:gd name="T13" fmla="*/ 42 h 78"/>
                <a:gd name="T14" fmla="*/ 77 w 77"/>
                <a:gd name="T15" fmla="*/ 44 h 78"/>
                <a:gd name="T16" fmla="*/ 77 w 77"/>
                <a:gd name="T17" fmla="*/ 47 h 78"/>
                <a:gd name="T18" fmla="*/ 73 w 77"/>
                <a:gd name="T19" fmla="*/ 54 h 78"/>
                <a:gd name="T20" fmla="*/ 73 w 77"/>
                <a:gd name="T21" fmla="*/ 59 h 78"/>
                <a:gd name="T22" fmla="*/ 68 w 77"/>
                <a:gd name="T23" fmla="*/ 68 h 78"/>
                <a:gd name="T24" fmla="*/ 66 w 77"/>
                <a:gd name="T25" fmla="*/ 70 h 78"/>
                <a:gd name="T26" fmla="*/ 65 w 77"/>
                <a:gd name="T27" fmla="*/ 70 h 78"/>
                <a:gd name="T28" fmla="*/ 63 w 77"/>
                <a:gd name="T29" fmla="*/ 66 h 78"/>
                <a:gd name="T30" fmla="*/ 60 w 77"/>
                <a:gd name="T31" fmla="*/ 66 h 78"/>
                <a:gd name="T32" fmla="*/ 58 w 77"/>
                <a:gd name="T33" fmla="*/ 65 h 78"/>
                <a:gd name="T34" fmla="*/ 54 w 77"/>
                <a:gd name="T35" fmla="*/ 65 h 78"/>
                <a:gd name="T36" fmla="*/ 51 w 77"/>
                <a:gd name="T37" fmla="*/ 66 h 78"/>
                <a:gd name="T38" fmla="*/ 44 w 77"/>
                <a:gd name="T39" fmla="*/ 68 h 78"/>
                <a:gd name="T40" fmla="*/ 39 w 77"/>
                <a:gd name="T41" fmla="*/ 66 h 78"/>
                <a:gd name="T42" fmla="*/ 39 w 77"/>
                <a:gd name="T43" fmla="*/ 68 h 78"/>
                <a:gd name="T44" fmla="*/ 36 w 77"/>
                <a:gd name="T45" fmla="*/ 70 h 78"/>
                <a:gd name="T46" fmla="*/ 39 w 77"/>
                <a:gd name="T47" fmla="*/ 73 h 78"/>
                <a:gd name="T48" fmla="*/ 41 w 77"/>
                <a:gd name="T49" fmla="*/ 76 h 78"/>
                <a:gd name="T50" fmla="*/ 39 w 77"/>
                <a:gd name="T51" fmla="*/ 78 h 78"/>
                <a:gd name="T52" fmla="*/ 30 w 77"/>
                <a:gd name="T53" fmla="*/ 76 h 78"/>
                <a:gd name="T54" fmla="*/ 29 w 77"/>
                <a:gd name="T55" fmla="*/ 75 h 78"/>
                <a:gd name="T56" fmla="*/ 24 w 77"/>
                <a:gd name="T57" fmla="*/ 73 h 78"/>
                <a:gd name="T58" fmla="*/ 22 w 77"/>
                <a:gd name="T59" fmla="*/ 70 h 78"/>
                <a:gd name="T60" fmla="*/ 20 w 77"/>
                <a:gd name="T61" fmla="*/ 66 h 78"/>
                <a:gd name="T62" fmla="*/ 18 w 77"/>
                <a:gd name="T63" fmla="*/ 63 h 78"/>
                <a:gd name="T64" fmla="*/ 18 w 77"/>
                <a:gd name="T65" fmla="*/ 61 h 78"/>
                <a:gd name="T66" fmla="*/ 17 w 77"/>
                <a:gd name="T67" fmla="*/ 59 h 78"/>
                <a:gd name="T68" fmla="*/ 15 w 77"/>
                <a:gd name="T69" fmla="*/ 58 h 78"/>
                <a:gd name="T70" fmla="*/ 15 w 77"/>
                <a:gd name="T71" fmla="*/ 54 h 78"/>
                <a:gd name="T72" fmla="*/ 15 w 77"/>
                <a:gd name="T73" fmla="*/ 53 h 78"/>
                <a:gd name="T74" fmla="*/ 12 w 77"/>
                <a:gd name="T75" fmla="*/ 49 h 78"/>
                <a:gd name="T76" fmla="*/ 10 w 77"/>
                <a:gd name="T77" fmla="*/ 49 h 78"/>
                <a:gd name="T78" fmla="*/ 6 w 77"/>
                <a:gd name="T79" fmla="*/ 49 h 78"/>
                <a:gd name="T80" fmla="*/ 3 w 77"/>
                <a:gd name="T81" fmla="*/ 44 h 78"/>
                <a:gd name="T82" fmla="*/ 0 w 77"/>
                <a:gd name="T83" fmla="*/ 37 h 78"/>
                <a:gd name="T84" fmla="*/ 0 w 77"/>
                <a:gd name="T85" fmla="*/ 34 h 78"/>
                <a:gd name="T86" fmla="*/ 3 w 77"/>
                <a:gd name="T87" fmla="*/ 29 h 78"/>
                <a:gd name="T88" fmla="*/ 3 w 77"/>
                <a:gd name="T89" fmla="*/ 24 h 78"/>
                <a:gd name="T90" fmla="*/ 3 w 77"/>
                <a:gd name="T91" fmla="*/ 20 h 78"/>
                <a:gd name="T92" fmla="*/ 5 w 77"/>
                <a:gd name="T93" fmla="*/ 20 h 78"/>
                <a:gd name="T94" fmla="*/ 8 w 77"/>
                <a:gd name="T95" fmla="*/ 18 h 78"/>
                <a:gd name="T96" fmla="*/ 13 w 77"/>
                <a:gd name="T97" fmla="*/ 17 h 78"/>
                <a:gd name="T98" fmla="*/ 15 w 77"/>
                <a:gd name="T99" fmla="*/ 15 h 78"/>
                <a:gd name="T100" fmla="*/ 15 w 77"/>
                <a:gd name="T101" fmla="*/ 13 h 78"/>
                <a:gd name="T102" fmla="*/ 13 w 77"/>
                <a:gd name="T103" fmla="*/ 12 h 78"/>
                <a:gd name="T104" fmla="*/ 15 w 77"/>
                <a:gd name="T105" fmla="*/ 10 h 78"/>
                <a:gd name="T106" fmla="*/ 17 w 77"/>
                <a:gd name="T107" fmla="*/ 7 h 78"/>
                <a:gd name="T108" fmla="*/ 18 w 77"/>
                <a:gd name="T109" fmla="*/ 0 h 78"/>
                <a:gd name="T110" fmla="*/ 34 w 77"/>
                <a:gd name="T111" fmla="*/ 1 h 78"/>
                <a:gd name="T112" fmla="*/ 41 w 77"/>
                <a:gd name="T113" fmla="*/ 3 h 78"/>
                <a:gd name="T114" fmla="*/ 46 w 77"/>
                <a:gd name="T115" fmla="*/ 0 h 78"/>
                <a:gd name="T116" fmla="*/ 61 w 77"/>
                <a:gd name="T117" fmla="*/ 0 h 78"/>
                <a:gd name="T118" fmla="*/ 77 w 77"/>
                <a:gd name="T119" fmla="*/ 3 h 78"/>
                <a:gd name="T120" fmla="*/ 75 w 77"/>
                <a:gd name="T121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" h="78">
                  <a:moveTo>
                    <a:pt x="75" y="12"/>
                  </a:moveTo>
                  <a:lnTo>
                    <a:pt x="73" y="13"/>
                  </a:lnTo>
                  <a:lnTo>
                    <a:pt x="72" y="15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0"/>
                  </a:lnTo>
                  <a:lnTo>
                    <a:pt x="68" y="2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70" y="27"/>
                  </a:lnTo>
                  <a:lnTo>
                    <a:pt x="68" y="29"/>
                  </a:lnTo>
                  <a:lnTo>
                    <a:pt x="68" y="29"/>
                  </a:lnTo>
                  <a:lnTo>
                    <a:pt x="70" y="30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3" y="39"/>
                  </a:lnTo>
                  <a:lnTo>
                    <a:pt x="73" y="41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7" y="49"/>
                  </a:lnTo>
                  <a:lnTo>
                    <a:pt x="73" y="53"/>
                  </a:lnTo>
                  <a:lnTo>
                    <a:pt x="73" y="54"/>
                  </a:lnTo>
                  <a:lnTo>
                    <a:pt x="73" y="56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72" y="63"/>
                  </a:lnTo>
                  <a:lnTo>
                    <a:pt x="70" y="66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5" y="70"/>
                  </a:lnTo>
                  <a:lnTo>
                    <a:pt x="65" y="70"/>
                  </a:lnTo>
                  <a:lnTo>
                    <a:pt x="65" y="70"/>
                  </a:lnTo>
                  <a:lnTo>
                    <a:pt x="63" y="68"/>
                  </a:lnTo>
                  <a:lnTo>
                    <a:pt x="63" y="68"/>
                  </a:lnTo>
                  <a:lnTo>
                    <a:pt x="63" y="66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60" y="66"/>
                  </a:lnTo>
                  <a:lnTo>
                    <a:pt x="60" y="65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6" y="66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51" y="68"/>
                  </a:lnTo>
                  <a:lnTo>
                    <a:pt x="46" y="68"/>
                  </a:lnTo>
                  <a:lnTo>
                    <a:pt x="44" y="68"/>
                  </a:lnTo>
                  <a:lnTo>
                    <a:pt x="41" y="66"/>
                  </a:lnTo>
                  <a:lnTo>
                    <a:pt x="41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6"/>
                  </a:lnTo>
                  <a:lnTo>
                    <a:pt x="39" y="68"/>
                  </a:lnTo>
                  <a:lnTo>
                    <a:pt x="37" y="68"/>
                  </a:lnTo>
                  <a:lnTo>
                    <a:pt x="37" y="70"/>
                  </a:lnTo>
                  <a:lnTo>
                    <a:pt x="36" y="70"/>
                  </a:lnTo>
                  <a:lnTo>
                    <a:pt x="36" y="71"/>
                  </a:lnTo>
                  <a:lnTo>
                    <a:pt x="37" y="71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41" y="75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78"/>
                  </a:lnTo>
                  <a:lnTo>
                    <a:pt x="34" y="78"/>
                  </a:lnTo>
                  <a:lnTo>
                    <a:pt x="32" y="76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29" y="76"/>
                  </a:lnTo>
                  <a:lnTo>
                    <a:pt x="29" y="75"/>
                  </a:lnTo>
                  <a:lnTo>
                    <a:pt x="27" y="75"/>
                  </a:lnTo>
                  <a:lnTo>
                    <a:pt x="25" y="75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0" y="6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8" y="6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5" y="1"/>
                  </a:lnTo>
                  <a:lnTo>
                    <a:pt x="77" y="3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3" name="Freeform 215"/>
            <p:cNvSpPr>
              <a:spLocks/>
            </p:cNvSpPr>
            <p:nvPr/>
          </p:nvSpPr>
          <p:spPr bwMode="auto">
            <a:xfrm>
              <a:off x="4100" y="2814"/>
              <a:ext cx="214" cy="168"/>
            </a:xfrm>
            <a:custGeom>
              <a:avLst/>
              <a:gdLst>
                <a:gd name="T0" fmla="*/ 187 w 214"/>
                <a:gd name="T1" fmla="*/ 54 h 168"/>
                <a:gd name="T2" fmla="*/ 190 w 214"/>
                <a:gd name="T3" fmla="*/ 54 h 168"/>
                <a:gd name="T4" fmla="*/ 190 w 214"/>
                <a:gd name="T5" fmla="*/ 70 h 168"/>
                <a:gd name="T6" fmla="*/ 181 w 214"/>
                <a:gd name="T7" fmla="*/ 73 h 168"/>
                <a:gd name="T8" fmla="*/ 171 w 214"/>
                <a:gd name="T9" fmla="*/ 82 h 168"/>
                <a:gd name="T10" fmla="*/ 176 w 214"/>
                <a:gd name="T11" fmla="*/ 87 h 168"/>
                <a:gd name="T12" fmla="*/ 188 w 214"/>
                <a:gd name="T13" fmla="*/ 93 h 168"/>
                <a:gd name="T14" fmla="*/ 200 w 214"/>
                <a:gd name="T15" fmla="*/ 105 h 168"/>
                <a:gd name="T16" fmla="*/ 207 w 214"/>
                <a:gd name="T17" fmla="*/ 119 h 168"/>
                <a:gd name="T18" fmla="*/ 214 w 214"/>
                <a:gd name="T19" fmla="*/ 129 h 168"/>
                <a:gd name="T20" fmla="*/ 188 w 214"/>
                <a:gd name="T21" fmla="*/ 155 h 168"/>
                <a:gd name="T22" fmla="*/ 173 w 214"/>
                <a:gd name="T23" fmla="*/ 163 h 168"/>
                <a:gd name="T24" fmla="*/ 158 w 214"/>
                <a:gd name="T25" fmla="*/ 163 h 168"/>
                <a:gd name="T26" fmla="*/ 151 w 214"/>
                <a:gd name="T27" fmla="*/ 167 h 168"/>
                <a:gd name="T28" fmla="*/ 142 w 214"/>
                <a:gd name="T29" fmla="*/ 165 h 168"/>
                <a:gd name="T30" fmla="*/ 130 w 214"/>
                <a:gd name="T31" fmla="*/ 165 h 168"/>
                <a:gd name="T32" fmla="*/ 125 w 214"/>
                <a:gd name="T33" fmla="*/ 165 h 168"/>
                <a:gd name="T34" fmla="*/ 122 w 214"/>
                <a:gd name="T35" fmla="*/ 162 h 168"/>
                <a:gd name="T36" fmla="*/ 108 w 214"/>
                <a:gd name="T37" fmla="*/ 150 h 168"/>
                <a:gd name="T38" fmla="*/ 96 w 214"/>
                <a:gd name="T39" fmla="*/ 151 h 168"/>
                <a:gd name="T40" fmla="*/ 82 w 214"/>
                <a:gd name="T41" fmla="*/ 153 h 168"/>
                <a:gd name="T42" fmla="*/ 74 w 214"/>
                <a:gd name="T43" fmla="*/ 150 h 168"/>
                <a:gd name="T44" fmla="*/ 69 w 214"/>
                <a:gd name="T45" fmla="*/ 143 h 168"/>
                <a:gd name="T46" fmla="*/ 60 w 214"/>
                <a:gd name="T47" fmla="*/ 134 h 168"/>
                <a:gd name="T48" fmla="*/ 57 w 214"/>
                <a:gd name="T49" fmla="*/ 124 h 168"/>
                <a:gd name="T50" fmla="*/ 43 w 214"/>
                <a:gd name="T51" fmla="*/ 117 h 168"/>
                <a:gd name="T52" fmla="*/ 41 w 214"/>
                <a:gd name="T53" fmla="*/ 107 h 168"/>
                <a:gd name="T54" fmla="*/ 24 w 214"/>
                <a:gd name="T55" fmla="*/ 95 h 168"/>
                <a:gd name="T56" fmla="*/ 19 w 214"/>
                <a:gd name="T57" fmla="*/ 85 h 168"/>
                <a:gd name="T58" fmla="*/ 2 w 214"/>
                <a:gd name="T59" fmla="*/ 76 h 168"/>
                <a:gd name="T60" fmla="*/ 0 w 214"/>
                <a:gd name="T61" fmla="*/ 70 h 168"/>
                <a:gd name="T62" fmla="*/ 7 w 214"/>
                <a:gd name="T63" fmla="*/ 63 h 168"/>
                <a:gd name="T64" fmla="*/ 10 w 214"/>
                <a:gd name="T65" fmla="*/ 54 h 168"/>
                <a:gd name="T66" fmla="*/ 15 w 214"/>
                <a:gd name="T67" fmla="*/ 44 h 168"/>
                <a:gd name="T68" fmla="*/ 17 w 214"/>
                <a:gd name="T69" fmla="*/ 37 h 168"/>
                <a:gd name="T70" fmla="*/ 33 w 214"/>
                <a:gd name="T71" fmla="*/ 39 h 168"/>
                <a:gd name="T72" fmla="*/ 38 w 214"/>
                <a:gd name="T73" fmla="*/ 44 h 168"/>
                <a:gd name="T74" fmla="*/ 70 w 214"/>
                <a:gd name="T75" fmla="*/ 51 h 168"/>
                <a:gd name="T76" fmla="*/ 89 w 214"/>
                <a:gd name="T77" fmla="*/ 56 h 168"/>
                <a:gd name="T78" fmla="*/ 96 w 214"/>
                <a:gd name="T79" fmla="*/ 49 h 168"/>
                <a:gd name="T80" fmla="*/ 104 w 214"/>
                <a:gd name="T81" fmla="*/ 42 h 168"/>
                <a:gd name="T82" fmla="*/ 127 w 214"/>
                <a:gd name="T83" fmla="*/ 49 h 168"/>
                <a:gd name="T84" fmla="*/ 130 w 214"/>
                <a:gd name="T85" fmla="*/ 47 h 168"/>
                <a:gd name="T86" fmla="*/ 147 w 214"/>
                <a:gd name="T87" fmla="*/ 34 h 168"/>
                <a:gd name="T88" fmla="*/ 158 w 214"/>
                <a:gd name="T89" fmla="*/ 20 h 168"/>
                <a:gd name="T90" fmla="*/ 158 w 214"/>
                <a:gd name="T91" fmla="*/ 10 h 168"/>
                <a:gd name="T92" fmla="*/ 164 w 214"/>
                <a:gd name="T93" fmla="*/ 3 h 168"/>
                <a:gd name="T94" fmla="*/ 164 w 214"/>
                <a:gd name="T95" fmla="*/ 1 h 168"/>
                <a:gd name="T96" fmla="*/ 173 w 214"/>
                <a:gd name="T97" fmla="*/ 1 h 168"/>
                <a:gd name="T98" fmla="*/ 171 w 214"/>
                <a:gd name="T99" fmla="*/ 12 h 168"/>
                <a:gd name="T100" fmla="*/ 173 w 214"/>
                <a:gd name="T101" fmla="*/ 27 h 168"/>
                <a:gd name="T102" fmla="*/ 176 w 214"/>
                <a:gd name="T103" fmla="*/ 30 h 168"/>
                <a:gd name="T104" fmla="*/ 188 w 214"/>
                <a:gd name="T105" fmla="*/ 42 h 168"/>
                <a:gd name="T106" fmla="*/ 188 w 214"/>
                <a:gd name="T107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168">
                  <a:moveTo>
                    <a:pt x="188" y="47"/>
                  </a:moveTo>
                  <a:lnTo>
                    <a:pt x="187" y="49"/>
                  </a:lnTo>
                  <a:lnTo>
                    <a:pt x="187" y="51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90" y="54"/>
                  </a:lnTo>
                  <a:lnTo>
                    <a:pt x="190" y="54"/>
                  </a:lnTo>
                  <a:lnTo>
                    <a:pt x="190" y="54"/>
                  </a:lnTo>
                  <a:lnTo>
                    <a:pt x="190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8"/>
                  </a:lnTo>
                  <a:lnTo>
                    <a:pt x="190" y="70"/>
                  </a:lnTo>
                  <a:lnTo>
                    <a:pt x="190" y="71"/>
                  </a:lnTo>
                  <a:lnTo>
                    <a:pt x="190" y="71"/>
                  </a:lnTo>
                  <a:lnTo>
                    <a:pt x="188" y="73"/>
                  </a:lnTo>
                  <a:lnTo>
                    <a:pt x="188" y="73"/>
                  </a:lnTo>
                  <a:lnTo>
                    <a:pt x="185" y="73"/>
                  </a:lnTo>
                  <a:lnTo>
                    <a:pt x="181" y="73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5" y="73"/>
                  </a:lnTo>
                  <a:lnTo>
                    <a:pt x="175" y="75"/>
                  </a:lnTo>
                  <a:lnTo>
                    <a:pt x="173" y="78"/>
                  </a:lnTo>
                  <a:lnTo>
                    <a:pt x="171" y="82"/>
                  </a:lnTo>
                  <a:lnTo>
                    <a:pt x="170" y="83"/>
                  </a:lnTo>
                  <a:lnTo>
                    <a:pt x="170" y="83"/>
                  </a:lnTo>
                  <a:lnTo>
                    <a:pt x="170" y="85"/>
                  </a:lnTo>
                  <a:lnTo>
                    <a:pt x="171" y="85"/>
                  </a:lnTo>
                  <a:lnTo>
                    <a:pt x="175" y="87"/>
                  </a:lnTo>
                  <a:lnTo>
                    <a:pt x="176" y="87"/>
                  </a:lnTo>
                  <a:lnTo>
                    <a:pt x="180" y="88"/>
                  </a:lnTo>
                  <a:lnTo>
                    <a:pt x="181" y="88"/>
                  </a:lnTo>
                  <a:lnTo>
                    <a:pt x="183" y="88"/>
                  </a:lnTo>
                  <a:lnTo>
                    <a:pt x="187" y="92"/>
                  </a:lnTo>
                  <a:lnTo>
                    <a:pt x="188" y="93"/>
                  </a:lnTo>
                  <a:lnTo>
                    <a:pt x="188" y="93"/>
                  </a:lnTo>
                  <a:lnTo>
                    <a:pt x="190" y="95"/>
                  </a:lnTo>
                  <a:lnTo>
                    <a:pt x="190" y="97"/>
                  </a:lnTo>
                  <a:lnTo>
                    <a:pt x="193" y="100"/>
                  </a:lnTo>
                  <a:lnTo>
                    <a:pt x="193" y="102"/>
                  </a:lnTo>
                  <a:lnTo>
                    <a:pt x="199" y="104"/>
                  </a:lnTo>
                  <a:lnTo>
                    <a:pt x="200" y="105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9"/>
                  </a:lnTo>
                  <a:lnTo>
                    <a:pt x="205" y="114"/>
                  </a:lnTo>
                  <a:lnTo>
                    <a:pt x="205" y="117"/>
                  </a:lnTo>
                  <a:lnTo>
                    <a:pt x="207" y="119"/>
                  </a:lnTo>
                  <a:lnTo>
                    <a:pt x="207" y="122"/>
                  </a:lnTo>
                  <a:lnTo>
                    <a:pt x="209" y="124"/>
                  </a:lnTo>
                  <a:lnTo>
                    <a:pt x="209" y="126"/>
                  </a:lnTo>
                  <a:lnTo>
                    <a:pt x="211" y="129"/>
                  </a:lnTo>
                  <a:lnTo>
                    <a:pt x="212" y="129"/>
                  </a:lnTo>
                  <a:lnTo>
                    <a:pt x="214" y="129"/>
                  </a:lnTo>
                  <a:lnTo>
                    <a:pt x="209" y="134"/>
                  </a:lnTo>
                  <a:lnTo>
                    <a:pt x="205" y="138"/>
                  </a:lnTo>
                  <a:lnTo>
                    <a:pt x="200" y="141"/>
                  </a:lnTo>
                  <a:lnTo>
                    <a:pt x="197" y="146"/>
                  </a:lnTo>
                  <a:lnTo>
                    <a:pt x="192" y="151"/>
                  </a:lnTo>
                  <a:lnTo>
                    <a:pt x="188" y="155"/>
                  </a:lnTo>
                  <a:lnTo>
                    <a:pt x="183" y="158"/>
                  </a:lnTo>
                  <a:lnTo>
                    <a:pt x="180" y="162"/>
                  </a:lnTo>
                  <a:lnTo>
                    <a:pt x="180" y="163"/>
                  </a:lnTo>
                  <a:lnTo>
                    <a:pt x="180" y="163"/>
                  </a:lnTo>
                  <a:lnTo>
                    <a:pt x="176" y="163"/>
                  </a:lnTo>
                  <a:lnTo>
                    <a:pt x="173" y="163"/>
                  </a:lnTo>
                  <a:lnTo>
                    <a:pt x="170" y="162"/>
                  </a:lnTo>
                  <a:lnTo>
                    <a:pt x="166" y="162"/>
                  </a:lnTo>
                  <a:lnTo>
                    <a:pt x="164" y="163"/>
                  </a:lnTo>
                  <a:lnTo>
                    <a:pt x="163" y="163"/>
                  </a:lnTo>
                  <a:lnTo>
                    <a:pt x="161" y="163"/>
                  </a:lnTo>
                  <a:lnTo>
                    <a:pt x="158" y="163"/>
                  </a:lnTo>
                  <a:lnTo>
                    <a:pt x="156" y="165"/>
                  </a:lnTo>
                  <a:lnTo>
                    <a:pt x="154" y="167"/>
                  </a:lnTo>
                  <a:lnTo>
                    <a:pt x="154" y="167"/>
                  </a:lnTo>
                  <a:lnTo>
                    <a:pt x="152" y="168"/>
                  </a:lnTo>
                  <a:lnTo>
                    <a:pt x="152" y="167"/>
                  </a:lnTo>
                  <a:lnTo>
                    <a:pt x="151" y="167"/>
                  </a:lnTo>
                  <a:lnTo>
                    <a:pt x="149" y="167"/>
                  </a:lnTo>
                  <a:lnTo>
                    <a:pt x="149" y="163"/>
                  </a:lnTo>
                  <a:lnTo>
                    <a:pt x="147" y="163"/>
                  </a:lnTo>
                  <a:lnTo>
                    <a:pt x="147" y="162"/>
                  </a:lnTo>
                  <a:lnTo>
                    <a:pt x="144" y="165"/>
                  </a:lnTo>
                  <a:lnTo>
                    <a:pt x="142" y="165"/>
                  </a:lnTo>
                  <a:lnTo>
                    <a:pt x="140" y="165"/>
                  </a:lnTo>
                  <a:lnTo>
                    <a:pt x="139" y="163"/>
                  </a:lnTo>
                  <a:lnTo>
                    <a:pt x="135" y="163"/>
                  </a:lnTo>
                  <a:lnTo>
                    <a:pt x="134" y="163"/>
                  </a:lnTo>
                  <a:lnTo>
                    <a:pt x="132" y="163"/>
                  </a:lnTo>
                  <a:lnTo>
                    <a:pt x="130" y="165"/>
                  </a:lnTo>
                  <a:lnTo>
                    <a:pt x="128" y="167"/>
                  </a:lnTo>
                  <a:lnTo>
                    <a:pt x="128" y="168"/>
                  </a:lnTo>
                  <a:lnTo>
                    <a:pt x="128" y="167"/>
                  </a:lnTo>
                  <a:lnTo>
                    <a:pt x="127" y="167"/>
                  </a:lnTo>
                  <a:lnTo>
                    <a:pt x="127" y="165"/>
                  </a:lnTo>
                  <a:lnTo>
                    <a:pt x="125" y="165"/>
                  </a:lnTo>
                  <a:lnTo>
                    <a:pt x="125" y="165"/>
                  </a:lnTo>
                  <a:lnTo>
                    <a:pt x="123" y="165"/>
                  </a:lnTo>
                  <a:lnTo>
                    <a:pt x="123" y="165"/>
                  </a:lnTo>
                  <a:lnTo>
                    <a:pt x="123" y="163"/>
                  </a:lnTo>
                  <a:lnTo>
                    <a:pt x="122" y="163"/>
                  </a:lnTo>
                  <a:lnTo>
                    <a:pt x="122" y="162"/>
                  </a:lnTo>
                  <a:lnTo>
                    <a:pt x="120" y="160"/>
                  </a:lnTo>
                  <a:lnTo>
                    <a:pt x="116" y="158"/>
                  </a:lnTo>
                  <a:lnTo>
                    <a:pt x="113" y="155"/>
                  </a:lnTo>
                  <a:lnTo>
                    <a:pt x="111" y="153"/>
                  </a:lnTo>
                  <a:lnTo>
                    <a:pt x="110" y="153"/>
                  </a:lnTo>
                  <a:lnTo>
                    <a:pt x="108" y="150"/>
                  </a:lnTo>
                  <a:lnTo>
                    <a:pt x="106" y="148"/>
                  </a:lnTo>
                  <a:lnTo>
                    <a:pt x="103" y="146"/>
                  </a:lnTo>
                  <a:lnTo>
                    <a:pt x="101" y="146"/>
                  </a:lnTo>
                  <a:lnTo>
                    <a:pt x="99" y="150"/>
                  </a:lnTo>
                  <a:lnTo>
                    <a:pt x="98" y="151"/>
                  </a:lnTo>
                  <a:lnTo>
                    <a:pt x="96" y="151"/>
                  </a:lnTo>
                  <a:lnTo>
                    <a:pt x="94" y="150"/>
                  </a:lnTo>
                  <a:lnTo>
                    <a:pt x="91" y="150"/>
                  </a:lnTo>
                  <a:lnTo>
                    <a:pt x="87" y="150"/>
                  </a:lnTo>
                  <a:lnTo>
                    <a:pt x="86" y="150"/>
                  </a:lnTo>
                  <a:lnTo>
                    <a:pt x="84" y="151"/>
                  </a:lnTo>
                  <a:lnTo>
                    <a:pt x="82" y="153"/>
                  </a:lnTo>
                  <a:lnTo>
                    <a:pt x="81" y="153"/>
                  </a:lnTo>
                  <a:lnTo>
                    <a:pt x="79" y="151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5" y="150"/>
                  </a:lnTo>
                  <a:lnTo>
                    <a:pt x="74" y="150"/>
                  </a:lnTo>
                  <a:lnTo>
                    <a:pt x="74" y="148"/>
                  </a:lnTo>
                  <a:lnTo>
                    <a:pt x="72" y="148"/>
                  </a:lnTo>
                  <a:lnTo>
                    <a:pt x="70" y="148"/>
                  </a:lnTo>
                  <a:lnTo>
                    <a:pt x="70" y="146"/>
                  </a:lnTo>
                  <a:lnTo>
                    <a:pt x="69" y="145"/>
                  </a:lnTo>
                  <a:lnTo>
                    <a:pt x="69" y="143"/>
                  </a:lnTo>
                  <a:lnTo>
                    <a:pt x="67" y="143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62" y="138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1"/>
                  </a:lnTo>
                  <a:lnTo>
                    <a:pt x="58" y="129"/>
                  </a:lnTo>
                  <a:lnTo>
                    <a:pt x="58" y="128"/>
                  </a:lnTo>
                  <a:lnTo>
                    <a:pt x="58" y="126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3" y="122"/>
                  </a:lnTo>
                  <a:lnTo>
                    <a:pt x="50" y="121"/>
                  </a:lnTo>
                  <a:lnTo>
                    <a:pt x="50" y="121"/>
                  </a:lnTo>
                  <a:lnTo>
                    <a:pt x="46" y="121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3" y="116"/>
                  </a:lnTo>
                  <a:lnTo>
                    <a:pt x="41" y="114"/>
                  </a:lnTo>
                  <a:lnTo>
                    <a:pt x="41" y="112"/>
                  </a:lnTo>
                  <a:lnTo>
                    <a:pt x="41" y="112"/>
                  </a:lnTo>
                  <a:lnTo>
                    <a:pt x="43" y="109"/>
                  </a:lnTo>
                  <a:lnTo>
                    <a:pt x="41" y="107"/>
                  </a:lnTo>
                  <a:lnTo>
                    <a:pt x="38" y="105"/>
                  </a:lnTo>
                  <a:lnTo>
                    <a:pt x="36" y="104"/>
                  </a:lnTo>
                  <a:lnTo>
                    <a:pt x="36" y="102"/>
                  </a:lnTo>
                  <a:lnTo>
                    <a:pt x="33" y="100"/>
                  </a:lnTo>
                  <a:lnTo>
                    <a:pt x="27" y="97"/>
                  </a:lnTo>
                  <a:lnTo>
                    <a:pt x="24" y="95"/>
                  </a:lnTo>
                  <a:lnTo>
                    <a:pt x="21" y="93"/>
                  </a:lnTo>
                  <a:lnTo>
                    <a:pt x="19" y="92"/>
                  </a:lnTo>
                  <a:lnTo>
                    <a:pt x="19" y="90"/>
                  </a:lnTo>
                  <a:lnTo>
                    <a:pt x="21" y="88"/>
                  </a:lnTo>
                  <a:lnTo>
                    <a:pt x="21" y="87"/>
                  </a:lnTo>
                  <a:lnTo>
                    <a:pt x="19" y="85"/>
                  </a:lnTo>
                  <a:lnTo>
                    <a:pt x="15" y="83"/>
                  </a:lnTo>
                  <a:lnTo>
                    <a:pt x="14" y="80"/>
                  </a:lnTo>
                  <a:lnTo>
                    <a:pt x="10" y="78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2" y="76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9" y="56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2" y="5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31" y="36"/>
                  </a:lnTo>
                  <a:lnTo>
                    <a:pt x="33" y="36"/>
                  </a:lnTo>
                  <a:lnTo>
                    <a:pt x="33" y="37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6" y="42"/>
                  </a:lnTo>
                  <a:lnTo>
                    <a:pt x="36" y="44"/>
                  </a:lnTo>
                  <a:lnTo>
                    <a:pt x="38" y="44"/>
                  </a:lnTo>
                  <a:lnTo>
                    <a:pt x="46" y="53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3" y="51"/>
                  </a:lnTo>
                  <a:lnTo>
                    <a:pt x="57" y="51"/>
                  </a:lnTo>
                  <a:lnTo>
                    <a:pt x="70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9" y="54"/>
                  </a:lnTo>
                  <a:lnTo>
                    <a:pt x="91" y="53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6" y="49"/>
                  </a:lnTo>
                  <a:lnTo>
                    <a:pt x="98" y="49"/>
                  </a:lnTo>
                  <a:lnTo>
                    <a:pt x="101" y="47"/>
                  </a:lnTo>
                  <a:lnTo>
                    <a:pt x="103" y="46"/>
                  </a:lnTo>
                  <a:lnTo>
                    <a:pt x="104" y="4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6" y="41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22" y="44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8" y="49"/>
                  </a:lnTo>
                  <a:lnTo>
                    <a:pt x="130" y="47"/>
                  </a:lnTo>
                  <a:lnTo>
                    <a:pt x="134" y="47"/>
                  </a:lnTo>
                  <a:lnTo>
                    <a:pt x="135" y="47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6" y="36"/>
                  </a:lnTo>
                  <a:lnTo>
                    <a:pt x="147" y="34"/>
                  </a:lnTo>
                  <a:lnTo>
                    <a:pt x="149" y="30"/>
                  </a:lnTo>
                  <a:lnTo>
                    <a:pt x="149" y="30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59" y="22"/>
                  </a:lnTo>
                  <a:lnTo>
                    <a:pt x="158" y="20"/>
                  </a:lnTo>
                  <a:lnTo>
                    <a:pt x="158" y="18"/>
                  </a:lnTo>
                  <a:lnTo>
                    <a:pt x="158" y="17"/>
                  </a:lnTo>
                  <a:lnTo>
                    <a:pt x="158" y="13"/>
                  </a:lnTo>
                  <a:lnTo>
                    <a:pt x="158" y="12"/>
                  </a:lnTo>
                  <a:lnTo>
                    <a:pt x="158" y="12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52" y="5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3"/>
                  </a:lnTo>
                  <a:lnTo>
                    <a:pt x="164" y="3"/>
                  </a:lnTo>
                  <a:lnTo>
                    <a:pt x="164" y="3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0"/>
                  </a:lnTo>
                  <a:lnTo>
                    <a:pt x="173" y="1"/>
                  </a:lnTo>
                  <a:lnTo>
                    <a:pt x="173" y="1"/>
                  </a:lnTo>
                  <a:lnTo>
                    <a:pt x="173" y="7"/>
                  </a:lnTo>
                  <a:lnTo>
                    <a:pt x="173" y="8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73" y="27"/>
                  </a:lnTo>
                  <a:lnTo>
                    <a:pt x="173" y="27"/>
                  </a:lnTo>
                  <a:lnTo>
                    <a:pt x="173" y="27"/>
                  </a:lnTo>
                  <a:lnTo>
                    <a:pt x="173" y="29"/>
                  </a:lnTo>
                  <a:lnTo>
                    <a:pt x="173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78" y="34"/>
                  </a:lnTo>
                  <a:lnTo>
                    <a:pt x="187" y="39"/>
                  </a:lnTo>
                  <a:lnTo>
                    <a:pt x="187" y="41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4" name="Freeform 216"/>
            <p:cNvSpPr>
              <a:spLocks noEditPoints="1"/>
            </p:cNvSpPr>
            <p:nvPr/>
          </p:nvSpPr>
          <p:spPr bwMode="auto">
            <a:xfrm>
              <a:off x="3760" y="3017"/>
              <a:ext cx="18" cy="30"/>
            </a:xfrm>
            <a:custGeom>
              <a:avLst/>
              <a:gdLst>
                <a:gd name="T0" fmla="*/ 18 w 18"/>
                <a:gd name="T1" fmla="*/ 1 h 30"/>
                <a:gd name="T2" fmla="*/ 18 w 18"/>
                <a:gd name="T3" fmla="*/ 3 h 30"/>
                <a:gd name="T4" fmla="*/ 17 w 18"/>
                <a:gd name="T5" fmla="*/ 1 h 30"/>
                <a:gd name="T6" fmla="*/ 17 w 18"/>
                <a:gd name="T7" fmla="*/ 1 h 30"/>
                <a:gd name="T8" fmla="*/ 18 w 18"/>
                <a:gd name="T9" fmla="*/ 0 h 30"/>
                <a:gd name="T10" fmla="*/ 18 w 18"/>
                <a:gd name="T11" fmla="*/ 0 h 30"/>
                <a:gd name="T12" fmla="*/ 18 w 18"/>
                <a:gd name="T13" fmla="*/ 0 h 30"/>
                <a:gd name="T14" fmla="*/ 18 w 18"/>
                <a:gd name="T15" fmla="*/ 0 h 30"/>
                <a:gd name="T16" fmla="*/ 18 w 18"/>
                <a:gd name="T17" fmla="*/ 1 h 30"/>
                <a:gd name="T18" fmla="*/ 18 w 18"/>
                <a:gd name="T19" fmla="*/ 1 h 30"/>
                <a:gd name="T20" fmla="*/ 3 w 18"/>
                <a:gd name="T21" fmla="*/ 29 h 30"/>
                <a:gd name="T22" fmla="*/ 1 w 18"/>
                <a:gd name="T23" fmla="*/ 30 h 30"/>
                <a:gd name="T24" fmla="*/ 1 w 18"/>
                <a:gd name="T25" fmla="*/ 30 h 30"/>
                <a:gd name="T26" fmla="*/ 1 w 18"/>
                <a:gd name="T27" fmla="*/ 30 h 30"/>
                <a:gd name="T28" fmla="*/ 0 w 18"/>
                <a:gd name="T29" fmla="*/ 27 h 30"/>
                <a:gd name="T30" fmla="*/ 0 w 18"/>
                <a:gd name="T31" fmla="*/ 27 h 30"/>
                <a:gd name="T32" fmla="*/ 1 w 18"/>
                <a:gd name="T33" fmla="*/ 25 h 30"/>
                <a:gd name="T34" fmla="*/ 3 w 18"/>
                <a:gd name="T35" fmla="*/ 23 h 30"/>
                <a:gd name="T36" fmla="*/ 5 w 18"/>
                <a:gd name="T37" fmla="*/ 23 h 30"/>
                <a:gd name="T38" fmla="*/ 5 w 18"/>
                <a:gd name="T39" fmla="*/ 25 h 30"/>
                <a:gd name="T40" fmla="*/ 5 w 18"/>
                <a:gd name="T41" fmla="*/ 27 h 30"/>
                <a:gd name="T42" fmla="*/ 3 w 18"/>
                <a:gd name="T4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0">
                  <a:moveTo>
                    <a:pt x="18" y="1"/>
                  </a:moveTo>
                  <a:lnTo>
                    <a:pt x="18" y="3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close/>
                  <a:moveTo>
                    <a:pt x="3" y="29"/>
                  </a:move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5" name="Freeform 217"/>
            <p:cNvSpPr>
              <a:spLocks/>
            </p:cNvSpPr>
            <p:nvPr/>
          </p:nvSpPr>
          <p:spPr bwMode="auto">
            <a:xfrm>
              <a:off x="1905" y="2771"/>
              <a:ext cx="46" cy="26"/>
            </a:xfrm>
            <a:custGeom>
              <a:avLst/>
              <a:gdLst>
                <a:gd name="T0" fmla="*/ 15 w 46"/>
                <a:gd name="T1" fmla="*/ 0 h 26"/>
                <a:gd name="T2" fmla="*/ 18 w 46"/>
                <a:gd name="T3" fmla="*/ 2 h 26"/>
                <a:gd name="T4" fmla="*/ 20 w 46"/>
                <a:gd name="T5" fmla="*/ 4 h 26"/>
                <a:gd name="T6" fmla="*/ 24 w 46"/>
                <a:gd name="T7" fmla="*/ 5 h 26"/>
                <a:gd name="T8" fmla="*/ 25 w 46"/>
                <a:gd name="T9" fmla="*/ 7 h 26"/>
                <a:gd name="T10" fmla="*/ 27 w 46"/>
                <a:gd name="T11" fmla="*/ 9 h 26"/>
                <a:gd name="T12" fmla="*/ 30 w 46"/>
                <a:gd name="T13" fmla="*/ 9 h 26"/>
                <a:gd name="T14" fmla="*/ 30 w 46"/>
                <a:gd name="T15" fmla="*/ 10 h 26"/>
                <a:gd name="T16" fmla="*/ 32 w 46"/>
                <a:gd name="T17" fmla="*/ 12 h 26"/>
                <a:gd name="T18" fmla="*/ 36 w 46"/>
                <a:gd name="T19" fmla="*/ 10 h 26"/>
                <a:gd name="T20" fmla="*/ 39 w 46"/>
                <a:gd name="T21" fmla="*/ 10 h 26"/>
                <a:gd name="T22" fmla="*/ 41 w 46"/>
                <a:gd name="T23" fmla="*/ 12 h 26"/>
                <a:gd name="T24" fmla="*/ 44 w 46"/>
                <a:gd name="T25" fmla="*/ 10 h 26"/>
                <a:gd name="T26" fmla="*/ 46 w 46"/>
                <a:gd name="T27" fmla="*/ 12 h 26"/>
                <a:gd name="T28" fmla="*/ 44 w 46"/>
                <a:gd name="T29" fmla="*/ 17 h 26"/>
                <a:gd name="T30" fmla="*/ 44 w 46"/>
                <a:gd name="T31" fmla="*/ 19 h 26"/>
                <a:gd name="T32" fmla="*/ 46 w 46"/>
                <a:gd name="T33" fmla="*/ 19 h 26"/>
                <a:gd name="T34" fmla="*/ 44 w 46"/>
                <a:gd name="T35" fmla="*/ 21 h 26"/>
                <a:gd name="T36" fmla="*/ 42 w 46"/>
                <a:gd name="T37" fmla="*/ 24 h 26"/>
                <a:gd name="T38" fmla="*/ 39 w 46"/>
                <a:gd name="T39" fmla="*/ 26 h 26"/>
                <a:gd name="T40" fmla="*/ 32 w 46"/>
                <a:gd name="T41" fmla="*/ 24 h 26"/>
                <a:gd name="T42" fmla="*/ 27 w 46"/>
                <a:gd name="T43" fmla="*/ 22 h 26"/>
                <a:gd name="T44" fmla="*/ 29 w 46"/>
                <a:gd name="T45" fmla="*/ 24 h 26"/>
                <a:gd name="T46" fmla="*/ 30 w 46"/>
                <a:gd name="T47" fmla="*/ 24 h 26"/>
                <a:gd name="T48" fmla="*/ 15 w 46"/>
                <a:gd name="T49" fmla="*/ 19 h 26"/>
                <a:gd name="T50" fmla="*/ 5 w 46"/>
                <a:gd name="T51" fmla="*/ 17 h 26"/>
                <a:gd name="T52" fmla="*/ 0 w 46"/>
                <a:gd name="T53" fmla="*/ 14 h 26"/>
                <a:gd name="T54" fmla="*/ 0 w 46"/>
                <a:gd name="T55" fmla="*/ 12 h 26"/>
                <a:gd name="T56" fmla="*/ 3 w 46"/>
                <a:gd name="T57" fmla="*/ 9 h 26"/>
                <a:gd name="T58" fmla="*/ 5 w 46"/>
                <a:gd name="T59" fmla="*/ 7 h 26"/>
                <a:gd name="T60" fmla="*/ 6 w 46"/>
                <a:gd name="T61" fmla="*/ 7 h 26"/>
                <a:gd name="T62" fmla="*/ 8 w 46"/>
                <a:gd name="T63" fmla="*/ 5 h 26"/>
                <a:gd name="T64" fmla="*/ 10 w 46"/>
                <a:gd name="T65" fmla="*/ 4 h 26"/>
                <a:gd name="T66" fmla="*/ 10 w 46"/>
                <a:gd name="T67" fmla="*/ 2 h 26"/>
                <a:gd name="T68" fmla="*/ 10 w 46"/>
                <a:gd name="T69" fmla="*/ 0 h 26"/>
                <a:gd name="T70" fmla="*/ 13 w 46"/>
                <a:gd name="T71" fmla="*/ 0 h 26"/>
                <a:gd name="T72" fmla="*/ 13 w 46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26">
                  <a:moveTo>
                    <a:pt x="13" y="0"/>
                  </a:moveTo>
                  <a:lnTo>
                    <a:pt x="15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4" y="5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37" y="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41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4" y="15"/>
                  </a:lnTo>
                  <a:lnTo>
                    <a:pt x="44" y="17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44" y="21"/>
                  </a:lnTo>
                  <a:lnTo>
                    <a:pt x="44" y="21"/>
                  </a:lnTo>
                  <a:lnTo>
                    <a:pt x="44" y="22"/>
                  </a:lnTo>
                  <a:lnTo>
                    <a:pt x="42" y="24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37" y="26"/>
                  </a:lnTo>
                  <a:lnTo>
                    <a:pt x="32" y="24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7" y="24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15" y="19"/>
                  </a:lnTo>
                  <a:lnTo>
                    <a:pt x="12" y="19"/>
                  </a:lnTo>
                  <a:lnTo>
                    <a:pt x="5" y="17"/>
                  </a:lnTo>
                  <a:lnTo>
                    <a:pt x="3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6" name="Freeform 218"/>
            <p:cNvSpPr>
              <a:spLocks/>
            </p:cNvSpPr>
            <p:nvPr/>
          </p:nvSpPr>
          <p:spPr bwMode="auto">
            <a:xfrm>
              <a:off x="2423" y="2700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7" name="Freeform 219"/>
            <p:cNvSpPr>
              <a:spLocks/>
            </p:cNvSpPr>
            <p:nvPr/>
          </p:nvSpPr>
          <p:spPr bwMode="auto">
            <a:xfrm>
              <a:off x="4323" y="2284"/>
              <a:ext cx="126" cy="114"/>
            </a:xfrm>
            <a:custGeom>
              <a:avLst/>
              <a:gdLst>
                <a:gd name="T0" fmla="*/ 126 w 126"/>
                <a:gd name="T1" fmla="*/ 5 h 114"/>
                <a:gd name="T2" fmla="*/ 119 w 126"/>
                <a:gd name="T3" fmla="*/ 12 h 114"/>
                <a:gd name="T4" fmla="*/ 109 w 126"/>
                <a:gd name="T5" fmla="*/ 18 h 114"/>
                <a:gd name="T6" fmla="*/ 106 w 126"/>
                <a:gd name="T7" fmla="*/ 23 h 114"/>
                <a:gd name="T8" fmla="*/ 106 w 126"/>
                <a:gd name="T9" fmla="*/ 32 h 114"/>
                <a:gd name="T10" fmla="*/ 107 w 126"/>
                <a:gd name="T11" fmla="*/ 39 h 114"/>
                <a:gd name="T12" fmla="*/ 104 w 126"/>
                <a:gd name="T13" fmla="*/ 46 h 114"/>
                <a:gd name="T14" fmla="*/ 104 w 126"/>
                <a:gd name="T15" fmla="*/ 59 h 114"/>
                <a:gd name="T16" fmla="*/ 99 w 126"/>
                <a:gd name="T17" fmla="*/ 68 h 114"/>
                <a:gd name="T18" fmla="*/ 83 w 126"/>
                <a:gd name="T19" fmla="*/ 75 h 114"/>
                <a:gd name="T20" fmla="*/ 66 w 126"/>
                <a:gd name="T21" fmla="*/ 85 h 114"/>
                <a:gd name="T22" fmla="*/ 53 w 126"/>
                <a:gd name="T23" fmla="*/ 93 h 114"/>
                <a:gd name="T24" fmla="*/ 37 w 126"/>
                <a:gd name="T25" fmla="*/ 104 h 114"/>
                <a:gd name="T26" fmla="*/ 25 w 126"/>
                <a:gd name="T27" fmla="*/ 110 h 114"/>
                <a:gd name="T28" fmla="*/ 12 w 126"/>
                <a:gd name="T29" fmla="*/ 114 h 114"/>
                <a:gd name="T30" fmla="*/ 5 w 126"/>
                <a:gd name="T31" fmla="*/ 110 h 114"/>
                <a:gd name="T32" fmla="*/ 0 w 126"/>
                <a:gd name="T33" fmla="*/ 105 h 114"/>
                <a:gd name="T34" fmla="*/ 3 w 126"/>
                <a:gd name="T35" fmla="*/ 100 h 114"/>
                <a:gd name="T36" fmla="*/ 1 w 126"/>
                <a:gd name="T37" fmla="*/ 97 h 114"/>
                <a:gd name="T38" fmla="*/ 1 w 126"/>
                <a:gd name="T39" fmla="*/ 93 h 114"/>
                <a:gd name="T40" fmla="*/ 1 w 126"/>
                <a:gd name="T41" fmla="*/ 90 h 114"/>
                <a:gd name="T42" fmla="*/ 3 w 126"/>
                <a:gd name="T43" fmla="*/ 88 h 114"/>
                <a:gd name="T44" fmla="*/ 5 w 126"/>
                <a:gd name="T45" fmla="*/ 87 h 114"/>
                <a:gd name="T46" fmla="*/ 3 w 126"/>
                <a:gd name="T47" fmla="*/ 83 h 114"/>
                <a:gd name="T48" fmla="*/ 5 w 126"/>
                <a:gd name="T49" fmla="*/ 81 h 114"/>
                <a:gd name="T50" fmla="*/ 8 w 126"/>
                <a:gd name="T51" fmla="*/ 80 h 114"/>
                <a:gd name="T52" fmla="*/ 12 w 126"/>
                <a:gd name="T53" fmla="*/ 80 h 114"/>
                <a:gd name="T54" fmla="*/ 10 w 126"/>
                <a:gd name="T55" fmla="*/ 78 h 114"/>
                <a:gd name="T56" fmla="*/ 12 w 126"/>
                <a:gd name="T57" fmla="*/ 75 h 114"/>
                <a:gd name="T58" fmla="*/ 15 w 126"/>
                <a:gd name="T59" fmla="*/ 71 h 114"/>
                <a:gd name="T60" fmla="*/ 12 w 126"/>
                <a:gd name="T61" fmla="*/ 64 h 114"/>
                <a:gd name="T62" fmla="*/ 12 w 126"/>
                <a:gd name="T63" fmla="*/ 63 h 114"/>
                <a:gd name="T64" fmla="*/ 10 w 126"/>
                <a:gd name="T65" fmla="*/ 61 h 114"/>
                <a:gd name="T66" fmla="*/ 3 w 126"/>
                <a:gd name="T67" fmla="*/ 61 h 114"/>
                <a:gd name="T68" fmla="*/ 1 w 126"/>
                <a:gd name="T69" fmla="*/ 52 h 114"/>
                <a:gd name="T70" fmla="*/ 3 w 126"/>
                <a:gd name="T71" fmla="*/ 46 h 114"/>
                <a:gd name="T72" fmla="*/ 1 w 126"/>
                <a:gd name="T73" fmla="*/ 34 h 114"/>
                <a:gd name="T74" fmla="*/ 6 w 126"/>
                <a:gd name="T75" fmla="*/ 34 h 114"/>
                <a:gd name="T76" fmla="*/ 10 w 126"/>
                <a:gd name="T77" fmla="*/ 30 h 114"/>
                <a:gd name="T78" fmla="*/ 12 w 126"/>
                <a:gd name="T79" fmla="*/ 25 h 114"/>
                <a:gd name="T80" fmla="*/ 17 w 126"/>
                <a:gd name="T81" fmla="*/ 23 h 114"/>
                <a:gd name="T82" fmla="*/ 15 w 126"/>
                <a:gd name="T83" fmla="*/ 18 h 114"/>
                <a:gd name="T84" fmla="*/ 17 w 126"/>
                <a:gd name="T85" fmla="*/ 12 h 114"/>
                <a:gd name="T86" fmla="*/ 24 w 126"/>
                <a:gd name="T87" fmla="*/ 13 h 114"/>
                <a:gd name="T88" fmla="*/ 30 w 126"/>
                <a:gd name="T89" fmla="*/ 15 h 114"/>
                <a:gd name="T90" fmla="*/ 37 w 126"/>
                <a:gd name="T91" fmla="*/ 12 h 114"/>
                <a:gd name="T92" fmla="*/ 46 w 126"/>
                <a:gd name="T93" fmla="*/ 8 h 114"/>
                <a:gd name="T94" fmla="*/ 51 w 126"/>
                <a:gd name="T95" fmla="*/ 10 h 114"/>
                <a:gd name="T96" fmla="*/ 58 w 126"/>
                <a:gd name="T97" fmla="*/ 13 h 114"/>
                <a:gd name="T98" fmla="*/ 68 w 126"/>
                <a:gd name="T99" fmla="*/ 13 h 114"/>
                <a:gd name="T100" fmla="*/ 82 w 126"/>
                <a:gd name="T101" fmla="*/ 10 h 114"/>
                <a:gd name="T102" fmla="*/ 97 w 126"/>
                <a:gd name="T103" fmla="*/ 3 h 114"/>
                <a:gd name="T104" fmla="*/ 106 w 126"/>
                <a:gd name="T105" fmla="*/ 5 h 114"/>
                <a:gd name="T106" fmla="*/ 114 w 126"/>
                <a:gd name="T107" fmla="*/ 3 h 114"/>
                <a:gd name="T108" fmla="*/ 123 w 126"/>
                <a:gd name="T109" fmla="*/ 0 h 114"/>
                <a:gd name="T110" fmla="*/ 124 w 126"/>
                <a:gd name="T1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14">
                  <a:moveTo>
                    <a:pt x="126" y="3"/>
                  </a:moveTo>
                  <a:lnTo>
                    <a:pt x="126" y="3"/>
                  </a:lnTo>
                  <a:lnTo>
                    <a:pt x="126" y="5"/>
                  </a:lnTo>
                  <a:lnTo>
                    <a:pt x="124" y="6"/>
                  </a:lnTo>
                  <a:lnTo>
                    <a:pt x="121" y="10"/>
                  </a:lnTo>
                  <a:lnTo>
                    <a:pt x="119" y="12"/>
                  </a:lnTo>
                  <a:lnTo>
                    <a:pt x="116" y="15"/>
                  </a:lnTo>
                  <a:lnTo>
                    <a:pt x="112" y="17"/>
                  </a:lnTo>
                  <a:lnTo>
                    <a:pt x="109" y="18"/>
                  </a:lnTo>
                  <a:lnTo>
                    <a:pt x="107" y="18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6" y="25"/>
                  </a:lnTo>
                  <a:lnTo>
                    <a:pt x="106" y="29"/>
                  </a:lnTo>
                  <a:lnTo>
                    <a:pt x="106" y="32"/>
                  </a:lnTo>
                  <a:lnTo>
                    <a:pt x="107" y="34"/>
                  </a:lnTo>
                  <a:lnTo>
                    <a:pt x="107" y="35"/>
                  </a:lnTo>
                  <a:lnTo>
                    <a:pt x="107" y="39"/>
                  </a:lnTo>
                  <a:lnTo>
                    <a:pt x="106" y="40"/>
                  </a:lnTo>
                  <a:lnTo>
                    <a:pt x="106" y="44"/>
                  </a:lnTo>
                  <a:lnTo>
                    <a:pt x="104" y="46"/>
                  </a:lnTo>
                  <a:lnTo>
                    <a:pt x="104" y="52"/>
                  </a:lnTo>
                  <a:lnTo>
                    <a:pt x="104" y="58"/>
                  </a:lnTo>
                  <a:lnTo>
                    <a:pt x="104" y="59"/>
                  </a:lnTo>
                  <a:lnTo>
                    <a:pt x="102" y="63"/>
                  </a:lnTo>
                  <a:lnTo>
                    <a:pt x="101" y="66"/>
                  </a:lnTo>
                  <a:lnTo>
                    <a:pt x="99" y="68"/>
                  </a:lnTo>
                  <a:lnTo>
                    <a:pt x="94" y="68"/>
                  </a:lnTo>
                  <a:lnTo>
                    <a:pt x="89" y="71"/>
                  </a:lnTo>
                  <a:lnTo>
                    <a:pt x="83" y="75"/>
                  </a:lnTo>
                  <a:lnTo>
                    <a:pt x="78" y="78"/>
                  </a:lnTo>
                  <a:lnTo>
                    <a:pt x="73" y="81"/>
                  </a:lnTo>
                  <a:lnTo>
                    <a:pt x="66" y="85"/>
                  </a:lnTo>
                  <a:lnTo>
                    <a:pt x="63" y="87"/>
                  </a:lnTo>
                  <a:lnTo>
                    <a:pt x="58" y="90"/>
                  </a:lnTo>
                  <a:lnTo>
                    <a:pt x="53" y="93"/>
                  </a:lnTo>
                  <a:lnTo>
                    <a:pt x="47" y="97"/>
                  </a:lnTo>
                  <a:lnTo>
                    <a:pt x="44" y="98"/>
                  </a:lnTo>
                  <a:lnTo>
                    <a:pt x="37" y="104"/>
                  </a:lnTo>
                  <a:lnTo>
                    <a:pt x="34" y="105"/>
                  </a:lnTo>
                  <a:lnTo>
                    <a:pt x="30" y="109"/>
                  </a:lnTo>
                  <a:lnTo>
                    <a:pt x="25" y="110"/>
                  </a:lnTo>
                  <a:lnTo>
                    <a:pt x="20" y="114"/>
                  </a:lnTo>
                  <a:lnTo>
                    <a:pt x="13" y="114"/>
                  </a:lnTo>
                  <a:lnTo>
                    <a:pt x="12" y="114"/>
                  </a:lnTo>
                  <a:lnTo>
                    <a:pt x="10" y="112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3" y="107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1" y="102"/>
                  </a:lnTo>
                  <a:lnTo>
                    <a:pt x="3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3" y="97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3" y="87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2" y="76"/>
                  </a:lnTo>
                  <a:lnTo>
                    <a:pt x="12" y="75"/>
                  </a:lnTo>
                  <a:lnTo>
                    <a:pt x="13" y="75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3" y="66"/>
                  </a:lnTo>
                  <a:lnTo>
                    <a:pt x="13" y="66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12" y="63"/>
                  </a:lnTo>
                  <a:lnTo>
                    <a:pt x="13" y="63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6" y="61"/>
                  </a:lnTo>
                  <a:lnTo>
                    <a:pt x="3" y="61"/>
                  </a:lnTo>
                  <a:lnTo>
                    <a:pt x="3" y="56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4" y="13"/>
                  </a:lnTo>
                  <a:lnTo>
                    <a:pt x="37" y="12"/>
                  </a:lnTo>
                  <a:lnTo>
                    <a:pt x="39" y="12"/>
                  </a:lnTo>
                  <a:lnTo>
                    <a:pt x="41" y="12"/>
                  </a:lnTo>
                  <a:lnTo>
                    <a:pt x="46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4" y="12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59" y="13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71" y="13"/>
                  </a:lnTo>
                  <a:lnTo>
                    <a:pt x="75" y="12"/>
                  </a:lnTo>
                  <a:lnTo>
                    <a:pt x="82" y="10"/>
                  </a:lnTo>
                  <a:lnTo>
                    <a:pt x="90" y="6"/>
                  </a:lnTo>
                  <a:lnTo>
                    <a:pt x="95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2" y="5"/>
                  </a:lnTo>
                  <a:lnTo>
                    <a:pt x="106" y="5"/>
                  </a:lnTo>
                  <a:lnTo>
                    <a:pt x="107" y="5"/>
                  </a:lnTo>
                  <a:lnTo>
                    <a:pt x="111" y="5"/>
                  </a:lnTo>
                  <a:lnTo>
                    <a:pt x="114" y="3"/>
                  </a:lnTo>
                  <a:lnTo>
                    <a:pt x="118" y="3"/>
                  </a:lnTo>
                  <a:lnTo>
                    <a:pt x="121" y="1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6" y="1"/>
                  </a:lnTo>
                  <a:lnTo>
                    <a:pt x="126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8" name="Freeform 220"/>
            <p:cNvSpPr>
              <a:spLocks/>
            </p:cNvSpPr>
            <p:nvPr/>
          </p:nvSpPr>
          <p:spPr bwMode="auto">
            <a:xfrm>
              <a:off x="4227" y="3555"/>
              <a:ext cx="25" cy="34"/>
            </a:xfrm>
            <a:custGeom>
              <a:avLst/>
              <a:gdLst>
                <a:gd name="T0" fmla="*/ 22 w 25"/>
                <a:gd name="T1" fmla="*/ 5 h 34"/>
                <a:gd name="T2" fmla="*/ 22 w 25"/>
                <a:gd name="T3" fmla="*/ 5 h 34"/>
                <a:gd name="T4" fmla="*/ 24 w 25"/>
                <a:gd name="T5" fmla="*/ 7 h 34"/>
                <a:gd name="T6" fmla="*/ 25 w 25"/>
                <a:gd name="T7" fmla="*/ 9 h 34"/>
                <a:gd name="T8" fmla="*/ 24 w 25"/>
                <a:gd name="T9" fmla="*/ 10 h 34"/>
                <a:gd name="T10" fmla="*/ 24 w 25"/>
                <a:gd name="T11" fmla="*/ 12 h 34"/>
                <a:gd name="T12" fmla="*/ 24 w 25"/>
                <a:gd name="T13" fmla="*/ 14 h 34"/>
                <a:gd name="T14" fmla="*/ 25 w 25"/>
                <a:gd name="T15" fmla="*/ 16 h 34"/>
                <a:gd name="T16" fmla="*/ 25 w 25"/>
                <a:gd name="T17" fmla="*/ 17 h 34"/>
                <a:gd name="T18" fmla="*/ 25 w 25"/>
                <a:gd name="T19" fmla="*/ 24 h 34"/>
                <a:gd name="T20" fmla="*/ 25 w 25"/>
                <a:gd name="T21" fmla="*/ 24 h 34"/>
                <a:gd name="T22" fmla="*/ 24 w 25"/>
                <a:gd name="T23" fmla="*/ 22 h 34"/>
                <a:gd name="T24" fmla="*/ 24 w 25"/>
                <a:gd name="T25" fmla="*/ 24 h 34"/>
                <a:gd name="T26" fmla="*/ 22 w 25"/>
                <a:gd name="T27" fmla="*/ 26 h 34"/>
                <a:gd name="T28" fmla="*/ 22 w 25"/>
                <a:gd name="T29" fmla="*/ 31 h 34"/>
                <a:gd name="T30" fmla="*/ 22 w 25"/>
                <a:gd name="T31" fmla="*/ 34 h 34"/>
                <a:gd name="T32" fmla="*/ 19 w 25"/>
                <a:gd name="T33" fmla="*/ 34 h 34"/>
                <a:gd name="T34" fmla="*/ 13 w 25"/>
                <a:gd name="T35" fmla="*/ 34 h 34"/>
                <a:gd name="T36" fmla="*/ 10 w 25"/>
                <a:gd name="T37" fmla="*/ 33 h 34"/>
                <a:gd name="T38" fmla="*/ 5 w 25"/>
                <a:gd name="T39" fmla="*/ 29 h 34"/>
                <a:gd name="T40" fmla="*/ 3 w 25"/>
                <a:gd name="T41" fmla="*/ 26 h 34"/>
                <a:gd name="T42" fmla="*/ 1 w 25"/>
                <a:gd name="T43" fmla="*/ 22 h 34"/>
                <a:gd name="T44" fmla="*/ 0 w 25"/>
                <a:gd name="T45" fmla="*/ 22 h 34"/>
                <a:gd name="T46" fmla="*/ 0 w 25"/>
                <a:gd name="T47" fmla="*/ 22 h 34"/>
                <a:gd name="T48" fmla="*/ 0 w 25"/>
                <a:gd name="T49" fmla="*/ 19 h 34"/>
                <a:gd name="T50" fmla="*/ 0 w 25"/>
                <a:gd name="T51" fmla="*/ 16 h 34"/>
                <a:gd name="T52" fmla="*/ 0 w 25"/>
                <a:gd name="T53" fmla="*/ 16 h 34"/>
                <a:gd name="T54" fmla="*/ 3 w 25"/>
                <a:gd name="T55" fmla="*/ 10 h 34"/>
                <a:gd name="T56" fmla="*/ 5 w 25"/>
                <a:gd name="T57" fmla="*/ 9 h 34"/>
                <a:gd name="T58" fmla="*/ 7 w 25"/>
                <a:gd name="T59" fmla="*/ 5 h 34"/>
                <a:gd name="T60" fmla="*/ 8 w 25"/>
                <a:gd name="T61" fmla="*/ 2 h 34"/>
                <a:gd name="T62" fmla="*/ 10 w 25"/>
                <a:gd name="T63" fmla="*/ 0 h 34"/>
                <a:gd name="T64" fmla="*/ 12 w 25"/>
                <a:gd name="T65" fmla="*/ 0 h 34"/>
                <a:gd name="T66" fmla="*/ 12 w 25"/>
                <a:gd name="T67" fmla="*/ 0 h 34"/>
                <a:gd name="T68" fmla="*/ 17 w 25"/>
                <a:gd name="T69" fmla="*/ 4 h 34"/>
                <a:gd name="T70" fmla="*/ 20 w 25"/>
                <a:gd name="T71" fmla="*/ 5 h 34"/>
                <a:gd name="T72" fmla="*/ 22 w 25"/>
                <a:gd name="T73" fmla="*/ 5 h 34"/>
                <a:gd name="T74" fmla="*/ 22 w 25"/>
                <a:gd name="T75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" h="34">
                  <a:moveTo>
                    <a:pt x="22" y="5"/>
                  </a:moveTo>
                  <a:lnTo>
                    <a:pt x="22" y="5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22" y="31"/>
                  </a:lnTo>
                  <a:lnTo>
                    <a:pt x="22" y="34"/>
                  </a:lnTo>
                  <a:lnTo>
                    <a:pt x="19" y="34"/>
                  </a:lnTo>
                  <a:lnTo>
                    <a:pt x="13" y="34"/>
                  </a:lnTo>
                  <a:lnTo>
                    <a:pt x="10" y="33"/>
                  </a:lnTo>
                  <a:lnTo>
                    <a:pt x="5" y="29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5" y="9"/>
                  </a:lnTo>
                  <a:lnTo>
                    <a:pt x="7" y="5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4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29" name="Freeform 221"/>
            <p:cNvSpPr>
              <a:spLocks noEditPoints="1"/>
            </p:cNvSpPr>
            <p:nvPr/>
          </p:nvSpPr>
          <p:spPr bwMode="auto">
            <a:xfrm>
              <a:off x="2245" y="2621"/>
              <a:ext cx="14" cy="4"/>
            </a:xfrm>
            <a:custGeom>
              <a:avLst/>
              <a:gdLst>
                <a:gd name="T0" fmla="*/ 10 w 14"/>
                <a:gd name="T1" fmla="*/ 2 h 4"/>
                <a:gd name="T2" fmla="*/ 9 w 14"/>
                <a:gd name="T3" fmla="*/ 2 h 4"/>
                <a:gd name="T4" fmla="*/ 9 w 14"/>
                <a:gd name="T5" fmla="*/ 2 h 4"/>
                <a:gd name="T6" fmla="*/ 9 w 14"/>
                <a:gd name="T7" fmla="*/ 0 h 4"/>
                <a:gd name="T8" fmla="*/ 7 w 14"/>
                <a:gd name="T9" fmla="*/ 0 h 4"/>
                <a:gd name="T10" fmla="*/ 7 w 14"/>
                <a:gd name="T11" fmla="*/ 0 h 4"/>
                <a:gd name="T12" fmla="*/ 7 w 14"/>
                <a:gd name="T13" fmla="*/ 0 h 4"/>
                <a:gd name="T14" fmla="*/ 9 w 14"/>
                <a:gd name="T15" fmla="*/ 0 h 4"/>
                <a:gd name="T16" fmla="*/ 9 w 14"/>
                <a:gd name="T17" fmla="*/ 2 h 4"/>
                <a:gd name="T18" fmla="*/ 10 w 14"/>
                <a:gd name="T19" fmla="*/ 2 h 4"/>
                <a:gd name="T20" fmla="*/ 10 w 14"/>
                <a:gd name="T21" fmla="*/ 2 h 4"/>
                <a:gd name="T22" fmla="*/ 14 w 14"/>
                <a:gd name="T23" fmla="*/ 4 h 4"/>
                <a:gd name="T24" fmla="*/ 14 w 14"/>
                <a:gd name="T25" fmla="*/ 4 h 4"/>
                <a:gd name="T26" fmla="*/ 12 w 14"/>
                <a:gd name="T27" fmla="*/ 4 h 4"/>
                <a:gd name="T28" fmla="*/ 10 w 14"/>
                <a:gd name="T29" fmla="*/ 4 h 4"/>
                <a:gd name="T30" fmla="*/ 10 w 14"/>
                <a:gd name="T31" fmla="*/ 2 h 4"/>
                <a:gd name="T32" fmla="*/ 10 w 14"/>
                <a:gd name="T33" fmla="*/ 2 h 4"/>
                <a:gd name="T34" fmla="*/ 14 w 14"/>
                <a:gd name="T35" fmla="*/ 2 h 4"/>
                <a:gd name="T36" fmla="*/ 14 w 14"/>
                <a:gd name="T37" fmla="*/ 4 h 4"/>
                <a:gd name="T38" fmla="*/ 14 w 14"/>
                <a:gd name="T39" fmla="*/ 4 h 4"/>
                <a:gd name="T40" fmla="*/ 14 w 14"/>
                <a:gd name="T41" fmla="*/ 4 h 4"/>
                <a:gd name="T42" fmla="*/ 2 w 14"/>
                <a:gd name="T43" fmla="*/ 2 h 4"/>
                <a:gd name="T44" fmla="*/ 4 w 14"/>
                <a:gd name="T45" fmla="*/ 4 h 4"/>
                <a:gd name="T46" fmla="*/ 5 w 14"/>
                <a:gd name="T47" fmla="*/ 4 h 4"/>
                <a:gd name="T48" fmla="*/ 5 w 14"/>
                <a:gd name="T49" fmla="*/ 4 h 4"/>
                <a:gd name="T50" fmla="*/ 4 w 14"/>
                <a:gd name="T51" fmla="*/ 4 h 4"/>
                <a:gd name="T52" fmla="*/ 4 w 14"/>
                <a:gd name="T53" fmla="*/ 4 h 4"/>
                <a:gd name="T54" fmla="*/ 2 w 14"/>
                <a:gd name="T55" fmla="*/ 4 h 4"/>
                <a:gd name="T56" fmla="*/ 2 w 14"/>
                <a:gd name="T57" fmla="*/ 4 h 4"/>
                <a:gd name="T58" fmla="*/ 0 w 14"/>
                <a:gd name="T59" fmla="*/ 4 h 4"/>
                <a:gd name="T60" fmla="*/ 2 w 14"/>
                <a:gd name="T61" fmla="*/ 2 h 4"/>
                <a:gd name="T62" fmla="*/ 2 w 14"/>
                <a:gd name="T6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" h="4">
                  <a:moveTo>
                    <a:pt x="10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close/>
                  <a:moveTo>
                    <a:pt x="14" y="4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  <a:moveTo>
                    <a:pt x="2" y="2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0" name="Freeform 222"/>
            <p:cNvSpPr>
              <a:spLocks/>
            </p:cNvSpPr>
            <p:nvPr/>
          </p:nvSpPr>
          <p:spPr bwMode="auto">
            <a:xfrm>
              <a:off x="3895" y="2590"/>
              <a:ext cx="202" cy="316"/>
            </a:xfrm>
            <a:custGeom>
              <a:avLst/>
              <a:gdLst>
                <a:gd name="T0" fmla="*/ 202 w 202"/>
                <a:gd name="T1" fmla="*/ 116 h 316"/>
                <a:gd name="T2" fmla="*/ 202 w 202"/>
                <a:gd name="T3" fmla="*/ 156 h 316"/>
                <a:gd name="T4" fmla="*/ 195 w 202"/>
                <a:gd name="T5" fmla="*/ 156 h 316"/>
                <a:gd name="T6" fmla="*/ 181 w 202"/>
                <a:gd name="T7" fmla="*/ 159 h 316"/>
                <a:gd name="T8" fmla="*/ 179 w 202"/>
                <a:gd name="T9" fmla="*/ 169 h 316"/>
                <a:gd name="T10" fmla="*/ 176 w 202"/>
                <a:gd name="T11" fmla="*/ 176 h 316"/>
                <a:gd name="T12" fmla="*/ 171 w 202"/>
                <a:gd name="T13" fmla="*/ 179 h 316"/>
                <a:gd name="T14" fmla="*/ 173 w 202"/>
                <a:gd name="T15" fmla="*/ 185 h 316"/>
                <a:gd name="T16" fmla="*/ 169 w 202"/>
                <a:gd name="T17" fmla="*/ 190 h 316"/>
                <a:gd name="T18" fmla="*/ 166 w 202"/>
                <a:gd name="T19" fmla="*/ 193 h 316"/>
                <a:gd name="T20" fmla="*/ 167 w 202"/>
                <a:gd name="T21" fmla="*/ 202 h 316"/>
                <a:gd name="T22" fmla="*/ 162 w 202"/>
                <a:gd name="T23" fmla="*/ 210 h 316"/>
                <a:gd name="T24" fmla="*/ 162 w 202"/>
                <a:gd name="T25" fmla="*/ 215 h 316"/>
                <a:gd name="T26" fmla="*/ 171 w 202"/>
                <a:gd name="T27" fmla="*/ 219 h 316"/>
                <a:gd name="T28" fmla="*/ 173 w 202"/>
                <a:gd name="T29" fmla="*/ 229 h 316"/>
                <a:gd name="T30" fmla="*/ 176 w 202"/>
                <a:gd name="T31" fmla="*/ 239 h 316"/>
                <a:gd name="T32" fmla="*/ 181 w 202"/>
                <a:gd name="T33" fmla="*/ 241 h 316"/>
                <a:gd name="T34" fmla="*/ 179 w 202"/>
                <a:gd name="T35" fmla="*/ 249 h 316"/>
                <a:gd name="T36" fmla="*/ 167 w 202"/>
                <a:gd name="T37" fmla="*/ 251 h 316"/>
                <a:gd name="T38" fmla="*/ 164 w 202"/>
                <a:gd name="T39" fmla="*/ 253 h 316"/>
                <a:gd name="T40" fmla="*/ 157 w 202"/>
                <a:gd name="T41" fmla="*/ 258 h 316"/>
                <a:gd name="T42" fmla="*/ 155 w 202"/>
                <a:gd name="T43" fmla="*/ 263 h 316"/>
                <a:gd name="T44" fmla="*/ 149 w 202"/>
                <a:gd name="T45" fmla="*/ 268 h 316"/>
                <a:gd name="T46" fmla="*/ 138 w 202"/>
                <a:gd name="T47" fmla="*/ 280 h 316"/>
                <a:gd name="T48" fmla="*/ 126 w 202"/>
                <a:gd name="T49" fmla="*/ 285 h 316"/>
                <a:gd name="T50" fmla="*/ 113 w 202"/>
                <a:gd name="T51" fmla="*/ 287 h 316"/>
                <a:gd name="T52" fmla="*/ 104 w 202"/>
                <a:gd name="T53" fmla="*/ 288 h 316"/>
                <a:gd name="T54" fmla="*/ 108 w 202"/>
                <a:gd name="T55" fmla="*/ 295 h 316"/>
                <a:gd name="T56" fmla="*/ 101 w 202"/>
                <a:gd name="T57" fmla="*/ 302 h 316"/>
                <a:gd name="T58" fmla="*/ 96 w 202"/>
                <a:gd name="T59" fmla="*/ 306 h 316"/>
                <a:gd name="T60" fmla="*/ 77 w 202"/>
                <a:gd name="T61" fmla="*/ 307 h 316"/>
                <a:gd name="T62" fmla="*/ 68 w 202"/>
                <a:gd name="T63" fmla="*/ 312 h 316"/>
                <a:gd name="T64" fmla="*/ 60 w 202"/>
                <a:gd name="T65" fmla="*/ 311 h 316"/>
                <a:gd name="T66" fmla="*/ 56 w 202"/>
                <a:gd name="T67" fmla="*/ 311 h 316"/>
                <a:gd name="T68" fmla="*/ 44 w 202"/>
                <a:gd name="T69" fmla="*/ 316 h 316"/>
                <a:gd name="T70" fmla="*/ 39 w 202"/>
                <a:gd name="T71" fmla="*/ 312 h 316"/>
                <a:gd name="T72" fmla="*/ 36 w 202"/>
                <a:gd name="T73" fmla="*/ 304 h 316"/>
                <a:gd name="T74" fmla="*/ 25 w 202"/>
                <a:gd name="T75" fmla="*/ 290 h 316"/>
                <a:gd name="T76" fmla="*/ 15 w 202"/>
                <a:gd name="T77" fmla="*/ 282 h 316"/>
                <a:gd name="T78" fmla="*/ 10 w 202"/>
                <a:gd name="T79" fmla="*/ 271 h 316"/>
                <a:gd name="T80" fmla="*/ 25 w 202"/>
                <a:gd name="T81" fmla="*/ 268 h 316"/>
                <a:gd name="T82" fmla="*/ 39 w 202"/>
                <a:gd name="T83" fmla="*/ 268 h 316"/>
                <a:gd name="T84" fmla="*/ 32 w 202"/>
                <a:gd name="T85" fmla="*/ 258 h 316"/>
                <a:gd name="T86" fmla="*/ 31 w 202"/>
                <a:gd name="T87" fmla="*/ 241 h 316"/>
                <a:gd name="T88" fmla="*/ 31 w 202"/>
                <a:gd name="T89" fmla="*/ 231 h 316"/>
                <a:gd name="T90" fmla="*/ 24 w 202"/>
                <a:gd name="T91" fmla="*/ 217 h 316"/>
                <a:gd name="T92" fmla="*/ 13 w 202"/>
                <a:gd name="T93" fmla="*/ 208 h 316"/>
                <a:gd name="T94" fmla="*/ 0 w 202"/>
                <a:gd name="T95" fmla="*/ 188 h 316"/>
                <a:gd name="T96" fmla="*/ 13 w 202"/>
                <a:gd name="T97" fmla="*/ 161 h 316"/>
                <a:gd name="T98" fmla="*/ 39 w 202"/>
                <a:gd name="T99" fmla="*/ 123 h 316"/>
                <a:gd name="T100" fmla="*/ 43 w 202"/>
                <a:gd name="T101" fmla="*/ 81 h 316"/>
                <a:gd name="T102" fmla="*/ 46 w 202"/>
                <a:gd name="T103" fmla="*/ 62 h 316"/>
                <a:gd name="T104" fmla="*/ 34 w 202"/>
                <a:gd name="T105" fmla="*/ 41 h 316"/>
                <a:gd name="T106" fmla="*/ 31 w 202"/>
                <a:gd name="T107" fmla="*/ 21 h 316"/>
                <a:gd name="T108" fmla="*/ 55 w 202"/>
                <a:gd name="T109" fmla="*/ 4 h 316"/>
                <a:gd name="T110" fmla="*/ 101 w 202"/>
                <a:gd name="T111" fmla="*/ 28 h 316"/>
                <a:gd name="T112" fmla="*/ 147 w 202"/>
                <a:gd name="T113" fmla="*/ 52 h 316"/>
                <a:gd name="T114" fmla="*/ 191 w 202"/>
                <a:gd name="T115" fmla="*/ 7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2" h="316">
                  <a:moveTo>
                    <a:pt x="202" y="81"/>
                  </a:moveTo>
                  <a:lnTo>
                    <a:pt x="202" y="89"/>
                  </a:lnTo>
                  <a:lnTo>
                    <a:pt x="202" y="99"/>
                  </a:lnTo>
                  <a:lnTo>
                    <a:pt x="202" y="108"/>
                  </a:lnTo>
                  <a:lnTo>
                    <a:pt x="202" y="116"/>
                  </a:lnTo>
                  <a:lnTo>
                    <a:pt x="202" y="125"/>
                  </a:lnTo>
                  <a:lnTo>
                    <a:pt x="202" y="133"/>
                  </a:lnTo>
                  <a:lnTo>
                    <a:pt x="202" y="144"/>
                  </a:lnTo>
                  <a:lnTo>
                    <a:pt x="202" y="152"/>
                  </a:lnTo>
                  <a:lnTo>
                    <a:pt x="202" y="156"/>
                  </a:lnTo>
                  <a:lnTo>
                    <a:pt x="202" y="156"/>
                  </a:lnTo>
                  <a:lnTo>
                    <a:pt x="202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5" y="156"/>
                  </a:lnTo>
                  <a:lnTo>
                    <a:pt x="191" y="156"/>
                  </a:lnTo>
                  <a:lnTo>
                    <a:pt x="188" y="157"/>
                  </a:lnTo>
                  <a:lnTo>
                    <a:pt x="185" y="156"/>
                  </a:lnTo>
                  <a:lnTo>
                    <a:pt x="183" y="157"/>
                  </a:lnTo>
                  <a:lnTo>
                    <a:pt x="181" y="159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7"/>
                  </a:lnTo>
                  <a:lnTo>
                    <a:pt x="179" y="167"/>
                  </a:lnTo>
                  <a:lnTo>
                    <a:pt x="179" y="169"/>
                  </a:lnTo>
                  <a:lnTo>
                    <a:pt x="178" y="171"/>
                  </a:lnTo>
                  <a:lnTo>
                    <a:pt x="178" y="173"/>
                  </a:lnTo>
                  <a:lnTo>
                    <a:pt x="176" y="173"/>
                  </a:lnTo>
                  <a:lnTo>
                    <a:pt x="176" y="174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4" y="176"/>
                  </a:lnTo>
                  <a:lnTo>
                    <a:pt x="173" y="178"/>
                  </a:lnTo>
                  <a:lnTo>
                    <a:pt x="171" y="178"/>
                  </a:lnTo>
                  <a:lnTo>
                    <a:pt x="171" y="179"/>
                  </a:lnTo>
                  <a:lnTo>
                    <a:pt x="171" y="179"/>
                  </a:lnTo>
                  <a:lnTo>
                    <a:pt x="171" y="181"/>
                  </a:lnTo>
                  <a:lnTo>
                    <a:pt x="171" y="183"/>
                  </a:lnTo>
                  <a:lnTo>
                    <a:pt x="173" y="185"/>
                  </a:lnTo>
                  <a:lnTo>
                    <a:pt x="173" y="185"/>
                  </a:lnTo>
                  <a:lnTo>
                    <a:pt x="173" y="186"/>
                  </a:lnTo>
                  <a:lnTo>
                    <a:pt x="174" y="186"/>
                  </a:lnTo>
                  <a:lnTo>
                    <a:pt x="173" y="188"/>
                  </a:lnTo>
                  <a:lnTo>
                    <a:pt x="171" y="188"/>
                  </a:lnTo>
                  <a:lnTo>
                    <a:pt x="169" y="190"/>
                  </a:lnTo>
                  <a:lnTo>
                    <a:pt x="169" y="190"/>
                  </a:lnTo>
                  <a:lnTo>
                    <a:pt x="167" y="190"/>
                  </a:lnTo>
                  <a:lnTo>
                    <a:pt x="166" y="191"/>
                  </a:lnTo>
                  <a:lnTo>
                    <a:pt x="166" y="193"/>
                  </a:lnTo>
                  <a:lnTo>
                    <a:pt x="166" y="193"/>
                  </a:lnTo>
                  <a:lnTo>
                    <a:pt x="166" y="195"/>
                  </a:lnTo>
                  <a:lnTo>
                    <a:pt x="166" y="196"/>
                  </a:lnTo>
                  <a:lnTo>
                    <a:pt x="167" y="198"/>
                  </a:lnTo>
                  <a:lnTo>
                    <a:pt x="167" y="200"/>
                  </a:lnTo>
                  <a:lnTo>
                    <a:pt x="167" y="202"/>
                  </a:lnTo>
                  <a:lnTo>
                    <a:pt x="167" y="203"/>
                  </a:lnTo>
                  <a:lnTo>
                    <a:pt x="167" y="205"/>
                  </a:lnTo>
                  <a:lnTo>
                    <a:pt x="166" y="205"/>
                  </a:lnTo>
                  <a:lnTo>
                    <a:pt x="162" y="207"/>
                  </a:lnTo>
                  <a:lnTo>
                    <a:pt x="162" y="210"/>
                  </a:lnTo>
                  <a:lnTo>
                    <a:pt x="161" y="212"/>
                  </a:lnTo>
                  <a:lnTo>
                    <a:pt x="161" y="213"/>
                  </a:lnTo>
                  <a:lnTo>
                    <a:pt x="161" y="215"/>
                  </a:lnTo>
                  <a:lnTo>
                    <a:pt x="161" y="215"/>
                  </a:lnTo>
                  <a:lnTo>
                    <a:pt x="162" y="215"/>
                  </a:lnTo>
                  <a:lnTo>
                    <a:pt x="164" y="215"/>
                  </a:lnTo>
                  <a:lnTo>
                    <a:pt x="166" y="215"/>
                  </a:lnTo>
                  <a:lnTo>
                    <a:pt x="167" y="215"/>
                  </a:lnTo>
                  <a:lnTo>
                    <a:pt x="171" y="215"/>
                  </a:lnTo>
                  <a:lnTo>
                    <a:pt x="171" y="219"/>
                  </a:lnTo>
                  <a:lnTo>
                    <a:pt x="171" y="220"/>
                  </a:lnTo>
                  <a:lnTo>
                    <a:pt x="171" y="222"/>
                  </a:lnTo>
                  <a:lnTo>
                    <a:pt x="173" y="227"/>
                  </a:lnTo>
                  <a:lnTo>
                    <a:pt x="173" y="227"/>
                  </a:lnTo>
                  <a:lnTo>
                    <a:pt x="173" y="229"/>
                  </a:lnTo>
                  <a:lnTo>
                    <a:pt x="174" y="229"/>
                  </a:lnTo>
                  <a:lnTo>
                    <a:pt x="174" y="229"/>
                  </a:lnTo>
                  <a:lnTo>
                    <a:pt x="174" y="236"/>
                  </a:lnTo>
                  <a:lnTo>
                    <a:pt x="174" y="237"/>
                  </a:lnTo>
                  <a:lnTo>
                    <a:pt x="176" y="239"/>
                  </a:lnTo>
                  <a:lnTo>
                    <a:pt x="176" y="239"/>
                  </a:lnTo>
                  <a:lnTo>
                    <a:pt x="178" y="239"/>
                  </a:lnTo>
                  <a:lnTo>
                    <a:pt x="178" y="241"/>
                  </a:lnTo>
                  <a:lnTo>
                    <a:pt x="179" y="241"/>
                  </a:lnTo>
                  <a:lnTo>
                    <a:pt x="181" y="241"/>
                  </a:lnTo>
                  <a:lnTo>
                    <a:pt x="181" y="242"/>
                  </a:lnTo>
                  <a:lnTo>
                    <a:pt x="181" y="244"/>
                  </a:lnTo>
                  <a:lnTo>
                    <a:pt x="181" y="248"/>
                  </a:lnTo>
                  <a:lnTo>
                    <a:pt x="179" y="249"/>
                  </a:lnTo>
                  <a:lnTo>
                    <a:pt x="179" y="249"/>
                  </a:lnTo>
                  <a:lnTo>
                    <a:pt x="178" y="249"/>
                  </a:lnTo>
                  <a:lnTo>
                    <a:pt x="176" y="249"/>
                  </a:lnTo>
                  <a:lnTo>
                    <a:pt x="173" y="248"/>
                  </a:lnTo>
                  <a:lnTo>
                    <a:pt x="171" y="249"/>
                  </a:lnTo>
                  <a:lnTo>
                    <a:pt x="167" y="251"/>
                  </a:lnTo>
                  <a:lnTo>
                    <a:pt x="167" y="251"/>
                  </a:lnTo>
                  <a:lnTo>
                    <a:pt x="166" y="251"/>
                  </a:lnTo>
                  <a:lnTo>
                    <a:pt x="166" y="251"/>
                  </a:lnTo>
                  <a:lnTo>
                    <a:pt x="164" y="251"/>
                  </a:lnTo>
                  <a:lnTo>
                    <a:pt x="164" y="253"/>
                  </a:lnTo>
                  <a:lnTo>
                    <a:pt x="162" y="253"/>
                  </a:lnTo>
                  <a:lnTo>
                    <a:pt x="159" y="254"/>
                  </a:lnTo>
                  <a:lnTo>
                    <a:pt x="159" y="256"/>
                  </a:lnTo>
                  <a:lnTo>
                    <a:pt x="157" y="256"/>
                  </a:lnTo>
                  <a:lnTo>
                    <a:pt x="157" y="258"/>
                  </a:lnTo>
                  <a:lnTo>
                    <a:pt x="157" y="260"/>
                  </a:lnTo>
                  <a:lnTo>
                    <a:pt x="157" y="261"/>
                  </a:lnTo>
                  <a:lnTo>
                    <a:pt x="157" y="261"/>
                  </a:lnTo>
                  <a:lnTo>
                    <a:pt x="155" y="263"/>
                  </a:lnTo>
                  <a:lnTo>
                    <a:pt x="155" y="263"/>
                  </a:lnTo>
                  <a:lnTo>
                    <a:pt x="154" y="263"/>
                  </a:lnTo>
                  <a:lnTo>
                    <a:pt x="154" y="265"/>
                  </a:lnTo>
                  <a:lnTo>
                    <a:pt x="152" y="268"/>
                  </a:lnTo>
                  <a:lnTo>
                    <a:pt x="150" y="268"/>
                  </a:lnTo>
                  <a:lnTo>
                    <a:pt x="149" y="268"/>
                  </a:lnTo>
                  <a:lnTo>
                    <a:pt x="143" y="273"/>
                  </a:lnTo>
                  <a:lnTo>
                    <a:pt x="143" y="275"/>
                  </a:lnTo>
                  <a:lnTo>
                    <a:pt x="142" y="277"/>
                  </a:lnTo>
                  <a:lnTo>
                    <a:pt x="140" y="278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7" y="282"/>
                  </a:lnTo>
                  <a:lnTo>
                    <a:pt x="135" y="282"/>
                  </a:lnTo>
                  <a:lnTo>
                    <a:pt x="132" y="285"/>
                  </a:lnTo>
                  <a:lnTo>
                    <a:pt x="126" y="285"/>
                  </a:lnTo>
                  <a:lnTo>
                    <a:pt x="125" y="285"/>
                  </a:lnTo>
                  <a:lnTo>
                    <a:pt x="121" y="285"/>
                  </a:lnTo>
                  <a:lnTo>
                    <a:pt x="118" y="287"/>
                  </a:lnTo>
                  <a:lnTo>
                    <a:pt x="118" y="287"/>
                  </a:lnTo>
                  <a:lnTo>
                    <a:pt x="113" y="287"/>
                  </a:lnTo>
                  <a:lnTo>
                    <a:pt x="109" y="287"/>
                  </a:lnTo>
                  <a:lnTo>
                    <a:pt x="106" y="287"/>
                  </a:lnTo>
                  <a:lnTo>
                    <a:pt x="104" y="288"/>
                  </a:lnTo>
                  <a:lnTo>
                    <a:pt x="104" y="288"/>
                  </a:lnTo>
                  <a:lnTo>
                    <a:pt x="104" y="288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08" y="292"/>
                  </a:lnTo>
                  <a:lnTo>
                    <a:pt x="108" y="294"/>
                  </a:lnTo>
                  <a:lnTo>
                    <a:pt x="108" y="295"/>
                  </a:lnTo>
                  <a:lnTo>
                    <a:pt x="106" y="295"/>
                  </a:lnTo>
                  <a:lnTo>
                    <a:pt x="106" y="295"/>
                  </a:lnTo>
                  <a:lnTo>
                    <a:pt x="106" y="295"/>
                  </a:lnTo>
                  <a:lnTo>
                    <a:pt x="104" y="299"/>
                  </a:lnTo>
                  <a:lnTo>
                    <a:pt x="101" y="302"/>
                  </a:lnTo>
                  <a:lnTo>
                    <a:pt x="99" y="302"/>
                  </a:lnTo>
                  <a:lnTo>
                    <a:pt x="99" y="302"/>
                  </a:lnTo>
                  <a:lnTo>
                    <a:pt x="97" y="306"/>
                  </a:lnTo>
                  <a:lnTo>
                    <a:pt x="97" y="306"/>
                  </a:lnTo>
                  <a:lnTo>
                    <a:pt x="96" y="306"/>
                  </a:lnTo>
                  <a:lnTo>
                    <a:pt x="90" y="306"/>
                  </a:lnTo>
                  <a:lnTo>
                    <a:pt x="85" y="306"/>
                  </a:lnTo>
                  <a:lnTo>
                    <a:pt x="82" y="307"/>
                  </a:lnTo>
                  <a:lnTo>
                    <a:pt x="80" y="307"/>
                  </a:lnTo>
                  <a:lnTo>
                    <a:pt x="77" y="307"/>
                  </a:lnTo>
                  <a:lnTo>
                    <a:pt x="75" y="309"/>
                  </a:lnTo>
                  <a:lnTo>
                    <a:pt x="75" y="309"/>
                  </a:lnTo>
                  <a:lnTo>
                    <a:pt x="72" y="309"/>
                  </a:lnTo>
                  <a:lnTo>
                    <a:pt x="70" y="312"/>
                  </a:lnTo>
                  <a:lnTo>
                    <a:pt x="68" y="312"/>
                  </a:lnTo>
                  <a:lnTo>
                    <a:pt x="65" y="312"/>
                  </a:lnTo>
                  <a:lnTo>
                    <a:pt x="63" y="314"/>
                  </a:lnTo>
                  <a:lnTo>
                    <a:pt x="63" y="314"/>
                  </a:lnTo>
                  <a:lnTo>
                    <a:pt x="61" y="312"/>
                  </a:lnTo>
                  <a:lnTo>
                    <a:pt x="60" y="311"/>
                  </a:lnTo>
                  <a:lnTo>
                    <a:pt x="58" y="309"/>
                  </a:lnTo>
                  <a:lnTo>
                    <a:pt x="58" y="309"/>
                  </a:lnTo>
                  <a:lnTo>
                    <a:pt x="58" y="309"/>
                  </a:lnTo>
                  <a:lnTo>
                    <a:pt x="56" y="309"/>
                  </a:lnTo>
                  <a:lnTo>
                    <a:pt x="56" y="311"/>
                  </a:lnTo>
                  <a:lnTo>
                    <a:pt x="55" y="312"/>
                  </a:lnTo>
                  <a:lnTo>
                    <a:pt x="51" y="314"/>
                  </a:lnTo>
                  <a:lnTo>
                    <a:pt x="49" y="314"/>
                  </a:lnTo>
                  <a:lnTo>
                    <a:pt x="48" y="316"/>
                  </a:lnTo>
                  <a:lnTo>
                    <a:pt x="44" y="316"/>
                  </a:lnTo>
                  <a:lnTo>
                    <a:pt x="43" y="316"/>
                  </a:lnTo>
                  <a:lnTo>
                    <a:pt x="41" y="316"/>
                  </a:lnTo>
                  <a:lnTo>
                    <a:pt x="37" y="316"/>
                  </a:lnTo>
                  <a:lnTo>
                    <a:pt x="39" y="314"/>
                  </a:lnTo>
                  <a:lnTo>
                    <a:pt x="39" y="312"/>
                  </a:lnTo>
                  <a:lnTo>
                    <a:pt x="39" y="311"/>
                  </a:lnTo>
                  <a:lnTo>
                    <a:pt x="39" y="311"/>
                  </a:lnTo>
                  <a:lnTo>
                    <a:pt x="37" y="309"/>
                  </a:lnTo>
                  <a:lnTo>
                    <a:pt x="37" y="309"/>
                  </a:lnTo>
                  <a:lnTo>
                    <a:pt x="36" y="304"/>
                  </a:lnTo>
                  <a:lnTo>
                    <a:pt x="34" y="300"/>
                  </a:lnTo>
                  <a:lnTo>
                    <a:pt x="31" y="295"/>
                  </a:lnTo>
                  <a:lnTo>
                    <a:pt x="29" y="292"/>
                  </a:lnTo>
                  <a:lnTo>
                    <a:pt x="25" y="290"/>
                  </a:lnTo>
                  <a:lnTo>
                    <a:pt x="25" y="290"/>
                  </a:lnTo>
                  <a:lnTo>
                    <a:pt x="24" y="290"/>
                  </a:lnTo>
                  <a:lnTo>
                    <a:pt x="24" y="290"/>
                  </a:lnTo>
                  <a:lnTo>
                    <a:pt x="20" y="287"/>
                  </a:lnTo>
                  <a:lnTo>
                    <a:pt x="15" y="283"/>
                  </a:lnTo>
                  <a:lnTo>
                    <a:pt x="15" y="282"/>
                  </a:lnTo>
                  <a:lnTo>
                    <a:pt x="13" y="278"/>
                  </a:lnTo>
                  <a:lnTo>
                    <a:pt x="10" y="277"/>
                  </a:lnTo>
                  <a:lnTo>
                    <a:pt x="10" y="275"/>
                  </a:lnTo>
                  <a:lnTo>
                    <a:pt x="8" y="273"/>
                  </a:lnTo>
                  <a:lnTo>
                    <a:pt x="10" y="271"/>
                  </a:lnTo>
                  <a:lnTo>
                    <a:pt x="12" y="270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0" y="268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1" y="268"/>
                  </a:lnTo>
                  <a:lnTo>
                    <a:pt x="32" y="268"/>
                  </a:lnTo>
                  <a:lnTo>
                    <a:pt x="36" y="268"/>
                  </a:lnTo>
                  <a:lnTo>
                    <a:pt x="39" y="268"/>
                  </a:lnTo>
                  <a:lnTo>
                    <a:pt x="41" y="268"/>
                  </a:lnTo>
                  <a:lnTo>
                    <a:pt x="39" y="266"/>
                  </a:lnTo>
                  <a:lnTo>
                    <a:pt x="36" y="263"/>
                  </a:lnTo>
                  <a:lnTo>
                    <a:pt x="34" y="261"/>
                  </a:lnTo>
                  <a:lnTo>
                    <a:pt x="32" y="258"/>
                  </a:lnTo>
                  <a:lnTo>
                    <a:pt x="31" y="254"/>
                  </a:lnTo>
                  <a:lnTo>
                    <a:pt x="31" y="251"/>
                  </a:lnTo>
                  <a:lnTo>
                    <a:pt x="29" y="246"/>
                  </a:lnTo>
                  <a:lnTo>
                    <a:pt x="29" y="242"/>
                  </a:lnTo>
                  <a:lnTo>
                    <a:pt x="31" y="241"/>
                  </a:lnTo>
                  <a:lnTo>
                    <a:pt x="31" y="237"/>
                  </a:lnTo>
                  <a:lnTo>
                    <a:pt x="31" y="236"/>
                  </a:lnTo>
                  <a:lnTo>
                    <a:pt x="31" y="234"/>
                  </a:lnTo>
                  <a:lnTo>
                    <a:pt x="31" y="232"/>
                  </a:lnTo>
                  <a:lnTo>
                    <a:pt x="31" y="231"/>
                  </a:lnTo>
                  <a:lnTo>
                    <a:pt x="29" y="227"/>
                  </a:lnTo>
                  <a:lnTo>
                    <a:pt x="27" y="227"/>
                  </a:lnTo>
                  <a:lnTo>
                    <a:pt x="27" y="224"/>
                  </a:lnTo>
                  <a:lnTo>
                    <a:pt x="25" y="219"/>
                  </a:lnTo>
                  <a:lnTo>
                    <a:pt x="24" y="217"/>
                  </a:lnTo>
                  <a:lnTo>
                    <a:pt x="22" y="215"/>
                  </a:lnTo>
                  <a:lnTo>
                    <a:pt x="20" y="213"/>
                  </a:lnTo>
                  <a:lnTo>
                    <a:pt x="20" y="210"/>
                  </a:lnTo>
                  <a:lnTo>
                    <a:pt x="19" y="208"/>
                  </a:lnTo>
                  <a:lnTo>
                    <a:pt x="13" y="208"/>
                  </a:lnTo>
                  <a:lnTo>
                    <a:pt x="10" y="208"/>
                  </a:lnTo>
                  <a:lnTo>
                    <a:pt x="8" y="205"/>
                  </a:lnTo>
                  <a:lnTo>
                    <a:pt x="5" y="200"/>
                  </a:lnTo>
                  <a:lnTo>
                    <a:pt x="1" y="196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0" y="181"/>
                  </a:lnTo>
                  <a:lnTo>
                    <a:pt x="3" y="178"/>
                  </a:lnTo>
                  <a:lnTo>
                    <a:pt x="7" y="171"/>
                  </a:lnTo>
                  <a:lnTo>
                    <a:pt x="13" y="161"/>
                  </a:lnTo>
                  <a:lnTo>
                    <a:pt x="17" y="156"/>
                  </a:lnTo>
                  <a:lnTo>
                    <a:pt x="24" y="147"/>
                  </a:lnTo>
                  <a:lnTo>
                    <a:pt x="32" y="138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39" y="111"/>
                  </a:lnTo>
                  <a:lnTo>
                    <a:pt x="41" y="104"/>
                  </a:lnTo>
                  <a:lnTo>
                    <a:pt x="41" y="94"/>
                  </a:lnTo>
                  <a:lnTo>
                    <a:pt x="43" y="86"/>
                  </a:lnTo>
                  <a:lnTo>
                    <a:pt x="43" y="81"/>
                  </a:lnTo>
                  <a:lnTo>
                    <a:pt x="43" y="72"/>
                  </a:lnTo>
                  <a:lnTo>
                    <a:pt x="44" y="70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6" y="62"/>
                  </a:lnTo>
                  <a:lnTo>
                    <a:pt x="41" y="57"/>
                  </a:lnTo>
                  <a:lnTo>
                    <a:pt x="41" y="55"/>
                  </a:lnTo>
                  <a:lnTo>
                    <a:pt x="39" y="53"/>
                  </a:lnTo>
                  <a:lnTo>
                    <a:pt x="41" y="52"/>
                  </a:lnTo>
                  <a:lnTo>
                    <a:pt x="34" y="41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2" y="31"/>
                  </a:lnTo>
                  <a:lnTo>
                    <a:pt x="31" y="21"/>
                  </a:lnTo>
                  <a:lnTo>
                    <a:pt x="29" y="9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63" y="9"/>
                  </a:lnTo>
                  <a:lnTo>
                    <a:pt x="72" y="12"/>
                  </a:lnTo>
                  <a:lnTo>
                    <a:pt x="82" y="17"/>
                  </a:lnTo>
                  <a:lnTo>
                    <a:pt x="90" y="23"/>
                  </a:lnTo>
                  <a:lnTo>
                    <a:pt x="101" y="28"/>
                  </a:lnTo>
                  <a:lnTo>
                    <a:pt x="109" y="33"/>
                  </a:lnTo>
                  <a:lnTo>
                    <a:pt x="118" y="38"/>
                  </a:lnTo>
                  <a:lnTo>
                    <a:pt x="128" y="43"/>
                  </a:lnTo>
                  <a:lnTo>
                    <a:pt x="137" y="46"/>
                  </a:lnTo>
                  <a:lnTo>
                    <a:pt x="147" y="52"/>
                  </a:lnTo>
                  <a:lnTo>
                    <a:pt x="155" y="57"/>
                  </a:lnTo>
                  <a:lnTo>
                    <a:pt x="164" y="62"/>
                  </a:lnTo>
                  <a:lnTo>
                    <a:pt x="174" y="67"/>
                  </a:lnTo>
                  <a:lnTo>
                    <a:pt x="183" y="70"/>
                  </a:lnTo>
                  <a:lnTo>
                    <a:pt x="191" y="75"/>
                  </a:lnTo>
                  <a:lnTo>
                    <a:pt x="202" y="8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1" name="Freeform 223"/>
            <p:cNvSpPr>
              <a:spLocks noEditPoints="1"/>
            </p:cNvSpPr>
            <p:nvPr/>
          </p:nvSpPr>
          <p:spPr bwMode="auto">
            <a:xfrm>
              <a:off x="4629" y="4046"/>
              <a:ext cx="363" cy="97"/>
            </a:xfrm>
            <a:custGeom>
              <a:avLst/>
              <a:gdLst>
                <a:gd name="T0" fmla="*/ 2 w 363"/>
                <a:gd name="T1" fmla="*/ 4 h 97"/>
                <a:gd name="T2" fmla="*/ 0 w 363"/>
                <a:gd name="T3" fmla="*/ 2 h 97"/>
                <a:gd name="T4" fmla="*/ 2 w 363"/>
                <a:gd name="T5" fmla="*/ 0 h 97"/>
                <a:gd name="T6" fmla="*/ 2 w 363"/>
                <a:gd name="T7" fmla="*/ 4 h 97"/>
                <a:gd name="T8" fmla="*/ 335 w 363"/>
                <a:gd name="T9" fmla="*/ 79 h 97"/>
                <a:gd name="T10" fmla="*/ 339 w 363"/>
                <a:gd name="T11" fmla="*/ 79 h 97"/>
                <a:gd name="T12" fmla="*/ 344 w 363"/>
                <a:gd name="T13" fmla="*/ 75 h 97"/>
                <a:gd name="T14" fmla="*/ 344 w 363"/>
                <a:gd name="T15" fmla="*/ 79 h 97"/>
                <a:gd name="T16" fmla="*/ 340 w 363"/>
                <a:gd name="T17" fmla="*/ 79 h 97"/>
                <a:gd name="T18" fmla="*/ 342 w 363"/>
                <a:gd name="T19" fmla="*/ 84 h 97"/>
                <a:gd name="T20" fmla="*/ 346 w 363"/>
                <a:gd name="T21" fmla="*/ 84 h 97"/>
                <a:gd name="T22" fmla="*/ 349 w 363"/>
                <a:gd name="T23" fmla="*/ 82 h 97"/>
                <a:gd name="T24" fmla="*/ 352 w 363"/>
                <a:gd name="T25" fmla="*/ 80 h 97"/>
                <a:gd name="T26" fmla="*/ 358 w 363"/>
                <a:gd name="T27" fmla="*/ 79 h 97"/>
                <a:gd name="T28" fmla="*/ 359 w 363"/>
                <a:gd name="T29" fmla="*/ 77 h 97"/>
                <a:gd name="T30" fmla="*/ 361 w 363"/>
                <a:gd name="T31" fmla="*/ 80 h 97"/>
                <a:gd name="T32" fmla="*/ 361 w 363"/>
                <a:gd name="T33" fmla="*/ 84 h 97"/>
                <a:gd name="T34" fmla="*/ 359 w 363"/>
                <a:gd name="T35" fmla="*/ 87 h 97"/>
                <a:gd name="T36" fmla="*/ 359 w 363"/>
                <a:gd name="T37" fmla="*/ 89 h 97"/>
                <a:gd name="T38" fmla="*/ 358 w 363"/>
                <a:gd name="T39" fmla="*/ 89 h 97"/>
                <a:gd name="T40" fmla="*/ 354 w 363"/>
                <a:gd name="T41" fmla="*/ 85 h 97"/>
                <a:gd name="T42" fmla="*/ 349 w 363"/>
                <a:gd name="T43" fmla="*/ 85 h 97"/>
                <a:gd name="T44" fmla="*/ 349 w 363"/>
                <a:gd name="T45" fmla="*/ 89 h 97"/>
                <a:gd name="T46" fmla="*/ 347 w 363"/>
                <a:gd name="T47" fmla="*/ 89 h 97"/>
                <a:gd name="T48" fmla="*/ 347 w 363"/>
                <a:gd name="T49" fmla="*/ 90 h 97"/>
                <a:gd name="T50" fmla="*/ 351 w 363"/>
                <a:gd name="T51" fmla="*/ 92 h 97"/>
                <a:gd name="T52" fmla="*/ 352 w 363"/>
                <a:gd name="T53" fmla="*/ 90 h 97"/>
                <a:gd name="T54" fmla="*/ 356 w 363"/>
                <a:gd name="T55" fmla="*/ 90 h 97"/>
                <a:gd name="T56" fmla="*/ 356 w 363"/>
                <a:gd name="T57" fmla="*/ 94 h 97"/>
                <a:gd name="T58" fmla="*/ 356 w 363"/>
                <a:gd name="T59" fmla="*/ 96 h 97"/>
                <a:gd name="T60" fmla="*/ 352 w 363"/>
                <a:gd name="T61" fmla="*/ 97 h 97"/>
                <a:gd name="T62" fmla="*/ 347 w 363"/>
                <a:gd name="T63" fmla="*/ 94 h 97"/>
                <a:gd name="T64" fmla="*/ 347 w 363"/>
                <a:gd name="T65" fmla="*/ 94 h 97"/>
                <a:gd name="T66" fmla="*/ 344 w 363"/>
                <a:gd name="T67" fmla="*/ 96 h 97"/>
                <a:gd name="T68" fmla="*/ 339 w 363"/>
                <a:gd name="T69" fmla="*/ 92 h 97"/>
                <a:gd name="T70" fmla="*/ 335 w 363"/>
                <a:gd name="T71" fmla="*/ 90 h 97"/>
                <a:gd name="T72" fmla="*/ 332 w 363"/>
                <a:gd name="T73" fmla="*/ 96 h 97"/>
                <a:gd name="T74" fmla="*/ 328 w 363"/>
                <a:gd name="T75" fmla="*/ 96 h 97"/>
                <a:gd name="T76" fmla="*/ 328 w 363"/>
                <a:gd name="T77" fmla="*/ 94 h 97"/>
                <a:gd name="T78" fmla="*/ 328 w 363"/>
                <a:gd name="T79" fmla="*/ 90 h 97"/>
                <a:gd name="T80" fmla="*/ 330 w 363"/>
                <a:gd name="T81" fmla="*/ 87 h 97"/>
                <a:gd name="T82" fmla="*/ 328 w 363"/>
                <a:gd name="T83" fmla="*/ 84 h 97"/>
                <a:gd name="T84" fmla="*/ 328 w 363"/>
                <a:gd name="T85" fmla="*/ 82 h 97"/>
                <a:gd name="T86" fmla="*/ 330 w 363"/>
                <a:gd name="T87" fmla="*/ 80 h 97"/>
                <a:gd name="T88" fmla="*/ 328 w 363"/>
                <a:gd name="T89" fmla="*/ 79 h 97"/>
                <a:gd name="T90" fmla="*/ 328 w 363"/>
                <a:gd name="T91" fmla="*/ 75 h 97"/>
                <a:gd name="T92" fmla="*/ 328 w 363"/>
                <a:gd name="T93" fmla="*/ 72 h 97"/>
                <a:gd name="T94" fmla="*/ 332 w 363"/>
                <a:gd name="T95" fmla="*/ 67 h 97"/>
                <a:gd name="T96" fmla="*/ 334 w 363"/>
                <a:gd name="T97" fmla="*/ 67 h 97"/>
                <a:gd name="T98" fmla="*/ 334 w 363"/>
                <a:gd name="T99" fmla="*/ 68 h 97"/>
                <a:gd name="T100" fmla="*/ 335 w 363"/>
                <a:gd name="T101" fmla="*/ 68 h 97"/>
                <a:gd name="T102" fmla="*/ 334 w 363"/>
                <a:gd name="T103" fmla="*/ 73 h 97"/>
                <a:gd name="T104" fmla="*/ 334 w 363"/>
                <a:gd name="T105" fmla="*/ 77 h 97"/>
                <a:gd name="T106" fmla="*/ 335 w 363"/>
                <a:gd name="T107" fmla="*/ 79 h 97"/>
                <a:gd name="T108" fmla="*/ 337 w 363"/>
                <a:gd name="T109" fmla="*/ 77 h 97"/>
                <a:gd name="T110" fmla="*/ 335 w 363"/>
                <a:gd name="T111" fmla="*/ 77 h 97"/>
                <a:gd name="T112" fmla="*/ 335 w 363"/>
                <a:gd name="T113" fmla="*/ 75 h 97"/>
                <a:gd name="T114" fmla="*/ 335 w 363"/>
                <a:gd name="T115" fmla="*/ 72 h 97"/>
                <a:gd name="T116" fmla="*/ 339 w 363"/>
                <a:gd name="T117" fmla="*/ 72 h 97"/>
                <a:gd name="T118" fmla="*/ 339 w 363"/>
                <a:gd name="T119" fmla="*/ 7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" h="97">
                  <a:moveTo>
                    <a:pt x="2" y="4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35" y="79"/>
                  </a:moveTo>
                  <a:lnTo>
                    <a:pt x="337" y="79"/>
                  </a:lnTo>
                  <a:lnTo>
                    <a:pt x="339" y="79"/>
                  </a:lnTo>
                  <a:lnTo>
                    <a:pt x="342" y="75"/>
                  </a:lnTo>
                  <a:lnTo>
                    <a:pt x="344" y="75"/>
                  </a:lnTo>
                  <a:lnTo>
                    <a:pt x="344" y="79"/>
                  </a:lnTo>
                  <a:lnTo>
                    <a:pt x="344" y="79"/>
                  </a:lnTo>
                  <a:lnTo>
                    <a:pt x="344" y="80"/>
                  </a:lnTo>
                  <a:lnTo>
                    <a:pt x="340" y="79"/>
                  </a:lnTo>
                  <a:lnTo>
                    <a:pt x="340" y="80"/>
                  </a:lnTo>
                  <a:lnTo>
                    <a:pt x="342" y="84"/>
                  </a:lnTo>
                  <a:lnTo>
                    <a:pt x="344" y="84"/>
                  </a:lnTo>
                  <a:lnTo>
                    <a:pt x="346" y="84"/>
                  </a:lnTo>
                  <a:lnTo>
                    <a:pt x="347" y="84"/>
                  </a:lnTo>
                  <a:lnTo>
                    <a:pt x="349" y="82"/>
                  </a:lnTo>
                  <a:lnTo>
                    <a:pt x="351" y="80"/>
                  </a:lnTo>
                  <a:lnTo>
                    <a:pt x="352" y="80"/>
                  </a:lnTo>
                  <a:lnTo>
                    <a:pt x="356" y="80"/>
                  </a:lnTo>
                  <a:lnTo>
                    <a:pt x="358" y="79"/>
                  </a:lnTo>
                  <a:lnTo>
                    <a:pt x="358" y="77"/>
                  </a:lnTo>
                  <a:lnTo>
                    <a:pt x="359" y="77"/>
                  </a:lnTo>
                  <a:lnTo>
                    <a:pt x="361" y="79"/>
                  </a:lnTo>
                  <a:lnTo>
                    <a:pt x="361" y="80"/>
                  </a:lnTo>
                  <a:lnTo>
                    <a:pt x="363" y="82"/>
                  </a:lnTo>
                  <a:lnTo>
                    <a:pt x="361" y="84"/>
                  </a:lnTo>
                  <a:lnTo>
                    <a:pt x="361" y="85"/>
                  </a:lnTo>
                  <a:lnTo>
                    <a:pt x="359" y="87"/>
                  </a:lnTo>
                  <a:lnTo>
                    <a:pt x="359" y="87"/>
                  </a:lnTo>
                  <a:lnTo>
                    <a:pt x="359" y="89"/>
                  </a:lnTo>
                  <a:lnTo>
                    <a:pt x="358" y="89"/>
                  </a:lnTo>
                  <a:lnTo>
                    <a:pt x="358" y="89"/>
                  </a:lnTo>
                  <a:lnTo>
                    <a:pt x="356" y="87"/>
                  </a:lnTo>
                  <a:lnTo>
                    <a:pt x="354" y="85"/>
                  </a:lnTo>
                  <a:lnTo>
                    <a:pt x="351" y="85"/>
                  </a:lnTo>
                  <a:lnTo>
                    <a:pt x="349" y="85"/>
                  </a:lnTo>
                  <a:lnTo>
                    <a:pt x="349" y="87"/>
                  </a:lnTo>
                  <a:lnTo>
                    <a:pt x="349" y="89"/>
                  </a:lnTo>
                  <a:lnTo>
                    <a:pt x="347" y="89"/>
                  </a:lnTo>
                  <a:lnTo>
                    <a:pt x="347" y="89"/>
                  </a:lnTo>
                  <a:lnTo>
                    <a:pt x="347" y="89"/>
                  </a:lnTo>
                  <a:lnTo>
                    <a:pt x="347" y="90"/>
                  </a:lnTo>
                  <a:lnTo>
                    <a:pt x="349" y="92"/>
                  </a:lnTo>
                  <a:lnTo>
                    <a:pt x="351" y="92"/>
                  </a:lnTo>
                  <a:lnTo>
                    <a:pt x="352" y="92"/>
                  </a:lnTo>
                  <a:lnTo>
                    <a:pt x="352" y="90"/>
                  </a:lnTo>
                  <a:lnTo>
                    <a:pt x="354" y="90"/>
                  </a:lnTo>
                  <a:lnTo>
                    <a:pt x="356" y="90"/>
                  </a:lnTo>
                  <a:lnTo>
                    <a:pt x="358" y="92"/>
                  </a:lnTo>
                  <a:lnTo>
                    <a:pt x="356" y="94"/>
                  </a:lnTo>
                  <a:lnTo>
                    <a:pt x="356" y="94"/>
                  </a:lnTo>
                  <a:lnTo>
                    <a:pt x="356" y="96"/>
                  </a:lnTo>
                  <a:lnTo>
                    <a:pt x="354" y="96"/>
                  </a:lnTo>
                  <a:lnTo>
                    <a:pt x="352" y="97"/>
                  </a:lnTo>
                  <a:lnTo>
                    <a:pt x="349" y="96"/>
                  </a:lnTo>
                  <a:lnTo>
                    <a:pt x="347" y="94"/>
                  </a:lnTo>
                  <a:lnTo>
                    <a:pt x="347" y="94"/>
                  </a:lnTo>
                  <a:lnTo>
                    <a:pt x="347" y="94"/>
                  </a:lnTo>
                  <a:lnTo>
                    <a:pt x="346" y="94"/>
                  </a:lnTo>
                  <a:lnTo>
                    <a:pt x="344" y="96"/>
                  </a:lnTo>
                  <a:lnTo>
                    <a:pt x="342" y="94"/>
                  </a:lnTo>
                  <a:lnTo>
                    <a:pt x="339" y="92"/>
                  </a:lnTo>
                  <a:lnTo>
                    <a:pt x="337" y="92"/>
                  </a:lnTo>
                  <a:lnTo>
                    <a:pt x="335" y="90"/>
                  </a:lnTo>
                  <a:lnTo>
                    <a:pt x="334" y="96"/>
                  </a:lnTo>
                  <a:lnTo>
                    <a:pt x="332" y="96"/>
                  </a:lnTo>
                  <a:lnTo>
                    <a:pt x="330" y="97"/>
                  </a:lnTo>
                  <a:lnTo>
                    <a:pt x="328" y="96"/>
                  </a:lnTo>
                  <a:lnTo>
                    <a:pt x="328" y="96"/>
                  </a:lnTo>
                  <a:lnTo>
                    <a:pt x="328" y="94"/>
                  </a:lnTo>
                  <a:lnTo>
                    <a:pt x="328" y="92"/>
                  </a:lnTo>
                  <a:lnTo>
                    <a:pt x="328" y="90"/>
                  </a:lnTo>
                  <a:lnTo>
                    <a:pt x="330" y="89"/>
                  </a:lnTo>
                  <a:lnTo>
                    <a:pt x="330" y="87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330" y="80"/>
                  </a:lnTo>
                  <a:lnTo>
                    <a:pt x="330" y="80"/>
                  </a:lnTo>
                  <a:lnTo>
                    <a:pt x="328" y="80"/>
                  </a:lnTo>
                  <a:lnTo>
                    <a:pt x="328" y="79"/>
                  </a:lnTo>
                  <a:lnTo>
                    <a:pt x="328" y="77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28" y="72"/>
                  </a:lnTo>
                  <a:lnTo>
                    <a:pt x="330" y="70"/>
                  </a:lnTo>
                  <a:lnTo>
                    <a:pt x="332" y="67"/>
                  </a:lnTo>
                  <a:lnTo>
                    <a:pt x="332" y="67"/>
                  </a:lnTo>
                  <a:lnTo>
                    <a:pt x="334" y="67"/>
                  </a:lnTo>
                  <a:lnTo>
                    <a:pt x="334" y="67"/>
                  </a:lnTo>
                  <a:lnTo>
                    <a:pt x="334" y="68"/>
                  </a:lnTo>
                  <a:lnTo>
                    <a:pt x="334" y="68"/>
                  </a:lnTo>
                  <a:lnTo>
                    <a:pt x="335" y="68"/>
                  </a:lnTo>
                  <a:lnTo>
                    <a:pt x="335" y="72"/>
                  </a:lnTo>
                  <a:lnTo>
                    <a:pt x="334" y="73"/>
                  </a:lnTo>
                  <a:lnTo>
                    <a:pt x="334" y="73"/>
                  </a:lnTo>
                  <a:lnTo>
                    <a:pt x="334" y="77"/>
                  </a:lnTo>
                  <a:lnTo>
                    <a:pt x="334" y="79"/>
                  </a:lnTo>
                  <a:lnTo>
                    <a:pt x="335" y="79"/>
                  </a:lnTo>
                  <a:lnTo>
                    <a:pt x="335" y="79"/>
                  </a:lnTo>
                  <a:close/>
                  <a:moveTo>
                    <a:pt x="337" y="77"/>
                  </a:moveTo>
                  <a:lnTo>
                    <a:pt x="337" y="79"/>
                  </a:lnTo>
                  <a:lnTo>
                    <a:pt x="335" y="77"/>
                  </a:lnTo>
                  <a:lnTo>
                    <a:pt x="335" y="75"/>
                  </a:lnTo>
                  <a:lnTo>
                    <a:pt x="335" y="75"/>
                  </a:lnTo>
                  <a:lnTo>
                    <a:pt x="335" y="73"/>
                  </a:lnTo>
                  <a:lnTo>
                    <a:pt x="335" y="72"/>
                  </a:lnTo>
                  <a:lnTo>
                    <a:pt x="337" y="72"/>
                  </a:lnTo>
                  <a:lnTo>
                    <a:pt x="339" y="72"/>
                  </a:lnTo>
                  <a:lnTo>
                    <a:pt x="340" y="75"/>
                  </a:lnTo>
                  <a:lnTo>
                    <a:pt x="339" y="77"/>
                  </a:lnTo>
                  <a:lnTo>
                    <a:pt x="337" y="7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2" name="Freeform 224"/>
            <p:cNvSpPr>
              <a:spLocks/>
            </p:cNvSpPr>
            <p:nvPr/>
          </p:nvSpPr>
          <p:spPr bwMode="auto">
            <a:xfrm>
              <a:off x="3635" y="2836"/>
              <a:ext cx="36" cy="97"/>
            </a:xfrm>
            <a:custGeom>
              <a:avLst/>
              <a:gdLst>
                <a:gd name="T0" fmla="*/ 17 w 36"/>
                <a:gd name="T1" fmla="*/ 7 h 97"/>
                <a:gd name="T2" fmla="*/ 15 w 36"/>
                <a:gd name="T3" fmla="*/ 15 h 97"/>
                <a:gd name="T4" fmla="*/ 24 w 36"/>
                <a:gd name="T5" fmla="*/ 20 h 97"/>
                <a:gd name="T6" fmla="*/ 27 w 36"/>
                <a:gd name="T7" fmla="*/ 27 h 97"/>
                <a:gd name="T8" fmla="*/ 27 w 36"/>
                <a:gd name="T9" fmla="*/ 34 h 97"/>
                <a:gd name="T10" fmla="*/ 32 w 36"/>
                <a:gd name="T11" fmla="*/ 39 h 97"/>
                <a:gd name="T12" fmla="*/ 32 w 36"/>
                <a:gd name="T13" fmla="*/ 54 h 97"/>
                <a:gd name="T14" fmla="*/ 32 w 36"/>
                <a:gd name="T15" fmla="*/ 71 h 97"/>
                <a:gd name="T16" fmla="*/ 30 w 36"/>
                <a:gd name="T17" fmla="*/ 82 h 97"/>
                <a:gd name="T18" fmla="*/ 30 w 36"/>
                <a:gd name="T19" fmla="*/ 85 h 97"/>
                <a:gd name="T20" fmla="*/ 34 w 36"/>
                <a:gd name="T21" fmla="*/ 90 h 97"/>
                <a:gd name="T22" fmla="*/ 32 w 36"/>
                <a:gd name="T23" fmla="*/ 94 h 97"/>
                <a:gd name="T24" fmla="*/ 24 w 36"/>
                <a:gd name="T25" fmla="*/ 95 h 97"/>
                <a:gd name="T26" fmla="*/ 20 w 36"/>
                <a:gd name="T27" fmla="*/ 95 h 97"/>
                <a:gd name="T28" fmla="*/ 18 w 36"/>
                <a:gd name="T29" fmla="*/ 92 h 97"/>
                <a:gd name="T30" fmla="*/ 15 w 36"/>
                <a:gd name="T31" fmla="*/ 89 h 97"/>
                <a:gd name="T32" fmla="*/ 13 w 36"/>
                <a:gd name="T33" fmla="*/ 87 h 97"/>
                <a:gd name="T34" fmla="*/ 10 w 36"/>
                <a:gd name="T35" fmla="*/ 82 h 97"/>
                <a:gd name="T36" fmla="*/ 12 w 36"/>
                <a:gd name="T37" fmla="*/ 80 h 97"/>
                <a:gd name="T38" fmla="*/ 12 w 36"/>
                <a:gd name="T39" fmla="*/ 77 h 97"/>
                <a:gd name="T40" fmla="*/ 12 w 36"/>
                <a:gd name="T41" fmla="*/ 71 h 97"/>
                <a:gd name="T42" fmla="*/ 10 w 36"/>
                <a:gd name="T43" fmla="*/ 70 h 97"/>
                <a:gd name="T44" fmla="*/ 12 w 36"/>
                <a:gd name="T45" fmla="*/ 58 h 97"/>
                <a:gd name="T46" fmla="*/ 13 w 36"/>
                <a:gd name="T47" fmla="*/ 54 h 97"/>
                <a:gd name="T48" fmla="*/ 10 w 36"/>
                <a:gd name="T49" fmla="*/ 49 h 97"/>
                <a:gd name="T50" fmla="*/ 8 w 36"/>
                <a:gd name="T51" fmla="*/ 46 h 97"/>
                <a:gd name="T52" fmla="*/ 10 w 36"/>
                <a:gd name="T53" fmla="*/ 42 h 97"/>
                <a:gd name="T54" fmla="*/ 10 w 36"/>
                <a:gd name="T55" fmla="*/ 37 h 97"/>
                <a:gd name="T56" fmla="*/ 10 w 36"/>
                <a:gd name="T57" fmla="*/ 32 h 97"/>
                <a:gd name="T58" fmla="*/ 6 w 36"/>
                <a:gd name="T59" fmla="*/ 32 h 97"/>
                <a:gd name="T60" fmla="*/ 5 w 36"/>
                <a:gd name="T61" fmla="*/ 32 h 97"/>
                <a:gd name="T62" fmla="*/ 6 w 36"/>
                <a:gd name="T63" fmla="*/ 31 h 97"/>
                <a:gd name="T64" fmla="*/ 6 w 36"/>
                <a:gd name="T65" fmla="*/ 29 h 97"/>
                <a:gd name="T66" fmla="*/ 6 w 36"/>
                <a:gd name="T67" fmla="*/ 27 h 97"/>
                <a:gd name="T68" fmla="*/ 6 w 36"/>
                <a:gd name="T69" fmla="*/ 25 h 97"/>
                <a:gd name="T70" fmla="*/ 8 w 36"/>
                <a:gd name="T71" fmla="*/ 17 h 97"/>
                <a:gd name="T72" fmla="*/ 6 w 36"/>
                <a:gd name="T73" fmla="*/ 15 h 97"/>
                <a:gd name="T74" fmla="*/ 3 w 36"/>
                <a:gd name="T75" fmla="*/ 12 h 97"/>
                <a:gd name="T76" fmla="*/ 0 w 36"/>
                <a:gd name="T77" fmla="*/ 8 h 97"/>
                <a:gd name="T78" fmla="*/ 0 w 36"/>
                <a:gd name="T79" fmla="*/ 5 h 97"/>
                <a:gd name="T80" fmla="*/ 0 w 36"/>
                <a:gd name="T81" fmla="*/ 0 h 97"/>
                <a:gd name="T82" fmla="*/ 10 w 36"/>
                <a:gd name="T83" fmla="*/ 3 h 97"/>
                <a:gd name="T84" fmla="*/ 13 w 36"/>
                <a:gd name="T85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" h="97">
                  <a:moveTo>
                    <a:pt x="18" y="2"/>
                  </a:moveTo>
                  <a:lnTo>
                    <a:pt x="17" y="5"/>
                  </a:lnTo>
                  <a:lnTo>
                    <a:pt x="17" y="7"/>
                  </a:lnTo>
                  <a:lnTo>
                    <a:pt x="15" y="8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8" y="17"/>
                  </a:lnTo>
                  <a:lnTo>
                    <a:pt x="24" y="20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7" y="27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4"/>
                  </a:lnTo>
                  <a:lnTo>
                    <a:pt x="29" y="36"/>
                  </a:lnTo>
                  <a:lnTo>
                    <a:pt x="30" y="39"/>
                  </a:lnTo>
                  <a:lnTo>
                    <a:pt x="32" y="39"/>
                  </a:lnTo>
                  <a:lnTo>
                    <a:pt x="32" y="46"/>
                  </a:lnTo>
                  <a:lnTo>
                    <a:pt x="32" y="49"/>
                  </a:lnTo>
                  <a:lnTo>
                    <a:pt x="32" y="54"/>
                  </a:lnTo>
                  <a:lnTo>
                    <a:pt x="32" y="60"/>
                  </a:lnTo>
                  <a:lnTo>
                    <a:pt x="32" y="65"/>
                  </a:lnTo>
                  <a:lnTo>
                    <a:pt x="32" y="71"/>
                  </a:lnTo>
                  <a:lnTo>
                    <a:pt x="32" y="80"/>
                  </a:lnTo>
                  <a:lnTo>
                    <a:pt x="30" y="80"/>
                  </a:lnTo>
                  <a:lnTo>
                    <a:pt x="30" y="82"/>
                  </a:lnTo>
                  <a:lnTo>
                    <a:pt x="30" y="83"/>
                  </a:lnTo>
                  <a:lnTo>
                    <a:pt x="32" y="85"/>
                  </a:lnTo>
                  <a:lnTo>
                    <a:pt x="30" y="8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34" y="90"/>
                  </a:lnTo>
                  <a:lnTo>
                    <a:pt x="36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25" y="95"/>
                  </a:lnTo>
                  <a:lnTo>
                    <a:pt x="24" y="97"/>
                  </a:lnTo>
                  <a:lnTo>
                    <a:pt x="24" y="95"/>
                  </a:lnTo>
                  <a:lnTo>
                    <a:pt x="22" y="95"/>
                  </a:lnTo>
                  <a:lnTo>
                    <a:pt x="22" y="95"/>
                  </a:lnTo>
                  <a:lnTo>
                    <a:pt x="20" y="95"/>
                  </a:lnTo>
                  <a:lnTo>
                    <a:pt x="20" y="94"/>
                  </a:lnTo>
                  <a:lnTo>
                    <a:pt x="20" y="92"/>
                  </a:lnTo>
                  <a:lnTo>
                    <a:pt x="18" y="92"/>
                  </a:lnTo>
                  <a:lnTo>
                    <a:pt x="17" y="90"/>
                  </a:lnTo>
                  <a:lnTo>
                    <a:pt x="15" y="90"/>
                  </a:lnTo>
                  <a:lnTo>
                    <a:pt x="15" y="89"/>
                  </a:lnTo>
                  <a:lnTo>
                    <a:pt x="15" y="89"/>
                  </a:lnTo>
                  <a:lnTo>
                    <a:pt x="13" y="87"/>
                  </a:lnTo>
                  <a:lnTo>
                    <a:pt x="13" y="87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8"/>
                  </a:lnTo>
                  <a:lnTo>
                    <a:pt x="12" y="65"/>
                  </a:lnTo>
                  <a:lnTo>
                    <a:pt x="12" y="58"/>
                  </a:lnTo>
                  <a:lnTo>
                    <a:pt x="12" y="56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2" y="51"/>
                  </a:lnTo>
                  <a:lnTo>
                    <a:pt x="10" y="49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7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3" name="Freeform 225"/>
            <p:cNvSpPr>
              <a:spLocks noEditPoints="1"/>
            </p:cNvSpPr>
            <p:nvPr/>
          </p:nvSpPr>
          <p:spPr bwMode="auto">
            <a:xfrm>
              <a:off x="5507" y="2652"/>
              <a:ext cx="159" cy="290"/>
            </a:xfrm>
            <a:custGeom>
              <a:avLst/>
              <a:gdLst>
                <a:gd name="T0" fmla="*/ 60 w 159"/>
                <a:gd name="T1" fmla="*/ 5 h 290"/>
                <a:gd name="T2" fmla="*/ 65 w 159"/>
                <a:gd name="T3" fmla="*/ 19 h 290"/>
                <a:gd name="T4" fmla="*/ 75 w 159"/>
                <a:gd name="T5" fmla="*/ 27 h 290"/>
                <a:gd name="T6" fmla="*/ 72 w 159"/>
                <a:gd name="T7" fmla="*/ 44 h 290"/>
                <a:gd name="T8" fmla="*/ 77 w 159"/>
                <a:gd name="T9" fmla="*/ 54 h 290"/>
                <a:gd name="T10" fmla="*/ 90 w 159"/>
                <a:gd name="T11" fmla="*/ 44 h 290"/>
                <a:gd name="T12" fmla="*/ 101 w 159"/>
                <a:gd name="T13" fmla="*/ 53 h 290"/>
                <a:gd name="T14" fmla="*/ 113 w 159"/>
                <a:gd name="T15" fmla="*/ 42 h 290"/>
                <a:gd name="T16" fmla="*/ 126 w 159"/>
                <a:gd name="T17" fmla="*/ 42 h 290"/>
                <a:gd name="T18" fmla="*/ 140 w 159"/>
                <a:gd name="T19" fmla="*/ 71 h 290"/>
                <a:gd name="T20" fmla="*/ 154 w 159"/>
                <a:gd name="T21" fmla="*/ 90 h 290"/>
                <a:gd name="T22" fmla="*/ 155 w 159"/>
                <a:gd name="T23" fmla="*/ 102 h 290"/>
                <a:gd name="T24" fmla="*/ 152 w 159"/>
                <a:gd name="T25" fmla="*/ 119 h 290"/>
                <a:gd name="T26" fmla="*/ 143 w 159"/>
                <a:gd name="T27" fmla="*/ 119 h 290"/>
                <a:gd name="T28" fmla="*/ 120 w 159"/>
                <a:gd name="T29" fmla="*/ 119 h 290"/>
                <a:gd name="T30" fmla="*/ 101 w 159"/>
                <a:gd name="T31" fmla="*/ 133 h 290"/>
                <a:gd name="T32" fmla="*/ 97 w 159"/>
                <a:gd name="T33" fmla="*/ 146 h 290"/>
                <a:gd name="T34" fmla="*/ 106 w 159"/>
                <a:gd name="T35" fmla="*/ 172 h 290"/>
                <a:gd name="T36" fmla="*/ 94 w 159"/>
                <a:gd name="T37" fmla="*/ 162 h 290"/>
                <a:gd name="T38" fmla="*/ 77 w 159"/>
                <a:gd name="T39" fmla="*/ 155 h 290"/>
                <a:gd name="T40" fmla="*/ 68 w 159"/>
                <a:gd name="T41" fmla="*/ 140 h 290"/>
                <a:gd name="T42" fmla="*/ 51 w 159"/>
                <a:gd name="T43" fmla="*/ 146 h 290"/>
                <a:gd name="T44" fmla="*/ 41 w 159"/>
                <a:gd name="T45" fmla="*/ 182 h 290"/>
                <a:gd name="T46" fmla="*/ 34 w 159"/>
                <a:gd name="T47" fmla="*/ 213 h 290"/>
                <a:gd name="T48" fmla="*/ 49 w 159"/>
                <a:gd name="T49" fmla="*/ 232 h 290"/>
                <a:gd name="T50" fmla="*/ 60 w 159"/>
                <a:gd name="T51" fmla="*/ 257 h 290"/>
                <a:gd name="T52" fmla="*/ 54 w 159"/>
                <a:gd name="T53" fmla="*/ 249 h 290"/>
                <a:gd name="T54" fmla="*/ 70 w 159"/>
                <a:gd name="T55" fmla="*/ 266 h 290"/>
                <a:gd name="T56" fmla="*/ 87 w 159"/>
                <a:gd name="T57" fmla="*/ 283 h 290"/>
                <a:gd name="T58" fmla="*/ 77 w 159"/>
                <a:gd name="T59" fmla="*/ 284 h 290"/>
                <a:gd name="T60" fmla="*/ 70 w 159"/>
                <a:gd name="T61" fmla="*/ 283 h 290"/>
                <a:gd name="T62" fmla="*/ 63 w 159"/>
                <a:gd name="T63" fmla="*/ 273 h 290"/>
                <a:gd name="T64" fmla="*/ 48 w 159"/>
                <a:gd name="T65" fmla="*/ 267 h 290"/>
                <a:gd name="T66" fmla="*/ 36 w 159"/>
                <a:gd name="T67" fmla="*/ 252 h 290"/>
                <a:gd name="T68" fmla="*/ 24 w 159"/>
                <a:gd name="T69" fmla="*/ 238 h 290"/>
                <a:gd name="T70" fmla="*/ 17 w 159"/>
                <a:gd name="T71" fmla="*/ 225 h 290"/>
                <a:gd name="T72" fmla="*/ 25 w 159"/>
                <a:gd name="T73" fmla="*/ 194 h 290"/>
                <a:gd name="T74" fmla="*/ 41 w 159"/>
                <a:gd name="T75" fmla="*/ 174 h 290"/>
                <a:gd name="T76" fmla="*/ 36 w 159"/>
                <a:gd name="T77" fmla="*/ 155 h 290"/>
                <a:gd name="T78" fmla="*/ 34 w 159"/>
                <a:gd name="T79" fmla="*/ 133 h 290"/>
                <a:gd name="T80" fmla="*/ 15 w 159"/>
                <a:gd name="T81" fmla="*/ 109 h 290"/>
                <a:gd name="T82" fmla="*/ 22 w 159"/>
                <a:gd name="T83" fmla="*/ 97 h 290"/>
                <a:gd name="T84" fmla="*/ 24 w 159"/>
                <a:gd name="T85" fmla="*/ 82 h 290"/>
                <a:gd name="T86" fmla="*/ 12 w 159"/>
                <a:gd name="T87" fmla="*/ 61 h 290"/>
                <a:gd name="T88" fmla="*/ 5 w 159"/>
                <a:gd name="T89" fmla="*/ 42 h 290"/>
                <a:gd name="T90" fmla="*/ 5 w 159"/>
                <a:gd name="T91" fmla="*/ 37 h 290"/>
                <a:gd name="T92" fmla="*/ 12 w 159"/>
                <a:gd name="T93" fmla="*/ 15 h 290"/>
                <a:gd name="T94" fmla="*/ 27 w 159"/>
                <a:gd name="T95" fmla="*/ 13 h 290"/>
                <a:gd name="T96" fmla="*/ 36 w 159"/>
                <a:gd name="T97" fmla="*/ 7 h 290"/>
                <a:gd name="T98" fmla="*/ 43 w 159"/>
                <a:gd name="T99" fmla="*/ 1 h 290"/>
                <a:gd name="T100" fmla="*/ 96 w 159"/>
                <a:gd name="T101" fmla="*/ 167 h 290"/>
                <a:gd name="T102" fmla="*/ 96 w 159"/>
                <a:gd name="T103" fmla="*/ 167 h 290"/>
                <a:gd name="T104" fmla="*/ 49 w 159"/>
                <a:gd name="T105" fmla="*/ 211 h 290"/>
                <a:gd name="T106" fmla="*/ 48 w 159"/>
                <a:gd name="T107" fmla="*/ 215 h 290"/>
                <a:gd name="T108" fmla="*/ 17 w 159"/>
                <a:gd name="T109" fmla="*/ 223 h 290"/>
                <a:gd name="T110" fmla="*/ 20 w 159"/>
                <a:gd name="T111" fmla="*/ 242 h 290"/>
                <a:gd name="T112" fmla="*/ 32 w 159"/>
                <a:gd name="T113" fmla="*/ 252 h 290"/>
                <a:gd name="T114" fmla="*/ 43 w 159"/>
                <a:gd name="T115" fmla="*/ 2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9" h="290">
                  <a:moveTo>
                    <a:pt x="53" y="1"/>
                  </a:moveTo>
                  <a:lnTo>
                    <a:pt x="51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6" y="0"/>
                  </a:lnTo>
                  <a:lnTo>
                    <a:pt x="56" y="1"/>
                  </a:lnTo>
                  <a:lnTo>
                    <a:pt x="58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8" y="15"/>
                  </a:lnTo>
                  <a:lnTo>
                    <a:pt x="60" y="17"/>
                  </a:lnTo>
                  <a:lnTo>
                    <a:pt x="61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7"/>
                  </a:lnTo>
                  <a:lnTo>
                    <a:pt x="72" y="17"/>
                  </a:lnTo>
                  <a:lnTo>
                    <a:pt x="73" y="17"/>
                  </a:lnTo>
                  <a:lnTo>
                    <a:pt x="73" y="19"/>
                  </a:lnTo>
                  <a:lnTo>
                    <a:pt x="73" y="22"/>
                  </a:lnTo>
                  <a:lnTo>
                    <a:pt x="73" y="24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3" y="32"/>
                  </a:lnTo>
                  <a:lnTo>
                    <a:pt x="72" y="36"/>
                  </a:lnTo>
                  <a:lnTo>
                    <a:pt x="72" y="37"/>
                  </a:lnTo>
                  <a:lnTo>
                    <a:pt x="70" y="39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68" y="53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9"/>
                  </a:lnTo>
                  <a:lnTo>
                    <a:pt x="72" y="59"/>
                  </a:lnTo>
                  <a:lnTo>
                    <a:pt x="75" y="56"/>
                  </a:lnTo>
                  <a:lnTo>
                    <a:pt x="77" y="5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2" y="51"/>
                  </a:lnTo>
                  <a:lnTo>
                    <a:pt x="84" y="49"/>
                  </a:lnTo>
                  <a:lnTo>
                    <a:pt x="84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7" y="48"/>
                  </a:lnTo>
                  <a:lnTo>
                    <a:pt x="89" y="46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2" y="46"/>
                  </a:lnTo>
                  <a:lnTo>
                    <a:pt x="96" y="48"/>
                  </a:lnTo>
                  <a:lnTo>
                    <a:pt x="97" y="49"/>
                  </a:lnTo>
                  <a:lnTo>
                    <a:pt x="99" y="49"/>
                  </a:lnTo>
                  <a:lnTo>
                    <a:pt x="99" y="51"/>
                  </a:lnTo>
                  <a:lnTo>
                    <a:pt x="99" y="51"/>
                  </a:lnTo>
                  <a:lnTo>
                    <a:pt x="101" y="53"/>
                  </a:lnTo>
                  <a:lnTo>
                    <a:pt x="101" y="53"/>
                  </a:lnTo>
                  <a:lnTo>
                    <a:pt x="101" y="53"/>
                  </a:lnTo>
                  <a:lnTo>
                    <a:pt x="101" y="51"/>
                  </a:lnTo>
                  <a:lnTo>
                    <a:pt x="102" y="51"/>
                  </a:lnTo>
                  <a:lnTo>
                    <a:pt x="104" y="49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8" y="48"/>
                  </a:lnTo>
                  <a:lnTo>
                    <a:pt x="109" y="46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3" y="42"/>
                  </a:lnTo>
                  <a:lnTo>
                    <a:pt x="113" y="42"/>
                  </a:lnTo>
                  <a:lnTo>
                    <a:pt x="113" y="42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4" y="41"/>
                  </a:lnTo>
                  <a:lnTo>
                    <a:pt x="116" y="41"/>
                  </a:lnTo>
                  <a:lnTo>
                    <a:pt x="120" y="41"/>
                  </a:lnTo>
                  <a:lnTo>
                    <a:pt x="123" y="42"/>
                  </a:lnTo>
                  <a:lnTo>
                    <a:pt x="125" y="42"/>
                  </a:lnTo>
                  <a:lnTo>
                    <a:pt x="126" y="42"/>
                  </a:lnTo>
                  <a:lnTo>
                    <a:pt x="128" y="44"/>
                  </a:lnTo>
                  <a:lnTo>
                    <a:pt x="130" y="49"/>
                  </a:lnTo>
                  <a:lnTo>
                    <a:pt x="133" y="53"/>
                  </a:lnTo>
                  <a:lnTo>
                    <a:pt x="135" y="54"/>
                  </a:lnTo>
                  <a:lnTo>
                    <a:pt x="137" y="56"/>
                  </a:lnTo>
                  <a:lnTo>
                    <a:pt x="138" y="58"/>
                  </a:lnTo>
                  <a:lnTo>
                    <a:pt x="140" y="59"/>
                  </a:lnTo>
                  <a:lnTo>
                    <a:pt x="142" y="63"/>
                  </a:lnTo>
                  <a:lnTo>
                    <a:pt x="142" y="66"/>
                  </a:lnTo>
                  <a:lnTo>
                    <a:pt x="140" y="71"/>
                  </a:lnTo>
                  <a:lnTo>
                    <a:pt x="142" y="75"/>
                  </a:lnTo>
                  <a:lnTo>
                    <a:pt x="142" y="80"/>
                  </a:lnTo>
                  <a:lnTo>
                    <a:pt x="145" y="82"/>
                  </a:lnTo>
                  <a:lnTo>
                    <a:pt x="147" y="83"/>
                  </a:lnTo>
                  <a:lnTo>
                    <a:pt x="147" y="85"/>
                  </a:lnTo>
                  <a:lnTo>
                    <a:pt x="149" y="87"/>
                  </a:lnTo>
                  <a:lnTo>
                    <a:pt x="152" y="88"/>
                  </a:lnTo>
                  <a:lnTo>
                    <a:pt x="154" y="88"/>
                  </a:lnTo>
                  <a:lnTo>
                    <a:pt x="154" y="90"/>
                  </a:lnTo>
                  <a:lnTo>
                    <a:pt x="154" y="90"/>
                  </a:lnTo>
                  <a:lnTo>
                    <a:pt x="154" y="92"/>
                  </a:lnTo>
                  <a:lnTo>
                    <a:pt x="155" y="94"/>
                  </a:lnTo>
                  <a:lnTo>
                    <a:pt x="157" y="94"/>
                  </a:lnTo>
                  <a:lnTo>
                    <a:pt x="157" y="94"/>
                  </a:lnTo>
                  <a:lnTo>
                    <a:pt x="159" y="95"/>
                  </a:lnTo>
                  <a:lnTo>
                    <a:pt x="157" y="97"/>
                  </a:lnTo>
                  <a:lnTo>
                    <a:pt x="157" y="99"/>
                  </a:lnTo>
                  <a:lnTo>
                    <a:pt x="157" y="100"/>
                  </a:lnTo>
                  <a:lnTo>
                    <a:pt x="155" y="100"/>
                  </a:lnTo>
                  <a:lnTo>
                    <a:pt x="155" y="102"/>
                  </a:lnTo>
                  <a:lnTo>
                    <a:pt x="155" y="104"/>
                  </a:lnTo>
                  <a:lnTo>
                    <a:pt x="155" y="105"/>
                  </a:lnTo>
                  <a:lnTo>
                    <a:pt x="155" y="107"/>
                  </a:lnTo>
                  <a:lnTo>
                    <a:pt x="155" y="109"/>
                  </a:lnTo>
                  <a:lnTo>
                    <a:pt x="155" y="111"/>
                  </a:lnTo>
                  <a:lnTo>
                    <a:pt x="155" y="114"/>
                  </a:lnTo>
                  <a:lnTo>
                    <a:pt x="155" y="116"/>
                  </a:lnTo>
                  <a:lnTo>
                    <a:pt x="155" y="117"/>
                  </a:lnTo>
                  <a:lnTo>
                    <a:pt x="154" y="119"/>
                  </a:lnTo>
                  <a:lnTo>
                    <a:pt x="152" y="119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9" y="121"/>
                  </a:lnTo>
                  <a:lnTo>
                    <a:pt x="149" y="123"/>
                  </a:lnTo>
                  <a:lnTo>
                    <a:pt x="147" y="123"/>
                  </a:lnTo>
                  <a:lnTo>
                    <a:pt x="147" y="123"/>
                  </a:lnTo>
                  <a:lnTo>
                    <a:pt x="145" y="123"/>
                  </a:lnTo>
                  <a:lnTo>
                    <a:pt x="145" y="123"/>
                  </a:lnTo>
                  <a:lnTo>
                    <a:pt x="145" y="121"/>
                  </a:lnTo>
                  <a:lnTo>
                    <a:pt x="143" y="119"/>
                  </a:lnTo>
                  <a:lnTo>
                    <a:pt x="142" y="119"/>
                  </a:lnTo>
                  <a:lnTo>
                    <a:pt x="138" y="121"/>
                  </a:lnTo>
                  <a:lnTo>
                    <a:pt x="135" y="121"/>
                  </a:lnTo>
                  <a:lnTo>
                    <a:pt x="131" y="121"/>
                  </a:lnTo>
                  <a:lnTo>
                    <a:pt x="128" y="121"/>
                  </a:lnTo>
                  <a:lnTo>
                    <a:pt x="126" y="121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1" y="121"/>
                  </a:lnTo>
                  <a:lnTo>
                    <a:pt x="120" y="119"/>
                  </a:lnTo>
                  <a:lnTo>
                    <a:pt x="118" y="119"/>
                  </a:lnTo>
                  <a:lnTo>
                    <a:pt x="116" y="121"/>
                  </a:lnTo>
                  <a:lnTo>
                    <a:pt x="113" y="121"/>
                  </a:lnTo>
                  <a:lnTo>
                    <a:pt x="111" y="121"/>
                  </a:lnTo>
                  <a:lnTo>
                    <a:pt x="108" y="123"/>
                  </a:lnTo>
                  <a:lnTo>
                    <a:pt x="106" y="126"/>
                  </a:lnTo>
                  <a:lnTo>
                    <a:pt x="104" y="126"/>
                  </a:lnTo>
                  <a:lnTo>
                    <a:pt x="104" y="128"/>
                  </a:lnTo>
                  <a:lnTo>
                    <a:pt x="102" y="131"/>
                  </a:lnTo>
                  <a:lnTo>
                    <a:pt x="101" y="133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6"/>
                  </a:lnTo>
                  <a:lnTo>
                    <a:pt x="96" y="136"/>
                  </a:lnTo>
                  <a:lnTo>
                    <a:pt x="94" y="136"/>
                  </a:lnTo>
                  <a:lnTo>
                    <a:pt x="94" y="136"/>
                  </a:lnTo>
                  <a:lnTo>
                    <a:pt x="94" y="141"/>
                  </a:lnTo>
                  <a:lnTo>
                    <a:pt x="96" y="143"/>
                  </a:lnTo>
                  <a:lnTo>
                    <a:pt x="96" y="146"/>
                  </a:lnTo>
                  <a:lnTo>
                    <a:pt x="97" y="146"/>
                  </a:lnTo>
                  <a:lnTo>
                    <a:pt x="97" y="151"/>
                  </a:lnTo>
                  <a:lnTo>
                    <a:pt x="97" y="153"/>
                  </a:lnTo>
                  <a:lnTo>
                    <a:pt x="101" y="155"/>
                  </a:lnTo>
                  <a:lnTo>
                    <a:pt x="102" y="157"/>
                  </a:lnTo>
                  <a:lnTo>
                    <a:pt x="102" y="158"/>
                  </a:lnTo>
                  <a:lnTo>
                    <a:pt x="102" y="160"/>
                  </a:lnTo>
                  <a:lnTo>
                    <a:pt x="102" y="162"/>
                  </a:lnTo>
                  <a:lnTo>
                    <a:pt x="102" y="165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4" y="169"/>
                  </a:lnTo>
                  <a:lnTo>
                    <a:pt x="102" y="167"/>
                  </a:lnTo>
                  <a:lnTo>
                    <a:pt x="101" y="163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9" y="165"/>
                  </a:lnTo>
                  <a:lnTo>
                    <a:pt x="96" y="163"/>
                  </a:lnTo>
                  <a:lnTo>
                    <a:pt x="94" y="162"/>
                  </a:lnTo>
                  <a:lnTo>
                    <a:pt x="94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58"/>
                  </a:lnTo>
                  <a:lnTo>
                    <a:pt x="89" y="157"/>
                  </a:lnTo>
                  <a:lnTo>
                    <a:pt x="87" y="157"/>
                  </a:lnTo>
                  <a:lnTo>
                    <a:pt x="85" y="155"/>
                  </a:lnTo>
                  <a:lnTo>
                    <a:pt x="85" y="155"/>
                  </a:lnTo>
                  <a:lnTo>
                    <a:pt x="84" y="153"/>
                  </a:lnTo>
                  <a:lnTo>
                    <a:pt x="77" y="155"/>
                  </a:lnTo>
                  <a:lnTo>
                    <a:pt x="70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6" y="153"/>
                  </a:lnTo>
                  <a:lnTo>
                    <a:pt x="66" y="151"/>
                  </a:lnTo>
                  <a:lnTo>
                    <a:pt x="66" y="146"/>
                  </a:lnTo>
                  <a:lnTo>
                    <a:pt x="68" y="143"/>
                  </a:lnTo>
                  <a:lnTo>
                    <a:pt x="68" y="141"/>
                  </a:lnTo>
                  <a:lnTo>
                    <a:pt x="68" y="140"/>
                  </a:lnTo>
                  <a:lnTo>
                    <a:pt x="68" y="140"/>
                  </a:lnTo>
                  <a:lnTo>
                    <a:pt x="66" y="138"/>
                  </a:lnTo>
                  <a:lnTo>
                    <a:pt x="63" y="138"/>
                  </a:lnTo>
                  <a:lnTo>
                    <a:pt x="61" y="136"/>
                  </a:lnTo>
                  <a:lnTo>
                    <a:pt x="60" y="138"/>
                  </a:lnTo>
                  <a:lnTo>
                    <a:pt x="54" y="138"/>
                  </a:lnTo>
                  <a:lnTo>
                    <a:pt x="53" y="140"/>
                  </a:lnTo>
                  <a:lnTo>
                    <a:pt x="49" y="141"/>
                  </a:lnTo>
                  <a:lnTo>
                    <a:pt x="49" y="143"/>
                  </a:lnTo>
                  <a:lnTo>
                    <a:pt x="51" y="145"/>
                  </a:lnTo>
                  <a:lnTo>
                    <a:pt x="51" y="146"/>
                  </a:lnTo>
                  <a:lnTo>
                    <a:pt x="49" y="151"/>
                  </a:lnTo>
                  <a:lnTo>
                    <a:pt x="49" y="153"/>
                  </a:lnTo>
                  <a:lnTo>
                    <a:pt x="49" y="160"/>
                  </a:lnTo>
                  <a:lnTo>
                    <a:pt x="49" y="163"/>
                  </a:lnTo>
                  <a:lnTo>
                    <a:pt x="48" y="165"/>
                  </a:lnTo>
                  <a:lnTo>
                    <a:pt x="46" y="169"/>
                  </a:lnTo>
                  <a:lnTo>
                    <a:pt x="46" y="172"/>
                  </a:lnTo>
                  <a:lnTo>
                    <a:pt x="44" y="174"/>
                  </a:lnTo>
                  <a:lnTo>
                    <a:pt x="43" y="177"/>
                  </a:lnTo>
                  <a:lnTo>
                    <a:pt x="41" y="182"/>
                  </a:lnTo>
                  <a:lnTo>
                    <a:pt x="41" y="184"/>
                  </a:lnTo>
                  <a:lnTo>
                    <a:pt x="39" y="189"/>
                  </a:lnTo>
                  <a:lnTo>
                    <a:pt x="36" y="194"/>
                  </a:lnTo>
                  <a:lnTo>
                    <a:pt x="36" y="198"/>
                  </a:lnTo>
                  <a:lnTo>
                    <a:pt x="34" y="199"/>
                  </a:lnTo>
                  <a:lnTo>
                    <a:pt x="34" y="201"/>
                  </a:lnTo>
                  <a:lnTo>
                    <a:pt x="34" y="203"/>
                  </a:lnTo>
                  <a:lnTo>
                    <a:pt x="34" y="206"/>
                  </a:lnTo>
                  <a:lnTo>
                    <a:pt x="34" y="211"/>
                  </a:lnTo>
                  <a:lnTo>
                    <a:pt x="34" y="213"/>
                  </a:lnTo>
                  <a:lnTo>
                    <a:pt x="36" y="216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7" y="220"/>
                  </a:lnTo>
                  <a:lnTo>
                    <a:pt x="37" y="221"/>
                  </a:lnTo>
                  <a:lnTo>
                    <a:pt x="44" y="218"/>
                  </a:lnTo>
                  <a:lnTo>
                    <a:pt x="46" y="220"/>
                  </a:lnTo>
                  <a:lnTo>
                    <a:pt x="48" y="221"/>
                  </a:lnTo>
                  <a:lnTo>
                    <a:pt x="48" y="223"/>
                  </a:lnTo>
                  <a:lnTo>
                    <a:pt x="49" y="232"/>
                  </a:lnTo>
                  <a:lnTo>
                    <a:pt x="49" y="233"/>
                  </a:lnTo>
                  <a:lnTo>
                    <a:pt x="51" y="235"/>
                  </a:lnTo>
                  <a:lnTo>
                    <a:pt x="53" y="235"/>
                  </a:lnTo>
                  <a:lnTo>
                    <a:pt x="53" y="235"/>
                  </a:lnTo>
                  <a:lnTo>
                    <a:pt x="53" y="235"/>
                  </a:lnTo>
                  <a:lnTo>
                    <a:pt x="53" y="235"/>
                  </a:lnTo>
                  <a:lnTo>
                    <a:pt x="54" y="237"/>
                  </a:lnTo>
                  <a:lnTo>
                    <a:pt x="54" y="238"/>
                  </a:lnTo>
                  <a:lnTo>
                    <a:pt x="58" y="255"/>
                  </a:lnTo>
                  <a:lnTo>
                    <a:pt x="60" y="257"/>
                  </a:lnTo>
                  <a:lnTo>
                    <a:pt x="60" y="259"/>
                  </a:lnTo>
                  <a:lnTo>
                    <a:pt x="58" y="257"/>
                  </a:lnTo>
                  <a:lnTo>
                    <a:pt x="58" y="254"/>
                  </a:lnTo>
                  <a:lnTo>
                    <a:pt x="56" y="252"/>
                  </a:lnTo>
                  <a:lnTo>
                    <a:pt x="56" y="252"/>
                  </a:lnTo>
                  <a:lnTo>
                    <a:pt x="54" y="252"/>
                  </a:lnTo>
                  <a:lnTo>
                    <a:pt x="54" y="252"/>
                  </a:lnTo>
                  <a:lnTo>
                    <a:pt x="56" y="250"/>
                  </a:lnTo>
                  <a:lnTo>
                    <a:pt x="56" y="250"/>
                  </a:lnTo>
                  <a:lnTo>
                    <a:pt x="54" y="249"/>
                  </a:lnTo>
                  <a:lnTo>
                    <a:pt x="53" y="249"/>
                  </a:lnTo>
                  <a:lnTo>
                    <a:pt x="53" y="252"/>
                  </a:lnTo>
                  <a:lnTo>
                    <a:pt x="53" y="254"/>
                  </a:lnTo>
                  <a:lnTo>
                    <a:pt x="56" y="257"/>
                  </a:lnTo>
                  <a:lnTo>
                    <a:pt x="58" y="259"/>
                  </a:lnTo>
                  <a:lnTo>
                    <a:pt x="60" y="261"/>
                  </a:lnTo>
                  <a:lnTo>
                    <a:pt x="61" y="261"/>
                  </a:lnTo>
                  <a:lnTo>
                    <a:pt x="63" y="262"/>
                  </a:lnTo>
                  <a:lnTo>
                    <a:pt x="65" y="264"/>
                  </a:lnTo>
                  <a:lnTo>
                    <a:pt x="70" y="266"/>
                  </a:lnTo>
                  <a:lnTo>
                    <a:pt x="72" y="266"/>
                  </a:lnTo>
                  <a:lnTo>
                    <a:pt x="75" y="266"/>
                  </a:lnTo>
                  <a:lnTo>
                    <a:pt x="77" y="266"/>
                  </a:lnTo>
                  <a:lnTo>
                    <a:pt x="78" y="266"/>
                  </a:lnTo>
                  <a:lnTo>
                    <a:pt x="80" y="267"/>
                  </a:lnTo>
                  <a:lnTo>
                    <a:pt x="84" y="273"/>
                  </a:lnTo>
                  <a:lnTo>
                    <a:pt x="90" y="278"/>
                  </a:lnTo>
                  <a:lnTo>
                    <a:pt x="89" y="279"/>
                  </a:lnTo>
                  <a:lnTo>
                    <a:pt x="89" y="281"/>
                  </a:lnTo>
                  <a:lnTo>
                    <a:pt x="87" y="283"/>
                  </a:lnTo>
                  <a:lnTo>
                    <a:pt x="87" y="284"/>
                  </a:lnTo>
                  <a:lnTo>
                    <a:pt x="85" y="286"/>
                  </a:lnTo>
                  <a:lnTo>
                    <a:pt x="84" y="286"/>
                  </a:lnTo>
                  <a:lnTo>
                    <a:pt x="82" y="286"/>
                  </a:lnTo>
                  <a:lnTo>
                    <a:pt x="82" y="286"/>
                  </a:lnTo>
                  <a:lnTo>
                    <a:pt x="82" y="286"/>
                  </a:lnTo>
                  <a:lnTo>
                    <a:pt x="80" y="284"/>
                  </a:lnTo>
                  <a:lnTo>
                    <a:pt x="80" y="284"/>
                  </a:lnTo>
                  <a:lnTo>
                    <a:pt x="80" y="284"/>
                  </a:lnTo>
                  <a:lnTo>
                    <a:pt x="77" y="284"/>
                  </a:lnTo>
                  <a:lnTo>
                    <a:pt x="73" y="286"/>
                  </a:lnTo>
                  <a:lnTo>
                    <a:pt x="73" y="288"/>
                  </a:lnTo>
                  <a:lnTo>
                    <a:pt x="73" y="288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0" y="288"/>
                  </a:lnTo>
                  <a:lnTo>
                    <a:pt x="70" y="288"/>
                  </a:lnTo>
                  <a:lnTo>
                    <a:pt x="68" y="286"/>
                  </a:lnTo>
                  <a:lnTo>
                    <a:pt x="68" y="286"/>
                  </a:lnTo>
                  <a:lnTo>
                    <a:pt x="70" y="283"/>
                  </a:lnTo>
                  <a:lnTo>
                    <a:pt x="70" y="281"/>
                  </a:lnTo>
                  <a:lnTo>
                    <a:pt x="70" y="279"/>
                  </a:lnTo>
                  <a:lnTo>
                    <a:pt x="70" y="278"/>
                  </a:lnTo>
                  <a:lnTo>
                    <a:pt x="70" y="278"/>
                  </a:lnTo>
                  <a:lnTo>
                    <a:pt x="68" y="278"/>
                  </a:lnTo>
                  <a:lnTo>
                    <a:pt x="66" y="278"/>
                  </a:lnTo>
                  <a:lnTo>
                    <a:pt x="65" y="276"/>
                  </a:lnTo>
                  <a:lnTo>
                    <a:pt x="65" y="274"/>
                  </a:lnTo>
                  <a:lnTo>
                    <a:pt x="65" y="274"/>
                  </a:lnTo>
                  <a:lnTo>
                    <a:pt x="63" y="273"/>
                  </a:lnTo>
                  <a:lnTo>
                    <a:pt x="61" y="274"/>
                  </a:lnTo>
                  <a:lnTo>
                    <a:pt x="61" y="274"/>
                  </a:lnTo>
                  <a:lnTo>
                    <a:pt x="56" y="273"/>
                  </a:lnTo>
                  <a:lnTo>
                    <a:pt x="54" y="269"/>
                  </a:lnTo>
                  <a:lnTo>
                    <a:pt x="54" y="269"/>
                  </a:lnTo>
                  <a:lnTo>
                    <a:pt x="53" y="269"/>
                  </a:lnTo>
                  <a:lnTo>
                    <a:pt x="53" y="271"/>
                  </a:lnTo>
                  <a:lnTo>
                    <a:pt x="53" y="273"/>
                  </a:lnTo>
                  <a:lnTo>
                    <a:pt x="53" y="274"/>
                  </a:lnTo>
                  <a:lnTo>
                    <a:pt x="48" y="267"/>
                  </a:lnTo>
                  <a:lnTo>
                    <a:pt x="44" y="266"/>
                  </a:lnTo>
                  <a:lnTo>
                    <a:pt x="44" y="261"/>
                  </a:lnTo>
                  <a:lnTo>
                    <a:pt x="43" y="261"/>
                  </a:lnTo>
                  <a:lnTo>
                    <a:pt x="43" y="261"/>
                  </a:lnTo>
                  <a:lnTo>
                    <a:pt x="41" y="259"/>
                  </a:lnTo>
                  <a:lnTo>
                    <a:pt x="43" y="257"/>
                  </a:lnTo>
                  <a:lnTo>
                    <a:pt x="41" y="257"/>
                  </a:lnTo>
                  <a:lnTo>
                    <a:pt x="39" y="257"/>
                  </a:lnTo>
                  <a:lnTo>
                    <a:pt x="37" y="255"/>
                  </a:lnTo>
                  <a:lnTo>
                    <a:pt x="36" y="252"/>
                  </a:lnTo>
                  <a:lnTo>
                    <a:pt x="36" y="252"/>
                  </a:lnTo>
                  <a:lnTo>
                    <a:pt x="34" y="249"/>
                  </a:lnTo>
                  <a:lnTo>
                    <a:pt x="32" y="249"/>
                  </a:lnTo>
                  <a:lnTo>
                    <a:pt x="31" y="249"/>
                  </a:lnTo>
                  <a:lnTo>
                    <a:pt x="32" y="247"/>
                  </a:lnTo>
                  <a:lnTo>
                    <a:pt x="31" y="245"/>
                  </a:lnTo>
                  <a:lnTo>
                    <a:pt x="29" y="244"/>
                  </a:lnTo>
                  <a:lnTo>
                    <a:pt x="27" y="244"/>
                  </a:lnTo>
                  <a:lnTo>
                    <a:pt x="25" y="238"/>
                  </a:lnTo>
                  <a:lnTo>
                    <a:pt x="24" y="238"/>
                  </a:lnTo>
                  <a:lnTo>
                    <a:pt x="22" y="237"/>
                  </a:lnTo>
                  <a:lnTo>
                    <a:pt x="20" y="238"/>
                  </a:lnTo>
                  <a:lnTo>
                    <a:pt x="20" y="240"/>
                  </a:lnTo>
                  <a:lnTo>
                    <a:pt x="19" y="240"/>
                  </a:lnTo>
                  <a:lnTo>
                    <a:pt x="19" y="240"/>
                  </a:lnTo>
                  <a:lnTo>
                    <a:pt x="17" y="240"/>
                  </a:lnTo>
                  <a:lnTo>
                    <a:pt x="15" y="237"/>
                  </a:lnTo>
                  <a:lnTo>
                    <a:pt x="15" y="233"/>
                  </a:lnTo>
                  <a:lnTo>
                    <a:pt x="15" y="230"/>
                  </a:lnTo>
                  <a:lnTo>
                    <a:pt x="17" y="225"/>
                  </a:lnTo>
                  <a:lnTo>
                    <a:pt x="19" y="220"/>
                  </a:lnTo>
                  <a:lnTo>
                    <a:pt x="20" y="215"/>
                  </a:lnTo>
                  <a:lnTo>
                    <a:pt x="20" y="215"/>
                  </a:lnTo>
                  <a:lnTo>
                    <a:pt x="22" y="209"/>
                  </a:lnTo>
                  <a:lnTo>
                    <a:pt x="25" y="203"/>
                  </a:lnTo>
                  <a:lnTo>
                    <a:pt x="25" y="201"/>
                  </a:lnTo>
                  <a:lnTo>
                    <a:pt x="25" y="199"/>
                  </a:lnTo>
                  <a:lnTo>
                    <a:pt x="25" y="198"/>
                  </a:lnTo>
                  <a:lnTo>
                    <a:pt x="25" y="194"/>
                  </a:lnTo>
                  <a:lnTo>
                    <a:pt x="25" y="194"/>
                  </a:lnTo>
                  <a:lnTo>
                    <a:pt x="25" y="192"/>
                  </a:lnTo>
                  <a:lnTo>
                    <a:pt x="27" y="192"/>
                  </a:lnTo>
                  <a:lnTo>
                    <a:pt x="29" y="191"/>
                  </a:lnTo>
                  <a:lnTo>
                    <a:pt x="31" y="187"/>
                  </a:lnTo>
                  <a:lnTo>
                    <a:pt x="34" y="184"/>
                  </a:lnTo>
                  <a:lnTo>
                    <a:pt x="37" y="179"/>
                  </a:lnTo>
                  <a:lnTo>
                    <a:pt x="39" y="175"/>
                  </a:lnTo>
                  <a:lnTo>
                    <a:pt x="39" y="174"/>
                  </a:lnTo>
                  <a:lnTo>
                    <a:pt x="41" y="174"/>
                  </a:lnTo>
                  <a:lnTo>
                    <a:pt x="41" y="174"/>
                  </a:lnTo>
                  <a:lnTo>
                    <a:pt x="43" y="172"/>
                  </a:lnTo>
                  <a:lnTo>
                    <a:pt x="43" y="170"/>
                  </a:lnTo>
                  <a:lnTo>
                    <a:pt x="41" y="165"/>
                  </a:lnTo>
                  <a:lnTo>
                    <a:pt x="39" y="163"/>
                  </a:lnTo>
                  <a:lnTo>
                    <a:pt x="39" y="160"/>
                  </a:lnTo>
                  <a:lnTo>
                    <a:pt x="39" y="158"/>
                  </a:lnTo>
                  <a:lnTo>
                    <a:pt x="37" y="158"/>
                  </a:lnTo>
                  <a:lnTo>
                    <a:pt x="39" y="157"/>
                  </a:lnTo>
                  <a:lnTo>
                    <a:pt x="37" y="155"/>
                  </a:lnTo>
                  <a:lnTo>
                    <a:pt x="36" y="155"/>
                  </a:lnTo>
                  <a:lnTo>
                    <a:pt x="34" y="153"/>
                  </a:lnTo>
                  <a:lnTo>
                    <a:pt x="34" y="150"/>
                  </a:lnTo>
                  <a:lnTo>
                    <a:pt x="34" y="148"/>
                  </a:lnTo>
                  <a:lnTo>
                    <a:pt x="32" y="146"/>
                  </a:lnTo>
                  <a:lnTo>
                    <a:pt x="32" y="145"/>
                  </a:lnTo>
                  <a:lnTo>
                    <a:pt x="34" y="145"/>
                  </a:lnTo>
                  <a:lnTo>
                    <a:pt x="34" y="143"/>
                  </a:lnTo>
                  <a:lnTo>
                    <a:pt x="34" y="138"/>
                  </a:lnTo>
                  <a:lnTo>
                    <a:pt x="34" y="136"/>
                  </a:lnTo>
                  <a:lnTo>
                    <a:pt x="34" y="133"/>
                  </a:lnTo>
                  <a:lnTo>
                    <a:pt x="32" y="131"/>
                  </a:lnTo>
                  <a:lnTo>
                    <a:pt x="31" y="129"/>
                  </a:lnTo>
                  <a:lnTo>
                    <a:pt x="29" y="128"/>
                  </a:lnTo>
                  <a:lnTo>
                    <a:pt x="25" y="123"/>
                  </a:lnTo>
                  <a:lnTo>
                    <a:pt x="22" y="121"/>
                  </a:lnTo>
                  <a:lnTo>
                    <a:pt x="20" y="119"/>
                  </a:lnTo>
                  <a:lnTo>
                    <a:pt x="19" y="116"/>
                  </a:lnTo>
                  <a:lnTo>
                    <a:pt x="17" y="114"/>
                  </a:lnTo>
                  <a:lnTo>
                    <a:pt x="15" y="112"/>
                  </a:lnTo>
                  <a:lnTo>
                    <a:pt x="15" y="109"/>
                  </a:lnTo>
                  <a:lnTo>
                    <a:pt x="15" y="105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20" y="100"/>
                  </a:lnTo>
                  <a:lnTo>
                    <a:pt x="22" y="102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4"/>
                  </a:lnTo>
                  <a:lnTo>
                    <a:pt x="22" y="90"/>
                  </a:lnTo>
                  <a:lnTo>
                    <a:pt x="22" y="87"/>
                  </a:lnTo>
                  <a:lnTo>
                    <a:pt x="27" y="85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29" y="82"/>
                  </a:lnTo>
                  <a:lnTo>
                    <a:pt x="27" y="80"/>
                  </a:lnTo>
                  <a:lnTo>
                    <a:pt x="27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20" y="73"/>
                  </a:lnTo>
                  <a:lnTo>
                    <a:pt x="20" y="71"/>
                  </a:lnTo>
                  <a:lnTo>
                    <a:pt x="20" y="70"/>
                  </a:lnTo>
                  <a:lnTo>
                    <a:pt x="17" y="66"/>
                  </a:lnTo>
                  <a:lnTo>
                    <a:pt x="15" y="65"/>
                  </a:lnTo>
                  <a:lnTo>
                    <a:pt x="12" y="61"/>
                  </a:lnTo>
                  <a:lnTo>
                    <a:pt x="10" y="58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5" y="30"/>
                  </a:lnTo>
                  <a:lnTo>
                    <a:pt x="7" y="29"/>
                  </a:lnTo>
                  <a:lnTo>
                    <a:pt x="8" y="25"/>
                  </a:lnTo>
                  <a:lnTo>
                    <a:pt x="7" y="24"/>
                  </a:lnTo>
                  <a:lnTo>
                    <a:pt x="8" y="19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9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1" y="8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41" y="1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6" y="1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53" y="1"/>
                  </a:lnTo>
                  <a:lnTo>
                    <a:pt x="53" y="1"/>
                  </a:lnTo>
                  <a:close/>
                  <a:moveTo>
                    <a:pt x="96" y="167"/>
                  </a:moveTo>
                  <a:lnTo>
                    <a:pt x="96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4" y="167"/>
                  </a:lnTo>
                  <a:lnTo>
                    <a:pt x="94" y="165"/>
                  </a:lnTo>
                  <a:lnTo>
                    <a:pt x="94" y="163"/>
                  </a:lnTo>
                  <a:lnTo>
                    <a:pt x="94" y="163"/>
                  </a:lnTo>
                  <a:lnTo>
                    <a:pt x="96" y="165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6" y="167"/>
                  </a:lnTo>
                  <a:close/>
                  <a:moveTo>
                    <a:pt x="99" y="174"/>
                  </a:moveTo>
                  <a:lnTo>
                    <a:pt x="99" y="175"/>
                  </a:lnTo>
                  <a:lnTo>
                    <a:pt x="99" y="174"/>
                  </a:lnTo>
                  <a:lnTo>
                    <a:pt x="99" y="174"/>
                  </a:lnTo>
                  <a:lnTo>
                    <a:pt x="99" y="174"/>
                  </a:lnTo>
                  <a:lnTo>
                    <a:pt x="99" y="174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9" y="211"/>
                  </a:lnTo>
                  <a:lnTo>
                    <a:pt x="49" y="211"/>
                  </a:lnTo>
                  <a:lnTo>
                    <a:pt x="49" y="209"/>
                  </a:lnTo>
                  <a:lnTo>
                    <a:pt x="51" y="209"/>
                  </a:lnTo>
                  <a:lnTo>
                    <a:pt x="51" y="211"/>
                  </a:lnTo>
                  <a:lnTo>
                    <a:pt x="51" y="211"/>
                  </a:lnTo>
                  <a:close/>
                  <a:moveTo>
                    <a:pt x="51" y="213"/>
                  </a:moveTo>
                  <a:lnTo>
                    <a:pt x="51" y="215"/>
                  </a:lnTo>
                  <a:lnTo>
                    <a:pt x="51" y="216"/>
                  </a:lnTo>
                  <a:lnTo>
                    <a:pt x="49" y="216"/>
                  </a:lnTo>
                  <a:lnTo>
                    <a:pt x="48" y="216"/>
                  </a:lnTo>
                  <a:lnTo>
                    <a:pt x="48" y="215"/>
                  </a:lnTo>
                  <a:lnTo>
                    <a:pt x="49" y="213"/>
                  </a:lnTo>
                  <a:lnTo>
                    <a:pt x="51" y="215"/>
                  </a:lnTo>
                  <a:lnTo>
                    <a:pt x="51" y="213"/>
                  </a:lnTo>
                  <a:close/>
                  <a:moveTo>
                    <a:pt x="17" y="223"/>
                  </a:moveTo>
                  <a:lnTo>
                    <a:pt x="17" y="225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7" y="223"/>
                  </a:lnTo>
                  <a:lnTo>
                    <a:pt x="17" y="223"/>
                  </a:lnTo>
                  <a:close/>
                  <a:moveTo>
                    <a:pt x="19" y="245"/>
                  </a:moveTo>
                  <a:lnTo>
                    <a:pt x="19" y="247"/>
                  </a:lnTo>
                  <a:lnTo>
                    <a:pt x="19" y="247"/>
                  </a:lnTo>
                  <a:lnTo>
                    <a:pt x="17" y="249"/>
                  </a:lnTo>
                  <a:lnTo>
                    <a:pt x="17" y="249"/>
                  </a:lnTo>
                  <a:lnTo>
                    <a:pt x="17" y="245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9" y="242"/>
                  </a:lnTo>
                  <a:lnTo>
                    <a:pt x="20" y="242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5"/>
                  </a:lnTo>
                  <a:close/>
                  <a:moveTo>
                    <a:pt x="22" y="245"/>
                  </a:moveTo>
                  <a:lnTo>
                    <a:pt x="22" y="245"/>
                  </a:lnTo>
                  <a:lnTo>
                    <a:pt x="22" y="242"/>
                  </a:lnTo>
                  <a:lnTo>
                    <a:pt x="24" y="244"/>
                  </a:lnTo>
                  <a:lnTo>
                    <a:pt x="22" y="245"/>
                  </a:lnTo>
                  <a:lnTo>
                    <a:pt x="22" y="245"/>
                  </a:lnTo>
                  <a:close/>
                  <a:moveTo>
                    <a:pt x="32" y="252"/>
                  </a:moveTo>
                  <a:lnTo>
                    <a:pt x="32" y="254"/>
                  </a:lnTo>
                  <a:lnTo>
                    <a:pt x="32" y="254"/>
                  </a:lnTo>
                  <a:lnTo>
                    <a:pt x="31" y="252"/>
                  </a:lnTo>
                  <a:lnTo>
                    <a:pt x="31" y="252"/>
                  </a:lnTo>
                  <a:lnTo>
                    <a:pt x="31" y="250"/>
                  </a:lnTo>
                  <a:lnTo>
                    <a:pt x="32" y="252"/>
                  </a:lnTo>
                  <a:lnTo>
                    <a:pt x="32" y="252"/>
                  </a:lnTo>
                  <a:close/>
                  <a:moveTo>
                    <a:pt x="43" y="273"/>
                  </a:moveTo>
                  <a:lnTo>
                    <a:pt x="43" y="273"/>
                  </a:lnTo>
                  <a:lnTo>
                    <a:pt x="43" y="271"/>
                  </a:lnTo>
                  <a:lnTo>
                    <a:pt x="43" y="269"/>
                  </a:lnTo>
                  <a:lnTo>
                    <a:pt x="44" y="271"/>
                  </a:lnTo>
                  <a:lnTo>
                    <a:pt x="43" y="273"/>
                  </a:lnTo>
                  <a:lnTo>
                    <a:pt x="43" y="27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4" name="Freeform 226"/>
            <p:cNvSpPr>
              <a:spLocks noEditPoints="1"/>
            </p:cNvSpPr>
            <p:nvPr/>
          </p:nvSpPr>
          <p:spPr bwMode="auto">
            <a:xfrm>
              <a:off x="4930" y="2192"/>
              <a:ext cx="149" cy="105"/>
            </a:xfrm>
            <a:custGeom>
              <a:avLst/>
              <a:gdLst>
                <a:gd name="T0" fmla="*/ 62 w 149"/>
                <a:gd name="T1" fmla="*/ 25 h 105"/>
                <a:gd name="T2" fmla="*/ 55 w 149"/>
                <a:gd name="T3" fmla="*/ 22 h 105"/>
                <a:gd name="T4" fmla="*/ 39 w 149"/>
                <a:gd name="T5" fmla="*/ 25 h 105"/>
                <a:gd name="T6" fmla="*/ 38 w 149"/>
                <a:gd name="T7" fmla="*/ 25 h 105"/>
                <a:gd name="T8" fmla="*/ 39 w 149"/>
                <a:gd name="T9" fmla="*/ 37 h 105"/>
                <a:gd name="T10" fmla="*/ 53 w 149"/>
                <a:gd name="T11" fmla="*/ 35 h 105"/>
                <a:gd name="T12" fmla="*/ 60 w 149"/>
                <a:gd name="T13" fmla="*/ 35 h 105"/>
                <a:gd name="T14" fmla="*/ 70 w 149"/>
                <a:gd name="T15" fmla="*/ 39 h 105"/>
                <a:gd name="T16" fmla="*/ 77 w 149"/>
                <a:gd name="T17" fmla="*/ 35 h 105"/>
                <a:gd name="T18" fmla="*/ 80 w 149"/>
                <a:gd name="T19" fmla="*/ 39 h 105"/>
                <a:gd name="T20" fmla="*/ 86 w 149"/>
                <a:gd name="T21" fmla="*/ 42 h 105"/>
                <a:gd name="T22" fmla="*/ 94 w 149"/>
                <a:gd name="T23" fmla="*/ 44 h 105"/>
                <a:gd name="T24" fmla="*/ 106 w 149"/>
                <a:gd name="T25" fmla="*/ 40 h 105"/>
                <a:gd name="T26" fmla="*/ 116 w 149"/>
                <a:gd name="T27" fmla="*/ 39 h 105"/>
                <a:gd name="T28" fmla="*/ 122 w 149"/>
                <a:gd name="T29" fmla="*/ 47 h 105"/>
                <a:gd name="T30" fmla="*/ 122 w 149"/>
                <a:gd name="T31" fmla="*/ 52 h 105"/>
                <a:gd name="T32" fmla="*/ 127 w 149"/>
                <a:gd name="T33" fmla="*/ 61 h 105"/>
                <a:gd name="T34" fmla="*/ 137 w 149"/>
                <a:gd name="T35" fmla="*/ 59 h 105"/>
                <a:gd name="T36" fmla="*/ 142 w 149"/>
                <a:gd name="T37" fmla="*/ 71 h 105"/>
                <a:gd name="T38" fmla="*/ 145 w 149"/>
                <a:gd name="T39" fmla="*/ 81 h 105"/>
                <a:gd name="T40" fmla="*/ 147 w 149"/>
                <a:gd name="T41" fmla="*/ 90 h 105"/>
                <a:gd name="T42" fmla="*/ 142 w 149"/>
                <a:gd name="T43" fmla="*/ 90 h 105"/>
                <a:gd name="T44" fmla="*/ 132 w 149"/>
                <a:gd name="T45" fmla="*/ 90 h 105"/>
                <a:gd name="T46" fmla="*/ 120 w 149"/>
                <a:gd name="T47" fmla="*/ 92 h 105"/>
                <a:gd name="T48" fmla="*/ 120 w 149"/>
                <a:gd name="T49" fmla="*/ 88 h 105"/>
                <a:gd name="T50" fmla="*/ 103 w 149"/>
                <a:gd name="T51" fmla="*/ 93 h 105"/>
                <a:gd name="T52" fmla="*/ 84 w 149"/>
                <a:gd name="T53" fmla="*/ 105 h 105"/>
                <a:gd name="T54" fmla="*/ 79 w 149"/>
                <a:gd name="T55" fmla="*/ 92 h 105"/>
                <a:gd name="T56" fmla="*/ 80 w 149"/>
                <a:gd name="T57" fmla="*/ 76 h 105"/>
                <a:gd name="T58" fmla="*/ 75 w 149"/>
                <a:gd name="T59" fmla="*/ 69 h 105"/>
                <a:gd name="T60" fmla="*/ 60 w 149"/>
                <a:gd name="T61" fmla="*/ 69 h 105"/>
                <a:gd name="T62" fmla="*/ 55 w 149"/>
                <a:gd name="T63" fmla="*/ 80 h 105"/>
                <a:gd name="T64" fmla="*/ 50 w 149"/>
                <a:gd name="T65" fmla="*/ 83 h 105"/>
                <a:gd name="T66" fmla="*/ 39 w 149"/>
                <a:gd name="T67" fmla="*/ 92 h 105"/>
                <a:gd name="T68" fmla="*/ 33 w 149"/>
                <a:gd name="T69" fmla="*/ 92 h 105"/>
                <a:gd name="T70" fmla="*/ 27 w 149"/>
                <a:gd name="T71" fmla="*/ 92 h 105"/>
                <a:gd name="T72" fmla="*/ 19 w 149"/>
                <a:gd name="T73" fmla="*/ 95 h 105"/>
                <a:gd name="T74" fmla="*/ 10 w 149"/>
                <a:gd name="T75" fmla="*/ 98 h 105"/>
                <a:gd name="T76" fmla="*/ 9 w 149"/>
                <a:gd name="T77" fmla="*/ 85 h 105"/>
                <a:gd name="T78" fmla="*/ 19 w 149"/>
                <a:gd name="T79" fmla="*/ 71 h 105"/>
                <a:gd name="T80" fmla="*/ 14 w 149"/>
                <a:gd name="T81" fmla="*/ 63 h 105"/>
                <a:gd name="T82" fmla="*/ 12 w 149"/>
                <a:gd name="T83" fmla="*/ 51 h 105"/>
                <a:gd name="T84" fmla="*/ 5 w 149"/>
                <a:gd name="T85" fmla="*/ 47 h 105"/>
                <a:gd name="T86" fmla="*/ 2 w 149"/>
                <a:gd name="T87" fmla="*/ 39 h 105"/>
                <a:gd name="T88" fmla="*/ 14 w 149"/>
                <a:gd name="T89" fmla="*/ 35 h 105"/>
                <a:gd name="T90" fmla="*/ 24 w 149"/>
                <a:gd name="T91" fmla="*/ 34 h 105"/>
                <a:gd name="T92" fmla="*/ 27 w 149"/>
                <a:gd name="T93" fmla="*/ 29 h 105"/>
                <a:gd name="T94" fmla="*/ 29 w 149"/>
                <a:gd name="T95" fmla="*/ 27 h 105"/>
                <a:gd name="T96" fmla="*/ 31 w 149"/>
                <a:gd name="T97" fmla="*/ 23 h 105"/>
                <a:gd name="T98" fmla="*/ 24 w 149"/>
                <a:gd name="T99" fmla="*/ 22 h 105"/>
                <a:gd name="T100" fmla="*/ 36 w 149"/>
                <a:gd name="T101" fmla="*/ 20 h 105"/>
                <a:gd name="T102" fmla="*/ 38 w 149"/>
                <a:gd name="T103" fmla="*/ 10 h 105"/>
                <a:gd name="T104" fmla="*/ 45 w 149"/>
                <a:gd name="T105" fmla="*/ 8 h 105"/>
                <a:gd name="T106" fmla="*/ 57 w 149"/>
                <a:gd name="T107" fmla="*/ 1 h 105"/>
                <a:gd name="T108" fmla="*/ 63 w 149"/>
                <a:gd name="T109" fmla="*/ 5 h 105"/>
                <a:gd name="T110" fmla="*/ 63 w 149"/>
                <a:gd name="T111" fmla="*/ 8 h 105"/>
                <a:gd name="T112" fmla="*/ 58 w 149"/>
                <a:gd name="T113" fmla="*/ 15 h 105"/>
                <a:gd name="T114" fmla="*/ 63 w 149"/>
                <a:gd name="T115" fmla="*/ 20 h 105"/>
                <a:gd name="T116" fmla="*/ 62 w 149"/>
                <a:gd name="T117" fmla="*/ 0 h 105"/>
                <a:gd name="T118" fmla="*/ 63 w 149"/>
                <a:gd name="T119" fmla="*/ 1 h 105"/>
                <a:gd name="T120" fmla="*/ 60 w 149"/>
                <a:gd name="T121" fmla="*/ 29 h 105"/>
                <a:gd name="T122" fmla="*/ 63 w 149"/>
                <a:gd name="T123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" h="105">
                  <a:moveTo>
                    <a:pt x="68" y="18"/>
                  </a:moveTo>
                  <a:lnTo>
                    <a:pt x="68" y="20"/>
                  </a:lnTo>
                  <a:lnTo>
                    <a:pt x="68" y="20"/>
                  </a:lnTo>
                  <a:lnTo>
                    <a:pt x="65" y="22"/>
                  </a:lnTo>
                  <a:lnTo>
                    <a:pt x="63" y="23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5" y="22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1" y="22"/>
                  </a:lnTo>
                  <a:lnTo>
                    <a:pt x="41" y="23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39" y="27"/>
                  </a:lnTo>
                  <a:lnTo>
                    <a:pt x="38" y="27"/>
                  </a:lnTo>
                  <a:lnTo>
                    <a:pt x="38" y="25"/>
                  </a:lnTo>
                  <a:lnTo>
                    <a:pt x="36" y="27"/>
                  </a:lnTo>
                  <a:lnTo>
                    <a:pt x="36" y="29"/>
                  </a:lnTo>
                  <a:lnTo>
                    <a:pt x="36" y="30"/>
                  </a:lnTo>
                  <a:lnTo>
                    <a:pt x="36" y="34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43" y="35"/>
                  </a:lnTo>
                  <a:lnTo>
                    <a:pt x="45" y="35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55" y="35"/>
                  </a:lnTo>
                  <a:lnTo>
                    <a:pt x="55" y="37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2" y="35"/>
                  </a:lnTo>
                  <a:lnTo>
                    <a:pt x="62" y="35"/>
                  </a:lnTo>
                  <a:lnTo>
                    <a:pt x="63" y="39"/>
                  </a:lnTo>
                  <a:lnTo>
                    <a:pt x="65" y="39"/>
                  </a:lnTo>
                  <a:lnTo>
                    <a:pt x="65" y="40"/>
                  </a:lnTo>
                  <a:lnTo>
                    <a:pt x="70" y="39"/>
                  </a:lnTo>
                  <a:lnTo>
                    <a:pt x="70" y="37"/>
                  </a:lnTo>
                  <a:lnTo>
                    <a:pt x="72" y="37"/>
                  </a:lnTo>
                  <a:lnTo>
                    <a:pt x="74" y="37"/>
                  </a:lnTo>
                  <a:lnTo>
                    <a:pt x="75" y="37"/>
                  </a:lnTo>
                  <a:lnTo>
                    <a:pt x="75" y="35"/>
                  </a:lnTo>
                  <a:lnTo>
                    <a:pt x="77" y="35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80" y="39"/>
                  </a:lnTo>
                  <a:lnTo>
                    <a:pt x="82" y="39"/>
                  </a:lnTo>
                  <a:lnTo>
                    <a:pt x="84" y="39"/>
                  </a:lnTo>
                  <a:lnTo>
                    <a:pt x="84" y="40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6" y="42"/>
                  </a:lnTo>
                  <a:lnTo>
                    <a:pt x="89" y="40"/>
                  </a:lnTo>
                  <a:lnTo>
                    <a:pt x="89" y="40"/>
                  </a:lnTo>
                  <a:lnTo>
                    <a:pt x="91" y="42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4" y="44"/>
                  </a:lnTo>
                  <a:lnTo>
                    <a:pt x="94" y="42"/>
                  </a:lnTo>
                  <a:lnTo>
                    <a:pt x="96" y="42"/>
                  </a:lnTo>
                  <a:lnTo>
                    <a:pt x="98" y="40"/>
                  </a:lnTo>
                  <a:lnTo>
                    <a:pt x="99" y="40"/>
                  </a:lnTo>
                  <a:lnTo>
                    <a:pt x="101" y="40"/>
                  </a:lnTo>
                  <a:lnTo>
                    <a:pt x="106" y="40"/>
                  </a:lnTo>
                  <a:lnTo>
                    <a:pt x="108" y="40"/>
                  </a:lnTo>
                  <a:lnTo>
                    <a:pt x="110" y="40"/>
                  </a:lnTo>
                  <a:lnTo>
                    <a:pt x="113" y="40"/>
                  </a:lnTo>
                  <a:lnTo>
                    <a:pt x="115" y="39"/>
                  </a:lnTo>
                  <a:lnTo>
                    <a:pt x="115" y="39"/>
                  </a:lnTo>
                  <a:lnTo>
                    <a:pt x="116" y="39"/>
                  </a:lnTo>
                  <a:lnTo>
                    <a:pt x="120" y="39"/>
                  </a:lnTo>
                  <a:lnTo>
                    <a:pt x="120" y="39"/>
                  </a:lnTo>
                  <a:lnTo>
                    <a:pt x="120" y="40"/>
                  </a:lnTo>
                  <a:lnTo>
                    <a:pt x="120" y="42"/>
                  </a:lnTo>
                  <a:lnTo>
                    <a:pt x="120" y="44"/>
                  </a:lnTo>
                  <a:lnTo>
                    <a:pt x="122" y="47"/>
                  </a:lnTo>
                  <a:lnTo>
                    <a:pt x="122" y="49"/>
                  </a:lnTo>
                  <a:lnTo>
                    <a:pt x="123" y="49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2" y="54"/>
                  </a:lnTo>
                  <a:lnTo>
                    <a:pt x="123" y="57"/>
                  </a:lnTo>
                  <a:lnTo>
                    <a:pt x="123" y="59"/>
                  </a:lnTo>
                  <a:lnTo>
                    <a:pt x="125" y="61"/>
                  </a:lnTo>
                  <a:lnTo>
                    <a:pt x="127" y="61"/>
                  </a:lnTo>
                  <a:lnTo>
                    <a:pt x="128" y="61"/>
                  </a:lnTo>
                  <a:lnTo>
                    <a:pt x="128" y="59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2" y="57"/>
                  </a:lnTo>
                  <a:lnTo>
                    <a:pt x="137" y="59"/>
                  </a:lnTo>
                  <a:lnTo>
                    <a:pt x="142" y="61"/>
                  </a:lnTo>
                  <a:lnTo>
                    <a:pt x="142" y="63"/>
                  </a:lnTo>
                  <a:lnTo>
                    <a:pt x="144" y="64"/>
                  </a:lnTo>
                  <a:lnTo>
                    <a:pt x="142" y="68"/>
                  </a:lnTo>
                  <a:lnTo>
                    <a:pt x="142" y="69"/>
                  </a:lnTo>
                  <a:lnTo>
                    <a:pt x="142" y="71"/>
                  </a:lnTo>
                  <a:lnTo>
                    <a:pt x="144" y="73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5" y="78"/>
                  </a:lnTo>
                  <a:lnTo>
                    <a:pt x="145" y="80"/>
                  </a:lnTo>
                  <a:lnTo>
                    <a:pt x="145" y="81"/>
                  </a:lnTo>
                  <a:lnTo>
                    <a:pt x="144" y="83"/>
                  </a:lnTo>
                  <a:lnTo>
                    <a:pt x="145" y="85"/>
                  </a:lnTo>
                  <a:lnTo>
                    <a:pt x="145" y="85"/>
                  </a:lnTo>
                  <a:lnTo>
                    <a:pt x="149" y="86"/>
                  </a:lnTo>
                  <a:lnTo>
                    <a:pt x="149" y="88"/>
                  </a:lnTo>
                  <a:lnTo>
                    <a:pt x="147" y="90"/>
                  </a:lnTo>
                  <a:lnTo>
                    <a:pt x="147" y="92"/>
                  </a:lnTo>
                  <a:lnTo>
                    <a:pt x="145" y="92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2" y="90"/>
                  </a:lnTo>
                  <a:lnTo>
                    <a:pt x="140" y="88"/>
                  </a:lnTo>
                  <a:lnTo>
                    <a:pt x="137" y="88"/>
                  </a:lnTo>
                  <a:lnTo>
                    <a:pt x="135" y="88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2" y="90"/>
                  </a:lnTo>
                  <a:lnTo>
                    <a:pt x="130" y="90"/>
                  </a:lnTo>
                  <a:lnTo>
                    <a:pt x="128" y="90"/>
                  </a:lnTo>
                  <a:lnTo>
                    <a:pt x="127" y="92"/>
                  </a:lnTo>
                  <a:lnTo>
                    <a:pt x="122" y="93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22" y="90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20" y="86"/>
                  </a:lnTo>
                  <a:lnTo>
                    <a:pt x="116" y="86"/>
                  </a:lnTo>
                  <a:lnTo>
                    <a:pt x="115" y="86"/>
                  </a:lnTo>
                  <a:lnTo>
                    <a:pt x="111" y="88"/>
                  </a:lnTo>
                  <a:lnTo>
                    <a:pt x="106" y="92"/>
                  </a:lnTo>
                  <a:lnTo>
                    <a:pt x="103" y="93"/>
                  </a:lnTo>
                  <a:lnTo>
                    <a:pt x="101" y="97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7" y="104"/>
                  </a:lnTo>
                  <a:lnTo>
                    <a:pt x="86" y="105"/>
                  </a:lnTo>
                  <a:lnTo>
                    <a:pt x="84" y="105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79" y="98"/>
                  </a:lnTo>
                  <a:lnTo>
                    <a:pt x="77" y="95"/>
                  </a:lnTo>
                  <a:lnTo>
                    <a:pt x="79" y="92"/>
                  </a:lnTo>
                  <a:lnTo>
                    <a:pt x="79" y="88"/>
                  </a:lnTo>
                  <a:lnTo>
                    <a:pt x="79" y="83"/>
                  </a:lnTo>
                  <a:lnTo>
                    <a:pt x="80" y="80"/>
                  </a:lnTo>
                  <a:lnTo>
                    <a:pt x="80" y="78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79" y="76"/>
                  </a:lnTo>
                  <a:lnTo>
                    <a:pt x="77" y="76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75" y="75"/>
                  </a:lnTo>
                  <a:lnTo>
                    <a:pt x="75" y="69"/>
                  </a:lnTo>
                  <a:lnTo>
                    <a:pt x="75" y="66"/>
                  </a:lnTo>
                  <a:lnTo>
                    <a:pt x="70" y="64"/>
                  </a:lnTo>
                  <a:lnTo>
                    <a:pt x="67" y="63"/>
                  </a:lnTo>
                  <a:lnTo>
                    <a:pt x="65" y="64"/>
                  </a:lnTo>
                  <a:lnTo>
                    <a:pt x="62" y="66"/>
                  </a:lnTo>
                  <a:lnTo>
                    <a:pt x="60" y="69"/>
                  </a:lnTo>
                  <a:lnTo>
                    <a:pt x="58" y="73"/>
                  </a:lnTo>
                  <a:lnTo>
                    <a:pt x="57" y="75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5" y="80"/>
                  </a:lnTo>
                  <a:lnTo>
                    <a:pt x="55" y="81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51" y="85"/>
                  </a:lnTo>
                  <a:lnTo>
                    <a:pt x="50" y="85"/>
                  </a:lnTo>
                  <a:lnTo>
                    <a:pt x="50" y="83"/>
                  </a:lnTo>
                  <a:lnTo>
                    <a:pt x="46" y="83"/>
                  </a:lnTo>
                  <a:lnTo>
                    <a:pt x="43" y="83"/>
                  </a:lnTo>
                  <a:lnTo>
                    <a:pt x="41" y="85"/>
                  </a:lnTo>
                  <a:lnTo>
                    <a:pt x="39" y="86"/>
                  </a:lnTo>
                  <a:lnTo>
                    <a:pt x="39" y="88"/>
                  </a:lnTo>
                  <a:lnTo>
                    <a:pt x="39" y="92"/>
                  </a:lnTo>
                  <a:lnTo>
                    <a:pt x="39" y="93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6" y="95"/>
                  </a:lnTo>
                  <a:lnTo>
                    <a:pt x="34" y="95"/>
                  </a:lnTo>
                  <a:lnTo>
                    <a:pt x="33" y="92"/>
                  </a:lnTo>
                  <a:lnTo>
                    <a:pt x="31" y="90"/>
                  </a:lnTo>
                  <a:lnTo>
                    <a:pt x="29" y="90"/>
                  </a:lnTo>
                  <a:lnTo>
                    <a:pt x="29" y="90"/>
                  </a:lnTo>
                  <a:lnTo>
                    <a:pt x="29" y="90"/>
                  </a:lnTo>
                  <a:lnTo>
                    <a:pt x="27" y="92"/>
                  </a:lnTo>
                  <a:lnTo>
                    <a:pt x="27" y="92"/>
                  </a:lnTo>
                  <a:lnTo>
                    <a:pt x="27" y="92"/>
                  </a:lnTo>
                  <a:lnTo>
                    <a:pt x="26" y="92"/>
                  </a:lnTo>
                  <a:lnTo>
                    <a:pt x="24" y="92"/>
                  </a:lnTo>
                  <a:lnTo>
                    <a:pt x="24" y="93"/>
                  </a:lnTo>
                  <a:lnTo>
                    <a:pt x="22" y="93"/>
                  </a:lnTo>
                  <a:lnTo>
                    <a:pt x="19" y="95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7" y="98"/>
                  </a:lnTo>
                  <a:lnTo>
                    <a:pt x="15" y="97"/>
                  </a:lnTo>
                  <a:lnTo>
                    <a:pt x="14" y="98"/>
                  </a:lnTo>
                  <a:lnTo>
                    <a:pt x="10" y="98"/>
                  </a:lnTo>
                  <a:lnTo>
                    <a:pt x="9" y="97"/>
                  </a:lnTo>
                  <a:lnTo>
                    <a:pt x="7" y="95"/>
                  </a:lnTo>
                  <a:lnTo>
                    <a:pt x="7" y="93"/>
                  </a:lnTo>
                  <a:lnTo>
                    <a:pt x="9" y="92"/>
                  </a:lnTo>
                  <a:lnTo>
                    <a:pt x="9" y="86"/>
                  </a:lnTo>
                  <a:lnTo>
                    <a:pt x="9" y="85"/>
                  </a:lnTo>
                  <a:lnTo>
                    <a:pt x="12" y="81"/>
                  </a:lnTo>
                  <a:lnTo>
                    <a:pt x="14" y="78"/>
                  </a:lnTo>
                  <a:lnTo>
                    <a:pt x="15" y="76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9" y="71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8"/>
                  </a:lnTo>
                  <a:lnTo>
                    <a:pt x="17" y="66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4" y="59"/>
                  </a:lnTo>
                  <a:lnTo>
                    <a:pt x="12" y="57"/>
                  </a:lnTo>
                  <a:lnTo>
                    <a:pt x="15" y="5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2" y="51"/>
                  </a:lnTo>
                  <a:lnTo>
                    <a:pt x="12" y="49"/>
                  </a:lnTo>
                  <a:lnTo>
                    <a:pt x="10" y="51"/>
                  </a:lnTo>
                  <a:lnTo>
                    <a:pt x="7" y="51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5"/>
                  </a:lnTo>
                  <a:lnTo>
                    <a:pt x="7" y="34"/>
                  </a:lnTo>
                  <a:lnTo>
                    <a:pt x="10" y="35"/>
                  </a:lnTo>
                  <a:lnTo>
                    <a:pt x="14" y="35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21" y="37"/>
                  </a:lnTo>
                  <a:lnTo>
                    <a:pt x="22" y="35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1" y="20"/>
                  </a:lnTo>
                  <a:lnTo>
                    <a:pt x="33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38" y="17"/>
                  </a:lnTo>
                  <a:lnTo>
                    <a:pt x="36" y="11"/>
                  </a:lnTo>
                  <a:lnTo>
                    <a:pt x="36" y="10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8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3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11"/>
                  </a:lnTo>
                  <a:lnTo>
                    <a:pt x="58" y="13"/>
                  </a:lnTo>
                  <a:lnTo>
                    <a:pt x="58" y="13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62" y="18"/>
                  </a:lnTo>
                  <a:lnTo>
                    <a:pt x="62" y="20"/>
                  </a:lnTo>
                  <a:lnTo>
                    <a:pt x="63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close/>
                  <a:moveTo>
                    <a:pt x="63" y="1"/>
                  </a:moveTo>
                  <a:lnTo>
                    <a:pt x="62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  <a:moveTo>
                    <a:pt x="63" y="29"/>
                  </a:moveTo>
                  <a:lnTo>
                    <a:pt x="62" y="30"/>
                  </a:lnTo>
                  <a:lnTo>
                    <a:pt x="62" y="30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5" name="Freeform 227"/>
            <p:cNvSpPr>
              <a:spLocks noEditPoints="1"/>
            </p:cNvSpPr>
            <p:nvPr/>
          </p:nvSpPr>
          <p:spPr bwMode="auto">
            <a:xfrm>
              <a:off x="7237" y="3211"/>
              <a:ext cx="25" cy="17"/>
            </a:xfrm>
            <a:custGeom>
              <a:avLst/>
              <a:gdLst>
                <a:gd name="T0" fmla="*/ 1 w 25"/>
                <a:gd name="T1" fmla="*/ 2 h 17"/>
                <a:gd name="T2" fmla="*/ 1 w 25"/>
                <a:gd name="T3" fmla="*/ 2 h 17"/>
                <a:gd name="T4" fmla="*/ 1 w 25"/>
                <a:gd name="T5" fmla="*/ 2 h 17"/>
                <a:gd name="T6" fmla="*/ 1 w 25"/>
                <a:gd name="T7" fmla="*/ 2 h 17"/>
                <a:gd name="T8" fmla="*/ 0 w 25"/>
                <a:gd name="T9" fmla="*/ 2 h 17"/>
                <a:gd name="T10" fmla="*/ 0 w 25"/>
                <a:gd name="T11" fmla="*/ 0 h 17"/>
                <a:gd name="T12" fmla="*/ 1 w 25"/>
                <a:gd name="T13" fmla="*/ 2 h 17"/>
                <a:gd name="T14" fmla="*/ 1 w 25"/>
                <a:gd name="T15" fmla="*/ 2 h 17"/>
                <a:gd name="T16" fmla="*/ 1 w 25"/>
                <a:gd name="T17" fmla="*/ 2 h 17"/>
                <a:gd name="T18" fmla="*/ 1 w 25"/>
                <a:gd name="T19" fmla="*/ 2 h 17"/>
                <a:gd name="T20" fmla="*/ 25 w 25"/>
                <a:gd name="T21" fmla="*/ 17 h 17"/>
                <a:gd name="T22" fmla="*/ 25 w 25"/>
                <a:gd name="T23" fmla="*/ 17 h 17"/>
                <a:gd name="T24" fmla="*/ 25 w 25"/>
                <a:gd name="T25" fmla="*/ 17 h 17"/>
                <a:gd name="T26" fmla="*/ 25 w 25"/>
                <a:gd name="T27" fmla="*/ 17 h 17"/>
                <a:gd name="T28" fmla="*/ 25 w 25"/>
                <a:gd name="T29" fmla="*/ 15 h 17"/>
                <a:gd name="T30" fmla="*/ 25 w 25"/>
                <a:gd name="T31" fmla="*/ 15 h 17"/>
                <a:gd name="T32" fmla="*/ 25 w 25"/>
                <a:gd name="T33" fmla="*/ 15 h 17"/>
                <a:gd name="T34" fmla="*/ 25 w 25"/>
                <a:gd name="T35" fmla="*/ 17 h 17"/>
                <a:gd name="T36" fmla="*/ 25 w 25"/>
                <a:gd name="T37" fmla="*/ 17 h 17"/>
                <a:gd name="T38" fmla="*/ 25 w 25"/>
                <a:gd name="T3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7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25" y="17"/>
                  </a:move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6" name="Freeform 228"/>
            <p:cNvSpPr>
              <a:spLocks noEditPoints="1"/>
            </p:cNvSpPr>
            <p:nvPr/>
          </p:nvSpPr>
          <p:spPr bwMode="auto">
            <a:xfrm>
              <a:off x="6018" y="3204"/>
              <a:ext cx="64" cy="26"/>
            </a:xfrm>
            <a:custGeom>
              <a:avLst/>
              <a:gdLst>
                <a:gd name="T0" fmla="*/ 29 w 64"/>
                <a:gd name="T1" fmla="*/ 3 h 26"/>
                <a:gd name="T2" fmla="*/ 29 w 64"/>
                <a:gd name="T3" fmla="*/ 0 h 26"/>
                <a:gd name="T4" fmla="*/ 31 w 64"/>
                <a:gd name="T5" fmla="*/ 0 h 26"/>
                <a:gd name="T6" fmla="*/ 19 w 64"/>
                <a:gd name="T7" fmla="*/ 24 h 26"/>
                <a:gd name="T8" fmla="*/ 17 w 64"/>
                <a:gd name="T9" fmla="*/ 22 h 26"/>
                <a:gd name="T10" fmla="*/ 17 w 64"/>
                <a:gd name="T11" fmla="*/ 21 h 26"/>
                <a:gd name="T12" fmla="*/ 21 w 64"/>
                <a:gd name="T13" fmla="*/ 21 h 26"/>
                <a:gd name="T14" fmla="*/ 21 w 64"/>
                <a:gd name="T15" fmla="*/ 17 h 26"/>
                <a:gd name="T16" fmla="*/ 21 w 64"/>
                <a:gd name="T17" fmla="*/ 17 h 26"/>
                <a:gd name="T18" fmla="*/ 17 w 64"/>
                <a:gd name="T19" fmla="*/ 17 h 26"/>
                <a:gd name="T20" fmla="*/ 17 w 64"/>
                <a:gd name="T21" fmla="*/ 15 h 26"/>
                <a:gd name="T22" fmla="*/ 21 w 64"/>
                <a:gd name="T23" fmla="*/ 10 h 26"/>
                <a:gd name="T24" fmla="*/ 24 w 64"/>
                <a:gd name="T25" fmla="*/ 9 h 26"/>
                <a:gd name="T26" fmla="*/ 35 w 64"/>
                <a:gd name="T27" fmla="*/ 7 h 26"/>
                <a:gd name="T28" fmla="*/ 41 w 64"/>
                <a:gd name="T29" fmla="*/ 7 h 26"/>
                <a:gd name="T30" fmla="*/ 50 w 64"/>
                <a:gd name="T31" fmla="*/ 7 h 26"/>
                <a:gd name="T32" fmla="*/ 55 w 64"/>
                <a:gd name="T33" fmla="*/ 5 h 26"/>
                <a:gd name="T34" fmla="*/ 57 w 64"/>
                <a:gd name="T35" fmla="*/ 3 h 26"/>
                <a:gd name="T36" fmla="*/ 62 w 64"/>
                <a:gd name="T37" fmla="*/ 5 h 26"/>
                <a:gd name="T38" fmla="*/ 64 w 64"/>
                <a:gd name="T39" fmla="*/ 5 h 26"/>
                <a:gd name="T40" fmla="*/ 55 w 64"/>
                <a:gd name="T41" fmla="*/ 10 h 26"/>
                <a:gd name="T42" fmla="*/ 52 w 64"/>
                <a:gd name="T43" fmla="*/ 12 h 26"/>
                <a:gd name="T44" fmla="*/ 48 w 64"/>
                <a:gd name="T45" fmla="*/ 15 h 26"/>
                <a:gd name="T46" fmla="*/ 43 w 64"/>
                <a:gd name="T47" fmla="*/ 15 h 26"/>
                <a:gd name="T48" fmla="*/ 40 w 64"/>
                <a:gd name="T49" fmla="*/ 17 h 26"/>
                <a:gd name="T50" fmla="*/ 36 w 64"/>
                <a:gd name="T51" fmla="*/ 19 h 26"/>
                <a:gd name="T52" fmla="*/ 33 w 64"/>
                <a:gd name="T53" fmla="*/ 19 h 26"/>
                <a:gd name="T54" fmla="*/ 23 w 64"/>
                <a:gd name="T55" fmla="*/ 24 h 26"/>
                <a:gd name="T56" fmla="*/ 0 w 64"/>
                <a:gd name="T57" fmla="*/ 22 h 26"/>
                <a:gd name="T58" fmla="*/ 9 w 64"/>
                <a:gd name="T59" fmla="*/ 21 h 26"/>
                <a:gd name="T60" fmla="*/ 7 w 64"/>
                <a:gd name="T61" fmla="*/ 22 h 26"/>
                <a:gd name="T62" fmla="*/ 6 w 64"/>
                <a:gd name="T63" fmla="*/ 24 h 26"/>
                <a:gd name="T64" fmla="*/ 2 w 64"/>
                <a:gd name="T65" fmla="*/ 24 h 26"/>
                <a:gd name="T66" fmla="*/ 2 w 64"/>
                <a:gd name="T67" fmla="*/ 24 h 26"/>
                <a:gd name="T68" fmla="*/ 0 w 64"/>
                <a:gd name="T6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26">
                  <a:moveTo>
                    <a:pt x="31" y="0"/>
                  </a:moveTo>
                  <a:lnTo>
                    <a:pt x="29" y="3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0"/>
                  </a:lnTo>
                  <a:close/>
                  <a:moveTo>
                    <a:pt x="21" y="26"/>
                  </a:moveTo>
                  <a:lnTo>
                    <a:pt x="19" y="24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9" y="14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6" y="9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41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0" y="9"/>
                  </a:lnTo>
                  <a:lnTo>
                    <a:pt x="55" y="10"/>
                  </a:lnTo>
                  <a:lnTo>
                    <a:pt x="53" y="12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1" y="17"/>
                  </a:lnTo>
                  <a:lnTo>
                    <a:pt x="40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3" y="19"/>
                  </a:lnTo>
                  <a:lnTo>
                    <a:pt x="26" y="22"/>
                  </a:lnTo>
                  <a:lnTo>
                    <a:pt x="23" y="24"/>
                  </a:lnTo>
                  <a:lnTo>
                    <a:pt x="21" y="26"/>
                  </a:lnTo>
                  <a:close/>
                  <a:moveTo>
                    <a:pt x="0" y="22"/>
                  </a:moveTo>
                  <a:lnTo>
                    <a:pt x="4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7" name="Freeform 229"/>
            <p:cNvSpPr>
              <a:spLocks noEditPoints="1"/>
            </p:cNvSpPr>
            <p:nvPr/>
          </p:nvSpPr>
          <p:spPr bwMode="auto">
            <a:xfrm>
              <a:off x="4644" y="2146"/>
              <a:ext cx="272" cy="187"/>
            </a:xfrm>
            <a:custGeom>
              <a:avLst/>
              <a:gdLst>
                <a:gd name="T0" fmla="*/ 255 w 272"/>
                <a:gd name="T1" fmla="*/ 131 h 187"/>
                <a:gd name="T2" fmla="*/ 240 w 272"/>
                <a:gd name="T3" fmla="*/ 139 h 187"/>
                <a:gd name="T4" fmla="*/ 231 w 272"/>
                <a:gd name="T5" fmla="*/ 160 h 187"/>
                <a:gd name="T6" fmla="*/ 219 w 272"/>
                <a:gd name="T7" fmla="*/ 167 h 187"/>
                <a:gd name="T8" fmla="*/ 204 w 272"/>
                <a:gd name="T9" fmla="*/ 172 h 187"/>
                <a:gd name="T10" fmla="*/ 202 w 272"/>
                <a:gd name="T11" fmla="*/ 182 h 187"/>
                <a:gd name="T12" fmla="*/ 190 w 272"/>
                <a:gd name="T13" fmla="*/ 185 h 187"/>
                <a:gd name="T14" fmla="*/ 182 w 272"/>
                <a:gd name="T15" fmla="*/ 180 h 187"/>
                <a:gd name="T16" fmla="*/ 170 w 272"/>
                <a:gd name="T17" fmla="*/ 177 h 187"/>
                <a:gd name="T18" fmla="*/ 166 w 272"/>
                <a:gd name="T19" fmla="*/ 168 h 187"/>
                <a:gd name="T20" fmla="*/ 166 w 272"/>
                <a:gd name="T21" fmla="*/ 155 h 187"/>
                <a:gd name="T22" fmla="*/ 144 w 272"/>
                <a:gd name="T23" fmla="*/ 143 h 187"/>
                <a:gd name="T24" fmla="*/ 130 w 272"/>
                <a:gd name="T25" fmla="*/ 132 h 187"/>
                <a:gd name="T26" fmla="*/ 117 w 272"/>
                <a:gd name="T27" fmla="*/ 127 h 187"/>
                <a:gd name="T28" fmla="*/ 103 w 272"/>
                <a:gd name="T29" fmla="*/ 124 h 187"/>
                <a:gd name="T30" fmla="*/ 93 w 272"/>
                <a:gd name="T31" fmla="*/ 117 h 187"/>
                <a:gd name="T32" fmla="*/ 81 w 272"/>
                <a:gd name="T33" fmla="*/ 114 h 187"/>
                <a:gd name="T34" fmla="*/ 72 w 272"/>
                <a:gd name="T35" fmla="*/ 119 h 187"/>
                <a:gd name="T36" fmla="*/ 50 w 272"/>
                <a:gd name="T37" fmla="*/ 122 h 187"/>
                <a:gd name="T38" fmla="*/ 38 w 272"/>
                <a:gd name="T39" fmla="*/ 134 h 187"/>
                <a:gd name="T40" fmla="*/ 26 w 272"/>
                <a:gd name="T41" fmla="*/ 119 h 187"/>
                <a:gd name="T42" fmla="*/ 26 w 272"/>
                <a:gd name="T43" fmla="*/ 97 h 187"/>
                <a:gd name="T44" fmla="*/ 19 w 272"/>
                <a:gd name="T45" fmla="*/ 88 h 187"/>
                <a:gd name="T46" fmla="*/ 14 w 272"/>
                <a:gd name="T47" fmla="*/ 81 h 187"/>
                <a:gd name="T48" fmla="*/ 19 w 272"/>
                <a:gd name="T49" fmla="*/ 80 h 187"/>
                <a:gd name="T50" fmla="*/ 12 w 272"/>
                <a:gd name="T51" fmla="*/ 71 h 187"/>
                <a:gd name="T52" fmla="*/ 5 w 272"/>
                <a:gd name="T53" fmla="*/ 66 h 187"/>
                <a:gd name="T54" fmla="*/ 11 w 272"/>
                <a:gd name="T55" fmla="*/ 49 h 187"/>
                <a:gd name="T56" fmla="*/ 23 w 272"/>
                <a:gd name="T57" fmla="*/ 52 h 187"/>
                <a:gd name="T58" fmla="*/ 36 w 272"/>
                <a:gd name="T59" fmla="*/ 54 h 187"/>
                <a:gd name="T60" fmla="*/ 43 w 272"/>
                <a:gd name="T61" fmla="*/ 49 h 187"/>
                <a:gd name="T62" fmla="*/ 33 w 272"/>
                <a:gd name="T63" fmla="*/ 35 h 187"/>
                <a:gd name="T64" fmla="*/ 24 w 272"/>
                <a:gd name="T65" fmla="*/ 17 h 187"/>
                <a:gd name="T66" fmla="*/ 7 w 272"/>
                <a:gd name="T67" fmla="*/ 23 h 187"/>
                <a:gd name="T68" fmla="*/ 7 w 272"/>
                <a:gd name="T69" fmla="*/ 40 h 187"/>
                <a:gd name="T70" fmla="*/ 11 w 272"/>
                <a:gd name="T71" fmla="*/ 17 h 187"/>
                <a:gd name="T72" fmla="*/ 33 w 272"/>
                <a:gd name="T73" fmla="*/ 13 h 187"/>
                <a:gd name="T74" fmla="*/ 46 w 272"/>
                <a:gd name="T75" fmla="*/ 25 h 187"/>
                <a:gd name="T76" fmla="*/ 57 w 272"/>
                <a:gd name="T77" fmla="*/ 39 h 187"/>
                <a:gd name="T78" fmla="*/ 77 w 272"/>
                <a:gd name="T79" fmla="*/ 39 h 187"/>
                <a:gd name="T80" fmla="*/ 89 w 272"/>
                <a:gd name="T81" fmla="*/ 37 h 187"/>
                <a:gd name="T82" fmla="*/ 89 w 272"/>
                <a:gd name="T83" fmla="*/ 22 h 187"/>
                <a:gd name="T84" fmla="*/ 105 w 272"/>
                <a:gd name="T85" fmla="*/ 11 h 187"/>
                <a:gd name="T86" fmla="*/ 111 w 272"/>
                <a:gd name="T87" fmla="*/ 10 h 187"/>
                <a:gd name="T88" fmla="*/ 115 w 272"/>
                <a:gd name="T89" fmla="*/ 13 h 187"/>
                <a:gd name="T90" fmla="*/ 108 w 272"/>
                <a:gd name="T91" fmla="*/ 5 h 187"/>
                <a:gd name="T92" fmla="*/ 120 w 272"/>
                <a:gd name="T93" fmla="*/ 3 h 187"/>
                <a:gd name="T94" fmla="*/ 130 w 272"/>
                <a:gd name="T95" fmla="*/ 11 h 187"/>
                <a:gd name="T96" fmla="*/ 144 w 272"/>
                <a:gd name="T97" fmla="*/ 15 h 187"/>
                <a:gd name="T98" fmla="*/ 144 w 272"/>
                <a:gd name="T99" fmla="*/ 22 h 187"/>
                <a:gd name="T100" fmla="*/ 146 w 272"/>
                <a:gd name="T101" fmla="*/ 27 h 187"/>
                <a:gd name="T102" fmla="*/ 146 w 272"/>
                <a:gd name="T103" fmla="*/ 35 h 187"/>
                <a:gd name="T104" fmla="*/ 166 w 272"/>
                <a:gd name="T105" fmla="*/ 40 h 187"/>
                <a:gd name="T106" fmla="*/ 173 w 272"/>
                <a:gd name="T107" fmla="*/ 39 h 187"/>
                <a:gd name="T108" fmla="*/ 187 w 272"/>
                <a:gd name="T109" fmla="*/ 57 h 187"/>
                <a:gd name="T110" fmla="*/ 200 w 272"/>
                <a:gd name="T111" fmla="*/ 78 h 187"/>
                <a:gd name="T112" fmla="*/ 224 w 272"/>
                <a:gd name="T113" fmla="*/ 97 h 187"/>
                <a:gd name="T114" fmla="*/ 248 w 272"/>
                <a:gd name="T115" fmla="*/ 112 h 187"/>
                <a:gd name="T116" fmla="*/ 262 w 272"/>
                <a:gd name="T117" fmla="*/ 115 h 187"/>
                <a:gd name="T118" fmla="*/ 272 w 272"/>
                <a:gd name="T119" fmla="*/ 121 h 187"/>
                <a:gd name="T120" fmla="*/ 12 w 272"/>
                <a:gd name="T121" fmla="*/ 100 h 187"/>
                <a:gd name="T122" fmla="*/ 12 w 272"/>
                <a:gd name="T123" fmla="*/ 10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" h="187">
                  <a:moveTo>
                    <a:pt x="269" y="136"/>
                  </a:moveTo>
                  <a:lnTo>
                    <a:pt x="269" y="136"/>
                  </a:lnTo>
                  <a:lnTo>
                    <a:pt x="266" y="136"/>
                  </a:lnTo>
                  <a:lnTo>
                    <a:pt x="262" y="134"/>
                  </a:lnTo>
                  <a:lnTo>
                    <a:pt x="257" y="132"/>
                  </a:lnTo>
                  <a:lnTo>
                    <a:pt x="255" y="131"/>
                  </a:lnTo>
                  <a:lnTo>
                    <a:pt x="255" y="131"/>
                  </a:lnTo>
                  <a:lnTo>
                    <a:pt x="254" y="131"/>
                  </a:lnTo>
                  <a:lnTo>
                    <a:pt x="252" y="132"/>
                  </a:lnTo>
                  <a:lnTo>
                    <a:pt x="252" y="136"/>
                  </a:lnTo>
                  <a:lnTo>
                    <a:pt x="250" y="138"/>
                  </a:lnTo>
                  <a:lnTo>
                    <a:pt x="247" y="138"/>
                  </a:lnTo>
                  <a:lnTo>
                    <a:pt x="242" y="138"/>
                  </a:lnTo>
                  <a:lnTo>
                    <a:pt x="240" y="139"/>
                  </a:lnTo>
                  <a:lnTo>
                    <a:pt x="236" y="141"/>
                  </a:lnTo>
                  <a:lnTo>
                    <a:pt x="236" y="143"/>
                  </a:lnTo>
                  <a:lnTo>
                    <a:pt x="235" y="144"/>
                  </a:lnTo>
                  <a:lnTo>
                    <a:pt x="235" y="150"/>
                  </a:lnTo>
                  <a:lnTo>
                    <a:pt x="233" y="155"/>
                  </a:lnTo>
                  <a:lnTo>
                    <a:pt x="231" y="158"/>
                  </a:lnTo>
                  <a:lnTo>
                    <a:pt x="231" y="160"/>
                  </a:lnTo>
                  <a:lnTo>
                    <a:pt x="228" y="163"/>
                  </a:lnTo>
                  <a:lnTo>
                    <a:pt x="224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3" y="167"/>
                  </a:lnTo>
                  <a:lnTo>
                    <a:pt x="221" y="168"/>
                  </a:lnTo>
                  <a:lnTo>
                    <a:pt x="219" y="167"/>
                  </a:lnTo>
                  <a:lnTo>
                    <a:pt x="218" y="168"/>
                  </a:lnTo>
                  <a:lnTo>
                    <a:pt x="216" y="168"/>
                  </a:lnTo>
                  <a:lnTo>
                    <a:pt x="212" y="170"/>
                  </a:lnTo>
                  <a:lnTo>
                    <a:pt x="207" y="172"/>
                  </a:lnTo>
                  <a:lnTo>
                    <a:pt x="206" y="172"/>
                  </a:lnTo>
                  <a:lnTo>
                    <a:pt x="204" y="172"/>
                  </a:lnTo>
                  <a:lnTo>
                    <a:pt x="204" y="172"/>
                  </a:lnTo>
                  <a:lnTo>
                    <a:pt x="204" y="173"/>
                  </a:lnTo>
                  <a:lnTo>
                    <a:pt x="206" y="173"/>
                  </a:lnTo>
                  <a:lnTo>
                    <a:pt x="206" y="175"/>
                  </a:lnTo>
                  <a:lnTo>
                    <a:pt x="204" y="177"/>
                  </a:lnTo>
                  <a:lnTo>
                    <a:pt x="204" y="178"/>
                  </a:lnTo>
                  <a:lnTo>
                    <a:pt x="202" y="180"/>
                  </a:lnTo>
                  <a:lnTo>
                    <a:pt x="202" y="182"/>
                  </a:lnTo>
                  <a:lnTo>
                    <a:pt x="199" y="184"/>
                  </a:lnTo>
                  <a:lnTo>
                    <a:pt x="197" y="185"/>
                  </a:lnTo>
                  <a:lnTo>
                    <a:pt x="195" y="185"/>
                  </a:lnTo>
                  <a:lnTo>
                    <a:pt x="194" y="185"/>
                  </a:lnTo>
                  <a:lnTo>
                    <a:pt x="194" y="185"/>
                  </a:lnTo>
                  <a:lnTo>
                    <a:pt x="192" y="185"/>
                  </a:lnTo>
                  <a:lnTo>
                    <a:pt x="190" y="185"/>
                  </a:lnTo>
                  <a:lnTo>
                    <a:pt x="188" y="187"/>
                  </a:lnTo>
                  <a:lnTo>
                    <a:pt x="188" y="187"/>
                  </a:lnTo>
                  <a:lnTo>
                    <a:pt x="187" y="185"/>
                  </a:lnTo>
                  <a:lnTo>
                    <a:pt x="187" y="184"/>
                  </a:lnTo>
                  <a:lnTo>
                    <a:pt x="185" y="182"/>
                  </a:lnTo>
                  <a:lnTo>
                    <a:pt x="182" y="180"/>
                  </a:lnTo>
                  <a:lnTo>
                    <a:pt x="182" y="180"/>
                  </a:lnTo>
                  <a:lnTo>
                    <a:pt x="180" y="182"/>
                  </a:lnTo>
                  <a:lnTo>
                    <a:pt x="177" y="182"/>
                  </a:lnTo>
                  <a:lnTo>
                    <a:pt x="175" y="180"/>
                  </a:lnTo>
                  <a:lnTo>
                    <a:pt x="173" y="180"/>
                  </a:lnTo>
                  <a:lnTo>
                    <a:pt x="171" y="178"/>
                  </a:lnTo>
                  <a:lnTo>
                    <a:pt x="171" y="177"/>
                  </a:lnTo>
                  <a:lnTo>
                    <a:pt x="170" y="177"/>
                  </a:lnTo>
                  <a:lnTo>
                    <a:pt x="168" y="177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3"/>
                  </a:lnTo>
                  <a:lnTo>
                    <a:pt x="168" y="172"/>
                  </a:lnTo>
                  <a:lnTo>
                    <a:pt x="168" y="168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6" y="167"/>
                  </a:lnTo>
                  <a:lnTo>
                    <a:pt x="168" y="165"/>
                  </a:lnTo>
                  <a:lnTo>
                    <a:pt x="168" y="163"/>
                  </a:lnTo>
                  <a:lnTo>
                    <a:pt x="166" y="161"/>
                  </a:lnTo>
                  <a:lnTo>
                    <a:pt x="166" y="158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58" y="153"/>
                  </a:lnTo>
                  <a:lnTo>
                    <a:pt x="151" y="153"/>
                  </a:lnTo>
                  <a:lnTo>
                    <a:pt x="151" y="153"/>
                  </a:lnTo>
                  <a:lnTo>
                    <a:pt x="147" y="148"/>
                  </a:lnTo>
                  <a:lnTo>
                    <a:pt x="146" y="144"/>
                  </a:lnTo>
                  <a:lnTo>
                    <a:pt x="144" y="143"/>
                  </a:lnTo>
                  <a:lnTo>
                    <a:pt x="139" y="141"/>
                  </a:lnTo>
                  <a:lnTo>
                    <a:pt x="135" y="139"/>
                  </a:lnTo>
                  <a:lnTo>
                    <a:pt x="134" y="138"/>
                  </a:lnTo>
                  <a:lnTo>
                    <a:pt x="132" y="136"/>
                  </a:lnTo>
                  <a:lnTo>
                    <a:pt x="132" y="134"/>
                  </a:lnTo>
                  <a:lnTo>
                    <a:pt x="132" y="132"/>
                  </a:lnTo>
                  <a:lnTo>
                    <a:pt x="130" y="132"/>
                  </a:lnTo>
                  <a:lnTo>
                    <a:pt x="130" y="131"/>
                  </a:lnTo>
                  <a:lnTo>
                    <a:pt x="130" y="131"/>
                  </a:lnTo>
                  <a:lnTo>
                    <a:pt x="123" y="129"/>
                  </a:lnTo>
                  <a:lnTo>
                    <a:pt x="122" y="127"/>
                  </a:lnTo>
                  <a:lnTo>
                    <a:pt x="120" y="129"/>
                  </a:lnTo>
                  <a:lnTo>
                    <a:pt x="118" y="129"/>
                  </a:lnTo>
                  <a:lnTo>
                    <a:pt x="117" y="127"/>
                  </a:lnTo>
                  <a:lnTo>
                    <a:pt x="115" y="129"/>
                  </a:lnTo>
                  <a:lnTo>
                    <a:pt x="113" y="129"/>
                  </a:lnTo>
                  <a:lnTo>
                    <a:pt x="111" y="129"/>
                  </a:lnTo>
                  <a:lnTo>
                    <a:pt x="111" y="127"/>
                  </a:lnTo>
                  <a:lnTo>
                    <a:pt x="108" y="126"/>
                  </a:lnTo>
                  <a:lnTo>
                    <a:pt x="105" y="124"/>
                  </a:lnTo>
                  <a:lnTo>
                    <a:pt x="103" y="124"/>
                  </a:lnTo>
                  <a:lnTo>
                    <a:pt x="100" y="122"/>
                  </a:lnTo>
                  <a:lnTo>
                    <a:pt x="96" y="122"/>
                  </a:lnTo>
                  <a:lnTo>
                    <a:pt x="94" y="121"/>
                  </a:lnTo>
                  <a:lnTo>
                    <a:pt x="93" y="121"/>
                  </a:lnTo>
                  <a:lnTo>
                    <a:pt x="93" y="121"/>
                  </a:lnTo>
                  <a:lnTo>
                    <a:pt x="93" y="119"/>
                  </a:lnTo>
                  <a:lnTo>
                    <a:pt x="93" y="117"/>
                  </a:lnTo>
                  <a:lnTo>
                    <a:pt x="93" y="117"/>
                  </a:lnTo>
                  <a:lnTo>
                    <a:pt x="91" y="115"/>
                  </a:lnTo>
                  <a:lnTo>
                    <a:pt x="91" y="115"/>
                  </a:lnTo>
                  <a:lnTo>
                    <a:pt x="88" y="115"/>
                  </a:lnTo>
                  <a:lnTo>
                    <a:pt x="84" y="115"/>
                  </a:lnTo>
                  <a:lnTo>
                    <a:pt x="82" y="114"/>
                  </a:lnTo>
                  <a:lnTo>
                    <a:pt x="81" y="114"/>
                  </a:lnTo>
                  <a:lnTo>
                    <a:pt x="77" y="114"/>
                  </a:lnTo>
                  <a:lnTo>
                    <a:pt x="76" y="114"/>
                  </a:lnTo>
                  <a:lnTo>
                    <a:pt x="74" y="115"/>
                  </a:lnTo>
                  <a:lnTo>
                    <a:pt x="74" y="115"/>
                  </a:lnTo>
                  <a:lnTo>
                    <a:pt x="74" y="117"/>
                  </a:lnTo>
                  <a:lnTo>
                    <a:pt x="72" y="119"/>
                  </a:lnTo>
                  <a:lnTo>
                    <a:pt x="72" y="119"/>
                  </a:lnTo>
                  <a:lnTo>
                    <a:pt x="70" y="119"/>
                  </a:lnTo>
                  <a:lnTo>
                    <a:pt x="69" y="119"/>
                  </a:lnTo>
                  <a:lnTo>
                    <a:pt x="64" y="117"/>
                  </a:lnTo>
                  <a:lnTo>
                    <a:pt x="58" y="117"/>
                  </a:lnTo>
                  <a:lnTo>
                    <a:pt x="55" y="119"/>
                  </a:lnTo>
                  <a:lnTo>
                    <a:pt x="53" y="121"/>
                  </a:lnTo>
                  <a:lnTo>
                    <a:pt x="50" y="122"/>
                  </a:lnTo>
                  <a:lnTo>
                    <a:pt x="46" y="126"/>
                  </a:lnTo>
                  <a:lnTo>
                    <a:pt x="45" y="127"/>
                  </a:lnTo>
                  <a:lnTo>
                    <a:pt x="43" y="132"/>
                  </a:lnTo>
                  <a:lnTo>
                    <a:pt x="43" y="132"/>
                  </a:lnTo>
                  <a:lnTo>
                    <a:pt x="41" y="134"/>
                  </a:lnTo>
                  <a:lnTo>
                    <a:pt x="40" y="134"/>
                  </a:lnTo>
                  <a:lnTo>
                    <a:pt x="38" y="134"/>
                  </a:lnTo>
                  <a:lnTo>
                    <a:pt x="34" y="136"/>
                  </a:lnTo>
                  <a:lnTo>
                    <a:pt x="33" y="136"/>
                  </a:lnTo>
                  <a:lnTo>
                    <a:pt x="28" y="136"/>
                  </a:lnTo>
                  <a:lnTo>
                    <a:pt x="28" y="134"/>
                  </a:lnTo>
                  <a:lnTo>
                    <a:pt x="26" y="127"/>
                  </a:lnTo>
                  <a:lnTo>
                    <a:pt x="26" y="122"/>
                  </a:lnTo>
                  <a:lnTo>
                    <a:pt x="26" y="119"/>
                  </a:lnTo>
                  <a:lnTo>
                    <a:pt x="26" y="114"/>
                  </a:lnTo>
                  <a:lnTo>
                    <a:pt x="26" y="110"/>
                  </a:lnTo>
                  <a:lnTo>
                    <a:pt x="26" y="107"/>
                  </a:lnTo>
                  <a:lnTo>
                    <a:pt x="26" y="105"/>
                  </a:lnTo>
                  <a:lnTo>
                    <a:pt x="26" y="102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26" y="95"/>
                  </a:lnTo>
                  <a:lnTo>
                    <a:pt x="24" y="93"/>
                  </a:lnTo>
                  <a:lnTo>
                    <a:pt x="24" y="92"/>
                  </a:lnTo>
                  <a:lnTo>
                    <a:pt x="23" y="90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19" y="88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4" y="88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2" y="85"/>
                  </a:lnTo>
                  <a:lnTo>
                    <a:pt x="14" y="81"/>
                  </a:lnTo>
                  <a:lnTo>
                    <a:pt x="16" y="81"/>
                  </a:lnTo>
                  <a:lnTo>
                    <a:pt x="17" y="83"/>
                  </a:lnTo>
                  <a:lnTo>
                    <a:pt x="19" y="83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1" y="80"/>
                  </a:lnTo>
                  <a:lnTo>
                    <a:pt x="19" y="80"/>
                  </a:lnTo>
                  <a:lnTo>
                    <a:pt x="19" y="78"/>
                  </a:lnTo>
                  <a:lnTo>
                    <a:pt x="19" y="75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1"/>
                  </a:lnTo>
                  <a:lnTo>
                    <a:pt x="16" y="73"/>
                  </a:lnTo>
                  <a:lnTo>
                    <a:pt x="12" y="71"/>
                  </a:lnTo>
                  <a:lnTo>
                    <a:pt x="9" y="71"/>
                  </a:lnTo>
                  <a:lnTo>
                    <a:pt x="9" y="73"/>
                  </a:lnTo>
                  <a:lnTo>
                    <a:pt x="11" y="76"/>
                  </a:lnTo>
                  <a:lnTo>
                    <a:pt x="9" y="75"/>
                  </a:lnTo>
                  <a:lnTo>
                    <a:pt x="7" y="73"/>
                  </a:lnTo>
                  <a:lnTo>
                    <a:pt x="5" y="69"/>
                  </a:lnTo>
                  <a:lnTo>
                    <a:pt x="5" y="66"/>
                  </a:lnTo>
                  <a:lnTo>
                    <a:pt x="5" y="61"/>
                  </a:lnTo>
                  <a:lnTo>
                    <a:pt x="5" y="57"/>
                  </a:lnTo>
                  <a:lnTo>
                    <a:pt x="7" y="54"/>
                  </a:lnTo>
                  <a:lnTo>
                    <a:pt x="7" y="49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1" y="49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16" y="51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3" y="52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31" y="54"/>
                  </a:lnTo>
                  <a:lnTo>
                    <a:pt x="33" y="52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6" y="52"/>
                  </a:lnTo>
                  <a:lnTo>
                    <a:pt x="34" y="51"/>
                  </a:lnTo>
                  <a:lnTo>
                    <a:pt x="36" y="49"/>
                  </a:lnTo>
                  <a:lnTo>
                    <a:pt x="40" y="5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3" y="46"/>
                  </a:lnTo>
                  <a:lnTo>
                    <a:pt x="43" y="44"/>
                  </a:lnTo>
                  <a:lnTo>
                    <a:pt x="41" y="42"/>
                  </a:lnTo>
                  <a:lnTo>
                    <a:pt x="40" y="40"/>
                  </a:lnTo>
                  <a:lnTo>
                    <a:pt x="34" y="37"/>
                  </a:lnTo>
                  <a:lnTo>
                    <a:pt x="33" y="35"/>
                  </a:lnTo>
                  <a:lnTo>
                    <a:pt x="31" y="32"/>
                  </a:lnTo>
                  <a:lnTo>
                    <a:pt x="29" y="30"/>
                  </a:lnTo>
                  <a:lnTo>
                    <a:pt x="29" y="27"/>
                  </a:lnTo>
                  <a:lnTo>
                    <a:pt x="28" y="23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7"/>
                  </a:lnTo>
                  <a:lnTo>
                    <a:pt x="23" y="17"/>
                  </a:lnTo>
                  <a:lnTo>
                    <a:pt x="19" y="17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9" y="22"/>
                  </a:lnTo>
                  <a:lnTo>
                    <a:pt x="7" y="23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7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9" y="13"/>
                  </a:lnTo>
                  <a:lnTo>
                    <a:pt x="23" y="13"/>
                  </a:lnTo>
                  <a:lnTo>
                    <a:pt x="28" y="11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8" y="17"/>
                  </a:lnTo>
                  <a:lnTo>
                    <a:pt x="41" y="18"/>
                  </a:lnTo>
                  <a:lnTo>
                    <a:pt x="45" y="22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5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3" y="34"/>
                  </a:lnTo>
                  <a:lnTo>
                    <a:pt x="55" y="35"/>
                  </a:lnTo>
                  <a:lnTo>
                    <a:pt x="55" y="37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8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5" y="37"/>
                  </a:lnTo>
                  <a:lnTo>
                    <a:pt x="67" y="37"/>
                  </a:lnTo>
                  <a:lnTo>
                    <a:pt x="72" y="39"/>
                  </a:lnTo>
                  <a:lnTo>
                    <a:pt x="77" y="39"/>
                  </a:lnTo>
                  <a:lnTo>
                    <a:pt x="82" y="39"/>
                  </a:lnTo>
                  <a:lnTo>
                    <a:pt x="84" y="39"/>
                  </a:lnTo>
                  <a:lnTo>
                    <a:pt x="86" y="3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7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8" y="35"/>
                  </a:lnTo>
                  <a:lnTo>
                    <a:pt x="88" y="35"/>
                  </a:lnTo>
                  <a:lnTo>
                    <a:pt x="86" y="28"/>
                  </a:lnTo>
                  <a:lnTo>
                    <a:pt x="86" y="23"/>
                  </a:lnTo>
                  <a:lnTo>
                    <a:pt x="88" y="23"/>
                  </a:lnTo>
                  <a:lnTo>
                    <a:pt x="89" y="22"/>
                  </a:lnTo>
                  <a:lnTo>
                    <a:pt x="91" y="18"/>
                  </a:lnTo>
                  <a:lnTo>
                    <a:pt x="93" y="17"/>
                  </a:lnTo>
                  <a:lnTo>
                    <a:pt x="94" y="17"/>
                  </a:lnTo>
                  <a:lnTo>
                    <a:pt x="100" y="17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5" y="11"/>
                  </a:lnTo>
                  <a:lnTo>
                    <a:pt x="105" y="10"/>
                  </a:lnTo>
                  <a:lnTo>
                    <a:pt x="105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10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3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3" y="10"/>
                  </a:lnTo>
                  <a:lnTo>
                    <a:pt x="111" y="6"/>
                  </a:lnTo>
                  <a:lnTo>
                    <a:pt x="110" y="6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10" y="3"/>
                  </a:lnTo>
                  <a:lnTo>
                    <a:pt x="111" y="3"/>
                  </a:lnTo>
                  <a:lnTo>
                    <a:pt x="113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7" y="0"/>
                  </a:lnTo>
                  <a:lnTo>
                    <a:pt x="120" y="3"/>
                  </a:lnTo>
                  <a:lnTo>
                    <a:pt x="122" y="6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7" y="6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30" y="11"/>
                  </a:lnTo>
                  <a:lnTo>
                    <a:pt x="132" y="11"/>
                  </a:lnTo>
                  <a:lnTo>
                    <a:pt x="134" y="13"/>
                  </a:lnTo>
                  <a:lnTo>
                    <a:pt x="139" y="13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17"/>
                  </a:lnTo>
                  <a:lnTo>
                    <a:pt x="144" y="17"/>
                  </a:lnTo>
                  <a:lnTo>
                    <a:pt x="144" y="18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42" y="22"/>
                  </a:lnTo>
                  <a:lnTo>
                    <a:pt x="144" y="22"/>
                  </a:lnTo>
                  <a:lnTo>
                    <a:pt x="146" y="23"/>
                  </a:lnTo>
                  <a:lnTo>
                    <a:pt x="147" y="23"/>
                  </a:lnTo>
                  <a:lnTo>
                    <a:pt x="147" y="25"/>
                  </a:lnTo>
                  <a:lnTo>
                    <a:pt x="147" y="25"/>
                  </a:lnTo>
                  <a:lnTo>
                    <a:pt x="147" y="27"/>
                  </a:lnTo>
                  <a:lnTo>
                    <a:pt x="146" y="25"/>
                  </a:lnTo>
                  <a:lnTo>
                    <a:pt x="146" y="27"/>
                  </a:lnTo>
                  <a:lnTo>
                    <a:pt x="146" y="28"/>
                  </a:lnTo>
                  <a:lnTo>
                    <a:pt x="146" y="30"/>
                  </a:lnTo>
                  <a:lnTo>
                    <a:pt x="147" y="30"/>
                  </a:lnTo>
                  <a:lnTo>
                    <a:pt x="146" y="32"/>
                  </a:lnTo>
                  <a:lnTo>
                    <a:pt x="146" y="34"/>
                  </a:lnTo>
                  <a:lnTo>
                    <a:pt x="146" y="35"/>
                  </a:lnTo>
                  <a:lnTo>
                    <a:pt x="146" y="35"/>
                  </a:lnTo>
                  <a:lnTo>
                    <a:pt x="147" y="37"/>
                  </a:lnTo>
                  <a:lnTo>
                    <a:pt x="153" y="40"/>
                  </a:lnTo>
                  <a:lnTo>
                    <a:pt x="154" y="40"/>
                  </a:lnTo>
                  <a:lnTo>
                    <a:pt x="159" y="40"/>
                  </a:lnTo>
                  <a:lnTo>
                    <a:pt x="161" y="40"/>
                  </a:lnTo>
                  <a:lnTo>
                    <a:pt x="163" y="40"/>
                  </a:lnTo>
                  <a:lnTo>
                    <a:pt x="166" y="40"/>
                  </a:lnTo>
                  <a:lnTo>
                    <a:pt x="166" y="40"/>
                  </a:lnTo>
                  <a:lnTo>
                    <a:pt x="168" y="40"/>
                  </a:lnTo>
                  <a:lnTo>
                    <a:pt x="170" y="40"/>
                  </a:lnTo>
                  <a:lnTo>
                    <a:pt x="171" y="39"/>
                  </a:lnTo>
                  <a:lnTo>
                    <a:pt x="171" y="39"/>
                  </a:lnTo>
                  <a:lnTo>
                    <a:pt x="171" y="39"/>
                  </a:lnTo>
                  <a:lnTo>
                    <a:pt x="173" y="39"/>
                  </a:lnTo>
                  <a:lnTo>
                    <a:pt x="177" y="40"/>
                  </a:lnTo>
                  <a:lnTo>
                    <a:pt x="178" y="42"/>
                  </a:lnTo>
                  <a:lnTo>
                    <a:pt x="180" y="44"/>
                  </a:lnTo>
                  <a:lnTo>
                    <a:pt x="182" y="46"/>
                  </a:lnTo>
                  <a:lnTo>
                    <a:pt x="183" y="49"/>
                  </a:lnTo>
                  <a:lnTo>
                    <a:pt x="185" y="54"/>
                  </a:lnTo>
                  <a:lnTo>
                    <a:pt x="187" y="57"/>
                  </a:lnTo>
                  <a:lnTo>
                    <a:pt x="188" y="59"/>
                  </a:lnTo>
                  <a:lnTo>
                    <a:pt x="190" y="63"/>
                  </a:lnTo>
                  <a:lnTo>
                    <a:pt x="192" y="69"/>
                  </a:lnTo>
                  <a:lnTo>
                    <a:pt x="192" y="71"/>
                  </a:lnTo>
                  <a:lnTo>
                    <a:pt x="192" y="73"/>
                  </a:lnTo>
                  <a:lnTo>
                    <a:pt x="195" y="75"/>
                  </a:lnTo>
                  <a:lnTo>
                    <a:pt x="200" y="78"/>
                  </a:lnTo>
                  <a:lnTo>
                    <a:pt x="202" y="80"/>
                  </a:lnTo>
                  <a:lnTo>
                    <a:pt x="207" y="83"/>
                  </a:lnTo>
                  <a:lnTo>
                    <a:pt x="211" y="86"/>
                  </a:lnTo>
                  <a:lnTo>
                    <a:pt x="216" y="92"/>
                  </a:lnTo>
                  <a:lnTo>
                    <a:pt x="216" y="92"/>
                  </a:lnTo>
                  <a:lnTo>
                    <a:pt x="219" y="95"/>
                  </a:lnTo>
                  <a:lnTo>
                    <a:pt x="224" y="97"/>
                  </a:lnTo>
                  <a:lnTo>
                    <a:pt x="228" y="97"/>
                  </a:lnTo>
                  <a:lnTo>
                    <a:pt x="231" y="100"/>
                  </a:lnTo>
                  <a:lnTo>
                    <a:pt x="233" y="102"/>
                  </a:lnTo>
                  <a:lnTo>
                    <a:pt x="233" y="102"/>
                  </a:lnTo>
                  <a:lnTo>
                    <a:pt x="236" y="103"/>
                  </a:lnTo>
                  <a:lnTo>
                    <a:pt x="242" y="107"/>
                  </a:lnTo>
                  <a:lnTo>
                    <a:pt x="248" y="112"/>
                  </a:lnTo>
                  <a:lnTo>
                    <a:pt x="252" y="114"/>
                  </a:lnTo>
                  <a:lnTo>
                    <a:pt x="254" y="114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7" y="114"/>
                  </a:lnTo>
                  <a:lnTo>
                    <a:pt x="259" y="114"/>
                  </a:lnTo>
                  <a:lnTo>
                    <a:pt x="262" y="115"/>
                  </a:lnTo>
                  <a:lnTo>
                    <a:pt x="262" y="115"/>
                  </a:lnTo>
                  <a:lnTo>
                    <a:pt x="264" y="117"/>
                  </a:lnTo>
                  <a:lnTo>
                    <a:pt x="266" y="119"/>
                  </a:lnTo>
                  <a:lnTo>
                    <a:pt x="267" y="119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2" y="121"/>
                  </a:lnTo>
                  <a:lnTo>
                    <a:pt x="272" y="122"/>
                  </a:lnTo>
                  <a:lnTo>
                    <a:pt x="269" y="126"/>
                  </a:lnTo>
                  <a:lnTo>
                    <a:pt x="269" y="129"/>
                  </a:lnTo>
                  <a:lnTo>
                    <a:pt x="269" y="132"/>
                  </a:lnTo>
                  <a:lnTo>
                    <a:pt x="269" y="136"/>
                  </a:lnTo>
                  <a:lnTo>
                    <a:pt x="269" y="136"/>
                  </a:lnTo>
                  <a:close/>
                  <a:moveTo>
                    <a:pt x="12" y="100"/>
                  </a:moveTo>
                  <a:lnTo>
                    <a:pt x="12" y="102"/>
                  </a:lnTo>
                  <a:lnTo>
                    <a:pt x="11" y="98"/>
                  </a:lnTo>
                  <a:lnTo>
                    <a:pt x="11" y="95"/>
                  </a:lnTo>
                  <a:lnTo>
                    <a:pt x="11" y="93"/>
                  </a:lnTo>
                  <a:lnTo>
                    <a:pt x="12" y="93"/>
                  </a:lnTo>
                  <a:lnTo>
                    <a:pt x="11" y="95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8" name="Freeform 230"/>
            <p:cNvSpPr>
              <a:spLocks noEditPoints="1"/>
            </p:cNvSpPr>
            <p:nvPr/>
          </p:nvSpPr>
          <p:spPr bwMode="auto">
            <a:xfrm>
              <a:off x="3780" y="2282"/>
              <a:ext cx="77" cy="164"/>
            </a:xfrm>
            <a:custGeom>
              <a:avLst/>
              <a:gdLst>
                <a:gd name="T0" fmla="*/ 75 w 77"/>
                <a:gd name="T1" fmla="*/ 102 h 164"/>
                <a:gd name="T2" fmla="*/ 75 w 77"/>
                <a:gd name="T3" fmla="*/ 109 h 164"/>
                <a:gd name="T4" fmla="*/ 77 w 77"/>
                <a:gd name="T5" fmla="*/ 114 h 164"/>
                <a:gd name="T6" fmla="*/ 67 w 77"/>
                <a:gd name="T7" fmla="*/ 119 h 164"/>
                <a:gd name="T8" fmla="*/ 60 w 77"/>
                <a:gd name="T9" fmla="*/ 124 h 164"/>
                <a:gd name="T10" fmla="*/ 58 w 77"/>
                <a:gd name="T11" fmla="*/ 128 h 164"/>
                <a:gd name="T12" fmla="*/ 53 w 77"/>
                <a:gd name="T13" fmla="*/ 131 h 164"/>
                <a:gd name="T14" fmla="*/ 50 w 77"/>
                <a:gd name="T15" fmla="*/ 136 h 164"/>
                <a:gd name="T16" fmla="*/ 53 w 77"/>
                <a:gd name="T17" fmla="*/ 146 h 164"/>
                <a:gd name="T18" fmla="*/ 50 w 77"/>
                <a:gd name="T19" fmla="*/ 153 h 164"/>
                <a:gd name="T20" fmla="*/ 46 w 77"/>
                <a:gd name="T21" fmla="*/ 160 h 164"/>
                <a:gd name="T22" fmla="*/ 38 w 77"/>
                <a:gd name="T23" fmla="*/ 164 h 164"/>
                <a:gd name="T24" fmla="*/ 36 w 77"/>
                <a:gd name="T25" fmla="*/ 150 h 164"/>
                <a:gd name="T26" fmla="*/ 31 w 77"/>
                <a:gd name="T27" fmla="*/ 133 h 164"/>
                <a:gd name="T28" fmla="*/ 29 w 77"/>
                <a:gd name="T29" fmla="*/ 121 h 164"/>
                <a:gd name="T30" fmla="*/ 19 w 77"/>
                <a:gd name="T31" fmla="*/ 114 h 164"/>
                <a:gd name="T32" fmla="*/ 14 w 77"/>
                <a:gd name="T33" fmla="*/ 102 h 164"/>
                <a:gd name="T34" fmla="*/ 7 w 77"/>
                <a:gd name="T35" fmla="*/ 97 h 164"/>
                <a:gd name="T36" fmla="*/ 4 w 77"/>
                <a:gd name="T37" fmla="*/ 94 h 164"/>
                <a:gd name="T38" fmla="*/ 0 w 77"/>
                <a:gd name="T39" fmla="*/ 82 h 164"/>
                <a:gd name="T40" fmla="*/ 0 w 77"/>
                <a:gd name="T41" fmla="*/ 75 h 164"/>
                <a:gd name="T42" fmla="*/ 9 w 77"/>
                <a:gd name="T43" fmla="*/ 68 h 164"/>
                <a:gd name="T44" fmla="*/ 14 w 77"/>
                <a:gd name="T45" fmla="*/ 63 h 164"/>
                <a:gd name="T46" fmla="*/ 14 w 77"/>
                <a:gd name="T47" fmla="*/ 56 h 164"/>
                <a:gd name="T48" fmla="*/ 15 w 77"/>
                <a:gd name="T49" fmla="*/ 48 h 164"/>
                <a:gd name="T50" fmla="*/ 15 w 77"/>
                <a:gd name="T51" fmla="*/ 39 h 164"/>
                <a:gd name="T52" fmla="*/ 14 w 77"/>
                <a:gd name="T53" fmla="*/ 34 h 164"/>
                <a:gd name="T54" fmla="*/ 15 w 77"/>
                <a:gd name="T55" fmla="*/ 24 h 164"/>
                <a:gd name="T56" fmla="*/ 14 w 77"/>
                <a:gd name="T57" fmla="*/ 20 h 164"/>
                <a:gd name="T58" fmla="*/ 17 w 77"/>
                <a:gd name="T59" fmla="*/ 17 h 164"/>
                <a:gd name="T60" fmla="*/ 21 w 77"/>
                <a:gd name="T61" fmla="*/ 12 h 164"/>
                <a:gd name="T62" fmla="*/ 26 w 77"/>
                <a:gd name="T63" fmla="*/ 8 h 164"/>
                <a:gd name="T64" fmla="*/ 41 w 77"/>
                <a:gd name="T65" fmla="*/ 0 h 164"/>
                <a:gd name="T66" fmla="*/ 45 w 77"/>
                <a:gd name="T67" fmla="*/ 2 h 164"/>
                <a:gd name="T68" fmla="*/ 46 w 77"/>
                <a:gd name="T69" fmla="*/ 3 h 164"/>
                <a:gd name="T70" fmla="*/ 48 w 77"/>
                <a:gd name="T71" fmla="*/ 2 h 164"/>
                <a:gd name="T72" fmla="*/ 51 w 77"/>
                <a:gd name="T73" fmla="*/ 7 h 164"/>
                <a:gd name="T74" fmla="*/ 55 w 77"/>
                <a:gd name="T75" fmla="*/ 14 h 164"/>
                <a:gd name="T76" fmla="*/ 62 w 77"/>
                <a:gd name="T77" fmla="*/ 10 h 164"/>
                <a:gd name="T78" fmla="*/ 69 w 77"/>
                <a:gd name="T79" fmla="*/ 8 h 164"/>
                <a:gd name="T80" fmla="*/ 67 w 77"/>
                <a:gd name="T81" fmla="*/ 14 h 164"/>
                <a:gd name="T82" fmla="*/ 58 w 77"/>
                <a:gd name="T83" fmla="*/ 24 h 164"/>
                <a:gd name="T84" fmla="*/ 57 w 77"/>
                <a:gd name="T85" fmla="*/ 31 h 164"/>
                <a:gd name="T86" fmla="*/ 63 w 77"/>
                <a:gd name="T87" fmla="*/ 37 h 164"/>
                <a:gd name="T88" fmla="*/ 67 w 77"/>
                <a:gd name="T89" fmla="*/ 44 h 164"/>
                <a:gd name="T90" fmla="*/ 67 w 77"/>
                <a:gd name="T91" fmla="*/ 54 h 164"/>
                <a:gd name="T92" fmla="*/ 58 w 77"/>
                <a:gd name="T93" fmla="*/ 66 h 164"/>
                <a:gd name="T94" fmla="*/ 50 w 77"/>
                <a:gd name="T95" fmla="*/ 73 h 164"/>
                <a:gd name="T96" fmla="*/ 51 w 77"/>
                <a:gd name="T97" fmla="*/ 82 h 164"/>
                <a:gd name="T98" fmla="*/ 62 w 77"/>
                <a:gd name="T99" fmla="*/ 85 h 164"/>
                <a:gd name="T100" fmla="*/ 63 w 77"/>
                <a:gd name="T101" fmla="*/ 89 h 164"/>
                <a:gd name="T102" fmla="*/ 69 w 77"/>
                <a:gd name="T103" fmla="*/ 89 h 164"/>
                <a:gd name="T104" fmla="*/ 72 w 77"/>
                <a:gd name="T105" fmla="*/ 95 h 164"/>
                <a:gd name="T106" fmla="*/ 72 w 77"/>
                <a:gd name="T107" fmla="*/ 95 h 164"/>
                <a:gd name="T108" fmla="*/ 77 w 77"/>
                <a:gd name="T109" fmla="*/ 97 h 164"/>
                <a:gd name="T110" fmla="*/ 69 w 77"/>
                <a:gd name="T111" fmla="*/ 63 h 164"/>
                <a:gd name="T112" fmla="*/ 72 w 77"/>
                <a:gd name="T113" fmla="*/ 60 h 164"/>
                <a:gd name="T114" fmla="*/ 65 w 77"/>
                <a:gd name="T115" fmla="*/ 85 h 164"/>
                <a:gd name="T116" fmla="*/ 63 w 77"/>
                <a:gd name="T117" fmla="*/ 85 h 164"/>
                <a:gd name="T118" fmla="*/ 62 w 77"/>
                <a:gd name="T119" fmla="*/ 82 h 164"/>
                <a:gd name="T120" fmla="*/ 67 w 77"/>
                <a:gd name="T121" fmla="*/ 82 h 164"/>
                <a:gd name="T122" fmla="*/ 67 w 77"/>
                <a:gd name="T123" fmla="*/ 8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164">
                  <a:moveTo>
                    <a:pt x="77" y="97"/>
                  </a:moveTo>
                  <a:lnTo>
                    <a:pt x="77" y="97"/>
                  </a:lnTo>
                  <a:lnTo>
                    <a:pt x="75" y="102"/>
                  </a:lnTo>
                  <a:lnTo>
                    <a:pt x="75" y="104"/>
                  </a:lnTo>
                  <a:lnTo>
                    <a:pt x="75" y="106"/>
                  </a:lnTo>
                  <a:lnTo>
                    <a:pt x="75" y="109"/>
                  </a:lnTo>
                  <a:lnTo>
                    <a:pt x="77" y="112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74" y="116"/>
                  </a:lnTo>
                  <a:lnTo>
                    <a:pt x="70" y="117"/>
                  </a:lnTo>
                  <a:lnTo>
                    <a:pt x="67" y="119"/>
                  </a:lnTo>
                  <a:lnTo>
                    <a:pt x="63" y="123"/>
                  </a:lnTo>
                  <a:lnTo>
                    <a:pt x="62" y="123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8" y="128"/>
                  </a:lnTo>
                  <a:lnTo>
                    <a:pt x="57" y="129"/>
                  </a:lnTo>
                  <a:lnTo>
                    <a:pt x="53" y="129"/>
                  </a:lnTo>
                  <a:lnTo>
                    <a:pt x="53" y="131"/>
                  </a:lnTo>
                  <a:lnTo>
                    <a:pt x="51" y="133"/>
                  </a:lnTo>
                  <a:lnTo>
                    <a:pt x="51" y="135"/>
                  </a:lnTo>
                  <a:lnTo>
                    <a:pt x="50" y="136"/>
                  </a:lnTo>
                  <a:lnTo>
                    <a:pt x="51" y="140"/>
                  </a:lnTo>
                  <a:lnTo>
                    <a:pt x="53" y="145"/>
                  </a:lnTo>
                  <a:lnTo>
                    <a:pt x="53" y="146"/>
                  </a:lnTo>
                  <a:lnTo>
                    <a:pt x="53" y="148"/>
                  </a:lnTo>
                  <a:lnTo>
                    <a:pt x="51" y="152"/>
                  </a:lnTo>
                  <a:lnTo>
                    <a:pt x="50" y="153"/>
                  </a:lnTo>
                  <a:lnTo>
                    <a:pt x="48" y="155"/>
                  </a:lnTo>
                  <a:lnTo>
                    <a:pt x="46" y="158"/>
                  </a:lnTo>
                  <a:lnTo>
                    <a:pt x="46" y="160"/>
                  </a:lnTo>
                  <a:lnTo>
                    <a:pt x="45" y="160"/>
                  </a:lnTo>
                  <a:lnTo>
                    <a:pt x="41" y="162"/>
                  </a:lnTo>
                  <a:lnTo>
                    <a:pt x="38" y="164"/>
                  </a:lnTo>
                  <a:lnTo>
                    <a:pt x="38" y="158"/>
                  </a:lnTo>
                  <a:lnTo>
                    <a:pt x="36" y="153"/>
                  </a:lnTo>
                  <a:lnTo>
                    <a:pt x="36" y="150"/>
                  </a:lnTo>
                  <a:lnTo>
                    <a:pt x="34" y="143"/>
                  </a:lnTo>
                  <a:lnTo>
                    <a:pt x="33" y="138"/>
                  </a:lnTo>
                  <a:lnTo>
                    <a:pt x="31" y="133"/>
                  </a:lnTo>
                  <a:lnTo>
                    <a:pt x="31" y="128"/>
                  </a:lnTo>
                  <a:lnTo>
                    <a:pt x="29" y="123"/>
                  </a:lnTo>
                  <a:lnTo>
                    <a:pt x="29" y="121"/>
                  </a:lnTo>
                  <a:lnTo>
                    <a:pt x="26" y="119"/>
                  </a:lnTo>
                  <a:lnTo>
                    <a:pt x="22" y="117"/>
                  </a:lnTo>
                  <a:lnTo>
                    <a:pt x="19" y="114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4" y="102"/>
                  </a:lnTo>
                  <a:lnTo>
                    <a:pt x="12" y="100"/>
                  </a:lnTo>
                  <a:lnTo>
                    <a:pt x="10" y="99"/>
                  </a:lnTo>
                  <a:lnTo>
                    <a:pt x="7" y="97"/>
                  </a:lnTo>
                  <a:lnTo>
                    <a:pt x="5" y="95"/>
                  </a:lnTo>
                  <a:lnTo>
                    <a:pt x="4" y="95"/>
                  </a:lnTo>
                  <a:lnTo>
                    <a:pt x="4" y="94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5" y="73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2" y="65"/>
                  </a:lnTo>
                  <a:lnTo>
                    <a:pt x="14" y="63"/>
                  </a:lnTo>
                  <a:lnTo>
                    <a:pt x="14" y="61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5" y="53"/>
                  </a:lnTo>
                  <a:lnTo>
                    <a:pt x="17" y="51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5" y="31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6" y="8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1" y="7"/>
                  </a:lnTo>
                  <a:lnTo>
                    <a:pt x="55" y="12"/>
                  </a:lnTo>
                  <a:lnTo>
                    <a:pt x="53" y="14"/>
                  </a:lnTo>
                  <a:lnTo>
                    <a:pt x="55" y="14"/>
                  </a:lnTo>
                  <a:lnTo>
                    <a:pt x="58" y="14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5" y="7"/>
                  </a:lnTo>
                  <a:lnTo>
                    <a:pt x="69" y="7"/>
                  </a:lnTo>
                  <a:lnTo>
                    <a:pt x="69" y="8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7" y="14"/>
                  </a:lnTo>
                  <a:lnTo>
                    <a:pt x="63" y="20"/>
                  </a:lnTo>
                  <a:lnTo>
                    <a:pt x="60" y="22"/>
                  </a:lnTo>
                  <a:lnTo>
                    <a:pt x="58" y="24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7" y="31"/>
                  </a:lnTo>
                  <a:lnTo>
                    <a:pt x="58" y="34"/>
                  </a:lnTo>
                  <a:lnTo>
                    <a:pt x="62" y="36"/>
                  </a:lnTo>
                  <a:lnTo>
                    <a:pt x="63" y="37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9" y="48"/>
                  </a:lnTo>
                  <a:lnTo>
                    <a:pt x="69" y="49"/>
                  </a:lnTo>
                  <a:lnTo>
                    <a:pt x="67" y="54"/>
                  </a:lnTo>
                  <a:lnTo>
                    <a:pt x="65" y="58"/>
                  </a:lnTo>
                  <a:lnTo>
                    <a:pt x="62" y="63"/>
                  </a:lnTo>
                  <a:lnTo>
                    <a:pt x="58" y="66"/>
                  </a:lnTo>
                  <a:lnTo>
                    <a:pt x="51" y="70"/>
                  </a:lnTo>
                  <a:lnTo>
                    <a:pt x="50" y="71"/>
                  </a:lnTo>
                  <a:lnTo>
                    <a:pt x="50" y="73"/>
                  </a:lnTo>
                  <a:lnTo>
                    <a:pt x="48" y="75"/>
                  </a:lnTo>
                  <a:lnTo>
                    <a:pt x="48" y="77"/>
                  </a:lnTo>
                  <a:lnTo>
                    <a:pt x="51" y="82"/>
                  </a:lnTo>
                  <a:lnTo>
                    <a:pt x="53" y="85"/>
                  </a:lnTo>
                  <a:lnTo>
                    <a:pt x="57" y="85"/>
                  </a:lnTo>
                  <a:lnTo>
                    <a:pt x="62" y="85"/>
                  </a:lnTo>
                  <a:lnTo>
                    <a:pt x="62" y="87"/>
                  </a:lnTo>
                  <a:lnTo>
                    <a:pt x="62" y="89"/>
                  </a:lnTo>
                  <a:lnTo>
                    <a:pt x="63" y="89"/>
                  </a:lnTo>
                  <a:lnTo>
                    <a:pt x="65" y="89"/>
                  </a:lnTo>
                  <a:lnTo>
                    <a:pt x="67" y="87"/>
                  </a:lnTo>
                  <a:lnTo>
                    <a:pt x="69" y="89"/>
                  </a:lnTo>
                  <a:lnTo>
                    <a:pt x="70" y="92"/>
                  </a:lnTo>
                  <a:lnTo>
                    <a:pt x="72" y="94"/>
                  </a:lnTo>
                  <a:lnTo>
                    <a:pt x="72" y="95"/>
                  </a:lnTo>
                  <a:lnTo>
                    <a:pt x="72" y="95"/>
                  </a:lnTo>
                  <a:lnTo>
                    <a:pt x="70" y="95"/>
                  </a:lnTo>
                  <a:lnTo>
                    <a:pt x="72" y="95"/>
                  </a:lnTo>
                  <a:lnTo>
                    <a:pt x="74" y="97"/>
                  </a:lnTo>
                  <a:lnTo>
                    <a:pt x="75" y="95"/>
                  </a:lnTo>
                  <a:lnTo>
                    <a:pt x="77" y="97"/>
                  </a:lnTo>
                  <a:lnTo>
                    <a:pt x="77" y="97"/>
                  </a:lnTo>
                  <a:close/>
                  <a:moveTo>
                    <a:pt x="72" y="61"/>
                  </a:moveTo>
                  <a:lnTo>
                    <a:pt x="69" y="63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1"/>
                  </a:lnTo>
                  <a:close/>
                  <a:moveTo>
                    <a:pt x="67" y="85"/>
                  </a:moveTo>
                  <a:lnTo>
                    <a:pt x="65" y="85"/>
                  </a:lnTo>
                  <a:lnTo>
                    <a:pt x="65" y="85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2" y="85"/>
                  </a:lnTo>
                  <a:lnTo>
                    <a:pt x="62" y="83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5" y="80"/>
                  </a:lnTo>
                  <a:lnTo>
                    <a:pt x="67" y="82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5"/>
                  </a:lnTo>
                  <a:lnTo>
                    <a:pt x="67" y="8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39" name="Freeform 231"/>
            <p:cNvSpPr>
              <a:spLocks noEditPoints="1"/>
            </p:cNvSpPr>
            <p:nvPr/>
          </p:nvSpPr>
          <p:spPr bwMode="auto">
            <a:xfrm>
              <a:off x="7182" y="3409"/>
              <a:ext cx="27" cy="58"/>
            </a:xfrm>
            <a:custGeom>
              <a:avLst/>
              <a:gdLst>
                <a:gd name="T0" fmla="*/ 27 w 27"/>
                <a:gd name="T1" fmla="*/ 0 h 58"/>
                <a:gd name="T2" fmla="*/ 27 w 27"/>
                <a:gd name="T3" fmla="*/ 1 h 58"/>
                <a:gd name="T4" fmla="*/ 27 w 27"/>
                <a:gd name="T5" fmla="*/ 1 h 58"/>
                <a:gd name="T6" fmla="*/ 26 w 27"/>
                <a:gd name="T7" fmla="*/ 1 h 58"/>
                <a:gd name="T8" fmla="*/ 26 w 27"/>
                <a:gd name="T9" fmla="*/ 1 h 58"/>
                <a:gd name="T10" fmla="*/ 27 w 27"/>
                <a:gd name="T11" fmla="*/ 0 h 58"/>
                <a:gd name="T12" fmla="*/ 27 w 27"/>
                <a:gd name="T13" fmla="*/ 0 h 58"/>
                <a:gd name="T14" fmla="*/ 27 w 27"/>
                <a:gd name="T15" fmla="*/ 0 h 58"/>
                <a:gd name="T16" fmla="*/ 27 w 27"/>
                <a:gd name="T17" fmla="*/ 0 h 58"/>
                <a:gd name="T18" fmla="*/ 27 w 27"/>
                <a:gd name="T19" fmla="*/ 0 h 58"/>
                <a:gd name="T20" fmla="*/ 27 w 27"/>
                <a:gd name="T21" fmla="*/ 0 h 58"/>
                <a:gd name="T22" fmla="*/ 5 w 27"/>
                <a:gd name="T23" fmla="*/ 52 h 58"/>
                <a:gd name="T24" fmla="*/ 5 w 27"/>
                <a:gd name="T25" fmla="*/ 52 h 58"/>
                <a:gd name="T26" fmla="*/ 5 w 27"/>
                <a:gd name="T27" fmla="*/ 51 h 58"/>
                <a:gd name="T28" fmla="*/ 7 w 27"/>
                <a:gd name="T29" fmla="*/ 51 h 58"/>
                <a:gd name="T30" fmla="*/ 5 w 27"/>
                <a:gd name="T31" fmla="*/ 51 h 58"/>
                <a:gd name="T32" fmla="*/ 5 w 27"/>
                <a:gd name="T33" fmla="*/ 54 h 58"/>
                <a:gd name="T34" fmla="*/ 3 w 27"/>
                <a:gd name="T35" fmla="*/ 52 h 58"/>
                <a:gd name="T36" fmla="*/ 2 w 27"/>
                <a:gd name="T37" fmla="*/ 51 h 58"/>
                <a:gd name="T38" fmla="*/ 0 w 27"/>
                <a:gd name="T39" fmla="*/ 51 h 58"/>
                <a:gd name="T40" fmla="*/ 2 w 27"/>
                <a:gd name="T41" fmla="*/ 49 h 58"/>
                <a:gd name="T42" fmla="*/ 2 w 27"/>
                <a:gd name="T43" fmla="*/ 51 h 58"/>
                <a:gd name="T44" fmla="*/ 2 w 27"/>
                <a:gd name="T45" fmla="*/ 51 h 58"/>
                <a:gd name="T46" fmla="*/ 3 w 27"/>
                <a:gd name="T47" fmla="*/ 51 h 58"/>
                <a:gd name="T48" fmla="*/ 5 w 27"/>
                <a:gd name="T49" fmla="*/ 51 h 58"/>
                <a:gd name="T50" fmla="*/ 3 w 27"/>
                <a:gd name="T51" fmla="*/ 51 h 58"/>
                <a:gd name="T52" fmla="*/ 5 w 27"/>
                <a:gd name="T53" fmla="*/ 52 h 58"/>
                <a:gd name="T54" fmla="*/ 5 w 27"/>
                <a:gd name="T55" fmla="*/ 52 h 58"/>
                <a:gd name="T56" fmla="*/ 9 w 27"/>
                <a:gd name="T57" fmla="*/ 54 h 58"/>
                <a:gd name="T58" fmla="*/ 9 w 27"/>
                <a:gd name="T59" fmla="*/ 58 h 58"/>
                <a:gd name="T60" fmla="*/ 9 w 27"/>
                <a:gd name="T61" fmla="*/ 56 h 58"/>
                <a:gd name="T62" fmla="*/ 9 w 27"/>
                <a:gd name="T63" fmla="*/ 56 h 58"/>
                <a:gd name="T64" fmla="*/ 9 w 27"/>
                <a:gd name="T65" fmla="*/ 54 h 58"/>
                <a:gd name="T66" fmla="*/ 9 w 27"/>
                <a:gd name="T67" fmla="*/ 54 h 58"/>
                <a:gd name="T68" fmla="*/ 9 w 27"/>
                <a:gd name="T69" fmla="*/ 5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58">
                  <a:moveTo>
                    <a:pt x="27" y="0"/>
                  </a:moveTo>
                  <a:lnTo>
                    <a:pt x="27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5" y="52"/>
                  </a:moveTo>
                  <a:lnTo>
                    <a:pt x="5" y="52"/>
                  </a:lnTo>
                  <a:lnTo>
                    <a:pt x="5" y="51"/>
                  </a:lnTo>
                  <a:lnTo>
                    <a:pt x="7" y="51"/>
                  </a:lnTo>
                  <a:lnTo>
                    <a:pt x="5" y="51"/>
                  </a:lnTo>
                  <a:lnTo>
                    <a:pt x="5" y="54"/>
                  </a:lnTo>
                  <a:lnTo>
                    <a:pt x="3" y="52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3" y="51"/>
                  </a:lnTo>
                  <a:lnTo>
                    <a:pt x="5" y="52"/>
                  </a:lnTo>
                  <a:lnTo>
                    <a:pt x="5" y="52"/>
                  </a:lnTo>
                  <a:close/>
                  <a:moveTo>
                    <a:pt x="9" y="54"/>
                  </a:moveTo>
                  <a:lnTo>
                    <a:pt x="9" y="58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9" y="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0" name="Freeform 232"/>
            <p:cNvSpPr>
              <a:spLocks noEditPoints="1"/>
            </p:cNvSpPr>
            <p:nvPr/>
          </p:nvSpPr>
          <p:spPr bwMode="auto">
            <a:xfrm>
              <a:off x="4129" y="2164"/>
              <a:ext cx="368" cy="154"/>
            </a:xfrm>
            <a:custGeom>
              <a:avLst/>
              <a:gdLst>
                <a:gd name="T0" fmla="*/ 64 w 368"/>
                <a:gd name="T1" fmla="*/ 26 h 154"/>
                <a:gd name="T2" fmla="*/ 34 w 368"/>
                <a:gd name="T3" fmla="*/ 33 h 154"/>
                <a:gd name="T4" fmla="*/ 10 w 368"/>
                <a:gd name="T5" fmla="*/ 48 h 154"/>
                <a:gd name="T6" fmla="*/ 10 w 368"/>
                <a:gd name="T7" fmla="*/ 38 h 154"/>
                <a:gd name="T8" fmla="*/ 12 w 368"/>
                <a:gd name="T9" fmla="*/ 28 h 154"/>
                <a:gd name="T10" fmla="*/ 17 w 368"/>
                <a:gd name="T11" fmla="*/ 16 h 154"/>
                <a:gd name="T12" fmla="*/ 14 w 368"/>
                <a:gd name="T13" fmla="*/ 7 h 154"/>
                <a:gd name="T14" fmla="*/ 24 w 368"/>
                <a:gd name="T15" fmla="*/ 2 h 154"/>
                <a:gd name="T16" fmla="*/ 38 w 368"/>
                <a:gd name="T17" fmla="*/ 4 h 154"/>
                <a:gd name="T18" fmla="*/ 308 w 368"/>
                <a:gd name="T19" fmla="*/ 16 h 154"/>
                <a:gd name="T20" fmla="*/ 324 w 368"/>
                <a:gd name="T21" fmla="*/ 16 h 154"/>
                <a:gd name="T22" fmla="*/ 334 w 368"/>
                <a:gd name="T23" fmla="*/ 19 h 154"/>
                <a:gd name="T24" fmla="*/ 341 w 368"/>
                <a:gd name="T25" fmla="*/ 24 h 154"/>
                <a:gd name="T26" fmla="*/ 346 w 368"/>
                <a:gd name="T27" fmla="*/ 36 h 154"/>
                <a:gd name="T28" fmla="*/ 346 w 368"/>
                <a:gd name="T29" fmla="*/ 50 h 154"/>
                <a:gd name="T30" fmla="*/ 366 w 368"/>
                <a:gd name="T31" fmla="*/ 60 h 154"/>
                <a:gd name="T32" fmla="*/ 358 w 368"/>
                <a:gd name="T33" fmla="*/ 68 h 154"/>
                <a:gd name="T34" fmla="*/ 354 w 368"/>
                <a:gd name="T35" fmla="*/ 74 h 154"/>
                <a:gd name="T36" fmla="*/ 356 w 368"/>
                <a:gd name="T37" fmla="*/ 85 h 154"/>
                <a:gd name="T38" fmla="*/ 361 w 368"/>
                <a:gd name="T39" fmla="*/ 94 h 154"/>
                <a:gd name="T40" fmla="*/ 358 w 368"/>
                <a:gd name="T41" fmla="*/ 106 h 154"/>
                <a:gd name="T42" fmla="*/ 363 w 368"/>
                <a:gd name="T43" fmla="*/ 116 h 154"/>
                <a:gd name="T44" fmla="*/ 365 w 368"/>
                <a:gd name="T45" fmla="*/ 121 h 154"/>
                <a:gd name="T46" fmla="*/ 356 w 368"/>
                <a:gd name="T47" fmla="*/ 125 h 154"/>
                <a:gd name="T48" fmla="*/ 346 w 368"/>
                <a:gd name="T49" fmla="*/ 121 h 154"/>
                <a:gd name="T50" fmla="*/ 329 w 368"/>
                <a:gd name="T51" fmla="*/ 118 h 154"/>
                <a:gd name="T52" fmla="*/ 317 w 368"/>
                <a:gd name="T53" fmla="*/ 120 h 154"/>
                <a:gd name="T54" fmla="*/ 291 w 368"/>
                <a:gd name="T55" fmla="*/ 123 h 154"/>
                <a:gd name="T56" fmla="*/ 252 w 368"/>
                <a:gd name="T57" fmla="*/ 133 h 154"/>
                <a:gd name="T58" fmla="*/ 231 w 368"/>
                <a:gd name="T59" fmla="*/ 132 h 154"/>
                <a:gd name="T60" fmla="*/ 211 w 368"/>
                <a:gd name="T61" fmla="*/ 132 h 154"/>
                <a:gd name="T62" fmla="*/ 206 w 368"/>
                <a:gd name="T63" fmla="*/ 145 h 154"/>
                <a:gd name="T64" fmla="*/ 197 w 368"/>
                <a:gd name="T65" fmla="*/ 150 h 154"/>
                <a:gd name="T66" fmla="*/ 199 w 368"/>
                <a:gd name="T67" fmla="*/ 128 h 154"/>
                <a:gd name="T68" fmla="*/ 178 w 368"/>
                <a:gd name="T69" fmla="*/ 133 h 154"/>
                <a:gd name="T70" fmla="*/ 149 w 368"/>
                <a:gd name="T71" fmla="*/ 147 h 154"/>
                <a:gd name="T72" fmla="*/ 117 w 368"/>
                <a:gd name="T73" fmla="*/ 135 h 154"/>
                <a:gd name="T74" fmla="*/ 91 w 368"/>
                <a:gd name="T75" fmla="*/ 143 h 154"/>
                <a:gd name="T76" fmla="*/ 67 w 368"/>
                <a:gd name="T77" fmla="*/ 140 h 154"/>
                <a:gd name="T78" fmla="*/ 53 w 368"/>
                <a:gd name="T79" fmla="*/ 132 h 154"/>
                <a:gd name="T80" fmla="*/ 36 w 368"/>
                <a:gd name="T81" fmla="*/ 133 h 154"/>
                <a:gd name="T82" fmla="*/ 50 w 368"/>
                <a:gd name="T83" fmla="*/ 125 h 154"/>
                <a:gd name="T84" fmla="*/ 36 w 368"/>
                <a:gd name="T85" fmla="*/ 123 h 154"/>
                <a:gd name="T86" fmla="*/ 28 w 368"/>
                <a:gd name="T87" fmla="*/ 109 h 154"/>
                <a:gd name="T88" fmla="*/ 17 w 368"/>
                <a:gd name="T89" fmla="*/ 97 h 154"/>
                <a:gd name="T90" fmla="*/ 14 w 368"/>
                <a:gd name="T91" fmla="*/ 89 h 154"/>
                <a:gd name="T92" fmla="*/ 19 w 368"/>
                <a:gd name="T93" fmla="*/ 92 h 154"/>
                <a:gd name="T94" fmla="*/ 21 w 368"/>
                <a:gd name="T95" fmla="*/ 87 h 154"/>
                <a:gd name="T96" fmla="*/ 22 w 368"/>
                <a:gd name="T97" fmla="*/ 79 h 154"/>
                <a:gd name="T98" fmla="*/ 24 w 368"/>
                <a:gd name="T99" fmla="*/ 63 h 154"/>
                <a:gd name="T100" fmla="*/ 10 w 368"/>
                <a:gd name="T101" fmla="*/ 53 h 154"/>
                <a:gd name="T102" fmla="*/ 34 w 368"/>
                <a:gd name="T103" fmla="*/ 45 h 154"/>
                <a:gd name="T104" fmla="*/ 45 w 368"/>
                <a:gd name="T105" fmla="*/ 43 h 154"/>
                <a:gd name="T106" fmla="*/ 62 w 368"/>
                <a:gd name="T107" fmla="*/ 41 h 154"/>
                <a:gd name="T108" fmla="*/ 70 w 368"/>
                <a:gd name="T109" fmla="*/ 33 h 154"/>
                <a:gd name="T110" fmla="*/ 81 w 368"/>
                <a:gd name="T111" fmla="*/ 24 h 154"/>
                <a:gd name="T112" fmla="*/ 139 w 368"/>
                <a:gd name="T113" fmla="*/ 5 h 154"/>
                <a:gd name="T114" fmla="*/ 182 w 368"/>
                <a:gd name="T115" fmla="*/ 5 h 154"/>
                <a:gd name="T116" fmla="*/ 206 w 368"/>
                <a:gd name="T117" fmla="*/ 21 h 154"/>
                <a:gd name="T118" fmla="*/ 235 w 368"/>
                <a:gd name="T119" fmla="*/ 28 h 154"/>
                <a:gd name="T120" fmla="*/ 281 w 368"/>
                <a:gd name="T121" fmla="*/ 29 h 154"/>
                <a:gd name="T122" fmla="*/ 2 w 368"/>
                <a:gd name="T123" fmla="*/ 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8" h="154">
                  <a:moveTo>
                    <a:pt x="45" y="4"/>
                  </a:moveTo>
                  <a:lnTo>
                    <a:pt x="45" y="5"/>
                  </a:lnTo>
                  <a:lnTo>
                    <a:pt x="45" y="9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64" y="22"/>
                  </a:lnTo>
                  <a:lnTo>
                    <a:pt x="65" y="22"/>
                  </a:lnTo>
                  <a:lnTo>
                    <a:pt x="64" y="24"/>
                  </a:lnTo>
                  <a:lnTo>
                    <a:pt x="64" y="26"/>
                  </a:lnTo>
                  <a:lnTo>
                    <a:pt x="64" y="28"/>
                  </a:lnTo>
                  <a:lnTo>
                    <a:pt x="60" y="29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3" y="28"/>
                  </a:lnTo>
                  <a:lnTo>
                    <a:pt x="40" y="28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1" y="36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6" y="46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2" y="43"/>
                  </a:lnTo>
                  <a:lnTo>
                    <a:pt x="14" y="41"/>
                  </a:lnTo>
                  <a:lnTo>
                    <a:pt x="21" y="39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5" y="4"/>
                  </a:lnTo>
                  <a:close/>
                  <a:moveTo>
                    <a:pt x="305" y="14"/>
                  </a:moveTo>
                  <a:lnTo>
                    <a:pt x="305" y="16"/>
                  </a:lnTo>
                  <a:lnTo>
                    <a:pt x="308" y="16"/>
                  </a:lnTo>
                  <a:lnTo>
                    <a:pt x="310" y="17"/>
                  </a:lnTo>
                  <a:lnTo>
                    <a:pt x="310" y="17"/>
                  </a:lnTo>
                  <a:lnTo>
                    <a:pt x="312" y="16"/>
                  </a:lnTo>
                  <a:lnTo>
                    <a:pt x="315" y="16"/>
                  </a:lnTo>
                  <a:lnTo>
                    <a:pt x="317" y="16"/>
                  </a:lnTo>
                  <a:lnTo>
                    <a:pt x="318" y="16"/>
                  </a:lnTo>
                  <a:lnTo>
                    <a:pt x="320" y="16"/>
                  </a:lnTo>
                  <a:lnTo>
                    <a:pt x="322" y="17"/>
                  </a:lnTo>
                  <a:lnTo>
                    <a:pt x="324" y="16"/>
                  </a:lnTo>
                  <a:lnTo>
                    <a:pt x="324" y="14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27" y="12"/>
                  </a:lnTo>
                  <a:lnTo>
                    <a:pt x="329" y="14"/>
                  </a:lnTo>
                  <a:lnTo>
                    <a:pt x="329" y="14"/>
                  </a:lnTo>
                  <a:lnTo>
                    <a:pt x="329" y="16"/>
                  </a:lnTo>
                  <a:lnTo>
                    <a:pt x="330" y="16"/>
                  </a:lnTo>
                  <a:lnTo>
                    <a:pt x="334" y="19"/>
                  </a:lnTo>
                  <a:lnTo>
                    <a:pt x="336" y="21"/>
                  </a:lnTo>
                  <a:lnTo>
                    <a:pt x="336" y="21"/>
                  </a:lnTo>
                  <a:lnTo>
                    <a:pt x="336" y="21"/>
                  </a:lnTo>
                  <a:lnTo>
                    <a:pt x="336" y="22"/>
                  </a:lnTo>
                  <a:lnTo>
                    <a:pt x="337" y="22"/>
                  </a:lnTo>
                  <a:lnTo>
                    <a:pt x="337" y="22"/>
                  </a:lnTo>
                  <a:lnTo>
                    <a:pt x="339" y="22"/>
                  </a:lnTo>
                  <a:lnTo>
                    <a:pt x="341" y="24"/>
                  </a:lnTo>
                  <a:lnTo>
                    <a:pt x="341" y="24"/>
                  </a:lnTo>
                  <a:lnTo>
                    <a:pt x="341" y="24"/>
                  </a:lnTo>
                  <a:lnTo>
                    <a:pt x="341" y="26"/>
                  </a:lnTo>
                  <a:lnTo>
                    <a:pt x="341" y="26"/>
                  </a:lnTo>
                  <a:lnTo>
                    <a:pt x="342" y="28"/>
                  </a:lnTo>
                  <a:lnTo>
                    <a:pt x="344" y="29"/>
                  </a:lnTo>
                  <a:lnTo>
                    <a:pt x="344" y="29"/>
                  </a:lnTo>
                  <a:lnTo>
                    <a:pt x="346" y="33"/>
                  </a:lnTo>
                  <a:lnTo>
                    <a:pt x="346" y="34"/>
                  </a:lnTo>
                  <a:lnTo>
                    <a:pt x="346" y="36"/>
                  </a:lnTo>
                  <a:lnTo>
                    <a:pt x="346" y="38"/>
                  </a:lnTo>
                  <a:lnTo>
                    <a:pt x="344" y="41"/>
                  </a:lnTo>
                  <a:lnTo>
                    <a:pt x="344" y="41"/>
                  </a:lnTo>
                  <a:lnTo>
                    <a:pt x="344" y="43"/>
                  </a:lnTo>
                  <a:lnTo>
                    <a:pt x="344" y="45"/>
                  </a:lnTo>
                  <a:lnTo>
                    <a:pt x="346" y="46"/>
                  </a:lnTo>
                  <a:lnTo>
                    <a:pt x="346" y="48"/>
                  </a:lnTo>
                  <a:lnTo>
                    <a:pt x="346" y="50"/>
                  </a:lnTo>
                  <a:lnTo>
                    <a:pt x="346" y="50"/>
                  </a:lnTo>
                  <a:lnTo>
                    <a:pt x="348" y="51"/>
                  </a:lnTo>
                  <a:lnTo>
                    <a:pt x="351" y="53"/>
                  </a:lnTo>
                  <a:lnTo>
                    <a:pt x="353" y="53"/>
                  </a:lnTo>
                  <a:lnTo>
                    <a:pt x="356" y="51"/>
                  </a:lnTo>
                  <a:lnTo>
                    <a:pt x="358" y="51"/>
                  </a:lnTo>
                  <a:lnTo>
                    <a:pt x="360" y="53"/>
                  </a:lnTo>
                  <a:lnTo>
                    <a:pt x="363" y="57"/>
                  </a:lnTo>
                  <a:lnTo>
                    <a:pt x="366" y="60"/>
                  </a:lnTo>
                  <a:lnTo>
                    <a:pt x="366" y="60"/>
                  </a:lnTo>
                  <a:lnTo>
                    <a:pt x="366" y="62"/>
                  </a:lnTo>
                  <a:lnTo>
                    <a:pt x="368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3" y="58"/>
                  </a:lnTo>
                  <a:lnTo>
                    <a:pt x="361" y="60"/>
                  </a:lnTo>
                  <a:lnTo>
                    <a:pt x="361" y="62"/>
                  </a:lnTo>
                  <a:lnTo>
                    <a:pt x="360" y="67"/>
                  </a:lnTo>
                  <a:lnTo>
                    <a:pt x="358" y="68"/>
                  </a:lnTo>
                  <a:lnTo>
                    <a:pt x="356" y="68"/>
                  </a:lnTo>
                  <a:lnTo>
                    <a:pt x="354" y="68"/>
                  </a:lnTo>
                  <a:lnTo>
                    <a:pt x="353" y="68"/>
                  </a:lnTo>
                  <a:lnTo>
                    <a:pt x="353" y="68"/>
                  </a:lnTo>
                  <a:lnTo>
                    <a:pt x="353" y="68"/>
                  </a:lnTo>
                  <a:lnTo>
                    <a:pt x="353" y="70"/>
                  </a:lnTo>
                  <a:lnTo>
                    <a:pt x="353" y="72"/>
                  </a:lnTo>
                  <a:lnTo>
                    <a:pt x="353" y="72"/>
                  </a:lnTo>
                  <a:lnTo>
                    <a:pt x="354" y="74"/>
                  </a:lnTo>
                  <a:lnTo>
                    <a:pt x="356" y="74"/>
                  </a:lnTo>
                  <a:lnTo>
                    <a:pt x="356" y="75"/>
                  </a:lnTo>
                  <a:lnTo>
                    <a:pt x="354" y="77"/>
                  </a:lnTo>
                  <a:lnTo>
                    <a:pt x="354" y="77"/>
                  </a:lnTo>
                  <a:lnTo>
                    <a:pt x="354" y="77"/>
                  </a:lnTo>
                  <a:lnTo>
                    <a:pt x="354" y="79"/>
                  </a:lnTo>
                  <a:lnTo>
                    <a:pt x="356" y="80"/>
                  </a:lnTo>
                  <a:lnTo>
                    <a:pt x="358" y="82"/>
                  </a:lnTo>
                  <a:lnTo>
                    <a:pt x="356" y="85"/>
                  </a:lnTo>
                  <a:lnTo>
                    <a:pt x="358" y="87"/>
                  </a:lnTo>
                  <a:lnTo>
                    <a:pt x="358" y="89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0" y="94"/>
                  </a:lnTo>
                  <a:lnTo>
                    <a:pt x="361" y="94"/>
                  </a:lnTo>
                  <a:lnTo>
                    <a:pt x="361" y="94"/>
                  </a:lnTo>
                  <a:lnTo>
                    <a:pt x="360" y="96"/>
                  </a:lnTo>
                  <a:lnTo>
                    <a:pt x="360" y="97"/>
                  </a:lnTo>
                  <a:lnTo>
                    <a:pt x="358" y="99"/>
                  </a:lnTo>
                  <a:lnTo>
                    <a:pt x="358" y="99"/>
                  </a:lnTo>
                  <a:lnTo>
                    <a:pt x="358" y="101"/>
                  </a:lnTo>
                  <a:lnTo>
                    <a:pt x="356" y="103"/>
                  </a:lnTo>
                  <a:lnTo>
                    <a:pt x="356" y="104"/>
                  </a:lnTo>
                  <a:lnTo>
                    <a:pt x="356" y="104"/>
                  </a:lnTo>
                  <a:lnTo>
                    <a:pt x="358" y="106"/>
                  </a:lnTo>
                  <a:lnTo>
                    <a:pt x="360" y="106"/>
                  </a:lnTo>
                  <a:lnTo>
                    <a:pt x="363" y="108"/>
                  </a:lnTo>
                  <a:lnTo>
                    <a:pt x="363" y="109"/>
                  </a:lnTo>
                  <a:lnTo>
                    <a:pt x="363" y="111"/>
                  </a:lnTo>
                  <a:lnTo>
                    <a:pt x="363" y="111"/>
                  </a:lnTo>
                  <a:lnTo>
                    <a:pt x="363" y="111"/>
                  </a:lnTo>
                  <a:lnTo>
                    <a:pt x="363" y="113"/>
                  </a:lnTo>
                  <a:lnTo>
                    <a:pt x="363" y="114"/>
                  </a:lnTo>
                  <a:lnTo>
                    <a:pt x="363" y="116"/>
                  </a:lnTo>
                  <a:lnTo>
                    <a:pt x="363" y="116"/>
                  </a:lnTo>
                  <a:lnTo>
                    <a:pt x="366" y="118"/>
                  </a:lnTo>
                  <a:lnTo>
                    <a:pt x="366" y="120"/>
                  </a:lnTo>
                  <a:lnTo>
                    <a:pt x="366" y="120"/>
                  </a:lnTo>
                  <a:lnTo>
                    <a:pt x="366" y="121"/>
                  </a:lnTo>
                  <a:lnTo>
                    <a:pt x="366" y="123"/>
                  </a:lnTo>
                  <a:lnTo>
                    <a:pt x="366" y="123"/>
                  </a:lnTo>
                  <a:lnTo>
                    <a:pt x="366" y="121"/>
                  </a:lnTo>
                  <a:lnTo>
                    <a:pt x="365" y="121"/>
                  </a:lnTo>
                  <a:lnTo>
                    <a:pt x="363" y="121"/>
                  </a:lnTo>
                  <a:lnTo>
                    <a:pt x="363" y="123"/>
                  </a:lnTo>
                  <a:lnTo>
                    <a:pt x="361" y="123"/>
                  </a:lnTo>
                  <a:lnTo>
                    <a:pt x="360" y="125"/>
                  </a:lnTo>
                  <a:lnTo>
                    <a:pt x="358" y="126"/>
                  </a:lnTo>
                  <a:lnTo>
                    <a:pt x="358" y="126"/>
                  </a:lnTo>
                  <a:lnTo>
                    <a:pt x="356" y="126"/>
                  </a:lnTo>
                  <a:lnTo>
                    <a:pt x="356" y="126"/>
                  </a:lnTo>
                  <a:lnTo>
                    <a:pt x="356" y="125"/>
                  </a:lnTo>
                  <a:lnTo>
                    <a:pt x="356" y="121"/>
                  </a:lnTo>
                  <a:lnTo>
                    <a:pt x="356" y="120"/>
                  </a:lnTo>
                  <a:lnTo>
                    <a:pt x="354" y="120"/>
                  </a:lnTo>
                  <a:lnTo>
                    <a:pt x="354" y="120"/>
                  </a:lnTo>
                  <a:lnTo>
                    <a:pt x="353" y="118"/>
                  </a:lnTo>
                  <a:lnTo>
                    <a:pt x="353" y="118"/>
                  </a:lnTo>
                  <a:lnTo>
                    <a:pt x="351" y="120"/>
                  </a:lnTo>
                  <a:lnTo>
                    <a:pt x="349" y="121"/>
                  </a:lnTo>
                  <a:lnTo>
                    <a:pt x="346" y="121"/>
                  </a:lnTo>
                  <a:lnTo>
                    <a:pt x="344" y="120"/>
                  </a:lnTo>
                  <a:lnTo>
                    <a:pt x="342" y="120"/>
                  </a:lnTo>
                  <a:lnTo>
                    <a:pt x="339" y="118"/>
                  </a:lnTo>
                  <a:lnTo>
                    <a:pt x="337" y="118"/>
                  </a:lnTo>
                  <a:lnTo>
                    <a:pt x="336" y="118"/>
                  </a:lnTo>
                  <a:lnTo>
                    <a:pt x="334" y="118"/>
                  </a:lnTo>
                  <a:lnTo>
                    <a:pt x="332" y="118"/>
                  </a:lnTo>
                  <a:lnTo>
                    <a:pt x="330" y="118"/>
                  </a:lnTo>
                  <a:lnTo>
                    <a:pt x="329" y="118"/>
                  </a:lnTo>
                  <a:lnTo>
                    <a:pt x="327" y="118"/>
                  </a:lnTo>
                  <a:lnTo>
                    <a:pt x="325" y="120"/>
                  </a:lnTo>
                  <a:lnTo>
                    <a:pt x="322" y="123"/>
                  </a:lnTo>
                  <a:lnTo>
                    <a:pt x="320" y="123"/>
                  </a:lnTo>
                  <a:lnTo>
                    <a:pt x="320" y="121"/>
                  </a:lnTo>
                  <a:lnTo>
                    <a:pt x="318" y="120"/>
                  </a:lnTo>
                  <a:lnTo>
                    <a:pt x="318" y="120"/>
                  </a:lnTo>
                  <a:lnTo>
                    <a:pt x="317" y="120"/>
                  </a:lnTo>
                  <a:lnTo>
                    <a:pt x="317" y="120"/>
                  </a:lnTo>
                  <a:lnTo>
                    <a:pt x="315" y="121"/>
                  </a:lnTo>
                  <a:lnTo>
                    <a:pt x="312" y="123"/>
                  </a:lnTo>
                  <a:lnTo>
                    <a:pt x="308" y="123"/>
                  </a:lnTo>
                  <a:lnTo>
                    <a:pt x="305" y="125"/>
                  </a:lnTo>
                  <a:lnTo>
                    <a:pt x="301" y="125"/>
                  </a:lnTo>
                  <a:lnTo>
                    <a:pt x="300" y="125"/>
                  </a:lnTo>
                  <a:lnTo>
                    <a:pt x="296" y="125"/>
                  </a:lnTo>
                  <a:lnTo>
                    <a:pt x="293" y="123"/>
                  </a:lnTo>
                  <a:lnTo>
                    <a:pt x="291" y="123"/>
                  </a:lnTo>
                  <a:lnTo>
                    <a:pt x="289" y="123"/>
                  </a:lnTo>
                  <a:lnTo>
                    <a:pt x="284" y="126"/>
                  </a:lnTo>
                  <a:lnTo>
                    <a:pt x="276" y="130"/>
                  </a:lnTo>
                  <a:lnTo>
                    <a:pt x="269" y="132"/>
                  </a:lnTo>
                  <a:lnTo>
                    <a:pt x="265" y="133"/>
                  </a:lnTo>
                  <a:lnTo>
                    <a:pt x="262" y="133"/>
                  </a:lnTo>
                  <a:lnTo>
                    <a:pt x="259" y="133"/>
                  </a:lnTo>
                  <a:lnTo>
                    <a:pt x="253" y="133"/>
                  </a:lnTo>
                  <a:lnTo>
                    <a:pt x="252" y="133"/>
                  </a:lnTo>
                  <a:lnTo>
                    <a:pt x="250" y="133"/>
                  </a:lnTo>
                  <a:lnTo>
                    <a:pt x="248" y="132"/>
                  </a:lnTo>
                  <a:lnTo>
                    <a:pt x="245" y="130"/>
                  </a:lnTo>
                  <a:lnTo>
                    <a:pt x="243" y="128"/>
                  </a:lnTo>
                  <a:lnTo>
                    <a:pt x="243" y="128"/>
                  </a:lnTo>
                  <a:lnTo>
                    <a:pt x="240" y="128"/>
                  </a:lnTo>
                  <a:lnTo>
                    <a:pt x="235" y="132"/>
                  </a:lnTo>
                  <a:lnTo>
                    <a:pt x="233" y="132"/>
                  </a:lnTo>
                  <a:lnTo>
                    <a:pt x="231" y="132"/>
                  </a:lnTo>
                  <a:lnTo>
                    <a:pt x="228" y="133"/>
                  </a:lnTo>
                  <a:lnTo>
                    <a:pt x="226" y="135"/>
                  </a:lnTo>
                  <a:lnTo>
                    <a:pt x="224" y="135"/>
                  </a:lnTo>
                  <a:lnTo>
                    <a:pt x="221" y="135"/>
                  </a:lnTo>
                  <a:lnTo>
                    <a:pt x="219" y="135"/>
                  </a:lnTo>
                  <a:lnTo>
                    <a:pt x="218" y="133"/>
                  </a:lnTo>
                  <a:lnTo>
                    <a:pt x="216" y="132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1" y="132"/>
                  </a:lnTo>
                  <a:lnTo>
                    <a:pt x="209" y="133"/>
                  </a:lnTo>
                  <a:lnTo>
                    <a:pt x="209" y="138"/>
                  </a:lnTo>
                  <a:lnTo>
                    <a:pt x="209" y="138"/>
                  </a:lnTo>
                  <a:lnTo>
                    <a:pt x="211" y="143"/>
                  </a:lnTo>
                  <a:lnTo>
                    <a:pt x="211" y="143"/>
                  </a:lnTo>
                  <a:lnTo>
                    <a:pt x="209" y="145"/>
                  </a:lnTo>
                  <a:lnTo>
                    <a:pt x="207" y="145"/>
                  </a:lnTo>
                  <a:lnTo>
                    <a:pt x="206" y="145"/>
                  </a:lnTo>
                  <a:lnTo>
                    <a:pt x="206" y="145"/>
                  </a:lnTo>
                  <a:lnTo>
                    <a:pt x="206" y="150"/>
                  </a:lnTo>
                  <a:lnTo>
                    <a:pt x="204" y="150"/>
                  </a:lnTo>
                  <a:lnTo>
                    <a:pt x="202" y="152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197" y="152"/>
                  </a:lnTo>
                  <a:lnTo>
                    <a:pt x="197" y="152"/>
                  </a:lnTo>
                  <a:lnTo>
                    <a:pt x="197" y="150"/>
                  </a:lnTo>
                  <a:lnTo>
                    <a:pt x="195" y="145"/>
                  </a:lnTo>
                  <a:lnTo>
                    <a:pt x="195" y="142"/>
                  </a:lnTo>
                  <a:lnTo>
                    <a:pt x="195" y="140"/>
                  </a:lnTo>
                  <a:lnTo>
                    <a:pt x="199" y="137"/>
                  </a:lnTo>
                  <a:lnTo>
                    <a:pt x="202" y="135"/>
                  </a:lnTo>
                  <a:lnTo>
                    <a:pt x="202" y="132"/>
                  </a:lnTo>
                  <a:lnTo>
                    <a:pt x="202" y="130"/>
                  </a:lnTo>
                  <a:lnTo>
                    <a:pt x="200" y="130"/>
                  </a:lnTo>
                  <a:lnTo>
                    <a:pt x="199" y="128"/>
                  </a:lnTo>
                  <a:lnTo>
                    <a:pt x="197" y="130"/>
                  </a:lnTo>
                  <a:lnTo>
                    <a:pt x="194" y="132"/>
                  </a:lnTo>
                  <a:lnTo>
                    <a:pt x="194" y="132"/>
                  </a:lnTo>
                  <a:lnTo>
                    <a:pt x="192" y="133"/>
                  </a:lnTo>
                  <a:lnTo>
                    <a:pt x="192" y="135"/>
                  </a:lnTo>
                  <a:lnTo>
                    <a:pt x="190" y="135"/>
                  </a:lnTo>
                  <a:lnTo>
                    <a:pt x="187" y="137"/>
                  </a:lnTo>
                  <a:lnTo>
                    <a:pt x="182" y="135"/>
                  </a:lnTo>
                  <a:lnTo>
                    <a:pt x="178" y="133"/>
                  </a:lnTo>
                  <a:lnTo>
                    <a:pt x="175" y="132"/>
                  </a:lnTo>
                  <a:lnTo>
                    <a:pt x="173" y="130"/>
                  </a:lnTo>
                  <a:lnTo>
                    <a:pt x="171" y="132"/>
                  </a:lnTo>
                  <a:lnTo>
                    <a:pt x="166" y="135"/>
                  </a:lnTo>
                  <a:lnTo>
                    <a:pt x="161" y="142"/>
                  </a:lnTo>
                  <a:lnTo>
                    <a:pt x="159" y="143"/>
                  </a:lnTo>
                  <a:lnTo>
                    <a:pt x="154" y="145"/>
                  </a:lnTo>
                  <a:lnTo>
                    <a:pt x="151" y="147"/>
                  </a:lnTo>
                  <a:lnTo>
                    <a:pt x="149" y="147"/>
                  </a:lnTo>
                  <a:lnTo>
                    <a:pt x="142" y="147"/>
                  </a:lnTo>
                  <a:lnTo>
                    <a:pt x="139" y="147"/>
                  </a:lnTo>
                  <a:lnTo>
                    <a:pt x="137" y="149"/>
                  </a:lnTo>
                  <a:lnTo>
                    <a:pt x="132" y="147"/>
                  </a:lnTo>
                  <a:lnTo>
                    <a:pt x="129" y="145"/>
                  </a:lnTo>
                  <a:lnTo>
                    <a:pt x="127" y="143"/>
                  </a:lnTo>
                  <a:lnTo>
                    <a:pt x="123" y="138"/>
                  </a:lnTo>
                  <a:lnTo>
                    <a:pt x="122" y="137"/>
                  </a:lnTo>
                  <a:lnTo>
                    <a:pt x="117" y="135"/>
                  </a:lnTo>
                  <a:lnTo>
                    <a:pt x="110" y="132"/>
                  </a:lnTo>
                  <a:lnTo>
                    <a:pt x="106" y="130"/>
                  </a:lnTo>
                  <a:lnTo>
                    <a:pt x="101" y="130"/>
                  </a:lnTo>
                  <a:lnTo>
                    <a:pt x="96" y="130"/>
                  </a:lnTo>
                  <a:lnTo>
                    <a:pt x="94" y="132"/>
                  </a:lnTo>
                  <a:lnTo>
                    <a:pt x="94" y="137"/>
                  </a:lnTo>
                  <a:lnTo>
                    <a:pt x="93" y="138"/>
                  </a:lnTo>
                  <a:lnTo>
                    <a:pt x="93" y="142"/>
                  </a:lnTo>
                  <a:lnTo>
                    <a:pt x="91" y="143"/>
                  </a:lnTo>
                  <a:lnTo>
                    <a:pt x="91" y="143"/>
                  </a:lnTo>
                  <a:lnTo>
                    <a:pt x="89" y="143"/>
                  </a:lnTo>
                  <a:lnTo>
                    <a:pt x="87" y="142"/>
                  </a:lnTo>
                  <a:lnTo>
                    <a:pt x="84" y="143"/>
                  </a:lnTo>
                  <a:lnTo>
                    <a:pt x="79" y="145"/>
                  </a:lnTo>
                  <a:lnTo>
                    <a:pt x="77" y="147"/>
                  </a:lnTo>
                  <a:lnTo>
                    <a:pt x="70" y="143"/>
                  </a:lnTo>
                  <a:lnTo>
                    <a:pt x="69" y="142"/>
                  </a:lnTo>
                  <a:lnTo>
                    <a:pt x="67" y="140"/>
                  </a:lnTo>
                  <a:lnTo>
                    <a:pt x="65" y="137"/>
                  </a:lnTo>
                  <a:lnTo>
                    <a:pt x="65" y="137"/>
                  </a:lnTo>
                  <a:lnTo>
                    <a:pt x="65" y="135"/>
                  </a:lnTo>
                  <a:lnTo>
                    <a:pt x="65" y="133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0" y="133"/>
                  </a:lnTo>
                  <a:lnTo>
                    <a:pt x="58" y="133"/>
                  </a:lnTo>
                  <a:lnTo>
                    <a:pt x="53" y="132"/>
                  </a:lnTo>
                  <a:lnTo>
                    <a:pt x="50" y="130"/>
                  </a:lnTo>
                  <a:lnTo>
                    <a:pt x="48" y="133"/>
                  </a:lnTo>
                  <a:lnTo>
                    <a:pt x="46" y="135"/>
                  </a:lnTo>
                  <a:lnTo>
                    <a:pt x="45" y="135"/>
                  </a:lnTo>
                  <a:lnTo>
                    <a:pt x="45" y="133"/>
                  </a:lnTo>
                  <a:lnTo>
                    <a:pt x="46" y="132"/>
                  </a:lnTo>
                  <a:lnTo>
                    <a:pt x="41" y="132"/>
                  </a:lnTo>
                  <a:lnTo>
                    <a:pt x="38" y="133"/>
                  </a:lnTo>
                  <a:lnTo>
                    <a:pt x="36" y="133"/>
                  </a:lnTo>
                  <a:lnTo>
                    <a:pt x="34" y="133"/>
                  </a:lnTo>
                  <a:lnTo>
                    <a:pt x="34" y="132"/>
                  </a:lnTo>
                  <a:lnTo>
                    <a:pt x="36" y="132"/>
                  </a:lnTo>
                  <a:lnTo>
                    <a:pt x="38" y="132"/>
                  </a:lnTo>
                  <a:lnTo>
                    <a:pt x="43" y="130"/>
                  </a:lnTo>
                  <a:lnTo>
                    <a:pt x="45" y="130"/>
                  </a:lnTo>
                  <a:lnTo>
                    <a:pt x="46" y="128"/>
                  </a:lnTo>
                  <a:lnTo>
                    <a:pt x="48" y="126"/>
                  </a:lnTo>
                  <a:lnTo>
                    <a:pt x="50" y="125"/>
                  </a:lnTo>
                  <a:lnTo>
                    <a:pt x="46" y="125"/>
                  </a:lnTo>
                  <a:lnTo>
                    <a:pt x="38" y="126"/>
                  </a:lnTo>
                  <a:lnTo>
                    <a:pt x="33" y="126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29" y="125"/>
                  </a:lnTo>
                  <a:lnTo>
                    <a:pt x="31" y="123"/>
                  </a:lnTo>
                  <a:lnTo>
                    <a:pt x="33" y="123"/>
                  </a:lnTo>
                  <a:lnTo>
                    <a:pt x="36" y="123"/>
                  </a:lnTo>
                  <a:lnTo>
                    <a:pt x="36" y="120"/>
                  </a:lnTo>
                  <a:lnTo>
                    <a:pt x="33" y="118"/>
                  </a:lnTo>
                  <a:lnTo>
                    <a:pt x="33" y="118"/>
                  </a:lnTo>
                  <a:lnTo>
                    <a:pt x="31" y="118"/>
                  </a:lnTo>
                  <a:lnTo>
                    <a:pt x="29" y="116"/>
                  </a:lnTo>
                  <a:lnTo>
                    <a:pt x="29" y="114"/>
                  </a:lnTo>
                  <a:lnTo>
                    <a:pt x="28" y="111"/>
                  </a:lnTo>
                  <a:lnTo>
                    <a:pt x="26" y="111"/>
                  </a:lnTo>
                  <a:lnTo>
                    <a:pt x="28" y="109"/>
                  </a:lnTo>
                  <a:lnTo>
                    <a:pt x="29" y="109"/>
                  </a:lnTo>
                  <a:lnTo>
                    <a:pt x="31" y="104"/>
                  </a:lnTo>
                  <a:lnTo>
                    <a:pt x="29" y="103"/>
                  </a:lnTo>
                  <a:lnTo>
                    <a:pt x="28" y="103"/>
                  </a:lnTo>
                  <a:lnTo>
                    <a:pt x="24" y="101"/>
                  </a:lnTo>
                  <a:lnTo>
                    <a:pt x="22" y="101"/>
                  </a:lnTo>
                  <a:lnTo>
                    <a:pt x="22" y="99"/>
                  </a:lnTo>
                  <a:lnTo>
                    <a:pt x="19" y="97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6" y="97"/>
                  </a:lnTo>
                  <a:lnTo>
                    <a:pt x="14" y="97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2" y="92"/>
                  </a:lnTo>
                  <a:lnTo>
                    <a:pt x="14" y="92"/>
                  </a:lnTo>
                  <a:lnTo>
                    <a:pt x="14" y="91"/>
                  </a:lnTo>
                  <a:lnTo>
                    <a:pt x="14" y="89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6" y="87"/>
                  </a:lnTo>
                  <a:lnTo>
                    <a:pt x="17" y="89"/>
                  </a:lnTo>
                  <a:lnTo>
                    <a:pt x="17" y="91"/>
                  </a:lnTo>
                  <a:lnTo>
                    <a:pt x="17" y="92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2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2" y="92"/>
                  </a:lnTo>
                  <a:lnTo>
                    <a:pt x="28" y="92"/>
                  </a:lnTo>
                  <a:lnTo>
                    <a:pt x="28" y="9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2" y="89"/>
                  </a:lnTo>
                  <a:lnTo>
                    <a:pt x="21" y="87"/>
                  </a:lnTo>
                  <a:lnTo>
                    <a:pt x="21" y="85"/>
                  </a:lnTo>
                  <a:lnTo>
                    <a:pt x="21" y="85"/>
                  </a:lnTo>
                  <a:lnTo>
                    <a:pt x="21" y="84"/>
                  </a:lnTo>
                  <a:lnTo>
                    <a:pt x="24" y="84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24" y="79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5"/>
                  </a:lnTo>
                  <a:lnTo>
                    <a:pt x="21" y="72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2" y="67"/>
                  </a:lnTo>
                  <a:lnTo>
                    <a:pt x="24" y="65"/>
                  </a:lnTo>
                  <a:lnTo>
                    <a:pt x="24" y="63"/>
                  </a:lnTo>
                  <a:lnTo>
                    <a:pt x="22" y="63"/>
                  </a:lnTo>
                  <a:lnTo>
                    <a:pt x="16" y="65"/>
                  </a:lnTo>
                  <a:lnTo>
                    <a:pt x="12" y="65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57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6" y="48"/>
                  </a:lnTo>
                  <a:lnTo>
                    <a:pt x="21" y="43"/>
                  </a:lnTo>
                  <a:lnTo>
                    <a:pt x="26" y="43"/>
                  </a:lnTo>
                  <a:lnTo>
                    <a:pt x="28" y="41"/>
                  </a:lnTo>
                  <a:lnTo>
                    <a:pt x="31" y="41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4" y="45"/>
                  </a:lnTo>
                  <a:lnTo>
                    <a:pt x="40" y="45"/>
                  </a:lnTo>
                  <a:lnTo>
                    <a:pt x="41" y="45"/>
                  </a:lnTo>
                  <a:lnTo>
                    <a:pt x="41" y="43"/>
                  </a:lnTo>
                  <a:lnTo>
                    <a:pt x="40" y="41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3"/>
                  </a:lnTo>
                  <a:lnTo>
                    <a:pt x="43" y="43"/>
                  </a:lnTo>
                  <a:lnTo>
                    <a:pt x="45" y="45"/>
                  </a:lnTo>
                  <a:lnTo>
                    <a:pt x="50" y="43"/>
                  </a:lnTo>
                  <a:lnTo>
                    <a:pt x="57" y="43"/>
                  </a:lnTo>
                  <a:lnTo>
                    <a:pt x="58" y="43"/>
                  </a:lnTo>
                  <a:lnTo>
                    <a:pt x="64" y="43"/>
                  </a:lnTo>
                  <a:lnTo>
                    <a:pt x="65" y="43"/>
                  </a:lnTo>
                  <a:lnTo>
                    <a:pt x="64" y="41"/>
                  </a:lnTo>
                  <a:lnTo>
                    <a:pt x="62" y="41"/>
                  </a:lnTo>
                  <a:lnTo>
                    <a:pt x="60" y="41"/>
                  </a:lnTo>
                  <a:lnTo>
                    <a:pt x="60" y="39"/>
                  </a:lnTo>
                  <a:lnTo>
                    <a:pt x="64" y="38"/>
                  </a:lnTo>
                  <a:lnTo>
                    <a:pt x="65" y="36"/>
                  </a:lnTo>
                  <a:lnTo>
                    <a:pt x="74" y="36"/>
                  </a:lnTo>
                  <a:lnTo>
                    <a:pt x="81" y="34"/>
                  </a:lnTo>
                  <a:lnTo>
                    <a:pt x="81" y="34"/>
                  </a:lnTo>
                  <a:lnTo>
                    <a:pt x="79" y="34"/>
                  </a:lnTo>
                  <a:lnTo>
                    <a:pt x="70" y="33"/>
                  </a:lnTo>
                  <a:lnTo>
                    <a:pt x="69" y="31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65" y="28"/>
                  </a:lnTo>
                  <a:lnTo>
                    <a:pt x="65" y="26"/>
                  </a:lnTo>
                  <a:lnTo>
                    <a:pt x="65" y="24"/>
                  </a:lnTo>
                  <a:lnTo>
                    <a:pt x="67" y="22"/>
                  </a:lnTo>
                  <a:lnTo>
                    <a:pt x="70" y="22"/>
                  </a:lnTo>
                  <a:lnTo>
                    <a:pt x="81" y="24"/>
                  </a:lnTo>
                  <a:lnTo>
                    <a:pt x="89" y="22"/>
                  </a:lnTo>
                  <a:lnTo>
                    <a:pt x="98" y="26"/>
                  </a:lnTo>
                  <a:lnTo>
                    <a:pt x="106" y="26"/>
                  </a:lnTo>
                  <a:lnTo>
                    <a:pt x="110" y="24"/>
                  </a:lnTo>
                  <a:lnTo>
                    <a:pt x="111" y="19"/>
                  </a:lnTo>
                  <a:lnTo>
                    <a:pt x="123" y="12"/>
                  </a:lnTo>
                  <a:lnTo>
                    <a:pt x="127" y="9"/>
                  </a:lnTo>
                  <a:lnTo>
                    <a:pt x="132" y="7"/>
                  </a:lnTo>
                  <a:lnTo>
                    <a:pt x="139" y="5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63" y="4"/>
                  </a:lnTo>
                  <a:lnTo>
                    <a:pt x="175" y="4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2" y="4"/>
                  </a:lnTo>
                  <a:lnTo>
                    <a:pt x="182" y="5"/>
                  </a:lnTo>
                  <a:lnTo>
                    <a:pt x="183" y="7"/>
                  </a:lnTo>
                  <a:lnTo>
                    <a:pt x="185" y="9"/>
                  </a:lnTo>
                  <a:lnTo>
                    <a:pt x="190" y="12"/>
                  </a:lnTo>
                  <a:lnTo>
                    <a:pt x="197" y="10"/>
                  </a:lnTo>
                  <a:lnTo>
                    <a:pt x="199" y="10"/>
                  </a:lnTo>
                  <a:lnTo>
                    <a:pt x="199" y="10"/>
                  </a:lnTo>
                  <a:lnTo>
                    <a:pt x="202" y="17"/>
                  </a:lnTo>
                  <a:lnTo>
                    <a:pt x="204" y="19"/>
                  </a:lnTo>
                  <a:lnTo>
                    <a:pt x="206" y="21"/>
                  </a:lnTo>
                  <a:lnTo>
                    <a:pt x="207" y="21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2" y="19"/>
                  </a:lnTo>
                  <a:lnTo>
                    <a:pt x="218" y="21"/>
                  </a:lnTo>
                  <a:lnTo>
                    <a:pt x="219" y="22"/>
                  </a:lnTo>
                  <a:lnTo>
                    <a:pt x="226" y="26"/>
                  </a:lnTo>
                  <a:lnTo>
                    <a:pt x="233" y="26"/>
                  </a:lnTo>
                  <a:lnTo>
                    <a:pt x="235" y="28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3" y="28"/>
                  </a:lnTo>
                  <a:lnTo>
                    <a:pt x="264" y="26"/>
                  </a:lnTo>
                  <a:lnTo>
                    <a:pt x="271" y="28"/>
                  </a:lnTo>
                  <a:lnTo>
                    <a:pt x="274" y="29"/>
                  </a:lnTo>
                  <a:lnTo>
                    <a:pt x="276" y="29"/>
                  </a:lnTo>
                  <a:lnTo>
                    <a:pt x="277" y="29"/>
                  </a:lnTo>
                  <a:lnTo>
                    <a:pt x="281" y="29"/>
                  </a:lnTo>
                  <a:lnTo>
                    <a:pt x="288" y="26"/>
                  </a:lnTo>
                  <a:lnTo>
                    <a:pt x="291" y="22"/>
                  </a:lnTo>
                  <a:lnTo>
                    <a:pt x="293" y="22"/>
                  </a:lnTo>
                  <a:lnTo>
                    <a:pt x="296" y="21"/>
                  </a:lnTo>
                  <a:lnTo>
                    <a:pt x="303" y="17"/>
                  </a:lnTo>
                  <a:lnTo>
                    <a:pt x="305" y="14"/>
                  </a:lnTo>
                  <a:lnTo>
                    <a:pt x="305" y="14"/>
                  </a:lnTo>
                  <a:close/>
                  <a:moveTo>
                    <a:pt x="5" y="50"/>
                  </a:moveTo>
                  <a:lnTo>
                    <a:pt x="2" y="50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4" y="46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5" y="50"/>
                  </a:lnTo>
                  <a:lnTo>
                    <a:pt x="5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1" name="Freeform 233"/>
            <p:cNvSpPr>
              <a:spLocks noEditPoints="1"/>
            </p:cNvSpPr>
            <p:nvPr/>
          </p:nvSpPr>
          <p:spPr bwMode="auto">
            <a:xfrm>
              <a:off x="2447" y="2832"/>
              <a:ext cx="26" cy="24"/>
            </a:xfrm>
            <a:custGeom>
              <a:avLst/>
              <a:gdLst>
                <a:gd name="T0" fmla="*/ 22 w 26"/>
                <a:gd name="T1" fmla="*/ 2 h 24"/>
                <a:gd name="T2" fmla="*/ 21 w 26"/>
                <a:gd name="T3" fmla="*/ 2 h 24"/>
                <a:gd name="T4" fmla="*/ 21 w 26"/>
                <a:gd name="T5" fmla="*/ 2 h 24"/>
                <a:gd name="T6" fmla="*/ 22 w 26"/>
                <a:gd name="T7" fmla="*/ 0 h 24"/>
                <a:gd name="T8" fmla="*/ 26 w 26"/>
                <a:gd name="T9" fmla="*/ 0 h 24"/>
                <a:gd name="T10" fmla="*/ 26 w 26"/>
                <a:gd name="T11" fmla="*/ 0 h 24"/>
                <a:gd name="T12" fmla="*/ 26 w 26"/>
                <a:gd name="T13" fmla="*/ 0 h 24"/>
                <a:gd name="T14" fmla="*/ 22 w 26"/>
                <a:gd name="T15" fmla="*/ 2 h 24"/>
                <a:gd name="T16" fmla="*/ 17 w 26"/>
                <a:gd name="T17" fmla="*/ 23 h 24"/>
                <a:gd name="T18" fmla="*/ 14 w 26"/>
                <a:gd name="T19" fmla="*/ 24 h 24"/>
                <a:gd name="T20" fmla="*/ 5 w 26"/>
                <a:gd name="T21" fmla="*/ 24 h 24"/>
                <a:gd name="T22" fmla="*/ 2 w 26"/>
                <a:gd name="T23" fmla="*/ 24 h 24"/>
                <a:gd name="T24" fmla="*/ 0 w 26"/>
                <a:gd name="T25" fmla="*/ 24 h 24"/>
                <a:gd name="T26" fmla="*/ 3 w 26"/>
                <a:gd name="T27" fmla="*/ 23 h 24"/>
                <a:gd name="T28" fmla="*/ 5 w 26"/>
                <a:gd name="T29" fmla="*/ 21 h 24"/>
                <a:gd name="T30" fmla="*/ 7 w 26"/>
                <a:gd name="T31" fmla="*/ 21 h 24"/>
                <a:gd name="T32" fmla="*/ 7 w 26"/>
                <a:gd name="T33" fmla="*/ 21 h 24"/>
                <a:gd name="T34" fmla="*/ 9 w 26"/>
                <a:gd name="T35" fmla="*/ 16 h 24"/>
                <a:gd name="T36" fmla="*/ 7 w 26"/>
                <a:gd name="T37" fmla="*/ 14 h 24"/>
                <a:gd name="T38" fmla="*/ 7 w 26"/>
                <a:gd name="T39" fmla="*/ 14 h 24"/>
                <a:gd name="T40" fmla="*/ 7 w 26"/>
                <a:gd name="T41" fmla="*/ 12 h 24"/>
                <a:gd name="T42" fmla="*/ 5 w 26"/>
                <a:gd name="T43" fmla="*/ 12 h 24"/>
                <a:gd name="T44" fmla="*/ 3 w 26"/>
                <a:gd name="T45" fmla="*/ 12 h 24"/>
                <a:gd name="T46" fmla="*/ 5 w 26"/>
                <a:gd name="T47" fmla="*/ 11 h 24"/>
                <a:gd name="T48" fmla="*/ 9 w 26"/>
                <a:gd name="T49" fmla="*/ 11 h 24"/>
                <a:gd name="T50" fmla="*/ 10 w 26"/>
                <a:gd name="T51" fmla="*/ 11 h 24"/>
                <a:gd name="T52" fmla="*/ 14 w 26"/>
                <a:gd name="T53" fmla="*/ 11 h 24"/>
                <a:gd name="T54" fmla="*/ 15 w 26"/>
                <a:gd name="T55" fmla="*/ 9 h 24"/>
                <a:gd name="T56" fmla="*/ 19 w 26"/>
                <a:gd name="T57" fmla="*/ 9 h 24"/>
                <a:gd name="T58" fmla="*/ 17 w 26"/>
                <a:gd name="T59" fmla="*/ 12 h 24"/>
                <a:gd name="T60" fmla="*/ 15 w 26"/>
                <a:gd name="T61" fmla="*/ 12 h 24"/>
                <a:gd name="T62" fmla="*/ 17 w 26"/>
                <a:gd name="T63" fmla="*/ 14 h 24"/>
                <a:gd name="T64" fmla="*/ 15 w 26"/>
                <a:gd name="T65" fmla="*/ 16 h 24"/>
                <a:gd name="T66" fmla="*/ 17 w 26"/>
                <a:gd name="T67" fmla="*/ 18 h 24"/>
                <a:gd name="T68" fmla="*/ 17 w 26"/>
                <a:gd name="T69" fmla="*/ 19 h 24"/>
                <a:gd name="T70" fmla="*/ 17 w 26"/>
                <a:gd name="T71" fmla="*/ 21 h 24"/>
                <a:gd name="T72" fmla="*/ 17 w 26"/>
                <a:gd name="T73" fmla="*/ 23 h 24"/>
                <a:gd name="T74" fmla="*/ 17 w 26"/>
                <a:gd name="T75" fmla="*/ 23 h 24"/>
                <a:gd name="T76" fmla="*/ 17 w 26"/>
                <a:gd name="T7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4">
                  <a:moveTo>
                    <a:pt x="22" y="2"/>
                  </a:moveTo>
                  <a:lnTo>
                    <a:pt x="21" y="2"/>
                  </a:lnTo>
                  <a:lnTo>
                    <a:pt x="21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2"/>
                  </a:lnTo>
                  <a:close/>
                  <a:moveTo>
                    <a:pt x="17" y="23"/>
                  </a:moveTo>
                  <a:lnTo>
                    <a:pt x="14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5" y="9"/>
                  </a:lnTo>
                  <a:lnTo>
                    <a:pt x="19" y="9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2" name="Freeform 234"/>
            <p:cNvSpPr>
              <a:spLocks noEditPoints="1"/>
            </p:cNvSpPr>
            <p:nvPr/>
          </p:nvSpPr>
          <p:spPr bwMode="auto">
            <a:xfrm>
              <a:off x="7023" y="3165"/>
              <a:ext cx="56" cy="48"/>
            </a:xfrm>
            <a:custGeom>
              <a:avLst/>
              <a:gdLst>
                <a:gd name="T0" fmla="*/ 19 w 56"/>
                <a:gd name="T1" fmla="*/ 0 h 48"/>
                <a:gd name="T2" fmla="*/ 19 w 56"/>
                <a:gd name="T3" fmla="*/ 0 h 48"/>
                <a:gd name="T4" fmla="*/ 19 w 56"/>
                <a:gd name="T5" fmla="*/ 0 h 48"/>
                <a:gd name="T6" fmla="*/ 19 w 56"/>
                <a:gd name="T7" fmla="*/ 0 h 48"/>
                <a:gd name="T8" fmla="*/ 19 w 56"/>
                <a:gd name="T9" fmla="*/ 0 h 48"/>
                <a:gd name="T10" fmla="*/ 19 w 56"/>
                <a:gd name="T11" fmla="*/ 0 h 48"/>
                <a:gd name="T12" fmla="*/ 19 w 56"/>
                <a:gd name="T13" fmla="*/ 0 h 48"/>
                <a:gd name="T14" fmla="*/ 0 w 56"/>
                <a:gd name="T15" fmla="*/ 3 h 48"/>
                <a:gd name="T16" fmla="*/ 0 w 56"/>
                <a:gd name="T17" fmla="*/ 3 h 48"/>
                <a:gd name="T18" fmla="*/ 0 w 56"/>
                <a:gd name="T19" fmla="*/ 3 h 48"/>
                <a:gd name="T20" fmla="*/ 0 w 56"/>
                <a:gd name="T21" fmla="*/ 3 h 48"/>
                <a:gd name="T22" fmla="*/ 0 w 56"/>
                <a:gd name="T23" fmla="*/ 3 h 48"/>
                <a:gd name="T24" fmla="*/ 0 w 56"/>
                <a:gd name="T25" fmla="*/ 3 h 48"/>
                <a:gd name="T26" fmla="*/ 0 w 56"/>
                <a:gd name="T27" fmla="*/ 3 h 48"/>
                <a:gd name="T28" fmla="*/ 46 w 56"/>
                <a:gd name="T29" fmla="*/ 25 h 48"/>
                <a:gd name="T30" fmla="*/ 46 w 56"/>
                <a:gd name="T31" fmla="*/ 27 h 48"/>
                <a:gd name="T32" fmla="*/ 46 w 56"/>
                <a:gd name="T33" fmla="*/ 25 h 48"/>
                <a:gd name="T34" fmla="*/ 46 w 56"/>
                <a:gd name="T35" fmla="*/ 25 h 48"/>
                <a:gd name="T36" fmla="*/ 46 w 56"/>
                <a:gd name="T37" fmla="*/ 25 h 48"/>
                <a:gd name="T38" fmla="*/ 46 w 56"/>
                <a:gd name="T39" fmla="*/ 25 h 48"/>
                <a:gd name="T40" fmla="*/ 56 w 56"/>
                <a:gd name="T41" fmla="*/ 48 h 48"/>
                <a:gd name="T42" fmla="*/ 55 w 56"/>
                <a:gd name="T43" fmla="*/ 48 h 48"/>
                <a:gd name="T44" fmla="*/ 55 w 56"/>
                <a:gd name="T45" fmla="*/ 46 h 48"/>
                <a:gd name="T46" fmla="*/ 55 w 56"/>
                <a:gd name="T47" fmla="*/ 46 h 48"/>
                <a:gd name="T48" fmla="*/ 56 w 56"/>
                <a:gd name="T49" fmla="*/ 46 h 48"/>
                <a:gd name="T50" fmla="*/ 56 w 56"/>
                <a:gd name="T51" fmla="*/ 46 h 48"/>
                <a:gd name="T52" fmla="*/ 56 w 56"/>
                <a:gd name="T53" fmla="*/ 46 h 48"/>
                <a:gd name="T54" fmla="*/ 56 w 56"/>
                <a:gd name="T55" fmla="*/ 46 h 48"/>
                <a:gd name="T56" fmla="*/ 56 w 56"/>
                <a:gd name="T57" fmla="*/ 46 h 48"/>
                <a:gd name="T58" fmla="*/ 56 w 56"/>
                <a:gd name="T59" fmla="*/ 48 h 48"/>
                <a:gd name="T60" fmla="*/ 56 w 56"/>
                <a:gd name="T6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48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46" y="25"/>
                  </a:moveTo>
                  <a:lnTo>
                    <a:pt x="46" y="27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5"/>
                  </a:lnTo>
                  <a:close/>
                  <a:moveTo>
                    <a:pt x="56" y="48"/>
                  </a:move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6" y="4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3" name="Freeform 235"/>
            <p:cNvSpPr>
              <a:spLocks noEditPoints="1"/>
            </p:cNvSpPr>
            <p:nvPr/>
          </p:nvSpPr>
          <p:spPr bwMode="auto">
            <a:xfrm>
              <a:off x="5907" y="2551"/>
              <a:ext cx="70" cy="70"/>
            </a:xfrm>
            <a:custGeom>
              <a:avLst/>
              <a:gdLst>
                <a:gd name="T0" fmla="*/ 51 w 70"/>
                <a:gd name="T1" fmla="*/ 58 h 70"/>
                <a:gd name="T2" fmla="*/ 51 w 70"/>
                <a:gd name="T3" fmla="*/ 63 h 70"/>
                <a:gd name="T4" fmla="*/ 50 w 70"/>
                <a:gd name="T5" fmla="*/ 68 h 70"/>
                <a:gd name="T6" fmla="*/ 48 w 70"/>
                <a:gd name="T7" fmla="*/ 70 h 70"/>
                <a:gd name="T8" fmla="*/ 46 w 70"/>
                <a:gd name="T9" fmla="*/ 65 h 70"/>
                <a:gd name="T10" fmla="*/ 45 w 70"/>
                <a:gd name="T11" fmla="*/ 62 h 70"/>
                <a:gd name="T12" fmla="*/ 41 w 70"/>
                <a:gd name="T13" fmla="*/ 58 h 70"/>
                <a:gd name="T14" fmla="*/ 40 w 70"/>
                <a:gd name="T15" fmla="*/ 58 h 70"/>
                <a:gd name="T16" fmla="*/ 38 w 70"/>
                <a:gd name="T17" fmla="*/ 55 h 70"/>
                <a:gd name="T18" fmla="*/ 36 w 70"/>
                <a:gd name="T19" fmla="*/ 48 h 70"/>
                <a:gd name="T20" fmla="*/ 36 w 70"/>
                <a:gd name="T21" fmla="*/ 45 h 70"/>
                <a:gd name="T22" fmla="*/ 36 w 70"/>
                <a:gd name="T23" fmla="*/ 41 h 70"/>
                <a:gd name="T24" fmla="*/ 36 w 70"/>
                <a:gd name="T25" fmla="*/ 38 h 70"/>
                <a:gd name="T26" fmla="*/ 36 w 70"/>
                <a:gd name="T27" fmla="*/ 33 h 70"/>
                <a:gd name="T28" fmla="*/ 48 w 70"/>
                <a:gd name="T29" fmla="*/ 14 h 70"/>
                <a:gd name="T30" fmla="*/ 51 w 70"/>
                <a:gd name="T31" fmla="*/ 10 h 70"/>
                <a:gd name="T32" fmla="*/ 53 w 70"/>
                <a:gd name="T33" fmla="*/ 5 h 70"/>
                <a:gd name="T34" fmla="*/ 60 w 70"/>
                <a:gd name="T35" fmla="*/ 4 h 70"/>
                <a:gd name="T36" fmla="*/ 63 w 70"/>
                <a:gd name="T37" fmla="*/ 0 h 70"/>
                <a:gd name="T38" fmla="*/ 65 w 70"/>
                <a:gd name="T39" fmla="*/ 2 h 70"/>
                <a:gd name="T40" fmla="*/ 67 w 70"/>
                <a:gd name="T41" fmla="*/ 4 h 70"/>
                <a:gd name="T42" fmla="*/ 70 w 70"/>
                <a:gd name="T43" fmla="*/ 5 h 70"/>
                <a:gd name="T44" fmla="*/ 70 w 70"/>
                <a:gd name="T45" fmla="*/ 9 h 70"/>
                <a:gd name="T46" fmla="*/ 69 w 70"/>
                <a:gd name="T47" fmla="*/ 12 h 70"/>
                <a:gd name="T48" fmla="*/ 69 w 70"/>
                <a:gd name="T49" fmla="*/ 16 h 70"/>
                <a:gd name="T50" fmla="*/ 65 w 70"/>
                <a:gd name="T51" fmla="*/ 24 h 70"/>
                <a:gd name="T52" fmla="*/ 63 w 70"/>
                <a:gd name="T53" fmla="*/ 31 h 70"/>
                <a:gd name="T54" fmla="*/ 62 w 70"/>
                <a:gd name="T55" fmla="*/ 39 h 70"/>
                <a:gd name="T56" fmla="*/ 60 w 70"/>
                <a:gd name="T57" fmla="*/ 46 h 70"/>
                <a:gd name="T58" fmla="*/ 57 w 70"/>
                <a:gd name="T59" fmla="*/ 53 h 70"/>
                <a:gd name="T60" fmla="*/ 53 w 70"/>
                <a:gd name="T61" fmla="*/ 56 h 70"/>
                <a:gd name="T62" fmla="*/ 4 w 70"/>
                <a:gd name="T63" fmla="*/ 17 h 70"/>
                <a:gd name="T64" fmla="*/ 2 w 70"/>
                <a:gd name="T65" fmla="*/ 19 h 70"/>
                <a:gd name="T66" fmla="*/ 2 w 70"/>
                <a:gd name="T67" fmla="*/ 17 h 70"/>
                <a:gd name="T68" fmla="*/ 4 w 70"/>
                <a:gd name="T69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70">
                  <a:moveTo>
                    <a:pt x="53" y="56"/>
                  </a:moveTo>
                  <a:lnTo>
                    <a:pt x="51" y="58"/>
                  </a:lnTo>
                  <a:lnTo>
                    <a:pt x="51" y="62"/>
                  </a:lnTo>
                  <a:lnTo>
                    <a:pt x="51" y="63"/>
                  </a:lnTo>
                  <a:lnTo>
                    <a:pt x="51" y="65"/>
                  </a:lnTo>
                  <a:lnTo>
                    <a:pt x="50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6" y="68"/>
                  </a:lnTo>
                  <a:lnTo>
                    <a:pt x="46" y="65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3" y="60"/>
                  </a:lnTo>
                  <a:lnTo>
                    <a:pt x="41" y="5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0" y="56"/>
                  </a:lnTo>
                  <a:lnTo>
                    <a:pt x="38" y="55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6" y="38"/>
                  </a:lnTo>
                  <a:lnTo>
                    <a:pt x="36" y="34"/>
                  </a:lnTo>
                  <a:lnTo>
                    <a:pt x="36" y="33"/>
                  </a:lnTo>
                  <a:lnTo>
                    <a:pt x="46" y="17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1" y="10"/>
                  </a:lnTo>
                  <a:lnTo>
                    <a:pt x="53" y="9"/>
                  </a:lnTo>
                  <a:lnTo>
                    <a:pt x="53" y="5"/>
                  </a:lnTo>
                  <a:lnTo>
                    <a:pt x="55" y="5"/>
                  </a:lnTo>
                  <a:lnTo>
                    <a:pt x="60" y="4"/>
                  </a:lnTo>
                  <a:lnTo>
                    <a:pt x="62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70" y="4"/>
                  </a:lnTo>
                  <a:lnTo>
                    <a:pt x="70" y="5"/>
                  </a:lnTo>
                  <a:lnTo>
                    <a:pt x="70" y="7"/>
                  </a:lnTo>
                  <a:lnTo>
                    <a:pt x="70" y="9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4"/>
                  </a:lnTo>
                  <a:lnTo>
                    <a:pt x="69" y="16"/>
                  </a:lnTo>
                  <a:lnTo>
                    <a:pt x="67" y="21"/>
                  </a:lnTo>
                  <a:lnTo>
                    <a:pt x="65" y="24"/>
                  </a:lnTo>
                  <a:lnTo>
                    <a:pt x="65" y="26"/>
                  </a:lnTo>
                  <a:lnTo>
                    <a:pt x="63" y="31"/>
                  </a:lnTo>
                  <a:lnTo>
                    <a:pt x="63" y="34"/>
                  </a:lnTo>
                  <a:lnTo>
                    <a:pt x="62" y="39"/>
                  </a:lnTo>
                  <a:lnTo>
                    <a:pt x="60" y="45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7" y="53"/>
                  </a:lnTo>
                  <a:lnTo>
                    <a:pt x="53" y="56"/>
                  </a:lnTo>
                  <a:lnTo>
                    <a:pt x="53" y="56"/>
                  </a:lnTo>
                  <a:close/>
                  <a:moveTo>
                    <a:pt x="4" y="17"/>
                  </a:moveTo>
                  <a:lnTo>
                    <a:pt x="4" y="17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4" name="Freeform 236"/>
            <p:cNvSpPr>
              <a:spLocks noEditPoints="1"/>
            </p:cNvSpPr>
            <p:nvPr/>
          </p:nvSpPr>
          <p:spPr bwMode="auto">
            <a:xfrm>
              <a:off x="4199" y="3068"/>
              <a:ext cx="214" cy="204"/>
            </a:xfrm>
            <a:custGeom>
              <a:avLst/>
              <a:gdLst>
                <a:gd name="T0" fmla="*/ 199 w 214"/>
                <a:gd name="T1" fmla="*/ 129 h 204"/>
                <a:gd name="T2" fmla="*/ 201 w 214"/>
                <a:gd name="T3" fmla="*/ 131 h 204"/>
                <a:gd name="T4" fmla="*/ 195 w 214"/>
                <a:gd name="T5" fmla="*/ 104 h 204"/>
                <a:gd name="T6" fmla="*/ 190 w 214"/>
                <a:gd name="T7" fmla="*/ 100 h 204"/>
                <a:gd name="T8" fmla="*/ 192 w 214"/>
                <a:gd name="T9" fmla="*/ 92 h 204"/>
                <a:gd name="T10" fmla="*/ 202 w 214"/>
                <a:gd name="T11" fmla="*/ 75 h 204"/>
                <a:gd name="T12" fmla="*/ 201 w 214"/>
                <a:gd name="T13" fmla="*/ 85 h 204"/>
                <a:gd name="T14" fmla="*/ 201 w 214"/>
                <a:gd name="T15" fmla="*/ 75 h 204"/>
                <a:gd name="T16" fmla="*/ 35 w 214"/>
                <a:gd name="T17" fmla="*/ 0 h 204"/>
                <a:gd name="T18" fmla="*/ 55 w 214"/>
                <a:gd name="T19" fmla="*/ 0 h 204"/>
                <a:gd name="T20" fmla="*/ 76 w 214"/>
                <a:gd name="T21" fmla="*/ 0 h 204"/>
                <a:gd name="T22" fmla="*/ 91 w 214"/>
                <a:gd name="T23" fmla="*/ 0 h 204"/>
                <a:gd name="T24" fmla="*/ 113 w 214"/>
                <a:gd name="T25" fmla="*/ 13 h 204"/>
                <a:gd name="T26" fmla="*/ 137 w 214"/>
                <a:gd name="T27" fmla="*/ 27 h 204"/>
                <a:gd name="T28" fmla="*/ 159 w 214"/>
                <a:gd name="T29" fmla="*/ 39 h 204"/>
                <a:gd name="T30" fmla="*/ 159 w 214"/>
                <a:gd name="T31" fmla="*/ 46 h 204"/>
                <a:gd name="T32" fmla="*/ 161 w 214"/>
                <a:gd name="T33" fmla="*/ 49 h 204"/>
                <a:gd name="T34" fmla="*/ 177 w 214"/>
                <a:gd name="T35" fmla="*/ 61 h 204"/>
                <a:gd name="T36" fmla="*/ 190 w 214"/>
                <a:gd name="T37" fmla="*/ 70 h 204"/>
                <a:gd name="T38" fmla="*/ 185 w 214"/>
                <a:gd name="T39" fmla="*/ 85 h 204"/>
                <a:gd name="T40" fmla="*/ 185 w 214"/>
                <a:gd name="T41" fmla="*/ 104 h 204"/>
                <a:gd name="T42" fmla="*/ 197 w 214"/>
                <a:gd name="T43" fmla="*/ 114 h 204"/>
                <a:gd name="T44" fmla="*/ 192 w 214"/>
                <a:gd name="T45" fmla="*/ 129 h 204"/>
                <a:gd name="T46" fmla="*/ 194 w 214"/>
                <a:gd name="T47" fmla="*/ 146 h 204"/>
                <a:gd name="T48" fmla="*/ 199 w 214"/>
                <a:gd name="T49" fmla="*/ 163 h 204"/>
                <a:gd name="T50" fmla="*/ 204 w 214"/>
                <a:gd name="T51" fmla="*/ 174 h 204"/>
                <a:gd name="T52" fmla="*/ 214 w 214"/>
                <a:gd name="T53" fmla="*/ 180 h 204"/>
                <a:gd name="T54" fmla="*/ 202 w 214"/>
                <a:gd name="T55" fmla="*/ 189 h 204"/>
                <a:gd name="T56" fmla="*/ 185 w 214"/>
                <a:gd name="T57" fmla="*/ 194 h 204"/>
                <a:gd name="T58" fmla="*/ 166 w 214"/>
                <a:gd name="T59" fmla="*/ 196 h 204"/>
                <a:gd name="T60" fmla="*/ 158 w 214"/>
                <a:gd name="T61" fmla="*/ 204 h 204"/>
                <a:gd name="T62" fmla="*/ 146 w 214"/>
                <a:gd name="T63" fmla="*/ 203 h 204"/>
                <a:gd name="T64" fmla="*/ 132 w 214"/>
                <a:gd name="T65" fmla="*/ 203 h 204"/>
                <a:gd name="T66" fmla="*/ 120 w 214"/>
                <a:gd name="T67" fmla="*/ 203 h 204"/>
                <a:gd name="T68" fmla="*/ 108 w 214"/>
                <a:gd name="T69" fmla="*/ 201 h 204"/>
                <a:gd name="T70" fmla="*/ 105 w 214"/>
                <a:gd name="T71" fmla="*/ 197 h 204"/>
                <a:gd name="T72" fmla="*/ 101 w 214"/>
                <a:gd name="T73" fmla="*/ 191 h 204"/>
                <a:gd name="T74" fmla="*/ 101 w 214"/>
                <a:gd name="T75" fmla="*/ 182 h 204"/>
                <a:gd name="T76" fmla="*/ 100 w 214"/>
                <a:gd name="T77" fmla="*/ 172 h 204"/>
                <a:gd name="T78" fmla="*/ 89 w 214"/>
                <a:gd name="T79" fmla="*/ 163 h 204"/>
                <a:gd name="T80" fmla="*/ 88 w 214"/>
                <a:gd name="T81" fmla="*/ 165 h 204"/>
                <a:gd name="T82" fmla="*/ 77 w 214"/>
                <a:gd name="T83" fmla="*/ 162 h 204"/>
                <a:gd name="T84" fmla="*/ 69 w 214"/>
                <a:gd name="T85" fmla="*/ 160 h 204"/>
                <a:gd name="T86" fmla="*/ 55 w 214"/>
                <a:gd name="T87" fmla="*/ 155 h 204"/>
                <a:gd name="T88" fmla="*/ 50 w 214"/>
                <a:gd name="T89" fmla="*/ 151 h 204"/>
                <a:gd name="T90" fmla="*/ 43 w 214"/>
                <a:gd name="T91" fmla="*/ 148 h 204"/>
                <a:gd name="T92" fmla="*/ 31 w 214"/>
                <a:gd name="T93" fmla="*/ 145 h 204"/>
                <a:gd name="T94" fmla="*/ 26 w 214"/>
                <a:gd name="T95" fmla="*/ 133 h 204"/>
                <a:gd name="T96" fmla="*/ 17 w 214"/>
                <a:gd name="T97" fmla="*/ 116 h 204"/>
                <a:gd name="T98" fmla="*/ 5 w 214"/>
                <a:gd name="T99" fmla="*/ 102 h 204"/>
                <a:gd name="T100" fmla="*/ 5 w 214"/>
                <a:gd name="T101" fmla="*/ 90 h 204"/>
                <a:gd name="T102" fmla="*/ 0 w 214"/>
                <a:gd name="T103" fmla="*/ 75 h 204"/>
                <a:gd name="T104" fmla="*/ 7 w 214"/>
                <a:gd name="T105" fmla="*/ 66 h 204"/>
                <a:gd name="T106" fmla="*/ 19 w 214"/>
                <a:gd name="T107" fmla="*/ 53 h 204"/>
                <a:gd name="T108" fmla="*/ 24 w 214"/>
                <a:gd name="T109" fmla="*/ 46 h 204"/>
                <a:gd name="T110" fmla="*/ 28 w 214"/>
                <a:gd name="T111" fmla="*/ 41 h 204"/>
                <a:gd name="T112" fmla="*/ 23 w 214"/>
                <a:gd name="T113" fmla="*/ 36 h 204"/>
                <a:gd name="T114" fmla="*/ 23 w 214"/>
                <a:gd name="T115" fmla="*/ 32 h 204"/>
                <a:gd name="T116" fmla="*/ 24 w 214"/>
                <a:gd name="T117" fmla="*/ 27 h 204"/>
                <a:gd name="T118" fmla="*/ 29 w 214"/>
                <a:gd name="T119" fmla="*/ 24 h 204"/>
                <a:gd name="T120" fmla="*/ 29 w 214"/>
                <a:gd name="T121" fmla="*/ 10 h 204"/>
                <a:gd name="T122" fmla="*/ 23 w 214"/>
                <a:gd name="T123" fmla="*/ 1 h 204"/>
                <a:gd name="T124" fmla="*/ 28 w 214"/>
                <a:gd name="T1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4" h="204">
                  <a:moveTo>
                    <a:pt x="199" y="133"/>
                  </a:moveTo>
                  <a:lnTo>
                    <a:pt x="199" y="133"/>
                  </a:lnTo>
                  <a:lnTo>
                    <a:pt x="199" y="133"/>
                  </a:lnTo>
                  <a:lnTo>
                    <a:pt x="197" y="133"/>
                  </a:lnTo>
                  <a:lnTo>
                    <a:pt x="199" y="131"/>
                  </a:lnTo>
                  <a:lnTo>
                    <a:pt x="199" y="129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4" y="126"/>
                  </a:lnTo>
                  <a:lnTo>
                    <a:pt x="202" y="128"/>
                  </a:lnTo>
                  <a:lnTo>
                    <a:pt x="202" y="131"/>
                  </a:lnTo>
                  <a:lnTo>
                    <a:pt x="201" y="131"/>
                  </a:lnTo>
                  <a:lnTo>
                    <a:pt x="199" y="133"/>
                  </a:lnTo>
                  <a:lnTo>
                    <a:pt x="199" y="133"/>
                  </a:lnTo>
                  <a:close/>
                  <a:moveTo>
                    <a:pt x="195" y="99"/>
                  </a:moveTo>
                  <a:lnTo>
                    <a:pt x="197" y="102"/>
                  </a:lnTo>
                  <a:lnTo>
                    <a:pt x="197" y="104"/>
                  </a:lnTo>
                  <a:lnTo>
                    <a:pt x="195" y="104"/>
                  </a:lnTo>
                  <a:lnTo>
                    <a:pt x="195" y="104"/>
                  </a:lnTo>
                  <a:lnTo>
                    <a:pt x="194" y="104"/>
                  </a:lnTo>
                  <a:lnTo>
                    <a:pt x="194" y="102"/>
                  </a:lnTo>
                  <a:lnTo>
                    <a:pt x="194" y="102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89" y="99"/>
                  </a:lnTo>
                  <a:lnTo>
                    <a:pt x="190" y="97"/>
                  </a:lnTo>
                  <a:lnTo>
                    <a:pt x="190" y="93"/>
                  </a:lnTo>
                  <a:lnTo>
                    <a:pt x="190" y="92"/>
                  </a:lnTo>
                  <a:lnTo>
                    <a:pt x="192" y="90"/>
                  </a:lnTo>
                  <a:lnTo>
                    <a:pt x="192" y="92"/>
                  </a:lnTo>
                  <a:lnTo>
                    <a:pt x="194" y="93"/>
                  </a:lnTo>
                  <a:lnTo>
                    <a:pt x="194" y="97"/>
                  </a:lnTo>
                  <a:lnTo>
                    <a:pt x="195" y="99"/>
                  </a:lnTo>
                  <a:lnTo>
                    <a:pt x="195" y="99"/>
                  </a:lnTo>
                  <a:lnTo>
                    <a:pt x="195" y="99"/>
                  </a:lnTo>
                  <a:close/>
                  <a:moveTo>
                    <a:pt x="202" y="75"/>
                  </a:moveTo>
                  <a:lnTo>
                    <a:pt x="202" y="75"/>
                  </a:lnTo>
                  <a:lnTo>
                    <a:pt x="202" y="76"/>
                  </a:lnTo>
                  <a:lnTo>
                    <a:pt x="202" y="78"/>
                  </a:lnTo>
                  <a:lnTo>
                    <a:pt x="202" y="82"/>
                  </a:lnTo>
                  <a:lnTo>
                    <a:pt x="201" y="83"/>
                  </a:lnTo>
                  <a:lnTo>
                    <a:pt x="201" y="85"/>
                  </a:lnTo>
                  <a:lnTo>
                    <a:pt x="199" y="83"/>
                  </a:lnTo>
                  <a:lnTo>
                    <a:pt x="199" y="83"/>
                  </a:lnTo>
                  <a:lnTo>
                    <a:pt x="199" y="83"/>
                  </a:lnTo>
                  <a:lnTo>
                    <a:pt x="199" y="78"/>
                  </a:lnTo>
                  <a:lnTo>
                    <a:pt x="199" y="75"/>
                  </a:lnTo>
                  <a:lnTo>
                    <a:pt x="201" y="75"/>
                  </a:lnTo>
                  <a:lnTo>
                    <a:pt x="202" y="75"/>
                  </a:lnTo>
                  <a:lnTo>
                    <a:pt x="202" y="75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1" y="7"/>
                  </a:lnTo>
                  <a:lnTo>
                    <a:pt x="105" y="8"/>
                  </a:lnTo>
                  <a:lnTo>
                    <a:pt x="108" y="10"/>
                  </a:lnTo>
                  <a:lnTo>
                    <a:pt x="113" y="13"/>
                  </a:lnTo>
                  <a:lnTo>
                    <a:pt x="117" y="15"/>
                  </a:lnTo>
                  <a:lnTo>
                    <a:pt x="122" y="17"/>
                  </a:lnTo>
                  <a:lnTo>
                    <a:pt x="125" y="20"/>
                  </a:lnTo>
                  <a:lnTo>
                    <a:pt x="129" y="22"/>
                  </a:lnTo>
                  <a:lnTo>
                    <a:pt x="134" y="24"/>
                  </a:lnTo>
                  <a:lnTo>
                    <a:pt x="137" y="27"/>
                  </a:lnTo>
                  <a:lnTo>
                    <a:pt x="141" y="29"/>
                  </a:lnTo>
                  <a:lnTo>
                    <a:pt x="146" y="30"/>
                  </a:lnTo>
                  <a:lnTo>
                    <a:pt x="149" y="34"/>
                  </a:lnTo>
                  <a:lnTo>
                    <a:pt x="154" y="36"/>
                  </a:lnTo>
                  <a:lnTo>
                    <a:pt x="158" y="37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61" y="41"/>
                  </a:lnTo>
                  <a:lnTo>
                    <a:pt x="161" y="42"/>
                  </a:lnTo>
                  <a:lnTo>
                    <a:pt x="161" y="44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59" y="47"/>
                  </a:lnTo>
                  <a:lnTo>
                    <a:pt x="159" y="47"/>
                  </a:lnTo>
                  <a:lnTo>
                    <a:pt x="161" y="47"/>
                  </a:lnTo>
                  <a:lnTo>
                    <a:pt x="161" y="49"/>
                  </a:lnTo>
                  <a:lnTo>
                    <a:pt x="161" y="49"/>
                  </a:lnTo>
                  <a:lnTo>
                    <a:pt x="163" y="51"/>
                  </a:lnTo>
                  <a:lnTo>
                    <a:pt x="165" y="53"/>
                  </a:lnTo>
                  <a:lnTo>
                    <a:pt x="168" y="54"/>
                  </a:lnTo>
                  <a:lnTo>
                    <a:pt x="170" y="56"/>
                  </a:lnTo>
                  <a:lnTo>
                    <a:pt x="173" y="58"/>
                  </a:lnTo>
                  <a:lnTo>
                    <a:pt x="177" y="61"/>
                  </a:lnTo>
                  <a:lnTo>
                    <a:pt x="180" y="63"/>
                  </a:lnTo>
                  <a:lnTo>
                    <a:pt x="182" y="64"/>
                  </a:lnTo>
                  <a:lnTo>
                    <a:pt x="185" y="66"/>
                  </a:lnTo>
                  <a:lnTo>
                    <a:pt x="189" y="68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0" y="71"/>
                  </a:lnTo>
                  <a:lnTo>
                    <a:pt x="189" y="75"/>
                  </a:lnTo>
                  <a:lnTo>
                    <a:pt x="189" y="76"/>
                  </a:lnTo>
                  <a:lnTo>
                    <a:pt x="187" y="80"/>
                  </a:lnTo>
                  <a:lnTo>
                    <a:pt x="187" y="80"/>
                  </a:lnTo>
                  <a:lnTo>
                    <a:pt x="185" y="85"/>
                  </a:lnTo>
                  <a:lnTo>
                    <a:pt x="183" y="88"/>
                  </a:lnTo>
                  <a:lnTo>
                    <a:pt x="182" y="93"/>
                  </a:lnTo>
                  <a:lnTo>
                    <a:pt x="182" y="97"/>
                  </a:lnTo>
                  <a:lnTo>
                    <a:pt x="183" y="99"/>
                  </a:lnTo>
                  <a:lnTo>
                    <a:pt x="183" y="102"/>
                  </a:lnTo>
                  <a:lnTo>
                    <a:pt x="185" y="104"/>
                  </a:lnTo>
                  <a:lnTo>
                    <a:pt x="187" y="104"/>
                  </a:lnTo>
                  <a:lnTo>
                    <a:pt x="189" y="105"/>
                  </a:lnTo>
                  <a:lnTo>
                    <a:pt x="190" y="109"/>
                  </a:lnTo>
                  <a:lnTo>
                    <a:pt x="192" y="111"/>
                  </a:lnTo>
                  <a:lnTo>
                    <a:pt x="195" y="112"/>
                  </a:lnTo>
                  <a:lnTo>
                    <a:pt x="197" y="114"/>
                  </a:lnTo>
                  <a:lnTo>
                    <a:pt x="195" y="117"/>
                  </a:lnTo>
                  <a:lnTo>
                    <a:pt x="194" y="117"/>
                  </a:lnTo>
                  <a:lnTo>
                    <a:pt x="192" y="121"/>
                  </a:lnTo>
                  <a:lnTo>
                    <a:pt x="192" y="124"/>
                  </a:lnTo>
                  <a:lnTo>
                    <a:pt x="192" y="129"/>
                  </a:lnTo>
                  <a:lnTo>
                    <a:pt x="192" y="129"/>
                  </a:lnTo>
                  <a:lnTo>
                    <a:pt x="194" y="129"/>
                  </a:lnTo>
                  <a:lnTo>
                    <a:pt x="194" y="133"/>
                  </a:lnTo>
                  <a:lnTo>
                    <a:pt x="192" y="138"/>
                  </a:lnTo>
                  <a:lnTo>
                    <a:pt x="192" y="139"/>
                  </a:lnTo>
                  <a:lnTo>
                    <a:pt x="192" y="141"/>
                  </a:lnTo>
                  <a:lnTo>
                    <a:pt x="194" y="146"/>
                  </a:lnTo>
                  <a:lnTo>
                    <a:pt x="195" y="150"/>
                  </a:lnTo>
                  <a:lnTo>
                    <a:pt x="195" y="151"/>
                  </a:lnTo>
                  <a:lnTo>
                    <a:pt x="194" y="151"/>
                  </a:lnTo>
                  <a:lnTo>
                    <a:pt x="199" y="157"/>
                  </a:lnTo>
                  <a:lnTo>
                    <a:pt x="197" y="160"/>
                  </a:lnTo>
                  <a:lnTo>
                    <a:pt x="199" y="163"/>
                  </a:lnTo>
                  <a:lnTo>
                    <a:pt x="201" y="167"/>
                  </a:lnTo>
                  <a:lnTo>
                    <a:pt x="201" y="168"/>
                  </a:lnTo>
                  <a:lnTo>
                    <a:pt x="201" y="170"/>
                  </a:lnTo>
                  <a:lnTo>
                    <a:pt x="201" y="172"/>
                  </a:lnTo>
                  <a:lnTo>
                    <a:pt x="202" y="172"/>
                  </a:lnTo>
                  <a:lnTo>
                    <a:pt x="204" y="174"/>
                  </a:lnTo>
                  <a:lnTo>
                    <a:pt x="204" y="175"/>
                  </a:lnTo>
                  <a:lnTo>
                    <a:pt x="207" y="175"/>
                  </a:lnTo>
                  <a:lnTo>
                    <a:pt x="207" y="175"/>
                  </a:lnTo>
                  <a:lnTo>
                    <a:pt x="209" y="177"/>
                  </a:lnTo>
                  <a:lnTo>
                    <a:pt x="213" y="179"/>
                  </a:lnTo>
                  <a:lnTo>
                    <a:pt x="214" y="180"/>
                  </a:lnTo>
                  <a:lnTo>
                    <a:pt x="214" y="180"/>
                  </a:lnTo>
                  <a:lnTo>
                    <a:pt x="214" y="180"/>
                  </a:lnTo>
                  <a:lnTo>
                    <a:pt x="213" y="182"/>
                  </a:lnTo>
                  <a:lnTo>
                    <a:pt x="207" y="186"/>
                  </a:lnTo>
                  <a:lnTo>
                    <a:pt x="204" y="187"/>
                  </a:lnTo>
                  <a:lnTo>
                    <a:pt x="202" y="189"/>
                  </a:lnTo>
                  <a:lnTo>
                    <a:pt x="199" y="191"/>
                  </a:lnTo>
                  <a:lnTo>
                    <a:pt x="197" y="191"/>
                  </a:lnTo>
                  <a:lnTo>
                    <a:pt x="194" y="192"/>
                  </a:lnTo>
                  <a:lnTo>
                    <a:pt x="192" y="194"/>
                  </a:lnTo>
                  <a:lnTo>
                    <a:pt x="189" y="194"/>
                  </a:lnTo>
                  <a:lnTo>
                    <a:pt x="185" y="194"/>
                  </a:lnTo>
                  <a:lnTo>
                    <a:pt x="182" y="196"/>
                  </a:lnTo>
                  <a:lnTo>
                    <a:pt x="178" y="197"/>
                  </a:lnTo>
                  <a:lnTo>
                    <a:pt x="177" y="199"/>
                  </a:lnTo>
                  <a:lnTo>
                    <a:pt x="173" y="197"/>
                  </a:lnTo>
                  <a:lnTo>
                    <a:pt x="170" y="196"/>
                  </a:lnTo>
                  <a:lnTo>
                    <a:pt x="166" y="196"/>
                  </a:lnTo>
                  <a:lnTo>
                    <a:pt x="165" y="197"/>
                  </a:lnTo>
                  <a:lnTo>
                    <a:pt x="165" y="197"/>
                  </a:lnTo>
                  <a:lnTo>
                    <a:pt x="165" y="199"/>
                  </a:lnTo>
                  <a:lnTo>
                    <a:pt x="163" y="201"/>
                  </a:lnTo>
                  <a:lnTo>
                    <a:pt x="161" y="203"/>
                  </a:lnTo>
                  <a:lnTo>
                    <a:pt x="158" y="204"/>
                  </a:lnTo>
                  <a:lnTo>
                    <a:pt x="154" y="204"/>
                  </a:lnTo>
                  <a:lnTo>
                    <a:pt x="151" y="204"/>
                  </a:lnTo>
                  <a:lnTo>
                    <a:pt x="149" y="204"/>
                  </a:lnTo>
                  <a:lnTo>
                    <a:pt x="149" y="203"/>
                  </a:lnTo>
                  <a:lnTo>
                    <a:pt x="148" y="203"/>
                  </a:lnTo>
                  <a:lnTo>
                    <a:pt x="146" y="203"/>
                  </a:lnTo>
                  <a:lnTo>
                    <a:pt x="142" y="203"/>
                  </a:lnTo>
                  <a:lnTo>
                    <a:pt x="141" y="204"/>
                  </a:lnTo>
                  <a:lnTo>
                    <a:pt x="139" y="204"/>
                  </a:lnTo>
                  <a:lnTo>
                    <a:pt x="134" y="204"/>
                  </a:lnTo>
                  <a:lnTo>
                    <a:pt x="132" y="204"/>
                  </a:lnTo>
                  <a:lnTo>
                    <a:pt x="132" y="203"/>
                  </a:lnTo>
                  <a:lnTo>
                    <a:pt x="130" y="201"/>
                  </a:lnTo>
                  <a:lnTo>
                    <a:pt x="127" y="199"/>
                  </a:lnTo>
                  <a:lnTo>
                    <a:pt x="124" y="199"/>
                  </a:lnTo>
                  <a:lnTo>
                    <a:pt x="122" y="201"/>
                  </a:lnTo>
                  <a:lnTo>
                    <a:pt x="122" y="203"/>
                  </a:lnTo>
                  <a:lnTo>
                    <a:pt x="120" y="203"/>
                  </a:lnTo>
                  <a:lnTo>
                    <a:pt x="118" y="203"/>
                  </a:lnTo>
                  <a:lnTo>
                    <a:pt x="118" y="203"/>
                  </a:lnTo>
                  <a:lnTo>
                    <a:pt x="117" y="203"/>
                  </a:lnTo>
                  <a:lnTo>
                    <a:pt x="113" y="203"/>
                  </a:lnTo>
                  <a:lnTo>
                    <a:pt x="108" y="203"/>
                  </a:lnTo>
                  <a:lnTo>
                    <a:pt x="108" y="201"/>
                  </a:lnTo>
                  <a:lnTo>
                    <a:pt x="108" y="201"/>
                  </a:lnTo>
                  <a:lnTo>
                    <a:pt x="106" y="199"/>
                  </a:lnTo>
                  <a:lnTo>
                    <a:pt x="106" y="197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103" y="196"/>
                  </a:lnTo>
                  <a:lnTo>
                    <a:pt x="103" y="194"/>
                  </a:lnTo>
                  <a:lnTo>
                    <a:pt x="101" y="194"/>
                  </a:lnTo>
                  <a:lnTo>
                    <a:pt x="101" y="192"/>
                  </a:lnTo>
                  <a:lnTo>
                    <a:pt x="101" y="192"/>
                  </a:lnTo>
                  <a:lnTo>
                    <a:pt x="101" y="191"/>
                  </a:lnTo>
                  <a:lnTo>
                    <a:pt x="103" y="189"/>
                  </a:lnTo>
                  <a:lnTo>
                    <a:pt x="103" y="187"/>
                  </a:lnTo>
                  <a:lnTo>
                    <a:pt x="103" y="186"/>
                  </a:lnTo>
                  <a:lnTo>
                    <a:pt x="101" y="184"/>
                  </a:lnTo>
                  <a:lnTo>
                    <a:pt x="101" y="182"/>
                  </a:lnTo>
                  <a:lnTo>
                    <a:pt x="101" y="182"/>
                  </a:lnTo>
                  <a:lnTo>
                    <a:pt x="101" y="180"/>
                  </a:lnTo>
                  <a:lnTo>
                    <a:pt x="101" y="179"/>
                  </a:lnTo>
                  <a:lnTo>
                    <a:pt x="101" y="179"/>
                  </a:lnTo>
                  <a:lnTo>
                    <a:pt x="101" y="177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0" y="170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1" y="163"/>
                  </a:lnTo>
                  <a:lnTo>
                    <a:pt x="89" y="162"/>
                  </a:lnTo>
                  <a:lnTo>
                    <a:pt x="89" y="163"/>
                  </a:lnTo>
                  <a:lnTo>
                    <a:pt x="89" y="163"/>
                  </a:lnTo>
                  <a:lnTo>
                    <a:pt x="89" y="165"/>
                  </a:lnTo>
                  <a:lnTo>
                    <a:pt x="89" y="165"/>
                  </a:lnTo>
                  <a:lnTo>
                    <a:pt x="89" y="165"/>
                  </a:lnTo>
                  <a:lnTo>
                    <a:pt x="88" y="165"/>
                  </a:lnTo>
                  <a:lnTo>
                    <a:pt x="88" y="165"/>
                  </a:lnTo>
                  <a:lnTo>
                    <a:pt x="86" y="165"/>
                  </a:lnTo>
                  <a:lnTo>
                    <a:pt x="84" y="163"/>
                  </a:lnTo>
                  <a:lnTo>
                    <a:pt x="81" y="163"/>
                  </a:lnTo>
                  <a:lnTo>
                    <a:pt x="79" y="165"/>
                  </a:lnTo>
                  <a:lnTo>
                    <a:pt x="79" y="163"/>
                  </a:lnTo>
                  <a:lnTo>
                    <a:pt x="77" y="162"/>
                  </a:lnTo>
                  <a:lnTo>
                    <a:pt x="76" y="162"/>
                  </a:lnTo>
                  <a:lnTo>
                    <a:pt x="74" y="162"/>
                  </a:lnTo>
                  <a:lnTo>
                    <a:pt x="71" y="160"/>
                  </a:lnTo>
                  <a:lnTo>
                    <a:pt x="69" y="160"/>
                  </a:lnTo>
                  <a:lnTo>
                    <a:pt x="69" y="160"/>
                  </a:lnTo>
                  <a:lnTo>
                    <a:pt x="69" y="160"/>
                  </a:lnTo>
                  <a:lnTo>
                    <a:pt x="65" y="158"/>
                  </a:lnTo>
                  <a:lnTo>
                    <a:pt x="64" y="158"/>
                  </a:lnTo>
                  <a:lnTo>
                    <a:pt x="60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5" y="155"/>
                  </a:lnTo>
                  <a:lnTo>
                    <a:pt x="53" y="153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50" y="153"/>
                  </a:lnTo>
                  <a:lnTo>
                    <a:pt x="50" y="151"/>
                  </a:lnTo>
                  <a:lnTo>
                    <a:pt x="50" y="151"/>
                  </a:lnTo>
                  <a:lnTo>
                    <a:pt x="48" y="151"/>
                  </a:lnTo>
                  <a:lnTo>
                    <a:pt x="47" y="151"/>
                  </a:lnTo>
                  <a:lnTo>
                    <a:pt x="45" y="151"/>
                  </a:lnTo>
                  <a:lnTo>
                    <a:pt x="45" y="151"/>
                  </a:lnTo>
                  <a:lnTo>
                    <a:pt x="43" y="150"/>
                  </a:lnTo>
                  <a:lnTo>
                    <a:pt x="43" y="148"/>
                  </a:lnTo>
                  <a:lnTo>
                    <a:pt x="43" y="146"/>
                  </a:lnTo>
                  <a:lnTo>
                    <a:pt x="41" y="146"/>
                  </a:lnTo>
                  <a:lnTo>
                    <a:pt x="40" y="145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1" y="145"/>
                  </a:lnTo>
                  <a:lnTo>
                    <a:pt x="29" y="143"/>
                  </a:lnTo>
                  <a:lnTo>
                    <a:pt x="29" y="141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26" y="136"/>
                  </a:lnTo>
                  <a:lnTo>
                    <a:pt x="26" y="133"/>
                  </a:lnTo>
                  <a:lnTo>
                    <a:pt x="24" y="129"/>
                  </a:lnTo>
                  <a:lnTo>
                    <a:pt x="23" y="126"/>
                  </a:lnTo>
                  <a:lnTo>
                    <a:pt x="21" y="122"/>
                  </a:lnTo>
                  <a:lnTo>
                    <a:pt x="21" y="121"/>
                  </a:lnTo>
                  <a:lnTo>
                    <a:pt x="19" y="117"/>
                  </a:lnTo>
                  <a:lnTo>
                    <a:pt x="17" y="116"/>
                  </a:lnTo>
                  <a:lnTo>
                    <a:pt x="16" y="114"/>
                  </a:lnTo>
                  <a:lnTo>
                    <a:pt x="16" y="112"/>
                  </a:lnTo>
                  <a:lnTo>
                    <a:pt x="12" y="111"/>
                  </a:lnTo>
                  <a:lnTo>
                    <a:pt x="9" y="109"/>
                  </a:lnTo>
                  <a:lnTo>
                    <a:pt x="7" y="107"/>
                  </a:lnTo>
                  <a:lnTo>
                    <a:pt x="5" y="102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5"/>
                  </a:lnTo>
                  <a:lnTo>
                    <a:pt x="4" y="93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5" y="88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7" y="66"/>
                  </a:lnTo>
                  <a:lnTo>
                    <a:pt x="9" y="64"/>
                  </a:lnTo>
                  <a:lnTo>
                    <a:pt x="12" y="63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7" y="54"/>
                  </a:lnTo>
                  <a:lnTo>
                    <a:pt x="19" y="53"/>
                  </a:lnTo>
                  <a:lnTo>
                    <a:pt x="21" y="51"/>
                  </a:lnTo>
                  <a:lnTo>
                    <a:pt x="21" y="51"/>
                  </a:lnTo>
                  <a:lnTo>
                    <a:pt x="21" y="49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3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9" y="25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9" y="20"/>
                  </a:lnTo>
                  <a:lnTo>
                    <a:pt x="29" y="18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10"/>
                  </a:lnTo>
                  <a:lnTo>
                    <a:pt x="28" y="8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3" y="3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5" name="Freeform 237"/>
            <p:cNvSpPr>
              <a:spLocks noEditPoints="1"/>
            </p:cNvSpPr>
            <p:nvPr/>
          </p:nvSpPr>
          <p:spPr bwMode="auto">
            <a:xfrm>
              <a:off x="4061" y="1874"/>
              <a:ext cx="345" cy="231"/>
            </a:xfrm>
            <a:custGeom>
              <a:avLst/>
              <a:gdLst>
                <a:gd name="T0" fmla="*/ 277 w 345"/>
                <a:gd name="T1" fmla="*/ 166 h 231"/>
                <a:gd name="T2" fmla="*/ 248 w 345"/>
                <a:gd name="T3" fmla="*/ 183 h 231"/>
                <a:gd name="T4" fmla="*/ 244 w 345"/>
                <a:gd name="T5" fmla="*/ 190 h 231"/>
                <a:gd name="T6" fmla="*/ 272 w 345"/>
                <a:gd name="T7" fmla="*/ 202 h 231"/>
                <a:gd name="T8" fmla="*/ 262 w 345"/>
                <a:gd name="T9" fmla="*/ 212 h 231"/>
                <a:gd name="T10" fmla="*/ 229 w 345"/>
                <a:gd name="T11" fmla="*/ 229 h 231"/>
                <a:gd name="T12" fmla="*/ 215 w 345"/>
                <a:gd name="T13" fmla="*/ 208 h 231"/>
                <a:gd name="T14" fmla="*/ 217 w 345"/>
                <a:gd name="T15" fmla="*/ 191 h 231"/>
                <a:gd name="T16" fmla="*/ 197 w 345"/>
                <a:gd name="T17" fmla="*/ 183 h 231"/>
                <a:gd name="T18" fmla="*/ 185 w 345"/>
                <a:gd name="T19" fmla="*/ 173 h 231"/>
                <a:gd name="T20" fmla="*/ 191 w 345"/>
                <a:gd name="T21" fmla="*/ 169 h 231"/>
                <a:gd name="T22" fmla="*/ 188 w 345"/>
                <a:gd name="T23" fmla="*/ 161 h 231"/>
                <a:gd name="T24" fmla="*/ 166 w 345"/>
                <a:gd name="T25" fmla="*/ 171 h 231"/>
                <a:gd name="T26" fmla="*/ 147 w 345"/>
                <a:gd name="T27" fmla="*/ 193 h 231"/>
                <a:gd name="T28" fmla="*/ 137 w 345"/>
                <a:gd name="T29" fmla="*/ 203 h 231"/>
                <a:gd name="T30" fmla="*/ 118 w 345"/>
                <a:gd name="T31" fmla="*/ 203 h 231"/>
                <a:gd name="T32" fmla="*/ 125 w 345"/>
                <a:gd name="T33" fmla="*/ 191 h 231"/>
                <a:gd name="T34" fmla="*/ 133 w 345"/>
                <a:gd name="T35" fmla="*/ 173 h 231"/>
                <a:gd name="T36" fmla="*/ 140 w 345"/>
                <a:gd name="T37" fmla="*/ 174 h 231"/>
                <a:gd name="T38" fmla="*/ 154 w 345"/>
                <a:gd name="T39" fmla="*/ 174 h 231"/>
                <a:gd name="T40" fmla="*/ 142 w 345"/>
                <a:gd name="T41" fmla="*/ 156 h 231"/>
                <a:gd name="T42" fmla="*/ 135 w 345"/>
                <a:gd name="T43" fmla="*/ 145 h 231"/>
                <a:gd name="T44" fmla="*/ 130 w 345"/>
                <a:gd name="T45" fmla="*/ 132 h 231"/>
                <a:gd name="T46" fmla="*/ 120 w 345"/>
                <a:gd name="T47" fmla="*/ 125 h 231"/>
                <a:gd name="T48" fmla="*/ 104 w 345"/>
                <a:gd name="T49" fmla="*/ 116 h 231"/>
                <a:gd name="T50" fmla="*/ 85 w 345"/>
                <a:gd name="T51" fmla="*/ 123 h 231"/>
                <a:gd name="T52" fmla="*/ 54 w 345"/>
                <a:gd name="T53" fmla="*/ 139 h 231"/>
                <a:gd name="T54" fmla="*/ 36 w 345"/>
                <a:gd name="T55" fmla="*/ 132 h 231"/>
                <a:gd name="T56" fmla="*/ 13 w 345"/>
                <a:gd name="T57" fmla="*/ 132 h 231"/>
                <a:gd name="T58" fmla="*/ 7 w 345"/>
                <a:gd name="T59" fmla="*/ 125 h 231"/>
                <a:gd name="T60" fmla="*/ 0 w 345"/>
                <a:gd name="T61" fmla="*/ 115 h 231"/>
                <a:gd name="T62" fmla="*/ 13 w 345"/>
                <a:gd name="T63" fmla="*/ 101 h 231"/>
                <a:gd name="T64" fmla="*/ 10 w 345"/>
                <a:gd name="T65" fmla="*/ 84 h 231"/>
                <a:gd name="T66" fmla="*/ 37 w 345"/>
                <a:gd name="T67" fmla="*/ 57 h 231"/>
                <a:gd name="T68" fmla="*/ 36 w 345"/>
                <a:gd name="T69" fmla="*/ 45 h 231"/>
                <a:gd name="T70" fmla="*/ 29 w 345"/>
                <a:gd name="T71" fmla="*/ 23 h 231"/>
                <a:gd name="T72" fmla="*/ 48 w 345"/>
                <a:gd name="T73" fmla="*/ 14 h 231"/>
                <a:gd name="T74" fmla="*/ 84 w 345"/>
                <a:gd name="T75" fmla="*/ 18 h 231"/>
                <a:gd name="T76" fmla="*/ 106 w 345"/>
                <a:gd name="T77" fmla="*/ 24 h 231"/>
                <a:gd name="T78" fmla="*/ 118 w 345"/>
                <a:gd name="T79" fmla="*/ 24 h 231"/>
                <a:gd name="T80" fmla="*/ 132 w 345"/>
                <a:gd name="T81" fmla="*/ 24 h 231"/>
                <a:gd name="T82" fmla="*/ 149 w 345"/>
                <a:gd name="T83" fmla="*/ 28 h 231"/>
                <a:gd name="T84" fmla="*/ 162 w 345"/>
                <a:gd name="T85" fmla="*/ 28 h 231"/>
                <a:gd name="T86" fmla="*/ 174 w 345"/>
                <a:gd name="T87" fmla="*/ 11 h 231"/>
                <a:gd name="T88" fmla="*/ 197 w 345"/>
                <a:gd name="T89" fmla="*/ 2 h 231"/>
                <a:gd name="T90" fmla="*/ 222 w 345"/>
                <a:gd name="T91" fmla="*/ 0 h 231"/>
                <a:gd name="T92" fmla="*/ 231 w 345"/>
                <a:gd name="T93" fmla="*/ 24 h 231"/>
                <a:gd name="T94" fmla="*/ 239 w 345"/>
                <a:gd name="T95" fmla="*/ 36 h 231"/>
                <a:gd name="T96" fmla="*/ 253 w 345"/>
                <a:gd name="T97" fmla="*/ 41 h 231"/>
                <a:gd name="T98" fmla="*/ 255 w 345"/>
                <a:gd name="T99" fmla="*/ 57 h 231"/>
                <a:gd name="T100" fmla="*/ 272 w 345"/>
                <a:gd name="T101" fmla="*/ 64 h 231"/>
                <a:gd name="T102" fmla="*/ 292 w 345"/>
                <a:gd name="T103" fmla="*/ 60 h 231"/>
                <a:gd name="T104" fmla="*/ 308 w 345"/>
                <a:gd name="T105" fmla="*/ 72 h 231"/>
                <a:gd name="T106" fmla="*/ 328 w 345"/>
                <a:gd name="T107" fmla="*/ 77 h 231"/>
                <a:gd name="T108" fmla="*/ 345 w 345"/>
                <a:gd name="T109" fmla="*/ 86 h 231"/>
                <a:gd name="T110" fmla="*/ 337 w 345"/>
                <a:gd name="T111" fmla="*/ 103 h 231"/>
                <a:gd name="T112" fmla="*/ 337 w 345"/>
                <a:gd name="T113" fmla="*/ 113 h 231"/>
                <a:gd name="T114" fmla="*/ 342 w 345"/>
                <a:gd name="T115" fmla="*/ 123 h 231"/>
                <a:gd name="T116" fmla="*/ 320 w 345"/>
                <a:gd name="T117" fmla="*/ 135 h 231"/>
                <a:gd name="T118" fmla="*/ 309 w 345"/>
                <a:gd name="T119" fmla="*/ 150 h 231"/>
                <a:gd name="T120" fmla="*/ 191 w 345"/>
                <a:gd name="T121" fmla="*/ 18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5" h="231">
                  <a:moveTo>
                    <a:pt x="309" y="156"/>
                  </a:moveTo>
                  <a:lnTo>
                    <a:pt x="308" y="156"/>
                  </a:lnTo>
                  <a:lnTo>
                    <a:pt x="301" y="156"/>
                  </a:lnTo>
                  <a:lnTo>
                    <a:pt x="296" y="157"/>
                  </a:lnTo>
                  <a:lnTo>
                    <a:pt x="292" y="161"/>
                  </a:lnTo>
                  <a:lnTo>
                    <a:pt x="289" y="161"/>
                  </a:lnTo>
                  <a:lnTo>
                    <a:pt x="286" y="162"/>
                  </a:lnTo>
                  <a:lnTo>
                    <a:pt x="284" y="164"/>
                  </a:lnTo>
                  <a:lnTo>
                    <a:pt x="282" y="166"/>
                  </a:lnTo>
                  <a:lnTo>
                    <a:pt x="279" y="166"/>
                  </a:lnTo>
                  <a:lnTo>
                    <a:pt x="277" y="166"/>
                  </a:lnTo>
                  <a:lnTo>
                    <a:pt x="275" y="166"/>
                  </a:lnTo>
                  <a:lnTo>
                    <a:pt x="272" y="168"/>
                  </a:lnTo>
                  <a:lnTo>
                    <a:pt x="270" y="169"/>
                  </a:lnTo>
                  <a:lnTo>
                    <a:pt x="267" y="168"/>
                  </a:lnTo>
                  <a:lnTo>
                    <a:pt x="263" y="169"/>
                  </a:lnTo>
                  <a:lnTo>
                    <a:pt x="255" y="176"/>
                  </a:lnTo>
                  <a:lnTo>
                    <a:pt x="251" y="181"/>
                  </a:lnTo>
                  <a:lnTo>
                    <a:pt x="251" y="181"/>
                  </a:lnTo>
                  <a:lnTo>
                    <a:pt x="250" y="183"/>
                  </a:lnTo>
                  <a:lnTo>
                    <a:pt x="248" y="183"/>
                  </a:lnTo>
                  <a:lnTo>
                    <a:pt x="248" y="183"/>
                  </a:lnTo>
                  <a:lnTo>
                    <a:pt x="251" y="179"/>
                  </a:lnTo>
                  <a:lnTo>
                    <a:pt x="253" y="179"/>
                  </a:lnTo>
                  <a:lnTo>
                    <a:pt x="253" y="178"/>
                  </a:lnTo>
                  <a:lnTo>
                    <a:pt x="253" y="176"/>
                  </a:lnTo>
                  <a:lnTo>
                    <a:pt x="251" y="174"/>
                  </a:lnTo>
                  <a:lnTo>
                    <a:pt x="248" y="179"/>
                  </a:lnTo>
                  <a:lnTo>
                    <a:pt x="246" y="179"/>
                  </a:lnTo>
                  <a:lnTo>
                    <a:pt x="244" y="181"/>
                  </a:lnTo>
                  <a:lnTo>
                    <a:pt x="244" y="185"/>
                  </a:lnTo>
                  <a:lnTo>
                    <a:pt x="244" y="186"/>
                  </a:lnTo>
                  <a:lnTo>
                    <a:pt x="244" y="190"/>
                  </a:lnTo>
                  <a:lnTo>
                    <a:pt x="248" y="195"/>
                  </a:lnTo>
                  <a:lnTo>
                    <a:pt x="251" y="202"/>
                  </a:lnTo>
                  <a:lnTo>
                    <a:pt x="255" y="203"/>
                  </a:lnTo>
                  <a:lnTo>
                    <a:pt x="256" y="205"/>
                  </a:lnTo>
                  <a:lnTo>
                    <a:pt x="258" y="205"/>
                  </a:lnTo>
                  <a:lnTo>
                    <a:pt x="262" y="203"/>
                  </a:lnTo>
                  <a:lnTo>
                    <a:pt x="263" y="203"/>
                  </a:lnTo>
                  <a:lnTo>
                    <a:pt x="267" y="203"/>
                  </a:lnTo>
                  <a:lnTo>
                    <a:pt x="268" y="202"/>
                  </a:lnTo>
                  <a:lnTo>
                    <a:pt x="270" y="202"/>
                  </a:lnTo>
                  <a:lnTo>
                    <a:pt x="272" y="202"/>
                  </a:lnTo>
                  <a:lnTo>
                    <a:pt x="275" y="202"/>
                  </a:lnTo>
                  <a:lnTo>
                    <a:pt x="277" y="203"/>
                  </a:lnTo>
                  <a:lnTo>
                    <a:pt x="275" y="205"/>
                  </a:lnTo>
                  <a:lnTo>
                    <a:pt x="275" y="207"/>
                  </a:lnTo>
                  <a:lnTo>
                    <a:pt x="275" y="210"/>
                  </a:lnTo>
                  <a:lnTo>
                    <a:pt x="274" y="212"/>
                  </a:lnTo>
                  <a:lnTo>
                    <a:pt x="270" y="214"/>
                  </a:lnTo>
                  <a:lnTo>
                    <a:pt x="267" y="212"/>
                  </a:lnTo>
                  <a:lnTo>
                    <a:pt x="263" y="214"/>
                  </a:lnTo>
                  <a:lnTo>
                    <a:pt x="263" y="212"/>
                  </a:lnTo>
                  <a:lnTo>
                    <a:pt x="262" y="212"/>
                  </a:lnTo>
                  <a:lnTo>
                    <a:pt x="260" y="210"/>
                  </a:lnTo>
                  <a:lnTo>
                    <a:pt x="258" y="210"/>
                  </a:lnTo>
                  <a:lnTo>
                    <a:pt x="256" y="210"/>
                  </a:lnTo>
                  <a:lnTo>
                    <a:pt x="255" y="214"/>
                  </a:lnTo>
                  <a:lnTo>
                    <a:pt x="250" y="217"/>
                  </a:lnTo>
                  <a:lnTo>
                    <a:pt x="248" y="219"/>
                  </a:lnTo>
                  <a:lnTo>
                    <a:pt x="244" y="219"/>
                  </a:lnTo>
                  <a:lnTo>
                    <a:pt x="241" y="219"/>
                  </a:lnTo>
                  <a:lnTo>
                    <a:pt x="238" y="220"/>
                  </a:lnTo>
                  <a:lnTo>
                    <a:pt x="232" y="225"/>
                  </a:lnTo>
                  <a:lnTo>
                    <a:pt x="229" y="229"/>
                  </a:lnTo>
                  <a:lnTo>
                    <a:pt x="226" y="231"/>
                  </a:lnTo>
                  <a:lnTo>
                    <a:pt x="224" y="229"/>
                  </a:lnTo>
                  <a:lnTo>
                    <a:pt x="220" y="229"/>
                  </a:lnTo>
                  <a:lnTo>
                    <a:pt x="217" y="225"/>
                  </a:lnTo>
                  <a:lnTo>
                    <a:pt x="217" y="224"/>
                  </a:lnTo>
                  <a:lnTo>
                    <a:pt x="219" y="224"/>
                  </a:lnTo>
                  <a:lnTo>
                    <a:pt x="219" y="222"/>
                  </a:lnTo>
                  <a:lnTo>
                    <a:pt x="220" y="215"/>
                  </a:lnTo>
                  <a:lnTo>
                    <a:pt x="220" y="214"/>
                  </a:lnTo>
                  <a:lnTo>
                    <a:pt x="219" y="210"/>
                  </a:lnTo>
                  <a:lnTo>
                    <a:pt x="215" y="208"/>
                  </a:lnTo>
                  <a:lnTo>
                    <a:pt x="214" y="208"/>
                  </a:lnTo>
                  <a:lnTo>
                    <a:pt x="212" y="208"/>
                  </a:lnTo>
                  <a:lnTo>
                    <a:pt x="207" y="203"/>
                  </a:lnTo>
                  <a:lnTo>
                    <a:pt x="203" y="203"/>
                  </a:lnTo>
                  <a:lnTo>
                    <a:pt x="202" y="205"/>
                  </a:lnTo>
                  <a:lnTo>
                    <a:pt x="200" y="203"/>
                  </a:lnTo>
                  <a:lnTo>
                    <a:pt x="200" y="203"/>
                  </a:lnTo>
                  <a:lnTo>
                    <a:pt x="205" y="198"/>
                  </a:lnTo>
                  <a:lnTo>
                    <a:pt x="212" y="193"/>
                  </a:lnTo>
                  <a:lnTo>
                    <a:pt x="214" y="193"/>
                  </a:lnTo>
                  <a:lnTo>
                    <a:pt x="217" y="191"/>
                  </a:lnTo>
                  <a:lnTo>
                    <a:pt x="220" y="188"/>
                  </a:lnTo>
                  <a:lnTo>
                    <a:pt x="220" y="185"/>
                  </a:lnTo>
                  <a:lnTo>
                    <a:pt x="220" y="183"/>
                  </a:lnTo>
                  <a:lnTo>
                    <a:pt x="219" y="185"/>
                  </a:lnTo>
                  <a:lnTo>
                    <a:pt x="217" y="185"/>
                  </a:lnTo>
                  <a:lnTo>
                    <a:pt x="214" y="183"/>
                  </a:lnTo>
                  <a:lnTo>
                    <a:pt x="212" y="181"/>
                  </a:lnTo>
                  <a:lnTo>
                    <a:pt x="207" y="183"/>
                  </a:lnTo>
                  <a:lnTo>
                    <a:pt x="205" y="183"/>
                  </a:lnTo>
                  <a:lnTo>
                    <a:pt x="198" y="185"/>
                  </a:lnTo>
                  <a:lnTo>
                    <a:pt x="197" y="183"/>
                  </a:lnTo>
                  <a:lnTo>
                    <a:pt x="190" y="179"/>
                  </a:lnTo>
                  <a:lnTo>
                    <a:pt x="188" y="178"/>
                  </a:lnTo>
                  <a:lnTo>
                    <a:pt x="186" y="178"/>
                  </a:lnTo>
                  <a:lnTo>
                    <a:pt x="185" y="178"/>
                  </a:lnTo>
                  <a:lnTo>
                    <a:pt x="186" y="176"/>
                  </a:lnTo>
                  <a:lnTo>
                    <a:pt x="188" y="176"/>
                  </a:lnTo>
                  <a:lnTo>
                    <a:pt x="190" y="176"/>
                  </a:lnTo>
                  <a:lnTo>
                    <a:pt x="190" y="176"/>
                  </a:lnTo>
                  <a:lnTo>
                    <a:pt x="190" y="174"/>
                  </a:lnTo>
                  <a:lnTo>
                    <a:pt x="186" y="174"/>
                  </a:lnTo>
                  <a:lnTo>
                    <a:pt x="185" y="173"/>
                  </a:lnTo>
                  <a:lnTo>
                    <a:pt x="183" y="173"/>
                  </a:lnTo>
                  <a:lnTo>
                    <a:pt x="181" y="171"/>
                  </a:lnTo>
                  <a:lnTo>
                    <a:pt x="185" y="171"/>
                  </a:lnTo>
                  <a:lnTo>
                    <a:pt x="186" y="173"/>
                  </a:lnTo>
                  <a:lnTo>
                    <a:pt x="191" y="173"/>
                  </a:lnTo>
                  <a:lnTo>
                    <a:pt x="197" y="173"/>
                  </a:lnTo>
                  <a:lnTo>
                    <a:pt x="198" y="173"/>
                  </a:lnTo>
                  <a:lnTo>
                    <a:pt x="200" y="169"/>
                  </a:lnTo>
                  <a:lnTo>
                    <a:pt x="200" y="169"/>
                  </a:lnTo>
                  <a:lnTo>
                    <a:pt x="197" y="171"/>
                  </a:lnTo>
                  <a:lnTo>
                    <a:pt x="191" y="169"/>
                  </a:lnTo>
                  <a:lnTo>
                    <a:pt x="190" y="169"/>
                  </a:lnTo>
                  <a:lnTo>
                    <a:pt x="190" y="168"/>
                  </a:lnTo>
                  <a:lnTo>
                    <a:pt x="188" y="164"/>
                  </a:lnTo>
                  <a:lnTo>
                    <a:pt x="188" y="162"/>
                  </a:lnTo>
                  <a:lnTo>
                    <a:pt x="188" y="159"/>
                  </a:lnTo>
                  <a:lnTo>
                    <a:pt x="186" y="156"/>
                  </a:lnTo>
                  <a:lnTo>
                    <a:pt x="186" y="154"/>
                  </a:lnTo>
                  <a:lnTo>
                    <a:pt x="185" y="152"/>
                  </a:lnTo>
                  <a:lnTo>
                    <a:pt x="186" y="156"/>
                  </a:lnTo>
                  <a:lnTo>
                    <a:pt x="186" y="159"/>
                  </a:lnTo>
                  <a:lnTo>
                    <a:pt x="188" y="161"/>
                  </a:lnTo>
                  <a:lnTo>
                    <a:pt x="188" y="166"/>
                  </a:lnTo>
                  <a:lnTo>
                    <a:pt x="186" y="168"/>
                  </a:lnTo>
                  <a:lnTo>
                    <a:pt x="185" y="169"/>
                  </a:lnTo>
                  <a:lnTo>
                    <a:pt x="183" y="169"/>
                  </a:lnTo>
                  <a:lnTo>
                    <a:pt x="181" y="168"/>
                  </a:lnTo>
                  <a:lnTo>
                    <a:pt x="181" y="164"/>
                  </a:lnTo>
                  <a:lnTo>
                    <a:pt x="179" y="166"/>
                  </a:lnTo>
                  <a:lnTo>
                    <a:pt x="178" y="169"/>
                  </a:lnTo>
                  <a:lnTo>
                    <a:pt x="176" y="169"/>
                  </a:lnTo>
                  <a:lnTo>
                    <a:pt x="173" y="169"/>
                  </a:lnTo>
                  <a:lnTo>
                    <a:pt x="166" y="171"/>
                  </a:lnTo>
                  <a:lnTo>
                    <a:pt x="166" y="173"/>
                  </a:lnTo>
                  <a:lnTo>
                    <a:pt x="164" y="176"/>
                  </a:lnTo>
                  <a:lnTo>
                    <a:pt x="164" y="178"/>
                  </a:lnTo>
                  <a:lnTo>
                    <a:pt x="164" y="179"/>
                  </a:lnTo>
                  <a:lnTo>
                    <a:pt x="161" y="183"/>
                  </a:lnTo>
                  <a:lnTo>
                    <a:pt x="161" y="185"/>
                  </a:lnTo>
                  <a:lnTo>
                    <a:pt x="155" y="190"/>
                  </a:lnTo>
                  <a:lnTo>
                    <a:pt x="154" y="190"/>
                  </a:lnTo>
                  <a:lnTo>
                    <a:pt x="150" y="191"/>
                  </a:lnTo>
                  <a:lnTo>
                    <a:pt x="149" y="193"/>
                  </a:lnTo>
                  <a:lnTo>
                    <a:pt x="147" y="193"/>
                  </a:lnTo>
                  <a:lnTo>
                    <a:pt x="145" y="193"/>
                  </a:lnTo>
                  <a:lnTo>
                    <a:pt x="143" y="193"/>
                  </a:lnTo>
                  <a:lnTo>
                    <a:pt x="143" y="195"/>
                  </a:lnTo>
                  <a:lnTo>
                    <a:pt x="143" y="197"/>
                  </a:lnTo>
                  <a:lnTo>
                    <a:pt x="145" y="198"/>
                  </a:lnTo>
                  <a:lnTo>
                    <a:pt x="145" y="205"/>
                  </a:lnTo>
                  <a:lnTo>
                    <a:pt x="145" y="207"/>
                  </a:lnTo>
                  <a:lnTo>
                    <a:pt x="143" y="205"/>
                  </a:lnTo>
                  <a:lnTo>
                    <a:pt x="142" y="203"/>
                  </a:lnTo>
                  <a:lnTo>
                    <a:pt x="140" y="202"/>
                  </a:lnTo>
                  <a:lnTo>
                    <a:pt x="137" y="203"/>
                  </a:lnTo>
                  <a:lnTo>
                    <a:pt x="132" y="205"/>
                  </a:lnTo>
                  <a:lnTo>
                    <a:pt x="130" y="205"/>
                  </a:lnTo>
                  <a:lnTo>
                    <a:pt x="128" y="205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1" y="205"/>
                  </a:lnTo>
                  <a:lnTo>
                    <a:pt x="118" y="203"/>
                  </a:lnTo>
                  <a:lnTo>
                    <a:pt x="116" y="202"/>
                  </a:lnTo>
                  <a:lnTo>
                    <a:pt x="118" y="200"/>
                  </a:lnTo>
                  <a:lnTo>
                    <a:pt x="118" y="200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3" y="197"/>
                  </a:lnTo>
                  <a:lnTo>
                    <a:pt x="121" y="195"/>
                  </a:lnTo>
                  <a:lnTo>
                    <a:pt x="123" y="193"/>
                  </a:lnTo>
                  <a:lnTo>
                    <a:pt x="125" y="191"/>
                  </a:lnTo>
                  <a:lnTo>
                    <a:pt x="126" y="190"/>
                  </a:lnTo>
                  <a:lnTo>
                    <a:pt x="126" y="188"/>
                  </a:lnTo>
                  <a:lnTo>
                    <a:pt x="128" y="186"/>
                  </a:lnTo>
                  <a:lnTo>
                    <a:pt x="132" y="185"/>
                  </a:lnTo>
                  <a:lnTo>
                    <a:pt x="132" y="183"/>
                  </a:lnTo>
                  <a:lnTo>
                    <a:pt x="132" y="181"/>
                  </a:lnTo>
                  <a:lnTo>
                    <a:pt x="130" y="178"/>
                  </a:lnTo>
                  <a:lnTo>
                    <a:pt x="130" y="176"/>
                  </a:lnTo>
                  <a:lnTo>
                    <a:pt x="130" y="174"/>
                  </a:lnTo>
                  <a:lnTo>
                    <a:pt x="132" y="174"/>
                  </a:lnTo>
                  <a:lnTo>
                    <a:pt x="133" y="173"/>
                  </a:lnTo>
                  <a:lnTo>
                    <a:pt x="135" y="173"/>
                  </a:lnTo>
                  <a:lnTo>
                    <a:pt x="135" y="173"/>
                  </a:lnTo>
                  <a:lnTo>
                    <a:pt x="135" y="173"/>
                  </a:lnTo>
                  <a:lnTo>
                    <a:pt x="135" y="176"/>
                  </a:lnTo>
                  <a:lnTo>
                    <a:pt x="137" y="176"/>
                  </a:lnTo>
                  <a:lnTo>
                    <a:pt x="137" y="176"/>
                  </a:lnTo>
                  <a:lnTo>
                    <a:pt x="138" y="173"/>
                  </a:lnTo>
                  <a:lnTo>
                    <a:pt x="138" y="174"/>
                  </a:lnTo>
                  <a:lnTo>
                    <a:pt x="140" y="174"/>
                  </a:lnTo>
                  <a:lnTo>
                    <a:pt x="140" y="174"/>
                  </a:lnTo>
                  <a:lnTo>
                    <a:pt x="140" y="174"/>
                  </a:lnTo>
                  <a:lnTo>
                    <a:pt x="142" y="174"/>
                  </a:lnTo>
                  <a:lnTo>
                    <a:pt x="142" y="174"/>
                  </a:lnTo>
                  <a:lnTo>
                    <a:pt x="143" y="176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7" y="174"/>
                  </a:lnTo>
                  <a:lnTo>
                    <a:pt x="149" y="176"/>
                  </a:lnTo>
                  <a:lnTo>
                    <a:pt x="149" y="176"/>
                  </a:lnTo>
                  <a:lnTo>
                    <a:pt x="152" y="176"/>
                  </a:lnTo>
                  <a:lnTo>
                    <a:pt x="154" y="176"/>
                  </a:lnTo>
                  <a:lnTo>
                    <a:pt x="154" y="174"/>
                  </a:lnTo>
                  <a:lnTo>
                    <a:pt x="149" y="171"/>
                  </a:lnTo>
                  <a:lnTo>
                    <a:pt x="150" y="169"/>
                  </a:lnTo>
                  <a:lnTo>
                    <a:pt x="150" y="166"/>
                  </a:lnTo>
                  <a:lnTo>
                    <a:pt x="149" y="164"/>
                  </a:lnTo>
                  <a:lnTo>
                    <a:pt x="149" y="164"/>
                  </a:lnTo>
                  <a:lnTo>
                    <a:pt x="145" y="162"/>
                  </a:lnTo>
                  <a:lnTo>
                    <a:pt x="143" y="161"/>
                  </a:lnTo>
                  <a:lnTo>
                    <a:pt x="143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6"/>
                  </a:lnTo>
                  <a:lnTo>
                    <a:pt x="142" y="156"/>
                  </a:lnTo>
                  <a:lnTo>
                    <a:pt x="142" y="154"/>
                  </a:lnTo>
                  <a:lnTo>
                    <a:pt x="142" y="152"/>
                  </a:lnTo>
                  <a:lnTo>
                    <a:pt x="142" y="150"/>
                  </a:lnTo>
                  <a:lnTo>
                    <a:pt x="142" y="150"/>
                  </a:lnTo>
                  <a:lnTo>
                    <a:pt x="140" y="150"/>
                  </a:lnTo>
                  <a:lnTo>
                    <a:pt x="138" y="149"/>
                  </a:lnTo>
                  <a:lnTo>
                    <a:pt x="138" y="149"/>
                  </a:lnTo>
                  <a:lnTo>
                    <a:pt x="135" y="145"/>
                  </a:lnTo>
                  <a:lnTo>
                    <a:pt x="135" y="145"/>
                  </a:lnTo>
                  <a:lnTo>
                    <a:pt x="135" y="145"/>
                  </a:lnTo>
                  <a:lnTo>
                    <a:pt x="133" y="144"/>
                  </a:lnTo>
                  <a:lnTo>
                    <a:pt x="135" y="142"/>
                  </a:lnTo>
                  <a:lnTo>
                    <a:pt x="135" y="140"/>
                  </a:lnTo>
                  <a:lnTo>
                    <a:pt x="135" y="139"/>
                  </a:lnTo>
                  <a:lnTo>
                    <a:pt x="135" y="137"/>
                  </a:lnTo>
                  <a:lnTo>
                    <a:pt x="135" y="133"/>
                  </a:lnTo>
                  <a:lnTo>
                    <a:pt x="135" y="132"/>
                  </a:lnTo>
                  <a:lnTo>
                    <a:pt x="133" y="132"/>
                  </a:lnTo>
                  <a:lnTo>
                    <a:pt x="133" y="132"/>
                  </a:lnTo>
                  <a:lnTo>
                    <a:pt x="132" y="132"/>
                  </a:lnTo>
                  <a:lnTo>
                    <a:pt x="130" y="132"/>
                  </a:lnTo>
                  <a:lnTo>
                    <a:pt x="130" y="130"/>
                  </a:lnTo>
                  <a:lnTo>
                    <a:pt x="128" y="127"/>
                  </a:lnTo>
                  <a:lnTo>
                    <a:pt x="125" y="127"/>
                  </a:lnTo>
                  <a:lnTo>
                    <a:pt x="123" y="127"/>
                  </a:lnTo>
                  <a:lnTo>
                    <a:pt x="121" y="128"/>
                  </a:lnTo>
                  <a:lnTo>
                    <a:pt x="121" y="127"/>
                  </a:lnTo>
                  <a:lnTo>
                    <a:pt x="121" y="127"/>
                  </a:lnTo>
                  <a:lnTo>
                    <a:pt x="120" y="125"/>
                  </a:lnTo>
                  <a:lnTo>
                    <a:pt x="120" y="127"/>
                  </a:lnTo>
                  <a:lnTo>
                    <a:pt x="120" y="127"/>
                  </a:lnTo>
                  <a:lnTo>
                    <a:pt x="120" y="125"/>
                  </a:lnTo>
                  <a:lnTo>
                    <a:pt x="118" y="123"/>
                  </a:lnTo>
                  <a:lnTo>
                    <a:pt x="116" y="123"/>
                  </a:lnTo>
                  <a:lnTo>
                    <a:pt x="114" y="123"/>
                  </a:lnTo>
                  <a:lnTo>
                    <a:pt x="114" y="122"/>
                  </a:lnTo>
                  <a:lnTo>
                    <a:pt x="113" y="122"/>
                  </a:lnTo>
                  <a:lnTo>
                    <a:pt x="111" y="122"/>
                  </a:lnTo>
                  <a:lnTo>
                    <a:pt x="111" y="120"/>
                  </a:lnTo>
                  <a:lnTo>
                    <a:pt x="109" y="118"/>
                  </a:lnTo>
                  <a:lnTo>
                    <a:pt x="108" y="118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4" y="120"/>
                  </a:lnTo>
                  <a:lnTo>
                    <a:pt x="92" y="120"/>
                  </a:lnTo>
                  <a:lnTo>
                    <a:pt x="90" y="120"/>
                  </a:lnTo>
                  <a:lnTo>
                    <a:pt x="87" y="122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2" y="123"/>
                  </a:lnTo>
                  <a:lnTo>
                    <a:pt x="80" y="125"/>
                  </a:lnTo>
                  <a:lnTo>
                    <a:pt x="80" y="127"/>
                  </a:lnTo>
                  <a:lnTo>
                    <a:pt x="78" y="128"/>
                  </a:lnTo>
                  <a:lnTo>
                    <a:pt x="77" y="130"/>
                  </a:lnTo>
                  <a:lnTo>
                    <a:pt x="72" y="132"/>
                  </a:lnTo>
                  <a:lnTo>
                    <a:pt x="68" y="132"/>
                  </a:lnTo>
                  <a:lnTo>
                    <a:pt x="63" y="133"/>
                  </a:lnTo>
                  <a:lnTo>
                    <a:pt x="58" y="135"/>
                  </a:lnTo>
                  <a:lnTo>
                    <a:pt x="56" y="137"/>
                  </a:lnTo>
                  <a:lnTo>
                    <a:pt x="54" y="139"/>
                  </a:lnTo>
                  <a:lnTo>
                    <a:pt x="53" y="139"/>
                  </a:lnTo>
                  <a:lnTo>
                    <a:pt x="51" y="137"/>
                  </a:lnTo>
                  <a:lnTo>
                    <a:pt x="48" y="133"/>
                  </a:lnTo>
                  <a:lnTo>
                    <a:pt x="46" y="132"/>
                  </a:lnTo>
                  <a:lnTo>
                    <a:pt x="44" y="132"/>
                  </a:lnTo>
                  <a:lnTo>
                    <a:pt x="43" y="132"/>
                  </a:lnTo>
                  <a:lnTo>
                    <a:pt x="41" y="133"/>
                  </a:lnTo>
                  <a:lnTo>
                    <a:pt x="39" y="133"/>
                  </a:lnTo>
                  <a:lnTo>
                    <a:pt x="37" y="132"/>
                  </a:lnTo>
                  <a:lnTo>
                    <a:pt x="37" y="132"/>
                  </a:lnTo>
                  <a:lnTo>
                    <a:pt x="36" y="132"/>
                  </a:lnTo>
                  <a:lnTo>
                    <a:pt x="31" y="130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7" y="130"/>
                  </a:lnTo>
                  <a:lnTo>
                    <a:pt x="15" y="132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3" y="130"/>
                  </a:lnTo>
                  <a:lnTo>
                    <a:pt x="13" y="130"/>
                  </a:lnTo>
                  <a:lnTo>
                    <a:pt x="13" y="128"/>
                  </a:lnTo>
                  <a:lnTo>
                    <a:pt x="12" y="128"/>
                  </a:lnTo>
                  <a:lnTo>
                    <a:pt x="12" y="127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8" y="127"/>
                  </a:lnTo>
                  <a:lnTo>
                    <a:pt x="7" y="125"/>
                  </a:lnTo>
                  <a:lnTo>
                    <a:pt x="5" y="123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2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1" y="118"/>
                  </a:lnTo>
                  <a:lnTo>
                    <a:pt x="1" y="118"/>
                  </a:lnTo>
                  <a:lnTo>
                    <a:pt x="1" y="118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3" y="111"/>
                  </a:lnTo>
                  <a:lnTo>
                    <a:pt x="3" y="110"/>
                  </a:lnTo>
                  <a:lnTo>
                    <a:pt x="5" y="104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7" y="101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0" y="101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13" y="99"/>
                  </a:lnTo>
                  <a:lnTo>
                    <a:pt x="13" y="99"/>
                  </a:lnTo>
                  <a:lnTo>
                    <a:pt x="12" y="98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2" y="94"/>
                  </a:lnTo>
                  <a:lnTo>
                    <a:pt x="12" y="93"/>
                  </a:lnTo>
                  <a:lnTo>
                    <a:pt x="12" y="91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4"/>
                  </a:lnTo>
                  <a:lnTo>
                    <a:pt x="15" y="79"/>
                  </a:lnTo>
                  <a:lnTo>
                    <a:pt x="15" y="77"/>
                  </a:lnTo>
                  <a:lnTo>
                    <a:pt x="17" y="75"/>
                  </a:lnTo>
                  <a:lnTo>
                    <a:pt x="22" y="70"/>
                  </a:lnTo>
                  <a:lnTo>
                    <a:pt x="24" y="67"/>
                  </a:lnTo>
                  <a:lnTo>
                    <a:pt x="25" y="65"/>
                  </a:lnTo>
                  <a:lnTo>
                    <a:pt x="29" y="62"/>
                  </a:lnTo>
                  <a:lnTo>
                    <a:pt x="31" y="60"/>
                  </a:lnTo>
                  <a:lnTo>
                    <a:pt x="36" y="60"/>
                  </a:lnTo>
                  <a:lnTo>
                    <a:pt x="36" y="58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37" y="53"/>
                  </a:lnTo>
                  <a:lnTo>
                    <a:pt x="37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7" y="4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36" y="45"/>
                  </a:lnTo>
                  <a:lnTo>
                    <a:pt x="34" y="43"/>
                  </a:lnTo>
                  <a:lnTo>
                    <a:pt x="32" y="38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9" y="31"/>
                  </a:lnTo>
                  <a:lnTo>
                    <a:pt x="29" y="29"/>
                  </a:lnTo>
                  <a:lnTo>
                    <a:pt x="29" y="28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4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37" y="23"/>
                  </a:lnTo>
                  <a:lnTo>
                    <a:pt x="41" y="19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6" y="16"/>
                  </a:lnTo>
                  <a:lnTo>
                    <a:pt x="48" y="14"/>
                  </a:lnTo>
                  <a:lnTo>
                    <a:pt x="49" y="16"/>
                  </a:lnTo>
                  <a:lnTo>
                    <a:pt x="53" y="14"/>
                  </a:lnTo>
                  <a:lnTo>
                    <a:pt x="54" y="14"/>
                  </a:lnTo>
                  <a:lnTo>
                    <a:pt x="56" y="1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3" y="14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5" y="18"/>
                  </a:lnTo>
                  <a:lnTo>
                    <a:pt x="89" y="19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9" y="23"/>
                  </a:lnTo>
                  <a:lnTo>
                    <a:pt x="99" y="24"/>
                  </a:lnTo>
                  <a:lnTo>
                    <a:pt x="101" y="24"/>
                  </a:lnTo>
                  <a:lnTo>
                    <a:pt x="102" y="24"/>
                  </a:lnTo>
                  <a:lnTo>
                    <a:pt x="104" y="24"/>
                  </a:lnTo>
                  <a:lnTo>
                    <a:pt x="106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109" y="26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13" y="24"/>
                  </a:lnTo>
                  <a:lnTo>
                    <a:pt x="114" y="2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18" y="24"/>
                  </a:lnTo>
                  <a:lnTo>
                    <a:pt x="121" y="24"/>
                  </a:lnTo>
                  <a:lnTo>
                    <a:pt x="123" y="24"/>
                  </a:lnTo>
                  <a:lnTo>
                    <a:pt x="125" y="26"/>
                  </a:lnTo>
                  <a:lnTo>
                    <a:pt x="125" y="28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4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33" y="23"/>
                  </a:lnTo>
                  <a:lnTo>
                    <a:pt x="133" y="23"/>
                  </a:lnTo>
                  <a:lnTo>
                    <a:pt x="135" y="23"/>
                  </a:lnTo>
                  <a:lnTo>
                    <a:pt x="135" y="24"/>
                  </a:lnTo>
                  <a:lnTo>
                    <a:pt x="137" y="28"/>
                  </a:lnTo>
                  <a:lnTo>
                    <a:pt x="137" y="29"/>
                  </a:lnTo>
                  <a:lnTo>
                    <a:pt x="138" y="31"/>
                  </a:lnTo>
                  <a:lnTo>
                    <a:pt x="140" y="29"/>
                  </a:lnTo>
                  <a:lnTo>
                    <a:pt x="142" y="29"/>
                  </a:lnTo>
                  <a:lnTo>
                    <a:pt x="145" y="29"/>
                  </a:lnTo>
                  <a:lnTo>
                    <a:pt x="149" y="28"/>
                  </a:lnTo>
                  <a:lnTo>
                    <a:pt x="152" y="28"/>
                  </a:lnTo>
                  <a:lnTo>
                    <a:pt x="154" y="28"/>
                  </a:lnTo>
                  <a:lnTo>
                    <a:pt x="155" y="28"/>
                  </a:lnTo>
                  <a:lnTo>
                    <a:pt x="157" y="29"/>
                  </a:lnTo>
                  <a:lnTo>
                    <a:pt x="157" y="33"/>
                  </a:lnTo>
                  <a:lnTo>
                    <a:pt x="159" y="35"/>
                  </a:lnTo>
                  <a:lnTo>
                    <a:pt x="161" y="35"/>
                  </a:lnTo>
                  <a:lnTo>
                    <a:pt x="162" y="33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2" y="28"/>
                  </a:lnTo>
                  <a:lnTo>
                    <a:pt x="162" y="26"/>
                  </a:lnTo>
                  <a:lnTo>
                    <a:pt x="161" y="24"/>
                  </a:lnTo>
                  <a:lnTo>
                    <a:pt x="162" y="21"/>
                  </a:lnTo>
                  <a:lnTo>
                    <a:pt x="164" y="19"/>
                  </a:lnTo>
                  <a:lnTo>
                    <a:pt x="164" y="18"/>
                  </a:lnTo>
                  <a:lnTo>
                    <a:pt x="166" y="14"/>
                  </a:lnTo>
                  <a:lnTo>
                    <a:pt x="167" y="12"/>
                  </a:lnTo>
                  <a:lnTo>
                    <a:pt x="169" y="11"/>
                  </a:lnTo>
                  <a:lnTo>
                    <a:pt x="171" y="9"/>
                  </a:lnTo>
                  <a:lnTo>
                    <a:pt x="173" y="9"/>
                  </a:lnTo>
                  <a:lnTo>
                    <a:pt x="174" y="11"/>
                  </a:lnTo>
                  <a:lnTo>
                    <a:pt x="176" y="9"/>
                  </a:lnTo>
                  <a:lnTo>
                    <a:pt x="181" y="7"/>
                  </a:lnTo>
                  <a:lnTo>
                    <a:pt x="185" y="9"/>
                  </a:lnTo>
                  <a:lnTo>
                    <a:pt x="185" y="9"/>
                  </a:lnTo>
                  <a:lnTo>
                    <a:pt x="186" y="9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11"/>
                  </a:lnTo>
                  <a:lnTo>
                    <a:pt x="193" y="9"/>
                  </a:lnTo>
                  <a:lnTo>
                    <a:pt x="195" y="7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5" y="4"/>
                  </a:lnTo>
                  <a:lnTo>
                    <a:pt x="207" y="4"/>
                  </a:lnTo>
                  <a:lnTo>
                    <a:pt x="212" y="0"/>
                  </a:lnTo>
                  <a:lnTo>
                    <a:pt x="214" y="0"/>
                  </a:lnTo>
                  <a:lnTo>
                    <a:pt x="217" y="0"/>
                  </a:lnTo>
                  <a:lnTo>
                    <a:pt x="220" y="0"/>
                  </a:lnTo>
                  <a:lnTo>
                    <a:pt x="222" y="0"/>
                  </a:lnTo>
                  <a:lnTo>
                    <a:pt x="224" y="2"/>
                  </a:lnTo>
                  <a:lnTo>
                    <a:pt x="226" y="4"/>
                  </a:lnTo>
                  <a:lnTo>
                    <a:pt x="227" y="7"/>
                  </a:lnTo>
                  <a:lnTo>
                    <a:pt x="231" y="12"/>
                  </a:lnTo>
                  <a:lnTo>
                    <a:pt x="236" y="18"/>
                  </a:lnTo>
                  <a:lnTo>
                    <a:pt x="236" y="19"/>
                  </a:lnTo>
                  <a:lnTo>
                    <a:pt x="236" y="21"/>
                  </a:lnTo>
                  <a:lnTo>
                    <a:pt x="232" y="21"/>
                  </a:lnTo>
                  <a:lnTo>
                    <a:pt x="231" y="21"/>
                  </a:lnTo>
                  <a:lnTo>
                    <a:pt x="231" y="23"/>
                  </a:lnTo>
                  <a:lnTo>
                    <a:pt x="231" y="24"/>
                  </a:lnTo>
                  <a:lnTo>
                    <a:pt x="232" y="26"/>
                  </a:lnTo>
                  <a:lnTo>
                    <a:pt x="232" y="28"/>
                  </a:lnTo>
                  <a:lnTo>
                    <a:pt x="232" y="29"/>
                  </a:lnTo>
                  <a:lnTo>
                    <a:pt x="232" y="31"/>
                  </a:lnTo>
                  <a:lnTo>
                    <a:pt x="232" y="31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32" y="35"/>
                  </a:lnTo>
                  <a:lnTo>
                    <a:pt x="232" y="35"/>
                  </a:lnTo>
                  <a:lnTo>
                    <a:pt x="238" y="35"/>
                  </a:lnTo>
                  <a:lnTo>
                    <a:pt x="239" y="36"/>
                  </a:lnTo>
                  <a:lnTo>
                    <a:pt x="241" y="36"/>
                  </a:lnTo>
                  <a:lnTo>
                    <a:pt x="243" y="36"/>
                  </a:lnTo>
                  <a:lnTo>
                    <a:pt x="244" y="36"/>
                  </a:lnTo>
                  <a:lnTo>
                    <a:pt x="246" y="36"/>
                  </a:lnTo>
                  <a:lnTo>
                    <a:pt x="248" y="36"/>
                  </a:lnTo>
                  <a:lnTo>
                    <a:pt x="250" y="36"/>
                  </a:lnTo>
                  <a:lnTo>
                    <a:pt x="250" y="38"/>
                  </a:lnTo>
                  <a:lnTo>
                    <a:pt x="250" y="40"/>
                  </a:lnTo>
                  <a:lnTo>
                    <a:pt x="251" y="41"/>
                  </a:lnTo>
                  <a:lnTo>
                    <a:pt x="253" y="41"/>
                  </a:lnTo>
                  <a:lnTo>
                    <a:pt x="253" y="41"/>
                  </a:lnTo>
                  <a:lnTo>
                    <a:pt x="253" y="41"/>
                  </a:lnTo>
                  <a:lnTo>
                    <a:pt x="253" y="43"/>
                  </a:lnTo>
                  <a:lnTo>
                    <a:pt x="253" y="43"/>
                  </a:lnTo>
                  <a:lnTo>
                    <a:pt x="253" y="45"/>
                  </a:lnTo>
                  <a:lnTo>
                    <a:pt x="255" y="48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55" y="52"/>
                  </a:lnTo>
                  <a:lnTo>
                    <a:pt x="255" y="53"/>
                  </a:lnTo>
                  <a:lnTo>
                    <a:pt x="255" y="53"/>
                  </a:lnTo>
                  <a:lnTo>
                    <a:pt x="255" y="57"/>
                  </a:lnTo>
                  <a:lnTo>
                    <a:pt x="256" y="58"/>
                  </a:lnTo>
                  <a:lnTo>
                    <a:pt x="258" y="58"/>
                  </a:lnTo>
                  <a:lnTo>
                    <a:pt x="258" y="62"/>
                  </a:lnTo>
                  <a:lnTo>
                    <a:pt x="260" y="62"/>
                  </a:lnTo>
                  <a:lnTo>
                    <a:pt x="262" y="60"/>
                  </a:lnTo>
                  <a:lnTo>
                    <a:pt x="263" y="58"/>
                  </a:lnTo>
                  <a:lnTo>
                    <a:pt x="267" y="60"/>
                  </a:lnTo>
                  <a:lnTo>
                    <a:pt x="268" y="60"/>
                  </a:lnTo>
                  <a:lnTo>
                    <a:pt x="270" y="62"/>
                  </a:lnTo>
                  <a:lnTo>
                    <a:pt x="270" y="64"/>
                  </a:lnTo>
                  <a:lnTo>
                    <a:pt x="272" y="64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7" y="65"/>
                  </a:lnTo>
                  <a:lnTo>
                    <a:pt x="279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6" y="62"/>
                  </a:lnTo>
                  <a:lnTo>
                    <a:pt x="287" y="62"/>
                  </a:lnTo>
                  <a:lnTo>
                    <a:pt x="289" y="62"/>
                  </a:lnTo>
                  <a:lnTo>
                    <a:pt x="291" y="60"/>
                  </a:lnTo>
                  <a:lnTo>
                    <a:pt x="292" y="60"/>
                  </a:lnTo>
                  <a:lnTo>
                    <a:pt x="294" y="60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7" y="65"/>
                  </a:lnTo>
                  <a:lnTo>
                    <a:pt x="299" y="69"/>
                  </a:lnTo>
                  <a:lnTo>
                    <a:pt x="304" y="74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8" y="74"/>
                  </a:lnTo>
                  <a:lnTo>
                    <a:pt x="308" y="74"/>
                  </a:lnTo>
                  <a:lnTo>
                    <a:pt x="308" y="72"/>
                  </a:lnTo>
                  <a:lnTo>
                    <a:pt x="309" y="70"/>
                  </a:lnTo>
                  <a:lnTo>
                    <a:pt x="309" y="70"/>
                  </a:lnTo>
                  <a:lnTo>
                    <a:pt x="313" y="74"/>
                  </a:lnTo>
                  <a:lnTo>
                    <a:pt x="315" y="74"/>
                  </a:lnTo>
                  <a:lnTo>
                    <a:pt x="316" y="74"/>
                  </a:lnTo>
                  <a:lnTo>
                    <a:pt x="320" y="75"/>
                  </a:lnTo>
                  <a:lnTo>
                    <a:pt x="321" y="77"/>
                  </a:lnTo>
                  <a:lnTo>
                    <a:pt x="325" y="77"/>
                  </a:lnTo>
                  <a:lnTo>
                    <a:pt x="327" y="77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30" y="81"/>
                  </a:lnTo>
                  <a:lnTo>
                    <a:pt x="332" y="81"/>
                  </a:lnTo>
                  <a:lnTo>
                    <a:pt x="333" y="81"/>
                  </a:lnTo>
                  <a:lnTo>
                    <a:pt x="335" y="82"/>
                  </a:lnTo>
                  <a:lnTo>
                    <a:pt x="339" y="84"/>
                  </a:lnTo>
                  <a:lnTo>
                    <a:pt x="340" y="86"/>
                  </a:lnTo>
                  <a:lnTo>
                    <a:pt x="342" y="84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5" y="86"/>
                  </a:lnTo>
                  <a:lnTo>
                    <a:pt x="344" y="87"/>
                  </a:lnTo>
                  <a:lnTo>
                    <a:pt x="344" y="89"/>
                  </a:lnTo>
                  <a:lnTo>
                    <a:pt x="345" y="91"/>
                  </a:lnTo>
                  <a:lnTo>
                    <a:pt x="345" y="93"/>
                  </a:lnTo>
                  <a:lnTo>
                    <a:pt x="345" y="94"/>
                  </a:lnTo>
                  <a:lnTo>
                    <a:pt x="344" y="96"/>
                  </a:lnTo>
                  <a:lnTo>
                    <a:pt x="342" y="98"/>
                  </a:lnTo>
                  <a:lnTo>
                    <a:pt x="340" y="99"/>
                  </a:lnTo>
                  <a:lnTo>
                    <a:pt x="339" y="101"/>
                  </a:lnTo>
                  <a:lnTo>
                    <a:pt x="337" y="101"/>
                  </a:lnTo>
                  <a:lnTo>
                    <a:pt x="337" y="103"/>
                  </a:lnTo>
                  <a:lnTo>
                    <a:pt x="339" y="104"/>
                  </a:lnTo>
                  <a:lnTo>
                    <a:pt x="340" y="104"/>
                  </a:lnTo>
                  <a:lnTo>
                    <a:pt x="344" y="106"/>
                  </a:lnTo>
                  <a:lnTo>
                    <a:pt x="344" y="106"/>
                  </a:lnTo>
                  <a:lnTo>
                    <a:pt x="342" y="108"/>
                  </a:lnTo>
                  <a:lnTo>
                    <a:pt x="342" y="108"/>
                  </a:lnTo>
                  <a:lnTo>
                    <a:pt x="339" y="108"/>
                  </a:lnTo>
                  <a:lnTo>
                    <a:pt x="339" y="108"/>
                  </a:lnTo>
                  <a:lnTo>
                    <a:pt x="337" y="110"/>
                  </a:lnTo>
                  <a:lnTo>
                    <a:pt x="337" y="111"/>
                  </a:lnTo>
                  <a:lnTo>
                    <a:pt x="337" y="113"/>
                  </a:lnTo>
                  <a:lnTo>
                    <a:pt x="339" y="115"/>
                  </a:lnTo>
                  <a:lnTo>
                    <a:pt x="340" y="115"/>
                  </a:lnTo>
                  <a:lnTo>
                    <a:pt x="340" y="116"/>
                  </a:lnTo>
                  <a:lnTo>
                    <a:pt x="340" y="118"/>
                  </a:lnTo>
                  <a:lnTo>
                    <a:pt x="340" y="120"/>
                  </a:lnTo>
                  <a:lnTo>
                    <a:pt x="340" y="122"/>
                  </a:lnTo>
                  <a:lnTo>
                    <a:pt x="340" y="122"/>
                  </a:lnTo>
                  <a:lnTo>
                    <a:pt x="340" y="122"/>
                  </a:lnTo>
                  <a:lnTo>
                    <a:pt x="342" y="122"/>
                  </a:lnTo>
                  <a:lnTo>
                    <a:pt x="342" y="123"/>
                  </a:lnTo>
                  <a:lnTo>
                    <a:pt x="342" y="123"/>
                  </a:lnTo>
                  <a:lnTo>
                    <a:pt x="340" y="125"/>
                  </a:lnTo>
                  <a:lnTo>
                    <a:pt x="340" y="130"/>
                  </a:lnTo>
                  <a:lnTo>
                    <a:pt x="339" y="132"/>
                  </a:lnTo>
                  <a:lnTo>
                    <a:pt x="339" y="133"/>
                  </a:lnTo>
                  <a:lnTo>
                    <a:pt x="339" y="135"/>
                  </a:lnTo>
                  <a:lnTo>
                    <a:pt x="337" y="135"/>
                  </a:lnTo>
                  <a:lnTo>
                    <a:pt x="332" y="135"/>
                  </a:lnTo>
                  <a:lnTo>
                    <a:pt x="327" y="135"/>
                  </a:lnTo>
                  <a:lnTo>
                    <a:pt x="325" y="135"/>
                  </a:lnTo>
                  <a:lnTo>
                    <a:pt x="321" y="135"/>
                  </a:lnTo>
                  <a:lnTo>
                    <a:pt x="320" y="135"/>
                  </a:lnTo>
                  <a:lnTo>
                    <a:pt x="318" y="139"/>
                  </a:lnTo>
                  <a:lnTo>
                    <a:pt x="316" y="140"/>
                  </a:lnTo>
                  <a:lnTo>
                    <a:pt x="315" y="140"/>
                  </a:lnTo>
                  <a:lnTo>
                    <a:pt x="311" y="142"/>
                  </a:lnTo>
                  <a:lnTo>
                    <a:pt x="309" y="144"/>
                  </a:lnTo>
                  <a:lnTo>
                    <a:pt x="309" y="145"/>
                  </a:lnTo>
                  <a:lnTo>
                    <a:pt x="309" y="147"/>
                  </a:lnTo>
                  <a:lnTo>
                    <a:pt x="309" y="149"/>
                  </a:lnTo>
                  <a:lnTo>
                    <a:pt x="309" y="149"/>
                  </a:lnTo>
                  <a:lnTo>
                    <a:pt x="308" y="149"/>
                  </a:lnTo>
                  <a:lnTo>
                    <a:pt x="309" y="150"/>
                  </a:lnTo>
                  <a:lnTo>
                    <a:pt x="309" y="150"/>
                  </a:lnTo>
                  <a:lnTo>
                    <a:pt x="309" y="150"/>
                  </a:lnTo>
                  <a:lnTo>
                    <a:pt x="309" y="152"/>
                  </a:lnTo>
                  <a:lnTo>
                    <a:pt x="309" y="152"/>
                  </a:lnTo>
                  <a:lnTo>
                    <a:pt x="309" y="152"/>
                  </a:lnTo>
                  <a:lnTo>
                    <a:pt x="308" y="154"/>
                  </a:lnTo>
                  <a:lnTo>
                    <a:pt x="308" y="156"/>
                  </a:lnTo>
                  <a:lnTo>
                    <a:pt x="309" y="156"/>
                  </a:lnTo>
                  <a:lnTo>
                    <a:pt x="309" y="156"/>
                  </a:lnTo>
                  <a:close/>
                  <a:moveTo>
                    <a:pt x="190" y="181"/>
                  </a:moveTo>
                  <a:lnTo>
                    <a:pt x="191" y="183"/>
                  </a:lnTo>
                  <a:lnTo>
                    <a:pt x="190" y="181"/>
                  </a:lnTo>
                  <a:lnTo>
                    <a:pt x="183" y="181"/>
                  </a:lnTo>
                  <a:lnTo>
                    <a:pt x="181" y="179"/>
                  </a:lnTo>
                  <a:lnTo>
                    <a:pt x="181" y="178"/>
                  </a:lnTo>
                  <a:lnTo>
                    <a:pt x="179" y="176"/>
                  </a:lnTo>
                  <a:lnTo>
                    <a:pt x="181" y="178"/>
                  </a:lnTo>
                  <a:lnTo>
                    <a:pt x="183" y="179"/>
                  </a:lnTo>
                  <a:lnTo>
                    <a:pt x="190" y="181"/>
                  </a:lnTo>
                  <a:lnTo>
                    <a:pt x="190" y="18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6" name="Freeform 238"/>
            <p:cNvSpPr>
              <a:spLocks/>
            </p:cNvSpPr>
            <p:nvPr/>
          </p:nvSpPr>
          <p:spPr bwMode="auto">
            <a:xfrm>
              <a:off x="4203" y="2969"/>
              <a:ext cx="104" cy="107"/>
            </a:xfrm>
            <a:custGeom>
              <a:avLst/>
              <a:gdLst>
                <a:gd name="T0" fmla="*/ 78 w 104"/>
                <a:gd name="T1" fmla="*/ 99 h 107"/>
                <a:gd name="T2" fmla="*/ 68 w 104"/>
                <a:gd name="T3" fmla="*/ 99 h 107"/>
                <a:gd name="T4" fmla="*/ 58 w 104"/>
                <a:gd name="T5" fmla="*/ 99 h 107"/>
                <a:gd name="T6" fmla="*/ 48 w 104"/>
                <a:gd name="T7" fmla="*/ 99 h 107"/>
                <a:gd name="T8" fmla="*/ 37 w 104"/>
                <a:gd name="T9" fmla="*/ 99 h 107"/>
                <a:gd name="T10" fmla="*/ 27 w 104"/>
                <a:gd name="T11" fmla="*/ 99 h 107"/>
                <a:gd name="T12" fmla="*/ 24 w 104"/>
                <a:gd name="T13" fmla="*/ 99 h 107"/>
                <a:gd name="T14" fmla="*/ 20 w 104"/>
                <a:gd name="T15" fmla="*/ 100 h 107"/>
                <a:gd name="T16" fmla="*/ 19 w 104"/>
                <a:gd name="T17" fmla="*/ 100 h 107"/>
                <a:gd name="T18" fmla="*/ 15 w 104"/>
                <a:gd name="T19" fmla="*/ 100 h 107"/>
                <a:gd name="T20" fmla="*/ 12 w 104"/>
                <a:gd name="T21" fmla="*/ 106 h 107"/>
                <a:gd name="T22" fmla="*/ 8 w 104"/>
                <a:gd name="T23" fmla="*/ 107 h 107"/>
                <a:gd name="T24" fmla="*/ 7 w 104"/>
                <a:gd name="T25" fmla="*/ 106 h 107"/>
                <a:gd name="T26" fmla="*/ 1 w 104"/>
                <a:gd name="T27" fmla="*/ 106 h 107"/>
                <a:gd name="T28" fmla="*/ 0 w 104"/>
                <a:gd name="T29" fmla="*/ 99 h 107"/>
                <a:gd name="T30" fmla="*/ 1 w 104"/>
                <a:gd name="T31" fmla="*/ 94 h 107"/>
                <a:gd name="T32" fmla="*/ 3 w 104"/>
                <a:gd name="T33" fmla="*/ 82 h 107"/>
                <a:gd name="T34" fmla="*/ 5 w 104"/>
                <a:gd name="T35" fmla="*/ 77 h 107"/>
                <a:gd name="T36" fmla="*/ 7 w 104"/>
                <a:gd name="T37" fmla="*/ 71 h 107"/>
                <a:gd name="T38" fmla="*/ 8 w 104"/>
                <a:gd name="T39" fmla="*/ 65 h 107"/>
                <a:gd name="T40" fmla="*/ 12 w 104"/>
                <a:gd name="T41" fmla="*/ 61 h 107"/>
                <a:gd name="T42" fmla="*/ 19 w 104"/>
                <a:gd name="T43" fmla="*/ 56 h 107"/>
                <a:gd name="T44" fmla="*/ 31 w 104"/>
                <a:gd name="T45" fmla="*/ 42 h 107"/>
                <a:gd name="T46" fmla="*/ 34 w 104"/>
                <a:gd name="T47" fmla="*/ 39 h 107"/>
                <a:gd name="T48" fmla="*/ 32 w 104"/>
                <a:gd name="T49" fmla="*/ 37 h 107"/>
                <a:gd name="T50" fmla="*/ 29 w 104"/>
                <a:gd name="T51" fmla="*/ 36 h 107"/>
                <a:gd name="T52" fmla="*/ 25 w 104"/>
                <a:gd name="T53" fmla="*/ 34 h 107"/>
                <a:gd name="T54" fmla="*/ 24 w 104"/>
                <a:gd name="T55" fmla="*/ 29 h 107"/>
                <a:gd name="T56" fmla="*/ 25 w 104"/>
                <a:gd name="T57" fmla="*/ 24 h 107"/>
                <a:gd name="T58" fmla="*/ 24 w 104"/>
                <a:gd name="T59" fmla="*/ 22 h 107"/>
                <a:gd name="T60" fmla="*/ 25 w 104"/>
                <a:gd name="T61" fmla="*/ 17 h 107"/>
                <a:gd name="T62" fmla="*/ 25 w 104"/>
                <a:gd name="T63" fmla="*/ 13 h 107"/>
                <a:gd name="T64" fmla="*/ 29 w 104"/>
                <a:gd name="T65" fmla="*/ 8 h 107"/>
                <a:gd name="T66" fmla="*/ 36 w 104"/>
                <a:gd name="T67" fmla="*/ 8 h 107"/>
                <a:gd name="T68" fmla="*/ 41 w 104"/>
                <a:gd name="T69" fmla="*/ 10 h 107"/>
                <a:gd name="T70" fmla="*/ 46 w 104"/>
                <a:gd name="T71" fmla="*/ 8 h 107"/>
                <a:gd name="T72" fmla="*/ 49 w 104"/>
                <a:gd name="T73" fmla="*/ 12 h 107"/>
                <a:gd name="T74" fmla="*/ 51 w 104"/>
                <a:gd name="T75" fmla="*/ 12 h 107"/>
                <a:gd name="T76" fmla="*/ 58 w 104"/>
                <a:gd name="T77" fmla="*/ 8 h 107"/>
                <a:gd name="T78" fmla="*/ 63 w 104"/>
                <a:gd name="T79" fmla="*/ 7 h 107"/>
                <a:gd name="T80" fmla="*/ 73 w 104"/>
                <a:gd name="T81" fmla="*/ 8 h 107"/>
                <a:gd name="T82" fmla="*/ 77 w 104"/>
                <a:gd name="T83" fmla="*/ 7 h 107"/>
                <a:gd name="T84" fmla="*/ 89 w 104"/>
                <a:gd name="T85" fmla="*/ 5 h 107"/>
                <a:gd name="T86" fmla="*/ 89 w 104"/>
                <a:gd name="T87" fmla="*/ 7 h 107"/>
                <a:gd name="T88" fmla="*/ 94 w 104"/>
                <a:gd name="T89" fmla="*/ 10 h 107"/>
                <a:gd name="T90" fmla="*/ 94 w 104"/>
                <a:gd name="T91" fmla="*/ 15 h 107"/>
                <a:gd name="T92" fmla="*/ 97 w 104"/>
                <a:gd name="T93" fmla="*/ 24 h 107"/>
                <a:gd name="T94" fmla="*/ 101 w 104"/>
                <a:gd name="T95" fmla="*/ 27 h 107"/>
                <a:gd name="T96" fmla="*/ 102 w 104"/>
                <a:gd name="T97" fmla="*/ 31 h 107"/>
                <a:gd name="T98" fmla="*/ 104 w 104"/>
                <a:gd name="T99" fmla="*/ 37 h 107"/>
                <a:gd name="T100" fmla="*/ 104 w 104"/>
                <a:gd name="T101" fmla="*/ 46 h 107"/>
                <a:gd name="T102" fmla="*/ 104 w 104"/>
                <a:gd name="T103" fmla="*/ 49 h 107"/>
                <a:gd name="T104" fmla="*/ 101 w 104"/>
                <a:gd name="T105" fmla="*/ 53 h 107"/>
                <a:gd name="T106" fmla="*/ 101 w 104"/>
                <a:gd name="T107" fmla="*/ 56 h 107"/>
                <a:gd name="T108" fmla="*/ 99 w 104"/>
                <a:gd name="T109" fmla="*/ 58 h 107"/>
                <a:gd name="T110" fmla="*/ 96 w 104"/>
                <a:gd name="T111" fmla="*/ 59 h 107"/>
                <a:gd name="T112" fmla="*/ 90 w 104"/>
                <a:gd name="T113" fmla="*/ 66 h 107"/>
                <a:gd name="T114" fmla="*/ 87 w 104"/>
                <a:gd name="T115" fmla="*/ 73 h 107"/>
                <a:gd name="T116" fmla="*/ 84 w 104"/>
                <a:gd name="T117" fmla="*/ 80 h 107"/>
                <a:gd name="T118" fmla="*/ 84 w 104"/>
                <a:gd name="T119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107">
                  <a:moveTo>
                    <a:pt x="84" y="99"/>
                  </a:moveTo>
                  <a:lnTo>
                    <a:pt x="82" y="99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2" y="99"/>
                  </a:lnTo>
                  <a:lnTo>
                    <a:pt x="68" y="99"/>
                  </a:lnTo>
                  <a:lnTo>
                    <a:pt x="65" y="99"/>
                  </a:lnTo>
                  <a:lnTo>
                    <a:pt x="61" y="99"/>
                  </a:lnTo>
                  <a:lnTo>
                    <a:pt x="58" y="99"/>
                  </a:lnTo>
                  <a:lnTo>
                    <a:pt x="55" y="99"/>
                  </a:lnTo>
                  <a:lnTo>
                    <a:pt x="51" y="99"/>
                  </a:lnTo>
                  <a:lnTo>
                    <a:pt x="48" y="99"/>
                  </a:lnTo>
                  <a:lnTo>
                    <a:pt x="44" y="99"/>
                  </a:lnTo>
                  <a:lnTo>
                    <a:pt x="41" y="99"/>
                  </a:lnTo>
                  <a:lnTo>
                    <a:pt x="37" y="99"/>
                  </a:lnTo>
                  <a:lnTo>
                    <a:pt x="34" y="99"/>
                  </a:lnTo>
                  <a:lnTo>
                    <a:pt x="31" y="99"/>
                  </a:lnTo>
                  <a:lnTo>
                    <a:pt x="27" y="99"/>
                  </a:lnTo>
                  <a:lnTo>
                    <a:pt x="25" y="99"/>
                  </a:lnTo>
                  <a:lnTo>
                    <a:pt x="25" y="99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22" y="100"/>
                  </a:lnTo>
                  <a:lnTo>
                    <a:pt x="20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5" y="102"/>
                  </a:lnTo>
                  <a:lnTo>
                    <a:pt x="13" y="104"/>
                  </a:lnTo>
                  <a:lnTo>
                    <a:pt x="12" y="106"/>
                  </a:lnTo>
                  <a:lnTo>
                    <a:pt x="10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7" y="107"/>
                  </a:lnTo>
                  <a:lnTo>
                    <a:pt x="7" y="107"/>
                  </a:lnTo>
                  <a:lnTo>
                    <a:pt x="7" y="106"/>
                  </a:lnTo>
                  <a:lnTo>
                    <a:pt x="5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0" y="100"/>
                  </a:lnTo>
                  <a:lnTo>
                    <a:pt x="0" y="99"/>
                  </a:lnTo>
                  <a:lnTo>
                    <a:pt x="1" y="97"/>
                  </a:lnTo>
                  <a:lnTo>
                    <a:pt x="1" y="95"/>
                  </a:lnTo>
                  <a:lnTo>
                    <a:pt x="1" y="94"/>
                  </a:lnTo>
                  <a:lnTo>
                    <a:pt x="1" y="90"/>
                  </a:lnTo>
                  <a:lnTo>
                    <a:pt x="1" y="88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78"/>
                  </a:lnTo>
                  <a:lnTo>
                    <a:pt x="5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1"/>
                  </a:lnTo>
                  <a:lnTo>
                    <a:pt x="8" y="70"/>
                  </a:lnTo>
                  <a:lnTo>
                    <a:pt x="8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2" y="61"/>
                  </a:lnTo>
                  <a:lnTo>
                    <a:pt x="13" y="59"/>
                  </a:lnTo>
                  <a:lnTo>
                    <a:pt x="15" y="58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27" y="48"/>
                  </a:lnTo>
                  <a:lnTo>
                    <a:pt x="31" y="42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4" y="39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7" y="10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4" y="7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3" y="10"/>
                  </a:lnTo>
                  <a:lnTo>
                    <a:pt x="55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7" y="7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7"/>
                  </a:lnTo>
                  <a:lnTo>
                    <a:pt x="80" y="3"/>
                  </a:lnTo>
                  <a:lnTo>
                    <a:pt x="85" y="0"/>
                  </a:lnTo>
                  <a:lnTo>
                    <a:pt x="89" y="5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90" y="8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94" y="12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20"/>
                  </a:lnTo>
                  <a:lnTo>
                    <a:pt x="96" y="20"/>
                  </a:lnTo>
                  <a:lnTo>
                    <a:pt x="97" y="24"/>
                  </a:lnTo>
                  <a:lnTo>
                    <a:pt x="99" y="25"/>
                  </a:lnTo>
                  <a:lnTo>
                    <a:pt x="101" y="25"/>
                  </a:lnTo>
                  <a:lnTo>
                    <a:pt x="101" y="27"/>
                  </a:lnTo>
                  <a:lnTo>
                    <a:pt x="101" y="31"/>
                  </a:lnTo>
                  <a:lnTo>
                    <a:pt x="102" y="31"/>
                  </a:lnTo>
                  <a:lnTo>
                    <a:pt x="102" y="31"/>
                  </a:lnTo>
                  <a:lnTo>
                    <a:pt x="102" y="32"/>
                  </a:lnTo>
                  <a:lnTo>
                    <a:pt x="102" y="34"/>
                  </a:lnTo>
                  <a:lnTo>
                    <a:pt x="104" y="37"/>
                  </a:lnTo>
                  <a:lnTo>
                    <a:pt x="104" y="41"/>
                  </a:lnTo>
                  <a:lnTo>
                    <a:pt x="104" y="44"/>
                  </a:lnTo>
                  <a:lnTo>
                    <a:pt x="104" y="46"/>
                  </a:lnTo>
                  <a:lnTo>
                    <a:pt x="104" y="48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2" y="49"/>
                  </a:lnTo>
                  <a:lnTo>
                    <a:pt x="102" y="51"/>
                  </a:lnTo>
                  <a:lnTo>
                    <a:pt x="101" y="53"/>
                  </a:lnTo>
                  <a:lnTo>
                    <a:pt x="101" y="53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99" y="56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6" y="59"/>
                  </a:lnTo>
                  <a:lnTo>
                    <a:pt x="96" y="59"/>
                  </a:lnTo>
                  <a:lnTo>
                    <a:pt x="94" y="63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9" y="68"/>
                  </a:lnTo>
                  <a:lnTo>
                    <a:pt x="89" y="70"/>
                  </a:lnTo>
                  <a:lnTo>
                    <a:pt x="87" y="73"/>
                  </a:lnTo>
                  <a:lnTo>
                    <a:pt x="87" y="75"/>
                  </a:lnTo>
                  <a:lnTo>
                    <a:pt x="85" y="77"/>
                  </a:lnTo>
                  <a:lnTo>
                    <a:pt x="84" y="80"/>
                  </a:lnTo>
                  <a:lnTo>
                    <a:pt x="84" y="87"/>
                  </a:lnTo>
                  <a:lnTo>
                    <a:pt x="84" y="95"/>
                  </a:lnTo>
                  <a:lnTo>
                    <a:pt x="84" y="9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7" name="Freeform 239"/>
            <p:cNvSpPr>
              <a:spLocks/>
            </p:cNvSpPr>
            <p:nvPr/>
          </p:nvSpPr>
          <p:spPr bwMode="auto">
            <a:xfrm>
              <a:off x="561" y="30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8" name="Rectangle 240"/>
            <p:cNvSpPr>
              <a:spLocks noChangeArrowheads="1"/>
            </p:cNvSpPr>
            <p:nvPr/>
          </p:nvSpPr>
          <p:spPr bwMode="auto">
            <a:xfrm>
              <a:off x="7161" y="3044"/>
              <a:ext cx="1" cy="1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49" name="Freeform 241"/>
            <p:cNvSpPr>
              <a:spLocks/>
            </p:cNvSpPr>
            <p:nvPr/>
          </p:nvSpPr>
          <p:spPr bwMode="auto">
            <a:xfrm>
              <a:off x="7158" y="30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0" name="Rectangle 242"/>
            <p:cNvSpPr>
              <a:spLocks noChangeArrowheads="1"/>
            </p:cNvSpPr>
            <p:nvPr/>
          </p:nvSpPr>
          <p:spPr bwMode="auto">
            <a:xfrm>
              <a:off x="7295" y="2727"/>
              <a:ext cx="1" cy="1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1" name="Freeform 243"/>
            <p:cNvSpPr>
              <a:spLocks/>
            </p:cNvSpPr>
            <p:nvPr/>
          </p:nvSpPr>
          <p:spPr bwMode="auto">
            <a:xfrm>
              <a:off x="7143" y="2488"/>
              <a:ext cx="1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1 w 1"/>
                <a:gd name="T7" fmla="*/ 2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1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2" name="Freeform 244"/>
            <p:cNvSpPr>
              <a:spLocks/>
            </p:cNvSpPr>
            <p:nvPr/>
          </p:nvSpPr>
          <p:spPr bwMode="auto">
            <a:xfrm>
              <a:off x="6836" y="2674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2 w 2"/>
                <a:gd name="T15" fmla="*/ 0 h 2"/>
                <a:gd name="T16" fmla="*/ 0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3" name="Freeform 245"/>
            <p:cNvSpPr>
              <a:spLocks noEditPoints="1"/>
            </p:cNvSpPr>
            <p:nvPr/>
          </p:nvSpPr>
          <p:spPr bwMode="auto">
            <a:xfrm>
              <a:off x="387" y="1072"/>
              <a:ext cx="1963" cy="1609"/>
            </a:xfrm>
            <a:custGeom>
              <a:avLst/>
              <a:gdLst>
                <a:gd name="T0" fmla="*/ 683 w 1963"/>
                <a:gd name="T1" fmla="*/ 595 h 1609"/>
                <a:gd name="T2" fmla="*/ 715 w 1963"/>
                <a:gd name="T3" fmla="*/ 675 h 1609"/>
                <a:gd name="T4" fmla="*/ 638 w 1963"/>
                <a:gd name="T5" fmla="*/ 591 h 1609"/>
                <a:gd name="T6" fmla="*/ 575 w 1963"/>
                <a:gd name="T7" fmla="*/ 547 h 1609"/>
                <a:gd name="T8" fmla="*/ 412 w 1963"/>
                <a:gd name="T9" fmla="*/ 502 h 1609"/>
                <a:gd name="T10" fmla="*/ 356 w 1963"/>
                <a:gd name="T11" fmla="*/ 555 h 1609"/>
                <a:gd name="T12" fmla="*/ 328 w 1963"/>
                <a:gd name="T13" fmla="*/ 513 h 1609"/>
                <a:gd name="T14" fmla="*/ 243 w 1963"/>
                <a:gd name="T15" fmla="*/ 646 h 1609"/>
                <a:gd name="T16" fmla="*/ 143 w 1963"/>
                <a:gd name="T17" fmla="*/ 697 h 1609"/>
                <a:gd name="T18" fmla="*/ 200 w 1963"/>
                <a:gd name="T19" fmla="*/ 652 h 1609"/>
                <a:gd name="T20" fmla="*/ 137 w 1963"/>
                <a:gd name="T21" fmla="*/ 571 h 1609"/>
                <a:gd name="T22" fmla="*/ 63 w 1963"/>
                <a:gd name="T23" fmla="*/ 487 h 1609"/>
                <a:gd name="T24" fmla="*/ 133 w 1963"/>
                <a:gd name="T25" fmla="*/ 346 h 1609"/>
                <a:gd name="T26" fmla="*/ 149 w 1963"/>
                <a:gd name="T27" fmla="*/ 274 h 1609"/>
                <a:gd name="T28" fmla="*/ 162 w 1963"/>
                <a:gd name="T29" fmla="*/ 58 h 1609"/>
                <a:gd name="T30" fmla="*/ 392 w 1963"/>
                <a:gd name="T31" fmla="*/ 58 h 1609"/>
                <a:gd name="T32" fmla="*/ 431 w 1963"/>
                <a:gd name="T33" fmla="*/ 525 h 1609"/>
                <a:gd name="T34" fmla="*/ 475 w 1963"/>
                <a:gd name="T35" fmla="*/ 542 h 1609"/>
                <a:gd name="T36" fmla="*/ 676 w 1963"/>
                <a:gd name="T37" fmla="*/ 632 h 1609"/>
                <a:gd name="T38" fmla="*/ 320 w 1963"/>
                <a:gd name="T39" fmla="*/ 620 h 1609"/>
                <a:gd name="T40" fmla="*/ 296 w 1963"/>
                <a:gd name="T41" fmla="*/ 618 h 1609"/>
                <a:gd name="T42" fmla="*/ 304 w 1963"/>
                <a:gd name="T43" fmla="*/ 649 h 1609"/>
                <a:gd name="T44" fmla="*/ 701 w 1963"/>
                <a:gd name="T45" fmla="*/ 664 h 1609"/>
                <a:gd name="T46" fmla="*/ 710 w 1963"/>
                <a:gd name="T47" fmla="*/ 707 h 1609"/>
                <a:gd name="T48" fmla="*/ 732 w 1963"/>
                <a:gd name="T49" fmla="*/ 693 h 1609"/>
                <a:gd name="T50" fmla="*/ 174 w 1963"/>
                <a:gd name="T51" fmla="*/ 716 h 1609"/>
                <a:gd name="T52" fmla="*/ 108 w 1963"/>
                <a:gd name="T53" fmla="*/ 717 h 1609"/>
                <a:gd name="T54" fmla="*/ 44 w 1963"/>
                <a:gd name="T55" fmla="*/ 762 h 1609"/>
                <a:gd name="T56" fmla="*/ 1514 w 1963"/>
                <a:gd name="T57" fmla="*/ 930 h 1609"/>
                <a:gd name="T58" fmla="*/ 1574 w 1963"/>
                <a:gd name="T59" fmla="*/ 975 h 1609"/>
                <a:gd name="T60" fmla="*/ 1589 w 1963"/>
                <a:gd name="T61" fmla="*/ 993 h 1609"/>
                <a:gd name="T62" fmla="*/ 1562 w 1963"/>
                <a:gd name="T63" fmla="*/ 1072 h 1609"/>
                <a:gd name="T64" fmla="*/ 1610 w 1963"/>
                <a:gd name="T65" fmla="*/ 1007 h 1609"/>
                <a:gd name="T66" fmla="*/ 1661 w 1963"/>
                <a:gd name="T67" fmla="*/ 1046 h 1609"/>
                <a:gd name="T68" fmla="*/ 1764 w 1963"/>
                <a:gd name="T69" fmla="*/ 1062 h 1609"/>
                <a:gd name="T70" fmla="*/ 1901 w 1963"/>
                <a:gd name="T71" fmla="*/ 980 h 1609"/>
                <a:gd name="T72" fmla="*/ 1940 w 1963"/>
                <a:gd name="T73" fmla="*/ 1029 h 1609"/>
                <a:gd name="T74" fmla="*/ 1899 w 1963"/>
                <a:gd name="T75" fmla="*/ 1092 h 1609"/>
                <a:gd name="T76" fmla="*/ 1807 w 1963"/>
                <a:gd name="T77" fmla="*/ 1164 h 1609"/>
                <a:gd name="T78" fmla="*/ 1783 w 1963"/>
                <a:gd name="T79" fmla="*/ 1172 h 1609"/>
                <a:gd name="T80" fmla="*/ 1778 w 1963"/>
                <a:gd name="T81" fmla="*/ 1191 h 1609"/>
                <a:gd name="T82" fmla="*/ 1774 w 1963"/>
                <a:gd name="T83" fmla="*/ 1239 h 1609"/>
                <a:gd name="T84" fmla="*/ 1713 w 1963"/>
                <a:gd name="T85" fmla="*/ 1316 h 1609"/>
                <a:gd name="T86" fmla="*/ 1696 w 1963"/>
                <a:gd name="T87" fmla="*/ 1406 h 1609"/>
                <a:gd name="T88" fmla="*/ 1629 w 1963"/>
                <a:gd name="T89" fmla="*/ 1380 h 1609"/>
                <a:gd name="T90" fmla="*/ 1521 w 1963"/>
                <a:gd name="T91" fmla="*/ 1375 h 1609"/>
                <a:gd name="T92" fmla="*/ 1466 w 1963"/>
                <a:gd name="T93" fmla="*/ 1385 h 1609"/>
                <a:gd name="T94" fmla="*/ 1376 w 1963"/>
                <a:gd name="T95" fmla="*/ 1445 h 1609"/>
                <a:gd name="T96" fmla="*/ 1235 w 1963"/>
                <a:gd name="T97" fmla="*/ 1368 h 1609"/>
                <a:gd name="T98" fmla="*/ 919 w 1963"/>
                <a:gd name="T99" fmla="*/ 1249 h 1609"/>
                <a:gd name="T100" fmla="*/ 866 w 1963"/>
                <a:gd name="T101" fmla="*/ 1108 h 1609"/>
                <a:gd name="T102" fmla="*/ 890 w 1963"/>
                <a:gd name="T103" fmla="*/ 941 h 1609"/>
                <a:gd name="T104" fmla="*/ 895 w 1963"/>
                <a:gd name="T105" fmla="*/ 917 h 1609"/>
                <a:gd name="T106" fmla="*/ 890 w 1963"/>
                <a:gd name="T107" fmla="*/ 913 h 1609"/>
                <a:gd name="T108" fmla="*/ 895 w 1963"/>
                <a:gd name="T109" fmla="*/ 941 h 1609"/>
                <a:gd name="T110" fmla="*/ 1507 w 1963"/>
                <a:gd name="T111" fmla="*/ 966 h 1609"/>
                <a:gd name="T112" fmla="*/ 1574 w 1963"/>
                <a:gd name="T113" fmla="*/ 1016 h 1609"/>
                <a:gd name="T114" fmla="*/ 1889 w 1963"/>
                <a:gd name="T115" fmla="*/ 1111 h 1609"/>
                <a:gd name="T116" fmla="*/ 1795 w 1963"/>
                <a:gd name="T117" fmla="*/ 1244 h 1609"/>
                <a:gd name="T118" fmla="*/ 1684 w 1963"/>
                <a:gd name="T119" fmla="*/ 1360 h 1609"/>
                <a:gd name="T120" fmla="*/ 1709 w 1963"/>
                <a:gd name="T121" fmla="*/ 1438 h 1609"/>
                <a:gd name="T122" fmla="*/ 1677 w 1963"/>
                <a:gd name="T123" fmla="*/ 1495 h 1609"/>
                <a:gd name="T124" fmla="*/ 234 w 1963"/>
                <a:gd name="T125" fmla="*/ 1573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63" h="1609">
                  <a:moveTo>
                    <a:pt x="540" y="100"/>
                  </a:moveTo>
                  <a:lnTo>
                    <a:pt x="540" y="116"/>
                  </a:lnTo>
                  <a:lnTo>
                    <a:pt x="540" y="133"/>
                  </a:lnTo>
                  <a:lnTo>
                    <a:pt x="540" y="148"/>
                  </a:lnTo>
                  <a:lnTo>
                    <a:pt x="540" y="163"/>
                  </a:lnTo>
                  <a:lnTo>
                    <a:pt x="540" y="179"/>
                  </a:lnTo>
                  <a:lnTo>
                    <a:pt x="540" y="192"/>
                  </a:lnTo>
                  <a:lnTo>
                    <a:pt x="540" y="208"/>
                  </a:lnTo>
                  <a:lnTo>
                    <a:pt x="540" y="223"/>
                  </a:lnTo>
                  <a:lnTo>
                    <a:pt x="540" y="237"/>
                  </a:lnTo>
                  <a:lnTo>
                    <a:pt x="540" y="250"/>
                  </a:lnTo>
                  <a:lnTo>
                    <a:pt x="540" y="266"/>
                  </a:lnTo>
                  <a:lnTo>
                    <a:pt x="540" y="279"/>
                  </a:lnTo>
                  <a:lnTo>
                    <a:pt x="540" y="293"/>
                  </a:lnTo>
                  <a:lnTo>
                    <a:pt x="540" y="306"/>
                  </a:lnTo>
                  <a:lnTo>
                    <a:pt x="540" y="320"/>
                  </a:lnTo>
                  <a:lnTo>
                    <a:pt x="540" y="332"/>
                  </a:lnTo>
                  <a:lnTo>
                    <a:pt x="540" y="346"/>
                  </a:lnTo>
                  <a:lnTo>
                    <a:pt x="540" y="359"/>
                  </a:lnTo>
                  <a:lnTo>
                    <a:pt x="540" y="371"/>
                  </a:lnTo>
                  <a:lnTo>
                    <a:pt x="540" y="385"/>
                  </a:lnTo>
                  <a:lnTo>
                    <a:pt x="540" y="397"/>
                  </a:lnTo>
                  <a:lnTo>
                    <a:pt x="540" y="409"/>
                  </a:lnTo>
                  <a:lnTo>
                    <a:pt x="540" y="422"/>
                  </a:lnTo>
                  <a:lnTo>
                    <a:pt x="540" y="434"/>
                  </a:lnTo>
                  <a:lnTo>
                    <a:pt x="540" y="446"/>
                  </a:lnTo>
                  <a:lnTo>
                    <a:pt x="540" y="458"/>
                  </a:lnTo>
                  <a:lnTo>
                    <a:pt x="540" y="470"/>
                  </a:lnTo>
                  <a:lnTo>
                    <a:pt x="540" y="482"/>
                  </a:lnTo>
                  <a:lnTo>
                    <a:pt x="540" y="494"/>
                  </a:lnTo>
                  <a:lnTo>
                    <a:pt x="540" y="504"/>
                  </a:lnTo>
                  <a:lnTo>
                    <a:pt x="540" y="516"/>
                  </a:lnTo>
                  <a:lnTo>
                    <a:pt x="540" y="528"/>
                  </a:lnTo>
                  <a:lnTo>
                    <a:pt x="544" y="530"/>
                  </a:lnTo>
                  <a:lnTo>
                    <a:pt x="549" y="531"/>
                  </a:lnTo>
                  <a:lnTo>
                    <a:pt x="551" y="528"/>
                  </a:lnTo>
                  <a:lnTo>
                    <a:pt x="556" y="530"/>
                  </a:lnTo>
                  <a:lnTo>
                    <a:pt x="559" y="531"/>
                  </a:lnTo>
                  <a:lnTo>
                    <a:pt x="563" y="530"/>
                  </a:lnTo>
                  <a:lnTo>
                    <a:pt x="566" y="526"/>
                  </a:lnTo>
                  <a:lnTo>
                    <a:pt x="570" y="526"/>
                  </a:lnTo>
                  <a:lnTo>
                    <a:pt x="575" y="526"/>
                  </a:lnTo>
                  <a:lnTo>
                    <a:pt x="576" y="526"/>
                  </a:lnTo>
                  <a:lnTo>
                    <a:pt x="576" y="528"/>
                  </a:lnTo>
                  <a:lnTo>
                    <a:pt x="576" y="533"/>
                  </a:lnTo>
                  <a:lnTo>
                    <a:pt x="575" y="537"/>
                  </a:lnTo>
                  <a:lnTo>
                    <a:pt x="578" y="540"/>
                  </a:lnTo>
                  <a:lnTo>
                    <a:pt x="582" y="542"/>
                  </a:lnTo>
                  <a:lnTo>
                    <a:pt x="583" y="543"/>
                  </a:lnTo>
                  <a:lnTo>
                    <a:pt x="585" y="547"/>
                  </a:lnTo>
                  <a:lnTo>
                    <a:pt x="588" y="552"/>
                  </a:lnTo>
                  <a:lnTo>
                    <a:pt x="592" y="554"/>
                  </a:lnTo>
                  <a:lnTo>
                    <a:pt x="594" y="557"/>
                  </a:lnTo>
                  <a:lnTo>
                    <a:pt x="597" y="560"/>
                  </a:lnTo>
                  <a:lnTo>
                    <a:pt x="600" y="562"/>
                  </a:lnTo>
                  <a:lnTo>
                    <a:pt x="604" y="566"/>
                  </a:lnTo>
                  <a:lnTo>
                    <a:pt x="606" y="569"/>
                  </a:lnTo>
                  <a:lnTo>
                    <a:pt x="607" y="572"/>
                  </a:lnTo>
                  <a:lnTo>
                    <a:pt x="607" y="577"/>
                  </a:lnTo>
                  <a:lnTo>
                    <a:pt x="607" y="579"/>
                  </a:lnTo>
                  <a:lnTo>
                    <a:pt x="609" y="581"/>
                  </a:lnTo>
                  <a:lnTo>
                    <a:pt x="612" y="577"/>
                  </a:lnTo>
                  <a:lnTo>
                    <a:pt x="614" y="576"/>
                  </a:lnTo>
                  <a:lnTo>
                    <a:pt x="617" y="572"/>
                  </a:lnTo>
                  <a:lnTo>
                    <a:pt x="621" y="571"/>
                  </a:lnTo>
                  <a:lnTo>
                    <a:pt x="624" y="571"/>
                  </a:lnTo>
                  <a:lnTo>
                    <a:pt x="628" y="566"/>
                  </a:lnTo>
                  <a:lnTo>
                    <a:pt x="628" y="560"/>
                  </a:lnTo>
                  <a:lnTo>
                    <a:pt x="629" y="560"/>
                  </a:lnTo>
                  <a:lnTo>
                    <a:pt x="631" y="559"/>
                  </a:lnTo>
                  <a:lnTo>
                    <a:pt x="631" y="557"/>
                  </a:lnTo>
                  <a:lnTo>
                    <a:pt x="629" y="554"/>
                  </a:lnTo>
                  <a:lnTo>
                    <a:pt x="635" y="554"/>
                  </a:lnTo>
                  <a:lnTo>
                    <a:pt x="638" y="552"/>
                  </a:lnTo>
                  <a:lnTo>
                    <a:pt x="641" y="550"/>
                  </a:lnTo>
                  <a:lnTo>
                    <a:pt x="647" y="547"/>
                  </a:lnTo>
                  <a:lnTo>
                    <a:pt x="648" y="548"/>
                  </a:lnTo>
                  <a:lnTo>
                    <a:pt x="650" y="550"/>
                  </a:lnTo>
                  <a:lnTo>
                    <a:pt x="653" y="555"/>
                  </a:lnTo>
                  <a:lnTo>
                    <a:pt x="655" y="557"/>
                  </a:lnTo>
                  <a:lnTo>
                    <a:pt x="653" y="559"/>
                  </a:lnTo>
                  <a:lnTo>
                    <a:pt x="653" y="560"/>
                  </a:lnTo>
                  <a:lnTo>
                    <a:pt x="657" y="566"/>
                  </a:lnTo>
                  <a:lnTo>
                    <a:pt x="657" y="567"/>
                  </a:lnTo>
                  <a:lnTo>
                    <a:pt x="659" y="567"/>
                  </a:lnTo>
                  <a:lnTo>
                    <a:pt x="662" y="569"/>
                  </a:lnTo>
                  <a:lnTo>
                    <a:pt x="662" y="571"/>
                  </a:lnTo>
                  <a:lnTo>
                    <a:pt x="665" y="574"/>
                  </a:lnTo>
                  <a:lnTo>
                    <a:pt x="667" y="574"/>
                  </a:lnTo>
                  <a:lnTo>
                    <a:pt x="667" y="576"/>
                  </a:lnTo>
                  <a:lnTo>
                    <a:pt x="667" y="577"/>
                  </a:lnTo>
                  <a:lnTo>
                    <a:pt x="669" y="579"/>
                  </a:lnTo>
                  <a:lnTo>
                    <a:pt x="669" y="581"/>
                  </a:lnTo>
                  <a:lnTo>
                    <a:pt x="671" y="583"/>
                  </a:lnTo>
                  <a:lnTo>
                    <a:pt x="674" y="584"/>
                  </a:lnTo>
                  <a:lnTo>
                    <a:pt x="676" y="586"/>
                  </a:lnTo>
                  <a:lnTo>
                    <a:pt x="677" y="588"/>
                  </a:lnTo>
                  <a:lnTo>
                    <a:pt x="681" y="591"/>
                  </a:lnTo>
                  <a:lnTo>
                    <a:pt x="683" y="595"/>
                  </a:lnTo>
                  <a:lnTo>
                    <a:pt x="686" y="598"/>
                  </a:lnTo>
                  <a:lnTo>
                    <a:pt x="686" y="601"/>
                  </a:lnTo>
                  <a:lnTo>
                    <a:pt x="688" y="605"/>
                  </a:lnTo>
                  <a:lnTo>
                    <a:pt x="691" y="610"/>
                  </a:lnTo>
                  <a:lnTo>
                    <a:pt x="694" y="615"/>
                  </a:lnTo>
                  <a:lnTo>
                    <a:pt x="694" y="618"/>
                  </a:lnTo>
                  <a:lnTo>
                    <a:pt x="698" y="622"/>
                  </a:lnTo>
                  <a:lnTo>
                    <a:pt x="700" y="627"/>
                  </a:lnTo>
                  <a:lnTo>
                    <a:pt x="703" y="632"/>
                  </a:lnTo>
                  <a:lnTo>
                    <a:pt x="705" y="634"/>
                  </a:lnTo>
                  <a:lnTo>
                    <a:pt x="706" y="639"/>
                  </a:lnTo>
                  <a:lnTo>
                    <a:pt x="708" y="642"/>
                  </a:lnTo>
                  <a:lnTo>
                    <a:pt x="708" y="644"/>
                  </a:lnTo>
                  <a:lnTo>
                    <a:pt x="706" y="646"/>
                  </a:lnTo>
                  <a:lnTo>
                    <a:pt x="710" y="647"/>
                  </a:lnTo>
                  <a:lnTo>
                    <a:pt x="712" y="647"/>
                  </a:lnTo>
                  <a:lnTo>
                    <a:pt x="712" y="651"/>
                  </a:lnTo>
                  <a:lnTo>
                    <a:pt x="712" y="654"/>
                  </a:lnTo>
                  <a:lnTo>
                    <a:pt x="713" y="656"/>
                  </a:lnTo>
                  <a:lnTo>
                    <a:pt x="715" y="656"/>
                  </a:lnTo>
                  <a:lnTo>
                    <a:pt x="715" y="658"/>
                  </a:lnTo>
                  <a:lnTo>
                    <a:pt x="717" y="659"/>
                  </a:lnTo>
                  <a:lnTo>
                    <a:pt x="717" y="663"/>
                  </a:lnTo>
                  <a:lnTo>
                    <a:pt x="720" y="663"/>
                  </a:lnTo>
                  <a:lnTo>
                    <a:pt x="722" y="663"/>
                  </a:lnTo>
                  <a:lnTo>
                    <a:pt x="724" y="664"/>
                  </a:lnTo>
                  <a:lnTo>
                    <a:pt x="725" y="666"/>
                  </a:lnTo>
                  <a:lnTo>
                    <a:pt x="729" y="668"/>
                  </a:lnTo>
                  <a:lnTo>
                    <a:pt x="730" y="670"/>
                  </a:lnTo>
                  <a:lnTo>
                    <a:pt x="734" y="671"/>
                  </a:lnTo>
                  <a:lnTo>
                    <a:pt x="737" y="671"/>
                  </a:lnTo>
                  <a:lnTo>
                    <a:pt x="739" y="675"/>
                  </a:lnTo>
                  <a:lnTo>
                    <a:pt x="742" y="676"/>
                  </a:lnTo>
                  <a:lnTo>
                    <a:pt x="744" y="680"/>
                  </a:lnTo>
                  <a:lnTo>
                    <a:pt x="748" y="681"/>
                  </a:lnTo>
                  <a:lnTo>
                    <a:pt x="749" y="680"/>
                  </a:lnTo>
                  <a:lnTo>
                    <a:pt x="751" y="681"/>
                  </a:lnTo>
                  <a:lnTo>
                    <a:pt x="751" y="683"/>
                  </a:lnTo>
                  <a:lnTo>
                    <a:pt x="751" y="685"/>
                  </a:lnTo>
                  <a:lnTo>
                    <a:pt x="751" y="687"/>
                  </a:lnTo>
                  <a:lnTo>
                    <a:pt x="749" y="688"/>
                  </a:lnTo>
                  <a:lnTo>
                    <a:pt x="749" y="692"/>
                  </a:lnTo>
                  <a:lnTo>
                    <a:pt x="749" y="693"/>
                  </a:lnTo>
                  <a:lnTo>
                    <a:pt x="749" y="695"/>
                  </a:lnTo>
                  <a:lnTo>
                    <a:pt x="749" y="697"/>
                  </a:lnTo>
                  <a:lnTo>
                    <a:pt x="749" y="700"/>
                  </a:lnTo>
                  <a:lnTo>
                    <a:pt x="751" y="704"/>
                  </a:lnTo>
                  <a:lnTo>
                    <a:pt x="751" y="705"/>
                  </a:lnTo>
                  <a:lnTo>
                    <a:pt x="751" y="707"/>
                  </a:lnTo>
                  <a:lnTo>
                    <a:pt x="748" y="712"/>
                  </a:lnTo>
                  <a:lnTo>
                    <a:pt x="748" y="716"/>
                  </a:lnTo>
                  <a:lnTo>
                    <a:pt x="748" y="716"/>
                  </a:lnTo>
                  <a:lnTo>
                    <a:pt x="746" y="719"/>
                  </a:lnTo>
                  <a:lnTo>
                    <a:pt x="742" y="722"/>
                  </a:lnTo>
                  <a:lnTo>
                    <a:pt x="741" y="724"/>
                  </a:lnTo>
                  <a:lnTo>
                    <a:pt x="739" y="724"/>
                  </a:lnTo>
                  <a:lnTo>
                    <a:pt x="736" y="724"/>
                  </a:lnTo>
                  <a:lnTo>
                    <a:pt x="734" y="719"/>
                  </a:lnTo>
                  <a:lnTo>
                    <a:pt x="732" y="716"/>
                  </a:lnTo>
                  <a:lnTo>
                    <a:pt x="730" y="712"/>
                  </a:lnTo>
                  <a:lnTo>
                    <a:pt x="730" y="710"/>
                  </a:lnTo>
                  <a:lnTo>
                    <a:pt x="732" y="709"/>
                  </a:lnTo>
                  <a:lnTo>
                    <a:pt x="737" y="707"/>
                  </a:lnTo>
                  <a:lnTo>
                    <a:pt x="737" y="707"/>
                  </a:lnTo>
                  <a:lnTo>
                    <a:pt x="736" y="705"/>
                  </a:lnTo>
                  <a:lnTo>
                    <a:pt x="736" y="705"/>
                  </a:lnTo>
                  <a:lnTo>
                    <a:pt x="734" y="702"/>
                  </a:lnTo>
                  <a:lnTo>
                    <a:pt x="734" y="698"/>
                  </a:lnTo>
                  <a:lnTo>
                    <a:pt x="734" y="697"/>
                  </a:lnTo>
                  <a:lnTo>
                    <a:pt x="734" y="692"/>
                  </a:lnTo>
                  <a:lnTo>
                    <a:pt x="732" y="690"/>
                  </a:lnTo>
                  <a:lnTo>
                    <a:pt x="730" y="685"/>
                  </a:lnTo>
                  <a:lnTo>
                    <a:pt x="729" y="683"/>
                  </a:lnTo>
                  <a:lnTo>
                    <a:pt x="730" y="681"/>
                  </a:lnTo>
                  <a:lnTo>
                    <a:pt x="732" y="680"/>
                  </a:lnTo>
                  <a:lnTo>
                    <a:pt x="727" y="683"/>
                  </a:lnTo>
                  <a:lnTo>
                    <a:pt x="720" y="687"/>
                  </a:lnTo>
                  <a:lnTo>
                    <a:pt x="717" y="688"/>
                  </a:lnTo>
                  <a:lnTo>
                    <a:pt x="717" y="688"/>
                  </a:lnTo>
                  <a:lnTo>
                    <a:pt x="717" y="688"/>
                  </a:lnTo>
                  <a:lnTo>
                    <a:pt x="717" y="692"/>
                  </a:lnTo>
                  <a:lnTo>
                    <a:pt x="717" y="692"/>
                  </a:lnTo>
                  <a:lnTo>
                    <a:pt x="717" y="692"/>
                  </a:lnTo>
                  <a:lnTo>
                    <a:pt x="715" y="695"/>
                  </a:lnTo>
                  <a:lnTo>
                    <a:pt x="713" y="698"/>
                  </a:lnTo>
                  <a:lnTo>
                    <a:pt x="713" y="698"/>
                  </a:lnTo>
                  <a:lnTo>
                    <a:pt x="710" y="698"/>
                  </a:lnTo>
                  <a:lnTo>
                    <a:pt x="710" y="697"/>
                  </a:lnTo>
                  <a:lnTo>
                    <a:pt x="708" y="693"/>
                  </a:lnTo>
                  <a:lnTo>
                    <a:pt x="708" y="692"/>
                  </a:lnTo>
                  <a:lnTo>
                    <a:pt x="710" y="692"/>
                  </a:lnTo>
                  <a:lnTo>
                    <a:pt x="712" y="688"/>
                  </a:lnTo>
                  <a:lnTo>
                    <a:pt x="713" y="687"/>
                  </a:lnTo>
                  <a:lnTo>
                    <a:pt x="717" y="678"/>
                  </a:lnTo>
                  <a:lnTo>
                    <a:pt x="718" y="678"/>
                  </a:lnTo>
                  <a:lnTo>
                    <a:pt x="722" y="676"/>
                  </a:lnTo>
                  <a:lnTo>
                    <a:pt x="717" y="676"/>
                  </a:lnTo>
                  <a:lnTo>
                    <a:pt x="715" y="675"/>
                  </a:lnTo>
                  <a:lnTo>
                    <a:pt x="715" y="675"/>
                  </a:lnTo>
                  <a:lnTo>
                    <a:pt x="713" y="673"/>
                  </a:lnTo>
                  <a:lnTo>
                    <a:pt x="713" y="671"/>
                  </a:lnTo>
                  <a:lnTo>
                    <a:pt x="710" y="670"/>
                  </a:lnTo>
                  <a:lnTo>
                    <a:pt x="710" y="670"/>
                  </a:lnTo>
                  <a:lnTo>
                    <a:pt x="708" y="666"/>
                  </a:lnTo>
                  <a:lnTo>
                    <a:pt x="706" y="666"/>
                  </a:lnTo>
                  <a:lnTo>
                    <a:pt x="706" y="664"/>
                  </a:lnTo>
                  <a:lnTo>
                    <a:pt x="706" y="663"/>
                  </a:lnTo>
                  <a:lnTo>
                    <a:pt x="706" y="663"/>
                  </a:lnTo>
                  <a:lnTo>
                    <a:pt x="705" y="661"/>
                  </a:lnTo>
                  <a:lnTo>
                    <a:pt x="703" y="661"/>
                  </a:lnTo>
                  <a:lnTo>
                    <a:pt x="703" y="658"/>
                  </a:lnTo>
                  <a:lnTo>
                    <a:pt x="701" y="656"/>
                  </a:lnTo>
                  <a:lnTo>
                    <a:pt x="700" y="656"/>
                  </a:lnTo>
                  <a:lnTo>
                    <a:pt x="698" y="652"/>
                  </a:lnTo>
                  <a:lnTo>
                    <a:pt x="696" y="651"/>
                  </a:lnTo>
                  <a:lnTo>
                    <a:pt x="696" y="651"/>
                  </a:lnTo>
                  <a:lnTo>
                    <a:pt x="698" y="647"/>
                  </a:lnTo>
                  <a:lnTo>
                    <a:pt x="696" y="647"/>
                  </a:lnTo>
                  <a:lnTo>
                    <a:pt x="694" y="647"/>
                  </a:lnTo>
                  <a:lnTo>
                    <a:pt x="684" y="642"/>
                  </a:lnTo>
                  <a:lnTo>
                    <a:pt x="686" y="637"/>
                  </a:lnTo>
                  <a:lnTo>
                    <a:pt x="683" y="629"/>
                  </a:lnTo>
                  <a:lnTo>
                    <a:pt x="681" y="627"/>
                  </a:lnTo>
                  <a:lnTo>
                    <a:pt x="681" y="625"/>
                  </a:lnTo>
                  <a:lnTo>
                    <a:pt x="683" y="623"/>
                  </a:lnTo>
                  <a:lnTo>
                    <a:pt x="683" y="623"/>
                  </a:lnTo>
                  <a:lnTo>
                    <a:pt x="688" y="627"/>
                  </a:lnTo>
                  <a:lnTo>
                    <a:pt x="691" y="629"/>
                  </a:lnTo>
                  <a:lnTo>
                    <a:pt x="691" y="629"/>
                  </a:lnTo>
                  <a:lnTo>
                    <a:pt x="686" y="623"/>
                  </a:lnTo>
                  <a:lnTo>
                    <a:pt x="684" y="622"/>
                  </a:lnTo>
                  <a:lnTo>
                    <a:pt x="684" y="620"/>
                  </a:lnTo>
                  <a:lnTo>
                    <a:pt x="683" y="618"/>
                  </a:lnTo>
                  <a:lnTo>
                    <a:pt x="684" y="618"/>
                  </a:lnTo>
                  <a:lnTo>
                    <a:pt x="689" y="618"/>
                  </a:lnTo>
                  <a:lnTo>
                    <a:pt x="689" y="618"/>
                  </a:lnTo>
                  <a:lnTo>
                    <a:pt x="684" y="617"/>
                  </a:lnTo>
                  <a:lnTo>
                    <a:pt x="683" y="617"/>
                  </a:lnTo>
                  <a:lnTo>
                    <a:pt x="681" y="618"/>
                  </a:lnTo>
                  <a:lnTo>
                    <a:pt x="681" y="618"/>
                  </a:lnTo>
                  <a:lnTo>
                    <a:pt x="679" y="618"/>
                  </a:lnTo>
                  <a:lnTo>
                    <a:pt x="679" y="618"/>
                  </a:lnTo>
                  <a:lnTo>
                    <a:pt x="677" y="615"/>
                  </a:lnTo>
                  <a:lnTo>
                    <a:pt x="676" y="613"/>
                  </a:lnTo>
                  <a:lnTo>
                    <a:pt x="674" y="612"/>
                  </a:lnTo>
                  <a:lnTo>
                    <a:pt x="674" y="608"/>
                  </a:lnTo>
                  <a:lnTo>
                    <a:pt x="674" y="606"/>
                  </a:lnTo>
                  <a:lnTo>
                    <a:pt x="674" y="603"/>
                  </a:lnTo>
                  <a:lnTo>
                    <a:pt x="676" y="596"/>
                  </a:lnTo>
                  <a:lnTo>
                    <a:pt x="677" y="595"/>
                  </a:lnTo>
                  <a:lnTo>
                    <a:pt x="677" y="595"/>
                  </a:lnTo>
                  <a:lnTo>
                    <a:pt x="676" y="595"/>
                  </a:lnTo>
                  <a:lnTo>
                    <a:pt x="676" y="595"/>
                  </a:lnTo>
                  <a:lnTo>
                    <a:pt x="674" y="598"/>
                  </a:lnTo>
                  <a:lnTo>
                    <a:pt x="672" y="603"/>
                  </a:lnTo>
                  <a:lnTo>
                    <a:pt x="671" y="605"/>
                  </a:lnTo>
                  <a:lnTo>
                    <a:pt x="669" y="605"/>
                  </a:lnTo>
                  <a:lnTo>
                    <a:pt x="669" y="603"/>
                  </a:lnTo>
                  <a:lnTo>
                    <a:pt x="665" y="600"/>
                  </a:lnTo>
                  <a:lnTo>
                    <a:pt x="662" y="600"/>
                  </a:lnTo>
                  <a:lnTo>
                    <a:pt x="660" y="596"/>
                  </a:lnTo>
                  <a:lnTo>
                    <a:pt x="657" y="589"/>
                  </a:lnTo>
                  <a:lnTo>
                    <a:pt x="655" y="586"/>
                  </a:lnTo>
                  <a:lnTo>
                    <a:pt x="655" y="586"/>
                  </a:lnTo>
                  <a:lnTo>
                    <a:pt x="653" y="584"/>
                  </a:lnTo>
                  <a:lnTo>
                    <a:pt x="653" y="583"/>
                  </a:lnTo>
                  <a:lnTo>
                    <a:pt x="652" y="574"/>
                  </a:lnTo>
                  <a:lnTo>
                    <a:pt x="648" y="567"/>
                  </a:lnTo>
                  <a:lnTo>
                    <a:pt x="648" y="564"/>
                  </a:lnTo>
                  <a:lnTo>
                    <a:pt x="648" y="562"/>
                  </a:lnTo>
                  <a:lnTo>
                    <a:pt x="648" y="560"/>
                  </a:lnTo>
                  <a:lnTo>
                    <a:pt x="648" y="564"/>
                  </a:lnTo>
                  <a:lnTo>
                    <a:pt x="647" y="566"/>
                  </a:lnTo>
                  <a:lnTo>
                    <a:pt x="647" y="566"/>
                  </a:lnTo>
                  <a:lnTo>
                    <a:pt x="647" y="567"/>
                  </a:lnTo>
                  <a:lnTo>
                    <a:pt x="648" y="569"/>
                  </a:lnTo>
                  <a:lnTo>
                    <a:pt x="647" y="569"/>
                  </a:lnTo>
                  <a:lnTo>
                    <a:pt x="645" y="569"/>
                  </a:lnTo>
                  <a:lnTo>
                    <a:pt x="648" y="574"/>
                  </a:lnTo>
                  <a:lnTo>
                    <a:pt x="648" y="581"/>
                  </a:lnTo>
                  <a:lnTo>
                    <a:pt x="650" y="584"/>
                  </a:lnTo>
                  <a:lnTo>
                    <a:pt x="652" y="589"/>
                  </a:lnTo>
                  <a:lnTo>
                    <a:pt x="652" y="591"/>
                  </a:lnTo>
                  <a:lnTo>
                    <a:pt x="652" y="595"/>
                  </a:lnTo>
                  <a:lnTo>
                    <a:pt x="653" y="601"/>
                  </a:lnTo>
                  <a:lnTo>
                    <a:pt x="653" y="603"/>
                  </a:lnTo>
                  <a:lnTo>
                    <a:pt x="653" y="603"/>
                  </a:lnTo>
                  <a:lnTo>
                    <a:pt x="653" y="605"/>
                  </a:lnTo>
                  <a:lnTo>
                    <a:pt x="652" y="605"/>
                  </a:lnTo>
                  <a:lnTo>
                    <a:pt x="650" y="605"/>
                  </a:lnTo>
                  <a:lnTo>
                    <a:pt x="648" y="603"/>
                  </a:lnTo>
                  <a:lnTo>
                    <a:pt x="647" y="600"/>
                  </a:lnTo>
                  <a:lnTo>
                    <a:pt x="645" y="598"/>
                  </a:lnTo>
                  <a:lnTo>
                    <a:pt x="638" y="600"/>
                  </a:lnTo>
                  <a:lnTo>
                    <a:pt x="638" y="600"/>
                  </a:lnTo>
                  <a:lnTo>
                    <a:pt x="638" y="596"/>
                  </a:lnTo>
                  <a:lnTo>
                    <a:pt x="638" y="593"/>
                  </a:lnTo>
                  <a:lnTo>
                    <a:pt x="638" y="591"/>
                  </a:lnTo>
                  <a:lnTo>
                    <a:pt x="635" y="584"/>
                  </a:lnTo>
                  <a:lnTo>
                    <a:pt x="635" y="583"/>
                  </a:lnTo>
                  <a:lnTo>
                    <a:pt x="640" y="581"/>
                  </a:lnTo>
                  <a:lnTo>
                    <a:pt x="638" y="581"/>
                  </a:lnTo>
                  <a:lnTo>
                    <a:pt x="636" y="581"/>
                  </a:lnTo>
                  <a:lnTo>
                    <a:pt x="635" y="581"/>
                  </a:lnTo>
                  <a:lnTo>
                    <a:pt x="635" y="577"/>
                  </a:lnTo>
                  <a:lnTo>
                    <a:pt x="633" y="576"/>
                  </a:lnTo>
                  <a:lnTo>
                    <a:pt x="633" y="576"/>
                  </a:lnTo>
                  <a:lnTo>
                    <a:pt x="633" y="579"/>
                  </a:lnTo>
                  <a:lnTo>
                    <a:pt x="633" y="581"/>
                  </a:lnTo>
                  <a:lnTo>
                    <a:pt x="633" y="583"/>
                  </a:lnTo>
                  <a:lnTo>
                    <a:pt x="633" y="584"/>
                  </a:lnTo>
                  <a:lnTo>
                    <a:pt x="633" y="584"/>
                  </a:lnTo>
                  <a:lnTo>
                    <a:pt x="633" y="586"/>
                  </a:lnTo>
                  <a:lnTo>
                    <a:pt x="631" y="586"/>
                  </a:lnTo>
                  <a:lnTo>
                    <a:pt x="629" y="584"/>
                  </a:lnTo>
                  <a:lnTo>
                    <a:pt x="629" y="583"/>
                  </a:lnTo>
                  <a:lnTo>
                    <a:pt x="628" y="583"/>
                  </a:lnTo>
                  <a:lnTo>
                    <a:pt x="626" y="583"/>
                  </a:lnTo>
                  <a:lnTo>
                    <a:pt x="626" y="581"/>
                  </a:lnTo>
                  <a:lnTo>
                    <a:pt x="624" y="579"/>
                  </a:lnTo>
                  <a:lnTo>
                    <a:pt x="621" y="577"/>
                  </a:lnTo>
                  <a:lnTo>
                    <a:pt x="617" y="576"/>
                  </a:lnTo>
                  <a:lnTo>
                    <a:pt x="617" y="576"/>
                  </a:lnTo>
                  <a:lnTo>
                    <a:pt x="617" y="577"/>
                  </a:lnTo>
                  <a:lnTo>
                    <a:pt x="617" y="579"/>
                  </a:lnTo>
                  <a:lnTo>
                    <a:pt x="617" y="579"/>
                  </a:lnTo>
                  <a:lnTo>
                    <a:pt x="616" y="581"/>
                  </a:lnTo>
                  <a:lnTo>
                    <a:pt x="616" y="581"/>
                  </a:lnTo>
                  <a:lnTo>
                    <a:pt x="617" y="581"/>
                  </a:lnTo>
                  <a:lnTo>
                    <a:pt x="619" y="581"/>
                  </a:lnTo>
                  <a:lnTo>
                    <a:pt x="623" y="583"/>
                  </a:lnTo>
                  <a:lnTo>
                    <a:pt x="624" y="584"/>
                  </a:lnTo>
                  <a:lnTo>
                    <a:pt x="624" y="584"/>
                  </a:lnTo>
                  <a:lnTo>
                    <a:pt x="626" y="586"/>
                  </a:lnTo>
                  <a:lnTo>
                    <a:pt x="626" y="586"/>
                  </a:lnTo>
                  <a:lnTo>
                    <a:pt x="628" y="588"/>
                  </a:lnTo>
                  <a:lnTo>
                    <a:pt x="628" y="589"/>
                  </a:lnTo>
                  <a:lnTo>
                    <a:pt x="626" y="591"/>
                  </a:lnTo>
                  <a:lnTo>
                    <a:pt x="629" y="591"/>
                  </a:lnTo>
                  <a:lnTo>
                    <a:pt x="631" y="591"/>
                  </a:lnTo>
                  <a:lnTo>
                    <a:pt x="635" y="595"/>
                  </a:lnTo>
                  <a:lnTo>
                    <a:pt x="635" y="596"/>
                  </a:lnTo>
                  <a:lnTo>
                    <a:pt x="635" y="600"/>
                  </a:lnTo>
                  <a:lnTo>
                    <a:pt x="635" y="600"/>
                  </a:lnTo>
                  <a:lnTo>
                    <a:pt x="633" y="601"/>
                  </a:lnTo>
                  <a:lnTo>
                    <a:pt x="628" y="601"/>
                  </a:lnTo>
                  <a:lnTo>
                    <a:pt x="624" y="605"/>
                  </a:lnTo>
                  <a:lnTo>
                    <a:pt x="624" y="605"/>
                  </a:lnTo>
                  <a:lnTo>
                    <a:pt x="623" y="603"/>
                  </a:lnTo>
                  <a:lnTo>
                    <a:pt x="619" y="601"/>
                  </a:lnTo>
                  <a:lnTo>
                    <a:pt x="616" y="600"/>
                  </a:lnTo>
                  <a:lnTo>
                    <a:pt x="606" y="593"/>
                  </a:lnTo>
                  <a:lnTo>
                    <a:pt x="606" y="591"/>
                  </a:lnTo>
                  <a:lnTo>
                    <a:pt x="606" y="591"/>
                  </a:lnTo>
                  <a:lnTo>
                    <a:pt x="606" y="589"/>
                  </a:lnTo>
                  <a:lnTo>
                    <a:pt x="604" y="589"/>
                  </a:lnTo>
                  <a:lnTo>
                    <a:pt x="602" y="588"/>
                  </a:lnTo>
                  <a:lnTo>
                    <a:pt x="600" y="584"/>
                  </a:lnTo>
                  <a:lnTo>
                    <a:pt x="599" y="583"/>
                  </a:lnTo>
                  <a:lnTo>
                    <a:pt x="599" y="581"/>
                  </a:lnTo>
                  <a:lnTo>
                    <a:pt x="597" y="579"/>
                  </a:lnTo>
                  <a:lnTo>
                    <a:pt x="594" y="576"/>
                  </a:lnTo>
                  <a:lnTo>
                    <a:pt x="590" y="574"/>
                  </a:lnTo>
                  <a:lnTo>
                    <a:pt x="588" y="572"/>
                  </a:lnTo>
                  <a:lnTo>
                    <a:pt x="587" y="572"/>
                  </a:lnTo>
                  <a:lnTo>
                    <a:pt x="587" y="572"/>
                  </a:lnTo>
                  <a:lnTo>
                    <a:pt x="588" y="571"/>
                  </a:lnTo>
                  <a:lnTo>
                    <a:pt x="588" y="571"/>
                  </a:lnTo>
                  <a:lnTo>
                    <a:pt x="583" y="571"/>
                  </a:lnTo>
                  <a:lnTo>
                    <a:pt x="580" y="567"/>
                  </a:lnTo>
                  <a:lnTo>
                    <a:pt x="571" y="562"/>
                  </a:lnTo>
                  <a:lnTo>
                    <a:pt x="568" y="559"/>
                  </a:lnTo>
                  <a:lnTo>
                    <a:pt x="564" y="559"/>
                  </a:lnTo>
                  <a:lnTo>
                    <a:pt x="563" y="557"/>
                  </a:lnTo>
                  <a:lnTo>
                    <a:pt x="563" y="557"/>
                  </a:lnTo>
                  <a:lnTo>
                    <a:pt x="564" y="555"/>
                  </a:lnTo>
                  <a:lnTo>
                    <a:pt x="566" y="555"/>
                  </a:lnTo>
                  <a:lnTo>
                    <a:pt x="566" y="554"/>
                  </a:lnTo>
                  <a:lnTo>
                    <a:pt x="568" y="550"/>
                  </a:lnTo>
                  <a:lnTo>
                    <a:pt x="568" y="550"/>
                  </a:lnTo>
                  <a:lnTo>
                    <a:pt x="568" y="547"/>
                  </a:lnTo>
                  <a:lnTo>
                    <a:pt x="568" y="545"/>
                  </a:lnTo>
                  <a:lnTo>
                    <a:pt x="568" y="543"/>
                  </a:lnTo>
                  <a:lnTo>
                    <a:pt x="568" y="542"/>
                  </a:lnTo>
                  <a:lnTo>
                    <a:pt x="568" y="542"/>
                  </a:lnTo>
                  <a:lnTo>
                    <a:pt x="568" y="542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71" y="543"/>
                  </a:lnTo>
                  <a:lnTo>
                    <a:pt x="573" y="545"/>
                  </a:lnTo>
                  <a:lnTo>
                    <a:pt x="573" y="548"/>
                  </a:lnTo>
                  <a:lnTo>
                    <a:pt x="573" y="554"/>
                  </a:lnTo>
                  <a:lnTo>
                    <a:pt x="573" y="554"/>
                  </a:lnTo>
                  <a:lnTo>
                    <a:pt x="573" y="552"/>
                  </a:lnTo>
                  <a:lnTo>
                    <a:pt x="573" y="548"/>
                  </a:lnTo>
                  <a:lnTo>
                    <a:pt x="573" y="547"/>
                  </a:lnTo>
                  <a:lnTo>
                    <a:pt x="575" y="547"/>
                  </a:lnTo>
                  <a:lnTo>
                    <a:pt x="575" y="545"/>
                  </a:lnTo>
                  <a:lnTo>
                    <a:pt x="578" y="545"/>
                  </a:lnTo>
                  <a:lnTo>
                    <a:pt x="578" y="545"/>
                  </a:lnTo>
                  <a:lnTo>
                    <a:pt x="573" y="543"/>
                  </a:lnTo>
                  <a:lnTo>
                    <a:pt x="571" y="538"/>
                  </a:lnTo>
                  <a:lnTo>
                    <a:pt x="570" y="538"/>
                  </a:lnTo>
                  <a:lnTo>
                    <a:pt x="568" y="538"/>
                  </a:lnTo>
                  <a:lnTo>
                    <a:pt x="566" y="540"/>
                  </a:lnTo>
                  <a:lnTo>
                    <a:pt x="563" y="545"/>
                  </a:lnTo>
                  <a:lnTo>
                    <a:pt x="561" y="547"/>
                  </a:lnTo>
                  <a:lnTo>
                    <a:pt x="556" y="550"/>
                  </a:lnTo>
                  <a:lnTo>
                    <a:pt x="551" y="550"/>
                  </a:lnTo>
                  <a:lnTo>
                    <a:pt x="547" y="550"/>
                  </a:lnTo>
                  <a:lnTo>
                    <a:pt x="542" y="548"/>
                  </a:lnTo>
                  <a:lnTo>
                    <a:pt x="534" y="543"/>
                  </a:lnTo>
                  <a:lnTo>
                    <a:pt x="532" y="543"/>
                  </a:lnTo>
                  <a:lnTo>
                    <a:pt x="534" y="540"/>
                  </a:lnTo>
                  <a:lnTo>
                    <a:pt x="534" y="538"/>
                  </a:lnTo>
                  <a:lnTo>
                    <a:pt x="534" y="537"/>
                  </a:lnTo>
                  <a:lnTo>
                    <a:pt x="534" y="535"/>
                  </a:lnTo>
                  <a:lnTo>
                    <a:pt x="532" y="535"/>
                  </a:lnTo>
                  <a:lnTo>
                    <a:pt x="532" y="535"/>
                  </a:lnTo>
                  <a:lnTo>
                    <a:pt x="532" y="537"/>
                  </a:lnTo>
                  <a:lnTo>
                    <a:pt x="532" y="538"/>
                  </a:lnTo>
                  <a:lnTo>
                    <a:pt x="532" y="538"/>
                  </a:lnTo>
                  <a:lnTo>
                    <a:pt x="530" y="540"/>
                  </a:lnTo>
                  <a:lnTo>
                    <a:pt x="527" y="540"/>
                  </a:lnTo>
                  <a:lnTo>
                    <a:pt x="518" y="538"/>
                  </a:lnTo>
                  <a:lnTo>
                    <a:pt x="510" y="537"/>
                  </a:lnTo>
                  <a:lnTo>
                    <a:pt x="503" y="535"/>
                  </a:lnTo>
                  <a:lnTo>
                    <a:pt x="493" y="537"/>
                  </a:lnTo>
                  <a:lnTo>
                    <a:pt x="486" y="538"/>
                  </a:lnTo>
                  <a:lnTo>
                    <a:pt x="482" y="538"/>
                  </a:lnTo>
                  <a:lnTo>
                    <a:pt x="479" y="538"/>
                  </a:lnTo>
                  <a:lnTo>
                    <a:pt x="479" y="537"/>
                  </a:lnTo>
                  <a:lnTo>
                    <a:pt x="481" y="537"/>
                  </a:lnTo>
                  <a:lnTo>
                    <a:pt x="481" y="537"/>
                  </a:lnTo>
                  <a:lnTo>
                    <a:pt x="479" y="533"/>
                  </a:lnTo>
                  <a:lnTo>
                    <a:pt x="475" y="531"/>
                  </a:lnTo>
                  <a:lnTo>
                    <a:pt x="472" y="531"/>
                  </a:lnTo>
                  <a:lnTo>
                    <a:pt x="470" y="530"/>
                  </a:lnTo>
                  <a:lnTo>
                    <a:pt x="470" y="530"/>
                  </a:lnTo>
                  <a:lnTo>
                    <a:pt x="469" y="528"/>
                  </a:lnTo>
                  <a:lnTo>
                    <a:pt x="465" y="528"/>
                  </a:lnTo>
                  <a:lnTo>
                    <a:pt x="465" y="526"/>
                  </a:lnTo>
                  <a:lnTo>
                    <a:pt x="465" y="521"/>
                  </a:lnTo>
                  <a:lnTo>
                    <a:pt x="467" y="518"/>
                  </a:lnTo>
                  <a:lnTo>
                    <a:pt x="467" y="516"/>
                  </a:lnTo>
                  <a:lnTo>
                    <a:pt x="469" y="513"/>
                  </a:lnTo>
                  <a:lnTo>
                    <a:pt x="469" y="514"/>
                  </a:lnTo>
                  <a:lnTo>
                    <a:pt x="465" y="516"/>
                  </a:lnTo>
                  <a:lnTo>
                    <a:pt x="463" y="518"/>
                  </a:lnTo>
                  <a:lnTo>
                    <a:pt x="462" y="521"/>
                  </a:lnTo>
                  <a:lnTo>
                    <a:pt x="460" y="523"/>
                  </a:lnTo>
                  <a:lnTo>
                    <a:pt x="458" y="525"/>
                  </a:lnTo>
                  <a:lnTo>
                    <a:pt x="457" y="525"/>
                  </a:lnTo>
                  <a:lnTo>
                    <a:pt x="452" y="523"/>
                  </a:lnTo>
                  <a:lnTo>
                    <a:pt x="450" y="521"/>
                  </a:lnTo>
                  <a:lnTo>
                    <a:pt x="446" y="521"/>
                  </a:lnTo>
                  <a:lnTo>
                    <a:pt x="446" y="521"/>
                  </a:lnTo>
                  <a:lnTo>
                    <a:pt x="448" y="520"/>
                  </a:lnTo>
                  <a:lnTo>
                    <a:pt x="448" y="518"/>
                  </a:lnTo>
                  <a:lnTo>
                    <a:pt x="450" y="514"/>
                  </a:lnTo>
                  <a:lnTo>
                    <a:pt x="450" y="514"/>
                  </a:lnTo>
                  <a:lnTo>
                    <a:pt x="441" y="514"/>
                  </a:lnTo>
                  <a:lnTo>
                    <a:pt x="441" y="513"/>
                  </a:lnTo>
                  <a:lnTo>
                    <a:pt x="441" y="511"/>
                  </a:lnTo>
                  <a:lnTo>
                    <a:pt x="441" y="511"/>
                  </a:lnTo>
                  <a:lnTo>
                    <a:pt x="440" y="511"/>
                  </a:lnTo>
                  <a:lnTo>
                    <a:pt x="438" y="511"/>
                  </a:lnTo>
                  <a:lnTo>
                    <a:pt x="434" y="513"/>
                  </a:lnTo>
                  <a:lnTo>
                    <a:pt x="433" y="511"/>
                  </a:lnTo>
                  <a:lnTo>
                    <a:pt x="433" y="511"/>
                  </a:lnTo>
                  <a:lnTo>
                    <a:pt x="434" y="509"/>
                  </a:lnTo>
                  <a:lnTo>
                    <a:pt x="436" y="508"/>
                  </a:lnTo>
                  <a:lnTo>
                    <a:pt x="434" y="506"/>
                  </a:lnTo>
                  <a:lnTo>
                    <a:pt x="433" y="506"/>
                  </a:lnTo>
                  <a:lnTo>
                    <a:pt x="431" y="504"/>
                  </a:lnTo>
                  <a:lnTo>
                    <a:pt x="431" y="501"/>
                  </a:lnTo>
                  <a:lnTo>
                    <a:pt x="433" y="499"/>
                  </a:lnTo>
                  <a:lnTo>
                    <a:pt x="438" y="496"/>
                  </a:lnTo>
                  <a:lnTo>
                    <a:pt x="436" y="496"/>
                  </a:lnTo>
                  <a:lnTo>
                    <a:pt x="433" y="496"/>
                  </a:lnTo>
                  <a:lnTo>
                    <a:pt x="431" y="497"/>
                  </a:lnTo>
                  <a:lnTo>
                    <a:pt x="428" y="501"/>
                  </a:lnTo>
                  <a:lnTo>
                    <a:pt x="426" y="501"/>
                  </a:lnTo>
                  <a:lnTo>
                    <a:pt x="424" y="501"/>
                  </a:lnTo>
                  <a:lnTo>
                    <a:pt x="422" y="501"/>
                  </a:lnTo>
                  <a:lnTo>
                    <a:pt x="421" y="501"/>
                  </a:lnTo>
                  <a:lnTo>
                    <a:pt x="421" y="501"/>
                  </a:lnTo>
                  <a:lnTo>
                    <a:pt x="419" y="502"/>
                  </a:lnTo>
                  <a:lnTo>
                    <a:pt x="419" y="502"/>
                  </a:lnTo>
                  <a:lnTo>
                    <a:pt x="417" y="504"/>
                  </a:lnTo>
                  <a:lnTo>
                    <a:pt x="417" y="504"/>
                  </a:lnTo>
                  <a:lnTo>
                    <a:pt x="416" y="502"/>
                  </a:lnTo>
                  <a:lnTo>
                    <a:pt x="414" y="501"/>
                  </a:lnTo>
                  <a:lnTo>
                    <a:pt x="414" y="501"/>
                  </a:lnTo>
                  <a:lnTo>
                    <a:pt x="414" y="501"/>
                  </a:lnTo>
                  <a:lnTo>
                    <a:pt x="412" y="502"/>
                  </a:lnTo>
                  <a:lnTo>
                    <a:pt x="412" y="504"/>
                  </a:lnTo>
                  <a:lnTo>
                    <a:pt x="409" y="504"/>
                  </a:lnTo>
                  <a:lnTo>
                    <a:pt x="407" y="504"/>
                  </a:lnTo>
                  <a:lnTo>
                    <a:pt x="405" y="502"/>
                  </a:lnTo>
                  <a:lnTo>
                    <a:pt x="405" y="501"/>
                  </a:lnTo>
                  <a:lnTo>
                    <a:pt x="405" y="499"/>
                  </a:lnTo>
                  <a:lnTo>
                    <a:pt x="410" y="492"/>
                  </a:lnTo>
                  <a:lnTo>
                    <a:pt x="410" y="492"/>
                  </a:lnTo>
                  <a:lnTo>
                    <a:pt x="409" y="492"/>
                  </a:lnTo>
                  <a:lnTo>
                    <a:pt x="405" y="496"/>
                  </a:lnTo>
                  <a:lnTo>
                    <a:pt x="405" y="497"/>
                  </a:lnTo>
                  <a:lnTo>
                    <a:pt x="402" y="497"/>
                  </a:lnTo>
                  <a:lnTo>
                    <a:pt x="402" y="497"/>
                  </a:lnTo>
                  <a:lnTo>
                    <a:pt x="400" y="497"/>
                  </a:lnTo>
                  <a:lnTo>
                    <a:pt x="398" y="497"/>
                  </a:lnTo>
                  <a:lnTo>
                    <a:pt x="398" y="499"/>
                  </a:lnTo>
                  <a:lnTo>
                    <a:pt x="398" y="499"/>
                  </a:lnTo>
                  <a:lnTo>
                    <a:pt x="398" y="501"/>
                  </a:lnTo>
                  <a:lnTo>
                    <a:pt x="400" y="499"/>
                  </a:lnTo>
                  <a:lnTo>
                    <a:pt x="402" y="499"/>
                  </a:lnTo>
                  <a:lnTo>
                    <a:pt x="402" y="499"/>
                  </a:lnTo>
                  <a:lnTo>
                    <a:pt x="400" y="502"/>
                  </a:lnTo>
                  <a:lnTo>
                    <a:pt x="398" y="506"/>
                  </a:lnTo>
                  <a:lnTo>
                    <a:pt x="398" y="508"/>
                  </a:lnTo>
                  <a:lnTo>
                    <a:pt x="397" y="508"/>
                  </a:lnTo>
                  <a:lnTo>
                    <a:pt x="395" y="508"/>
                  </a:lnTo>
                  <a:lnTo>
                    <a:pt x="395" y="508"/>
                  </a:lnTo>
                  <a:lnTo>
                    <a:pt x="398" y="511"/>
                  </a:lnTo>
                  <a:lnTo>
                    <a:pt x="398" y="511"/>
                  </a:lnTo>
                  <a:lnTo>
                    <a:pt x="400" y="513"/>
                  </a:lnTo>
                  <a:lnTo>
                    <a:pt x="400" y="513"/>
                  </a:lnTo>
                  <a:lnTo>
                    <a:pt x="400" y="516"/>
                  </a:lnTo>
                  <a:lnTo>
                    <a:pt x="400" y="516"/>
                  </a:lnTo>
                  <a:lnTo>
                    <a:pt x="398" y="518"/>
                  </a:lnTo>
                  <a:lnTo>
                    <a:pt x="397" y="518"/>
                  </a:lnTo>
                  <a:lnTo>
                    <a:pt x="395" y="518"/>
                  </a:lnTo>
                  <a:lnTo>
                    <a:pt x="393" y="520"/>
                  </a:lnTo>
                  <a:lnTo>
                    <a:pt x="393" y="520"/>
                  </a:lnTo>
                  <a:lnTo>
                    <a:pt x="393" y="521"/>
                  </a:lnTo>
                  <a:lnTo>
                    <a:pt x="395" y="520"/>
                  </a:lnTo>
                  <a:lnTo>
                    <a:pt x="397" y="520"/>
                  </a:lnTo>
                  <a:lnTo>
                    <a:pt x="400" y="518"/>
                  </a:lnTo>
                  <a:lnTo>
                    <a:pt x="402" y="518"/>
                  </a:lnTo>
                  <a:lnTo>
                    <a:pt x="404" y="518"/>
                  </a:lnTo>
                  <a:lnTo>
                    <a:pt x="405" y="518"/>
                  </a:lnTo>
                  <a:lnTo>
                    <a:pt x="405" y="520"/>
                  </a:lnTo>
                  <a:lnTo>
                    <a:pt x="407" y="521"/>
                  </a:lnTo>
                  <a:lnTo>
                    <a:pt x="405" y="521"/>
                  </a:lnTo>
                  <a:lnTo>
                    <a:pt x="405" y="523"/>
                  </a:lnTo>
                  <a:lnTo>
                    <a:pt x="404" y="523"/>
                  </a:lnTo>
                  <a:lnTo>
                    <a:pt x="402" y="525"/>
                  </a:lnTo>
                  <a:lnTo>
                    <a:pt x="402" y="525"/>
                  </a:lnTo>
                  <a:lnTo>
                    <a:pt x="402" y="526"/>
                  </a:lnTo>
                  <a:lnTo>
                    <a:pt x="402" y="528"/>
                  </a:lnTo>
                  <a:lnTo>
                    <a:pt x="402" y="533"/>
                  </a:lnTo>
                  <a:lnTo>
                    <a:pt x="402" y="533"/>
                  </a:lnTo>
                  <a:lnTo>
                    <a:pt x="400" y="533"/>
                  </a:lnTo>
                  <a:lnTo>
                    <a:pt x="400" y="533"/>
                  </a:lnTo>
                  <a:lnTo>
                    <a:pt x="398" y="535"/>
                  </a:lnTo>
                  <a:lnTo>
                    <a:pt x="397" y="540"/>
                  </a:lnTo>
                  <a:lnTo>
                    <a:pt x="397" y="540"/>
                  </a:lnTo>
                  <a:lnTo>
                    <a:pt x="395" y="540"/>
                  </a:lnTo>
                  <a:lnTo>
                    <a:pt x="395" y="540"/>
                  </a:lnTo>
                  <a:lnTo>
                    <a:pt x="395" y="540"/>
                  </a:lnTo>
                  <a:lnTo>
                    <a:pt x="393" y="540"/>
                  </a:lnTo>
                  <a:lnTo>
                    <a:pt x="392" y="542"/>
                  </a:lnTo>
                  <a:lnTo>
                    <a:pt x="390" y="542"/>
                  </a:lnTo>
                  <a:lnTo>
                    <a:pt x="386" y="540"/>
                  </a:lnTo>
                  <a:lnTo>
                    <a:pt x="385" y="540"/>
                  </a:lnTo>
                  <a:lnTo>
                    <a:pt x="385" y="538"/>
                  </a:lnTo>
                  <a:lnTo>
                    <a:pt x="381" y="540"/>
                  </a:lnTo>
                  <a:lnTo>
                    <a:pt x="380" y="538"/>
                  </a:lnTo>
                  <a:lnTo>
                    <a:pt x="378" y="535"/>
                  </a:lnTo>
                  <a:lnTo>
                    <a:pt x="378" y="535"/>
                  </a:lnTo>
                  <a:lnTo>
                    <a:pt x="378" y="538"/>
                  </a:lnTo>
                  <a:lnTo>
                    <a:pt x="378" y="540"/>
                  </a:lnTo>
                  <a:lnTo>
                    <a:pt x="376" y="543"/>
                  </a:lnTo>
                  <a:lnTo>
                    <a:pt x="375" y="548"/>
                  </a:lnTo>
                  <a:lnTo>
                    <a:pt x="375" y="548"/>
                  </a:lnTo>
                  <a:lnTo>
                    <a:pt x="375" y="547"/>
                  </a:lnTo>
                  <a:lnTo>
                    <a:pt x="373" y="543"/>
                  </a:lnTo>
                  <a:lnTo>
                    <a:pt x="373" y="542"/>
                  </a:lnTo>
                  <a:lnTo>
                    <a:pt x="371" y="545"/>
                  </a:lnTo>
                  <a:lnTo>
                    <a:pt x="371" y="545"/>
                  </a:lnTo>
                  <a:lnTo>
                    <a:pt x="371" y="548"/>
                  </a:lnTo>
                  <a:lnTo>
                    <a:pt x="371" y="548"/>
                  </a:lnTo>
                  <a:lnTo>
                    <a:pt x="368" y="547"/>
                  </a:lnTo>
                  <a:lnTo>
                    <a:pt x="368" y="547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0"/>
                  </a:lnTo>
                  <a:lnTo>
                    <a:pt x="363" y="555"/>
                  </a:lnTo>
                  <a:lnTo>
                    <a:pt x="363" y="555"/>
                  </a:lnTo>
                  <a:lnTo>
                    <a:pt x="361" y="555"/>
                  </a:lnTo>
                  <a:lnTo>
                    <a:pt x="361" y="555"/>
                  </a:lnTo>
                  <a:lnTo>
                    <a:pt x="357" y="557"/>
                  </a:lnTo>
                  <a:lnTo>
                    <a:pt x="357" y="557"/>
                  </a:lnTo>
                  <a:lnTo>
                    <a:pt x="356" y="555"/>
                  </a:lnTo>
                  <a:lnTo>
                    <a:pt x="356" y="555"/>
                  </a:lnTo>
                  <a:lnTo>
                    <a:pt x="356" y="557"/>
                  </a:lnTo>
                  <a:lnTo>
                    <a:pt x="356" y="559"/>
                  </a:lnTo>
                  <a:lnTo>
                    <a:pt x="354" y="560"/>
                  </a:lnTo>
                  <a:lnTo>
                    <a:pt x="351" y="564"/>
                  </a:lnTo>
                  <a:lnTo>
                    <a:pt x="351" y="566"/>
                  </a:lnTo>
                  <a:lnTo>
                    <a:pt x="349" y="567"/>
                  </a:lnTo>
                  <a:lnTo>
                    <a:pt x="349" y="567"/>
                  </a:lnTo>
                  <a:lnTo>
                    <a:pt x="347" y="567"/>
                  </a:lnTo>
                  <a:lnTo>
                    <a:pt x="344" y="566"/>
                  </a:lnTo>
                  <a:lnTo>
                    <a:pt x="344" y="566"/>
                  </a:lnTo>
                  <a:lnTo>
                    <a:pt x="345" y="567"/>
                  </a:lnTo>
                  <a:lnTo>
                    <a:pt x="345" y="567"/>
                  </a:lnTo>
                  <a:lnTo>
                    <a:pt x="344" y="569"/>
                  </a:lnTo>
                  <a:lnTo>
                    <a:pt x="342" y="569"/>
                  </a:lnTo>
                  <a:lnTo>
                    <a:pt x="340" y="567"/>
                  </a:lnTo>
                  <a:lnTo>
                    <a:pt x="339" y="569"/>
                  </a:lnTo>
                  <a:lnTo>
                    <a:pt x="337" y="571"/>
                  </a:lnTo>
                  <a:lnTo>
                    <a:pt x="333" y="569"/>
                  </a:lnTo>
                  <a:lnTo>
                    <a:pt x="330" y="567"/>
                  </a:lnTo>
                  <a:lnTo>
                    <a:pt x="330" y="567"/>
                  </a:lnTo>
                  <a:lnTo>
                    <a:pt x="330" y="566"/>
                  </a:lnTo>
                  <a:lnTo>
                    <a:pt x="330" y="564"/>
                  </a:lnTo>
                  <a:lnTo>
                    <a:pt x="332" y="562"/>
                  </a:lnTo>
                  <a:lnTo>
                    <a:pt x="332" y="562"/>
                  </a:lnTo>
                  <a:lnTo>
                    <a:pt x="335" y="559"/>
                  </a:lnTo>
                  <a:lnTo>
                    <a:pt x="339" y="559"/>
                  </a:lnTo>
                  <a:lnTo>
                    <a:pt x="340" y="557"/>
                  </a:lnTo>
                  <a:lnTo>
                    <a:pt x="344" y="555"/>
                  </a:lnTo>
                  <a:lnTo>
                    <a:pt x="344" y="554"/>
                  </a:lnTo>
                  <a:lnTo>
                    <a:pt x="347" y="548"/>
                  </a:lnTo>
                  <a:lnTo>
                    <a:pt x="347" y="547"/>
                  </a:lnTo>
                  <a:lnTo>
                    <a:pt x="345" y="547"/>
                  </a:lnTo>
                  <a:lnTo>
                    <a:pt x="340" y="552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3" y="550"/>
                  </a:lnTo>
                  <a:lnTo>
                    <a:pt x="332" y="550"/>
                  </a:lnTo>
                  <a:lnTo>
                    <a:pt x="332" y="547"/>
                  </a:lnTo>
                  <a:lnTo>
                    <a:pt x="333" y="542"/>
                  </a:lnTo>
                  <a:lnTo>
                    <a:pt x="333" y="540"/>
                  </a:lnTo>
                  <a:lnTo>
                    <a:pt x="337" y="535"/>
                  </a:lnTo>
                  <a:lnTo>
                    <a:pt x="339" y="531"/>
                  </a:lnTo>
                  <a:lnTo>
                    <a:pt x="340" y="528"/>
                  </a:lnTo>
                  <a:lnTo>
                    <a:pt x="342" y="521"/>
                  </a:lnTo>
                  <a:lnTo>
                    <a:pt x="342" y="518"/>
                  </a:lnTo>
                  <a:lnTo>
                    <a:pt x="340" y="514"/>
                  </a:lnTo>
                  <a:lnTo>
                    <a:pt x="340" y="511"/>
                  </a:lnTo>
                  <a:lnTo>
                    <a:pt x="342" y="511"/>
                  </a:lnTo>
                  <a:lnTo>
                    <a:pt x="349" y="506"/>
                  </a:lnTo>
                  <a:lnTo>
                    <a:pt x="352" y="504"/>
                  </a:lnTo>
                  <a:lnTo>
                    <a:pt x="359" y="499"/>
                  </a:lnTo>
                  <a:lnTo>
                    <a:pt x="361" y="499"/>
                  </a:lnTo>
                  <a:lnTo>
                    <a:pt x="363" y="501"/>
                  </a:lnTo>
                  <a:lnTo>
                    <a:pt x="363" y="502"/>
                  </a:lnTo>
                  <a:lnTo>
                    <a:pt x="364" y="502"/>
                  </a:lnTo>
                  <a:lnTo>
                    <a:pt x="368" y="502"/>
                  </a:lnTo>
                  <a:lnTo>
                    <a:pt x="369" y="502"/>
                  </a:lnTo>
                  <a:lnTo>
                    <a:pt x="375" y="502"/>
                  </a:lnTo>
                  <a:lnTo>
                    <a:pt x="383" y="506"/>
                  </a:lnTo>
                  <a:lnTo>
                    <a:pt x="385" y="506"/>
                  </a:lnTo>
                  <a:lnTo>
                    <a:pt x="385" y="504"/>
                  </a:lnTo>
                  <a:lnTo>
                    <a:pt x="383" y="502"/>
                  </a:lnTo>
                  <a:lnTo>
                    <a:pt x="378" y="502"/>
                  </a:lnTo>
                  <a:lnTo>
                    <a:pt x="375" y="501"/>
                  </a:lnTo>
                  <a:lnTo>
                    <a:pt x="368" y="496"/>
                  </a:lnTo>
                  <a:lnTo>
                    <a:pt x="366" y="494"/>
                  </a:lnTo>
                  <a:lnTo>
                    <a:pt x="366" y="492"/>
                  </a:lnTo>
                  <a:lnTo>
                    <a:pt x="369" y="492"/>
                  </a:lnTo>
                  <a:lnTo>
                    <a:pt x="369" y="491"/>
                  </a:lnTo>
                  <a:lnTo>
                    <a:pt x="369" y="491"/>
                  </a:lnTo>
                  <a:lnTo>
                    <a:pt x="371" y="489"/>
                  </a:lnTo>
                  <a:lnTo>
                    <a:pt x="373" y="485"/>
                  </a:lnTo>
                  <a:lnTo>
                    <a:pt x="375" y="484"/>
                  </a:lnTo>
                  <a:lnTo>
                    <a:pt x="380" y="480"/>
                  </a:lnTo>
                  <a:lnTo>
                    <a:pt x="378" y="480"/>
                  </a:lnTo>
                  <a:lnTo>
                    <a:pt x="375" y="480"/>
                  </a:lnTo>
                  <a:lnTo>
                    <a:pt x="373" y="482"/>
                  </a:lnTo>
                  <a:lnTo>
                    <a:pt x="371" y="484"/>
                  </a:lnTo>
                  <a:lnTo>
                    <a:pt x="369" y="485"/>
                  </a:lnTo>
                  <a:lnTo>
                    <a:pt x="368" y="489"/>
                  </a:lnTo>
                  <a:lnTo>
                    <a:pt x="368" y="489"/>
                  </a:lnTo>
                  <a:lnTo>
                    <a:pt x="364" y="491"/>
                  </a:lnTo>
                  <a:lnTo>
                    <a:pt x="357" y="491"/>
                  </a:lnTo>
                  <a:lnTo>
                    <a:pt x="357" y="489"/>
                  </a:lnTo>
                  <a:lnTo>
                    <a:pt x="356" y="489"/>
                  </a:lnTo>
                  <a:lnTo>
                    <a:pt x="356" y="489"/>
                  </a:lnTo>
                  <a:lnTo>
                    <a:pt x="349" y="492"/>
                  </a:lnTo>
                  <a:lnTo>
                    <a:pt x="347" y="494"/>
                  </a:lnTo>
                  <a:lnTo>
                    <a:pt x="345" y="497"/>
                  </a:lnTo>
                  <a:lnTo>
                    <a:pt x="342" y="499"/>
                  </a:lnTo>
                  <a:lnTo>
                    <a:pt x="339" y="499"/>
                  </a:lnTo>
                  <a:lnTo>
                    <a:pt x="337" y="501"/>
                  </a:lnTo>
                  <a:lnTo>
                    <a:pt x="333" y="504"/>
                  </a:lnTo>
                  <a:lnTo>
                    <a:pt x="333" y="506"/>
                  </a:lnTo>
                  <a:lnTo>
                    <a:pt x="333" y="508"/>
                  </a:lnTo>
                  <a:lnTo>
                    <a:pt x="333" y="509"/>
                  </a:lnTo>
                  <a:lnTo>
                    <a:pt x="333" y="511"/>
                  </a:lnTo>
                  <a:lnTo>
                    <a:pt x="332" y="511"/>
                  </a:lnTo>
                  <a:lnTo>
                    <a:pt x="328" y="513"/>
                  </a:lnTo>
                  <a:lnTo>
                    <a:pt x="323" y="520"/>
                  </a:lnTo>
                  <a:lnTo>
                    <a:pt x="323" y="521"/>
                  </a:lnTo>
                  <a:lnTo>
                    <a:pt x="323" y="521"/>
                  </a:lnTo>
                  <a:lnTo>
                    <a:pt x="323" y="523"/>
                  </a:lnTo>
                  <a:lnTo>
                    <a:pt x="323" y="525"/>
                  </a:lnTo>
                  <a:lnTo>
                    <a:pt x="321" y="526"/>
                  </a:lnTo>
                  <a:lnTo>
                    <a:pt x="318" y="530"/>
                  </a:lnTo>
                  <a:lnTo>
                    <a:pt x="316" y="530"/>
                  </a:lnTo>
                  <a:lnTo>
                    <a:pt x="315" y="530"/>
                  </a:lnTo>
                  <a:lnTo>
                    <a:pt x="313" y="530"/>
                  </a:lnTo>
                  <a:lnTo>
                    <a:pt x="311" y="528"/>
                  </a:lnTo>
                  <a:lnTo>
                    <a:pt x="309" y="528"/>
                  </a:lnTo>
                  <a:lnTo>
                    <a:pt x="309" y="528"/>
                  </a:lnTo>
                  <a:lnTo>
                    <a:pt x="311" y="530"/>
                  </a:lnTo>
                  <a:lnTo>
                    <a:pt x="315" y="533"/>
                  </a:lnTo>
                  <a:lnTo>
                    <a:pt x="316" y="535"/>
                  </a:lnTo>
                  <a:lnTo>
                    <a:pt x="316" y="537"/>
                  </a:lnTo>
                  <a:lnTo>
                    <a:pt x="316" y="538"/>
                  </a:lnTo>
                  <a:lnTo>
                    <a:pt x="316" y="540"/>
                  </a:lnTo>
                  <a:lnTo>
                    <a:pt x="315" y="542"/>
                  </a:lnTo>
                  <a:lnTo>
                    <a:pt x="313" y="543"/>
                  </a:lnTo>
                  <a:lnTo>
                    <a:pt x="308" y="543"/>
                  </a:lnTo>
                  <a:lnTo>
                    <a:pt x="306" y="545"/>
                  </a:lnTo>
                  <a:lnTo>
                    <a:pt x="306" y="545"/>
                  </a:lnTo>
                  <a:lnTo>
                    <a:pt x="309" y="547"/>
                  </a:lnTo>
                  <a:lnTo>
                    <a:pt x="309" y="547"/>
                  </a:lnTo>
                  <a:lnTo>
                    <a:pt x="308" y="550"/>
                  </a:lnTo>
                  <a:lnTo>
                    <a:pt x="308" y="550"/>
                  </a:lnTo>
                  <a:lnTo>
                    <a:pt x="304" y="552"/>
                  </a:lnTo>
                  <a:lnTo>
                    <a:pt x="303" y="552"/>
                  </a:lnTo>
                  <a:lnTo>
                    <a:pt x="303" y="552"/>
                  </a:lnTo>
                  <a:lnTo>
                    <a:pt x="303" y="550"/>
                  </a:lnTo>
                  <a:lnTo>
                    <a:pt x="303" y="550"/>
                  </a:lnTo>
                  <a:lnTo>
                    <a:pt x="301" y="548"/>
                  </a:lnTo>
                  <a:lnTo>
                    <a:pt x="301" y="550"/>
                  </a:lnTo>
                  <a:lnTo>
                    <a:pt x="297" y="552"/>
                  </a:lnTo>
                  <a:lnTo>
                    <a:pt x="296" y="554"/>
                  </a:lnTo>
                  <a:lnTo>
                    <a:pt x="297" y="554"/>
                  </a:lnTo>
                  <a:lnTo>
                    <a:pt x="297" y="554"/>
                  </a:lnTo>
                  <a:lnTo>
                    <a:pt x="296" y="557"/>
                  </a:lnTo>
                  <a:lnTo>
                    <a:pt x="296" y="557"/>
                  </a:lnTo>
                  <a:lnTo>
                    <a:pt x="294" y="559"/>
                  </a:lnTo>
                  <a:lnTo>
                    <a:pt x="289" y="564"/>
                  </a:lnTo>
                  <a:lnTo>
                    <a:pt x="289" y="564"/>
                  </a:lnTo>
                  <a:lnTo>
                    <a:pt x="287" y="567"/>
                  </a:lnTo>
                  <a:lnTo>
                    <a:pt x="287" y="571"/>
                  </a:lnTo>
                  <a:lnTo>
                    <a:pt x="287" y="572"/>
                  </a:lnTo>
                  <a:lnTo>
                    <a:pt x="292" y="574"/>
                  </a:lnTo>
                  <a:lnTo>
                    <a:pt x="294" y="574"/>
                  </a:lnTo>
                  <a:lnTo>
                    <a:pt x="297" y="576"/>
                  </a:lnTo>
                  <a:lnTo>
                    <a:pt x="301" y="577"/>
                  </a:lnTo>
                  <a:lnTo>
                    <a:pt x="303" y="581"/>
                  </a:lnTo>
                  <a:lnTo>
                    <a:pt x="303" y="581"/>
                  </a:lnTo>
                  <a:lnTo>
                    <a:pt x="303" y="583"/>
                  </a:lnTo>
                  <a:lnTo>
                    <a:pt x="303" y="583"/>
                  </a:lnTo>
                  <a:lnTo>
                    <a:pt x="301" y="586"/>
                  </a:lnTo>
                  <a:lnTo>
                    <a:pt x="297" y="589"/>
                  </a:lnTo>
                  <a:lnTo>
                    <a:pt x="296" y="591"/>
                  </a:lnTo>
                  <a:lnTo>
                    <a:pt x="294" y="591"/>
                  </a:lnTo>
                  <a:lnTo>
                    <a:pt x="292" y="591"/>
                  </a:lnTo>
                  <a:lnTo>
                    <a:pt x="291" y="596"/>
                  </a:lnTo>
                  <a:lnTo>
                    <a:pt x="289" y="598"/>
                  </a:lnTo>
                  <a:lnTo>
                    <a:pt x="289" y="600"/>
                  </a:lnTo>
                  <a:lnTo>
                    <a:pt x="289" y="600"/>
                  </a:lnTo>
                  <a:lnTo>
                    <a:pt x="286" y="603"/>
                  </a:lnTo>
                  <a:lnTo>
                    <a:pt x="286" y="603"/>
                  </a:lnTo>
                  <a:lnTo>
                    <a:pt x="286" y="603"/>
                  </a:lnTo>
                  <a:lnTo>
                    <a:pt x="286" y="605"/>
                  </a:lnTo>
                  <a:lnTo>
                    <a:pt x="286" y="608"/>
                  </a:lnTo>
                  <a:lnTo>
                    <a:pt x="286" y="608"/>
                  </a:lnTo>
                  <a:lnTo>
                    <a:pt x="282" y="608"/>
                  </a:lnTo>
                  <a:lnTo>
                    <a:pt x="279" y="610"/>
                  </a:lnTo>
                  <a:lnTo>
                    <a:pt x="279" y="610"/>
                  </a:lnTo>
                  <a:lnTo>
                    <a:pt x="279" y="612"/>
                  </a:lnTo>
                  <a:lnTo>
                    <a:pt x="270" y="613"/>
                  </a:lnTo>
                  <a:lnTo>
                    <a:pt x="268" y="617"/>
                  </a:lnTo>
                  <a:lnTo>
                    <a:pt x="268" y="618"/>
                  </a:lnTo>
                  <a:lnTo>
                    <a:pt x="265" y="620"/>
                  </a:lnTo>
                  <a:lnTo>
                    <a:pt x="263" y="622"/>
                  </a:lnTo>
                  <a:lnTo>
                    <a:pt x="262" y="622"/>
                  </a:lnTo>
                  <a:lnTo>
                    <a:pt x="260" y="623"/>
                  </a:lnTo>
                  <a:lnTo>
                    <a:pt x="260" y="623"/>
                  </a:lnTo>
                  <a:lnTo>
                    <a:pt x="258" y="625"/>
                  </a:lnTo>
                  <a:lnTo>
                    <a:pt x="256" y="627"/>
                  </a:lnTo>
                  <a:lnTo>
                    <a:pt x="256" y="629"/>
                  </a:lnTo>
                  <a:lnTo>
                    <a:pt x="255" y="629"/>
                  </a:lnTo>
                  <a:lnTo>
                    <a:pt x="251" y="630"/>
                  </a:lnTo>
                  <a:lnTo>
                    <a:pt x="251" y="630"/>
                  </a:lnTo>
                  <a:lnTo>
                    <a:pt x="251" y="634"/>
                  </a:lnTo>
                  <a:lnTo>
                    <a:pt x="250" y="634"/>
                  </a:lnTo>
                  <a:lnTo>
                    <a:pt x="250" y="632"/>
                  </a:lnTo>
                  <a:lnTo>
                    <a:pt x="248" y="634"/>
                  </a:lnTo>
                  <a:lnTo>
                    <a:pt x="243" y="635"/>
                  </a:lnTo>
                  <a:lnTo>
                    <a:pt x="243" y="637"/>
                  </a:lnTo>
                  <a:lnTo>
                    <a:pt x="243" y="637"/>
                  </a:lnTo>
                  <a:lnTo>
                    <a:pt x="243" y="639"/>
                  </a:lnTo>
                  <a:lnTo>
                    <a:pt x="244" y="641"/>
                  </a:lnTo>
                  <a:lnTo>
                    <a:pt x="244" y="642"/>
                  </a:lnTo>
                  <a:lnTo>
                    <a:pt x="243" y="646"/>
                  </a:lnTo>
                  <a:lnTo>
                    <a:pt x="243" y="646"/>
                  </a:lnTo>
                  <a:lnTo>
                    <a:pt x="241" y="647"/>
                  </a:lnTo>
                  <a:lnTo>
                    <a:pt x="239" y="649"/>
                  </a:lnTo>
                  <a:lnTo>
                    <a:pt x="238" y="649"/>
                  </a:lnTo>
                  <a:lnTo>
                    <a:pt x="238" y="649"/>
                  </a:lnTo>
                  <a:lnTo>
                    <a:pt x="236" y="651"/>
                  </a:lnTo>
                  <a:lnTo>
                    <a:pt x="236" y="651"/>
                  </a:lnTo>
                  <a:lnTo>
                    <a:pt x="234" y="651"/>
                  </a:lnTo>
                  <a:lnTo>
                    <a:pt x="232" y="652"/>
                  </a:lnTo>
                  <a:lnTo>
                    <a:pt x="231" y="654"/>
                  </a:lnTo>
                  <a:lnTo>
                    <a:pt x="231" y="654"/>
                  </a:lnTo>
                  <a:lnTo>
                    <a:pt x="229" y="656"/>
                  </a:lnTo>
                  <a:lnTo>
                    <a:pt x="227" y="656"/>
                  </a:lnTo>
                  <a:lnTo>
                    <a:pt x="226" y="656"/>
                  </a:lnTo>
                  <a:lnTo>
                    <a:pt x="226" y="656"/>
                  </a:lnTo>
                  <a:lnTo>
                    <a:pt x="224" y="656"/>
                  </a:lnTo>
                  <a:lnTo>
                    <a:pt x="224" y="658"/>
                  </a:lnTo>
                  <a:lnTo>
                    <a:pt x="222" y="661"/>
                  </a:lnTo>
                  <a:lnTo>
                    <a:pt x="222" y="661"/>
                  </a:lnTo>
                  <a:lnTo>
                    <a:pt x="220" y="663"/>
                  </a:lnTo>
                  <a:lnTo>
                    <a:pt x="220" y="661"/>
                  </a:lnTo>
                  <a:lnTo>
                    <a:pt x="217" y="661"/>
                  </a:lnTo>
                  <a:lnTo>
                    <a:pt x="215" y="661"/>
                  </a:lnTo>
                  <a:lnTo>
                    <a:pt x="214" y="663"/>
                  </a:lnTo>
                  <a:lnTo>
                    <a:pt x="212" y="664"/>
                  </a:lnTo>
                  <a:lnTo>
                    <a:pt x="214" y="664"/>
                  </a:lnTo>
                  <a:lnTo>
                    <a:pt x="215" y="664"/>
                  </a:lnTo>
                  <a:lnTo>
                    <a:pt x="215" y="666"/>
                  </a:lnTo>
                  <a:lnTo>
                    <a:pt x="214" y="666"/>
                  </a:lnTo>
                  <a:lnTo>
                    <a:pt x="212" y="666"/>
                  </a:lnTo>
                  <a:lnTo>
                    <a:pt x="210" y="666"/>
                  </a:lnTo>
                  <a:lnTo>
                    <a:pt x="210" y="668"/>
                  </a:lnTo>
                  <a:lnTo>
                    <a:pt x="207" y="668"/>
                  </a:lnTo>
                  <a:lnTo>
                    <a:pt x="205" y="668"/>
                  </a:lnTo>
                  <a:lnTo>
                    <a:pt x="203" y="671"/>
                  </a:lnTo>
                  <a:lnTo>
                    <a:pt x="203" y="673"/>
                  </a:lnTo>
                  <a:lnTo>
                    <a:pt x="203" y="673"/>
                  </a:lnTo>
                  <a:lnTo>
                    <a:pt x="205" y="673"/>
                  </a:lnTo>
                  <a:lnTo>
                    <a:pt x="207" y="673"/>
                  </a:lnTo>
                  <a:lnTo>
                    <a:pt x="207" y="675"/>
                  </a:lnTo>
                  <a:lnTo>
                    <a:pt x="207" y="675"/>
                  </a:lnTo>
                  <a:lnTo>
                    <a:pt x="209" y="676"/>
                  </a:lnTo>
                  <a:lnTo>
                    <a:pt x="209" y="676"/>
                  </a:lnTo>
                  <a:lnTo>
                    <a:pt x="205" y="680"/>
                  </a:lnTo>
                  <a:lnTo>
                    <a:pt x="205" y="681"/>
                  </a:lnTo>
                  <a:lnTo>
                    <a:pt x="203" y="681"/>
                  </a:lnTo>
                  <a:lnTo>
                    <a:pt x="203" y="681"/>
                  </a:lnTo>
                  <a:lnTo>
                    <a:pt x="203" y="678"/>
                  </a:lnTo>
                  <a:lnTo>
                    <a:pt x="203" y="678"/>
                  </a:lnTo>
                  <a:lnTo>
                    <a:pt x="202" y="676"/>
                  </a:lnTo>
                  <a:lnTo>
                    <a:pt x="202" y="678"/>
                  </a:lnTo>
                  <a:lnTo>
                    <a:pt x="200" y="681"/>
                  </a:lnTo>
                  <a:lnTo>
                    <a:pt x="198" y="683"/>
                  </a:lnTo>
                  <a:lnTo>
                    <a:pt x="186" y="688"/>
                  </a:lnTo>
                  <a:lnTo>
                    <a:pt x="185" y="690"/>
                  </a:lnTo>
                  <a:lnTo>
                    <a:pt x="185" y="692"/>
                  </a:lnTo>
                  <a:lnTo>
                    <a:pt x="183" y="693"/>
                  </a:lnTo>
                  <a:lnTo>
                    <a:pt x="183" y="695"/>
                  </a:lnTo>
                  <a:lnTo>
                    <a:pt x="181" y="697"/>
                  </a:lnTo>
                  <a:lnTo>
                    <a:pt x="181" y="695"/>
                  </a:lnTo>
                  <a:lnTo>
                    <a:pt x="181" y="690"/>
                  </a:lnTo>
                  <a:lnTo>
                    <a:pt x="181" y="690"/>
                  </a:lnTo>
                  <a:lnTo>
                    <a:pt x="179" y="688"/>
                  </a:lnTo>
                  <a:lnTo>
                    <a:pt x="179" y="688"/>
                  </a:lnTo>
                  <a:lnTo>
                    <a:pt x="179" y="690"/>
                  </a:lnTo>
                  <a:lnTo>
                    <a:pt x="178" y="690"/>
                  </a:lnTo>
                  <a:lnTo>
                    <a:pt x="176" y="690"/>
                  </a:lnTo>
                  <a:lnTo>
                    <a:pt x="176" y="690"/>
                  </a:lnTo>
                  <a:lnTo>
                    <a:pt x="174" y="692"/>
                  </a:lnTo>
                  <a:lnTo>
                    <a:pt x="171" y="695"/>
                  </a:lnTo>
                  <a:lnTo>
                    <a:pt x="167" y="695"/>
                  </a:lnTo>
                  <a:lnTo>
                    <a:pt x="167" y="697"/>
                  </a:lnTo>
                  <a:lnTo>
                    <a:pt x="166" y="698"/>
                  </a:lnTo>
                  <a:lnTo>
                    <a:pt x="166" y="698"/>
                  </a:lnTo>
                  <a:lnTo>
                    <a:pt x="164" y="698"/>
                  </a:lnTo>
                  <a:lnTo>
                    <a:pt x="162" y="698"/>
                  </a:lnTo>
                  <a:lnTo>
                    <a:pt x="162" y="698"/>
                  </a:lnTo>
                  <a:lnTo>
                    <a:pt x="161" y="700"/>
                  </a:lnTo>
                  <a:lnTo>
                    <a:pt x="161" y="700"/>
                  </a:lnTo>
                  <a:lnTo>
                    <a:pt x="157" y="700"/>
                  </a:lnTo>
                  <a:lnTo>
                    <a:pt x="157" y="700"/>
                  </a:lnTo>
                  <a:lnTo>
                    <a:pt x="155" y="702"/>
                  </a:lnTo>
                  <a:lnTo>
                    <a:pt x="154" y="704"/>
                  </a:lnTo>
                  <a:lnTo>
                    <a:pt x="152" y="704"/>
                  </a:lnTo>
                  <a:lnTo>
                    <a:pt x="149" y="705"/>
                  </a:lnTo>
                  <a:lnTo>
                    <a:pt x="147" y="704"/>
                  </a:lnTo>
                  <a:lnTo>
                    <a:pt x="147" y="704"/>
                  </a:lnTo>
                  <a:lnTo>
                    <a:pt x="147" y="702"/>
                  </a:lnTo>
                  <a:lnTo>
                    <a:pt x="147" y="700"/>
                  </a:lnTo>
                  <a:lnTo>
                    <a:pt x="149" y="698"/>
                  </a:lnTo>
                  <a:lnTo>
                    <a:pt x="149" y="698"/>
                  </a:lnTo>
                  <a:lnTo>
                    <a:pt x="150" y="698"/>
                  </a:lnTo>
                  <a:lnTo>
                    <a:pt x="152" y="698"/>
                  </a:lnTo>
                  <a:lnTo>
                    <a:pt x="152" y="698"/>
                  </a:lnTo>
                  <a:lnTo>
                    <a:pt x="150" y="698"/>
                  </a:lnTo>
                  <a:lnTo>
                    <a:pt x="149" y="697"/>
                  </a:lnTo>
                  <a:lnTo>
                    <a:pt x="147" y="697"/>
                  </a:lnTo>
                  <a:lnTo>
                    <a:pt x="145" y="697"/>
                  </a:lnTo>
                  <a:lnTo>
                    <a:pt x="143" y="697"/>
                  </a:lnTo>
                  <a:lnTo>
                    <a:pt x="143" y="698"/>
                  </a:lnTo>
                  <a:lnTo>
                    <a:pt x="143" y="700"/>
                  </a:lnTo>
                  <a:lnTo>
                    <a:pt x="142" y="704"/>
                  </a:lnTo>
                  <a:lnTo>
                    <a:pt x="142" y="704"/>
                  </a:lnTo>
                  <a:lnTo>
                    <a:pt x="137" y="710"/>
                  </a:lnTo>
                  <a:lnTo>
                    <a:pt x="135" y="712"/>
                  </a:lnTo>
                  <a:lnTo>
                    <a:pt x="133" y="712"/>
                  </a:lnTo>
                  <a:lnTo>
                    <a:pt x="133" y="714"/>
                  </a:lnTo>
                  <a:lnTo>
                    <a:pt x="132" y="716"/>
                  </a:lnTo>
                  <a:lnTo>
                    <a:pt x="130" y="716"/>
                  </a:lnTo>
                  <a:lnTo>
                    <a:pt x="130" y="716"/>
                  </a:lnTo>
                  <a:lnTo>
                    <a:pt x="128" y="716"/>
                  </a:lnTo>
                  <a:lnTo>
                    <a:pt x="128" y="714"/>
                  </a:lnTo>
                  <a:lnTo>
                    <a:pt x="128" y="714"/>
                  </a:lnTo>
                  <a:lnTo>
                    <a:pt x="128" y="714"/>
                  </a:lnTo>
                  <a:lnTo>
                    <a:pt x="128" y="712"/>
                  </a:lnTo>
                  <a:lnTo>
                    <a:pt x="126" y="710"/>
                  </a:lnTo>
                  <a:lnTo>
                    <a:pt x="126" y="709"/>
                  </a:lnTo>
                  <a:lnTo>
                    <a:pt x="125" y="709"/>
                  </a:lnTo>
                  <a:lnTo>
                    <a:pt x="125" y="710"/>
                  </a:lnTo>
                  <a:lnTo>
                    <a:pt x="125" y="716"/>
                  </a:lnTo>
                  <a:lnTo>
                    <a:pt x="125" y="716"/>
                  </a:lnTo>
                  <a:lnTo>
                    <a:pt x="123" y="717"/>
                  </a:lnTo>
                  <a:lnTo>
                    <a:pt x="121" y="719"/>
                  </a:lnTo>
                  <a:lnTo>
                    <a:pt x="120" y="719"/>
                  </a:lnTo>
                  <a:lnTo>
                    <a:pt x="118" y="716"/>
                  </a:lnTo>
                  <a:lnTo>
                    <a:pt x="114" y="716"/>
                  </a:lnTo>
                  <a:lnTo>
                    <a:pt x="114" y="716"/>
                  </a:lnTo>
                  <a:lnTo>
                    <a:pt x="116" y="717"/>
                  </a:lnTo>
                  <a:lnTo>
                    <a:pt x="114" y="721"/>
                  </a:lnTo>
                  <a:lnTo>
                    <a:pt x="113" y="722"/>
                  </a:lnTo>
                  <a:lnTo>
                    <a:pt x="111" y="722"/>
                  </a:lnTo>
                  <a:lnTo>
                    <a:pt x="111" y="722"/>
                  </a:lnTo>
                  <a:lnTo>
                    <a:pt x="111" y="721"/>
                  </a:lnTo>
                  <a:lnTo>
                    <a:pt x="111" y="719"/>
                  </a:lnTo>
                  <a:lnTo>
                    <a:pt x="113" y="717"/>
                  </a:lnTo>
                  <a:lnTo>
                    <a:pt x="111" y="716"/>
                  </a:lnTo>
                  <a:lnTo>
                    <a:pt x="111" y="714"/>
                  </a:lnTo>
                  <a:lnTo>
                    <a:pt x="113" y="714"/>
                  </a:lnTo>
                  <a:lnTo>
                    <a:pt x="114" y="710"/>
                  </a:lnTo>
                  <a:lnTo>
                    <a:pt x="116" y="710"/>
                  </a:lnTo>
                  <a:lnTo>
                    <a:pt x="118" y="710"/>
                  </a:lnTo>
                  <a:lnTo>
                    <a:pt x="118" y="710"/>
                  </a:lnTo>
                  <a:lnTo>
                    <a:pt x="120" y="710"/>
                  </a:lnTo>
                  <a:lnTo>
                    <a:pt x="120" y="710"/>
                  </a:lnTo>
                  <a:lnTo>
                    <a:pt x="120" y="709"/>
                  </a:lnTo>
                  <a:lnTo>
                    <a:pt x="121" y="707"/>
                  </a:lnTo>
                  <a:lnTo>
                    <a:pt x="125" y="705"/>
                  </a:lnTo>
                  <a:lnTo>
                    <a:pt x="126" y="702"/>
                  </a:lnTo>
                  <a:lnTo>
                    <a:pt x="130" y="697"/>
                  </a:lnTo>
                  <a:lnTo>
                    <a:pt x="133" y="693"/>
                  </a:lnTo>
                  <a:lnTo>
                    <a:pt x="138" y="690"/>
                  </a:lnTo>
                  <a:lnTo>
                    <a:pt x="142" y="687"/>
                  </a:lnTo>
                  <a:lnTo>
                    <a:pt x="152" y="683"/>
                  </a:lnTo>
                  <a:lnTo>
                    <a:pt x="152" y="683"/>
                  </a:lnTo>
                  <a:lnTo>
                    <a:pt x="152" y="685"/>
                  </a:lnTo>
                  <a:lnTo>
                    <a:pt x="152" y="685"/>
                  </a:lnTo>
                  <a:lnTo>
                    <a:pt x="154" y="685"/>
                  </a:lnTo>
                  <a:lnTo>
                    <a:pt x="157" y="685"/>
                  </a:lnTo>
                  <a:lnTo>
                    <a:pt x="157" y="683"/>
                  </a:lnTo>
                  <a:lnTo>
                    <a:pt x="159" y="685"/>
                  </a:lnTo>
                  <a:lnTo>
                    <a:pt x="157" y="685"/>
                  </a:lnTo>
                  <a:lnTo>
                    <a:pt x="155" y="687"/>
                  </a:lnTo>
                  <a:lnTo>
                    <a:pt x="155" y="687"/>
                  </a:lnTo>
                  <a:lnTo>
                    <a:pt x="159" y="692"/>
                  </a:lnTo>
                  <a:lnTo>
                    <a:pt x="159" y="692"/>
                  </a:lnTo>
                  <a:lnTo>
                    <a:pt x="161" y="692"/>
                  </a:lnTo>
                  <a:lnTo>
                    <a:pt x="161" y="692"/>
                  </a:lnTo>
                  <a:lnTo>
                    <a:pt x="161" y="688"/>
                  </a:lnTo>
                  <a:lnTo>
                    <a:pt x="161" y="688"/>
                  </a:lnTo>
                  <a:lnTo>
                    <a:pt x="164" y="688"/>
                  </a:lnTo>
                  <a:lnTo>
                    <a:pt x="164" y="688"/>
                  </a:lnTo>
                  <a:lnTo>
                    <a:pt x="166" y="688"/>
                  </a:lnTo>
                  <a:lnTo>
                    <a:pt x="167" y="690"/>
                  </a:lnTo>
                  <a:lnTo>
                    <a:pt x="169" y="690"/>
                  </a:lnTo>
                  <a:lnTo>
                    <a:pt x="169" y="690"/>
                  </a:lnTo>
                  <a:lnTo>
                    <a:pt x="169" y="690"/>
                  </a:lnTo>
                  <a:lnTo>
                    <a:pt x="169" y="688"/>
                  </a:lnTo>
                  <a:lnTo>
                    <a:pt x="166" y="685"/>
                  </a:lnTo>
                  <a:lnTo>
                    <a:pt x="164" y="685"/>
                  </a:lnTo>
                  <a:lnTo>
                    <a:pt x="164" y="683"/>
                  </a:lnTo>
                  <a:lnTo>
                    <a:pt x="166" y="681"/>
                  </a:lnTo>
                  <a:lnTo>
                    <a:pt x="166" y="678"/>
                  </a:lnTo>
                  <a:lnTo>
                    <a:pt x="167" y="675"/>
                  </a:lnTo>
                  <a:lnTo>
                    <a:pt x="169" y="673"/>
                  </a:lnTo>
                  <a:lnTo>
                    <a:pt x="173" y="670"/>
                  </a:lnTo>
                  <a:lnTo>
                    <a:pt x="174" y="668"/>
                  </a:lnTo>
                  <a:lnTo>
                    <a:pt x="179" y="664"/>
                  </a:lnTo>
                  <a:lnTo>
                    <a:pt x="188" y="659"/>
                  </a:lnTo>
                  <a:lnTo>
                    <a:pt x="191" y="658"/>
                  </a:lnTo>
                  <a:lnTo>
                    <a:pt x="195" y="654"/>
                  </a:lnTo>
                  <a:lnTo>
                    <a:pt x="197" y="652"/>
                  </a:lnTo>
                  <a:lnTo>
                    <a:pt x="197" y="654"/>
                  </a:lnTo>
                  <a:lnTo>
                    <a:pt x="197" y="656"/>
                  </a:lnTo>
                  <a:lnTo>
                    <a:pt x="198" y="656"/>
                  </a:lnTo>
                  <a:lnTo>
                    <a:pt x="200" y="656"/>
                  </a:lnTo>
                  <a:lnTo>
                    <a:pt x="200" y="656"/>
                  </a:lnTo>
                  <a:lnTo>
                    <a:pt x="200" y="654"/>
                  </a:lnTo>
                  <a:lnTo>
                    <a:pt x="200" y="652"/>
                  </a:lnTo>
                  <a:lnTo>
                    <a:pt x="200" y="651"/>
                  </a:lnTo>
                  <a:lnTo>
                    <a:pt x="200" y="649"/>
                  </a:lnTo>
                  <a:lnTo>
                    <a:pt x="200" y="647"/>
                  </a:lnTo>
                  <a:lnTo>
                    <a:pt x="202" y="646"/>
                  </a:lnTo>
                  <a:lnTo>
                    <a:pt x="205" y="642"/>
                  </a:lnTo>
                  <a:lnTo>
                    <a:pt x="207" y="639"/>
                  </a:lnTo>
                  <a:lnTo>
                    <a:pt x="209" y="637"/>
                  </a:lnTo>
                  <a:lnTo>
                    <a:pt x="210" y="635"/>
                  </a:lnTo>
                  <a:lnTo>
                    <a:pt x="212" y="634"/>
                  </a:lnTo>
                  <a:lnTo>
                    <a:pt x="215" y="630"/>
                  </a:lnTo>
                  <a:lnTo>
                    <a:pt x="217" y="630"/>
                  </a:lnTo>
                  <a:lnTo>
                    <a:pt x="219" y="630"/>
                  </a:lnTo>
                  <a:lnTo>
                    <a:pt x="219" y="630"/>
                  </a:lnTo>
                  <a:lnTo>
                    <a:pt x="220" y="630"/>
                  </a:lnTo>
                  <a:lnTo>
                    <a:pt x="220" y="632"/>
                  </a:lnTo>
                  <a:lnTo>
                    <a:pt x="222" y="632"/>
                  </a:lnTo>
                  <a:lnTo>
                    <a:pt x="224" y="630"/>
                  </a:lnTo>
                  <a:lnTo>
                    <a:pt x="224" y="630"/>
                  </a:lnTo>
                  <a:lnTo>
                    <a:pt x="222" y="630"/>
                  </a:lnTo>
                  <a:lnTo>
                    <a:pt x="222" y="630"/>
                  </a:lnTo>
                  <a:lnTo>
                    <a:pt x="220" y="627"/>
                  </a:lnTo>
                  <a:lnTo>
                    <a:pt x="219" y="627"/>
                  </a:lnTo>
                  <a:lnTo>
                    <a:pt x="219" y="625"/>
                  </a:lnTo>
                  <a:lnTo>
                    <a:pt x="219" y="622"/>
                  </a:lnTo>
                  <a:lnTo>
                    <a:pt x="220" y="617"/>
                  </a:lnTo>
                  <a:lnTo>
                    <a:pt x="220" y="612"/>
                  </a:lnTo>
                  <a:lnTo>
                    <a:pt x="222" y="608"/>
                  </a:lnTo>
                  <a:lnTo>
                    <a:pt x="224" y="606"/>
                  </a:lnTo>
                  <a:lnTo>
                    <a:pt x="229" y="606"/>
                  </a:lnTo>
                  <a:lnTo>
                    <a:pt x="226" y="605"/>
                  </a:lnTo>
                  <a:lnTo>
                    <a:pt x="226" y="605"/>
                  </a:lnTo>
                  <a:lnTo>
                    <a:pt x="224" y="605"/>
                  </a:lnTo>
                  <a:lnTo>
                    <a:pt x="222" y="601"/>
                  </a:lnTo>
                  <a:lnTo>
                    <a:pt x="222" y="598"/>
                  </a:lnTo>
                  <a:lnTo>
                    <a:pt x="224" y="595"/>
                  </a:lnTo>
                  <a:lnTo>
                    <a:pt x="229" y="589"/>
                  </a:lnTo>
                  <a:lnTo>
                    <a:pt x="232" y="586"/>
                  </a:lnTo>
                  <a:lnTo>
                    <a:pt x="232" y="586"/>
                  </a:lnTo>
                  <a:lnTo>
                    <a:pt x="232" y="586"/>
                  </a:lnTo>
                  <a:lnTo>
                    <a:pt x="234" y="577"/>
                  </a:lnTo>
                  <a:lnTo>
                    <a:pt x="236" y="572"/>
                  </a:lnTo>
                  <a:lnTo>
                    <a:pt x="234" y="577"/>
                  </a:lnTo>
                  <a:lnTo>
                    <a:pt x="229" y="581"/>
                  </a:lnTo>
                  <a:lnTo>
                    <a:pt x="220" y="586"/>
                  </a:lnTo>
                  <a:lnTo>
                    <a:pt x="214" y="589"/>
                  </a:lnTo>
                  <a:lnTo>
                    <a:pt x="210" y="591"/>
                  </a:lnTo>
                  <a:lnTo>
                    <a:pt x="207" y="589"/>
                  </a:lnTo>
                  <a:lnTo>
                    <a:pt x="205" y="586"/>
                  </a:lnTo>
                  <a:lnTo>
                    <a:pt x="205" y="584"/>
                  </a:lnTo>
                  <a:lnTo>
                    <a:pt x="203" y="583"/>
                  </a:lnTo>
                  <a:lnTo>
                    <a:pt x="205" y="579"/>
                  </a:lnTo>
                  <a:lnTo>
                    <a:pt x="205" y="577"/>
                  </a:lnTo>
                  <a:lnTo>
                    <a:pt x="207" y="576"/>
                  </a:lnTo>
                  <a:lnTo>
                    <a:pt x="210" y="577"/>
                  </a:lnTo>
                  <a:lnTo>
                    <a:pt x="212" y="577"/>
                  </a:lnTo>
                  <a:lnTo>
                    <a:pt x="209" y="576"/>
                  </a:lnTo>
                  <a:lnTo>
                    <a:pt x="205" y="574"/>
                  </a:lnTo>
                  <a:lnTo>
                    <a:pt x="203" y="574"/>
                  </a:lnTo>
                  <a:lnTo>
                    <a:pt x="202" y="577"/>
                  </a:lnTo>
                  <a:lnTo>
                    <a:pt x="200" y="579"/>
                  </a:lnTo>
                  <a:lnTo>
                    <a:pt x="198" y="579"/>
                  </a:lnTo>
                  <a:lnTo>
                    <a:pt x="198" y="577"/>
                  </a:lnTo>
                  <a:lnTo>
                    <a:pt x="198" y="581"/>
                  </a:lnTo>
                  <a:lnTo>
                    <a:pt x="197" y="584"/>
                  </a:lnTo>
                  <a:lnTo>
                    <a:pt x="197" y="588"/>
                  </a:lnTo>
                  <a:lnTo>
                    <a:pt x="198" y="595"/>
                  </a:lnTo>
                  <a:lnTo>
                    <a:pt x="198" y="598"/>
                  </a:lnTo>
                  <a:lnTo>
                    <a:pt x="195" y="598"/>
                  </a:lnTo>
                  <a:lnTo>
                    <a:pt x="193" y="596"/>
                  </a:lnTo>
                  <a:lnTo>
                    <a:pt x="188" y="588"/>
                  </a:lnTo>
                  <a:lnTo>
                    <a:pt x="186" y="584"/>
                  </a:lnTo>
                  <a:lnTo>
                    <a:pt x="181" y="581"/>
                  </a:lnTo>
                  <a:lnTo>
                    <a:pt x="179" y="581"/>
                  </a:lnTo>
                  <a:lnTo>
                    <a:pt x="178" y="583"/>
                  </a:lnTo>
                  <a:lnTo>
                    <a:pt x="176" y="583"/>
                  </a:lnTo>
                  <a:lnTo>
                    <a:pt x="173" y="581"/>
                  </a:lnTo>
                  <a:lnTo>
                    <a:pt x="169" y="577"/>
                  </a:lnTo>
                  <a:lnTo>
                    <a:pt x="167" y="574"/>
                  </a:lnTo>
                  <a:lnTo>
                    <a:pt x="166" y="576"/>
                  </a:lnTo>
                  <a:lnTo>
                    <a:pt x="162" y="579"/>
                  </a:lnTo>
                  <a:lnTo>
                    <a:pt x="159" y="581"/>
                  </a:lnTo>
                  <a:lnTo>
                    <a:pt x="157" y="581"/>
                  </a:lnTo>
                  <a:lnTo>
                    <a:pt x="152" y="584"/>
                  </a:lnTo>
                  <a:lnTo>
                    <a:pt x="150" y="584"/>
                  </a:lnTo>
                  <a:lnTo>
                    <a:pt x="150" y="586"/>
                  </a:lnTo>
                  <a:lnTo>
                    <a:pt x="150" y="586"/>
                  </a:lnTo>
                  <a:lnTo>
                    <a:pt x="149" y="589"/>
                  </a:lnTo>
                  <a:lnTo>
                    <a:pt x="142" y="591"/>
                  </a:lnTo>
                  <a:lnTo>
                    <a:pt x="133" y="589"/>
                  </a:lnTo>
                  <a:lnTo>
                    <a:pt x="137" y="588"/>
                  </a:lnTo>
                  <a:lnTo>
                    <a:pt x="140" y="588"/>
                  </a:lnTo>
                  <a:lnTo>
                    <a:pt x="142" y="584"/>
                  </a:lnTo>
                  <a:lnTo>
                    <a:pt x="140" y="581"/>
                  </a:lnTo>
                  <a:lnTo>
                    <a:pt x="140" y="579"/>
                  </a:lnTo>
                  <a:lnTo>
                    <a:pt x="140" y="576"/>
                  </a:lnTo>
                  <a:lnTo>
                    <a:pt x="143" y="572"/>
                  </a:lnTo>
                  <a:lnTo>
                    <a:pt x="140" y="572"/>
                  </a:lnTo>
                  <a:lnTo>
                    <a:pt x="138" y="574"/>
                  </a:lnTo>
                  <a:lnTo>
                    <a:pt x="137" y="571"/>
                  </a:lnTo>
                  <a:lnTo>
                    <a:pt x="137" y="566"/>
                  </a:lnTo>
                  <a:lnTo>
                    <a:pt x="138" y="564"/>
                  </a:lnTo>
                  <a:lnTo>
                    <a:pt x="138" y="560"/>
                  </a:lnTo>
                  <a:lnTo>
                    <a:pt x="140" y="557"/>
                  </a:lnTo>
                  <a:lnTo>
                    <a:pt x="140" y="555"/>
                  </a:lnTo>
                  <a:lnTo>
                    <a:pt x="138" y="550"/>
                  </a:lnTo>
                  <a:lnTo>
                    <a:pt x="133" y="540"/>
                  </a:lnTo>
                  <a:lnTo>
                    <a:pt x="132" y="531"/>
                  </a:lnTo>
                  <a:lnTo>
                    <a:pt x="128" y="528"/>
                  </a:lnTo>
                  <a:lnTo>
                    <a:pt x="132" y="521"/>
                  </a:lnTo>
                  <a:lnTo>
                    <a:pt x="133" y="516"/>
                  </a:lnTo>
                  <a:lnTo>
                    <a:pt x="138" y="513"/>
                  </a:lnTo>
                  <a:lnTo>
                    <a:pt x="137" y="513"/>
                  </a:lnTo>
                  <a:lnTo>
                    <a:pt x="135" y="513"/>
                  </a:lnTo>
                  <a:lnTo>
                    <a:pt x="133" y="513"/>
                  </a:lnTo>
                  <a:lnTo>
                    <a:pt x="133" y="514"/>
                  </a:lnTo>
                  <a:lnTo>
                    <a:pt x="132" y="516"/>
                  </a:lnTo>
                  <a:lnTo>
                    <a:pt x="128" y="525"/>
                  </a:lnTo>
                  <a:lnTo>
                    <a:pt x="125" y="528"/>
                  </a:lnTo>
                  <a:lnTo>
                    <a:pt x="123" y="528"/>
                  </a:lnTo>
                  <a:lnTo>
                    <a:pt x="126" y="530"/>
                  </a:lnTo>
                  <a:lnTo>
                    <a:pt x="126" y="531"/>
                  </a:lnTo>
                  <a:lnTo>
                    <a:pt x="126" y="535"/>
                  </a:lnTo>
                  <a:lnTo>
                    <a:pt x="126" y="538"/>
                  </a:lnTo>
                  <a:lnTo>
                    <a:pt x="126" y="540"/>
                  </a:lnTo>
                  <a:lnTo>
                    <a:pt x="123" y="540"/>
                  </a:lnTo>
                  <a:lnTo>
                    <a:pt x="120" y="542"/>
                  </a:lnTo>
                  <a:lnTo>
                    <a:pt x="113" y="545"/>
                  </a:lnTo>
                  <a:lnTo>
                    <a:pt x="104" y="547"/>
                  </a:lnTo>
                  <a:lnTo>
                    <a:pt x="101" y="547"/>
                  </a:lnTo>
                  <a:lnTo>
                    <a:pt x="96" y="543"/>
                  </a:lnTo>
                  <a:lnTo>
                    <a:pt x="96" y="542"/>
                  </a:lnTo>
                  <a:lnTo>
                    <a:pt x="96" y="540"/>
                  </a:lnTo>
                  <a:lnTo>
                    <a:pt x="89" y="533"/>
                  </a:lnTo>
                  <a:lnTo>
                    <a:pt x="85" y="528"/>
                  </a:lnTo>
                  <a:lnTo>
                    <a:pt x="84" y="528"/>
                  </a:lnTo>
                  <a:lnTo>
                    <a:pt x="80" y="526"/>
                  </a:lnTo>
                  <a:lnTo>
                    <a:pt x="78" y="523"/>
                  </a:lnTo>
                  <a:lnTo>
                    <a:pt x="78" y="521"/>
                  </a:lnTo>
                  <a:lnTo>
                    <a:pt x="78" y="520"/>
                  </a:lnTo>
                  <a:lnTo>
                    <a:pt x="77" y="520"/>
                  </a:lnTo>
                  <a:lnTo>
                    <a:pt x="75" y="520"/>
                  </a:lnTo>
                  <a:lnTo>
                    <a:pt x="72" y="518"/>
                  </a:lnTo>
                  <a:lnTo>
                    <a:pt x="78" y="511"/>
                  </a:lnTo>
                  <a:lnTo>
                    <a:pt x="80" y="506"/>
                  </a:lnTo>
                  <a:lnTo>
                    <a:pt x="82" y="504"/>
                  </a:lnTo>
                  <a:lnTo>
                    <a:pt x="85" y="506"/>
                  </a:lnTo>
                  <a:lnTo>
                    <a:pt x="89" y="508"/>
                  </a:lnTo>
                  <a:lnTo>
                    <a:pt x="90" y="508"/>
                  </a:lnTo>
                  <a:lnTo>
                    <a:pt x="92" y="509"/>
                  </a:lnTo>
                  <a:lnTo>
                    <a:pt x="94" y="511"/>
                  </a:lnTo>
                  <a:lnTo>
                    <a:pt x="92" y="514"/>
                  </a:lnTo>
                  <a:lnTo>
                    <a:pt x="90" y="516"/>
                  </a:lnTo>
                  <a:lnTo>
                    <a:pt x="92" y="516"/>
                  </a:lnTo>
                  <a:lnTo>
                    <a:pt x="96" y="513"/>
                  </a:lnTo>
                  <a:lnTo>
                    <a:pt x="99" y="509"/>
                  </a:lnTo>
                  <a:lnTo>
                    <a:pt x="99" y="509"/>
                  </a:lnTo>
                  <a:lnTo>
                    <a:pt x="101" y="511"/>
                  </a:lnTo>
                  <a:lnTo>
                    <a:pt x="102" y="513"/>
                  </a:lnTo>
                  <a:lnTo>
                    <a:pt x="104" y="516"/>
                  </a:lnTo>
                  <a:lnTo>
                    <a:pt x="108" y="513"/>
                  </a:lnTo>
                  <a:lnTo>
                    <a:pt x="109" y="509"/>
                  </a:lnTo>
                  <a:lnTo>
                    <a:pt x="108" y="508"/>
                  </a:lnTo>
                  <a:lnTo>
                    <a:pt x="106" y="508"/>
                  </a:lnTo>
                  <a:lnTo>
                    <a:pt x="101" y="506"/>
                  </a:lnTo>
                  <a:lnTo>
                    <a:pt x="101" y="506"/>
                  </a:lnTo>
                  <a:lnTo>
                    <a:pt x="104" y="506"/>
                  </a:lnTo>
                  <a:lnTo>
                    <a:pt x="106" y="504"/>
                  </a:lnTo>
                  <a:lnTo>
                    <a:pt x="104" y="502"/>
                  </a:lnTo>
                  <a:lnTo>
                    <a:pt x="102" y="501"/>
                  </a:lnTo>
                  <a:lnTo>
                    <a:pt x="99" y="506"/>
                  </a:lnTo>
                  <a:lnTo>
                    <a:pt x="90" y="506"/>
                  </a:lnTo>
                  <a:lnTo>
                    <a:pt x="84" y="502"/>
                  </a:lnTo>
                  <a:lnTo>
                    <a:pt x="78" y="504"/>
                  </a:lnTo>
                  <a:lnTo>
                    <a:pt x="77" y="502"/>
                  </a:lnTo>
                  <a:lnTo>
                    <a:pt x="75" y="502"/>
                  </a:lnTo>
                  <a:lnTo>
                    <a:pt x="78" y="499"/>
                  </a:lnTo>
                  <a:lnTo>
                    <a:pt x="82" y="497"/>
                  </a:lnTo>
                  <a:lnTo>
                    <a:pt x="82" y="496"/>
                  </a:lnTo>
                  <a:lnTo>
                    <a:pt x="80" y="496"/>
                  </a:lnTo>
                  <a:lnTo>
                    <a:pt x="77" y="497"/>
                  </a:lnTo>
                  <a:lnTo>
                    <a:pt x="77" y="496"/>
                  </a:lnTo>
                  <a:lnTo>
                    <a:pt x="77" y="492"/>
                  </a:lnTo>
                  <a:lnTo>
                    <a:pt x="77" y="492"/>
                  </a:lnTo>
                  <a:lnTo>
                    <a:pt x="75" y="494"/>
                  </a:lnTo>
                  <a:lnTo>
                    <a:pt x="73" y="494"/>
                  </a:lnTo>
                  <a:lnTo>
                    <a:pt x="72" y="492"/>
                  </a:lnTo>
                  <a:lnTo>
                    <a:pt x="73" y="491"/>
                  </a:lnTo>
                  <a:lnTo>
                    <a:pt x="75" y="489"/>
                  </a:lnTo>
                  <a:lnTo>
                    <a:pt x="73" y="489"/>
                  </a:lnTo>
                  <a:lnTo>
                    <a:pt x="73" y="491"/>
                  </a:lnTo>
                  <a:lnTo>
                    <a:pt x="72" y="492"/>
                  </a:lnTo>
                  <a:lnTo>
                    <a:pt x="72" y="494"/>
                  </a:lnTo>
                  <a:lnTo>
                    <a:pt x="72" y="496"/>
                  </a:lnTo>
                  <a:lnTo>
                    <a:pt x="70" y="497"/>
                  </a:lnTo>
                  <a:lnTo>
                    <a:pt x="68" y="496"/>
                  </a:lnTo>
                  <a:lnTo>
                    <a:pt x="66" y="494"/>
                  </a:lnTo>
                  <a:lnTo>
                    <a:pt x="66" y="489"/>
                  </a:lnTo>
                  <a:lnTo>
                    <a:pt x="63" y="487"/>
                  </a:lnTo>
                  <a:lnTo>
                    <a:pt x="61" y="484"/>
                  </a:lnTo>
                  <a:lnTo>
                    <a:pt x="63" y="480"/>
                  </a:lnTo>
                  <a:lnTo>
                    <a:pt x="63" y="479"/>
                  </a:lnTo>
                  <a:lnTo>
                    <a:pt x="61" y="479"/>
                  </a:lnTo>
                  <a:lnTo>
                    <a:pt x="58" y="480"/>
                  </a:lnTo>
                  <a:lnTo>
                    <a:pt x="56" y="479"/>
                  </a:lnTo>
                  <a:lnTo>
                    <a:pt x="56" y="477"/>
                  </a:lnTo>
                  <a:lnTo>
                    <a:pt x="56" y="475"/>
                  </a:lnTo>
                  <a:lnTo>
                    <a:pt x="58" y="473"/>
                  </a:lnTo>
                  <a:lnTo>
                    <a:pt x="58" y="475"/>
                  </a:lnTo>
                  <a:lnTo>
                    <a:pt x="63" y="473"/>
                  </a:lnTo>
                  <a:lnTo>
                    <a:pt x="63" y="472"/>
                  </a:lnTo>
                  <a:lnTo>
                    <a:pt x="60" y="470"/>
                  </a:lnTo>
                  <a:lnTo>
                    <a:pt x="58" y="468"/>
                  </a:lnTo>
                  <a:lnTo>
                    <a:pt x="60" y="467"/>
                  </a:lnTo>
                  <a:lnTo>
                    <a:pt x="63" y="467"/>
                  </a:lnTo>
                  <a:lnTo>
                    <a:pt x="66" y="465"/>
                  </a:lnTo>
                  <a:lnTo>
                    <a:pt x="65" y="463"/>
                  </a:lnTo>
                  <a:lnTo>
                    <a:pt x="65" y="462"/>
                  </a:lnTo>
                  <a:lnTo>
                    <a:pt x="65" y="460"/>
                  </a:lnTo>
                  <a:lnTo>
                    <a:pt x="65" y="456"/>
                  </a:lnTo>
                  <a:lnTo>
                    <a:pt x="70" y="448"/>
                  </a:lnTo>
                  <a:lnTo>
                    <a:pt x="75" y="441"/>
                  </a:lnTo>
                  <a:lnTo>
                    <a:pt x="77" y="439"/>
                  </a:lnTo>
                  <a:lnTo>
                    <a:pt x="78" y="438"/>
                  </a:lnTo>
                  <a:lnTo>
                    <a:pt x="82" y="439"/>
                  </a:lnTo>
                  <a:lnTo>
                    <a:pt x="84" y="441"/>
                  </a:lnTo>
                  <a:lnTo>
                    <a:pt x="84" y="439"/>
                  </a:lnTo>
                  <a:lnTo>
                    <a:pt x="84" y="439"/>
                  </a:lnTo>
                  <a:lnTo>
                    <a:pt x="82" y="436"/>
                  </a:lnTo>
                  <a:lnTo>
                    <a:pt x="85" y="436"/>
                  </a:lnTo>
                  <a:lnTo>
                    <a:pt x="87" y="433"/>
                  </a:lnTo>
                  <a:lnTo>
                    <a:pt x="87" y="431"/>
                  </a:lnTo>
                  <a:lnTo>
                    <a:pt x="85" y="433"/>
                  </a:lnTo>
                  <a:lnTo>
                    <a:pt x="84" y="434"/>
                  </a:lnTo>
                  <a:lnTo>
                    <a:pt x="82" y="433"/>
                  </a:lnTo>
                  <a:lnTo>
                    <a:pt x="82" y="427"/>
                  </a:lnTo>
                  <a:lnTo>
                    <a:pt x="84" y="422"/>
                  </a:lnTo>
                  <a:lnTo>
                    <a:pt x="84" y="421"/>
                  </a:lnTo>
                  <a:lnTo>
                    <a:pt x="85" y="417"/>
                  </a:lnTo>
                  <a:lnTo>
                    <a:pt x="90" y="417"/>
                  </a:lnTo>
                  <a:lnTo>
                    <a:pt x="90" y="417"/>
                  </a:lnTo>
                  <a:lnTo>
                    <a:pt x="90" y="417"/>
                  </a:lnTo>
                  <a:lnTo>
                    <a:pt x="89" y="414"/>
                  </a:lnTo>
                  <a:lnTo>
                    <a:pt x="89" y="410"/>
                  </a:lnTo>
                  <a:lnTo>
                    <a:pt x="90" y="410"/>
                  </a:lnTo>
                  <a:lnTo>
                    <a:pt x="96" y="407"/>
                  </a:lnTo>
                  <a:lnTo>
                    <a:pt x="99" y="409"/>
                  </a:lnTo>
                  <a:lnTo>
                    <a:pt x="102" y="410"/>
                  </a:lnTo>
                  <a:lnTo>
                    <a:pt x="106" y="414"/>
                  </a:lnTo>
                  <a:lnTo>
                    <a:pt x="106" y="416"/>
                  </a:lnTo>
                  <a:lnTo>
                    <a:pt x="104" y="416"/>
                  </a:lnTo>
                  <a:lnTo>
                    <a:pt x="104" y="417"/>
                  </a:lnTo>
                  <a:lnTo>
                    <a:pt x="102" y="417"/>
                  </a:lnTo>
                  <a:lnTo>
                    <a:pt x="102" y="419"/>
                  </a:lnTo>
                  <a:lnTo>
                    <a:pt x="104" y="417"/>
                  </a:lnTo>
                  <a:lnTo>
                    <a:pt x="108" y="414"/>
                  </a:lnTo>
                  <a:lnTo>
                    <a:pt x="109" y="416"/>
                  </a:lnTo>
                  <a:lnTo>
                    <a:pt x="111" y="417"/>
                  </a:lnTo>
                  <a:lnTo>
                    <a:pt x="113" y="417"/>
                  </a:lnTo>
                  <a:lnTo>
                    <a:pt x="116" y="416"/>
                  </a:lnTo>
                  <a:lnTo>
                    <a:pt x="118" y="414"/>
                  </a:lnTo>
                  <a:lnTo>
                    <a:pt x="121" y="410"/>
                  </a:lnTo>
                  <a:lnTo>
                    <a:pt x="125" y="407"/>
                  </a:lnTo>
                  <a:lnTo>
                    <a:pt x="130" y="400"/>
                  </a:lnTo>
                  <a:lnTo>
                    <a:pt x="132" y="397"/>
                  </a:lnTo>
                  <a:lnTo>
                    <a:pt x="133" y="395"/>
                  </a:lnTo>
                  <a:lnTo>
                    <a:pt x="135" y="397"/>
                  </a:lnTo>
                  <a:lnTo>
                    <a:pt x="135" y="398"/>
                  </a:lnTo>
                  <a:lnTo>
                    <a:pt x="137" y="400"/>
                  </a:lnTo>
                  <a:lnTo>
                    <a:pt x="147" y="398"/>
                  </a:lnTo>
                  <a:lnTo>
                    <a:pt x="150" y="398"/>
                  </a:lnTo>
                  <a:lnTo>
                    <a:pt x="154" y="395"/>
                  </a:lnTo>
                  <a:lnTo>
                    <a:pt x="157" y="390"/>
                  </a:lnTo>
                  <a:lnTo>
                    <a:pt x="159" y="388"/>
                  </a:lnTo>
                  <a:lnTo>
                    <a:pt x="161" y="383"/>
                  </a:lnTo>
                  <a:lnTo>
                    <a:pt x="159" y="378"/>
                  </a:lnTo>
                  <a:lnTo>
                    <a:pt x="157" y="375"/>
                  </a:lnTo>
                  <a:lnTo>
                    <a:pt x="155" y="364"/>
                  </a:lnTo>
                  <a:lnTo>
                    <a:pt x="152" y="359"/>
                  </a:lnTo>
                  <a:lnTo>
                    <a:pt x="149" y="356"/>
                  </a:lnTo>
                  <a:lnTo>
                    <a:pt x="147" y="358"/>
                  </a:lnTo>
                  <a:lnTo>
                    <a:pt x="149" y="352"/>
                  </a:lnTo>
                  <a:lnTo>
                    <a:pt x="152" y="352"/>
                  </a:lnTo>
                  <a:lnTo>
                    <a:pt x="155" y="352"/>
                  </a:lnTo>
                  <a:lnTo>
                    <a:pt x="157" y="351"/>
                  </a:lnTo>
                  <a:lnTo>
                    <a:pt x="157" y="349"/>
                  </a:lnTo>
                  <a:lnTo>
                    <a:pt x="159" y="346"/>
                  </a:lnTo>
                  <a:lnTo>
                    <a:pt x="159" y="342"/>
                  </a:lnTo>
                  <a:lnTo>
                    <a:pt x="157" y="341"/>
                  </a:lnTo>
                  <a:lnTo>
                    <a:pt x="157" y="339"/>
                  </a:lnTo>
                  <a:lnTo>
                    <a:pt x="155" y="335"/>
                  </a:lnTo>
                  <a:lnTo>
                    <a:pt x="154" y="335"/>
                  </a:lnTo>
                  <a:lnTo>
                    <a:pt x="152" y="335"/>
                  </a:lnTo>
                  <a:lnTo>
                    <a:pt x="147" y="341"/>
                  </a:lnTo>
                  <a:lnTo>
                    <a:pt x="143" y="341"/>
                  </a:lnTo>
                  <a:lnTo>
                    <a:pt x="142" y="341"/>
                  </a:lnTo>
                  <a:lnTo>
                    <a:pt x="138" y="344"/>
                  </a:lnTo>
                  <a:lnTo>
                    <a:pt x="133" y="346"/>
                  </a:lnTo>
                  <a:lnTo>
                    <a:pt x="130" y="349"/>
                  </a:lnTo>
                  <a:lnTo>
                    <a:pt x="125" y="356"/>
                  </a:lnTo>
                  <a:lnTo>
                    <a:pt x="123" y="359"/>
                  </a:lnTo>
                  <a:lnTo>
                    <a:pt x="121" y="359"/>
                  </a:lnTo>
                  <a:lnTo>
                    <a:pt x="120" y="352"/>
                  </a:lnTo>
                  <a:lnTo>
                    <a:pt x="113" y="347"/>
                  </a:lnTo>
                  <a:lnTo>
                    <a:pt x="111" y="349"/>
                  </a:lnTo>
                  <a:lnTo>
                    <a:pt x="113" y="351"/>
                  </a:lnTo>
                  <a:lnTo>
                    <a:pt x="114" y="352"/>
                  </a:lnTo>
                  <a:lnTo>
                    <a:pt x="116" y="352"/>
                  </a:lnTo>
                  <a:lnTo>
                    <a:pt x="116" y="354"/>
                  </a:lnTo>
                  <a:lnTo>
                    <a:pt x="114" y="358"/>
                  </a:lnTo>
                  <a:lnTo>
                    <a:pt x="113" y="356"/>
                  </a:lnTo>
                  <a:lnTo>
                    <a:pt x="108" y="352"/>
                  </a:lnTo>
                  <a:lnTo>
                    <a:pt x="104" y="351"/>
                  </a:lnTo>
                  <a:lnTo>
                    <a:pt x="92" y="351"/>
                  </a:lnTo>
                  <a:lnTo>
                    <a:pt x="85" y="354"/>
                  </a:lnTo>
                  <a:lnTo>
                    <a:pt x="84" y="352"/>
                  </a:lnTo>
                  <a:lnTo>
                    <a:pt x="84" y="352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0" y="356"/>
                  </a:lnTo>
                  <a:lnTo>
                    <a:pt x="80" y="356"/>
                  </a:lnTo>
                  <a:lnTo>
                    <a:pt x="77" y="356"/>
                  </a:lnTo>
                  <a:lnTo>
                    <a:pt x="70" y="354"/>
                  </a:lnTo>
                  <a:lnTo>
                    <a:pt x="56" y="351"/>
                  </a:lnTo>
                  <a:lnTo>
                    <a:pt x="53" y="349"/>
                  </a:lnTo>
                  <a:lnTo>
                    <a:pt x="51" y="344"/>
                  </a:lnTo>
                  <a:lnTo>
                    <a:pt x="51" y="341"/>
                  </a:lnTo>
                  <a:lnTo>
                    <a:pt x="51" y="339"/>
                  </a:lnTo>
                  <a:lnTo>
                    <a:pt x="51" y="335"/>
                  </a:lnTo>
                  <a:lnTo>
                    <a:pt x="49" y="334"/>
                  </a:lnTo>
                  <a:lnTo>
                    <a:pt x="44" y="327"/>
                  </a:lnTo>
                  <a:lnTo>
                    <a:pt x="43" y="325"/>
                  </a:lnTo>
                  <a:lnTo>
                    <a:pt x="43" y="323"/>
                  </a:lnTo>
                  <a:lnTo>
                    <a:pt x="43" y="325"/>
                  </a:lnTo>
                  <a:lnTo>
                    <a:pt x="46" y="325"/>
                  </a:lnTo>
                  <a:lnTo>
                    <a:pt x="49" y="325"/>
                  </a:lnTo>
                  <a:lnTo>
                    <a:pt x="51" y="320"/>
                  </a:lnTo>
                  <a:lnTo>
                    <a:pt x="55" y="318"/>
                  </a:lnTo>
                  <a:lnTo>
                    <a:pt x="58" y="320"/>
                  </a:lnTo>
                  <a:lnTo>
                    <a:pt x="56" y="318"/>
                  </a:lnTo>
                  <a:lnTo>
                    <a:pt x="56" y="318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32" y="312"/>
                  </a:lnTo>
                  <a:lnTo>
                    <a:pt x="22" y="306"/>
                  </a:lnTo>
                  <a:lnTo>
                    <a:pt x="20" y="305"/>
                  </a:lnTo>
                  <a:lnTo>
                    <a:pt x="20" y="301"/>
                  </a:lnTo>
                  <a:lnTo>
                    <a:pt x="22" y="298"/>
                  </a:lnTo>
                  <a:lnTo>
                    <a:pt x="22" y="298"/>
                  </a:lnTo>
                  <a:lnTo>
                    <a:pt x="22" y="300"/>
                  </a:lnTo>
                  <a:lnTo>
                    <a:pt x="24" y="300"/>
                  </a:lnTo>
                  <a:lnTo>
                    <a:pt x="29" y="296"/>
                  </a:lnTo>
                  <a:lnTo>
                    <a:pt x="32" y="293"/>
                  </a:lnTo>
                  <a:lnTo>
                    <a:pt x="39" y="291"/>
                  </a:lnTo>
                  <a:lnTo>
                    <a:pt x="41" y="289"/>
                  </a:lnTo>
                  <a:lnTo>
                    <a:pt x="43" y="288"/>
                  </a:lnTo>
                  <a:lnTo>
                    <a:pt x="46" y="283"/>
                  </a:lnTo>
                  <a:lnTo>
                    <a:pt x="49" y="281"/>
                  </a:lnTo>
                  <a:lnTo>
                    <a:pt x="53" y="279"/>
                  </a:lnTo>
                  <a:lnTo>
                    <a:pt x="56" y="277"/>
                  </a:lnTo>
                  <a:lnTo>
                    <a:pt x="58" y="279"/>
                  </a:lnTo>
                  <a:lnTo>
                    <a:pt x="60" y="279"/>
                  </a:lnTo>
                  <a:lnTo>
                    <a:pt x="65" y="281"/>
                  </a:lnTo>
                  <a:lnTo>
                    <a:pt x="66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3" y="274"/>
                  </a:lnTo>
                  <a:lnTo>
                    <a:pt x="63" y="272"/>
                  </a:lnTo>
                  <a:lnTo>
                    <a:pt x="65" y="271"/>
                  </a:lnTo>
                  <a:lnTo>
                    <a:pt x="70" y="266"/>
                  </a:lnTo>
                  <a:lnTo>
                    <a:pt x="75" y="266"/>
                  </a:lnTo>
                  <a:lnTo>
                    <a:pt x="78" y="266"/>
                  </a:lnTo>
                  <a:lnTo>
                    <a:pt x="85" y="259"/>
                  </a:lnTo>
                  <a:lnTo>
                    <a:pt x="89" y="257"/>
                  </a:lnTo>
                  <a:lnTo>
                    <a:pt x="97" y="257"/>
                  </a:lnTo>
                  <a:lnTo>
                    <a:pt x="104" y="257"/>
                  </a:lnTo>
                  <a:lnTo>
                    <a:pt x="106" y="259"/>
                  </a:lnTo>
                  <a:lnTo>
                    <a:pt x="102" y="257"/>
                  </a:lnTo>
                  <a:lnTo>
                    <a:pt x="101" y="259"/>
                  </a:lnTo>
                  <a:lnTo>
                    <a:pt x="101" y="259"/>
                  </a:lnTo>
                  <a:lnTo>
                    <a:pt x="102" y="260"/>
                  </a:lnTo>
                  <a:lnTo>
                    <a:pt x="102" y="262"/>
                  </a:lnTo>
                  <a:lnTo>
                    <a:pt x="101" y="267"/>
                  </a:lnTo>
                  <a:lnTo>
                    <a:pt x="101" y="272"/>
                  </a:lnTo>
                  <a:lnTo>
                    <a:pt x="99" y="274"/>
                  </a:lnTo>
                  <a:lnTo>
                    <a:pt x="97" y="276"/>
                  </a:lnTo>
                  <a:lnTo>
                    <a:pt x="104" y="281"/>
                  </a:lnTo>
                  <a:lnTo>
                    <a:pt x="114" y="283"/>
                  </a:lnTo>
                  <a:lnTo>
                    <a:pt x="120" y="281"/>
                  </a:lnTo>
                  <a:lnTo>
                    <a:pt x="123" y="283"/>
                  </a:lnTo>
                  <a:lnTo>
                    <a:pt x="125" y="283"/>
                  </a:lnTo>
                  <a:lnTo>
                    <a:pt x="133" y="283"/>
                  </a:lnTo>
                  <a:lnTo>
                    <a:pt x="138" y="284"/>
                  </a:lnTo>
                  <a:lnTo>
                    <a:pt x="140" y="283"/>
                  </a:lnTo>
                  <a:lnTo>
                    <a:pt x="145" y="274"/>
                  </a:lnTo>
                  <a:lnTo>
                    <a:pt x="147" y="272"/>
                  </a:lnTo>
                  <a:lnTo>
                    <a:pt x="149" y="274"/>
                  </a:lnTo>
                  <a:lnTo>
                    <a:pt x="152" y="276"/>
                  </a:lnTo>
                  <a:lnTo>
                    <a:pt x="154" y="274"/>
                  </a:lnTo>
                  <a:lnTo>
                    <a:pt x="155" y="277"/>
                  </a:lnTo>
                  <a:lnTo>
                    <a:pt x="154" y="272"/>
                  </a:lnTo>
                  <a:lnTo>
                    <a:pt x="154" y="269"/>
                  </a:lnTo>
                  <a:lnTo>
                    <a:pt x="145" y="266"/>
                  </a:lnTo>
                  <a:lnTo>
                    <a:pt x="140" y="267"/>
                  </a:lnTo>
                  <a:lnTo>
                    <a:pt x="138" y="266"/>
                  </a:lnTo>
                  <a:lnTo>
                    <a:pt x="138" y="262"/>
                  </a:lnTo>
                  <a:lnTo>
                    <a:pt x="133" y="252"/>
                  </a:lnTo>
                  <a:lnTo>
                    <a:pt x="130" y="250"/>
                  </a:lnTo>
                  <a:lnTo>
                    <a:pt x="128" y="250"/>
                  </a:lnTo>
                  <a:lnTo>
                    <a:pt x="126" y="247"/>
                  </a:lnTo>
                  <a:lnTo>
                    <a:pt x="125" y="243"/>
                  </a:lnTo>
                  <a:lnTo>
                    <a:pt x="128" y="242"/>
                  </a:lnTo>
                  <a:lnTo>
                    <a:pt x="130" y="240"/>
                  </a:lnTo>
                  <a:lnTo>
                    <a:pt x="132" y="242"/>
                  </a:lnTo>
                  <a:lnTo>
                    <a:pt x="135" y="247"/>
                  </a:lnTo>
                  <a:lnTo>
                    <a:pt x="137" y="248"/>
                  </a:lnTo>
                  <a:lnTo>
                    <a:pt x="135" y="254"/>
                  </a:lnTo>
                  <a:lnTo>
                    <a:pt x="138" y="259"/>
                  </a:lnTo>
                  <a:lnTo>
                    <a:pt x="145" y="264"/>
                  </a:lnTo>
                  <a:lnTo>
                    <a:pt x="149" y="262"/>
                  </a:lnTo>
                  <a:lnTo>
                    <a:pt x="152" y="262"/>
                  </a:lnTo>
                  <a:lnTo>
                    <a:pt x="155" y="264"/>
                  </a:lnTo>
                  <a:lnTo>
                    <a:pt x="161" y="267"/>
                  </a:lnTo>
                  <a:lnTo>
                    <a:pt x="162" y="267"/>
                  </a:lnTo>
                  <a:lnTo>
                    <a:pt x="171" y="266"/>
                  </a:lnTo>
                  <a:lnTo>
                    <a:pt x="171" y="262"/>
                  </a:lnTo>
                  <a:lnTo>
                    <a:pt x="171" y="259"/>
                  </a:lnTo>
                  <a:lnTo>
                    <a:pt x="167" y="257"/>
                  </a:lnTo>
                  <a:lnTo>
                    <a:pt x="162" y="257"/>
                  </a:lnTo>
                  <a:lnTo>
                    <a:pt x="159" y="254"/>
                  </a:lnTo>
                  <a:lnTo>
                    <a:pt x="155" y="255"/>
                  </a:lnTo>
                  <a:lnTo>
                    <a:pt x="149" y="259"/>
                  </a:lnTo>
                  <a:lnTo>
                    <a:pt x="145" y="257"/>
                  </a:lnTo>
                  <a:lnTo>
                    <a:pt x="143" y="255"/>
                  </a:lnTo>
                  <a:lnTo>
                    <a:pt x="140" y="252"/>
                  </a:lnTo>
                  <a:lnTo>
                    <a:pt x="138" y="247"/>
                  </a:lnTo>
                  <a:lnTo>
                    <a:pt x="142" y="242"/>
                  </a:lnTo>
                  <a:lnTo>
                    <a:pt x="143" y="238"/>
                  </a:lnTo>
                  <a:lnTo>
                    <a:pt x="142" y="237"/>
                  </a:lnTo>
                  <a:lnTo>
                    <a:pt x="137" y="235"/>
                  </a:lnTo>
                  <a:lnTo>
                    <a:pt x="130" y="237"/>
                  </a:lnTo>
                  <a:lnTo>
                    <a:pt x="128" y="235"/>
                  </a:lnTo>
                  <a:lnTo>
                    <a:pt x="128" y="233"/>
                  </a:lnTo>
                  <a:lnTo>
                    <a:pt x="125" y="237"/>
                  </a:lnTo>
                  <a:lnTo>
                    <a:pt x="121" y="237"/>
                  </a:lnTo>
                  <a:lnTo>
                    <a:pt x="118" y="237"/>
                  </a:lnTo>
                  <a:lnTo>
                    <a:pt x="108" y="233"/>
                  </a:lnTo>
                  <a:lnTo>
                    <a:pt x="104" y="228"/>
                  </a:lnTo>
                  <a:lnTo>
                    <a:pt x="102" y="225"/>
                  </a:lnTo>
                  <a:lnTo>
                    <a:pt x="99" y="214"/>
                  </a:lnTo>
                  <a:lnTo>
                    <a:pt x="96" y="208"/>
                  </a:lnTo>
                  <a:lnTo>
                    <a:pt x="72" y="185"/>
                  </a:lnTo>
                  <a:lnTo>
                    <a:pt x="61" y="180"/>
                  </a:lnTo>
                  <a:lnTo>
                    <a:pt x="55" y="173"/>
                  </a:lnTo>
                  <a:lnTo>
                    <a:pt x="53" y="172"/>
                  </a:lnTo>
                  <a:lnTo>
                    <a:pt x="49" y="172"/>
                  </a:lnTo>
                  <a:lnTo>
                    <a:pt x="44" y="168"/>
                  </a:lnTo>
                  <a:lnTo>
                    <a:pt x="48" y="167"/>
                  </a:lnTo>
                  <a:lnTo>
                    <a:pt x="49" y="165"/>
                  </a:lnTo>
                  <a:lnTo>
                    <a:pt x="48" y="168"/>
                  </a:lnTo>
                  <a:lnTo>
                    <a:pt x="49" y="168"/>
                  </a:lnTo>
                  <a:lnTo>
                    <a:pt x="51" y="168"/>
                  </a:lnTo>
                  <a:lnTo>
                    <a:pt x="53" y="165"/>
                  </a:lnTo>
                  <a:lnTo>
                    <a:pt x="55" y="158"/>
                  </a:lnTo>
                  <a:lnTo>
                    <a:pt x="56" y="146"/>
                  </a:lnTo>
                  <a:lnTo>
                    <a:pt x="56" y="141"/>
                  </a:lnTo>
                  <a:lnTo>
                    <a:pt x="70" y="143"/>
                  </a:lnTo>
                  <a:lnTo>
                    <a:pt x="78" y="141"/>
                  </a:lnTo>
                  <a:lnTo>
                    <a:pt x="82" y="141"/>
                  </a:lnTo>
                  <a:lnTo>
                    <a:pt x="92" y="139"/>
                  </a:lnTo>
                  <a:lnTo>
                    <a:pt x="96" y="138"/>
                  </a:lnTo>
                  <a:lnTo>
                    <a:pt x="101" y="134"/>
                  </a:lnTo>
                  <a:lnTo>
                    <a:pt x="108" y="126"/>
                  </a:lnTo>
                  <a:lnTo>
                    <a:pt x="113" y="117"/>
                  </a:lnTo>
                  <a:lnTo>
                    <a:pt x="113" y="114"/>
                  </a:lnTo>
                  <a:lnTo>
                    <a:pt x="114" y="116"/>
                  </a:lnTo>
                  <a:lnTo>
                    <a:pt x="114" y="114"/>
                  </a:lnTo>
                  <a:lnTo>
                    <a:pt x="114" y="110"/>
                  </a:lnTo>
                  <a:lnTo>
                    <a:pt x="116" y="102"/>
                  </a:lnTo>
                  <a:lnTo>
                    <a:pt x="118" y="95"/>
                  </a:lnTo>
                  <a:lnTo>
                    <a:pt x="130" y="76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8" y="63"/>
                  </a:lnTo>
                  <a:lnTo>
                    <a:pt x="140" y="64"/>
                  </a:lnTo>
                  <a:lnTo>
                    <a:pt x="140" y="66"/>
                  </a:lnTo>
                  <a:lnTo>
                    <a:pt x="142" y="66"/>
                  </a:lnTo>
                  <a:lnTo>
                    <a:pt x="140" y="66"/>
                  </a:lnTo>
                  <a:lnTo>
                    <a:pt x="138" y="69"/>
                  </a:lnTo>
                  <a:lnTo>
                    <a:pt x="137" y="71"/>
                  </a:lnTo>
                  <a:lnTo>
                    <a:pt x="135" y="71"/>
                  </a:lnTo>
                  <a:lnTo>
                    <a:pt x="137" y="71"/>
                  </a:lnTo>
                  <a:lnTo>
                    <a:pt x="142" y="69"/>
                  </a:lnTo>
                  <a:lnTo>
                    <a:pt x="143" y="68"/>
                  </a:lnTo>
                  <a:lnTo>
                    <a:pt x="155" y="64"/>
                  </a:lnTo>
                  <a:lnTo>
                    <a:pt x="162" y="58"/>
                  </a:lnTo>
                  <a:lnTo>
                    <a:pt x="162" y="56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6" y="49"/>
                  </a:lnTo>
                  <a:lnTo>
                    <a:pt x="173" y="54"/>
                  </a:lnTo>
                  <a:lnTo>
                    <a:pt x="174" y="56"/>
                  </a:lnTo>
                  <a:lnTo>
                    <a:pt x="173" y="63"/>
                  </a:lnTo>
                  <a:lnTo>
                    <a:pt x="176" y="63"/>
                  </a:lnTo>
                  <a:lnTo>
                    <a:pt x="178" y="64"/>
                  </a:lnTo>
                  <a:lnTo>
                    <a:pt x="178" y="63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9" y="52"/>
                  </a:lnTo>
                  <a:lnTo>
                    <a:pt x="181" y="54"/>
                  </a:lnTo>
                  <a:lnTo>
                    <a:pt x="186" y="51"/>
                  </a:lnTo>
                  <a:lnTo>
                    <a:pt x="179" y="51"/>
                  </a:lnTo>
                  <a:lnTo>
                    <a:pt x="176" y="46"/>
                  </a:lnTo>
                  <a:lnTo>
                    <a:pt x="174" y="46"/>
                  </a:lnTo>
                  <a:lnTo>
                    <a:pt x="181" y="35"/>
                  </a:lnTo>
                  <a:lnTo>
                    <a:pt x="188" y="30"/>
                  </a:lnTo>
                  <a:lnTo>
                    <a:pt x="190" y="30"/>
                  </a:lnTo>
                  <a:lnTo>
                    <a:pt x="191" y="32"/>
                  </a:lnTo>
                  <a:lnTo>
                    <a:pt x="191" y="34"/>
                  </a:lnTo>
                  <a:lnTo>
                    <a:pt x="190" y="34"/>
                  </a:lnTo>
                  <a:lnTo>
                    <a:pt x="188" y="37"/>
                  </a:lnTo>
                  <a:lnTo>
                    <a:pt x="188" y="39"/>
                  </a:lnTo>
                  <a:lnTo>
                    <a:pt x="190" y="39"/>
                  </a:lnTo>
                  <a:lnTo>
                    <a:pt x="193" y="37"/>
                  </a:lnTo>
                  <a:lnTo>
                    <a:pt x="195" y="35"/>
                  </a:lnTo>
                  <a:lnTo>
                    <a:pt x="202" y="35"/>
                  </a:lnTo>
                  <a:lnTo>
                    <a:pt x="203" y="34"/>
                  </a:lnTo>
                  <a:lnTo>
                    <a:pt x="203" y="32"/>
                  </a:lnTo>
                  <a:lnTo>
                    <a:pt x="214" y="32"/>
                  </a:lnTo>
                  <a:lnTo>
                    <a:pt x="215" y="32"/>
                  </a:lnTo>
                  <a:lnTo>
                    <a:pt x="220" y="27"/>
                  </a:lnTo>
                  <a:lnTo>
                    <a:pt x="226" y="22"/>
                  </a:lnTo>
                  <a:lnTo>
                    <a:pt x="229" y="18"/>
                  </a:lnTo>
                  <a:lnTo>
                    <a:pt x="232" y="10"/>
                  </a:lnTo>
                  <a:lnTo>
                    <a:pt x="238" y="5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3" y="1"/>
                  </a:lnTo>
                  <a:lnTo>
                    <a:pt x="241" y="3"/>
                  </a:lnTo>
                  <a:lnTo>
                    <a:pt x="243" y="6"/>
                  </a:lnTo>
                  <a:lnTo>
                    <a:pt x="255" y="13"/>
                  </a:lnTo>
                  <a:lnTo>
                    <a:pt x="258" y="13"/>
                  </a:lnTo>
                  <a:lnTo>
                    <a:pt x="260" y="17"/>
                  </a:lnTo>
                  <a:lnTo>
                    <a:pt x="258" y="20"/>
                  </a:lnTo>
                  <a:lnTo>
                    <a:pt x="256" y="23"/>
                  </a:lnTo>
                  <a:lnTo>
                    <a:pt x="250" y="29"/>
                  </a:lnTo>
                  <a:lnTo>
                    <a:pt x="251" y="29"/>
                  </a:lnTo>
                  <a:lnTo>
                    <a:pt x="253" y="32"/>
                  </a:lnTo>
                  <a:lnTo>
                    <a:pt x="255" y="34"/>
                  </a:lnTo>
                  <a:lnTo>
                    <a:pt x="258" y="32"/>
                  </a:lnTo>
                  <a:lnTo>
                    <a:pt x="260" y="30"/>
                  </a:lnTo>
                  <a:lnTo>
                    <a:pt x="265" y="23"/>
                  </a:lnTo>
                  <a:lnTo>
                    <a:pt x="267" y="18"/>
                  </a:lnTo>
                  <a:lnTo>
                    <a:pt x="268" y="18"/>
                  </a:lnTo>
                  <a:lnTo>
                    <a:pt x="272" y="18"/>
                  </a:lnTo>
                  <a:lnTo>
                    <a:pt x="275" y="20"/>
                  </a:lnTo>
                  <a:lnTo>
                    <a:pt x="277" y="23"/>
                  </a:lnTo>
                  <a:lnTo>
                    <a:pt x="277" y="29"/>
                  </a:lnTo>
                  <a:lnTo>
                    <a:pt x="275" y="30"/>
                  </a:lnTo>
                  <a:lnTo>
                    <a:pt x="279" y="32"/>
                  </a:lnTo>
                  <a:lnTo>
                    <a:pt x="282" y="34"/>
                  </a:lnTo>
                  <a:lnTo>
                    <a:pt x="287" y="35"/>
                  </a:lnTo>
                  <a:lnTo>
                    <a:pt x="292" y="30"/>
                  </a:lnTo>
                  <a:lnTo>
                    <a:pt x="296" y="30"/>
                  </a:lnTo>
                  <a:lnTo>
                    <a:pt x="299" y="30"/>
                  </a:lnTo>
                  <a:lnTo>
                    <a:pt x="304" y="27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320" y="30"/>
                  </a:lnTo>
                  <a:lnTo>
                    <a:pt x="323" y="32"/>
                  </a:lnTo>
                  <a:lnTo>
                    <a:pt x="325" y="35"/>
                  </a:lnTo>
                  <a:lnTo>
                    <a:pt x="320" y="39"/>
                  </a:lnTo>
                  <a:lnTo>
                    <a:pt x="320" y="44"/>
                  </a:lnTo>
                  <a:lnTo>
                    <a:pt x="321" y="46"/>
                  </a:lnTo>
                  <a:lnTo>
                    <a:pt x="323" y="46"/>
                  </a:lnTo>
                  <a:lnTo>
                    <a:pt x="323" y="49"/>
                  </a:lnTo>
                  <a:lnTo>
                    <a:pt x="325" y="49"/>
                  </a:lnTo>
                  <a:lnTo>
                    <a:pt x="333" y="49"/>
                  </a:lnTo>
                  <a:lnTo>
                    <a:pt x="333" y="51"/>
                  </a:lnTo>
                  <a:lnTo>
                    <a:pt x="332" y="52"/>
                  </a:lnTo>
                  <a:lnTo>
                    <a:pt x="330" y="56"/>
                  </a:lnTo>
                  <a:lnTo>
                    <a:pt x="344" y="58"/>
                  </a:lnTo>
                  <a:lnTo>
                    <a:pt x="345" y="56"/>
                  </a:lnTo>
                  <a:lnTo>
                    <a:pt x="349" y="54"/>
                  </a:lnTo>
                  <a:lnTo>
                    <a:pt x="354" y="52"/>
                  </a:lnTo>
                  <a:lnTo>
                    <a:pt x="357" y="52"/>
                  </a:lnTo>
                  <a:lnTo>
                    <a:pt x="359" y="56"/>
                  </a:lnTo>
                  <a:lnTo>
                    <a:pt x="363" y="56"/>
                  </a:lnTo>
                  <a:lnTo>
                    <a:pt x="364" y="56"/>
                  </a:lnTo>
                  <a:lnTo>
                    <a:pt x="369" y="52"/>
                  </a:lnTo>
                  <a:lnTo>
                    <a:pt x="376" y="52"/>
                  </a:lnTo>
                  <a:lnTo>
                    <a:pt x="378" y="52"/>
                  </a:lnTo>
                  <a:lnTo>
                    <a:pt x="381" y="52"/>
                  </a:lnTo>
                  <a:lnTo>
                    <a:pt x="390" y="58"/>
                  </a:lnTo>
                  <a:lnTo>
                    <a:pt x="392" y="58"/>
                  </a:lnTo>
                  <a:lnTo>
                    <a:pt x="397" y="63"/>
                  </a:lnTo>
                  <a:lnTo>
                    <a:pt x="398" y="63"/>
                  </a:lnTo>
                  <a:lnTo>
                    <a:pt x="400" y="61"/>
                  </a:lnTo>
                  <a:lnTo>
                    <a:pt x="404" y="61"/>
                  </a:lnTo>
                  <a:lnTo>
                    <a:pt x="405" y="63"/>
                  </a:lnTo>
                  <a:lnTo>
                    <a:pt x="409" y="64"/>
                  </a:lnTo>
                  <a:lnTo>
                    <a:pt x="410" y="68"/>
                  </a:lnTo>
                  <a:lnTo>
                    <a:pt x="410" y="69"/>
                  </a:lnTo>
                  <a:lnTo>
                    <a:pt x="424" y="71"/>
                  </a:lnTo>
                  <a:lnTo>
                    <a:pt x="429" y="69"/>
                  </a:lnTo>
                  <a:lnTo>
                    <a:pt x="438" y="71"/>
                  </a:lnTo>
                  <a:lnTo>
                    <a:pt x="443" y="73"/>
                  </a:lnTo>
                  <a:lnTo>
                    <a:pt x="448" y="71"/>
                  </a:lnTo>
                  <a:lnTo>
                    <a:pt x="455" y="78"/>
                  </a:lnTo>
                  <a:lnTo>
                    <a:pt x="458" y="80"/>
                  </a:lnTo>
                  <a:lnTo>
                    <a:pt x="460" y="80"/>
                  </a:lnTo>
                  <a:lnTo>
                    <a:pt x="470" y="81"/>
                  </a:lnTo>
                  <a:lnTo>
                    <a:pt x="474" y="78"/>
                  </a:lnTo>
                  <a:lnTo>
                    <a:pt x="481" y="78"/>
                  </a:lnTo>
                  <a:lnTo>
                    <a:pt x="487" y="75"/>
                  </a:lnTo>
                  <a:lnTo>
                    <a:pt x="491" y="75"/>
                  </a:lnTo>
                  <a:lnTo>
                    <a:pt x="494" y="76"/>
                  </a:lnTo>
                  <a:lnTo>
                    <a:pt x="496" y="76"/>
                  </a:lnTo>
                  <a:lnTo>
                    <a:pt x="498" y="75"/>
                  </a:lnTo>
                  <a:lnTo>
                    <a:pt x="508" y="80"/>
                  </a:lnTo>
                  <a:lnTo>
                    <a:pt x="513" y="85"/>
                  </a:lnTo>
                  <a:lnTo>
                    <a:pt x="515" y="88"/>
                  </a:lnTo>
                  <a:lnTo>
                    <a:pt x="527" y="93"/>
                  </a:lnTo>
                  <a:lnTo>
                    <a:pt x="530" y="97"/>
                  </a:lnTo>
                  <a:lnTo>
                    <a:pt x="532" y="100"/>
                  </a:lnTo>
                  <a:lnTo>
                    <a:pt x="534" y="100"/>
                  </a:lnTo>
                  <a:lnTo>
                    <a:pt x="534" y="100"/>
                  </a:lnTo>
                  <a:lnTo>
                    <a:pt x="539" y="100"/>
                  </a:lnTo>
                  <a:lnTo>
                    <a:pt x="540" y="100"/>
                  </a:lnTo>
                  <a:lnTo>
                    <a:pt x="540" y="100"/>
                  </a:lnTo>
                  <a:close/>
                  <a:moveTo>
                    <a:pt x="58" y="274"/>
                  </a:moveTo>
                  <a:lnTo>
                    <a:pt x="56" y="276"/>
                  </a:lnTo>
                  <a:lnTo>
                    <a:pt x="56" y="274"/>
                  </a:lnTo>
                  <a:lnTo>
                    <a:pt x="60" y="272"/>
                  </a:lnTo>
                  <a:lnTo>
                    <a:pt x="63" y="271"/>
                  </a:lnTo>
                  <a:lnTo>
                    <a:pt x="63" y="271"/>
                  </a:lnTo>
                  <a:lnTo>
                    <a:pt x="61" y="272"/>
                  </a:lnTo>
                  <a:lnTo>
                    <a:pt x="58" y="274"/>
                  </a:lnTo>
                  <a:close/>
                  <a:moveTo>
                    <a:pt x="407" y="508"/>
                  </a:moveTo>
                  <a:lnTo>
                    <a:pt x="404" y="508"/>
                  </a:lnTo>
                  <a:lnTo>
                    <a:pt x="404" y="508"/>
                  </a:lnTo>
                  <a:lnTo>
                    <a:pt x="404" y="506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5" y="502"/>
                  </a:lnTo>
                  <a:lnTo>
                    <a:pt x="407" y="504"/>
                  </a:lnTo>
                  <a:lnTo>
                    <a:pt x="407" y="506"/>
                  </a:lnTo>
                  <a:lnTo>
                    <a:pt x="407" y="508"/>
                  </a:lnTo>
                  <a:close/>
                  <a:moveTo>
                    <a:pt x="328" y="525"/>
                  </a:moveTo>
                  <a:lnTo>
                    <a:pt x="327" y="525"/>
                  </a:lnTo>
                  <a:lnTo>
                    <a:pt x="328" y="523"/>
                  </a:lnTo>
                  <a:lnTo>
                    <a:pt x="330" y="520"/>
                  </a:lnTo>
                  <a:lnTo>
                    <a:pt x="330" y="520"/>
                  </a:lnTo>
                  <a:lnTo>
                    <a:pt x="332" y="521"/>
                  </a:lnTo>
                  <a:lnTo>
                    <a:pt x="328" y="525"/>
                  </a:lnTo>
                  <a:lnTo>
                    <a:pt x="328" y="525"/>
                  </a:lnTo>
                  <a:lnTo>
                    <a:pt x="328" y="525"/>
                  </a:lnTo>
                  <a:close/>
                  <a:moveTo>
                    <a:pt x="412" y="521"/>
                  </a:moveTo>
                  <a:lnTo>
                    <a:pt x="412" y="523"/>
                  </a:lnTo>
                  <a:lnTo>
                    <a:pt x="412" y="525"/>
                  </a:lnTo>
                  <a:lnTo>
                    <a:pt x="412" y="526"/>
                  </a:lnTo>
                  <a:lnTo>
                    <a:pt x="410" y="528"/>
                  </a:lnTo>
                  <a:lnTo>
                    <a:pt x="410" y="531"/>
                  </a:lnTo>
                  <a:lnTo>
                    <a:pt x="410" y="531"/>
                  </a:lnTo>
                  <a:lnTo>
                    <a:pt x="410" y="533"/>
                  </a:lnTo>
                  <a:lnTo>
                    <a:pt x="409" y="531"/>
                  </a:lnTo>
                  <a:lnTo>
                    <a:pt x="409" y="531"/>
                  </a:lnTo>
                  <a:lnTo>
                    <a:pt x="409" y="530"/>
                  </a:lnTo>
                  <a:lnTo>
                    <a:pt x="409" y="530"/>
                  </a:lnTo>
                  <a:lnTo>
                    <a:pt x="407" y="528"/>
                  </a:lnTo>
                  <a:lnTo>
                    <a:pt x="409" y="526"/>
                  </a:lnTo>
                  <a:lnTo>
                    <a:pt x="409" y="526"/>
                  </a:lnTo>
                  <a:lnTo>
                    <a:pt x="409" y="525"/>
                  </a:lnTo>
                  <a:lnTo>
                    <a:pt x="409" y="521"/>
                  </a:lnTo>
                  <a:lnTo>
                    <a:pt x="410" y="521"/>
                  </a:lnTo>
                  <a:lnTo>
                    <a:pt x="410" y="521"/>
                  </a:lnTo>
                  <a:lnTo>
                    <a:pt x="410" y="523"/>
                  </a:lnTo>
                  <a:lnTo>
                    <a:pt x="410" y="521"/>
                  </a:lnTo>
                  <a:lnTo>
                    <a:pt x="410" y="521"/>
                  </a:lnTo>
                  <a:lnTo>
                    <a:pt x="412" y="520"/>
                  </a:lnTo>
                  <a:lnTo>
                    <a:pt x="412" y="521"/>
                  </a:lnTo>
                  <a:lnTo>
                    <a:pt x="412" y="521"/>
                  </a:lnTo>
                  <a:close/>
                  <a:moveTo>
                    <a:pt x="436" y="521"/>
                  </a:moveTo>
                  <a:lnTo>
                    <a:pt x="436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41" y="525"/>
                  </a:lnTo>
                  <a:lnTo>
                    <a:pt x="440" y="525"/>
                  </a:lnTo>
                  <a:lnTo>
                    <a:pt x="436" y="526"/>
                  </a:lnTo>
                  <a:lnTo>
                    <a:pt x="433" y="528"/>
                  </a:lnTo>
                  <a:lnTo>
                    <a:pt x="433" y="528"/>
                  </a:lnTo>
                  <a:lnTo>
                    <a:pt x="431" y="526"/>
                  </a:lnTo>
                  <a:lnTo>
                    <a:pt x="431" y="525"/>
                  </a:lnTo>
                  <a:lnTo>
                    <a:pt x="431" y="525"/>
                  </a:lnTo>
                  <a:lnTo>
                    <a:pt x="431" y="523"/>
                  </a:lnTo>
                  <a:lnTo>
                    <a:pt x="431" y="523"/>
                  </a:lnTo>
                  <a:lnTo>
                    <a:pt x="433" y="521"/>
                  </a:lnTo>
                  <a:lnTo>
                    <a:pt x="433" y="521"/>
                  </a:lnTo>
                  <a:lnTo>
                    <a:pt x="436" y="521"/>
                  </a:lnTo>
                  <a:lnTo>
                    <a:pt x="436" y="521"/>
                  </a:lnTo>
                  <a:close/>
                  <a:moveTo>
                    <a:pt x="460" y="526"/>
                  </a:moveTo>
                  <a:lnTo>
                    <a:pt x="460" y="526"/>
                  </a:lnTo>
                  <a:lnTo>
                    <a:pt x="458" y="526"/>
                  </a:lnTo>
                  <a:lnTo>
                    <a:pt x="458" y="526"/>
                  </a:lnTo>
                  <a:lnTo>
                    <a:pt x="460" y="523"/>
                  </a:lnTo>
                  <a:lnTo>
                    <a:pt x="462" y="525"/>
                  </a:lnTo>
                  <a:lnTo>
                    <a:pt x="460" y="526"/>
                  </a:lnTo>
                  <a:close/>
                  <a:moveTo>
                    <a:pt x="58" y="525"/>
                  </a:moveTo>
                  <a:lnTo>
                    <a:pt x="60" y="526"/>
                  </a:lnTo>
                  <a:lnTo>
                    <a:pt x="60" y="526"/>
                  </a:lnTo>
                  <a:lnTo>
                    <a:pt x="63" y="526"/>
                  </a:lnTo>
                  <a:lnTo>
                    <a:pt x="63" y="526"/>
                  </a:lnTo>
                  <a:lnTo>
                    <a:pt x="65" y="526"/>
                  </a:lnTo>
                  <a:lnTo>
                    <a:pt x="65" y="528"/>
                  </a:lnTo>
                  <a:lnTo>
                    <a:pt x="66" y="530"/>
                  </a:lnTo>
                  <a:lnTo>
                    <a:pt x="65" y="533"/>
                  </a:lnTo>
                  <a:lnTo>
                    <a:pt x="65" y="535"/>
                  </a:lnTo>
                  <a:lnTo>
                    <a:pt x="65" y="537"/>
                  </a:lnTo>
                  <a:lnTo>
                    <a:pt x="66" y="538"/>
                  </a:lnTo>
                  <a:lnTo>
                    <a:pt x="68" y="540"/>
                  </a:lnTo>
                  <a:lnTo>
                    <a:pt x="68" y="542"/>
                  </a:lnTo>
                  <a:lnTo>
                    <a:pt x="65" y="543"/>
                  </a:lnTo>
                  <a:lnTo>
                    <a:pt x="61" y="543"/>
                  </a:lnTo>
                  <a:lnTo>
                    <a:pt x="58" y="545"/>
                  </a:lnTo>
                  <a:lnTo>
                    <a:pt x="58" y="547"/>
                  </a:lnTo>
                  <a:lnTo>
                    <a:pt x="58" y="548"/>
                  </a:lnTo>
                  <a:lnTo>
                    <a:pt x="56" y="548"/>
                  </a:lnTo>
                  <a:lnTo>
                    <a:pt x="56" y="548"/>
                  </a:lnTo>
                  <a:lnTo>
                    <a:pt x="55" y="547"/>
                  </a:lnTo>
                  <a:lnTo>
                    <a:pt x="53" y="545"/>
                  </a:lnTo>
                  <a:lnTo>
                    <a:pt x="48" y="545"/>
                  </a:lnTo>
                  <a:lnTo>
                    <a:pt x="41" y="540"/>
                  </a:lnTo>
                  <a:lnTo>
                    <a:pt x="37" y="538"/>
                  </a:lnTo>
                  <a:lnTo>
                    <a:pt x="36" y="535"/>
                  </a:lnTo>
                  <a:lnTo>
                    <a:pt x="32" y="531"/>
                  </a:lnTo>
                  <a:lnTo>
                    <a:pt x="34" y="530"/>
                  </a:lnTo>
                  <a:lnTo>
                    <a:pt x="36" y="530"/>
                  </a:lnTo>
                  <a:lnTo>
                    <a:pt x="44" y="531"/>
                  </a:lnTo>
                  <a:lnTo>
                    <a:pt x="44" y="528"/>
                  </a:lnTo>
                  <a:lnTo>
                    <a:pt x="46" y="526"/>
                  </a:lnTo>
                  <a:lnTo>
                    <a:pt x="48" y="526"/>
                  </a:lnTo>
                  <a:lnTo>
                    <a:pt x="51" y="525"/>
                  </a:lnTo>
                  <a:lnTo>
                    <a:pt x="51" y="525"/>
                  </a:lnTo>
                  <a:lnTo>
                    <a:pt x="53" y="525"/>
                  </a:lnTo>
                  <a:lnTo>
                    <a:pt x="55" y="525"/>
                  </a:lnTo>
                  <a:lnTo>
                    <a:pt x="56" y="525"/>
                  </a:lnTo>
                  <a:lnTo>
                    <a:pt x="58" y="525"/>
                  </a:lnTo>
                  <a:lnTo>
                    <a:pt x="58" y="525"/>
                  </a:lnTo>
                  <a:close/>
                  <a:moveTo>
                    <a:pt x="410" y="547"/>
                  </a:moveTo>
                  <a:lnTo>
                    <a:pt x="409" y="547"/>
                  </a:lnTo>
                  <a:lnTo>
                    <a:pt x="409" y="545"/>
                  </a:lnTo>
                  <a:lnTo>
                    <a:pt x="409" y="543"/>
                  </a:lnTo>
                  <a:lnTo>
                    <a:pt x="410" y="542"/>
                  </a:lnTo>
                  <a:lnTo>
                    <a:pt x="410" y="542"/>
                  </a:lnTo>
                  <a:lnTo>
                    <a:pt x="414" y="538"/>
                  </a:lnTo>
                  <a:lnTo>
                    <a:pt x="416" y="535"/>
                  </a:lnTo>
                  <a:lnTo>
                    <a:pt x="419" y="531"/>
                  </a:lnTo>
                  <a:lnTo>
                    <a:pt x="421" y="526"/>
                  </a:lnTo>
                  <a:lnTo>
                    <a:pt x="421" y="525"/>
                  </a:lnTo>
                  <a:lnTo>
                    <a:pt x="422" y="525"/>
                  </a:lnTo>
                  <a:lnTo>
                    <a:pt x="424" y="526"/>
                  </a:lnTo>
                  <a:lnTo>
                    <a:pt x="426" y="528"/>
                  </a:lnTo>
                  <a:lnTo>
                    <a:pt x="426" y="530"/>
                  </a:lnTo>
                  <a:lnTo>
                    <a:pt x="419" y="537"/>
                  </a:lnTo>
                  <a:lnTo>
                    <a:pt x="417" y="537"/>
                  </a:lnTo>
                  <a:lnTo>
                    <a:pt x="417" y="540"/>
                  </a:lnTo>
                  <a:lnTo>
                    <a:pt x="417" y="540"/>
                  </a:lnTo>
                  <a:lnTo>
                    <a:pt x="416" y="540"/>
                  </a:lnTo>
                  <a:lnTo>
                    <a:pt x="416" y="542"/>
                  </a:lnTo>
                  <a:lnTo>
                    <a:pt x="416" y="543"/>
                  </a:lnTo>
                  <a:lnTo>
                    <a:pt x="414" y="543"/>
                  </a:lnTo>
                  <a:lnTo>
                    <a:pt x="414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0" y="547"/>
                  </a:lnTo>
                  <a:lnTo>
                    <a:pt x="410" y="547"/>
                  </a:lnTo>
                  <a:close/>
                  <a:moveTo>
                    <a:pt x="405" y="537"/>
                  </a:moveTo>
                  <a:lnTo>
                    <a:pt x="404" y="538"/>
                  </a:lnTo>
                  <a:lnTo>
                    <a:pt x="400" y="537"/>
                  </a:lnTo>
                  <a:lnTo>
                    <a:pt x="402" y="535"/>
                  </a:lnTo>
                  <a:lnTo>
                    <a:pt x="404" y="533"/>
                  </a:lnTo>
                  <a:lnTo>
                    <a:pt x="407" y="535"/>
                  </a:lnTo>
                  <a:lnTo>
                    <a:pt x="405" y="537"/>
                  </a:lnTo>
                  <a:lnTo>
                    <a:pt x="405" y="537"/>
                  </a:lnTo>
                  <a:close/>
                  <a:moveTo>
                    <a:pt x="472" y="547"/>
                  </a:moveTo>
                  <a:lnTo>
                    <a:pt x="470" y="547"/>
                  </a:lnTo>
                  <a:lnTo>
                    <a:pt x="472" y="543"/>
                  </a:lnTo>
                  <a:lnTo>
                    <a:pt x="474" y="542"/>
                  </a:lnTo>
                  <a:lnTo>
                    <a:pt x="475" y="540"/>
                  </a:lnTo>
                  <a:lnTo>
                    <a:pt x="477" y="538"/>
                  </a:lnTo>
                  <a:lnTo>
                    <a:pt x="477" y="540"/>
                  </a:lnTo>
                  <a:lnTo>
                    <a:pt x="475" y="542"/>
                  </a:lnTo>
                  <a:lnTo>
                    <a:pt x="472" y="547"/>
                  </a:lnTo>
                  <a:close/>
                  <a:moveTo>
                    <a:pt x="157" y="593"/>
                  </a:moveTo>
                  <a:lnTo>
                    <a:pt x="155" y="593"/>
                  </a:lnTo>
                  <a:lnTo>
                    <a:pt x="154" y="593"/>
                  </a:lnTo>
                  <a:lnTo>
                    <a:pt x="154" y="589"/>
                  </a:lnTo>
                  <a:lnTo>
                    <a:pt x="154" y="589"/>
                  </a:lnTo>
                  <a:lnTo>
                    <a:pt x="155" y="586"/>
                  </a:lnTo>
                  <a:lnTo>
                    <a:pt x="161" y="584"/>
                  </a:lnTo>
                  <a:lnTo>
                    <a:pt x="161" y="584"/>
                  </a:lnTo>
                  <a:lnTo>
                    <a:pt x="157" y="593"/>
                  </a:lnTo>
                  <a:close/>
                  <a:moveTo>
                    <a:pt x="320" y="596"/>
                  </a:moveTo>
                  <a:lnTo>
                    <a:pt x="318" y="596"/>
                  </a:lnTo>
                  <a:lnTo>
                    <a:pt x="318" y="595"/>
                  </a:lnTo>
                  <a:lnTo>
                    <a:pt x="316" y="593"/>
                  </a:lnTo>
                  <a:lnTo>
                    <a:pt x="316" y="593"/>
                  </a:lnTo>
                  <a:lnTo>
                    <a:pt x="320" y="591"/>
                  </a:lnTo>
                  <a:lnTo>
                    <a:pt x="321" y="591"/>
                  </a:lnTo>
                  <a:lnTo>
                    <a:pt x="321" y="591"/>
                  </a:lnTo>
                  <a:lnTo>
                    <a:pt x="321" y="591"/>
                  </a:lnTo>
                  <a:lnTo>
                    <a:pt x="321" y="593"/>
                  </a:lnTo>
                  <a:lnTo>
                    <a:pt x="321" y="595"/>
                  </a:lnTo>
                  <a:lnTo>
                    <a:pt x="320" y="596"/>
                  </a:lnTo>
                  <a:close/>
                  <a:moveTo>
                    <a:pt x="321" y="600"/>
                  </a:moveTo>
                  <a:lnTo>
                    <a:pt x="321" y="601"/>
                  </a:lnTo>
                  <a:lnTo>
                    <a:pt x="321" y="598"/>
                  </a:lnTo>
                  <a:lnTo>
                    <a:pt x="323" y="598"/>
                  </a:lnTo>
                  <a:lnTo>
                    <a:pt x="325" y="600"/>
                  </a:lnTo>
                  <a:lnTo>
                    <a:pt x="327" y="600"/>
                  </a:lnTo>
                  <a:lnTo>
                    <a:pt x="327" y="601"/>
                  </a:lnTo>
                  <a:lnTo>
                    <a:pt x="328" y="603"/>
                  </a:lnTo>
                  <a:lnTo>
                    <a:pt x="328" y="601"/>
                  </a:lnTo>
                  <a:lnTo>
                    <a:pt x="330" y="601"/>
                  </a:lnTo>
                  <a:lnTo>
                    <a:pt x="328" y="605"/>
                  </a:lnTo>
                  <a:lnTo>
                    <a:pt x="327" y="606"/>
                  </a:lnTo>
                  <a:lnTo>
                    <a:pt x="327" y="608"/>
                  </a:lnTo>
                  <a:lnTo>
                    <a:pt x="325" y="606"/>
                  </a:lnTo>
                  <a:lnTo>
                    <a:pt x="325" y="606"/>
                  </a:lnTo>
                  <a:lnTo>
                    <a:pt x="325" y="605"/>
                  </a:lnTo>
                  <a:lnTo>
                    <a:pt x="323" y="605"/>
                  </a:lnTo>
                  <a:lnTo>
                    <a:pt x="323" y="605"/>
                  </a:lnTo>
                  <a:lnTo>
                    <a:pt x="321" y="606"/>
                  </a:lnTo>
                  <a:lnTo>
                    <a:pt x="321" y="606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1" y="608"/>
                  </a:lnTo>
                  <a:lnTo>
                    <a:pt x="320" y="608"/>
                  </a:lnTo>
                  <a:lnTo>
                    <a:pt x="318" y="610"/>
                  </a:lnTo>
                  <a:lnTo>
                    <a:pt x="318" y="610"/>
                  </a:lnTo>
                  <a:lnTo>
                    <a:pt x="318" y="606"/>
                  </a:lnTo>
                  <a:lnTo>
                    <a:pt x="318" y="608"/>
                  </a:lnTo>
                  <a:lnTo>
                    <a:pt x="316" y="610"/>
                  </a:lnTo>
                  <a:lnTo>
                    <a:pt x="316" y="612"/>
                  </a:lnTo>
                  <a:lnTo>
                    <a:pt x="315" y="612"/>
                  </a:lnTo>
                  <a:lnTo>
                    <a:pt x="313" y="613"/>
                  </a:lnTo>
                  <a:lnTo>
                    <a:pt x="313" y="613"/>
                  </a:lnTo>
                  <a:lnTo>
                    <a:pt x="311" y="613"/>
                  </a:lnTo>
                  <a:lnTo>
                    <a:pt x="309" y="613"/>
                  </a:lnTo>
                  <a:lnTo>
                    <a:pt x="304" y="612"/>
                  </a:lnTo>
                  <a:lnTo>
                    <a:pt x="303" y="610"/>
                  </a:lnTo>
                  <a:lnTo>
                    <a:pt x="308" y="605"/>
                  </a:lnTo>
                  <a:lnTo>
                    <a:pt x="309" y="603"/>
                  </a:lnTo>
                  <a:lnTo>
                    <a:pt x="311" y="603"/>
                  </a:lnTo>
                  <a:lnTo>
                    <a:pt x="313" y="603"/>
                  </a:lnTo>
                  <a:lnTo>
                    <a:pt x="315" y="603"/>
                  </a:lnTo>
                  <a:lnTo>
                    <a:pt x="315" y="601"/>
                  </a:lnTo>
                  <a:lnTo>
                    <a:pt x="313" y="600"/>
                  </a:lnTo>
                  <a:lnTo>
                    <a:pt x="313" y="598"/>
                  </a:lnTo>
                  <a:lnTo>
                    <a:pt x="316" y="596"/>
                  </a:lnTo>
                  <a:lnTo>
                    <a:pt x="316" y="598"/>
                  </a:lnTo>
                  <a:lnTo>
                    <a:pt x="318" y="598"/>
                  </a:lnTo>
                  <a:lnTo>
                    <a:pt x="320" y="600"/>
                  </a:lnTo>
                  <a:lnTo>
                    <a:pt x="321" y="600"/>
                  </a:lnTo>
                  <a:lnTo>
                    <a:pt x="321" y="600"/>
                  </a:lnTo>
                  <a:close/>
                  <a:moveTo>
                    <a:pt x="662" y="608"/>
                  </a:moveTo>
                  <a:lnTo>
                    <a:pt x="667" y="608"/>
                  </a:lnTo>
                  <a:lnTo>
                    <a:pt x="671" y="608"/>
                  </a:lnTo>
                  <a:lnTo>
                    <a:pt x="674" y="613"/>
                  </a:lnTo>
                  <a:lnTo>
                    <a:pt x="676" y="618"/>
                  </a:lnTo>
                  <a:lnTo>
                    <a:pt x="676" y="620"/>
                  </a:lnTo>
                  <a:lnTo>
                    <a:pt x="677" y="623"/>
                  </a:lnTo>
                  <a:lnTo>
                    <a:pt x="677" y="627"/>
                  </a:lnTo>
                  <a:lnTo>
                    <a:pt x="677" y="627"/>
                  </a:lnTo>
                  <a:lnTo>
                    <a:pt x="676" y="625"/>
                  </a:lnTo>
                  <a:lnTo>
                    <a:pt x="674" y="622"/>
                  </a:lnTo>
                  <a:lnTo>
                    <a:pt x="674" y="620"/>
                  </a:lnTo>
                  <a:lnTo>
                    <a:pt x="674" y="618"/>
                  </a:lnTo>
                  <a:lnTo>
                    <a:pt x="672" y="618"/>
                  </a:lnTo>
                  <a:lnTo>
                    <a:pt x="671" y="613"/>
                  </a:lnTo>
                  <a:lnTo>
                    <a:pt x="671" y="613"/>
                  </a:lnTo>
                  <a:lnTo>
                    <a:pt x="671" y="612"/>
                  </a:lnTo>
                  <a:lnTo>
                    <a:pt x="669" y="612"/>
                  </a:lnTo>
                  <a:lnTo>
                    <a:pt x="669" y="612"/>
                  </a:lnTo>
                  <a:lnTo>
                    <a:pt x="669" y="612"/>
                  </a:lnTo>
                  <a:lnTo>
                    <a:pt x="669" y="615"/>
                  </a:lnTo>
                  <a:lnTo>
                    <a:pt x="669" y="617"/>
                  </a:lnTo>
                  <a:lnTo>
                    <a:pt x="672" y="623"/>
                  </a:lnTo>
                  <a:lnTo>
                    <a:pt x="676" y="627"/>
                  </a:lnTo>
                  <a:lnTo>
                    <a:pt x="676" y="629"/>
                  </a:lnTo>
                  <a:lnTo>
                    <a:pt x="676" y="632"/>
                  </a:lnTo>
                  <a:lnTo>
                    <a:pt x="676" y="634"/>
                  </a:lnTo>
                  <a:lnTo>
                    <a:pt x="676" y="635"/>
                  </a:lnTo>
                  <a:lnTo>
                    <a:pt x="676" y="637"/>
                  </a:lnTo>
                  <a:lnTo>
                    <a:pt x="676" y="637"/>
                  </a:lnTo>
                  <a:lnTo>
                    <a:pt x="672" y="639"/>
                  </a:lnTo>
                  <a:lnTo>
                    <a:pt x="669" y="644"/>
                  </a:lnTo>
                  <a:lnTo>
                    <a:pt x="665" y="647"/>
                  </a:lnTo>
                  <a:lnTo>
                    <a:pt x="665" y="647"/>
                  </a:lnTo>
                  <a:lnTo>
                    <a:pt x="664" y="647"/>
                  </a:lnTo>
                  <a:lnTo>
                    <a:pt x="664" y="646"/>
                  </a:lnTo>
                  <a:lnTo>
                    <a:pt x="662" y="644"/>
                  </a:lnTo>
                  <a:lnTo>
                    <a:pt x="662" y="642"/>
                  </a:lnTo>
                  <a:lnTo>
                    <a:pt x="664" y="641"/>
                  </a:lnTo>
                  <a:lnTo>
                    <a:pt x="665" y="634"/>
                  </a:lnTo>
                  <a:lnTo>
                    <a:pt x="665" y="632"/>
                  </a:lnTo>
                  <a:lnTo>
                    <a:pt x="664" y="629"/>
                  </a:lnTo>
                  <a:lnTo>
                    <a:pt x="662" y="627"/>
                  </a:lnTo>
                  <a:lnTo>
                    <a:pt x="660" y="623"/>
                  </a:lnTo>
                  <a:lnTo>
                    <a:pt x="660" y="613"/>
                  </a:lnTo>
                  <a:lnTo>
                    <a:pt x="660" y="610"/>
                  </a:lnTo>
                  <a:lnTo>
                    <a:pt x="659" y="608"/>
                  </a:lnTo>
                  <a:lnTo>
                    <a:pt x="659" y="606"/>
                  </a:lnTo>
                  <a:lnTo>
                    <a:pt x="657" y="603"/>
                  </a:lnTo>
                  <a:lnTo>
                    <a:pt x="657" y="601"/>
                  </a:lnTo>
                  <a:lnTo>
                    <a:pt x="657" y="601"/>
                  </a:lnTo>
                  <a:lnTo>
                    <a:pt x="659" y="601"/>
                  </a:lnTo>
                  <a:lnTo>
                    <a:pt x="660" y="605"/>
                  </a:lnTo>
                  <a:lnTo>
                    <a:pt x="662" y="608"/>
                  </a:lnTo>
                  <a:lnTo>
                    <a:pt x="662" y="608"/>
                  </a:lnTo>
                  <a:close/>
                  <a:moveTo>
                    <a:pt x="669" y="605"/>
                  </a:moveTo>
                  <a:lnTo>
                    <a:pt x="669" y="606"/>
                  </a:lnTo>
                  <a:lnTo>
                    <a:pt x="665" y="606"/>
                  </a:lnTo>
                  <a:lnTo>
                    <a:pt x="664" y="605"/>
                  </a:lnTo>
                  <a:lnTo>
                    <a:pt x="662" y="603"/>
                  </a:lnTo>
                  <a:lnTo>
                    <a:pt x="662" y="601"/>
                  </a:lnTo>
                  <a:lnTo>
                    <a:pt x="664" y="601"/>
                  </a:lnTo>
                  <a:lnTo>
                    <a:pt x="667" y="603"/>
                  </a:lnTo>
                  <a:lnTo>
                    <a:pt x="669" y="605"/>
                  </a:lnTo>
                  <a:close/>
                  <a:moveTo>
                    <a:pt x="641" y="605"/>
                  </a:moveTo>
                  <a:lnTo>
                    <a:pt x="643" y="608"/>
                  </a:lnTo>
                  <a:lnTo>
                    <a:pt x="643" y="608"/>
                  </a:lnTo>
                  <a:lnTo>
                    <a:pt x="643" y="612"/>
                  </a:lnTo>
                  <a:lnTo>
                    <a:pt x="641" y="612"/>
                  </a:lnTo>
                  <a:lnTo>
                    <a:pt x="643" y="613"/>
                  </a:lnTo>
                  <a:lnTo>
                    <a:pt x="643" y="613"/>
                  </a:lnTo>
                  <a:lnTo>
                    <a:pt x="645" y="613"/>
                  </a:lnTo>
                  <a:lnTo>
                    <a:pt x="647" y="610"/>
                  </a:lnTo>
                  <a:lnTo>
                    <a:pt x="648" y="608"/>
                  </a:lnTo>
                  <a:lnTo>
                    <a:pt x="648" y="608"/>
                  </a:lnTo>
                  <a:lnTo>
                    <a:pt x="652" y="610"/>
                  </a:lnTo>
                  <a:lnTo>
                    <a:pt x="655" y="612"/>
                  </a:lnTo>
                  <a:lnTo>
                    <a:pt x="657" y="613"/>
                  </a:lnTo>
                  <a:lnTo>
                    <a:pt x="657" y="615"/>
                  </a:lnTo>
                  <a:lnTo>
                    <a:pt x="655" y="620"/>
                  </a:lnTo>
                  <a:lnTo>
                    <a:pt x="653" y="620"/>
                  </a:lnTo>
                  <a:lnTo>
                    <a:pt x="652" y="620"/>
                  </a:lnTo>
                  <a:lnTo>
                    <a:pt x="650" y="620"/>
                  </a:lnTo>
                  <a:lnTo>
                    <a:pt x="648" y="622"/>
                  </a:lnTo>
                  <a:lnTo>
                    <a:pt x="650" y="623"/>
                  </a:lnTo>
                  <a:lnTo>
                    <a:pt x="655" y="623"/>
                  </a:lnTo>
                  <a:lnTo>
                    <a:pt x="657" y="625"/>
                  </a:lnTo>
                  <a:lnTo>
                    <a:pt x="657" y="629"/>
                  </a:lnTo>
                  <a:lnTo>
                    <a:pt x="657" y="632"/>
                  </a:lnTo>
                  <a:lnTo>
                    <a:pt x="653" y="630"/>
                  </a:lnTo>
                  <a:lnTo>
                    <a:pt x="652" y="629"/>
                  </a:lnTo>
                  <a:lnTo>
                    <a:pt x="645" y="625"/>
                  </a:lnTo>
                  <a:lnTo>
                    <a:pt x="645" y="625"/>
                  </a:lnTo>
                  <a:lnTo>
                    <a:pt x="643" y="625"/>
                  </a:lnTo>
                  <a:lnTo>
                    <a:pt x="643" y="629"/>
                  </a:lnTo>
                  <a:lnTo>
                    <a:pt x="643" y="632"/>
                  </a:lnTo>
                  <a:lnTo>
                    <a:pt x="641" y="634"/>
                  </a:lnTo>
                  <a:lnTo>
                    <a:pt x="638" y="634"/>
                  </a:lnTo>
                  <a:lnTo>
                    <a:pt x="636" y="630"/>
                  </a:lnTo>
                  <a:lnTo>
                    <a:pt x="635" y="625"/>
                  </a:lnTo>
                  <a:lnTo>
                    <a:pt x="629" y="618"/>
                  </a:lnTo>
                  <a:lnTo>
                    <a:pt x="628" y="618"/>
                  </a:lnTo>
                  <a:lnTo>
                    <a:pt x="624" y="615"/>
                  </a:lnTo>
                  <a:lnTo>
                    <a:pt x="626" y="612"/>
                  </a:lnTo>
                  <a:lnTo>
                    <a:pt x="626" y="610"/>
                  </a:lnTo>
                  <a:lnTo>
                    <a:pt x="628" y="610"/>
                  </a:lnTo>
                  <a:lnTo>
                    <a:pt x="629" y="608"/>
                  </a:lnTo>
                  <a:lnTo>
                    <a:pt x="629" y="605"/>
                  </a:lnTo>
                  <a:lnTo>
                    <a:pt x="631" y="608"/>
                  </a:lnTo>
                  <a:lnTo>
                    <a:pt x="633" y="610"/>
                  </a:lnTo>
                  <a:lnTo>
                    <a:pt x="633" y="608"/>
                  </a:lnTo>
                  <a:lnTo>
                    <a:pt x="635" y="606"/>
                  </a:lnTo>
                  <a:lnTo>
                    <a:pt x="636" y="606"/>
                  </a:lnTo>
                  <a:lnTo>
                    <a:pt x="636" y="606"/>
                  </a:lnTo>
                  <a:lnTo>
                    <a:pt x="638" y="605"/>
                  </a:lnTo>
                  <a:lnTo>
                    <a:pt x="640" y="603"/>
                  </a:lnTo>
                  <a:lnTo>
                    <a:pt x="641" y="605"/>
                  </a:lnTo>
                  <a:lnTo>
                    <a:pt x="641" y="605"/>
                  </a:lnTo>
                  <a:close/>
                  <a:moveTo>
                    <a:pt x="311" y="620"/>
                  </a:moveTo>
                  <a:lnTo>
                    <a:pt x="311" y="622"/>
                  </a:lnTo>
                  <a:lnTo>
                    <a:pt x="313" y="622"/>
                  </a:lnTo>
                  <a:lnTo>
                    <a:pt x="315" y="620"/>
                  </a:lnTo>
                  <a:lnTo>
                    <a:pt x="316" y="618"/>
                  </a:lnTo>
                  <a:lnTo>
                    <a:pt x="318" y="618"/>
                  </a:lnTo>
                  <a:lnTo>
                    <a:pt x="320" y="620"/>
                  </a:lnTo>
                  <a:lnTo>
                    <a:pt x="321" y="620"/>
                  </a:lnTo>
                  <a:lnTo>
                    <a:pt x="321" y="622"/>
                  </a:lnTo>
                  <a:lnTo>
                    <a:pt x="320" y="623"/>
                  </a:lnTo>
                  <a:lnTo>
                    <a:pt x="320" y="623"/>
                  </a:lnTo>
                  <a:lnTo>
                    <a:pt x="321" y="625"/>
                  </a:lnTo>
                  <a:lnTo>
                    <a:pt x="325" y="627"/>
                  </a:lnTo>
                  <a:lnTo>
                    <a:pt x="325" y="627"/>
                  </a:lnTo>
                  <a:lnTo>
                    <a:pt x="325" y="629"/>
                  </a:lnTo>
                  <a:lnTo>
                    <a:pt x="321" y="632"/>
                  </a:lnTo>
                  <a:lnTo>
                    <a:pt x="321" y="632"/>
                  </a:lnTo>
                  <a:lnTo>
                    <a:pt x="321" y="632"/>
                  </a:lnTo>
                  <a:lnTo>
                    <a:pt x="316" y="632"/>
                  </a:lnTo>
                  <a:lnTo>
                    <a:pt x="313" y="630"/>
                  </a:lnTo>
                  <a:lnTo>
                    <a:pt x="311" y="630"/>
                  </a:lnTo>
                  <a:lnTo>
                    <a:pt x="311" y="632"/>
                  </a:lnTo>
                  <a:lnTo>
                    <a:pt x="309" y="632"/>
                  </a:lnTo>
                  <a:lnTo>
                    <a:pt x="309" y="632"/>
                  </a:lnTo>
                  <a:lnTo>
                    <a:pt x="313" y="634"/>
                  </a:lnTo>
                  <a:lnTo>
                    <a:pt x="315" y="634"/>
                  </a:lnTo>
                  <a:lnTo>
                    <a:pt x="315" y="635"/>
                  </a:lnTo>
                  <a:lnTo>
                    <a:pt x="316" y="637"/>
                  </a:lnTo>
                  <a:lnTo>
                    <a:pt x="315" y="637"/>
                  </a:lnTo>
                  <a:lnTo>
                    <a:pt x="313" y="637"/>
                  </a:lnTo>
                  <a:lnTo>
                    <a:pt x="311" y="637"/>
                  </a:lnTo>
                  <a:lnTo>
                    <a:pt x="309" y="639"/>
                  </a:lnTo>
                  <a:lnTo>
                    <a:pt x="308" y="641"/>
                  </a:lnTo>
                  <a:lnTo>
                    <a:pt x="304" y="641"/>
                  </a:lnTo>
                  <a:lnTo>
                    <a:pt x="301" y="642"/>
                  </a:lnTo>
                  <a:lnTo>
                    <a:pt x="299" y="644"/>
                  </a:lnTo>
                  <a:lnTo>
                    <a:pt x="299" y="646"/>
                  </a:lnTo>
                  <a:lnTo>
                    <a:pt x="297" y="646"/>
                  </a:lnTo>
                  <a:lnTo>
                    <a:pt x="296" y="647"/>
                  </a:lnTo>
                  <a:lnTo>
                    <a:pt x="297" y="647"/>
                  </a:lnTo>
                  <a:lnTo>
                    <a:pt x="297" y="649"/>
                  </a:lnTo>
                  <a:lnTo>
                    <a:pt x="297" y="649"/>
                  </a:lnTo>
                  <a:lnTo>
                    <a:pt x="297" y="651"/>
                  </a:lnTo>
                  <a:lnTo>
                    <a:pt x="296" y="654"/>
                  </a:lnTo>
                  <a:lnTo>
                    <a:pt x="291" y="658"/>
                  </a:lnTo>
                  <a:lnTo>
                    <a:pt x="289" y="656"/>
                  </a:lnTo>
                  <a:lnTo>
                    <a:pt x="289" y="656"/>
                  </a:lnTo>
                  <a:lnTo>
                    <a:pt x="289" y="656"/>
                  </a:lnTo>
                  <a:lnTo>
                    <a:pt x="289" y="656"/>
                  </a:lnTo>
                  <a:lnTo>
                    <a:pt x="294" y="649"/>
                  </a:lnTo>
                  <a:lnTo>
                    <a:pt x="294" y="649"/>
                  </a:lnTo>
                  <a:lnTo>
                    <a:pt x="292" y="649"/>
                  </a:lnTo>
                  <a:lnTo>
                    <a:pt x="291" y="647"/>
                  </a:lnTo>
                  <a:lnTo>
                    <a:pt x="289" y="647"/>
                  </a:lnTo>
                  <a:lnTo>
                    <a:pt x="289" y="647"/>
                  </a:lnTo>
                  <a:lnTo>
                    <a:pt x="289" y="647"/>
                  </a:lnTo>
                  <a:lnTo>
                    <a:pt x="291" y="646"/>
                  </a:lnTo>
                  <a:lnTo>
                    <a:pt x="289" y="644"/>
                  </a:lnTo>
                  <a:lnTo>
                    <a:pt x="289" y="644"/>
                  </a:lnTo>
                  <a:lnTo>
                    <a:pt x="287" y="644"/>
                  </a:lnTo>
                  <a:lnTo>
                    <a:pt x="286" y="644"/>
                  </a:lnTo>
                  <a:lnTo>
                    <a:pt x="284" y="644"/>
                  </a:lnTo>
                  <a:lnTo>
                    <a:pt x="284" y="646"/>
                  </a:lnTo>
                  <a:lnTo>
                    <a:pt x="284" y="646"/>
                  </a:lnTo>
                  <a:lnTo>
                    <a:pt x="286" y="646"/>
                  </a:lnTo>
                  <a:lnTo>
                    <a:pt x="286" y="646"/>
                  </a:lnTo>
                  <a:lnTo>
                    <a:pt x="286" y="647"/>
                  </a:lnTo>
                  <a:lnTo>
                    <a:pt x="287" y="647"/>
                  </a:lnTo>
                  <a:lnTo>
                    <a:pt x="287" y="649"/>
                  </a:lnTo>
                  <a:lnTo>
                    <a:pt x="286" y="651"/>
                  </a:lnTo>
                  <a:lnTo>
                    <a:pt x="286" y="652"/>
                  </a:lnTo>
                  <a:lnTo>
                    <a:pt x="284" y="652"/>
                  </a:lnTo>
                  <a:lnTo>
                    <a:pt x="280" y="647"/>
                  </a:lnTo>
                  <a:lnTo>
                    <a:pt x="279" y="642"/>
                  </a:lnTo>
                  <a:lnTo>
                    <a:pt x="277" y="637"/>
                  </a:lnTo>
                  <a:lnTo>
                    <a:pt x="277" y="635"/>
                  </a:lnTo>
                  <a:lnTo>
                    <a:pt x="277" y="634"/>
                  </a:lnTo>
                  <a:lnTo>
                    <a:pt x="280" y="629"/>
                  </a:lnTo>
                  <a:lnTo>
                    <a:pt x="282" y="629"/>
                  </a:lnTo>
                  <a:lnTo>
                    <a:pt x="286" y="627"/>
                  </a:lnTo>
                  <a:lnTo>
                    <a:pt x="287" y="625"/>
                  </a:lnTo>
                  <a:lnTo>
                    <a:pt x="287" y="625"/>
                  </a:lnTo>
                  <a:lnTo>
                    <a:pt x="289" y="627"/>
                  </a:lnTo>
                  <a:lnTo>
                    <a:pt x="291" y="629"/>
                  </a:lnTo>
                  <a:lnTo>
                    <a:pt x="291" y="629"/>
                  </a:lnTo>
                  <a:lnTo>
                    <a:pt x="291" y="629"/>
                  </a:lnTo>
                  <a:lnTo>
                    <a:pt x="291" y="630"/>
                  </a:lnTo>
                  <a:lnTo>
                    <a:pt x="292" y="634"/>
                  </a:lnTo>
                  <a:lnTo>
                    <a:pt x="294" y="635"/>
                  </a:lnTo>
                  <a:lnTo>
                    <a:pt x="296" y="637"/>
                  </a:lnTo>
                  <a:lnTo>
                    <a:pt x="296" y="639"/>
                  </a:lnTo>
                  <a:lnTo>
                    <a:pt x="296" y="635"/>
                  </a:lnTo>
                  <a:lnTo>
                    <a:pt x="294" y="634"/>
                  </a:lnTo>
                  <a:lnTo>
                    <a:pt x="294" y="629"/>
                  </a:lnTo>
                  <a:lnTo>
                    <a:pt x="294" y="627"/>
                  </a:lnTo>
                  <a:lnTo>
                    <a:pt x="294" y="625"/>
                  </a:lnTo>
                  <a:lnTo>
                    <a:pt x="296" y="627"/>
                  </a:lnTo>
                  <a:lnTo>
                    <a:pt x="296" y="625"/>
                  </a:lnTo>
                  <a:lnTo>
                    <a:pt x="294" y="623"/>
                  </a:lnTo>
                  <a:lnTo>
                    <a:pt x="292" y="622"/>
                  </a:lnTo>
                  <a:lnTo>
                    <a:pt x="292" y="620"/>
                  </a:lnTo>
                  <a:lnTo>
                    <a:pt x="292" y="620"/>
                  </a:lnTo>
                  <a:lnTo>
                    <a:pt x="294" y="618"/>
                  </a:lnTo>
                  <a:lnTo>
                    <a:pt x="294" y="618"/>
                  </a:lnTo>
                  <a:lnTo>
                    <a:pt x="294" y="618"/>
                  </a:lnTo>
                  <a:lnTo>
                    <a:pt x="296" y="618"/>
                  </a:lnTo>
                  <a:lnTo>
                    <a:pt x="297" y="618"/>
                  </a:lnTo>
                  <a:lnTo>
                    <a:pt x="299" y="622"/>
                  </a:lnTo>
                  <a:lnTo>
                    <a:pt x="299" y="623"/>
                  </a:lnTo>
                  <a:lnTo>
                    <a:pt x="301" y="623"/>
                  </a:lnTo>
                  <a:lnTo>
                    <a:pt x="301" y="622"/>
                  </a:lnTo>
                  <a:lnTo>
                    <a:pt x="301" y="622"/>
                  </a:lnTo>
                  <a:lnTo>
                    <a:pt x="303" y="620"/>
                  </a:lnTo>
                  <a:lnTo>
                    <a:pt x="303" y="620"/>
                  </a:lnTo>
                  <a:lnTo>
                    <a:pt x="304" y="620"/>
                  </a:lnTo>
                  <a:lnTo>
                    <a:pt x="306" y="620"/>
                  </a:lnTo>
                  <a:lnTo>
                    <a:pt x="306" y="620"/>
                  </a:lnTo>
                  <a:lnTo>
                    <a:pt x="306" y="618"/>
                  </a:lnTo>
                  <a:lnTo>
                    <a:pt x="306" y="618"/>
                  </a:lnTo>
                  <a:lnTo>
                    <a:pt x="306" y="617"/>
                  </a:lnTo>
                  <a:lnTo>
                    <a:pt x="304" y="615"/>
                  </a:lnTo>
                  <a:lnTo>
                    <a:pt x="306" y="615"/>
                  </a:lnTo>
                  <a:lnTo>
                    <a:pt x="311" y="615"/>
                  </a:lnTo>
                  <a:lnTo>
                    <a:pt x="313" y="617"/>
                  </a:lnTo>
                  <a:lnTo>
                    <a:pt x="311" y="620"/>
                  </a:lnTo>
                  <a:lnTo>
                    <a:pt x="311" y="620"/>
                  </a:lnTo>
                  <a:close/>
                  <a:moveTo>
                    <a:pt x="304" y="618"/>
                  </a:moveTo>
                  <a:lnTo>
                    <a:pt x="304" y="620"/>
                  </a:lnTo>
                  <a:lnTo>
                    <a:pt x="304" y="620"/>
                  </a:lnTo>
                  <a:lnTo>
                    <a:pt x="303" y="618"/>
                  </a:lnTo>
                  <a:lnTo>
                    <a:pt x="301" y="617"/>
                  </a:lnTo>
                  <a:lnTo>
                    <a:pt x="299" y="615"/>
                  </a:lnTo>
                  <a:lnTo>
                    <a:pt x="299" y="615"/>
                  </a:lnTo>
                  <a:lnTo>
                    <a:pt x="301" y="615"/>
                  </a:lnTo>
                  <a:lnTo>
                    <a:pt x="303" y="615"/>
                  </a:lnTo>
                  <a:lnTo>
                    <a:pt x="304" y="617"/>
                  </a:lnTo>
                  <a:lnTo>
                    <a:pt x="304" y="618"/>
                  </a:lnTo>
                  <a:lnTo>
                    <a:pt x="304" y="618"/>
                  </a:lnTo>
                  <a:close/>
                  <a:moveTo>
                    <a:pt x="655" y="637"/>
                  </a:moveTo>
                  <a:lnTo>
                    <a:pt x="657" y="641"/>
                  </a:lnTo>
                  <a:lnTo>
                    <a:pt x="659" y="644"/>
                  </a:lnTo>
                  <a:lnTo>
                    <a:pt x="660" y="647"/>
                  </a:lnTo>
                  <a:lnTo>
                    <a:pt x="662" y="654"/>
                  </a:lnTo>
                  <a:lnTo>
                    <a:pt x="662" y="658"/>
                  </a:lnTo>
                  <a:lnTo>
                    <a:pt x="662" y="659"/>
                  </a:lnTo>
                  <a:lnTo>
                    <a:pt x="662" y="663"/>
                  </a:lnTo>
                  <a:lnTo>
                    <a:pt x="662" y="664"/>
                  </a:lnTo>
                  <a:lnTo>
                    <a:pt x="662" y="664"/>
                  </a:lnTo>
                  <a:lnTo>
                    <a:pt x="662" y="666"/>
                  </a:lnTo>
                  <a:lnTo>
                    <a:pt x="662" y="668"/>
                  </a:lnTo>
                  <a:lnTo>
                    <a:pt x="662" y="673"/>
                  </a:lnTo>
                  <a:lnTo>
                    <a:pt x="662" y="676"/>
                  </a:lnTo>
                  <a:lnTo>
                    <a:pt x="662" y="676"/>
                  </a:lnTo>
                  <a:lnTo>
                    <a:pt x="660" y="675"/>
                  </a:lnTo>
                  <a:lnTo>
                    <a:pt x="659" y="675"/>
                  </a:lnTo>
                  <a:lnTo>
                    <a:pt x="659" y="673"/>
                  </a:lnTo>
                  <a:lnTo>
                    <a:pt x="657" y="668"/>
                  </a:lnTo>
                  <a:lnTo>
                    <a:pt x="655" y="666"/>
                  </a:lnTo>
                  <a:lnTo>
                    <a:pt x="655" y="664"/>
                  </a:lnTo>
                  <a:lnTo>
                    <a:pt x="655" y="663"/>
                  </a:lnTo>
                  <a:lnTo>
                    <a:pt x="657" y="663"/>
                  </a:lnTo>
                  <a:lnTo>
                    <a:pt x="657" y="661"/>
                  </a:lnTo>
                  <a:lnTo>
                    <a:pt x="657" y="659"/>
                  </a:lnTo>
                  <a:lnTo>
                    <a:pt x="657" y="661"/>
                  </a:lnTo>
                  <a:lnTo>
                    <a:pt x="655" y="661"/>
                  </a:lnTo>
                  <a:lnTo>
                    <a:pt x="653" y="659"/>
                  </a:lnTo>
                  <a:lnTo>
                    <a:pt x="652" y="659"/>
                  </a:lnTo>
                  <a:lnTo>
                    <a:pt x="652" y="656"/>
                  </a:lnTo>
                  <a:lnTo>
                    <a:pt x="652" y="654"/>
                  </a:lnTo>
                  <a:lnTo>
                    <a:pt x="650" y="656"/>
                  </a:lnTo>
                  <a:lnTo>
                    <a:pt x="648" y="656"/>
                  </a:lnTo>
                  <a:lnTo>
                    <a:pt x="648" y="654"/>
                  </a:lnTo>
                  <a:lnTo>
                    <a:pt x="648" y="652"/>
                  </a:lnTo>
                  <a:lnTo>
                    <a:pt x="650" y="651"/>
                  </a:lnTo>
                  <a:lnTo>
                    <a:pt x="652" y="647"/>
                  </a:lnTo>
                  <a:lnTo>
                    <a:pt x="652" y="647"/>
                  </a:lnTo>
                  <a:lnTo>
                    <a:pt x="650" y="647"/>
                  </a:lnTo>
                  <a:lnTo>
                    <a:pt x="648" y="646"/>
                  </a:lnTo>
                  <a:lnTo>
                    <a:pt x="648" y="642"/>
                  </a:lnTo>
                  <a:lnTo>
                    <a:pt x="647" y="641"/>
                  </a:lnTo>
                  <a:lnTo>
                    <a:pt x="645" y="641"/>
                  </a:lnTo>
                  <a:lnTo>
                    <a:pt x="643" y="646"/>
                  </a:lnTo>
                  <a:lnTo>
                    <a:pt x="643" y="647"/>
                  </a:lnTo>
                  <a:lnTo>
                    <a:pt x="640" y="649"/>
                  </a:lnTo>
                  <a:lnTo>
                    <a:pt x="640" y="647"/>
                  </a:lnTo>
                  <a:lnTo>
                    <a:pt x="640" y="646"/>
                  </a:lnTo>
                  <a:lnTo>
                    <a:pt x="640" y="641"/>
                  </a:lnTo>
                  <a:lnTo>
                    <a:pt x="640" y="639"/>
                  </a:lnTo>
                  <a:lnTo>
                    <a:pt x="640" y="637"/>
                  </a:lnTo>
                  <a:lnTo>
                    <a:pt x="641" y="637"/>
                  </a:lnTo>
                  <a:lnTo>
                    <a:pt x="643" y="637"/>
                  </a:lnTo>
                  <a:lnTo>
                    <a:pt x="645" y="635"/>
                  </a:lnTo>
                  <a:lnTo>
                    <a:pt x="645" y="634"/>
                  </a:lnTo>
                  <a:lnTo>
                    <a:pt x="647" y="630"/>
                  </a:lnTo>
                  <a:lnTo>
                    <a:pt x="647" y="630"/>
                  </a:lnTo>
                  <a:lnTo>
                    <a:pt x="648" y="630"/>
                  </a:lnTo>
                  <a:lnTo>
                    <a:pt x="653" y="634"/>
                  </a:lnTo>
                  <a:lnTo>
                    <a:pt x="653" y="634"/>
                  </a:lnTo>
                  <a:lnTo>
                    <a:pt x="655" y="637"/>
                  </a:lnTo>
                  <a:lnTo>
                    <a:pt x="655" y="637"/>
                  </a:lnTo>
                  <a:close/>
                  <a:moveTo>
                    <a:pt x="309" y="644"/>
                  </a:moveTo>
                  <a:lnTo>
                    <a:pt x="308" y="646"/>
                  </a:lnTo>
                  <a:lnTo>
                    <a:pt x="306" y="646"/>
                  </a:lnTo>
                  <a:lnTo>
                    <a:pt x="304" y="647"/>
                  </a:lnTo>
                  <a:lnTo>
                    <a:pt x="304" y="649"/>
                  </a:lnTo>
                  <a:lnTo>
                    <a:pt x="303" y="647"/>
                  </a:lnTo>
                  <a:lnTo>
                    <a:pt x="303" y="644"/>
                  </a:lnTo>
                  <a:lnTo>
                    <a:pt x="304" y="642"/>
                  </a:lnTo>
                  <a:lnTo>
                    <a:pt x="311" y="642"/>
                  </a:lnTo>
                  <a:lnTo>
                    <a:pt x="311" y="644"/>
                  </a:lnTo>
                  <a:lnTo>
                    <a:pt x="311" y="644"/>
                  </a:lnTo>
                  <a:lnTo>
                    <a:pt x="311" y="644"/>
                  </a:lnTo>
                  <a:lnTo>
                    <a:pt x="309" y="644"/>
                  </a:lnTo>
                  <a:close/>
                  <a:moveTo>
                    <a:pt x="686" y="649"/>
                  </a:moveTo>
                  <a:lnTo>
                    <a:pt x="688" y="649"/>
                  </a:lnTo>
                  <a:lnTo>
                    <a:pt x="689" y="649"/>
                  </a:lnTo>
                  <a:lnTo>
                    <a:pt x="689" y="649"/>
                  </a:lnTo>
                  <a:lnTo>
                    <a:pt x="693" y="649"/>
                  </a:lnTo>
                  <a:lnTo>
                    <a:pt x="694" y="651"/>
                  </a:lnTo>
                  <a:lnTo>
                    <a:pt x="694" y="652"/>
                  </a:lnTo>
                  <a:lnTo>
                    <a:pt x="694" y="654"/>
                  </a:lnTo>
                  <a:lnTo>
                    <a:pt x="694" y="656"/>
                  </a:lnTo>
                  <a:lnTo>
                    <a:pt x="694" y="659"/>
                  </a:lnTo>
                  <a:lnTo>
                    <a:pt x="694" y="661"/>
                  </a:lnTo>
                  <a:lnTo>
                    <a:pt x="694" y="661"/>
                  </a:lnTo>
                  <a:lnTo>
                    <a:pt x="693" y="663"/>
                  </a:lnTo>
                  <a:lnTo>
                    <a:pt x="693" y="663"/>
                  </a:lnTo>
                  <a:lnTo>
                    <a:pt x="691" y="659"/>
                  </a:lnTo>
                  <a:lnTo>
                    <a:pt x="689" y="656"/>
                  </a:lnTo>
                  <a:lnTo>
                    <a:pt x="688" y="654"/>
                  </a:lnTo>
                  <a:lnTo>
                    <a:pt x="688" y="656"/>
                  </a:lnTo>
                  <a:lnTo>
                    <a:pt x="688" y="656"/>
                  </a:lnTo>
                  <a:lnTo>
                    <a:pt x="689" y="659"/>
                  </a:lnTo>
                  <a:lnTo>
                    <a:pt x="689" y="659"/>
                  </a:lnTo>
                  <a:lnTo>
                    <a:pt x="691" y="661"/>
                  </a:lnTo>
                  <a:lnTo>
                    <a:pt x="691" y="663"/>
                  </a:lnTo>
                  <a:lnTo>
                    <a:pt x="691" y="664"/>
                  </a:lnTo>
                  <a:lnTo>
                    <a:pt x="691" y="666"/>
                  </a:lnTo>
                  <a:lnTo>
                    <a:pt x="691" y="666"/>
                  </a:lnTo>
                  <a:lnTo>
                    <a:pt x="691" y="668"/>
                  </a:lnTo>
                  <a:lnTo>
                    <a:pt x="689" y="668"/>
                  </a:lnTo>
                  <a:lnTo>
                    <a:pt x="686" y="668"/>
                  </a:lnTo>
                  <a:lnTo>
                    <a:pt x="684" y="668"/>
                  </a:lnTo>
                  <a:lnTo>
                    <a:pt x="683" y="668"/>
                  </a:lnTo>
                  <a:lnTo>
                    <a:pt x="681" y="666"/>
                  </a:lnTo>
                  <a:lnTo>
                    <a:pt x="681" y="666"/>
                  </a:lnTo>
                  <a:lnTo>
                    <a:pt x="681" y="663"/>
                  </a:lnTo>
                  <a:lnTo>
                    <a:pt x="681" y="659"/>
                  </a:lnTo>
                  <a:lnTo>
                    <a:pt x="681" y="656"/>
                  </a:lnTo>
                  <a:lnTo>
                    <a:pt x="679" y="652"/>
                  </a:lnTo>
                  <a:lnTo>
                    <a:pt x="677" y="651"/>
                  </a:lnTo>
                  <a:lnTo>
                    <a:pt x="676" y="651"/>
                  </a:lnTo>
                  <a:lnTo>
                    <a:pt x="676" y="649"/>
                  </a:lnTo>
                  <a:lnTo>
                    <a:pt x="676" y="647"/>
                  </a:lnTo>
                  <a:lnTo>
                    <a:pt x="677" y="646"/>
                  </a:lnTo>
                  <a:lnTo>
                    <a:pt x="681" y="647"/>
                  </a:lnTo>
                  <a:lnTo>
                    <a:pt x="686" y="649"/>
                  </a:lnTo>
                  <a:lnTo>
                    <a:pt x="686" y="649"/>
                  </a:lnTo>
                  <a:close/>
                  <a:moveTo>
                    <a:pt x="674" y="654"/>
                  </a:moveTo>
                  <a:lnTo>
                    <a:pt x="676" y="656"/>
                  </a:lnTo>
                  <a:lnTo>
                    <a:pt x="677" y="656"/>
                  </a:lnTo>
                  <a:lnTo>
                    <a:pt x="679" y="658"/>
                  </a:lnTo>
                  <a:lnTo>
                    <a:pt x="679" y="661"/>
                  </a:lnTo>
                  <a:lnTo>
                    <a:pt x="679" y="663"/>
                  </a:lnTo>
                  <a:lnTo>
                    <a:pt x="677" y="663"/>
                  </a:lnTo>
                  <a:lnTo>
                    <a:pt x="677" y="663"/>
                  </a:lnTo>
                  <a:lnTo>
                    <a:pt x="677" y="666"/>
                  </a:lnTo>
                  <a:lnTo>
                    <a:pt x="677" y="670"/>
                  </a:lnTo>
                  <a:lnTo>
                    <a:pt x="677" y="673"/>
                  </a:lnTo>
                  <a:lnTo>
                    <a:pt x="676" y="676"/>
                  </a:lnTo>
                  <a:lnTo>
                    <a:pt x="676" y="680"/>
                  </a:lnTo>
                  <a:lnTo>
                    <a:pt x="676" y="680"/>
                  </a:lnTo>
                  <a:lnTo>
                    <a:pt x="674" y="680"/>
                  </a:lnTo>
                  <a:lnTo>
                    <a:pt x="674" y="680"/>
                  </a:lnTo>
                  <a:lnTo>
                    <a:pt x="674" y="680"/>
                  </a:lnTo>
                  <a:lnTo>
                    <a:pt x="672" y="681"/>
                  </a:lnTo>
                  <a:lnTo>
                    <a:pt x="671" y="681"/>
                  </a:lnTo>
                  <a:lnTo>
                    <a:pt x="671" y="676"/>
                  </a:lnTo>
                  <a:lnTo>
                    <a:pt x="671" y="670"/>
                  </a:lnTo>
                  <a:lnTo>
                    <a:pt x="672" y="668"/>
                  </a:lnTo>
                  <a:lnTo>
                    <a:pt x="672" y="666"/>
                  </a:lnTo>
                  <a:lnTo>
                    <a:pt x="669" y="663"/>
                  </a:lnTo>
                  <a:lnTo>
                    <a:pt x="669" y="663"/>
                  </a:lnTo>
                  <a:lnTo>
                    <a:pt x="667" y="659"/>
                  </a:lnTo>
                  <a:lnTo>
                    <a:pt x="667" y="658"/>
                  </a:lnTo>
                  <a:lnTo>
                    <a:pt x="667" y="654"/>
                  </a:lnTo>
                  <a:lnTo>
                    <a:pt x="669" y="652"/>
                  </a:lnTo>
                  <a:lnTo>
                    <a:pt x="672" y="651"/>
                  </a:lnTo>
                  <a:lnTo>
                    <a:pt x="674" y="652"/>
                  </a:lnTo>
                  <a:lnTo>
                    <a:pt x="674" y="654"/>
                  </a:lnTo>
                  <a:lnTo>
                    <a:pt x="674" y="654"/>
                  </a:lnTo>
                  <a:lnTo>
                    <a:pt x="674" y="654"/>
                  </a:lnTo>
                  <a:close/>
                  <a:moveTo>
                    <a:pt x="698" y="666"/>
                  </a:moveTo>
                  <a:lnTo>
                    <a:pt x="698" y="666"/>
                  </a:lnTo>
                  <a:lnTo>
                    <a:pt x="696" y="666"/>
                  </a:lnTo>
                  <a:lnTo>
                    <a:pt x="694" y="666"/>
                  </a:lnTo>
                  <a:lnTo>
                    <a:pt x="694" y="664"/>
                  </a:lnTo>
                  <a:lnTo>
                    <a:pt x="694" y="663"/>
                  </a:lnTo>
                  <a:lnTo>
                    <a:pt x="696" y="661"/>
                  </a:lnTo>
                  <a:lnTo>
                    <a:pt x="696" y="659"/>
                  </a:lnTo>
                  <a:lnTo>
                    <a:pt x="696" y="656"/>
                  </a:lnTo>
                  <a:lnTo>
                    <a:pt x="700" y="659"/>
                  </a:lnTo>
                  <a:lnTo>
                    <a:pt x="701" y="661"/>
                  </a:lnTo>
                  <a:lnTo>
                    <a:pt x="701" y="664"/>
                  </a:lnTo>
                  <a:lnTo>
                    <a:pt x="701" y="664"/>
                  </a:lnTo>
                  <a:lnTo>
                    <a:pt x="700" y="664"/>
                  </a:lnTo>
                  <a:lnTo>
                    <a:pt x="698" y="666"/>
                  </a:lnTo>
                  <a:close/>
                  <a:moveTo>
                    <a:pt x="286" y="666"/>
                  </a:moveTo>
                  <a:lnTo>
                    <a:pt x="286" y="666"/>
                  </a:lnTo>
                  <a:lnTo>
                    <a:pt x="284" y="664"/>
                  </a:lnTo>
                  <a:lnTo>
                    <a:pt x="284" y="664"/>
                  </a:lnTo>
                  <a:lnTo>
                    <a:pt x="286" y="663"/>
                  </a:lnTo>
                  <a:lnTo>
                    <a:pt x="289" y="663"/>
                  </a:lnTo>
                  <a:lnTo>
                    <a:pt x="289" y="663"/>
                  </a:lnTo>
                  <a:lnTo>
                    <a:pt x="289" y="664"/>
                  </a:lnTo>
                  <a:lnTo>
                    <a:pt x="287" y="664"/>
                  </a:lnTo>
                  <a:lnTo>
                    <a:pt x="287" y="666"/>
                  </a:lnTo>
                  <a:lnTo>
                    <a:pt x="286" y="666"/>
                  </a:lnTo>
                  <a:close/>
                  <a:moveTo>
                    <a:pt x="277" y="668"/>
                  </a:moveTo>
                  <a:lnTo>
                    <a:pt x="275" y="670"/>
                  </a:lnTo>
                  <a:lnTo>
                    <a:pt x="275" y="670"/>
                  </a:lnTo>
                  <a:lnTo>
                    <a:pt x="275" y="668"/>
                  </a:lnTo>
                  <a:lnTo>
                    <a:pt x="275" y="668"/>
                  </a:lnTo>
                  <a:lnTo>
                    <a:pt x="277" y="666"/>
                  </a:lnTo>
                  <a:lnTo>
                    <a:pt x="279" y="664"/>
                  </a:lnTo>
                  <a:lnTo>
                    <a:pt x="280" y="663"/>
                  </a:lnTo>
                  <a:lnTo>
                    <a:pt x="282" y="663"/>
                  </a:lnTo>
                  <a:lnTo>
                    <a:pt x="282" y="664"/>
                  </a:lnTo>
                  <a:lnTo>
                    <a:pt x="280" y="666"/>
                  </a:lnTo>
                  <a:lnTo>
                    <a:pt x="277" y="668"/>
                  </a:lnTo>
                  <a:lnTo>
                    <a:pt x="277" y="668"/>
                  </a:lnTo>
                  <a:close/>
                  <a:moveTo>
                    <a:pt x="710" y="680"/>
                  </a:moveTo>
                  <a:lnTo>
                    <a:pt x="710" y="685"/>
                  </a:lnTo>
                  <a:lnTo>
                    <a:pt x="710" y="685"/>
                  </a:lnTo>
                  <a:lnTo>
                    <a:pt x="708" y="685"/>
                  </a:lnTo>
                  <a:lnTo>
                    <a:pt x="708" y="687"/>
                  </a:lnTo>
                  <a:lnTo>
                    <a:pt x="706" y="685"/>
                  </a:lnTo>
                  <a:lnTo>
                    <a:pt x="705" y="685"/>
                  </a:lnTo>
                  <a:lnTo>
                    <a:pt x="705" y="685"/>
                  </a:lnTo>
                  <a:lnTo>
                    <a:pt x="705" y="683"/>
                  </a:lnTo>
                  <a:lnTo>
                    <a:pt x="705" y="681"/>
                  </a:lnTo>
                  <a:lnTo>
                    <a:pt x="701" y="681"/>
                  </a:lnTo>
                  <a:lnTo>
                    <a:pt x="700" y="681"/>
                  </a:lnTo>
                  <a:lnTo>
                    <a:pt x="700" y="680"/>
                  </a:lnTo>
                  <a:lnTo>
                    <a:pt x="700" y="676"/>
                  </a:lnTo>
                  <a:lnTo>
                    <a:pt x="700" y="676"/>
                  </a:lnTo>
                  <a:lnTo>
                    <a:pt x="701" y="675"/>
                  </a:lnTo>
                  <a:lnTo>
                    <a:pt x="703" y="673"/>
                  </a:lnTo>
                  <a:lnTo>
                    <a:pt x="703" y="671"/>
                  </a:lnTo>
                  <a:lnTo>
                    <a:pt x="705" y="666"/>
                  </a:lnTo>
                  <a:lnTo>
                    <a:pt x="706" y="666"/>
                  </a:lnTo>
                  <a:lnTo>
                    <a:pt x="708" y="670"/>
                  </a:lnTo>
                  <a:lnTo>
                    <a:pt x="712" y="675"/>
                  </a:lnTo>
                  <a:lnTo>
                    <a:pt x="710" y="680"/>
                  </a:lnTo>
                  <a:lnTo>
                    <a:pt x="710" y="680"/>
                  </a:lnTo>
                  <a:close/>
                  <a:moveTo>
                    <a:pt x="698" y="675"/>
                  </a:moveTo>
                  <a:lnTo>
                    <a:pt x="696" y="675"/>
                  </a:lnTo>
                  <a:lnTo>
                    <a:pt x="696" y="675"/>
                  </a:lnTo>
                  <a:lnTo>
                    <a:pt x="693" y="671"/>
                  </a:lnTo>
                  <a:lnTo>
                    <a:pt x="693" y="671"/>
                  </a:lnTo>
                  <a:lnTo>
                    <a:pt x="693" y="670"/>
                  </a:lnTo>
                  <a:lnTo>
                    <a:pt x="694" y="668"/>
                  </a:lnTo>
                  <a:lnTo>
                    <a:pt x="696" y="668"/>
                  </a:lnTo>
                  <a:lnTo>
                    <a:pt x="700" y="668"/>
                  </a:lnTo>
                  <a:lnTo>
                    <a:pt x="701" y="668"/>
                  </a:lnTo>
                  <a:lnTo>
                    <a:pt x="701" y="670"/>
                  </a:lnTo>
                  <a:lnTo>
                    <a:pt x="701" y="670"/>
                  </a:lnTo>
                  <a:lnTo>
                    <a:pt x="700" y="671"/>
                  </a:lnTo>
                  <a:lnTo>
                    <a:pt x="700" y="671"/>
                  </a:lnTo>
                  <a:lnTo>
                    <a:pt x="700" y="673"/>
                  </a:lnTo>
                  <a:lnTo>
                    <a:pt x="700" y="673"/>
                  </a:lnTo>
                  <a:lnTo>
                    <a:pt x="698" y="675"/>
                  </a:lnTo>
                  <a:lnTo>
                    <a:pt x="698" y="675"/>
                  </a:lnTo>
                  <a:close/>
                  <a:moveTo>
                    <a:pt x="683" y="671"/>
                  </a:moveTo>
                  <a:lnTo>
                    <a:pt x="686" y="673"/>
                  </a:lnTo>
                  <a:lnTo>
                    <a:pt x="689" y="673"/>
                  </a:lnTo>
                  <a:lnTo>
                    <a:pt x="691" y="675"/>
                  </a:lnTo>
                  <a:lnTo>
                    <a:pt x="691" y="675"/>
                  </a:lnTo>
                  <a:lnTo>
                    <a:pt x="693" y="676"/>
                  </a:lnTo>
                  <a:lnTo>
                    <a:pt x="693" y="678"/>
                  </a:lnTo>
                  <a:lnTo>
                    <a:pt x="693" y="680"/>
                  </a:lnTo>
                  <a:lnTo>
                    <a:pt x="691" y="680"/>
                  </a:lnTo>
                  <a:lnTo>
                    <a:pt x="691" y="680"/>
                  </a:lnTo>
                  <a:lnTo>
                    <a:pt x="698" y="683"/>
                  </a:lnTo>
                  <a:lnTo>
                    <a:pt x="701" y="687"/>
                  </a:lnTo>
                  <a:lnTo>
                    <a:pt x="703" y="688"/>
                  </a:lnTo>
                  <a:lnTo>
                    <a:pt x="703" y="690"/>
                  </a:lnTo>
                  <a:lnTo>
                    <a:pt x="705" y="693"/>
                  </a:lnTo>
                  <a:lnTo>
                    <a:pt x="708" y="698"/>
                  </a:lnTo>
                  <a:lnTo>
                    <a:pt x="708" y="700"/>
                  </a:lnTo>
                  <a:lnTo>
                    <a:pt x="710" y="702"/>
                  </a:lnTo>
                  <a:lnTo>
                    <a:pt x="710" y="702"/>
                  </a:lnTo>
                  <a:lnTo>
                    <a:pt x="706" y="700"/>
                  </a:lnTo>
                  <a:lnTo>
                    <a:pt x="703" y="697"/>
                  </a:lnTo>
                  <a:lnTo>
                    <a:pt x="703" y="697"/>
                  </a:lnTo>
                  <a:lnTo>
                    <a:pt x="703" y="698"/>
                  </a:lnTo>
                  <a:lnTo>
                    <a:pt x="701" y="700"/>
                  </a:lnTo>
                  <a:lnTo>
                    <a:pt x="701" y="702"/>
                  </a:lnTo>
                  <a:lnTo>
                    <a:pt x="701" y="702"/>
                  </a:lnTo>
                  <a:lnTo>
                    <a:pt x="705" y="700"/>
                  </a:lnTo>
                  <a:lnTo>
                    <a:pt x="708" y="704"/>
                  </a:lnTo>
                  <a:lnTo>
                    <a:pt x="708" y="704"/>
                  </a:lnTo>
                  <a:lnTo>
                    <a:pt x="710" y="707"/>
                  </a:lnTo>
                  <a:lnTo>
                    <a:pt x="710" y="707"/>
                  </a:lnTo>
                  <a:lnTo>
                    <a:pt x="710" y="709"/>
                  </a:lnTo>
                  <a:lnTo>
                    <a:pt x="708" y="709"/>
                  </a:lnTo>
                  <a:lnTo>
                    <a:pt x="708" y="710"/>
                  </a:lnTo>
                  <a:lnTo>
                    <a:pt x="710" y="710"/>
                  </a:lnTo>
                  <a:lnTo>
                    <a:pt x="713" y="709"/>
                  </a:lnTo>
                  <a:lnTo>
                    <a:pt x="713" y="710"/>
                  </a:lnTo>
                  <a:lnTo>
                    <a:pt x="713" y="716"/>
                  </a:lnTo>
                  <a:lnTo>
                    <a:pt x="713" y="719"/>
                  </a:lnTo>
                  <a:lnTo>
                    <a:pt x="713" y="719"/>
                  </a:lnTo>
                  <a:lnTo>
                    <a:pt x="713" y="721"/>
                  </a:lnTo>
                  <a:lnTo>
                    <a:pt x="713" y="722"/>
                  </a:lnTo>
                  <a:lnTo>
                    <a:pt x="713" y="722"/>
                  </a:lnTo>
                  <a:lnTo>
                    <a:pt x="713" y="724"/>
                  </a:lnTo>
                  <a:lnTo>
                    <a:pt x="713" y="726"/>
                  </a:lnTo>
                  <a:lnTo>
                    <a:pt x="712" y="727"/>
                  </a:lnTo>
                  <a:lnTo>
                    <a:pt x="710" y="727"/>
                  </a:lnTo>
                  <a:lnTo>
                    <a:pt x="710" y="726"/>
                  </a:lnTo>
                  <a:lnTo>
                    <a:pt x="708" y="724"/>
                  </a:lnTo>
                  <a:lnTo>
                    <a:pt x="706" y="721"/>
                  </a:lnTo>
                  <a:lnTo>
                    <a:pt x="706" y="719"/>
                  </a:lnTo>
                  <a:lnTo>
                    <a:pt x="705" y="719"/>
                  </a:lnTo>
                  <a:lnTo>
                    <a:pt x="703" y="719"/>
                  </a:lnTo>
                  <a:lnTo>
                    <a:pt x="703" y="719"/>
                  </a:lnTo>
                  <a:lnTo>
                    <a:pt x="701" y="717"/>
                  </a:lnTo>
                  <a:lnTo>
                    <a:pt x="701" y="716"/>
                  </a:lnTo>
                  <a:lnTo>
                    <a:pt x="701" y="714"/>
                  </a:lnTo>
                  <a:lnTo>
                    <a:pt x="701" y="712"/>
                  </a:lnTo>
                  <a:lnTo>
                    <a:pt x="700" y="712"/>
                  </a:lnTo>
                  <a:lnTo>
                    <a:pt x="700" y="712"/>
                  </a:lnTo>
                  <a:lnTo>
                    <a:pt x="700" y="716"/>
                  </a:lnTo>
                  <a:lnTo>
                    <a:pt x="700" y="716"/>
                  </a:lnTo>
                  <a:lnTo>
                    <a:pt x="698" y="716"/>
                  </a:lnTo>
                  <a:lnTo>
                    <a:pt x="696" y="710"/>
                  </a:lnTo>
                  <a:lnTo>
                    <a:pt x="693" y="707"/>
                  </a:lnTo>
                  <a:lnTo>
                    <a:pt x="691" y="707"/>
                  </a:lnTo>
                  <a:lnTo>
                    <a:pt x="691" y="705"/>
                  </a:lnTo>
                  <a:lnTo>
                    <a:pt x="693" y="705"/>
                  </a:lnTo>
                  <a:lnTo>
                    <a:pt x="694" y="705"/>
                  </a:lnTo>
                  <a:lnTo>
                    <a:pt x="694" y="704"/>
                  </a:lnTo>
                  <a:lnTo>
                    <a:pt x="693" y="700"/>
                  </a:lnTo>
                  <a:lnTo>
                    <a:pt x="693" y="698"/>
                  </a:lnTo>
                  <a:lnTo>
                    <a:pt x="693" y="697"/>
                  </a:lnTo>
                  <a:lnTo>
                    <a:pt x="693" y="697"/>
                  </a:lnTo>
                  <a:lnTo>
                    <a:pt x="689" y="697"/>
                  </a:lnTo>
                  <a:lnTo>
                    <a:pt x="688" y="697"/>
                  </a:lnTo>
                  <a:lnTo>
                    <a:pt x="688" y="695"/>
                  </a:lnTo>
                  <a:lnTo>
                    <a:pt x="686" y="693"/>
                  </a:lnTo>
                  <a:lnTo>
                    <a:pt x="684" y="693"/>
                  </a:lnTo>
                  <a:lnTo>
                    <a:pt x="683" y="693"/>
                  </a:lnTo>
                  <a:lnTo>
                    <a:pt x="681" y="692"/>
                  </a:lnTo>
                  <a:lnTo>
                    <a:pt x="681" y="690"/>
                  </a:lnTo>
                  <a:lnTo>
                    <a:pt x="681" y="690"/>
                  </a:lnTo>
                  <a:lnTo>
                    <a:pt x="683" y="688"/>
                  </a:lnTo>
                  <a:lnTo>
                    <a:pt x="684" y="690"/>
                  </a:lnTo>
                  <a:lnTo>
                    <a:pt x="686" y="690"/>
                  </a:lnTo>
                  <a:lnTo>
                    <a:pt x="686" y="690"/>
                  </a:lnTo>
                  <a:lnTo>
                    <a:pt x="688" y="688"/>
                  </a:lnTo>
                  <a:lnTo>
                    <a:pt x="688" y="687"/>
                  </a:lnTo>
                  <a:lnTo>
                    <a:pt x="689" y="687"/>
                  </a:lnTo>
                  <a:lnTo>
                    <a:pt x="689" y="685"/>
                  </a:lnTo>
                  <a:lnTo>
                    <a:pt x="688" y="683"/>
                  </a:lnTo>
                  <a:lnTo>
                    <a:pt x="686" y="681"/>
                  </a:lnTo>
                  <a:lnTo>
                    <a:pt x="683" y="683"/>
                  </a:lnTo>
                  <a:lnTo>
                    <a:pt x="681" y="685"/>
                  </a:lnTo>
                  <a:lnTo>
                    <a:pt x="679" y="685"/>
                  </a:lnTo>
                  <a:lnTo>
                    <a:pt x="679" y="683"/>
                  </a:lnTo>
                  <a:lnTo>
                    <a:pt x="683" y="680"/>
                  </a:lnTo>
                  <a:lnTo>
                    <a:pt x="684" y="678"/>
                  </a:lnTo>
                  <a:lnTo>
                    <a:pt x="683" y="678"/>
                  </a:lnTo>
                  <a:lnTo>
                    <a:pt x="683" y="676"/>
                  </a:lnTo>
                  <a:lnTo>
                    <a:pt x="683" y="673"/>
                  </a:lnTo>
                  <a:lnTo>
                    <a:pt x="683" y="671"/>
                  </a:lnTo>
                  <a:close/>
                  <a:moveTo>
                    <a:pt x="732" y="700"/>
                  </a:moveTo>
                  <a:lnTo>
                    <a:pt x="732" y="705"/>
                  </a:lnTo>
                  <a:lnTo>
                    <a:pt x="730" y="709"/>
                  </a:lnTo>
                  <a:lnTo>
                    <a:pt x="729" y="710"/>
                  </a:lnTo>
                  <a:lnTo>
                    <a:pt x="727" y="710"/>
                  </a:lnTo>
                  <a:lnTo>
                    <a:pt x="725" y="709"/>
                  </a:lnTo>
                  <a:lnTo>
                    <a:pt x="725" y="709"/>
                  </a:lnTo>
                  <a:lnTo>
                    <a:pt x="724" y="709"/>
                  </a:lnTo>
                  <a:lnTo>
                    <a:pt x="724" y="707"/>
                  </a:lnTo>
                  <a:lnTo>
                    <a:pt x="724" y="705"/>
                  </a:lnTo>
                  <a:lnTo>
                    <a:pt x="724" y="704"/>
                  </a:lnTo>
                  <a:lnTo>
                    <a:pt x="724" y="705"/>
                  </a:lnTo>
                  <a:lnTo>
                    <a:pt x="722" y="705"/>
                  </a:lnTo>
                  <a:lnTo>
                    <a:pt x="720" y="707"/>
                  </a:lnTo>
                  <a:lnTo>
                    <a:pt x="718" y="710"/>
                  </a:lnTo>
                  <a:lnTo>
                    <a:pt x="717" y="712"/>
                  </a:lnTo>
                  <a:lnTo>
                    <a:pt x="717" y="710"/>
                  </a:lnTo>
                  <a:lnTo>
                    <a:pt x="717" y="705"/>
                  </a:lnTo>
                  <a:lnTo>
                    <a:pt x="715" y="704"/>
                  </a:lnTo>
                  <a:lnTo>
                    <a:pt x="717" y="700"/>
                  </a:lnTo>
                  <a:lnTo>
                    <a:pt x="720" y="697"/>
                  </a:lnTo>
                  <a:lnTo>
                    <a:pt x="720" y="690"/>
                  </a:lnTo>
                  <a:lnTo>
                    <a:pt x="727" y="685"/>
                  </a:lnTo>
                  <a:lnTo>
                    <a:pt x="727" y="685"/>
                  </a:lnTo>
                  <a:lnTo>
                    <a:pt x="730" y="688"/>
                  </a:lnTo>
                  <a:lnTo>
                    <a:pt x="732" y="693"/>
                  </a:lnTo>
                  <a:lnTo>
                    <a:pt x="732" y="695"/>
                  </a:lnTo>
                  <a:lnTo>
                    <a:pt x="732" y="698"/>
                  </a:lnTo>
                  <a:lnTo>
                    <a:pt x="732" y="700"/>
                  </a:lnTo>
                  <a:lnTo>
                    <a:pt x="732" y="700"/>
                  </a:lnTo>
                  <a:close/>
                  <a:moveTo>
                    <a:pt x="260" y="690"/>
                  </a:moveTo>
                  <a:lnTo>
                    <a:pt x="260" y="690"/>
                  </a:lnTo>
                  <a:lnTo>
                    <a:pt x="258" y="690"/>
                  </a:lnTo>
                  <a:lnTo>
                    <a:pt x="256" y="690"/>
                  </a:lnTo>
                  <a:lnTo>
                    <a:pt x="256" y="690"/>
                  </a:lnTo>
                  <a:lnTo>
                    <a:pt x="260" y="687"/>
                  </a:lnTo>
                  <a:lnTo>
                    <a:pt x="260" y="687"/>
                  </a:lnTo>
                  <a:lnTo>
                    <a:pt x="260" y="687"/>
                  </a:lnTo>
                  <a:lnTo>
                    <a:pt x="260" y="687"/>
                  </a:lnTo>
                  <a:lnTo>
                    <a:pt x="260" y="690"/>
                  </a:lnTo>
                  <a:lnTo>
                    <a:pt x="260" y="690"/>
                  </a:lnTo>
                  <a:close/>
                  <a:moveTo>
                    <a:pt x="688" y="698"/>
                  </a:moveTo>
                  <a:lnTo>
                    <a:pt x="688" y="700"/>
                  </a:lnTo>
                  <a:lnTo>
                    <a:pt x="688" y="700"/>
                  </a:lnTo>
                  <a:lnTo>
                    <a:pt x="686" y="702"/>
                  </a:lnTo>
                  <a:lnTo>
                    <a:pt x="686" y="704"/>
                  </a:lnTo>
                  <a:lnTo>
                    <a:pt x="684" y="705"/>
                  </a:lnTo>
                  <a:lnTo>
                    <a:pt x="684" y="705"/>
                  </a:lnTo>
                  <a:lnTo>
                    <a:pt x="683" y="707"/>
                  </a:lnTo>
                  <a:lnTo>
                    <a:pt x="681" y="709"/>
                  </a:lnTo>
                  <a:lnTo>
                    <a:pt x="681" y="704"/>
                  </a:lnTo>
                  <a:lnTo>
                    <a:pt x="679" y="700"/>
                  </a:lnTo>
                  <a:lnTo>
                    <a:pt x="681" y="698"/>
                  </a:lnTo>
                  <a:lnTo>
                    <a:pt x="683" y="700"/>
                  </a:lnTo>
                  <a:lnTo>
                    <a:pt x="684" y="700"/>
                  </a:lnTo>
                  <a:lnTo>
                    <a:pt x="688" y="698"/>
                  </a:lnTo>
                  <a:lnTo>
                    <a:pt x="688" y="698"/>
                  </a:lnTo>
                  <a:lnTo>
                    <a:pt x="688" y="698"/>
                  </a:lnTo>
                  <a:close/>
                  <a:moveTo>
                    <a:pt x="162" y="707"/>
                  </a:moveTo>
                  <a:lnTo>
                    <a:pt x="162" y="707"/>
                  </a:lnTo>
                  <a:lnTo>
                    <a:pt x="162" y="707"/>
                  </a:lnTo>
                  <a:lnTo>
                    <a:pt x="164" y="705"/>
                  </a:lnTo>
                  <a:lnTo>
                    <a:pt x="164" y="704"/>
                  </a:lnTo>
                  <a:lnTo>
                    <a:pt x="164" y="705"/>
                  </a:lnTo>
                  <a:lnTo>
                    <a:pt x="164" y="707"/>
                  </a:lnTo>
                  <a:lnTo>
                    <a:pt x="164" y="709"/>
                  </a:lnTo>
                  <a:lnTo>
                    <a:pt x="166" y="710"/>
                  </a:lnTo>
                  <a:lnTo>
                    <a:pt x="166" y="710"/>
                  </a:lnTo>
                  <a:lnTo>
                    <a:pt x="164" y="712"/>
                  </a:lnTo>
                  <a:lnTo>
                    <a:pt x="162" y="710"/>
                  </a:lnTo>
                  <a:lnTo>
                    <a:pt x="161" y="712"/>
                  </a:lnTo>
                  <a:lnTo>
                    <a:pt x="161" y="712"/>
                  </a:lnTo>
                  <a:lnTo>
                    <a:pt x="159" y="712"/>
                  </a:lnTo>
                  <a:lnTo>
                    <a:pt x="159" y="707"/>
                  </a:lnTo>
                  <a:lnTo>
                    <a:pt x="159" y="705"/>
                  </a:lnTo>
                  <a:lnTo>
                    <a:pt x="161" y="704"/>
                  </a:lnTo>
                  <a:lnTo>
                    <a:pt x="161" y="704"/>
                  </a:lnTo>
                  <a:lnTo>
                    <a:pt x="162" y="704"/>
                  </a:lnTo>
                  <a:lnTo>
                    <a:pt x="162" y="705"/>
                  </a:lnTo>
                  <a:lnTo>
                    <a:pt x="162" y="705"/>
                  </a:lnTo>
                  <a:lnTo>
                    <a:pt x="162" y="707"/>
                  </a:lnTo>
                  <a:lnTo>
                    <a:pt x="162" y="707"/>
                  </a:lnTo>
                  <a:close/>
                  <a:moveTo>
                    <a:pt x="169" y="705"/>
                  </a:moveTo>
                  <a:lnTo>
                    <a:pt x="169" y="709"/>
                  </a:lnTo>
                  <a:lnTo>
                    <a:pt x="166" y="707"/>
                  </a:lnTo>
                  <a:lnTo>
                    <a:pt x="166" y="705"/>
                  </a:lnTo>
                  <a:lnTo>
                    <a:pt x="166" y="705"/>
                  </a:lnTo>
                  <a:lnTo>
                    <a:pt x="167" y="705"/>
                  </a:lnTo>
                  <a:lnTo>
                    <a:pt x="169" y="705"/>
                  </a:lnTo>
                  <a:close/>
                  <a:moveTo>
                    <a:pt x="696" y="721"/>
                  </a:moveTo>
                  <a:lnTo>
                    <a:pt x="696" y="721"/>
                  </a:lnTo>
                  <a:lnTo>
                    <a:pt x="698" y="721"/>
                  </a:lnTo>
                  <a:lnTo>
                    <a:pt x="698" y="719"/>
                  </a:lnTo>
                  <a:lnTo>
                    <a:pt x="700" y="721"/>
                  </a:lnTo>
                  <a:lnTo>
                    <a:pt x="700" y="721"/>
                  </a:lnTo>
                  <a:lnTo>
                    <a:pt x="701" y="721"/>
                  </a:lnTo>
                  <a:lnTo>
                    <a:pt x="701" y="722"/>
                  </a:lnTo>
                  <a:lnTo>
                    <a:pt x="700" y="726"/>
                  </a:lnTo>
                  <a:lnTo>
                    <a:pt x="700" y="726"/>
                  </a:lnTo>
                  <a:lnTo>
                    <a:pt x="700" y="727"/>
                  </a:lnTo>
                  <a:lnTo>
                    <a:pt x="698" y="727"/>
                  </a:lnTo>
                  <a:lnTo>
                    <a:pt x="696" y="726"/>
                  </a:lnTo>
                  <a:lnTo>
                    <a:pt x="693" y="722"/>
                  </a:lnTo>
                  <a:lnTo>
                    <a:pt x="693" y="719"/>
                  </a:lnTo>
                  <a:lnTo>
                    <a:pt x="693" y="719"/>
                  </a:lnTo>
                  <a:lnTo>
                    <a:pt x="691" y="719"/>
                  </a:lnTo>
                  <a:lnTo>
                    <a:pt x="689" y="714"/>
                  </a:lnTo>
                  <a:lnTo>
                    <a:pt x="689" y="712"/>
                  </a:lnTo>
                  <a:lnTo>
                    <a:pt x="688" y="710"/>
                  </a:lnTo>
                  <a:lnTo>
                    <a:pt x="686" y="710"/>
                  </a:lnTo>
                  <a:lnTo>
                    <a:pt x="684" y="709"/>
                  </a:lnTo>
                  <a:lnTo>
                    <a:pt x="686" y="707"/>
                  </a:lnTo>
                  <a:lnTo>
                    <a:pt x="688" y="707"/>
                  </a:lnTo>
                  <a:lnTo>
                    <a:pt x="691" y="710"/>
                  </a:lnTo>
                  <a:lnTo>
                    <a:pt x="693" y="712"/>
                  </a:lnTo>
                  <a:lnTo>
                    <a:pt x="694" y="714"/>
                  </a:lnTo>
                  <a:lnTo>
                    <a:pt x="694" y="716"/>
                  </a:lnTo>
                  <a:lnTo>
                    <a:pt x="694" y="717"/>
                  </a:lnTo>
                  <a:lnTo>
                    <a:pt x="696" y="721"/>
                  </a:lnTo>
                  <a:lnTo>
                    <a:pt x="696" y="721"/>
                  </a:lnTo>
                  <a:close/>
                  <a:moveTo>
                    <a:pt x="178" y="712"/>
                  </a:moveTo>
                  <a:lnTo>
                    <a:pt x="176" y="714"/>
                  </a:lnTo>
                  <a:lnTo>
                    <a:pt x="176" y="714"/>
                  </a:lnTo>
                  <a:lnTo>
                    <a:pt x="174" y="716"/>
                  </a:lnTo>
                  <a:lnTo>
                    <a:pt x="174" y="716"/>
                  </a:lnTo>
                  <a:lnTo>
                    <a:pt x="173" y="719"/>
                  </a:lnTo>
                  <a:lnTo>
                    <a:pt x="171" y="719"/>
                  </a:lnTo>
                  <a:lnTo>
                    <a:pt x="173" y="717"/>
                  </a:lnTo>
                  <a:lnTo>
                    <a:pt x="173" y="716"/>
                  </a:lnTo>
                  <a:lnTo>
                    <a:pt x="173" y="716"/>
                  </a:lnTo>
                  <a:lnTo>
                    <a:pt x="171" y="714"/>
                  </a:lnTo>
                  <a:lnTo>
                    <a:pt x="173" y="714"/>
                  </a:lnTo>
                  <a:lnTo>
                    <a:pt x="173" y="712"/>
                  </a:lnTo>
                  <a:lnTo>
                    <a:pt x="174" y="710"/>
                  </a:lnTo>
                  <a:lnTo>
                    <a:pt x="176" y="710"/>
                  </a:lnTo>
                  <a:lnTo>
                    <a:pt x="176" y="709"/>
                  </a:lnTo>
                  <a:lnTo>
                    <a:pt x="178" y="709"/>
                  </a:lnTo>
                  <a:lnTo>
                    <a:pt x="178" y="709"/>
                  </a:lnTo>
                  <a:lnTo>
                    <a:pt x="178" y="710"/>
                  </a:lnTo>
                  <a:lnTo>
                    <a:pt x="178" y="710"/>
                  </a:lnTo>
                  <a:lnTo>
                    <a:pt x="178" y="712"/>
                  </a:lnTo>
                  <a:lnTo>
                    <a:pt x="178" y="712"/>
                  </a:lnTo>
                  <a:lnTo>
                    <a:pt x="178" y="712"/>
                  </a:lnTo>
                  <a:close/>
                  <a:moveTo>
                    <a:pt x="725" y="714"/>
                  </a:moveTo>
                  <a:lnTo>
                    <a:pt x="727" y="719"/>
                  </a:lnTo>
                  <a:lnTo>
                    <a:pt x="727" y="721"/>
                  </a:lnTo>
                  <a:lnTo>
                    <a:pt x="725" y="721"/>
                  </a:lnTo>
                  <a:lnTo>
                    <a:pt x="724" y="721"/>
                  </a:lnTo>
                  <a:lnTo>
                    <a:pt x="724" y="721"/>
                  </a:lnTo>
                  <a:lnTo>
                    <a:pt x="724" y="719"/>
                  </a:lnTo>
                  <a:lnTo>
                    <a:pt x="724" y="717"/>
                  </a:lnTo>
                  <a:lnTo>
                    <a:pt x="724" y="716"/>
                  </a:lnTo>
                  <a:lnTo>
                    <a:pt x="722" y="716"/>
                  </a:lnTo>
                  <a:lnTo>
                    <a:pt x="720" y="716"/>
                  </a:lnTo>
                  <a:lnTo>
                    <a:pt x="720" y="714"/>
                  </a:lnTo>
                  <a:lnTo>
                    <a:pt x="722" y="712"/>
                  </a:lnTo>
                  <a:lnTo>
                    <a:pt x="720" y="710"/>
                  </a:lnTo>
                  <a:lnTo>
                    <a:pt x="720" y="709"/>
                  </a:lnTo>
                  <a:lnTo>
                    <a:pt x="722" y="709"/>
                  </a:lnTo>
                  <a:lnTo>
                    <a:pt x="722" y="709"/>
                  </a:lnTo>
                  <a:lnTo>
                    <a:pt x="724" y="710"/>
                  </a:lnTo>
                  <a:lnTo>
                    <a:pt x="725" y="714"/>
                  </a:lnTo>
                  <a:lnTo>
                    <a:pt x="725" y="714"/>
                  </a:lnTo>
                  <a:close/>
                  <a:moveTo>
                    <a:pt x="185" y="712"/>
                  </a:moveTo>
                  <a:lnTo>
                    <a:pt x="185" y="716"/>
                  </a:lnTo>
                  <a:lnTo>
                    <a:pt x="185" y="716"/>
                  </a:lnTo>
                  <a:lnTo>
                    <a:pt x="183" y="714"/>
                  </a:lnTo>
                  <a:lnTo>
                    <a:pt x="183" y="716"/>
                  </a:lnTo>
                  <a:lnTo>
                    <a:pt x="181" y="716"/>
                  </a:lnTo>
                  <a:lnTo>
                    <a:pt x="183" y="714"/>
                  </a:lnTo>
                  <a:lnTo>
                    <a:pt x="181" y="714"/>
                  </a:lnTo>
                  <a:lnTo>
                    <a:pt x="183" y="714"/>
                  </a:lnTo>
                  <a:lnTo>
                    <a:pt x="183" y="712"/>
                  </a:lnTo>
                  <a:lnTo>
                    <a:pt x="183" y="710"/>
                  </a:lnTo>
                  <a:lnTo>
                    <a:pt x="183" y="710"/>
                  </a:lnTo>
                  <a:lnTo>
                    <a:pt x="185" y="710"/>
                  </a:lnTo>
                  <a:lnTo>
                    <a:pt x="185" y="712"/>
                  </a:lnTo>
                  <a:lnTo>
                    <a:pt x="185" y="712"/>
                  </a:lnTo>
                  <a:close/>
                  <a:moveTo>
                    <a:pt x="188" y="719"/>
                  </a:moveTo>
                  <a:lnTo>
                    <a:pt x="186" y="719"/>
                  </a:lnTo>
                  <a:lnTo>
                    <a:pt x="186" y="717"/>
                  </a:lnTo>
                  <a:lnTo>
                    <a:pt x="186" y="716"/>
                  </a:lnTo>
                  <a:lnTo>
                    <a:pt x="185" y="716"/>
                  </a:lnTo>
                  <a:lnTo>
                    <a:pt x="186" y="716"/>
                  </a:lnTo>
                  <a:lnTo>
                    <a:pt x="188" y="717"/>
                  </a:lnTo>
                  <a:lnTo>
                    <a:pt x="188" y="719"/>
                  </a:lnTo>
                  <a:lnTo>
                    <a:pt x="188" y="719"/>
                  </a:lnTo>
                  <a:close/>
                  <a:moveTo>
                    <a:pt x="108" y="717"/>
                  </a:moveTo>
                  <a:lnTo>
                    <a:pt x="109" y="724"/>
                  </a:lnTo>
                  <a:lnTo>
                    <a:pt x="111" y="724"/>
                  </a:lnTo>
                  <a:lnTo>
                    <a:pt x="113" y="726"/>
                  </a:lnTo>
                  <a:lnTo>
                    <a:pt x="114" y="726"/>
                  </a:lnTo>
                  <a:lnTo>
                    <a:pt x="114" y="726"/>
                  </a:lnTo>
                  <a:lnTo>
                    <a:pt x="116" y="727"/>
                  </a:lnTo>
                  <a:lnTo>
                    <a:pt x="116" y="727"/>
                  </a:lnTo>
                  <a:lnTo>
                    <a:pt x="111" y="726"/>
                  </a:lnTo>
                  <a:lnTo>
                    <a:pt x="108" y="729"/>
                  </a:lnTo>
                  <a:lnTo>
                    <a:pt x="106" y="729"/>
                  </a:lnTo>
                  <a:lnTo>
                    <a:pt x="97" y="729"/>
                  </a:lnTo>
                  <a:lnTo>
                    <a:pt x="96" y="731"/>
                  </a:lnTo>
                  <a:lnTo>
                    <a:pt x="94" y="731"/>
                  </a:lnTo>
                  <a:lnTo>
                    <a:pt x="92" y="734"/>
                  </a:lnTo>
                  <a:lnTo>
                    <a:pt x="90" y="736"/>
                  </a:lnTo>
                  <a:lnTo>
                    <a:pt x="89" y="736"/>
                  </a:lnTo>
                  <a:lnTo>
                    <a:pt x="87" y="738"/>
                  </a:lnTo>
                  <a:lnTo>
                    <a:pt x="84" y="736"/>
                  </a:lnTo>
                  <a:lnTo>
                    <a:pt x="82" y="736"/>
                  </a:lnTo>
                  <a:lnTo>
                    <a:pt x="82" y="734"/>
                  </a:lnTo>
                  <a:lnTo>
                    <a:pt x="80" y="733"/>
                  </a:lnTo>
                  <a:lnTo>
                    <a:pt x="80" y="731"/>
                  </a:lnTo>
                  <a:lnTo>
                    <a:pt x="82" y="731"/>
                  </a:lnTo>
                  <a:lnTo>
                    <a:pt x="84" y="729"/>
                  </a:lnTo>
                  <a:lnTo>
                    <a:pt x="85" y="727"/>
                  </a:lnTo>
                  <a:lnTo>
                    <a:pt x="89" y="721"/>
                  </a:lnTo>
                  <a:lnTo>
                    <a:pt x="89" y="721"/>
                  </a:lnTo>
                  <a:lnTo>
                    <a:pt x="90" y="721"/>
                  </a:lnTo>
                  <a:lnTo>
                    <a:pt x="92" y="721"/>
                  </a:lnTo>
                  <a:lnTo>
                    <a:pt x="96" y="719"/>
                  </a:lnTo>
                  <a:lnTo>
                    <a:pt x="101" y="716"/>
                  </a:lnTo>
                  <a:lnTo>
                    <a:pt x="102" y="716"/>
                  </a:lnTo>
                  <a:lnTo>
                    <a:pt x="106" y="716"/>
                  </a:lnTo>
                  <a:lnTo>
                    <a:pt x="108" y="716"/>
                  </a:lnTo>
                  <a:lnTo>
                    <a:pt x="108" y="717"/>
                  </a:lnTo>
                  <a:lnTo>
                    <a:pt x="108" y="717"/>
                  </a:lnTo>
                  <a:lnTo>
                    <a:pt x="108" y="717"/>
                  </a:lnTo>
                  <a:close/>
                  <a:moveTo>
                    <a:pt x="132" y="722"/>
                  </a:moveTo>
                  <a:lnTo>
                    <a:pt x="130" y="722"/>
                  </a:lnTo>
                  <a:lnTo>
                    <a:pt x="130" y="721"/>
                  </a:lnTo>
                  <a:lnTo>
                    <a:pt x="128" y="721"/>
                  </a:lnTo>
                  <a:lnTo>
                    <a:pt x="128" y="719"/>
                  </a:lnTo>
                  <a:lnTo>
                    <a:pt x="132" y="717"/>
                  </a:lnTo>
                  <a:lnTo>
                    <a:pt x="132" y="717"/>
                  </a:lnTo>
                  <a:lnTo>
                    <a:pt x="132" y="719"/>
                  </a:lnTo>
                  <a:lnTo>
                    <a:pt x="132" y="719"/>
                  </a:lnTo>
                  <a:lnTo>
                    <a:pt x="132" y="722"/>
                  </a:lnTo>
                  <a:lnTo>
                    <a:pt x="132" y="722"/>
                  </a:lnTo>
                  <a:close/>
                  <a:moveTo>
                    <a:pt x="126" y="738"/>
                  </a:moveTo>
                  <a:lnTo>
                    <a:pt x="125" y="738"/>
                  </a:lnTo>
                  <a:lnTo>
                    <a:pt x="123" y="738"/>
                  </a:lnTo>
                  <a:lnTo>
                    <a:pt x="121" y="736"/>
                  </a:lnTo>
                  <a:lnTo>
                    <a:pt x="121" y="734"/>
                  </a:lnTo>
                  <a:lnTo>
                    <a:pt x="125" y="734"/>
                  </a:lnTo>
                  <a:lnTo>
                    <a:pt x="125" y="736"/>
                  </a:lnTo>
                  <a:lnTo>
                    <a:pt x="126" y="738"/>
                  </a:lnTo>
                  <a:lnTo>
                    <a:pt x="126" y="738"/>
                  </a:lnTo>
                  <a:close/>
                  <a:moveTo>
                    <a:pt x="68" y="746"/>
                  </a:moveTo>
                  <a:lnTo>
                    <a:pt x="68" y="746"/>
                  </a:lnTo>
                  <a:lnTo>
                    <a:pt x="66" y="746"/>
                  </a:lnTo>
                  <a:lnTo>
                    <a:pt x="66" y="745"/>
                  </a:lnTo>
                  <a:lnTo>
                    <a:pt x="66" y="741"/>
                  </a:lnTo>
                  <a:lnTo>
                    <a:pt x="68" y="741"/>
                  </a:lnTo>
                  <a:lnTo>
                    <a:pt x="68" y="741"/>
                  </a:lnTo>
                  <a:lnTo>
                    <a:pt x="68" y="741"/>
                  </a:lnTo>
                  <a:lnTo>
                    <a:pt x="70" y="743"/>
                  </a:lnTo>
                  <a:lnTo>
                    <a:pt x="70" y="743"/>
                  </a:lnTo>
                  <a:lnTo>
                    <a:pt x="72" y="745"/>
                  </a:lnTo>
                  <a:lnTo>
                    <a:pt x="70" y="745"/>
                  </a:lnTo>
                  <a:lnTo>
                    <a:pt x="68" y="746"/>
                  </a:lnTo>
                  <a:lnTo>
                    <a:pt x="68" y="746"/>
                  </a:lnTo>
                  <a:close/>
                  <a:moveTo>
                    <a:pt x="63" y="748"/>
                  </a:moveTo>
                  <a:lnTo>
                    <a:pt x="61" y="748"/>
                  </a:lnTo>
                  <a:lnTo>
                    <a:pt x="61" y="748"/>
                  </a:lnTo>
                  <a:lnTo>
                    <a:pt x="61" y="748"/>
                  </a:lnTo>
                  <a:lnTo>
                    <a:pt x="60" y="748"/>
                  </a:lnTo>
                  <a:lnTo>
                    <a:pt x="58" y="748"/>
                  </a:lnTo>
                  <a:lnTo>
                    <a:pt x="58" y="746"/>
                  </a:lnTo>
                  <a:lnTo>
                    <a:pt x="58" y="745"/>
                  </a:lnTo>
                  <a:lnTo>
                    <a:pt x="58" y="745"/>
                  </a:lnTo>
                  <a:lnTo>
                    <a:pt x="60" y="745"/>
                  </a:lnTo>
                  <a:lnTo>
                    <a:pt x="60" y="743"/>
                  </a:lnTo>
                  <a:lnTo>
                    <a:pt x="61" y="743"/>
                  </a:lnTo>
                  <a:lnTo>
                    <a:pt x="65" y="745"/>
                  </a:lnTo>
                  <a:lnTo>
                    <a:pt x="65" y="746"/>
                  </a:lnTo>
                  <a:lnTo>
                    <a:pt x="66" y="746"/>
                  </a:lnTo>
                  <a:lnTo>
                    <a:pt x="65" y="748"/>
                  </a:lnTo>
                  <a:lnTo>
                    <a:pt x="63" y="748"/>
                  </a:lnTo>
                  <a:lnTo>
                    <a:pt x="63" y="748"/>
                  </a:lnTo>
                  <a:close/>
                  <a:moveTo>
                    <a:pt x="48" y="753"/>
                  </a:moveTo>
                  <a:lnTo>
                    <a:pt x="49" y="755"/>
                  </a:lnTo>
                  <a:lnTo>
                    <a:pt x="49" y="753"/>
                  </a:lnTo>
                  <a:lnTo>
                    <a:pt x="51" y="753"/>
                  </a:lnTo>
                  <a:lnTo>
                    <a:pt x="53" y="751"/>
                  </a:lnTo>
                  <a:lnTo>
                    <a:pt x="53" y="750"/>
                  </a:lnTo>
                  <a:lnTo>
                    <a:pt x="53" y="751"/>
                  </a:lnTo>
                  <a:lnTo>
                    <a:pt x="55" y="753"/>
                  </a:lnTo>
                  <a:lnTo>
                    <a:pt x="53" y="755"/>
                  </a:lnTo>
                  <a:lnTo>
                    <a:pt x="51" y="756"/>
                  </a:lnTo>
                  <a:lnTo>
                    <a:pt x="49" y="758"/>
                  </a:lnTo>
                  <a:lnTo>
                    <a:pt x="49" y="760"/>
                  </a:lnTo>
                  <a:lnTo>
                    <a:pt x="53" y="760"/>
                  </a:lnTo>
                  <a:lnTo>
                    <a:pt x="53" y="760"/>
                  </a:lnTo>
                  <a:lnTo>
                    <a:pt x="55" y="760"/>
                  </a:lnTo>
                  <a:lnTo>
                    <a:pt x="53" y="760"/>
                  </a:lnTo>
                  <a:lnTo>
                    <a:pt x="51" y="762"/>
                  </a:lnTo>
                  <a:lnTo>
                    <a:pt x="49" y="763"/>
                  </a:lnTo>
                  <a:lnTo>
                    <a:pt x="46" y="765"/>
                  </a:lnTo>
                  <a:lnTo>
                    <a:pt x="44" y="767"/>
                  </a:lnTo>
                  <a:lnTo>
                    <a:pt x="44" y="768"/>
                  </a:lnTo>
                  <a:lnTo>
                    <a:pt x="41" y="768"/>
                  </a:lnTo>
                  <a:lnTo>
                    <a:pt x="37" y="768"/>
                  </a:lnTo>
                  <a:lnTo>
                    <a:pt x="36" y="770"/>
                  </a:lnTo>
                  <a:lnTo>
                    <a:pt x="34" y="772"/>
                  </a:lnTo>
                  <a:lnTo>
                    <a:pt x="34" y="772"/>
                  </a:lnTo>
                  <a:lnTo>
                    <a:pt x="34" y="772"/>
                  </a:lnTo>
                  <a:lnTo>
                    <a:pt x="32" y="772"/>
                  </a:lnTo>
                  <a:lnTo>
                    <a:pt x="31" y="774"/>
                  </a:lnTo>
                  <a:lnTo>
                    <a:pt x="31" y="774"/>
                  </a:lnTo>
                  <a:lnTo>
                    <a:pt x="29" y="774"/>
                  </a:lnTo>
                  <a:lnTo>
                    <a:pt x="29" y="774"/>
                  </a:lnTo>
                  <a:lnTo>
                    <a:pt x="27" y="774"/>
                  </a:lnTo>
                  <a:lnTo>
                    <a:pt x="25" y="772"/>
                  </a:lnTo>
                  <a:lnTo>
                    <a:pt x="25" y="772"/>
                  </a:lnTo>
                  <a:lnTo>
                    <a:pt x="27" y="770"/>
                  </a:lnTo>
                  <a:lnTo>
                    <a:pt x="29" y="770"/>
                  </a:lnTo>
                  <a:lnTo>
                    <a:pt x="31" y="770"/>
                  </a:lnTo>
                  <a:lnTo>
                    <a:pt x="32" y="768"/>
                  </a:lnTo>
                  <a:lnTo>
                    <a:pt x="37" y="767"/>
                  </a:lnTo>
                  <a:lnTo>
                    <a:pt x="37" y="765"/>
                  </a:lnTo>
                  <a:lnTo>
                    <a:pt x="39" y="762"/>
                  </a:lnTo>
                  <a:lnTo>
                    <a:pt x="39" y="762"/>
                  </a:lnTo>
                  <a:lnTo>
                    <a:pt x="41" y="760"/>
                  </a:lnTo>
                  <a:lnTo>
                    <a:pt x="43" y="760"/>
                  </a:lnTo>
                  <a:lnTo>
                    <a:pt x="44" y="762"/>
                  </a:lnTo>
                  <a:lnTo>
                    <a:pt x="44" y="762"/>
                  </a:lnTo>
                  <a:lnTo>
                    <a:pt x="44" y="762"/>
                  </a:lnTo>
                  <a:lnTo>
                    <a:pt x="44" y="760"/>
                  </a:lnTo>
                  <a:lnTo>
                    <a:pt x="46" y="760"/>
                  </a:lnTo>
                  <a:lnTo>
                    <a:pt x="44" y="758"/>
                  </a:lnTo>
                  <a:lnTo>
                    <a:pt x="43" y="758"/>
                  </a:lnTo>
                  <a:lnTo>
                    <a:pt x="41" y="758"/>
                  </a:lnTo>
                  <a:lnTo>
                    <a:pt x="41" y="758"/>
                  </a:lnTo>
                  <a:lnTo>
                    <a:pt x="39" y="756"/>
                  </a:lnTo>
                  <a:lnTo>
                    <a:pt x="39" y="756"/>
                  </a:lnTo>
                  <a:lnTo>
                    <a:pt x="37" y="755"/>
                  </a:lnTo>
                  <a:lnTo>
                    <a:pt x="39" y="755"/>
                  </a:lnTo>
                  <a:lnTo>
                    <a:pt x="39" y="753"/>
                  </a:lnTo>
                  <a:lnTo>
                    <a:pt x="39" y="751"/>
                  </a:lnTo>
                  <a:lnTo>
                    <a:pt x="41" y="751"/>
                  </a:lnTo>
                  <a:lnTo>
                    <a:pt x="44" y="751"/>
                  </a:lnTo>
                  <a:lnTo>
                    <a:pt x="46" y="750"/>
                  </a:lnTo>
                  <a:lnTo>
                    <a:pt x="48" y="750"/>
                  </a:lnTo>
                  <a:lnTo>
                    <a:pt x="48" y="750"/>
                  </a:lnTo>
                  <a:lnTo>
                    <a:pt x="48" y="753"/>
                  </a:lnTo>
                  <a:lnTo>
                    <a:pt x="48" y="753"/>
                  </a:lnTo>
                  <a:close/>
                  <a:moveTo>
                    <a:pt x="56" y="760"/>
                  </a:moveTo>
                  <a:lnTo>
                    <a:pt x="56" y="760"/>
                  </a:lnTo>
                  <a:lnTo>
                    <a:pt x="55" y="758"/>
                  </a:lnTo>
                  <a:lnTo>
                    <a:pt x="55" y="758"/>
                  </a:lnTo>
                  <a:lnTo>
                    <a:pt x="55" y="756"/>
                  </a:lnTo>
                  <a:lnTo>
                    <a:pt x="56" y="756"/>
                  </a:lnTo>
                  <a:lnTo>
                    <a:pt x="56" y="755"/>
                  </a:lnTo>
                  <a:lnTo>
                    <a:pt x="58" y="755"/>
                  </a:lnTo>
                  <a:lnTo>
                    <a:pt x="58" y="755"/>
                  </a:lnTo>
                  <a:lnTo>
                    <a:pt x="58" y="756"/>
                  </a:lnTo>
                  <a:lnTo>
                    <a:pt x="56" y="758"/>
                  </a:lnTo>
                  <a:lnTo>
                    <a:pt x="56" y="760"/>
                  </a:lnTo>
                  <a:close/>
                  <a:moveTo>
                    <a:pt x="22" y="772"/>
                  </a:moveTo>
                  <a:lnTo>
                    <a:pt x="17" y="775"/>
                  </a:lnTo>
                  <a:lnTo>
                    <a:pt x="13" y="777"/>
                  </a:lnTo>
                  <a:lnTo>
                    <a:pt x="13" y="780"/>
                  </a:lnTo>
                  <a:lnTo>
                    <a:pt x="12" y="780"/>
                  </a:lnTo>
                  <a:lnTo>
                    <a:pt x="10" y="780"/>
                  </a:lnTo>
                  <a:lnTo>
                    <a:pt x="10" y="782"/>
                  </a:lnTo>
                  <a:lnTo>
                    <a:pt x="8" y="784"/>
                  </a:lnTo>
                  <a:lnTo>
                    <a:pt x="7" y="784"/>
                  </a:lnTo>
                  <a:lnTo>
                    <a:pt x="1" y="787"/>
                  </a:lnTo>
                  <a:lnTo>
                    <a:pt x="0" y="787"/>
                  </a:lnTo>
                  <a:lnTo>
                    <a:pt x="1" y="787"/>
                  </a:lnTo>
                  <a:lnTo>
                    <a:pt x="3" y="785"/>
                  </a:lnTo>
                  <a:lnTo>
                    <a:pt x="3" y="784"/>
                  </a:lnTo>
                  <a:lnTo>
                    <a:pt x="5" y="782"/>
                  </a:lnTo>
                  <a:lnTo>
                    <a:pt x="7" y="780"/>
                  </a:lnTo>
                  <a:lnTo>
                    <a:pt x="7" y="780"/>
                  </a:lnTo>
                  <a:lnTo>
                    <a:pt x="7" y="777"/>
                  </a:lnTo>
                  <a:lnTo>
                    <a:pt x="7" y="777"/>
                  </a:lnTo>
                  <a:lnTo>
                    <a:pt x="8" y="775"/>
                  </a:lnTo>
                  <a:lnTo>
                    <a:pt x="8" y="774"/>
                  </a:lnTo>
                  <a:lnTo>
                    <a:pt x="10" y="774"/>
                  </a:lnTo>
                  <a:lnTo>
                    <a:pt x="13" y="774"/>
                  </a:lnTo>
                  <a:lnTo>
                    <a:pt x="13" y="774"/>
                  </a:lnTo>
                  <a:lnTo>
                    <a:pt x="15" y="772"/>
                  </a:lnTo>
                  <a:lnTo>
                    <a:pt x="13" y="772"/>
                  </a:lnTo>
                  <a:lnTo>
                    <a:pt x="13" y="770"/>
                  </a:lnTo>
                  <a:lnTo>
                    <a:pt x="13" y="768"/>
                  </a:lnTo>
                  <a:lnTo>
                    <a:pt x="15" y="768"/>
                  </a:lnTo>
                  <a:lnTo>
                    <a:pt x="15" y="767"/>
                  </a:lnTo>
                  <a:lnTo>
                    <a:pt x="17" y="765"/>
                  </a:lnTo>
                  <a:lnTo>
                    <a:pt x="20" y="765"/>
                  </a:lnTo>
                  <a:lnTo>
                    <a:pt x="22" y="765"/>
                  </a:lnTo>
                  <a:lnTo>
                    <a:pt x="25" y="767"/>
                  </a:lnTo>
                  <a:lnTo>
                    <a:pt x="25" y="767"/>
                  </a:lnTo>
                  <a:lnTo>
                    <a:pt x="24" y="768"/>
                  </a:lnTo>
                  <a:lnTo>
                    <a:pt x="24" y="770"/>
                  </a:lnTo>
                  <a:lnTo>
                    <a:pt x="22" y="772"/>
                  </a:lnTo>
                  <a:lnTo>
                    <a:pt x="22" y="772"/>
                  </a:lnTo>
                  <a:close/>
                  <a:moveTo>
                    <a:pt x="1454" y="915"/>
                  </a:moveTo>
                  <a:lnTo>
                    <a:pt x="1458" y="915"/>
                  </a:lnTo>
                  <a:lnTo>
                    <a:pt x="1459" y="915"/>
                  </a:lnTo>
                  <a:lnTo>
                    <a:pt x="1461" y="915"/>
                  </a:lnTo>
                  <a:lnTo>
                    <a:pt x="1463" y="915"/>
                  </a:lnTo>
                  <a:lnTo>
                    <a:pt x="1465" y="917"/>
                  </a:lnTo>
                  <a:lnTo>
                    <a:pt x="1468" y="917"/>
                  </a:lnTo>
                  <a:lnTo>
                    <a:pt x="1470" y="918"/>
                  </a:lnTo>
                  <a:lnTo>
                    <a:pt x="1471" y="920"/>
                  </a:lnTo>
                  <a:lnTo>
                    <a:pt x="1473" y="922"/>
                  </a:lnTo>
                  <a:lnTo>
                    <a:pt x="1473" y="925"/>
                  </a:lnTo>
                  <a:lnTo>
                    <a:pt x="1475" y="925"/>
                  </a:lnTo>
                  <a:lnTo>
                    <a:pt x="1475" y="924"/>
                  </a:lnTo>
                  <a:lnTo>
                    <a:pt x="1478" y="924"/>
                  </a:lnTo>
                  <a:lnTo>
                    <a:pt x="1482" y="924"/>
                  </a:lnTo>
                  <a:lnTo>
                    <a:pt x="1483" y="927"/>
                  </a:lnTo>
                  <a:lnTo>
                    <a:pt x="1489" y="929"/>
                  </a:lnTo>
                  <a:lnTo>
                    <a:pt x="1490" y="930"/>
                  </a:lnTo>
                  <a:lnTo>
                    <a:pt x="1494" y="930"/>
                  </a:lnTo>
                  <a:lnTo>
                    <a:pt x="1497" y="929"/>
                  </a:lnTo>
                  <a:lnTo>
                    <a:pt x="1500" y="927"/>
                  </a:lnTo>
                  <a:lnTo>
                    <a:pt x="1502" y="927"/>
                  </a:lnTo>
                  <a:lnTo>
                    <a:pt x="1504" y="927"/>
                  </a:lnTo>
                  <a:lnTo>
                    <a:pt x="1504" y="929"/>
                  </a:lnTo>
                  <a:lnTo>
                    <a:pt x="1506" y="929"/>
                  </a:lnTo>
                  <a:lnTo>
                    <a:pt x="1507" y="929"/>
                  </a:lnTo>
                  <a:lnTo>
                    <a:pt x="1514" y="930"/>
                  </a:lnTo>
                  <a:lnTo>
                    <a:pt x="1518" y="929"/>
                  </a:lnTo>
                  <a:lnTo>
                    <a:pt x="1519" y="930"/>
                  </a:lnTo>
                  <a:lnTo>
                    <a:pt x="1519" y="932"/>
                  </a:lnTo>
                  <a:lnTo>
                    <a:pt x="1521" y="932"/>
                  </a:lnTo>
                  <a:lnTo>
                    <a:pt x="1524" y="932"/>
                  </a:lnTo>
                  <a:lnTo>
                    <a:pt x="1528" y="932"/>
                  </a:lnTo>
                  <a:lnTo>
                    <a:pt x="1528" y="932"/>
                  </a:lnTo>
                  <a:lnTo>
                    <a:pt x="1526" y="932"/>
                  </a:lnTo>
                  <a:lnTo>
                    <a:pt x="1526" y="934"/>
                  </a:lnTo>
                  <a:lnTo>
                    <a:pt x="1524" y="934"/>
                  </a:lnTo>
                  <a:lnTo>
                    <a:pt x="1523" y="935"/>
                  </a:lnTo>
                  <a:lnTo>
                    <a:pt x="1519" y="937"/>
                  </a:lnTo>
                  <a:lnTo>
                    <a:pt x="1516" y="939"/>
                  </a:lnTo>
                  <a:lnTo>
                    <a:pt x="1509" y="941"/>
                  </a:lnTo>
                  <a:lnTo>
                    <a:pt x="1504" y="944"/>
                  </a:lnTo>
                  <a:lnTo>
                    <a:pt x="1502" y="946"/>
                  </a:lnTo>
                  <a:lnTo>
                    <a:pt x="1494" y="954"/>
                  </a:lnTo>
                  <a:lnTo>
                    <a:pt x="1489" y="959"/>
                  </a:lnTo>
                  <a:lnTo>
                    <a:pt x="1480" y="966"/>
                  </a:lnTo>
                  <a:lnTo>
                    <a:pt x="1480" y="966"/>
                  </a:lnTo>
                  <a:lnTo>
                    <a:pt x="1480" y="968"/>
                  </a:lnTo>
                  <a:lnTo>
                    <a:pt x="1480" y="968"/>
                  </a:lnTo>
                  <a:lnTo>
                    <a:pt x="1482" y="970"/>
                  </a:lnTo>
                  <a:lnTo>
                    <a:pt x="1483" y="970"/>
                  </a:lnTo>
                  <a:lnTo>
                    <a:pt x="1485" y="970"/>
                  </a:lnTo>
                  <a:lnTo>
                    <a:pt x="1490" y="968"/>
                  </a:lnTo>
                  <a:lnTo>
                    <a:pt x="1494" y="966"/>
                  </a:lnTo>
                  <a:lnTo>
                    <a:pt x="1497" y="964"/>
                  </a:lnTo>
                  <a:lnTo>
                    <a:pt x="1497" y="964"/>
                  </a:lnTo>
                  <a:lnTo>
                    <a:pt x="1497" y="964"/>
                  </a:lnTo>
                  <a:lnTo>
                    <a:pt x="1499" y="964"/>
                  </a:lnTo>
                  <a:lnTo>
                    <a:pt x="1502" y="963"/>
                  </a:lnTo>
                  <a:lnTo>
                    <a:pt x="1502" y="961"/>
                  </a:lnTo>
                  <a:lnTo>
                    <a:pt x="1504" y="961"/>
                  </a:lnTo>
                  <a:lnTo>
                    <a:pt x="1504" y="963"/>
                  </a:lnTo>
                  <a:lnTo>
                    <a:pt x="1506" y="963"/>
                  </a:lnTo>
                  <a:lnTo>
                    <a:pt x="1504" y="964"/>
                  </a:lnTo>
                  <a:lnTo>
                    <a:pt x="1504" y="966"/>
                  </a:lnTo>
                  <a:lnTo>
                    <a:pt x="1504" y="968"/>
                  </a:lnTo>
                  <a:lnTo>
                    <a:pt x="1504" y="968"/>
                  </a:lnTo>
                  <a:lnTo>
                    <a:pt x="1502" y="970"/>
                  </a:lnTo>
                  <a:lnTo>
                    <a:pt x="1502" y="971"/>
                  </a:lnTo>
                  <a:lnTo>
                    <a:pt x="1502" y="971"/>
                  </a:lnTo>
                  <a:lnTo>
                    <a:pt x="1506" y="971"/>
                  </a:lnTo>
                  <a:lnTo>
                    <a:pt x="1506" y="970"/>
                  </a:lnTo>
                  <a:lnTo>
                    <a:pt x="1506" y="970"/>
                  </a:lnTo>
                  <a:lnTo>
                    <a:pt x="1506" y="970"/>
                  </a:lnTo>
                  <a:lnTo>
                    <a:pt x="1506" y="970"/>
                  </a:lnTo>
                  <a:lnTo>
                    <a:pt x="1507" y="971"/>
                  </a:lnTo>
                  <a:lnTo>
                    <a:pt x="1509" y="971"/>
                  </a:lnTo>
                  <a:lnTo>
                    <a:pt x="1511" y="973"/>
                  </a:lnTo>
                  <a:lnTo>
                    <a:pt x="1512" y="971"/>
                  </a:lnTo>
                  <a:lnTo>
                    <a:pt x="1518" y="970"/>
                  </a:lnTo>
                  <a:lnTo>
                    <a:pt x="1519" y="968"/>
                  </a:lnTo>
                  <a:lnTo>
                    <a:pt x="1523" y="966"/>
                  </a:lnTo>
                  <a:lnTo>
                    <a:pt x="1526" y="964"/>
                  </a:lnTo>
                  <a:lnTo>
                    <a:pt x="1530" y="964"/>
                  </a:lnTo>
                  <a:lnTo>
                    <a:pt x="1531" y="964"/>
                  </a:lnTo>
                  <a:lnTo>
                    <a:pt x="1533" y="963"/>
                  </a:lnTo>
                  <a:lnTo>
                    <a:pt x="1536" y="961"/>
                  </a:lnTo>
                  <a:lnTo>
                    <a:pt x="1536" y="961"/>
                  </a:lnTo>
                  <a:lnTo>
                    <a:pt x="1538" y="959"/>
                  </a:lnTo>
                  <a:lnTo>
                    <a:pt x="1540" y="959"/>
                  </a:lnTo>
                  <a:lnTo>
                    <a:pt x="1542" y="958"/>
                  </a:lnTo>
                  <a:lnTo>
                    <a:pt x="1542" y="956"/>
                  </a:lnTo>
                  <a:lnTo>
                    <a:pt x="1545" y="954"/>
                  </a:lnTo>
                  <a:lnTo>
                    <a:pt x="1545" y="954"/>
                  </a:lnTo>
                  <a:lnTo>
                    <a:pt x="1547" y="954"/>
                  </a:lnTo>
                  <a:lnTo>
                    <a:pt x="1547" y="954"/>
                  </a:lnTo>
                  <a:lnTo>
                    <a:pt x="1547" y="956"/>
                  </a:lnTo>
                  <a:lnTo>
                    <a:pt x="1547" y="956"/>
                  </a:lnTo>
                  <a:lnTo>
                    <a:pt x="1548" y="958"/>
                  </a:lnTo>
                  <a:lnTo>
                    <a:pt x="1548" y="958"/>
                  </a:lnTo>
                  <a:lnTo>
                    <a:pt x="1548" y="959"/>
                  </a:lnTo>
                  <a:lnTo>
                    <a:pt x="1548" y="959"/>
                  </a:lnTo>
                  <a:lnTo>
                    <a:pt x="1548" y="961"/>
                  </a:lnTo>
                  <a:lnTo>
                    <a:pt x="1550" y="961"/>
                  </a:lnTo>
                  <a:lnTo>
                    <a:pt x="1548" y="964"/>
                  </a:lnTo>
                  <a:lnTo>
                    <a:pt x="1548" y="964"/>
                  </a:lnTo>
                  <a:lnTo>
                    <a:pt x="1550" y="966"/>
                  </a:lnTo>
                  <a:lnTo>
                    <a:pt x="1550" y="966"/>
                  </a:lnTo>
                  <a:lnTo>
                    <a:pt x="1550" y="966"/>
                  </a:lnTo>
                  <a:lnTo>
                    <a:pt x="1550" y="964"/>
                  </a:lnTo>
                  <a:lnTo>
                    <a:pt x="1550" y="964"/>
                  </a:lnTo>
                  <a:lnTo>
                    <a:pt x="1550" y="964"/>
                  </a:lnTo>
                  <a:lnTo>
                    <a:pt x="1554" y="963"/>
                  </a:lnTo>
                  <a:lnTo>
                    <a:pt x="1555" y="961"/>
                  </a:lnTo>
                  <a:lnTo>
                    <a:pt x="1555" y="963"/>
                  </a:lnTo>
                  <a:lnTo>
                    <a:pt x="1560" y="963"/>
                  </a:lnTo>
                  <a:lnTo>
                    <a:pt x="1562" y="964"/>
                  </a:lnTo>
                  <a:lnTo>
                    <a:pt x="1564" y="964"/>
                  </a:lnTo>
                  <a:lnTo>
                    <a:pt x="1566" y="966"/>
                  </a:lnTo>
                  <a:lnTo>
                    <a:pt x="1567" y="970"/>
                  </a:lnTo>
                  <a:lnTo>
                    <a:pt x="1569" y="971"/>
                  </a:lnTo>
                  <a:lnTo>
                    <a:pt x="1569" y="971"/>
                  </a:lnTo>
                  <a:lnTo>
                    <a:pt x="1571" y="971"/>
                  </a:lnTo>
                  <a:lnTo>
                    <a:pt x="1571" y="973"/>
                  </a:lnTo>
                  <a:lnTo>
                    <a:pt x="1571" y="975"/>
                  </a:lnTo>
                  <a:lnTo>
                    <a:pt x="1574" y="975"/>
                  </a:lnTo>
                  <a:lnTo>
                    <a:pt x="1576" y="975"/>
                  </a:lnTo>
                  <a:lnTo>
                    <a:pt x="1577" y="973"/>
                  </a:lnTo>
                  <a:lnTo>
                    <a:pt x="1577" y="973"/>
                  </a:lnTo>
                  <a:lnTo>
                    <a:pt x="1579" y="975"/>
                  </a:lnTo>
                  <a:lnTo>
                    <a:pt x="1581" y="975"/>
                  </a:lnTo>
                  <a:lnTo>
                    <a:pt x="1581" y="975"/>
                  </a:lnTo>
                  <a:lnTo>
                    <a:pt x="1583" y="975"/>
                  </a:lnTo>
                  <a:lnTo>
                    <a:pt x="1584" y="975"/>
                  </a:lnTo>
                  <a:lnTo>
                    <a:pt x="1584" y="976"/>
                  </a:lnTo>
                  <a:lnTo>
                    <a:pt x="1584" y="976"/>
                  </a:lnTo>
                  <a:lnTo>
                    <a:pt x="1586" y="975"/>
                  </a:lnTo>
                  <a:lnTo>
                    <a:pt x="1589" y="971"/>
                  </a:lnTo>
                  <a:lnTo>
                    <a:pt x="1593" y="970"/>
                  </a:lnTo>
                  <a:lnTo>
                    <a:pt x="1595" y="970"/>
                  </a:lnTo>
                  <a:lnTo>
                    <a:pt x="1595" y="970"/>
                  </a:lnTo>
                  <a:lnTo>
                    <a:pt x="1598" y="970"/>
                  </a:lnTo>
                  <a:lnTo>
                    <a:pt x="1600" y="970"/>
                  </a:lnTo>
                  <a:lnTo>
                    <a:pt x="1603" y="970"/>
                  </a:lnTo>
                  <a:lnTo>
                    <a:pt x="1607" y="970"/>
                  </a:lnTo>
                  <a:lnTo>
                    <a:pt x="1610" y="968"/>
                  </a:lnTo>
                  <a:lnTo>
                    <a:pt x="1613" y="966"/>
                  </a:lnTo>
                  <a:lnTo>
                    <a:pt x="1615" y="966"/>
                  </a:lnTo>
                  <a:lnTo>
                    <a:pt x="1617" y="968"/>
                  </a:lnTo>
                  <a:lnTo>
                    <a:pt x="1615" y="968"/>
                  </a:lnTo>
                  <a:lnTo>
                    <a:pt x="1615" y="970"/>
                  </a:lnTo>
                  <a:lnTo>
                    <a:pt x="1615" y="971"/>
                  </a:lnTo>
                  <a:lnTo>
                    <a:pt x="1615" y="973"/>
                  </a:lnTo>
                  <a:lnTo>
                    <a:pt x="1615" y="973"/>
                  </a:lnTo>
                  <a:lnTo>
                    <a:pt x="1615" y="975"/>
                  </a:lnTo>
                  <a:lnTo>
                    <a:pt x="1615" y="975"/>
                  </a:lnTo>
                  <a:lnTo>
                    <a:pt x="1617" y="975"/>
                  </a:lnTo>
                  <a:lnTo>
                    <a:pt x="1619" y="975"/>
                  </a:lnTo>
                  <a:lnTo>
                    <a:pt x="1620" y="975"/>
                  </a:lnTo>
                  <a:lnTo>
                    <a:pt x="1622" y="975"/>
                  </a:lnTo>
                  <a:lnTo>
                    <a:pt x="1622" y="975"/>
                  </a:lnTo>
                  <a:lnTo>
                    <a:pt x="1624" y="976"/>
                  </a:lnTo>
                  <a:lnTo>
                    <a:pt x="1625" y="976"/>
                  </a:lnTo>
                  <a:lnTo>
                    <a:pt x="1625" y="976"/>
                  </a:lnTo>
                  <a:lnTo>
                    <a:pt x="1627" y="975"/>
                  </a:lnTo>
                  <a:lnTo>
                    <a:pt x="1627" y="975"/>
                  </a:lnTo>
                  <a:lnTo>
                    <a:pt x="1629" y="975"/>
                  </a:lnTo>
                  <a:lnTo>
                    <a:pt x="1629" y="975"/>
                  </a:lnTo>
                  <a:lnTo>
                    <a:pt x="1629" y="975"/>
                  </a:lnTo>
                  <a:lnTo>
                    <a:pt x="1631" y="976"/>
                  </a:lnTo>
                  <a:lnTo>
                    <a:pt x="1631" y="978"/>
                  </a:lnTo>
                  <a:lnTo>
                    <a:pt x="1631" y="980"/>
                  </a:lnTo>
                  <a:lnTo>
                    <a:pt x="1631" y="980"/>
                  </a:lnTo>
                  <a:lnTo>
                    <a:pt x="1631" y="981"/>
                  </a:lnTo>
                  <a:lnTo>
                    <a:pt x="1631" y="981"/>
                  </a:lnTo>
                  <a:lnTo>
                    <a:pt x="1631" y="983"/>
                  </a:lnTo>
                  <a:lnTo>
                    <a:pt x="1631" y="983"/>
                  </a:lnTo>
                  <a:lnTo>
                    <a:pt x="1632" y="983"/>
                  </a:lnTo>
                  <a:lnTo>
                    <a:pt x="1634" y="983"/>
                  </a:lnTo>
                  <a:lnTo>
                    <a:pt x="1634" y="985"/>
                  </a:lnTo>
                  <a:lnTo>
                    <a:pt x="1634" y="985"/>
                  </a:lnTo>
                  <a:lnTo>
                    <a:pt x="1634" y="987"/>
                  </a:lnTo>
                  <a:lnTo>
                    <a:pt x="1634" y="987"/>
                  </a:lnTo>
                  <a:lnTo>
                    <a:pt x="1637" y="988"/>
                  </a:lnTo>
                  <a:lnTo>
                    <a:pt x="1637" y="988"/>
                  </a:lnTo>
                  <a:lnTo>
                    <a:pt x="1637" y="988"/>
                  </a:lnTo>
                  <a:lnTo>
                    <a:pt x="1636" y="990"/>
                  </a:lnTo>
                  <a:lnTo>
                    <a:pt x="1636" y="990"/>
                  </a:lnTo>
                  <a:lnTo>
                    <a:pt x="1629" y="988"/>
                  </a:lnTo>
                  <a:lnTo>
                    <a:pt x="1627" y="988"/>
                  </a:lnTo>
                  <a:lnTo>
                    <a:pt x="1625" y="988"/>
                  </a:lnTo>
                  <a:lnTo>
                    <a:pt x="1625" y="988"/>
                  </a:lnTo>
                  <a:lnTo>
                    <a:pt x="1625" y="988"/>
                  </a:lnTo>
                  <a:lnTo>
                    <a:pt x="1625" y="988"/>
                  </a:lnTo>
                  <a:lnTo>
                    <a:pt x="1625" y="988"/>
                  </a:lnTo>
                  <a:lnTo>
                    <a:pt x="1624" y="988"/>
                  </a:lnTo>
                  <a:lnTo>
                    <a:pt x="1624" y="987"/>
                  </a:lnTo>
                  <a:lnTo>
                    <a:pt x="1624" y="987"/>
                  </a:lnTo>
                  <a:lnTo>
                    <a:pt x="1622" y="987"/>
                  </a:lnTo>
                  <a:lnTo>
                    <a:pt x="1620" y="990"/>
                  </a:lnTo>
                  <a:lnTo>
                    <a:pt x="1622" y="990"/>
                  </a:lnTo>
                  <a:lnTo>
                    <a:pt x="1620" y="992"/>
                  </a:lnTo>
                  <a:lnTo>
                    <a:pt x="1622" y="992"/>
                  </a:lnTo>
                  <a:lnTo>
                    <a:pt x="1622" y="992"/>
                  </a:lnTo>
                  <a:lnTo>
                    <a:pt x="1620" y="992"/>
                  </a:lnTo>
                  <a:lnTo>
                    <a:pt x="1620" y="992"/>
                  </a:lnTo>
                  <a:lnTo>
                    <a:pt x="1620" y="992"/>
                  </a:lnTo>
                  <a:lnTo>
                    <a:pt x="1617" y="988"/>
                  </a:lnTo>
                  <a:lnTo>
                    <a:pt x="1613" y="987"/>
                  </a:lnTo>
                  <a:lnTo>
                    <a:pt x="1610" y="987"/>
                  </a:lnTo>
                  <a:lnTo>
                    <a:pt x="1608" y="985"/>
                  </a:lnTo>
                  <a:lnTo>
                    <a:pt x="1607" y="985"/>
                  </a:lnTo>
                  <a:lnTo>
                    <a:pt x="1605" y="987"/>
                  </a:lnTo>
                  <a:lnTo>
                    <a:pt x="1603" y="988"/>
                  </a:lnTo>
                  <a:lnTo>
                    <a:pt x="1601" y="988"/>
                  </a:lnTo>
                  <a:lnTo>
                    <a:pt x="1600" y="988"/>
                  </a:lnTo>
                  <a:lnTo>
                    <a:pt x="1598" y="990"/>
                  </a:lnTo>
                  <a:lnTo>
                    <a:pt x="1598" y="990"/>
                  </a:lnTo>
                  <a:lnTo>
                    <a:pt x="1598" y="990"/>
                  </a:lnTo>
                  <a:lnTo>
                    <a:pt x="1596" y="990"/>
                  </a:lnTo>
                  <a:lnTo>
                    <a:pt x="1595" y="990"/>
                  </a:lnTo>
                  <a:lnTo>
                    <a:pt x="1593" y="990"/>
                  </a:lnTo>
                  <a:lnTo>
                    <a:pt x="1591" y="990"/>
                  </a:lnTo>
                  <a:lnTo>
                    <a:pt x="1589" y="992"/>
                  </a:lnTo>
                  <a:lnTo>
                    <a:pt x="1589" y="993"/>
                  </a:lnTo>
                  <a:lnTo>
                    <a:pt x="1589" y="993"/>
                  </a:lnTo>
                  <a:lnTo>
                    <a:pt x="1586" y="995"/>
                  </a:lnTo>
                  <a:lnTo>
                    <a:pt x="1586" y="995"/>
                  </a:lnTo>
                  <a:lnTo>
                    <a:pt x="1584" y="997"/>
                  </a:lnTo>
                  <a:lnTo>
                    <a:pt x="1584" y="999"/>
                  </a:lnTo>
                  <a:lnTo>
                    <a:pt x="1584" y="999"/>
                  </a:lnTo>
                  <a:lnTo>
                    <a:pt x="1584" y="999"/>
                  </a:lnTo>
                  <a:lnTo>
                    <a:pt x="1583" y="999"/>
                  </a:lnTo>
                  <a:lnTo>
                    <a:pt x="1583" y="997"/>
                  </a:lnTo>
                  <a:lnTo>
                    <a:pt x="1584" y="995"/>
                  </a:lnTo>
                  <a:lnTo>
                    <a:pt x="1584" y="995"/>
                  </a:lnTo>
                  <a:lnTo>
                    <a:pt x="1586" y="995"/>
                  </a:lnTo>
                  <a:lnTo>
                    <a:pt x="1586" y="993"/>
                  </a:lnTo>
                  <a:lnTo>
                    <a:pt x="1586" y="992"/>
                  </a:lnTo>
                  <a:lnTo>
                    <a:pt x="1586" y="992"/>
                  </a:lnTo>
                  <a:lnTo>
                    <a:pt x="1584" y="992"/>
                  </a:lnTo>
                  <a:lnTo>
                    <a:pt x="1584" y="992"/>
                  </a:lnTo>
                  <a:lnTo>
                    <a:pt x="1583" y="992"/>
                  </a:lnTo>
                  <a:lnTo>
                    <a:pt x="1583" y="992"/>
                  </a:lnTo>
                  <a:lnTo>
                    <a:pt x="1581" y="993"/>
                  </a:lnTo>
                  <a:lnTo>
                    <a:pt x="1581" y="995"/>
                  </a:lnTo>
                  <a:lnTo>
                    <a:pt x="1579" y="997"/>
                  </a:lnTo>
                  <a:lnTo>
                    <a:pt x="1579" y="997"/>
                  </a:lnTo>
                  <a:lnTo>
                    <a:pt x="1577" y="995"/>
                  </a:lnTo>
                  <a:lnTo>
                    <a:pt x="1577" y="993"/>
                  </a:lnTo>
                  <a:lnTo>
                    <a:pt x="1577" y="993"/>
                  </a:lnTo>
                  <a:lnTo>
                    <a:pt x="1577" y="992"/>
                  </a:lnTo>
                  <a:lnTo>
                    <a:pt x="1577" y="990"/>
                  </a:lnTo>
                  <a:lnTo>
                    <a:pt x="1577" y="992"/>
                  </a:lnTo>
                  <a:lnTo>
                    <a:pt x="1577" y="993"/>
                  </a:lnTo>
                  <a:lnTo>
                    <a:pt x="1576" y="995"/>
                  </a:lnTo>
                  <a:lnTo>
                    <a:pt x="1576" y="997"/>
                  </a:lnTo>
                  <a:lnTo>
                    <a:pt x="1574" y="997"/>
                  </a:lnTo>
                  <a:lnTo>
                    <a:pt x="1574" y="999"/>
                  </a:lnTo>
                  <a:lnTo>
                    <a:pt x="1572" y="1002"/>
                  </a:lnTo>
                  <a:lnTo>
                    <a:pt x="1569" y="1005"/>
                  </a:lnTo>
                  <a:lnTo>
                    <a:pt x="1567" y="1009"/>
                  </a:lnTo>
                  <a:lnTo>
                    <a:pt x="1567" y="1010"/>
                  </a:lnTo>
                  <a:lnTo>
                    <a:pt x="1566" y="1010"/>
                  </a:lnTo>
                  <a:lnTo>
                    <a:pt x="1566" y="1012"/>
                  </a:lnTo>
                  <a:lnTo>
                    <a:pt x="1566" y="1014"/>
                  </a:lnTo>
                  <a:lnTo>
                    <a:pt x="1566" y="1014"/>
                  </a:lnTo>
                  <a:lnTo>
                    <a:pt x="1564" y="1016"/>
                  </a:lnTo>
                  <a:lnTo>
                    <a:pt x="1562" y="1017"/>
                  </a:lnTo>
                  <a:lnTo>
                    <a:pt x="1560" y="1017"/>
                  </a:lnTo>
                  <a:lnTo>
                    <a:pt x="1560" y="1019"/>
                  </a:lnTo>
                  <a:lnTo>
                    <a:pt x="1559" y="1022"/>
                  </a:lnTo>
                  <a:lnTo>
                    <a:pt x="1559" y="1024"/>
                  </a:lnTo>
                  <a:lnTo>
                    <a:pt x="1557" y="1026"/>
                  </a:lnTo>
                  <a:lnTo>
                    <a:pt x="1559" y="1027"/>
                  </a:lnTo>
                  <a:lnTo>
                    <a:pt x="1559" y="1027"/>
                  </a:lnTo>
                  <a:lnTo>
                    <a:pt x="1560" y="1027"/>
                  </a:lnTo>
                  <a:lnTo>
                    <a:pt x="1560" y="1026"/>
                  </a:lnTo>
                  <a:lnTo>
                    <a:pt x="1560" y="1026"/>
                  </a:lnTo>
                  <a:lnTo>
                    <a:pt x="1562" y="1026"/>
                  </a:lnTo>
                  <a:lnTo>
                    <a:pt x="1564" y="1024"/>
                  </a:lnTo>
                  <a:lnTo>
                    <a:pt x="1564" y="1021"/>
                  </a:lnTo>
                  <a:lnTo>
                    <a:pt x="1566" y="1019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9" y="1019"/>
                  </a:lnTo>
                  <a:lnTo>
                    <a:pt x="1569" y="1019"/>
                  </a:lnTo>
                  <a:lnTo>
                    <a:pt x="1571" y="1021"/>
                  </a:lnTo>
                  <a:lnTo>
                    <a:pt x="1571" y="1021"/>
                  </a:lnTo>
                  <a:lnTo>
                    <a:pt x="1571" y="1022"/>
                  </a:lnTo>
                  <a:lnTo>
                    <a:pt x="1571" y="1022"/>
                  </a:lnTo>
                  <a:lnTo>
                    <a:pt x="1571" y="1024"/>
                  </a:lnTo>
                  <a:lnTo>
                    <a:pt x="1569" y="1026"/>
                  </a:lnTo>
                  <a:lnTo>
                    <a:pt x="1567" y="1029"/>
                  </a:lnTo>
                  <a:lnTo>
                    <a:pt x="1567" y="1033"/>
                  </a:lnTo>
                  <a:lnTo>
                    <a:pt x="1567" y="1034"/>
                  </a:lnTo>
                  <a:lnTo>
                    <a:pt x="1567" y="1036"/>
                  </a:lnTo>
                  <a:lnTo>
                    <a:pt x="1567" y="1038"/>
                  </a:lnTo>
                  <a:lnTo>
                    <a:pt x="1566" y="1039"/>
                  </a:lnTo>
                  <a:lnTo>
                    <a:pt x="1566" y="1041"/>
                  </a:lnTo>
                  <a:lnTo>
                    <a:pt x="1564" y="1043"/>
                  </a:lnTo>
                  <a:lnTo>
                    <a:pt x="1564" y="1045"/>
                  </a:lnTo>
                  <a:lnTo>
                    <a:pt x="1564" y="1046"/>
                  </a:lnTo>
                  <a:lnTo>
                    <a:pt x="1564" y="1048"/>
                  </a:lnTo>
                  <a:lnTo>
                    <a:pt x="1564" y="1050"/>
                  </a:lnTo>
                  <a:lnTo>
                    <a:pt x="1564" y="1050"/>
                  </a:lnTo>
                  <a:lnTo>
                    <a:pt x="1562" y="1053"/>
                  </a:lnTo>
                  <a:lnTo>
                    <a:pt x="1562" y="1055"/>
                  </a:lnTo>
                  <a:lnTo>
                    <a:pt x="1562" y="1056"/>
                  </a:lnTo>
                  <a:lnTo>
                    <a:pt x="1562" y="1056"/>
                  </a:lnTo>
                  <a:lnTo>
                    <a:pt x="1560" y="1060"/>
                  </a:lnTo>
                  <a:lnTo>
                    <a:pt x="1560" y="1062"/>
                  </a:lnTo>
                  <a:lnTo>
                    <a:pt x="1560" y="1062"/>
                  </a:lnTo>
                  <a:lnTo>
                    <a:pt x="1560" y="1065"/>
                  </a:lnTo>
                  <a:lnTo>
                    <a:pt x="1560" y="1065"/>
                  </a:lnTo>
                  <a:lnTo>
                    <a:pt x="1560" y="1065"/>
                  </a:lnTo>
                  <a:lnTo>
                    <a:pt x="1560" y="1067"/>
                  </a:lnTo>
                  <a:lnTo>
                    <a:pt x="1560" y="1067"/>
                  </a:lnTo>
                  <a:lnTo>
                    <a:pt x="1560" y="1067"/>
                  </a:lnTo>
                  <a:lnTo>
                    <a:pt x="1560" y="1068"/>
                  </a:lnTo>
                  <a:lnTo>
                    <a:pt x="1560" y="1068"/>
                  </a:lnTo>
                  <a:lnTo>
                    <a:pt x="1560" y="1070"/>
                  </a:lnTo>
                  <a:lnTo>
                    <a:pt x="1562" y="1072"/>
                  </a:lnTo>
                  <a:lnTo>
                    <a:pt x="1562" y="1072"/>
                  </a:lnTo>
                  <a:lnTo>
                    <a:pt x="1562" y="1074"/>
                  </a:lnTo>
                  <a:lnTo>
                    <a:pt x="1562" y="1075"/>
                  </a:lnTo>
                  <a:lnTo>
                    <a:pt x="1562" y="1077"/>
                  </a:lnTo>
                  <a:lnTo>
                    <a:pt x="1562" y="1080"/>
                  </a:lnTo>
                  <a:lnTo>
                    <a:pt x="1562" y="1085"/>
                  </a:lnTo>
                  <a:lnTo>
                    <a:pt x="1562" y="1089"/>
                  </a:lnTo>
                  <a:lnTo>
                    <a:pt x="1562" y="1091"/>
                  </a:lnTo>
                  <a:lnTo>
                    <a:pt x="1564" y="1092"/>
                  </a:lnTo>
                  <a:lnTo>
                    <a:pt x="1564" y="1092"/>
                  </a:lnTo>
                  <a:lnTo>
                    <a:pt x="1566" y="1094"/>
                  </a:lnTo>
                  <a:lnTo>
                    <a:pt x="1566" y="1097"/>
                  </a:lnTo>
                  <a:lnTo>
                    <a:pt x="1567" y="1101"/>
                  </a:lnTo>
                  <a:lnTo>
                    <a:pt x="1567" y="1101"/>
                  </a:lnTo>
                  <a:lnTo>
                    <a:pt x="1569" y="1102"/>
                  </a:lnTo>
                  <a:lnTo>
                    <a:pt x="1569" y="1102"/>
                  </a:lnTo>
                  <a:lnTo>
                    <a:pt x="1569" y="1102"/>
                  </a:lnTo>
                  <a:lnTo>
                    <a:pt x="1569" y="1102"/>
                  </a:lnTo>
                  <a:lnTo>
                    <a:pt x="1571" y="1104"/>
                  </a:lnTo>
                  <a:lnTo>
                    <a:pt x="1572" y="1104"/>
                  </a:lnTo>
                  <a:lnTo>
                    <a:pt x="1574" y="1104"/>
                  </a:lnTo>
                  <a:lnTo>
                    <a:pt x="1576" y="1102"/>
                  </a:lnTo>
                  <a:lnTo>
                    <a:pt x="1581" y="1099"/>
                  </a:lnTo>
                  <a:lnTo>
                    <a:pt x="1583" y="1097"/>
                  </a:lnTo>
                  <a:lnTo>
                    <a:pt x="1584" y="1097"/>
                  </a:lnTo>
                  <a:lnTo>
                    <a:pt x="1586" y="1094"/>
                  </a:lnTo>
                  <a:lnTo>
                    <a:pt x="1586" y="1092"/>
                  </a:lnTo>
                  <a:lnTo>
                    <a:pt x="1589" y="1089"/>
                  </a:lnTo>
                  <a:lnTo>
                    <a:pt x="1589" y="1087"/>
                  </a:lnTo>
                  <a:lnTo>
                    <a:pt x="1591" y="1084"/>
                  </a:lnTo>
                  <a:lnTo>
                    <a:pt x="1591" y="1080"/>
                  </a:lnTo>
                  <a:lnTo>
                    <a:pt x="1593" y="1077"/>
                  </a:lnTo>
                  <a:lnTo>
                    <a:pt x="1593" y="1075"/>
                  </a:lnTo>
                  <a:lnTo>
                    <a:pt x="1593" y="1072"/>
                  </a:lnTo>
                  <a:lnTo>
                    <a:pt x="1591" y="1068"/>
                  </a:lnTo>
                  <a:lnTo>
                    <a:pt x="1591" y="1065"/>
                  </a:lnTo>
                  <a:lnTo>
                    <a:pt x="1589" y="1063"/>
                  </a:lnTo>
                  <a:lnTo>
                    <a:pt x="1589" y="1062"/>
                  </a:lnTo>
                  <a:lnTo>
                    <a:pt x="1588" y="1058"/>
                  </a:lnTo>
                  <a:lnTo>
                    <a:pt x="1586" y="1051"/>
                  </a:lnTo>
                  <a:lnTo>
                    <a:pt x="1586" y="1051"/>
                  </a:lnTo>
                  <a:lnTo>
                    <a:pt x="1588" y="1048"/>
                  </a:lnTo>
                  <a:lnTo>
                    <a:pt x="1588" y="1048"/>
                  </a:lnTo>
                  <a:lnTo>
                    <a:pt x="1588" y="1045"/>
                  </a:lnTo>
                  <a:lnTo>
                    <a:pt x="1588" y="1043"/>
                  </a:lnTo>
                  <a:lnTo>
                    <a:pt x="1586" y="1041"/>
                  </a:lnTo>
                  <a:lnTo>
                    <a:pt x="1586" y="1041"/>
                  </a:lnTo>
                  <a:lnTo>
                    <a:pt x="1589" y="1038"/>
                  </a:lnTo>
                  <a:lnTo>
                    <a:pt x="1589" y="1036"/>
                  </a:lnTo>
                  <a:lnTo>
                    <a:pt x="1591" y="1034"/>
                  </a:lnTo>
                  <a:lnTo>
                    <a:pt x="1591" y="1031"/>
                  </a:lnTo>
                  <a:lnTo>
                    <a:pt x="1591" y="1027"/>
                  </a:lnTo>
                  <a:lnTo>
                    <a:pt x="1591" y="1026"/>
                  </a:lnTo>
                  <a:lnTo>
                    <a:pt x="1591" y="1024"/>
                  </a:lnTo>
                  <a:lnTo>
                    <a:pt x="1591" y="1024"/>
                  </a:lnTo>
                  <a:lnTo>
                    <a:pt x="1593" y="1022"/>
                  </a:lnTo>
                  <a:lnTo>
                    <a:pt x="1595" y="1022"/>
                  </a:lnTo>
                  <a:lnTo>
                    <a:pt x="1595" y="1021"/>
                  </a:lnTo>
                  <a:lnTo>
                    <a:pt x="1595" y="1019"/>
                  </a:lnTo>
                  <a:lnTo>
                    <a:pt x="1596" y="1017"/>
                  </a:lnTo>
                  <a:lnTo>
                    <a:pt x="1596" y="1017"/>
                  </a:lnTo>
                  <a:lnTo>
                    <a:pt x="1596" y="1017"/>
                  </a:lnTo>
                  <a:lnTo>
                    <a:pt x="1598" y="1017"/>
                  </a:lnTo>
                  <a:lnTo>
                    <a:pt x="1598" y="1016"/>
                  </a:lnTo>
                  <a:lnTo>
                    <a:pt x="1600" y="1017"/>
                  </a:lnTo>
                  <a:lnTo>
                    <a:pt x="1601" y="1016"/>
                  </a:lnTo>
                  <a:lnTo>
                    <a:pt x="1603" y="1012"/>
                  </a:lnTo>
                  <a:lnTo>
                    <a:pt x="1603" y="1010"/>
                  </a:lnTo>
                  <a:lnTo>
                    <a:pt x="1605" y="1010"/>
                  </a:lnTo>
                  <a:lnTo>
                    <a:pt x="1605" y="1010"/>
                  </a:lnTo>
                  <a:lnTo>
                    <a:pt x="1605" y="1010"/>
                  </a:lnTo>
                  <a:lnTo>
                    <a:pt x="1605" y="1012"/>
                  </a:lnTo>
                  <a:lnTo>
                    <a:pt x="1605" y="1014"/>
                  </a:lnTo>
                  <a:lnTo>
                    <a:pt x="1605" y="1014"/>
                  </a:lnTo>
                  <a:lnTo>
                    <a:pt x="1603" y="1016"/>
                  </a:lnTo>
                  <a:lnTo>
                    <a:pt x="1605" y="1016"/>
                  </a:lnTo>
                  <a:lnTo>
                    <a:pt x="1603" y="1019"/>
                  </a:lnTo>
                  <a:lnTo>
                    <a:pt x="1603" y="1021"/>
                  </a:lnTo>
                  <a:lnTo>
                    <a:pt x="1603" y="1021"/>
                  </a:lnTo>
                  <a:lnTo>
                    <a:pt x="1605" y="1021"/>
                  </a:lnTo>
                  <a:lnTo>
                    <a:pt x="1605" y="1019"/>
                  </a:lnTo>
                  <a:lnTo>
                    <a:pt x="1605" y="1019"/>
                  </a:lnTo>
                  <a:lnTo>
                    <a:pt x="1605" y="1017"/>
                  </a:lnTo>
                  <a:lnTo>
                    <a:pt x="1605" y="1017"/>
                  </a:lnTo>
                  <a:lnTo>
                    <a:pt x="1605" y="1016"/>
                  </a:lnTo>
                  <a:lnTo>
                    <a:pt x="1607" y="1016"/>
                  </a:lnTo>
                  <a:lnTo>
                    <a:pt x="1607" y="1016"/>
                  </a:lnTo>
                  <a:lnTo>
                    <a:pt x="1607" y="1016"/>
                  </a:lnTo>
                  <a:lnTo>
                    <a:pt x="1607" y="1017"/>
                  </a:lnTo>
                  <a:lnTo>
                    <a:pt x="1605" y="1021"/>
                  </a:lnTo>
                  <a:lnTo>
                    <a:pt x="1605" y="1021"/>
                  </a:lnTo>
                  <a:lnTo>
                    <a:pt x="1605" y="1022"/>
                  </a:lnTo>
                  <a:lnTo>
                    <a:pt x="1607" y="1021"/>
                  </a:lnTo>
                  <a:lnTo>
                    <a:pt x="1608" y="1017"/>
                  </a:lnTo>
                  <a:lnTo>
                    <a:pt x="1608" y="1014"/>
                  </a:lnTo>
                  <a:lnTo>
                    <a:pt x="1608" y="1014"/>
                  </a:lnTo>
                  <a:lnTo>
                    <a:pt x="1608" y="1010"/>
                  </a:lnTo>
                  <a:lnTo>
                    <a:pt x="1608" y="1009"/>
                  </a:lnTo>
                  <a:lnTo>
                    <a:pt x="1608" y="1009"/>
                  </a:lnTo>
                  <a:lnTo>
                    <a:pt x="1610" y="1007"/>
                  </a:lnTo>
                  <a:lnTo>
                    <a:pt x="1612" y="1005"/>
                  </a:lnTo>
                  <a:lnTo>
                    <a:pt x="1613" y="1005"/>
                  </a:lnTo>
                  <a:lnTo>
                    <a:pt x="1615" y="1005"/>
                  </a:lnTo>
                  <a:lnTo>
                    <a:pt x="1617" y="1005"/>
                  </a:lnTo>
                  <a:lnTo>
                    <a:pt x="1617" y="1004"/>
                  </a:lnTo>
                  <a:lnTo>
                    <a:pt x="1617" y="1004"/>
                  </a:lnTo>
                  <a:lnTo>
                    <a:pt x="1615" y="1004"/>
                  </a:lnTo>
                  <a:lnTo>
                    <a:pt x="1615" y="1004"/>
                  </a:lnTo>
                  <a:lnTo>
                    <a:pt x="1613" y="1002"/>
                  </a:lnTo>
                  <a:lnTo>
                    <a:pt x="1613" y="1000"/>
                  </a:lnTo>
                  <a:lnTo>
                    <a:pt x="1613" y="999"/>
                  </a:lnTo>
                  <a:lnTo>
                    <a:pt x="1615" y="999"/>
                  </a:lnTo>
                  <a:lnTo>
                    <a:pt x="1617" y="997"/>
                  </a:lnTo>
                  <a:lnTo>
                    <a:pt x="1617" y="995"/>
                  </a:lnTo>
                  <a:lnTo>
                    <a:pt x="1617" y="995"/>
                  </a:lnTo>
                  <a:lnTo>
                    <a:pt x="1617" y="995"/>
                  </a:lnTo>
                  <a:lnTo>
                    <a:pt x="1619" y="995"/>
                  </a:lnTo>
                  <a:lnTo>
                    <a:pt x="1620" y="995"/>
                  </a:lnTo>
                  <a:lnTo>
                    <a:pt x="1620" y="993"/>
                  </a:lnTo>
                  <a:lnTo>
                    <a:pt x="1620" y="993"/>
                  </a:lnTo>
                  <a:lnTo>
                    <a:pt x="1622" y="995"/>
                  </a:lnTo>
                  <a:lnTo>
                    <a:pt x="1624" y="997"/>
                  </a:lnTo>
                  <a:lnTo>
                    <a:pt x="1627" y="997"/>
                  </a:lnTo>
                  <a:lnTo>
                    <a:pt x="1629" y="997"/>
                  </a:lnTo>
                  <a:lnTo>
                    <a:pt x="1631" y="999"/>
                  </a:lnTo>
                  <a:lnTo>
                    <a:pt x="1632" y="999"/>
                  </a:lnTo>
                  <a:lnTo>
                    <a:pt x="1632" y="1000"/>
                  </a:lnTo>
                  <a:lnTo>
                    <a:pt x="1632" y="1002"/>
                  </a:lnTo>
                  <a:lnTo>
                    <a:pt x="1634" y="1002"/>
                  </a:lnTo>
                  <a:lnTo>
                    <a:pt x="1636" y="1002"/>
                  </a:lnTo>
                  <a:lnTo>
                    <a:pt x="1637" y="1002"/>
                  </a:lnTo>
                  <a:lnTo>
                    <a:pt x="1637" y="1004"/>
                  </a:lnTo>
                  <a:lnTo>
                    <a:pt x="1643" y="1005"/>
                  </a:lnTo>
                  <a:lnTo>
                    <a:pt x="1644" y="1007"/>
                  </a:lnTo>
                  <a:lnTo>
                    <a:pt x="1646" y="1007"/>
                  </a:lnTo>
                  <a:lnTo>
                    <a:pt x="1646" y="1009"/>
                  </a:lnTo>
                  <a:lnTo>
                    <a:pt x="1646" y="1009"/>
                  </a:lnTo>
                  <a:lnTo>
                    <a:pt x="1646" y="1010"/>
                  </a:lnTo>
                  <a:lnTo>
                    <a:pt x="1648" y="1010"/>
                  </a:lnTo>
                  <a:lnTo>
                    <a:pt x="1648" y="1010"/>
                  </a:lnTo>
                  <a:lnTo>
                    <a:pt x="1648" y="1012"/>
                  </a:lnTo>
                  <a:lnTo>
                    <a:pt x="1648" y="1014"/>
                  </a:lnTo>
                  <a:lnTo>
                    <a:pt x="1648" y="1014"/>
                  </a:lnTo>
                  <a:lnTo>
                    <a:pt x="1649" y="1014"/>
                  </a:lnTo>
                  <a:lnTo>
                    <a:pt x="1649" y="1014"/>
                  </a:lnTo>
                  <a:lnTo>
                    <a:pt x="1648" y="1014"/>
                  </a:lnTo>
                  <a:lnTo>
                    <a:pt x="1646" y="1014"/>
                  </a:lnTo>
                  <a:lnTo>
                    <a:pt x="1646" y="1016"/>
                  </a:lnTo>
                  <a:lnTo>
                    <a:pt x="1646" y="1016"/>
                  </a:lnTo>
                  <a:lnTo>
                    <a:pt x="1646" y="1017"/>
                  </a:lnTo>
                  <a:lnTo>
                    <a:pt x="1648" y="1019"/>
                  </a:lnTo>
                  <a:lnTo>
                    <a:pt x="1648" y="1021"/>
                  </a:lnTo>
                  <a:lnTo>
                    <a:pt x="1649" y="1024"/>
                  </a:lnTo>
                  <a:lnTo>
                    <a:pt x="1648" y="1026"/>
                  </a:lnTo>
                  <a:lnTo>
                    <a:pt x="1648" y="1027"/>
                  </a:lnTo>
                  <a:lnTo>
                    <a:pt x="1648" y="1031"/>
                  </a:lnTo>
                  <a:lnTo>
                    <a:pt x="1648" y="1033"/>
                  </a:lnTo>
                  <a:lnTo>
                    <a:pt x="1648" y="1034"/>
                  </a:lnTo>
                  <a:lnTo>
                    <a:pt x="1646" y="1036"/>
                  </a:lnTo>
                  <a:lnTo>
                    <a:pt x="1646" y="1034"/>
                  </a:lnTo>
                  <a:lnTo>
                    <a:pt x="1644" y="1034"/>
                  </a:lnTo>
                  <a:lnTo>
                    <a:pt x="1644" y="1036"/>
                  </a:lnTo>
                  <a:lnTo>
                    <a:pt x="1644" y="1036"/>
                  </a:lnTo>
                  <a:lnTo>
                    <a:pt x="1643" y="1039"/>
                  </a:lnTo>
                  <a:lnTo>
                    <a:pt x="1643" y="1041"/>
                  </a:lnTo>
                  <a:lnTo>
                    <a:pt x="1641" y="1041"/>
                  </a:lnTo>
                  <a:lnTo>
                    <a:pt x="1641" y="1041"/>
                  </a:lnTo>
                  <a:lnTo>
                    <a:pt x="1641" y="1041"/>
                  </a:lnTo>
                  <a:lnTo>
                    <a:pt x="1641" y="1043"/>
                  </a:lnTo>
                  <a:lnTo>
                    <a:pt x="1639" y="1043"/>
                  </a:lnTo>
                  <a:lnTo>
                    <a:pt x="1637" y="1043"/>
                  </a:lnTo>
                  <a:lnTo>
                    <a:pt x="1636" y="1046"/>
                  </a:lnTo>
                  <a:lnTo>
                    <a:pt x="1637" y="1046"/>
                  </a:lnTo>
                  <a:lnTo>
                    <a:pt x="1636" y="1048"/>
                  </a:lnTo>
                  <a:lnTo>
                    <a:pt x="1636" y="1050"/>
                  </a:lnTo>
                  <a:lnTo>
                    <a:pt x="1637" y="1050"/>
                  </a:lnTo>
                  <a:lnTo>
                    <a:pt x="1637" y="1051"/>
                  </a:lnTo>
                  <a:lnTo>
                    <a:pt x="1641" y="1053"/>
                  </a:lnTo>
                  <a:lnTo>
                    <a:pt x="1641" y="1053"/>
                  </a:lnTo>
                  <a:lnTo>
                    <a:pt x="1643" y="1051"/>
                  </a:lnTo>
                  <a:lnTo>
                    <a:pt x="1643" y="1050"/>
                  </a:lnTo>
                  <a:lnTo>
                    <a:pt x="1644" y="1050"/>
                  </a:lnTo>
                  <a:lnTo>
                    <a:pt x="1646" y="1050"/>
                  </a:lnTo>
                  <a:lnTo>
                    <a:pt x="1646" y="1048"/>
                  </a:lnTo>
                  <a:lnTo>
                    <a:pt x="1648" y="1046"/>
                  </a:lnTo>
                  <a:lnTo>
                    <a:pt x="1648" y="1045"/>
                  </a:lnTo>
                  <a:lnTo>
                    <a:pt x="1646" y="1045"/>
                  </a:lnTo>
                  <a:lnTo>
                    <a:pt x="1648" y="1045"/>
                  </a:lnTo>
                  <a:lnTo>
                    <a:pt x="1648" y="1045"/>
                  </a:lnTo>
                  <a:lnTo>
                    <a:pt x="1648" y="1045"/>
                  </a:lnTo>
                  <a:lnTo>
                    <a:pt x="1649" y="1043"/>
                  </a:lnTo>
                  <a:lnTo>
                    <a:pt x="1649" y="1043"/>
                  </a:lnTo>
                  <a:lnTo>
                    <a:pt x="1653" y="1041"/>
                  </a:lnTo>
                  <a:lnTo>
                    <a:pt x="1654" y="1041"/>
                  </a:lnTo>
                  <a:lnTo>
                    <a:pt x="1654" y="1041"/>
                  </a:lnTo>
                  <a:lnTo>
                    <a:pt x="1656" y="1041"/>
                  </a:lnTo>
                  <a:lnTo>
                    <a:pt x="1658" y="1043"/>
                  </a:lnTo>
                  <a:lnTo>
                    <a:pt x="1660" y="1045"/>
                  </a:lnTo>
                  <a:lnTo>
                    <a:pt x="1661" y="1046"/>
                  </a:lnTo>
                  <a:lnTo>
                    <a:pt x="1661" y="1051"/>
                  </a:lnTo>
                  <a:lnTo>
                    <a:pt x="1663" y="1062"/>
                  </a:lnTo>
                  <a:lnTo>
                    <a:pt x="1665" y="1067"/>
                  </a:lnTo>
                  <a:lnTo>
                    <a:pt x="1665" y="1068"/>
                  </a:lnTo>
                  <a:lnTo>
                    <a:pt x="1665" y="1068"/>
                  </a:lnTo>
                  <a:lnTo>
                    <a:pt x="1665" y="1075"/>
                  </a:lnTo>
                  <a:lnTo>
                    <a:pt x="1663" y="1079"/>
                  </a:lnTo>
                  <a:lnTo>
                    <a:pt x="1661" y="1080"/>
                  </a:lnTo>
                  <a:lnTo>
                    <a:pt x="1660" y="1082"/>
                  </a:lnTo>
                  <a:lnTo>
                    <a:pt x="1656" y="1085"/>
                  </a:lnTo>
                  <a:lnTo>
                    <a:pt x="1654" y="1085"/>
                  </a:lnTo>
                  <a:lnTo>
                    <a:pt x="1653" y="1087"/>
                  </a:lnTo>
                  <a:lnTo>
                    <a:pt x="1653" y="1087"/>
                  </a:lnTo>
                  <a:lnTo>
                    <a:pt x="1653" y="1087"/>
                  </a:lnTo>
                  <a:lnTo>
                    <a:pt x="1651" y="1089"/>
                  </a:lnTo>
                  <a:lnTo>
                    <a:pt x="1651" y="1091"/>
                  </a:lnTo>
                  <a:lnTo>
                    <a:pt x="1651" y="1092"/>
                  </a:lnTo>
                  <a:lnTo>
                    <a:pt x="1651" y="1094"/>
                  </a:lnTo>
                  <a:lnTo>
                    <a:pt x="1651" y="1094"/>
                  </a:lnTo>
                  <a:lnTo>
                    <a:pt x="1649" y="1096"/>
                  </a:lnTo>
                  <a:lnTo>
                    <a:pt x="1649" y="1096"/>
                  </a:lnTo>
                  <a:lnTo>
                    <a:pt x="1649" y="1096"/>
                  </a:lnTo>
                  <a:lnTo>
                    <a:pt x="1649" y="1096"/>
                  </a:lnTo>
                  <a:lnTo>
                    <a:pt x="1649" y="1096"/>
                  </a:lnTo>
                  <a:lnTo>
                    <a:pt x="1648" y="1096"/>
                  </a:lnTo>
                  <a:lnTo>
                    <a:pt x="1648" y="1097"/>
                  </a:lnTo>
                  <a:lnTo>
                    <a:pt x="1646" y="1101"/>
                  </a:lnTo>
                  <a:lnTo>
                    <a:pt x="1646" y="1101"/>
                  </a:lnTo>
                  <a:lnTo>
                    <a:pt x="1646" y="1101"/>
                  </a:lnTo>
                  <a:lnTo>
                    <a:pt x="1648" y="1102"/>
                  </a:lnTo>
                  <a:lnTo>
                    <a:pt x="1649" y="1102"/>
                  </a:lnTo>
                  <a:lnTo>
                    <a:pt x="1649" y="1102"/>
                  </a:lnTo>
                  <a:lnTo>
                    <a:pt x="1653" y="1104"/>
                  </a:lnTo>
                  <a:lnTo>
                    <a:pt x="1654" y="1106"/>
                  </a:lnTo>
                  <a:lnTo>
                    <a:pt x="1654" y="1106"/>
                  </a:lnTo>
                  <a:lnTo>
                    <a:pt x="1656" y="1106"/>
                  </a:lnTo>
                  <a:lnTo>
                    <a:pt x="1656" y="1106"/>
                  </a:lnTo>
                  <a:lnTo>
                    <a:pt x="1656" y="1106"/>
                  </a:lnTo>
                  <a:lnTo>
                    <a:pt x="1658" y="1106"/>
                  </a:lnTo>
                  <a:lnTo>
                    <a:pt x="1658" y="1106"/>
                  </a:lnTo>
                  <a:lnTo>
                    <a:pt x="1660" y="1106"/>
                  </a:lnTo>
                  <a:lnTo>
                    <a:pt x="1660" y="1108"/>
                  </a:lnTo>
                  <a:lnTo>
                    <a:pt x="1654" y="1108"/>
                  </a:lnTo>
                  <a:lnTo>
                    <a:pt x="1654" y="1109"/>
                  </a:lnTo>
                  <a:lnTo>
                    <a:pt x="1654" y="1109"/>
                  </a:lnTo>
                  <a:lnTo>
                    <a:pt x="1656" y="1109"/>
                  </a:lnTo>
                  <a:lnTo>
                    <a:pt x="1658" y="1108"/>
                  </a:lnTo>
                  <a:lnTo>
                    <a:pt x="1660" y="1108"/>
                  </a:lnTo>
                  <a:lnTo>
                    <a:pt x="1661" y="1109"/>
                  </a:lnTo>
                  <a:lnTo>
                    <a:pt x="1661" y="1108"/>
                  </a:lnTo>
                  <a:lnTo>
                    <a:pt x="1661" y="1108"/>
                  </a:lnTo>
                  <a:lnTo>
                    <a:pt x="1663" y="1109"/>
                  </a:lnTo>
                  <a:lnTo>
                    <a:pt x="1665" y="1109"/>
                  </a:lnTo>
                  <a:lnTo>
                    <a:pt x="1665" y="1109"/>
                  </a:lnTo>
                  <a:lnTo>
                    <a:pt x="1666" y="1109"/>
                  </a:lnTo>
                  <a:lnTo>
                    <a:pt x="1668" y="1108"/>
                  </a:lnTo>
                  <a:lnTo>
                    <a:pt x="1672" y="1108"/>
                  </a:lnTo>
                  <a:lnTo>
                    <a:pt x="1673" y="1108"/>
                  </a:lnTo>
                  <a:lnTo>
                    <a:pt x="1677" y="1108"/>
                  </a:lnTo>
                  <a:lnTo>
                    <a:pt x="1678" y="1108"/>
                  </a:lnTo>
                  <a:lnTo>
                    <a:pt x="1680" y="1106"/>
                  </a:lnTo>
                  <a:lnTo>
                    <a:pt x="1684" y="1102"/>
                  </a:lnTo>
                  <a:lnTo>
                    <a:pt x="1689" y="1101"/>
                  </a:lnTo>
                  <a:lnTo>
                    <a:pt x="1696" y="1097"/>
                  </a:lnTo>
                  <a:lnTo>
                    <a:pt x="1706" y="1094"/>
                  </a:lnTo>
                  <a:lnTo>
                    <a:pt x="1708" y="1092"/>
                  </a:lnTo>
                  <a:lnTo>
                    <a:pt x="1709" y="1092"/>
                  </a:lnTo>
                  <a:lnTo>
                    <a:pt x="1709" y="1091"/>
                  </a:lnTo>
                  <a:lnTo>
                    <a:pt x="1711" y="1091"/>
                  </a:lnTo>
                  <a:lnTo>
                    <a:pt x="1718" y="1087"/>
                  </a:lnTo>
                  <a:lnTo>
                    <a:pt x="1721" y="1084"/>
                  </a:lnTo>
                  <a:lnTo>
                    <a:pt x="1723" y="1082"/>
                  </a:lnTo>
                  <a:lnTo>
                    <a:pt x="1725" y="1082"/>
                  </a:lnTo>
                  <a:lnTo>
                    <a:pt x="1726" y="1080"/>
                  </a:lnTo>
                  <a:lnTo>
                    <a:pt x="1728" y="1079"/>
                  </a:lnTo>
                  <a:lnTo>
                    <a:pt x="1730" y="1077"/>
                  </a:lnTo>
                  <a:lnTo>
                    <a:pt x="1732" y="1075"/>
                  </a:lnTo>
                  <a:lnTo>
                    <a:pt x="1733" y="1075"/>
                  </a:lnTo>
                  <a:lnTo>
                    <a:pt x="1733" y="1074"/>
                  </a:lnTo>
                  <a:lnTo>
                    <a:pt x="1733" y="1074"/>
                  </a:lnTo>
                  <a:lnTo>
                    <a:pt x="1733" y="1072"/>
                  </a:lnTo>
                  <a:lnTo>
                    <a:pt x="1733" y="1070"/>
                  </a:lnTo>
                  <a:lnTo>
                    <a:pt x="1733" y="1068"/>
                  </a:lnTo>
                  <a:lnTo>
                    <a:pt x="1733" y="1068"/>
                  </a:lnTo>
                  <a:lnTo>
                    <a:pt x="1733" y="1067"/>
                  </a:lnTo>
                  <a:lnTo>
                    <a:pt x="1733" y="1067"/>
                  </a:lnTo>
                  <a:lnTo>
                    <a:pt x="1730" y="1067"/>
                  </a:lnTo>
                  <a:lnTo>
                    <a:pt x="1730" y="1062"/>
                  </a:lnTo>
                  <a:lnTo>
                    <a:pt x="1730" y="1062"/>
                  </a:lnTo>
                  <a:lnTo>
                    <a:pt x="1730" y="1062"/>
                  </a:lnTo>
                  <a:lnTo>
                    <a:pt x="1737" y="1060"/>
                  </a:lnTo>
                  <a:lnTo>
                    <a:pt x="1742" y="1058"/>
                  </a:lnTo>
                  <a:lnTo>
                    <a:pt x="1747" y="1058"/>
                  </a:lnTo>
                  <a:lnTo>
                    <a:pt x="1754" y="1060"/>
                  </a:lnTo>
                  <a:lnTo>
                    <a:pt x="1755" y="1060"/>
                  </a:lnTo>
                  <a:lnTo>
                    <a:pt x="1757" y="1062"/>
                  </a:lnTo>
                  <a:lnTo>
                    <a:pt x="1759" y="1062"/>
                  </a:lnTo>
                  <a:lnTo>
                    <a:pt x="1761" y="1062"/>
                  </a:lnTo>
                  <a:lnTo>
                    <a:pt x="1764" y="1062"/>
                  </a:lnTo>
                  <a:lnTo>
                    <a:pt x="1767" y="1062"/>
                  </a:lnTo>
                  <a:lnTo>
                    <a:pt x="1769" y="1062"/>
                  </a:lnTo>
                  <a:lnTo>
                    <a:pt x="1771" y="1062"/>
                  </a:lnTo>
                  <a:lnTo>
                    <a:pt x="1771" y="1062"/>
                  </a:lnTo>
                  <a:lnTo>
                    <a:pt x="1771" y="1062"/>
                  </a:lnTo>
                  <a:lnTo>
                    <a:pt x="1771" y="1060"/>
                  </a:lnTo>
                  <a:lnTo>
                    <a:pt x="1774" y="1060"/>
                  </a:lnTo>
                  <a:lnTo>
                    <a:pt x="1774" y="1060"/>
                  </a:lnTo>
                  <a:lnTo>
                    <a:pt x="1776" y="1060"/>
                  </a:lnTo>
                  <a:lnTo>
                    <a:pt x="1776" y="1058"/>
                  </a:lnTo>
                  <a:lnTo>
                    <a:pt x="1778" y="1056"/>
                  </a:lnTo>
                  <a:lnTo>
                    <a:pt x="1779" y="1055"/>
                  </a:lnTo>
                  <a:lnTo>
                    <a:pt x="1781" y="1055"/>
                  </a:lnTo>
                  <a:lnTo>
                    <a:pt x="1783" y="1055"/>
                  </a:lnTo>
                  <a:lnTo>
                    <a:pt x="1785" y="1055"/>
                  </a:lnTo>
                  <a:lnTo>
                    <a:pt x="1785" y="1053"/>
                  </a:lnTo>
                  <a:lnTo>
                    <a:pt x="1785" y="1053"/>
                  </a:lnTo>
                  <a:lnTo>
                    <a:pt x="1785" y="1053"/>
                  </a:lnTo>
                  <a:lnTo>
                    <a:pt x="1785" y="1051"/>
                  </a:lnTo>
                  <a:lnTo>
                    <a:pt x="1785" y="1051"/>
                  </a:lnTo>
                  <a:lnTo>
                    <a:pt x="1785" y="1051"/>
                  </a:lnTo>
                  <a:lnTo>
                    <a:pt x="1785" y="1051"/>
                  </a:lnTo>
                  <a:lnTo>
                    <a:pt x="1785" y="1048"/>
                  </a:lnTo>
                  <a:lnTo>
                    <a:pt x="1785" y="1048"/>
                  </a:lnTo>
                  <a:lnTo>
                    <a:pt x="1785" y="1046"/>
                  </a:lnTo>
                  <a:lnTo>
                    <a:pt x="1783" y="1046"/>
                  </a:lnTo>
                  <a:lnTo>
                    <a:pt x="1783" y="1046"/>
                  </a:lnTo>
                  <a:lnTo>
                    <a:pt x="1785" y="1045"/>
                  </a:lnTo>
                  <a:lnTo>
                    <a:pt x="1785" y="1046"/>
                  </a:lnTo>
                  <a:lnTo>
                    <a:pt x="1785" y="1046"/>
                  </a:lnTo>
                  <a:lnTo>
                    <a:pt x="1785" y="1046"/>
                  </a:lnTo>
                  <a:lnTo>
                    <a:pt x="1786" y="1045"/>
                  </a:lnTo>
                  <a:lnTo>
                    <a:pt x="1786" y="1045"/>
                  </a:lnTo>
                  <a:lnTo>
                    <a:pt x="1786" y="1043"/>
                  </a:lnTo>
                  <a:lnTo>
                    <a:pt x="1788" y="1043"/>
                  </a:lnTo>
                  <a:lnTo>
                    <a:pt x="1786" y="1043"/>
                  </a:lnTo>
                  <a:lnTo>
                    <a:pt x="1785" y="1043"/>
                  </a:lnTo>
                  <a:lnTo>
                    <a:pt x="1785" y="1043"/>
                  </a:lnTo>
                  <a:lnTo>
                    <a:pt x="1786" y="1041"/>
                  </a:lnTo>
                  <a:lnTo>
                    <a:pt x="1786" y="1041"/>
                  </a:lnTo>
                  <a:lnTo>
                    <a:pt x="1785" y="1039"/>
                  </a:lnTo>
                  <a:lnTo>
                    <a:pt x="1785" y="1039"/>
                  </a:lnTo>
                  <a:lnTo>
                    <a:pt x="1783" y="1041"/>
                  </a:lnTo>
                  <a:lnTo>
                    <a:pt x="1783" y="1041"/>
                  </a:lnTo>
                  <a:lnTo>
                    <a:pt x="1783" y="1041"/>
                  </a:lnTo>
                  <a:lnTo>
                    <a:pt x="1781" y="1039"/>
                  </a:lnTo>
                  <a:lnTo>
                    <a:pt x="1785" y="1038"/>
                  </a:lnTo>
                  <a:lnTo>
                    <a:pt x="1791" y="1033"/>
                  </a:lnTo>
                  <a:lnTo>
                    <a:pt x="1793" y="1031"/>
                  </a:lnTo>
                  <a:lnTo>
                    <a:pt x="1793" y="1031"/>
                  </a:lnTo>
                  <a:lnTo>
                    <a:pt x="1793" y="1029"/>
                  </a:lnTo>
                  <a:lnTo>
                    <a:pt x="1793" y="1029"/>
                  </a:lnTo>
                  <a:lnTo>
                    <a:pt x="1793" y="1029"/>
                  </a:lnTo>
                  <a:lnTo>
                    <a:pt x="1800" y="1022"/>
                  </a:lnTo>
                  <a:lnTo>
                    <a:pt x="1805" y="1019"/>
                  </a:lnTo>
                  <a:lnTo>
                    <a:pt x="1809" y="1017"/>
                  </a:lnTo>
                  <a:lnTo>
                    <a:pt x="1810" y="1016"/>
                  </a:lnTo>
                  <a:lnTo>
                    <a:pt x="1812" y="1016"/>
                  </a:lnTo>
                  <a:lnTo>
                    <a:pt x="1814" y="1016"/>
                  </a:lnTo>
                  <a:lnTo>
                    <a:pt x="1814" y="1016"/>
                  </a:lnTo>
                  <a:lnTo>
                    <a:pt x="1819" y="1016"/>
                  </a:lnTo>
                  <a:lnTo>
                    <a:pt x="1827" y="1016"/>
                  </a:lnTo>
                  <a:lnTo>
                    <a:pt x="1834" y="1016"/>
                  </a:lnTo>
                  <a:lnTo>
                    <a:pt x="1843" y="1016"/>
                  </a:lnTo>
                  <a:lnTo>
                    <a:pt x="1851" y="1016"/>
                  </a:lnTo>
                  <a:lnTo>
                    <a:pt x="1858" y="1016"/>
                  </a:lnTo>
                  <a:lnTo>
                    <a:pt x="1867" y="1016"/>
                  </a:lnTo>
                  <a:lnTo>
                    <a:pt x="1875" y="1016"/>
                  </a:lnTo>
                  <a:lnTo>
                    <a:pt x="1877" y="1010"/>
                  </a:lnTo>
                  <a:lnTo>
                    <a:pt x="1879" y="1007"/>
                  </a:lnTo>
                  <a:lnTo>
                    <a:pt x="1880" y="1009"/>
                  </a:lnTo>
                  <a:lnTo>
                    <a:pt x="1882" y="1009"/>
                  </a:lnTo>
                  <a:lnTo>
                    <a:pt x="1884" y="1007"/>
                  </a:lnTo>
                  <a:lnTo>
                    <a:pt x="1886" y="1007"/>
                  </a:lnTo>
                  <a:lnTo>
                    <a:pt x="1886" y="1007"/>
                  </a:lnTo>
                  <a:lnTo>
                    <a:pt x="1886" y="1007"/>
                  </a:lnTo>
                  <a:lnTo>
                    <a:pt x="1887" y="1009"/>
                  </a:lnTo>
                  <a:lnTo>
                    <a:pt x="1887" y="1009"/>
                  </a:lnTo>
                  <a:lnTo>
                    <a:pt x="1887" y="1007"/>
                  </a:lnTo>
                  <a:lnTo>
                    <a:pt x="1887" y="1005"/>
                  </a:lnTo>
                  <a:lnTo>
                    <a:pt x="1889" y="1005"/>
                  </a:lnTo>
                  <a:lnTo>
                    <a:pt x="1889" y="1005"/>
                  </a:lnTo>
                  <a:lnTo>
                    <a:pt x="1891" y="1005"/>
                  </a:lnTo>
                  <a:lnTo>
                    <a:pt x="1891" y="1004"/>
                  </a:lnTo>
                  <a:lnTo>
                    <a:pt x="1891" y="1004"/>
                  </a:lnTo>
                  <a:lnTo>
                    <a:pt x="1891" y="1002"/>
                  </a:lnTo>
                  <a:lnTo>
                    <a:pt x="1891" y="1000"/>
                  </a:lnTo>
                  <a:lnTo>
                    <a:pt x="1892" y="999"/>
                  </a:lnTo>
                  <a:lnTo>
                    <a:pt x="1896" y="997"/>
                  </a:lnTo>
                  <a:lnTo>
                    <a:pt x="1896" y="995"/>
                  </a:lnTo>
                  <a:lnTo>
                    <a:pt x="1896" y="993"/>
                  </a:lnTo>
                  <a:lnTo>
                    <a:pt x="1897" y="992"/>
                  </a:lnTo>
                  <a:lnTo>
                    <a:pt x="1897" y="992"/>
                  </a:lnTo>
                  <a:lnTo>
                    <a:pt x="1899" y="990"/>
                  </a:lnTo>
                  <a:lnTo>
                    <a:pt x="1897" y="988"/>
                  </a:lnTo>
                  <a:lnTo>
                    <a:pt x="1897" y="987"/>
                  </a:lnTo>
                  <a:lnTo>
                    <a:pt x="1899" y="985"/>
                  </a:lnTo>
                  <a:lnTo>
                    <a:pt x="1899" y="981"/>
                  </a:lnTo>
                  <a:lnTo>
                    <a:pt x="1901" y="980"/>
                  </a:lnTo>
                  <a:lnTo>
                    <a:pt x="1903" y="976"/>
                  </a:lnTo>
                  <a:lnTo>
                    <a:pt x="1903" y="973"/>
                  </a:lnTo>
                  <a:lnTo>
                    <a:pt x="1904" y="970"/>
                  </a:lnTo>
                  <a:lnTo>
                    <a:pt x="1906" y="964"/>
                  </a:lnTo>
                  <a:lnTo>
                    <a:pt x="1909" y="961"/>
                  </a:lnTo>
                  <a:lnTo>
                    <a:pt x="1911" y="958"/>
                  </a:lnTo>
                  <a:lnTo>
                    <a:pt x="1915" y="954"/>
                  </a:lnTo>
                  <a:lnTo>
                    <a:pt x="1916" y="951"/>
                  </a:lnTo>
                  <a:lnTo>
                    <a:pt x="1918" y="949"/>
                  </a:lnTo>
                  <a:lnTo>
                    <a:pt x="1918" y="947"/>
                  </a:lnTo>
                  <a:lnTo>
                    <a:pt x="1920" y="947"/>
                  </a:lnTo>
                  <a:lnTo>
                    <a:pt x="1921" y="949"/>
                  </a:lnTo>
                  <a:lnTo>
                    <a:pt x="1921" y="951"/>
                  </a:lnTo>
                  <a:lnTo>
                    <a:pt x="1921" y="952"/>
                  </a:lnTo>
                  <a:lnTo>
                    <a:pt x="1923" y="954"/>
                  </a:lnTo>
                  <a:lnTo>
                    <a:pt x="1925" y="954"/>
                  </a:lnTo>
                  <a:lnTo>
                    <a:pt x="1925" y="954"/>
                  </a:lnTo>
                  <a:lnTo>
                    <a:pt x="1927" y="954"/>
                  </a:lnTo>
                  <a:lnTo>
                    <a:pt x="1930" y="954"/>
                  </a:lnTo>
                  <a:lnTo>
                    <a:pt x="1933" y="952"/>
                  </a:lnTo>
                  <a:lnTo>
                    <a:pt x="1935" y="952"/>
                  </a:lnTo>
                  <a:lnTo>
                    <a:pt x="1935" y="951"/>
                  </a:lnTo>
                  <a:lnTo>
                    <a:pt x="1937" y="951"/>
                  </a:lnTo>
                  <a:lnTo>
                    <a:pt x="1939" y="951"/>
                  </a:lnTo>
                  <a:lnTo>
                    <a:pt x="1940" y="952"/>
                  </a:lnTo>
                  <a:lnTo>
                    <a:pt x="1944" y="956"/>
                  </a:lnTo>
                  <a:lnTo>
                    <a:pt x="1945" y="958"/>
                  </a:lnTo>
                  <a:lnTo>
                    <a:pt x="1945" y="963"/>
                  </a:lnTo>
                  <a:lnTo>
                    <a:pt x="1945" y="966"/>
                  </a:lnTo>
                  <a:lnTo>
                    <a:pt x="1945" y="971"/>
                  </a:lnTo>
                  <a:lnTo>
                    <a:pt x="1947" y="975"/>
                  </a:lnTo>
                  <a:lnTo>
                    <a:pt x="1947" y="980"/>
                  </a:lnTo>
                  <a:lnTo>
                    <a:pt x="1947" y="983"/>
                  </a:lnTo>
                  <a:lnTo>
                    <a:pt x="1947" y="987"/>
                  </a:lnTo>
                  <a:lnTo>
                    <a:pt x="1947" y="990"/>
                  </a:lnTo>
                  <a:lnTo>
                    <a:pt x="1947" y="990"/>
                  </a:lnTo>
                  <a:lnTo>
                    <a:pt x="1947" y="992"/>
                  </a:lnTo>
                  <a:lnTo>
                    <a:pt x="1947" y="992"/>
                  </a:lnTo>
                  <a:lnTo>
                    <a:pt x="1947" y="992"/>
                  </a:lnTo>
                  <a:lnTo>
                    <a:pt x="1947" y="993"/>
                  </a:lnTo>
                  <a:lnTo>
                    <a:pt x="1947" y="993"/>
                  </a:lnTo>
                  <a:lnTo>
                    <a:pt x="1947" y="993"/>
                  </a:lnTo>
                  <a:lnTo>
                    <a:pt x="1945" y="995"/>
                  </a:lnTo>
                  <a:lnTo>
                    <a:pt x="1945" y="995"/>
                  </a:lnTo>
                  <a:lnTo>
                    <a:pt x="1947" y="997"/>
                  </a:lnTo>
                  <a:lnTo>
                    <a:pt x="1947" y="997"/>
                  </a:lnTo>
                  <a:lnTo>
                    <a:pt x="1947" y="997"/>
                  </a:lnTo>
                  <a:lnTo>
                    <a:pt x="1949" y="997"/>
                  </a:lnTo>
                  <a:lnTo>
                    <a:pt x="1949" y="999"/>
                  </a:lnTo>
                  <a:lnTo>
                    <a:pt x="1951" y="999"/>
                  </a:lnTo>
                  <a:lnTo>
                    <a:pt x="1951" y="999"/>
                  </a:lnTo>
                  <a:lnTo>
                    <a:pt x="1952" y="999"/>
                  </a:lnTo>
                  <a:lnTo>
                    <a:pt x="1954" y="999"/>
                  </a:lnTo>
                  <a:lnTo>
                    <a:pt x="1954" y="1000"/>
                  </a:lnTo>
                  <a:lnTo>
                    <a:pt x="1954" y="1002"/>
                  </a:lnTo>
                  <a:lnTo>
                    <a:pt x="1952" y="1002"/>
                  </a:lnTo>
                  <a:lnTo>
                    <a:pt x="1952" y="1002"/>
                  </a:lnTo>
                  <a:lnTo>
                    <a:pt x="1952" y="1004"/>
                  </a:lnTo>
                  <a:lnTo>
                    <a:pt x="1952" y="1004"/>
                  </a:lnTo>
                  <a:lnTo>
                    <a:pt x="1952" y="1004"/>
                  </a:lnTo>
                  <a:lnTo>
                    <a:pt x="1954" y="1005"/>
                  </a:lnTo>
                  <a:lnTo>
                    <a:pt x="1954" y="1007"/>
                  </a:lnTo>
                  <a:lnTo>
                    <a:pt x="1952" y="1007"/>
                  </a:lnTo>
                  <a:lnTo>
                    <a:pt x="1952" y="1009"/>
                  </a:lnTo>
                  <a:lnTo>
                    <a:pt x="1952" y="1009"/>
                  </a:lnTo>
                  <a:lnTo>
                    <a:pt x="1954" y="1010"/>
                  </a:lnTo>
                  <a:lnTo>
                    <a:pt x="1954" y="1010"/>
                  </a:lnTo>
                  <a:lnTo>
                    <a:pt x="1956" y="1012"/>
                  </a:lnTo>
                  <a:lnTo>
                    <a:pt x="1956" y="1010"/>
                  </a:lnTo>
                  <a:lnTo>
                    <a:pt x="1956" y="1010"/>
                  </a:lnTo>
                  <a:lnTo>
                    <a:pt x="1957" y="1010"/>
                  </a:lnTo>
                  <a:lnTo>
                    <a:pt x="1957" y="1010"/>
                  </a:lnTo>
                  <a:lnTo>
                    <a:pt x="1959" y="1010"/>
                  </a:lnTo>
                  <a:lnTo>
                    <a:pt x="1959" y="1010"/>
                  </a:lnTo>
                  <a:lnTo>
                    <a:pt x="1959" y="1012"/>
                  </a:lnTo>
                  <a:lnTo>
                    <a:pt x="1959" y="1014"/>
                  </a:lnTo>
                  <a:lnTo>
                    <a:pt x="1961" y="1016"/>
                  </a:lnTo>
                  <a:lnTo>
                    <a:pt x="1959" y="1017"/>
                  </a:lnTo>
                  <a:lnTo>
                    <a:pt x="1959" y="1019"/>
                  </a:lnTo>
                  <a:lnTo>
                    <a:pt x="1961" y="1019"/>
                  </a:lnTo>
                  <a:lnTo>
                    <a:pt x="1963" y="1019"/>
                  </a:lnTo>
                  <a:lnTo>
                    <a:pt x="1963" y="1021"/>
                  </a:lnTo>
                  <a:lnTo>
                    <a:pt x="1957" y="1024"/>
                  </a:lnTo>
                  <a:lnTo>
                    <a:pt x="1954" y="1024"/>
                  </a:lnTo>
                  <a:lnTo>
                    <a:pt x="1952" y="1024"/>
                  </a:lnTo>
                  <a:lnTo>
                    <a:pt x="1951" y="1026"/>
                  </a:lnTo>
                  <a:lnTo>
                    <a:pt x="1951" y="1027"/>
                  </a:lnTo>
                  <a:lnTo>
                    <a:pt x="1949" y="1027"/>
                  </a:lnTo>
                  <a:lnTo>
                    <a:pt x="1947" y="1027"/>
                  </a:lnTo>
                  <a:lnTo>
                    <a:pt x="1947" y="1027"/>
                  </a:lnTo>
                  <a:lnTo>
                    <a:pt x="1945" y="1027"/>
                  </a:lnTo>
                  <a:lnTo>
                    <a:pt x="1944" y="1031"/>
                  </a:lnTo>
                  <a:lnTo>
                    <a:pt x="1944" y="1029"/>
                  </a:lnTo>
                  <a:lnTo>
                    <a:pt x="1942" y="1031"/>
                  </a:lnTo>
                  <a:lnTo>
                    <a:pt x="1942" y="1031"/>
                  </a:lnTo>
                  <a:lnTo>
                    <a:pt x="1942" y="1033"/>
                  </a:lnTo>
                  <a:lnTo>
                    <a:pt x="1940" y="1031"/>
                  </a:lnTo>
                  <a:lnTo>
                    <a:pt x="1940" y="1029"/>
                  </a:lnTo>
                  <a:lnTo>
                    <a:pt x="1940" y="1029"/>
                  </a:lnTo>
                  <a:lnTo>
                    <a:pt x="1939" y="1029"/>
                  </a:lnTo>
                  <a:lnTo>
                    <a:pt x="1937" y="1029"/>
                  </a:lnTo>
                  <a:lnTo>
                    <a:pt x="1937" y="1029"/>
                  </a:lnTo>
                  <a:lnTo>
                    <a:pt x="1937" y="1029"/>
                  </a:lnTo>
                  <a:lnTo>
                    <a:pt x="1935" y="1031"/>
                  </a:lnTo>
                  <a:lnTo>
                    <a:pt x="1935" y="1029"/>
                  </a:lnTo>
                  <a:lnTo>
                    <a:pt x="1933" y="1029"/>
                  </a:lnTo>
                  <a:lnTo>
                    <a:pt x="1933" y="1031"/>
                  </a:lnTo>
                  <a:lnTo>
                    <a:pt x="1932" y="1033"/>
                  </a:lnTo>
                  <a:lnTo>
                    <a:pt x="1932" y="1034"/>
                  </a:lnTo>
                  <a:lnTo>
                    <a:pt x="1932" y="1036"/>
                  </a:lnTo>
                  <a:lnTo>
                    <a:pt x="1932" y="1036"/>
                  </a:lnTo>
                  <a:lnTo>
                    <a:pt x="1930" y="1034"/>
                  </a:lnTo>
                  <a:lnTo>
                    <a:pt x="1928" y="1033"/>
                  </a:lnTo>
                  <a:lnTo>
                    <a:pt x="1927" y="1033"/>
                  </a:lnTo>
                  <a:lnTo>
                    <a:pt x="1927" y="1033"/>
                  </a:lnTo>
                  <a:lnTo>
                    <a:pt x="1928" y="1031"/>
                  </a:lnTo>
                  <a:lnTo>
                    <a:pt x="1928" y="1031"/>
                  </a:lnTo>
                  <a:lnTo>
                    <a:pt x="1927" y="1031"/>
                  </a:lnTo>
                  <a:lnTo>
                    <a:pt x="1927" y="1031"/>
                  </a:lnTo>
                  <a:lnTo>
                    <a:pt x="1928" y="1029"/>
                  </a:lnTo>
                  <a:lnTo>
                    <a:pt x="1928" y="1027"/>
                  </a:lnTo>
                  <a:lnTo>
                    <a:pt x="1927" y="1027"/>
                  </a:lnTo>
                  <a:lnTo>
                    <a:pt x="1927" y="1029"/>
                  </a:lnTo>
                  <a:lnTo>
                    <a:pt x="1923" y="1031"/>
                  </a:lnTo>
                  <a:lnTo>
                    <a:pt x="1923" y="1033"/>
                  </a:lnTo>
                  <a:lnTo>
                    <a:pt x="1921" y="1038"/>
                  </a:lnTo>
                  <a:lnTo>
                    <a:pt x="1921" y="1039"/>
                  </a:lnTo>
                  <a:lnTo>
                    <a:pt x="1920" y="1041"/>
                  </a:lnTo>
                  <a:lnTo>
                    <a:pt x="1918" y="1043"/>
                  </a:lnTo>
                  <a:lnTo>
                    <a:pt x="1916" y="1043"/>
                  </a:lnTo>
                  <a:lnTo>
                    <a:pt x="1915" y="1043"/>
                  </a:lnTo>
                  <a:lnTo>
                    <a:pt x="1915" y="1045"/>
                  </a:lnTo>
                  <a:lnTo>
                    <a:pt x="1913" y="1045"/>
                  </a:lnTo>
                  <a:lnTo>
                    <a:pt x="1913" y="1043"/>
                  </a:lnTo>
                  <a:lnTo>
                    <a:pt x="1913" y="1043"/>
                  </a:lnTo>
                  <a:lnTo>
                    <a:pt x="1911" y="1046"/>
                  </a:lnTo>
                  <a:lnTo>
                    <a:pt x="1911" y="1046"/>
                  </a:lnTo>
                  <a:lnTo>
                    <a:pt x="1911" y="1045"/>
                  </a:lnTo>
                  <a:lnTo>
                    <a:pt x="1911" y="1043"/>
                  </a:lnTo>
                  <a:lnTo>
                    <a:pt x="1909" y="1043"/>
                  </a:lnTo>
                  <a:lnTo>
                    <a:pt x="1909" y="1046"/>
                  </a:lnTo>
                  <a:lnTo>
                    <a:pt x="1908" y="1046"/>
                  </a:lnTo>
                  <a:lnTo>
                    <a:pt x="1908" y="1045"/>
                  </a:lnTo>
                  <a:lnTo>
                    <a:pt x="1908" y="1045"/>
                  </a:lnTo>
                  <a:lnTo>
                    <a:pt x="1908" y="1046"/>
                  </a:lnTo>
                  <a:lnTo>
                    <a:pt x="1908" y="1048"/>
                  </a:lnTo>
                  <a:lnTo>
                    <a:pt x="1908" y="1048"/>
                  </a:lnTo>
                  <a:lnTo>
                    <a:pt x="1908" y="1048"/>
                  </a:lnTo>
                  <a:lnTo>
                    <a:pt x="1906" y="1048"/>
                  </a:lnTo>
                  <a:lnTo>
                    <a:pt x="1906" y="1048"/>
                  </a:lnTo>
                  <a:lnTo>
                    <a:pt x="1904" y="1048"/>
                  </a:lnTo>
                  <a:lnTo>
                    <a:pt x="1904" y="1048"/>
                  </a:lnTo>
                  <a:lnTo>
                    <a:pt x="1904" y="1046"/>
                  </a:lnTo>
                  <a:lnTo>
                    <a:pt x="1903" y="1046"/>
                  </a:lnTo>
                  <a:lnTo>
                    <a:pt x="1901" y="1048"/>
                  </a:lnTo>
                  <a:lnTo>
                    <a:pt x="1899" y="1051"/>
                  </a:lnTo>
                  <a:lnTo>
                    <a:pt x="1899" y="1051"/>
                  </a:lnTo>
                  <a:lnTo>
                    <a:pt x="1899" y="1053"/>
                  </a:lnTo>
                  <a:lnTo>
                    <a:pt x="1897" y="1056"/>
                  </a:lnTo>
                  <a:lnTo>
                    <a:pt x="1894" y="1060"/>
                  </a:lnTo>
                  <a:lnTo>
                    <a:pt x="1892" y="1065"/>
                  </a:lnTo>
                  <a:lnTo>
                    <a:pt x="1891" y="1065"/>
                  </a:lnTo>
                  <a:lnTo>
                    <a:pt x="1891" y="1067"/>
                  </a:lnTo>
                  <a:lnTo>
                    <a:pt x="1889" y="1070"/>
                  </a:lnTo>
                  <a:lnTo>
                    <a:pt x="1887" y="1074"/>
                  </a:lnTo>
                  <a:lnTo>
                    <a:pt x="1889" y="1075"/>
                  </a:lnTo>
                  <a:lnTo>
                    <a:pt x="1889" y="1075"/>
                  </a:lnTo>
                  <a:lnTo>
                    <a:pt x="1889" y="1077"/>
                  </a:lnTo>
                  <a:lnTo>
                    <a:pt x="1891" y="1077"/>
                  </a:lnTo>
                  <a:lnTo>
                    <a:pt x="1891" y="1077"/>
                  </a:lnTo>
                  <a:lnTo>
                    <a:pt x="1892" y="1077"/>
                  </a:lnTo>
                  <a:lnTo>
                    <a:pt x="1892" y="1079"/>
                  </a:lnTo>
                  <a:lnTo>
                    <a:pt x="1892" y="1079"/>
                  </a:lnTo>
                  <a:lnTo>
                    <a:pt x="1891" y="1079"/>
                  </a:lnTo>
                  <a:lnTo>
                    <a:pt x="1889" y="1080"/>
                  </a:lnTo>
                  <a:lnTo>
                    <a:pt x="1887" y="1080"/>
                  </a:lnTo>
                  <a:lnTo>
                    <a:pt x="1887" y="1082"/>
                  </a:lnTo>
                  <a:lnTo>
                    <a:pt x="1886" y="1084"/>
                  </a:lnTo>
                  <a:lnTo>
                    <a:pt x="1884" y="1085"/>
                  </a:lnTo>
                  <a:lnTo>
                    <a:pt x="1886" y="1087"/>
                  </a:lnTo>
                  <a:lnTo>
                    <a:pt x="1889" y="1087"/>
                  </a:lnTo>
                  <a:lnTo>
                    <a:pt x="1889" y="1089"/>
                  </a:lnTo>
                  <a:lnTo>
                    <a:pt x="1892" y="1094"/>
                  </a:lnTo>
                  <a:lnTo>
                    <a:pt x="1892" y="1094"/>
                  </a:lnTo>
                  <a:lnTo>
                    <a:pt x="1891" y="1096"/>
                  </a:lnTo>
                  <a:lnTo>
                    <a:pt x="1894" y="1096"/>
                  </a:lnTo>
                  <a:lnTo>
                    <a:pt x="1894" y="1099"/>
                  </a:lnTo>
                  <a:lnTo>
                    <a:pt x="1896" y="1101"/>
                  </a:lnTo>
                  <a:lnTo>
                    <a:pt x="1897" y="1101"/>
                  </a:lnTo>
                  <a:lnTo>
                    <a:pt x="1901" y="1101"/>
                  </a:lnTo>
                  <a:lnTo>
                    <a:pt x="1904" y="1099"/>
                  </a:lnTo>
                  <a:lnTo>
                    <a:pt x="1904" y="1097"/>
                  </a:lnTo>
                  <a:lnTo>
                    <a:pt x="1903" y="1096"/>
                  </a:lnTo>
                  <a:lnTo>
                    <a:pt x="1903" y="1094"/>
                  </a:lnTo>
                  <a:lnTo>
                    <a:pt x="1901" y="1092"/>
                  </a:lnTo>
                  <a:lnTo>
                    <a:pt x="1901" y="1094"/>
                  </a:lnTo>
                  <a:lnTo>
                    <a:pt x="1899" y="1092"/>
                  </a:lnTo>
                  <a:lnTo>
                    <a:pt x="1899" y="1092"/>
                  </a:lnTo>
                  <a:lnTo>
                    <a:pt x="1899" y="1092"/>
                  </a:lnTo>
                  <a:lnTo>
                    <a:pt x="1901" y="1092"/>
                  </a:lnTo>
                  <a:lnTo>
                    <a:pt x="1903" y="1092"/>
                  </a:lnTo>
                  <a:lnTo>
                    <a:pt x="1904" y="1096"/>
                  </a:lnTo>
                  <a:lnTo>
                    <a:pt x="1904" y="1099"/>
                  </a:lnTo>
                  <a:lnTo>
                    <a:pt x="1906" y="1102"/>
                  </a:lnTo>
                  <a:lnTo>
                    <a:pt x="1904" y="1102"/>
                  </a:lnTo>
                  <a:lnTo>
                    <a:pt x="1904" y="1102"/>
                  </a:lnTo>
                  <a:lnTo>
                    <a:pt x="1903" y="1102"/>
                  </a:lnTo>
                  <a:lnTo>
                    <a:pt x="1896" y="1104"/>
                  </a:lnTo>
                  <a:lnTo>
                    <a:pt x="1894" y="1106"/>
                  </a:lnTo>
                  <a:lnTo>
                    <a:pt x="1891" y="1106"/>
                  </a:lnTo>
                  <a:lnTo>
                    <a:pt x="1891" y="1106"/>
                  </a:lnTo>
                  <a:lnTo>
                    <a:pt x="1891" y="1104"/>
                  </a:lnTo>
                  <a:lnTo>
                    <a:pt x="1891" y="1102"/>
                  </a:lnTo>
                  <a:lnTo>
                    <a:pt x="1891" y="1102"/>
                  </a:lnTo>
                  <a:lnTo>
                    <a:pt x="1886" y="1106"/>
                  </a:lnTo>
                  <a:lnTo>
                    <a:pt x="1884" y="1106"/>
                  </a:lnTo>
                  <a:lnTo>
                    <a:pt x="1882" y="1108"/>
                  </a:lnTo>
                  <a:lnTo>
                    <a:pt x="1880" y="1108"/>
                  </a:lnTo>
                  <a:lnTo>
                    <a:pt x="1880" y="1104"/>
                  </a:lnTo>
                  <a:lnTo>
                    <a:pt x="1882" y="1101"/>
                  </a:lnTo>
                  <a:lnTo>
                    <a:pt x="1882" y="1101"/>
                  </a:lnTo>
                  <a:lnTo>
                    <a:pt x="1879" y="1102"/>
                  </a:lnTo>
                  <a:lnTo>
                    <a:pt x="1879" y="1102"/>
                  </a:lnTo>
                  <a:lnTo>
                    <a:pt x="1879" y="1101"/>
                  </a:lnTo>
                  <a:lnTo>
                    <a:pt x="1879" y="1101"/>
                  </a:lnTo>
                  <a:lnTo>
                    <a:pt x="1877" y="1099"/>
                  </a:lnTo>
                  <a:lnTo>
                    <a:pt x="1877" y="1102"/>
                  </a:lnTo>
                  <a:lnTo>
                    <a:pt x="1877" y="1104"/>
                  </a:lnTo>
                  <a:lnTo>
                    <a:pt x="1877" y="1109"/>
                  </a:lnTo>
                  <a:lnTo>
                    <a:pt x="1875" y="1111"/>
                  </a:lnTo>
                  <a:lnTo>
                    <a:pt x="1870" y="1111"/>
                  </a:lnTo>
                  <a:lnTo>
                    <a:pt x="1867" y="1111"/>
                  </a:lnTo>
                  <a:lnTo>
                    <a:pt x="1863" y="1111"/>
                  </a:lnTo>
                  <a:lnTo>
                    <a:pt x="1860" y="1113"/>
                  </a:lnTo>
                  <a:lnTo>
                    <a:pt x="1858" y="1113"/>
                  </a:lnTo>
                  <a:lnTo>
                    <a:pt x="1856" y="1113"/>
                  </a:lnTo>
                  <a:lnTo>
                    <a:pt x="1850" y="1113"/>
                  </a:lnTo>
                  <a:lnTo>
                    <a:pt x="1848" y="1113"/>
                  </a:lnTo>
                  <a:lnTo>
                    <a:pt x="1846" y="1114"/>
                  </a:lnTo>
                  <a:lnTo>
                    <a:pt x="1843" y="1116"/>
                  </a:lnTo>
                  <a:lnTo>
                    <a:pt x="1836" y="1120"/>
                  </a:lnTo>
                  <a:lnTo>
                    <a:pt x="1834" y="1121"/>
                  </a:lnTo>
                  <a:lnTo>
                    <a:pt x="1831" y="1123"/>
                  </a:lnTo>
                  <a:lnTo>
                    <a:pt x="1831" y="1125"/>
                  </a:lnTo>
                  <a:lnTo>
                    <a:pt x="1829" y="1125"/>
                  </a:lnTo>
                  <a:lnTo>
                    <a:pt x="1827" y="1126"/>
                  </a:lnTo>
                  <a:lnTo>
                    <a:pt x="1827" y="1126"/>
                  </a:lnTo>
                  <a:lnTo>
                    <a:pt x="1827" y="1125"/>
                  </a:lnTo>
                  <a:lnTo>
                    <a:pt x="1829" y="1123"/>
                  </a:lnTo>
                  <a:lnTo>
                    <a:pt x="1829" y="1118"/>
                  </a:lnTo>
                  <a:lnTo>
                    <a:pt x="1829" y="1116"/>
                  </a:lnTo>
                  <a:lnTo>
                    <a:pt x="1829" y="1114"/>
                  </a:lnTo>
                  <a:lnTo>
                    <a:pt x="1827" y="1114"/>
                  </a:lnTo>
                  <a:lnTo>
                    <a:pt x="1829" y="1116"/>
                  </a:lnTo>
                  <a:lnTo>
                    <a:pt x="1829" y="1120"/>
                  </a:lnTo>
                  <a:lnTo>
                    <a:pt x="1829" y="1123"/>
                  </a:lnTo>
                  <a:lnTo>
                    <a:pt x="1827" y="1126"/>
                  </a:lnTo>
                  <a:lnTo>
                    <a:pt x="1826" y="1126"/>
                  </a:lnTo>
                  <a:lnTo>
                    <a:pt x="1826" y="1128"/>
                  </a:lnTo>
                  <a:lnTo>
                    <a:pt x="1824" y="1128"/>
                  </a:lnTo>
                  <a:lnTo>
                    <a:pt x="1824" y="1128"/>
                  </a:lnTo>
                  <a:lnTo>
                    <a:pt x="1822" y="1130"/>
                  </a:lnTo>
                  <a:lnTo>
                    <a:pt x="1822" y="1131"/>
                  </a:lnTo>
                  <a:lnTo>
                    <a:pt x="1822" y="1133"/>
                  </a:lnTo>
                  <a:lnTo>
                    <a:pt x="1826" y="1135"/>
                  </a:lnTo>
                  <a:lnTo>
                    <a:pt x="1827" y="1133"/>
                  </a:lnTo>
                  <a:lnTo>
                    <a:pt x="1827" y="1135"/>
                  </a:lnTo>
                  <a:lnTo>
                    <a:pt x="1827" y="1137"/>
                  </a:lnTo>
                  <a:lnTo>
                    <a:pt x="1827" y="1138"/>
                  </a:lnTo>
                  <a:lnTo>
                    <a:pt x="1827" y="1140"/>
                  </a:lnTo>
                  <a:lnTo>
                    <a:pt x="1827" y="1143"/>
                  </a:lnTo>
                  <a:lnTo>
                    <a:pt x="1826" y="1147"/>
                  </a:lnTo>
                  <a:lnTo>
                    <a:pt x="1826" y="1150"/>
                  </a:lnTo>
                  <a:lnTo>
                    <a:pt x="1826" y="1149"/>
                  </a:lnTo>
                  <a:lnTo>
                    <a:pt x="1826" y="1145"/>
                  </a:lnTo>
                  <a:lnTo>
                    <a:pt x="1826" y="1145"/>
                  </a:lnTo>
                  <a:lnTo>
                    <a:pt x="1826" y="1147"/>
                  </a:lnTo>
                  <a:lnTo>
                    <a:pt x="1824" y="1152"/>
                  </a:lnTo>
                  <a:lnTo>
                    <a:pt x="1822" y="1155"/>
                  </a:lnTo>
                  <a:lnTo>
                    <a:pt x="1820" y="1157"/>
                  </a:lnTo>
                  <a:lnTo>
                    <a:pt x="1819" y="1157"/>
                  </a:lnTo>
                  <a:lnTo>
                    <a:pt x="1819" y="1157"/>
                  </a:lnTo>
                  <a:lnTo>
                    <a:pt x="1819" y="1159"/>
                  </a:lnTo>
                  <a:lnTo>
                    <a:pt x="1819" y="1160"/>
                  </a:lnTo>
                  <a:lnTo>
                    <a:pt x="1819" y="1162"/>
                  </a:lnTo>
                  <a:lnTo>
                    <a:pt x="1817" y="1160"/>
                  </a:lnTo>
                  <a:lnTo>
                    <a:pt x="1815" y="1162"/>
                  </a:lnTo>
                  <a:lnTo>
                    <a:pt x="1815" y="1162"/>
                  </a:lnTo>
                  <a:lnTo>
                    <a:pt x="1815" y="1164"/>
                  </a:lnTo>
                  <a:lnTo>
                    <a:pt x="1815" y="1164"/>
                  </a:lnTo>
                  <a:lnTo>
                    <a:pt x="1812" y="1169"/>
                  </a:lnTo>
                  <a:lnTo>
                    <a:pt x="1809" y="1171"/>
                  </a:lnTo>
                  <a:lnTo>
                    <a:pt x="1809" y="1171"/>
                  </a:lnTo>
                  <a:lnTo>
                    <a:pt x="1810" y="1169"/>
                  </a:lnTo>
                  <a:lnTo>
                    <a:pt x="1810" y="1166"/>
                  </a:lnTo>
                  <a:lnTo>
                    <a:pt x="1809" y="1166"/>
                  </a:lnTo>
                  <a:lnTo>
                    <a:pt x="1807" y="1164"/>
                  </a:lnTo>
                  <a:lnTo>
                    <a:pt x="1805" y="1164"/>
                  </a:lnTo>
                  <a:lnTo>
                    <a:pt x="1803" y="1162"/>
                  </a:lnTo>
                  <a:lnTo>
                    <a:pt x="1802" y="1162"/>
                  </a:lnTo>
                  <a:lnTo>
                    <a:pt x="1798" y="1157"/>
                  </a:lnTo>
                  <a:lnTo>
                    <a:pt x="1798" y="1157"/>
                  </a:lnTo>
                  <a:lnTo>
                    <a:pt x="1798" y="1155"/>
                  </a:lnTo>
                  <a:lnTo>
                    <a:pt x="1798" y="1152"/>
                  </a:lnTo>
                  <a:lnTo>
                    <a:pt x="1800" y="1150"/>
                  </a:lnTo>
                  <a:lnTo>
                    <a:pt x="1802" y="1149"/>
                  </a:lnTo>
                  <a:lnTo>
                    <a:pt x="1805" y="1149"/>
                  </a:lnTo>
                  <a:lnTo>
                    <a:pt x="1805" y="1147"/>
                  </a:lnTo>
                  <a:lnTo>
                    <a:pt x="1807" y="1145"/>
                  </a:lnTo>
                  <a:lnTo>
                    <a:pt x="1805" y="1149"/>
                  </a:lnTo>
                  <a:lnTo>
                    <a:pt x="1802" y="1149"/>
                  </a:lnTo>
                  <a:lnTo>
                    <a:pt x="1800" y="1149"/>
                  </a:lnTo>
                  <a:lnTo>
                    <a:pt x="1798" y="1150"/>
                  </a:lnTo>
                  <a:lnTo>
                    <a:pt x="1798" y="1152"/>
                  </a:lnTo>
                  <a:lnTo>
                    <a:pt x="1797" y="1154"/>
                  </a:lnTo>
                  <a:lnTo>
                    <a:pt x="1797" y="1155"/>
                  </a:lnTo>
                  <a:lnTo>
                    <a:pt x="1797" y="1155"/>
                  </a:lnTo>
                  <a:lnTo>
                    <a:pt x="1797" y="1159"/>
                  </a:lnTo>
                  <a:lnTo>
                    <a:pt x="1798" y="1160"/>
                  </a:lnTo>
                  <a:lnTo>
                    <a:pt x="1800" y="1162"/>
                  </a:lnTo>
                  <a:lnTo>
                    <a:pt x="1800" y="1167"/>
                  </a:lnTo>
                  <a:lnTo>
                    <a:pt x="1802" y="1171"/>
                  </a:lnTo>
                  <a:lnTo>
                    <a:pt x="1805" y="1174"/>
                  </a:lnTo>
                  <a:lnTo>
                    <a:pt x="1807" y="1176"/>
                  </a:lnTo>
                  <a:lnTo>
                    <a:pt x="1807" y="1176"/>
                  </a:lnTo>
                  <a:lnTo>
                    <a:pt x="1805" y="1179"/>
                  </a:lnTo>
                  <a:lnTo>
                    <a:pt x="1805" y="1179"/>
                  </a:lnTo>
                  <a:lnTo>
                    <a:pt x="1805" y="1179"/>
                  </a:lnTo>
                  <a:lnTo>
                    <a:pt x="1807" y="1181"/>
                  </a:lnTo>
                  <a:lnTo>
                    <a:pt x="1807" y="1183"/>
                  </a:lnTo>
                  <a:lnTo>
                    <a:pt x="1807" y="1184"/>
                  </a:lnTo>
                  <a:lnTo>
                    <a:pt x="1807" y="1184"/>
                  </a:lnTo>
                  <a:lnTo>
                    <a:pt x="1807" y="1186"/>
                  </a:lnTo>
                  <a:lnTo>
                    <a:pt x="1807" y="1184"/>
                  </a:lnTo>
                  <a:lnTo>
                    <a:pt x="1807" y="1184"/>
                  </a:lnTo>
                  <a:lnTo>
                    <a:pt x="1805" y="1184"/>
                  </a:lnTo>
                  <a:lnTo>
                    <a:pt x="1805" y="1184"/>
                  </a:lnTo>
                  <a:lnTo>
                    <a:pt x="1805" y="1188"/>
                  </a:lnTo>
                  <a:lnTo>
                    <a:pt x="1805" y="1188"/>
                  </a:lnTo>
                  <a:lnTo>
                    <a:pt x="1803" y="1188"/>
                  </a:lnTo>
                  <a:lnTo>
                    <a:pt x="1802" y="1191"/>
                  </a:lnTo>
                  <a:lnTo>
                    <a:pt x="1802" y="1193"/>
                  </a:lnTo>
                  <a:lnTo>
                    <a:pt x="1797" y="1203"/>
                  </a:lnTo>
                  <a:lnTo>
                    <a:pt x="1797" y="1205"/>
                  </a:lnTo>
                  <a:lnTo>
                    <a:pt x="1797" y="1205"/>
                  </a:lnTo>
                  <a:lnTo>
                    <a:pt x="1795" y="1206"/>
                  </a:lnTo>
                  <a:lnTo>
                    <a:pt x="1793" y="1206"/>
                  </a:lnTo>
                  <a:lnTo>
                    <a:pt x="1791" y="1208"/>
                  </a:lnTo>
                  <a:lnTo>
                    <a:pt x="1791" y="1212"/>
                  </a:lnTo>
                  <a:lnTo>
                    <a:pt x="1790" y="1215"/>
                  </a:lnTo>
                  <a:lnTo>
                    <a:pt x="1790" y="1213"/>
                  </a:lnTo>
                  <a:lnTo>
                    <a:pt x="1788" y="1212"/>
                  </a:lnTo>
                  <a:lnTo>
                    <a:pt x="1790" y="1208"/>
                  </a:lnTo>
                  <a:lnTo>
                    <a:pt x="1791" y="1203"/>
                  </a:lnTo>
                  <a:lnTo>
                    <a:pt x="1793" y="1200"/>
                  </a:lnTo>
                  <a:lnTo>
                    <a:pt x="1795" y="1198"/>
                  </a:lnTo>
                  <a:lnTo>
                    <a:pt x="1795" y="1195"/>
                  </a:lnTo>
                  <a:lnTo>
                    <a:pt x="1793" y="1195"/>
                  </a:lnTo>
                  <a:lnTo>
                    <a:pt x="1791" y="1195"/>
                  </a:lnTo>
                  <a:lnTo>
                    <a:pt x="1791" y="1193"/>
                  </a:lnTo>
                  <a:lnTo>
                    <a:pt x="1793" y="1193"/>
                  </a:lnTo>
                  <a:lnTo>
                    <a:pt x="1791" y="1191"/>
                  </a:lnTo>
                  <a:lnTo>
                    <a:pt x="1791" y="1191"/>
                  </a:lnTo>
                  <a:lnTo>
                    <a:pt x="1790" y="1189"/>
                  </a:lnTo>
                  <a:lnTo>
                    <a:pt x="1791" y="1189"/>
                  </a:lnTo>
                  <a:lnTo>
                    <a:pt x="1791" y="1188"/>
                  </a:lnTo>
                  <a:lnTo>
                    <a:pt x="1791" y="1186"/>
                  </a:lnTo>
                  <a:lnTo>
                    <a:pt x="1791" y="1186"/>
                  </a:lnTo>
                  <a:lnTo>
                    <a:pt x="1791" y="1186"/>
                  </a:lnTo>
                  <a:lnTo>
                    <a:pt x="1790" y="1186"/>
                  </a:lnTo>
                  <a:lnTo>
                    <a:pt x="1790" y="1188"/>
                  </a:lnTo>
                  <a:lnTo>
                    <a:pt x="1790" y="1186"/>
                  </a:lnTo>
                  <a:lnTo>
                    <a:pt x="1788" y="1186"/>
                  </a:lnTo>
                  <a:lnTo>
                    <a:pt x="1788" y="1188"/>
                  </a:lnTo>
                  <a:lnTo>
                    <a:pt x="1788" y="1188"/>
                  </a:lnTo>
                  <a:lnTo>
                    <a:pt x="1786" y="1186"/>
                  </a:lnTo>
                  <a:lnTo>
                    <a:pt x="1785" y="1186"/>
                  </a:lnTo>
                  <a:lnTo>
                    <a:pt x="1783" y="1184"/>
                  </a:lnTo>
                  <a:lnTo>
                    <a:pt x="1783" y="1183"/>
                  </a:lnTo>
                  <a:lnTo>
                    <a:pt x="1783" y="1179"/>
                  </a:lnTo>
                  <a:lnTo>
                    <a:pt x="1785" y="1179"/>
                  </a:lnTo>
                  <a:lnTo>
                    <a:pt x="1786" y="1179"/>
                  </a:lnTo>
                  <a:lnTo>
                    <a:pt x="1788" y="1179"/>
                  </a:lnTo>
                  <a:lnTo>
                    <a:pt x="1788" y="1179"/>
                  </a:lnTo>
                  <a:lnTo>
                    <a:pt x="1788" y="1179"/>
                  </a:lnTo>
                  <a:lnTo>
                    <a:pt x="1785" y="1177"/>
                  </a:lnTo>
                  <a:lnTo>
                    <a:pt x="1785" y="1176"/>
                  </a:lnTo>
                  <a:lnTo>
                    <a:pt x="1783" y="1176"/>
                  </a:lnTo>
                  <a:lnTo>
                    <a:pt x="1783" y="1176"/>
                  </a:lnTo>
                  <a:lnTo>
                    <a:pt x="1783" y="1177"/>
                  </a:lnTo>
                  <a:lnTo>
                    <a:pt x="1783" y="1174"/>
                  </a:lnTo>
                  <a:lnTo>
                    <a:pt x="1785" y="1174"/>
                  </a:lnTo>
                  <a:lnTo>
                    <a:pt x="1786" y="1174"/>
                  </a:lnTo>
                  <a:lnTo>
                    <a:pt x="1785" y="1172"/>
                  </a:lnTo>
                  <a:lnTo>
                    <a:pt x="1785" y="1171"/>
                  </a:lnTo>
                  <a:lnTo>
                    <a:pt x="1783" y="1172"/>
                  </a:lnTo>
                  <a:lnTo>
                    <a:pt x="1783" y="1171"/>
                  </a:lnTo>
                  <a:lnTo>
                    <a:pt x="1783" y="1169"/>
                  </a:lnTo>
                  <a:lnTo>
                    <a:pt x="1785" y="1169"/>
                  </a:lnTo>
                  <a:lnTo>
                    <a:pt x="1785" y="1171"/>
                  </a:lnTo>
                  <a:lnTo>
                    <a:pt x="1786" y="1167"/>
                  </a:lnTo>
                  <a:lnTo>
                    <a:pt x="1786" y="1167"/>
                  </a:lnTo>
                  <a:lnTo>
                    <a:pt x="1785" y="1169"/>
                  </a:lnTo>
                  <a:lnTo>
                    <a:pt x="1785" y="1166"/>
                  </a:lnTo>
                  <a:lnTo>
                    <a:pt x="1786" y="1162"/>
                  </a:lnTo>
                  <a:lnTo>
                    <a:pt x="1788" y="1160"/>
                  </a:lnTo>
                  <a:lnTo>
                    <a:pt x="1790" y="1160"/>
                  </a:lnTo>
                  <a:lnTo>
                    <a:pt x="1791" y="1160"/>
                  </a:lnTo>
                  <a:lnTo>
                    <a:pt x="1790" y="1160"/>
                  </a:lnTo>
                  <a:lnTo>
                    <a:pt x="1788" y="1160"/>
                  </a:lnTo>
                  <a:lnTo>
                    <a:pt x="1790" y="1159"/>
                  </a:lnTo>
                  <a:lnTo>
                    <a:pt x="1790" y="1159"/>
                  </a:lnTo>
                  <a:lnTo>
                    <a:pt x="1791" y="1157"/>
                  </a:lnTo>
                  <a:lnTo>
                    <a:pt x="1790" y="1157"/>
                  </a:lnTo>
                  <a:lnTo>
                    <a:pt x="1790" y="1155"/>
                  </a:lnTo>
                  <a:lnTo>
                    <a:pt x="1788" y="1155"/>
                  </a:lnTo>
                  <a:lnTo>
                    <a:pt x="1788" y="1155"/>
                  </a:lnTo>
                  <a:lnTo>
                    <a:pt x="1786" y="1157"/>
                  </a:lnTo>
                  <a:lnTo>
                    <a:pt x="1786" y="1159"/>
                  </a:lnTo>
                  <a:lnTo>
                    <a:pt x="1786" y="1159"/>
                  </a:lnTo>
                  <a:lnTo>
                    <a:pt x="1786" y="1160"/>
                  </a:lnTo>
                  <a:lnTo>
                    <a:pt x="1785" y="1160"/>
                  </a:lnTo>
                  <a:lnTo>
                    <a:pt x="1785" y="1159"/>
                  </a:lnTo>
                  <a:lnTo>
                    <a:pt x="1785" y="1159"/>
                  </a:lnTo>
                  <a:lnTo>
                    <a:pt x="1785" y="1160"/>
                  </a:lnTo>
                  <a:lnTo>
                    <a:pt x="1783" y="1162"/>
                  </a:lnTo>
                  <a:lnTo>
                    <a:pt x="1783" y="1160"/>
                  </a:lnTo>
                  <a:lnTo>
                    <a:pt x="1781" y="1160"/>
                  </a:lnTo>
                  <a:lnTo>
                    <a:pt x="1783" y="1160"/>
                  </a:lnTo>
                  <a:lnTo>
                    <a:pt x="1781" y="1162"/>
                  </a:lnTo>
                  <a:lnTo>
                    <a:pt x="1781" y="1162"/>
                  </a:lnTo>
                  <a:lnTo>
                    <a:pt x="1781" y="1164"/>
                  </a:lnTo>
                  <a:lnTo>
                    <a:pt x="1781" y="1164"/>
                  </a:lnTo>
                  <a:lnTo>
                    <a:pt x="1778" y="1164"/>
                  </a:lnTo>
                  <a:lnTo>
                    <a:pt x="1778" y="1164"/>
                  </a:lnTo>
                  <a:lnTo>
                    <a:pt x="1779" y="1166"/>
                  </a:lnTo>
                  <a:lnTo>
                    <a:pt x="1781" y="1167"/>
                  </a:lnTo>
                  <a:lnTo>
                    <a:pt x="1781" y="1167"/>
                  </a:lnTo>
                  <a:lnTo>
                    <a:pt x="1779" y="1169"/>
                  </a:lnTo>
                  <a:lnTo>
                    <a:pt x="1778" y="1169"/>
                  </a:lnTo>
                  <a:lnTo>
                    <a:pt x="1778" y="1169"/>
                  </a:lnTo>
                  <a:lnTo>
                    <a:pt x="1779" y="1169"/>
                  </a:lnTo>
                  <a:lnTo>
                    <a:pt x="1779" y="1171"/>
                  </a:lnTo>
                  <a:lnTo>
                    <a:pt x="1779" y="1172"/>
                  </a:lnTo>
                  <a:lnTo>
                    <a:pt x="1779" y="1174"/>
                  </a:lnTo>
                  <a:lnTo>
                    <a:pt x="1779" y="1176"/>
                  </a:lnTo>
                  <a:lnTo>
                    <a:pt x="1778" y="1176"/>
                  </a:lnTo>
                  <a:lnTo>
                    <a:pt x="1779" y="1181"/>
                  </a:lnTo>
                  <a:lnTo>
                    <a:pt x="1779" y="1183"/>
                  </a:lnTo>
                  <a:lnTo>
                    <a:pt x="1781" y="1184"/>
                  </a:lnTo>
                  <a:lnTo>
                    <a:pt x="1781" y="1186"/>
                  </a:lnTo>
                  <a:lnTo>
                    <a:pt x="1779" y="1186"/>
                  </a:lnTo>
                  <a:lnTo>
                    <a:pt x="1779" y="1184"/>
                  </a:lnTo>
                  <a:lnTo>
                    <a:pt x="1778" y="1184"/>
                  </a:lnTo>
                  <a:lnTo>
                    <a:pt x="1776" y="1181"/>
                  </a:lnTo>
                  <a:lnTo>
                    <a:pt x="1776" y="1181"/>
                  </a:lnTo>
                  <a:lnTo>
                    <a:pt x="1776" y="1179"/>
                  </a:lnTo>
                  <a:lnTo>
                    <a:pt x="1776" y="1181"/>
                  </a:lnTo>
                  <a:lnTo>
                    <a:pt x="1776" y="1183"/>
                  </a:lnTo>
                  <a:lnTo>
                    <a:pt x="1781" y="1188"/>
                  </a:lnTo>
                  <a:lnTo>
                    <a:pt x="1781" y="1189"/>
                  </a:lnTo>
                  <a:lnTo>
                    <a:pt x="1783" y="1191"/>
                  </a:lnTo>
                  <a:lnTo>
                    <a:pt x="1783" y="1193"/>
                  </a:lnTo>
                  <a:lnTo>
                    <a:pt x="1781" y="1191"/>
                  </a:lnTo>
                  <a:lnTo>
                    <a:pt x="1779" y="1189"/>
                  </a:lnTo>
                  <a:lnTo>
                    <a:pt x="1778" y="1189"/>
                  </a:lnTo>
                  <a:lnTo>
                    <a:pt x="1774" y="1188"/>
                  </a:lnTo>
                  <a:lnTo>
                    <a:pt x="1773" y="1184"/>
                  </a:lnTo>
                  <a:lnTo>
                    <a:pt x="1773" y="1186"/>
                  </a:lnTo>
                  <a:lnTo>
                    <a:pt x="1771" y="1188"/>
                  </a:lnTo>
                  <a:lnTo>
                    <a:pt x="1771" y="1186"/>
                  </a:lnTo>
                  <a:lnTo>
                    <a:pt x="1769" y="1184"/>
                  </a:lnTo>
                  <a:lnTo>
                    <a:pt x="1769" y="1183"/>
                  </a:lnTo>
                  <a:lnTo>
                    <a:pt x="1767" y="1183"/>
                  </a:lnTo>
                  <a:lnTo>
                    <a:pt x="1766" y="1184"/>
                  </a:lnTo>
                  <a:lnTo>
                    <a:pt x="1766" y="1184"/>
                  </a:lnTo>
                  <a:lnTo>
                    <a:pt x="1764" y="1183"/>
                  </a:lnTo>
                  <a:lnTo>
                    <a:pt x="1766" y="1181"/>
                  </a:lnTo>
                  <a:lnTo>
                    <a:pt x="1767" y="1179"/>
                  </a:lnTo>
                  <a:lnTo>
                    <a:pt x="1769" y="1177"/>
                  </a:lnTo>
                  <a:lnTo>
                    <a:pt x="1769" y="1176"/>
                  </a:lnTo>
                  <a:lnTo>
                    <a:pt x="1769" y="1172"/>
                  </a:lnTo>
                  <a:lnTo>
                    <a:pt x="1769" y="1176"/>
                  </a:lnTo>
                  <a:lnTo>
                    <a:pt x="1767" y="1177"/>
                  </a:lnTo>
                  <a:lnTo>
                    <a:pt x="1766" y="1177"/>
                  </a:lnTo>
                  <a:lnTo>
                    <a:pt x="1764" y="1179"/>
                  </a:lnTo>
                  <a:lnTo>
                    <a:pt x="1764" y="1181"/>
                  </a:lnTo>
                  <a:lnTo>
                    <a:pt x="1764" y="1184"/>
                  </a:lnTo>
                  <a:lnTo>
                    <a:pt x="1764" y="1186"/>
                  </a:lnTo>
                  <a:lnTo>
                    <a:pt x="1766" y="1186"/>
                  </a:lnTo>
                  <a:lnTo>
                    <a:pt x="1767" y="1186"/>
                  </a:lnTo>
                  <a:lnTo>
                    <a:pt x="1769" y="1186"/>
                  </a:lnTo>
                  <a:lnTo>
                    <a:pt x="1771" y="1189"/>
                  </a:lnTo>
                  <a:lnTo>
                    <a:pt x="1776" y="1191"/>
                  </a:lnTo>
                  <a:lnTo>
                    <a:pt x="1778" y="1191"/>
                  </a:lnTo>
                  <a:lnTo>
                    <a:pt x="1779" y="1195"/>
                  </a:lnTo>
                  <a:lnTo>
                    <a:pt x="1781" y="1195"/>
                  </a:lnTo>
                  <a:lnTo>
                    <a:pt x="1783" y="1196"/>
                  </a:lnTo>
                  <a:lnTo>
                    <a:pt x="1783" y="1198"/>
                  </a:lnTo>
                  <a:lnTo>
                    <a:pt x="1783" y="1200"/>
                  </a:lnTo>
                  <a:lnTo>
                    <a:pt x="1783" y="1201"/>
                  </a:lnTo>
                  <a:lnTo>
                    <a:pt x="1783" y="1201"/>
                  </a:lnTo>
                  <a:lnTo>
                    <a:pt x="1779" y="1201"/>
                  </a:lnTo>
                  <a:lnTo>
                    <a:pt x="1779" y="1201"/>
                  </a:lnTo>
                  <a:lnTo>
                    <a:pt x="1773" y="1196"/>
                  </a:lnTo>
                  <a:lnTo>
                    <a:pt x="1773" y="1195"/>
                  </a:lnTo>
                  <a:lnTo>
                    <a:pt x="1771" y="1191"/>
                  </a:lnTo>
                  <a:lnTo>
                    <a:pt x="1767" y="1189"/>
                  </a:lnTo>
                  <a:lnTo>
                    <a:pt x="1767" y="1189"/>
                  </a:lnTo>
                  <a:lnTo>
                    <a:pt x="1771" y="1193"/>
                  </a:lnTo>
                  <a:lnTo>
                    <a:pt x="1773" y="1196"/>
                  </a:lnTo>
                  <a:lnTo>
                    <a:pt x="1774" y="1198"/>
                  </a:lnTo>
                  <a:lnTo>
                    <a:pt x="1776" y="1200"/>
                  </a:lnTo>
                  <a:lnTo>
                    <a:pt x="1778" y="1201"/>
                  </a:lnTo>
                  <a:lnTo>
                    <a:pt x="1779" y="1203"/>
                  </a:lnTo>
                  <a:lnTo>
                    <a:pt x="1783" y="1205"/>
                  </a:lnTo>
                  <a:lnTo>
                    <a:pt x="1781" y="1205"/>
                  </a:lnTo>
                  <a:lnTo>
                    <a:pt x="1783" y="1206"/>
                  </a:lnTo>
                  <a:lnTo>
                    <a:pt x="1785" y="1208"/>
                  </a:lnTo>
                  <a:lnTo>
                    <a:pt x="1783" y="1210"/>
                  </a:lnTo>
                  <a:lnTo>
                    <a:pt x="1781" y="1208"/>
                  </a:lnTo>
                  <a:lnTo>
                    <a:pt x="1781" y="1210"/>
                  </a:lnTo>
                  <a:lnTo>
                    <a:pt x="1781" y="1212"/>
                  </a:lnTo>
                  <a:lnTo>
                    <a:pt x="1779" y="1212"/>
                  </a:lnTo>
                  <a:lnTo>
                    <a:pt x="1778" y="1212"/>
                  </a:lnTo>
                  <a:lnTo>
                    <a:pt x="1774" y="1206"/>
                  </a:lnTo>
                  <a:lnTo>
                    <a:pt x="1774" y="1206"/>
                  </a:lnTo>
                  <a:lnTo>
                    <a:pt x="1774" y="1208"/>
                  </a:lnTo>
                  <a:lnTo>
                    <a:pt x="1778" y="1210"/>
                  </a:lnTo>
                  <a:lnTo>
                    <a:pt x="1779" y="1212"/>
                  </a:lnTo>
                  <a:lnTo>
                    <a:pt x="1781" y="1213"/>
                  </a:lnTo>
                  <a:lnTo>
                    <a:pt x="1783" y="1215"/>
                  </a:lnTo>
                  <a:lnTo>
                    <a:pt x="1783" y="1215"/>
                  </a:lnTo>
                  <a:lnTo>
                    <a:pt x="1783" y="1217"/>
                  </a:lnTo>
                  <a:lnTo>
                    <a:pt x="1783" y="1218"/>
                  </a:lnTo>
                  <a:lnTo>
                    <a:pt x="1781" y="1218"/>
                  </a:lnTo>
                  <a:lnTo>
                    <a:pt x="1779" y="1217"/>
                  </a:lnTo>
                  <a:lnTo>
                    <a:pt x="1779" y="1217"/>
                  </a:lnTo>
                  <a:lnTo>
                    <a:pt x="1778" y="1215"/>
                  </a:lnTo>
                  <a:lnTo>
                    <a:pt x="1776" y="1213"/>
                  </a:lnTo>
                  <a:lnTo>
                    <a:pt x="1774" y="1213"/>
                  </a:lnTo>
                  <a:lnTo>
                    <a:pt x="1769" y="1210"/>
                  </a:lnTo>
                  <a:lnTo>
                    <a:pt x="1764" y="1210"/>
                  </a:lnTo>
                  <a:lnTo>
                    <a:pt x="1766" y="1212"/>
                  </a:lnTo>
                  <a:lnTo>
                    <a:pt x="1766" y="1212"/>
                  </a:lnTo>
                  <a:lnTo>
                    <a:pt x="1769" y="1212"/>
                  </a:lnTo>
                  <a:lnTo>
                    <a:pt x="1771" y="1213"/>
                  </a:lnTo>
                  <a:lnTo>
                    <a:pt x="1774" y="1213"/>
                  </a:lnTo>
                  <a:lnTo>
                    <a:pt x="1776" y="1213"/>
                  </a:lnTo>
                  <a:lnTo>
                    <a:pt x="1776" y="1217"/>
                  </a:lnTo>
                  <a:lnTo>
                    <a:pt x="1779" y="1218"/>
                  </a:lnTo>
                  <a:lnTo>
                    <a:pt x="1779" y="1220"/>
                  </a:lnTo>
                  <a:lnTo>
                    <a:pt x="1781" y="1220"/>
                  </a:lnTo>
                  <a:lnTo>
                    <a:pt x="1785" y="1220"/>
                  </a:lnTo>
                  <a:lnTo>
                    <a:pt x="1786" y="1220"/>
                  </a:lnTo>
                  <a:lnTo>
                    <a:pt x="1788" y="1220"/>
                  </a:lnTo>
                  <a:lnTo>
                    <a:pt x="1790" y="1222"/>
                  </a:lnTo>
                  <a:lnTo>
                    <a:pt x="1790" y="1224"/>
                  </a:lnTo>
                  <a:lnTo>
                    <a:pt x="1791" y="1227"/>
                  </a:lnTo>
                  <a:lnTo>
                    <a:pt x="1793" y="1237"/>
                  </a:lnTo>
                  <a:lnTo>
                    <a:pt x="1797" y="1244"/>
                  </a:lnTo>
                  <a:lnTo>
                    <a:pt x="1798" y="1246"/>
                  </a:lnTo>
                  <a:lnTo>
                    <a:pt x="1797" y="1246"/>
                  </a:lnTo>
                  <a:lnTo>
                    <a:pt x="1793" y="1239"/>
                  </a:lnTo>
                  <a:lnTo>
                    <a:pt x="1793" y="1235"/>
                  </a:lnTo>
                  <a:lnTo>
                    <a:pt x="1791" y="1229"/>
                  </a:lnTo>
                  <a:lnTo>
                    <a:pt x="1790" y="1227"/>
                  </a:lnTo>
                  <a:lnTo>
                    <a:pt x="1790" y="1227"/>
                  </a:lnTo>
                  <a:lnTo>
                    <a:pt x="1790" y="1227"/>
                  </a:lnTo>
                  <a:lnTo>
                    <a:pt x="1790" y="1227"/>
                  </a:lnTo>
                  <a:lnTo>
                    <a:pt x="1790" y="1229"/>
                  </a:lnTo>
                  <a:lnTo>
                    <a:pt x="1788" y="1230"/>
                  </a:lnTo>
                  <a:lnTo>
                    <a:pt x="1790" y="1232"/>
                  </a:lnTo>
                  <a:lnTo>
                    <a:pt x="1790" y="1232"/>
                  </a:lnTo>
                  <a:lnTo>
                    <a:pt x="1791" y="1235"/>
                  </a:lnTo>
                  <a:lnTo>
                    <a:pt x="1791" y="1239"/>
                  </a:lnTo>
                  <a:lnTo>
                    <a:pt x="1791" y="1237"/>
                  </a:lnTo>
                  <a:lnTo>
                    <a:pt x="1790" y="1237"/>
                  </a:lnTo>
                  <a:lnTo>
                    <a:pt x="1788" y="1237"/>
                  </a:lnTo>
                  <a:lnTo>
                    <a:pt x="1786" y="1235"/>
                  </a:lnTo>
                  <a:lnTo>
                    <a:pt x="1786" y="1237"/>
                  </a:lnTo>
                  <a:lnTo>
                    <a:pt x="1786" y="1239"/>
                  </a:lnTo>
                  <a:lnTo>
                    <a:pt x="1785" y="1237"/>
                  </a:lnTo>
                  <a:lnTo>
                    <a:pt x="1783" y="1237"/>
                  </a:lnTo>
                  <a:lnTo>
                    <a:pt x="1785" y="1239"/>
                  </a:lnTo>
                  <a:lnTo>
                    <a:pt x="1783" y="1239"/>
                  </a:lnTo>
                  <a:lnTo>
                    <a:pt x="1781" y="1239"/>
                  </a:lnTo>
                  <a:lnTo>
                    <a:pt x="1781" y="1241"/>
                  </a:lnTo>
                  <a:lnTo>
                    <a:pt x="1779" y="1241"/>
                  </a:lnTo>
                  <a:lnTo>
                    <a:pt x="1778" y="1242"/>
                  </a:lnTo>
                  <a:lnTo>
                    <a:pt x="1776" y="1241"/>
                  </a:lnTo>
                  <a:lnTo>
                    <a:pt x="1774" y="1239"/>
                  </a:lnTo>
                  <a:lnTo>
                    <a:pt x="1774" y="1237"/>
                  </a:lnTo>
                  <a:lnTo>
                    <a:pt x="1774" y="1239"/>
                  </a:lnTo>
                  <a:lnTo>
                    <a:pt x="1774" y="1241"/>
                  </a:lnTo>
                  <a:lnTo>
                    <a:pt x="1774" y="1242"/>
                  </a:lnTo>
                  <a:lnTo>
                    <a:pt x="1778" y="1244"/>
                  </a:lnTo>
                  <a:lnTo>
                    <a:pt x="1779" y="1242"/>
                  </a:lnTo>
                  <a:lnTo>
                    <a:pt x="1781" y="1242"/>
                  </a:lnTo>
                  <a:lnTo>
                    <a:pt x="1783" y="1242"/>
                  </a:lnTo>
                  <a:lnTo>
                    <a:pt x="1785" y="1242"/>
                  </a:lnTo>
                  <a:lnTo>
                    <a:pt x="1788" y="1242"/>
                  </a:lnTo>
                  <a:lnTo>
                    <a:pt x="1788" y="1244"/>
                  </a:lnTo>
                  <a:lnTo>
                    <a:pt x="1788" y="1247"/>
                  </a:lnTo>
                  <a:lnTo>
                    <a:pt x="1786" y="1249"/>
                  </a:lnTo>
                  <a:lnTo>
                    <a:pt x="1788" y="1249"/>
                  </a:lnTo>
                  <a:lnTo>
                    <a:pt x="1788" y="1249"/>
                  </a:lnTo>
                  <a:lnTo>
                    <a:pt x="1790" y="1244"/>
                  </a:lnTo>
                  <a:lnTo>
                    <a:pt x="1791" y="1242"/>
                  </a:lnTo>
                  <a:lnTo>
                    <a:pt x="1791" y="1242"/>
                  </a:lnTo>
                  <a:lnTo>
                    <a:pt x="1793" y="1244"/>
                  </a:lnTo>
                  <a:lnTo>
                    <a:pt x="1793" y="1246"/>
                  </a:lnTo>
                  <a:lnTo>
                    <a:pt x="1793" y="1247"/>
                  </a:lnTo>
                  <a:lnTo>
                    <a:pt x="1793" y="1251"/>
                  </a:lnTo>
                  <a:lnTo>
                    <a:pt x="1790" y="1254"/>
                  </a:lnTo>
                  <a:lnTo>
                    <a:pt x="1786" y="1256"/>
                  </a:lnTo>
                  <a:lnTo>
                    <a:pt x="1785" y="1258"/>
                  </a:lnTo>
                  <a:lnTo>
                    <a:pt x="1783" y="1256"/>
                  </a:lnTo>
                  <a:lnTo>
                    <a:pt x="1781" y="1256"/>
                  </a:lnTo>
                  <a:lnTo>
                    <a:pt x="1779" y="1256"/>
                  </a:lnTo>
                  <a:lnTo>
                    <a:pt x="1779" y="1256"/>
                  </a:lnTo>
                  <a:lnTo>
                    <a:pt x="1779" y="1254"/>
                  </a:lnTo>
                  <a:lnTo>
                    <a:pt x="1778" y="1254"/>
                  </a:lnTo>
                  <a:lnTo>
                    <a:pt x="1778" y="1252"/>
                  </a:lnTo>
                  <a:lnTo>
                    <a:pt x="1778" y="1252"/>
                  </a:lnTo>
                  <a:lnTo>
                    <a:pt x="1776" y="1254"/>
                  </a:lnTo>
                  <a:lnTo>
                    <a:pt x="1774" y="1256"/>
                  </a:lnTo>
                  <a:lnTo>
                    <a:pt x="1771" y="1254"/>
                  </a:lnTo>
                  <a:lnTo>
                    <a:pt x="1769" y="1252"/>
                  </a:lnTo>
                  <a:lnTo>
                    <a:pt x="1769" y="1254"/>
                  </a:lnTo>
                  <a:lnTo>
                    <a:pt x="1778" y="1258"/>
                  </a:lnTo>
                  <a:lnTo>
                    <a:pt x="1778" y="1258"/>
                  </a:lnTo>
                  <a:lnTo>
                    <a:pt x="1779" y="1259"/>
                  </a:lnTo>
                  <a:lnTo>
                    <a:pt x="1778" y="1261"/>
                  </a:lnTo>
                  <a:lnTo>
                    <a:pt x="1778" y="1261"/>
                  </a:lnTo>
                  <a:lnTo>
                    <a:pt x="1778" y="1263"/>
                  </a:lnTo>
                  <a:lnTo>
                    <a:pt x="1776" y="1263"/>
                  </a:lnTo>
                  <a:lnTo>
                    <a:pt x="1774" y="1266"/>
                  </a:lnTo>
                  <a:lnTo>
                    <a:pt x="1773" y="1264"/>
                  </a:lnTo>
                  <a:lnTo>
                    <a:pt x="1767" y="1261"/>
                  </a:lnTo>
                  <a:lnTo>
                    <a:pt x="1769" y="1264"/>
                  </a:lnTo>
                  <a:lnTo>
                    <a:pt x="1771" y="1266"/>
                  </a:lnTo>
                  <a:lnTo>
                    <a:pt x="1774" y="1266"/>
                  </a:lnTo>
                  <a:lnTo>
                    <a:pt x="1779" y="1266"/>
                  </a:lnTo>
                  <a:lnTo>
                    <a:pt x="1781" y="1266"/>
                  </a:lnTo>
                  <a:lnTo>
                    <a:pt x="1779" y="1270"/>
                  </a:lnTo>
                  <a:lnTo>
                    <a:pt x="1779" y="1270"/>
                  </a:lnTo>
                  <a:lnTo>
                    <a:pt x="1776" y="1271"/>
                  </a:lnTo>
                  <a:lnTo>
                    <a:pt x="1774" y="1271"/>
                  </a:lnTo>
                  <a:lnTo>
                    <a:pt x="1774" y="1271"/>
                  </a:lnTo>
                  <a:lnTo>
                    <a:pt x="1773" y="1271"/>
                  </a:lnTo>
                  <a:lnTo>
                    <a:pt x="1771" y="1273"/>
                  </a:lnTo>
                  <a:lnTo>
                    <a:pt x="1769" y="1273"/>
                  </a:lnTo>
                  <a:lnTo>
                    <a:pt x="1767" y="1271"/>
                  </a:lnTo>
                  <a:lnTo>
                    <a:pt x="1764" y="1275"/>
                  </a:lnTo>
                  <a:lnTo>
                    <a:pt x="1764" y="1275"/>
                  </a:lnTo>
                  <a:lnTo>
                    <a:pt x="1762" y="1275"/>
                  </a:lnTo>
                  <a:lnTo>
                    <a:pt x="1762" y="1273"/>
                  </a:lnTo>
                  <a:lnTo>
                    <a:pt x="1762" y="1271"/>
                  </a:lnTo>
                  <a:lnTo>
                    <a:pt x="1762" y="1275"/>
                  </a:lnTo>
                  <a:lnTo>
                    <a:pt x="1762" y="1276"/>
                  </a:lnTo>
                  <a:lnTo>
                    <a:pt x="1762" y="1276"/>
                  </a:lnTo>
                  <a:lnTo>
                    <a:pt x="1759" y="1278"/>
                  </a:lnTo>
                  <a:lnTo>
                    <a:pt x="1757" y="1280"/>
                  </a:lnTo>
                  <a:lnTo>
                    <a:pt x="1755" y="1281"/>
                  </a:lnTo>
                  <a:lnTo>
                    <a:pt x="1755" y="1281"/>
                  </a:lnTo>
                  <a:lnTo>
                    <a:pt x="1754" y="1285"/>
                  </a:lnTo>
                  <a:lnTo>
                    <a:pt x="1752" y="1287"/>
                  </a:lnTo>
                  <a:lnTo>
                    <a:pt x="1752" y="1290"/>
                  </a:lnTo>
                  <a:lnTo>
                    <a:pt x="1752" y="1288"/>
                  </a:lnTo>
                  <a:lnTo>
                    <a:pt x="1752" y="1287"/>
                  </a:lnTo>
                  <a:lnTo>
                    <a:pt x="1750" y="1285"/>
                  </a:lnTo>
                  <a:lnTo>
                    <a:pt x="1750" y="1288"/>
                  </a:lnTo>
                  <a:lnTo>
                    <a:pt x="1750" y="1290"/>
                  </a:lnTo>
                  <a:lnTo>
                    <a:pt x="1742" y="1290"/>
                  </a:lnTo>
                  <a:lnTo>
                    <a:pt x="1738" y="1292"/>
                  </a:lnTo>
                  <a:lnTo>
                    <a:pt x="1735" y="1295"/>
                  </a:lnTo>
                  <a:lnTo>
                    <a:pt x="1733" y="1297"/>
                  </a:lnTo>
                  <a:lnTo>
                    <a:pt x="1728" y="1302"/>
                  </a:lnTo>
                  <a:lnTo>
                    <a:pt x="1728" y="1305"/>
                  </a:lnTo>
                  <a:lnTo>
                    <a:pt x="1726" y="1304"/>
                  </a:lnTo>
                  <a:lnTo>
                    <a:pt x="1726" y="1304"/>
                  </a:lnTo>
                  <a:lnTo>
                    <a:pt x="1726" y="1302"/>
                  </a:lnTo>
                  <a:lnTo>
                    <a:pt x="1726" y="1304"/>
                  </a:lnTo>
                  <a:lnTo>
                    <a:pt x="1726" y="1307"/>
                  </a:lnTo>
                  <a:lnTo>
                    <a:pt x="1726" y="1309"/>
                  </a:lnTo>
                  <a:lnTo>
                    <a:pt x="1723" y="1310"/>
                  </a:lnTo>
                  <a:lnTo>
                    <a:pt x="1721" y="1310"/>
                  </a:lnTo>
                  <a:lnTo>
                    <a:pt x="1720" y="1310"/>
                  </a:lnTo>
                  <a:lnTo>
                    <a:pt x="1720" y="1314"/>
                  </a:lnTo>
                  <a:lnTo>
                    <a:pt x="1716" y="1316"/>
                  </a:lnTo>
                  <a:lnTo>
                    <a:pt x="1716" y="1316"/>
                  </a:lnTo>
                  <a:lnTo>
                    <a:pt x="1713" y="1316"/>
                  </a:lnTo>
                  <a:lnTo>
                    <a:pt x="1714" y="1317"/>
                  </a:lnTo>
                  <a:lnTo>
                    <a:pt x="1713" y="1319"/>
                  </a:lnTo>
                  <a:lnTo>
                    <a:pt x="1711" y="1319"/>
                  </a:lnTo>
                  <a:lnTo>
                    <a:pt x="1709" y="1321"/>
                  </a:lnTo>
                  <a:lnTo>
                    <a:pt x="1708" y="1321"/>
                  </a:lnTo>
                  <a:lnTo>
                    <a:pt x="1708" y="1321"/>
                  </a:lnTo>
                  <a:lnTo>
                    <a:pt x="1706" y="1322"/>
                  </a:lnTo>
                  <a:lnTo>
                    <a:pt x="1704" y="1322"/>
                  </a:lnTo>
                  <a:lnTo>
                    <a:pt x="1702" y="1322"/>
                  </a:lnTo>
                  <a:lnTo>
                    <a:pt x="1701" y="1322"/>
                  </a:lnTo>
                  <a:lnTo>
                    <a:pt x="1699" y="1322"/>
                  </a:lnTo>
                  <a:lnTo>
                    <a:pt x="1702" y="1322"/>
                  </a:lnTo>
                  <a:lnTo>
                    <a:pt x="1702" y="1324"/>
                  </a:lnTo>
                  <a:lnTo>
                    <a:pt x="1702" y="1326"/>
                  </a:lnTo>
                  <a:lnTo>
                    <a:pt x="1702" y="1326"/>
                  </a:lnTo>
                  <a:lnTo>
                    <a:pt x="1701" y="1327"/>
                  </a:lnTo>
                  <a:lnTo>
                    <a:pt x="1701" y="1327"/>
                  </a:lnTo>
                  <a:lnTo>
                    <a:pt x="1699" y="1326"/>
                  </a:lnTo>
                  <a:lnTo>
                    <a:pt x="1699" y="1324"/>
                  </a:lnTo>
                  <a:lnTo>
                    <a:pt x="1699" y="1326"/>
                  </a:lnTo>
                  <a:lnTo>
                    <a:pt x="1699" y="1326"/>
                  </a:lnTo>
                  <a:lnTo>
                    <a:pt x="1699" y="1326"/>
                  </a:lnTo>
                  <a:lnTo>
                    <a:pt x="1696" y="1324"/>
                  </a:lnTo>
                  <a:lnTo>
                    <a:pt x="1697" y="1326"/>
                  </a:lnTo>
                  <a:lnTo>
                    <a:pt x="1697" y="1327"/>
                  </a:lnTo>
                  <a:lnTo>
                    <a:pt x="1697" y="1327"/>
                  </a:lnTo>
                  <a:lnTo>
                    <a:pt x="1699" y="1327"/>
                  </a:lnTo>
                  <a:lnTo>
                    <a:pt x="1699" y="1329"/>
                  </a:lnTo>
                  <a:lnTo>
                    <a:pt x="1697" y="1331"/>
                  </a:lnTo>
                  <a:lnTo>
                    <a:pt x="1697" y="1331"/>
                  </a:lnTo>
                  <a:lnTo>
                    <a:pt x="1696" y="1331"/>
                  </a:lnTo>
                  <a:lnTo>
                    <a:pt x="1696" y="1333"/>
                  </a:lnTo>
                  <a:lnTo>
                    <a:pt x="1696" y="1333"/>
                  </a:lnTo>
                  <a:lnTo>
                    <a:pt x="1694" y="1334"/>
                  </a:lnTo>
                  <a:lnTo>
                    <a:pt x="1692" y="1336"/>
                  </a:lnTo>
                  <a:lnTo>
                    <a:pt x="1690" y="1336"/>
                  </a:lnTo>
                  <a:lnTo>
                    <a:pt x="1690" y="1336"/>
                  </a:lnTo>
                  <a:lnTo>
                    <a:pt x="1690" y="1338"/>
                  </a:lnTo>
                  <a:lnTo>
                    <a:pt x="1692" y="1338"/>
                  </a:lnTo>
                  <a:lnTo>
                    <a:pt x="1692" y="1338"/>
                  </a:lnTo>
                  <a:lnTo>
                    <a:pt x="1690" y="1339"/>
                  </a:lnTo>
                  <a:lnTo>
                    <a:pt x="1689" y="1339"/>
                  </a:lnTo>
                  <a:lnTo>
                    <a:pt x="1689" y="1341"/>
                  </a:lnTo>
                  <a:lnTo>
                    <a:pt x="1689" y="1341"/>
                  </a:lnTo>
                  <a:lnTo>
                    <a:pt x="1689" y="1341"/>
                  </a:lnTo>
                  <a:lnTo>
                    <a:pt x="1689" y="1343"/>
                  </a:lnTo>
                  <a:lnTo>
                    <a:pt x="1689" y="1343"/>
                  </a:lnTo>
                  <a:lnTo>
                    <a:pt x="1687" y="1345"/>
                  </a:lnTo>
                  <a:lnTo>
                    <a:pt x="1689" y="1345"/>
                  </a:lnTo>
                  <a:lnTo>
                    <a:pt x="1689" y="1345"/>
                  </a:lnTo>
                  <a:lnTo>
                    <a:pt x="1689" y="1345"/>
                  </a:lnTo>
                  <a:lnTo>
                    <a:pt x="1689" y="1346"/>
                  </a:lnTo>
                  <a:lnTo>
                    <a:pt x="1687" y="1346"/>
                  </a:lnTo>
                  <a:lnTo>
                    <a:pt x="1687" y="1348"/>
                  </a:lnTo>
                  <a:lnTo>
                    <a:pt x="1685" y="1348"/>
                  </a:lnTo>
                  <a:lnTo>
                    <a:pt x="1685" y="1348"/>
                  </a:lnTo>
                  <a:lnTo>
                    <a:pt x="1687" y="1350"/>
                  </a:lnTo>
                  <a:lnTo>
                    <a:pt x="1687" y="1350"/>
                  </a:lnTo>
                  <a:lnTo>
                    <a:pt x="1685" y="1351"/>
                  </a:lnTo>
                  <a:lnTo>
                    <a:pt x="1685" y="1351"/>
                  </a:lnTo>
                  <a:lnTo>
                    <a:pt x="1684" y="1351"/>
                  </a:lnTo>
                  <a:lnTo>
                    <a:pt x="1684" y="1353"/>
                  </a:lnTo>
                  <a:lnTo>
                    <a:pt x="1684" y="1355"/>
                  </a:lnTo>
                  <a:lnTo>
                    <a:pt x="1684" y="1356"/>
                  </a:lnTo>
                  <a:lnTo>
                    <a:pt x="1684" y="1358"/>
                  </a:lnTo>
                  <a:lnTo>
                    <a:pt x="1682" y="1358"/>
                  </a:lnTo>
                  <a:lnTo>
                    <a:pt x="1682" y="1360"/>
                  </a:lnTo>
                  <a:lnTo>
                    <a:pt x="1684" y="1362"/>
                  </a:lnTo>
                  <a:lnTo>
                    <a:pt x="1684" y="1363"/>
                  </a:lnTo>
                  <a:lnTo>
                    <a:pt x="1685" y="1372"/>
                  </a:lnTo>
                  <a:lnTo>
                    <a:pt x="1685" y="1375"/>
                  </a:lnTo>
                  <a:lnTo>
                    <a:pt x="1687" y="1382"/>
                  </a:lnTo>
                  <a:lnTo>
                    <a:pt x="1690" y="1391"/>
                  </a:lnTo>
                  <a:lnTo>
                    <a:pt x="1694" y="1399"/>
                  </a:lnTo>
                  <a:lnTo>
                    <a:pt x="1701" y="1409"/>
                  </a:lnTo>
                  <a:lnTo>
                    <a:pt x="1702" y="1411"/>
                  </a:lnTo>
                  <a:lnTo>
                    <a:pt x="1701" y="1413"/>
                  </a:lnTo>
                  <a:lnTo>
                    <a:pt x="1701" y="1414"/>
                  </a:lnTo>
                  <a:lnTo>
                    <a:pt x="1701" y="1416"/>
                  </a:lnTo>
                  <a:lnTo>
                    <a:pt x="1701" y="1418"/>
                  </a:lnTo>
                  <a:lnTo>
                    <a:pt x="1702" y="1420"/>
                  </a:lnTo>
                  <a:lnTo>
                    <a:pt x="1702" y="1423"/>
                  </a:lnTo>
                  <a:lnTo>
                    <a:pt x="1702" y="1423"/>
                  </a:lnTo>
                  <a:lnTo>
                    <a:pt x="1701" y="1418"/>
                  </a:lnTo>
                  <a:lnTo>
                    <a:pt x="1701" y="1414"/>
                  </a:lnTo>
                  <a:lnTo>
                    <a:pt x="1701" y="1411"/>
                  </a:lnTo>
                  <a:lnTo>
                    <a:pt x="1699" y="1411"/>
                  </a:lnTo>
                  <a:lnTo>
                    <a:pt x="1699" y="1413"/>
                  </a:lnTo>
                  <a:lnTo>
                    <a:pt x="1699" y="1413"/>
                  </a:lnTo>
                  <a:lnTo>
                    <a:pt x="1699" y="1414"/>
                  </a:lnTo>
                  <a:lnTo>
                    <a:pt x="1697" y="1411"/>
                  </a:lnTo>
                  <a:lnTo>
                    <a:pt x="1697" y="1411"/>
                  </a:lnTo>
                  <a:lnTo>
                    <a:pt x="1699" y="1409"/>
                  </a:lnTo>
                  <a:lnTo>
                    <a:pt x="1699" y="1409"/>
                  </a:lnTo>
                  <a:lnTo>
                    <a:pt x="1697" y="1408"/>
                  </a:lnTo>
                  <a:lnTo>
                    <a:pt x="1697" y="1408"/>
                  </a:lnTo>
                  <a:lnTo>
                    <a:pt x="1697" y="1406"/>
                  </a:lnTo>
                  <a:lnTo>
                    <a:pt x="1696" y="1406"/>
                  </a:lnTo>
                  <a:lnTo>
                    <a:pt x="1696" y="1406"/>
                  </a:lnTo>
                  <a:lnTo>
                    <a:pt x="1696" y="1408"/>
                  </a:lnTo>
                  <a:lnTo>
                    <a:pt x="1697" y="1409"/>
                  </a:lnTo>
                  <a:lnTo>
                    <a:pt x="1697" y="1413"/>
                  </a:lnTo>
                  <a:lnTo>
                    <a:pt x="1699" y="1416"/>
                  </a:lnTo>
                  <a:lnTo>
                    <a:pt x="1699" y="1418"/>
                  </a:lnTo>
                  <a:lnTo>
                    <a:pt x="1708" y="1438"/>
                  </a:lnTo>
                  <a:lnTo>
                    <a:pt x="1709" y="1442"/>
                  </a:lnTo>
                  <a:lnTo>
                    <a:pt x="1711" y="1443"/>
                  </a:lnTo>
                  <a:lnTo>
                    <a:pt x="1711" y="1447"/>
                  </a:lnTo>
                  <a:lnTo>
                    <a:pt x="1711" y="1452"/>
                  </a:lnTo>
                  <a:lnTo>
                    <a:pt x="1709" y="1462"/>
                  </a:lnTo>
                  <a:lnTo>
                    <a:pt x="1709" y="1467"/>
                  </a:lnTo>
                  <a:lnTo>
                    <a:pt x="1709" y="1467"/>
                  </a:lnTo>
                  <a:lnTo>
                    <a:pt x="1709" y="1467"/>
                  </a:lnTo>
                  <a:lnTo>
                    <a:pt x="1709" y="1467"/>
                  </a:lnTo>
                  <a:lnTo>
                    <a:pt x="1708" y="1471"/>
                  </a:lnTo>
                  <a:lnTo>
                    <a:pt x="1706" y="1472"/>
                  </a:lnTo>
                  <a:lnTo>
                    <a:pt x="1706" y="1476"/>
                  </a:lnTo>
                  <a:lnTo>
                    <a:pt x="1704" y="1479"/>
                  </a:lnTo>
                  <a:lnTo>
                    <a:pt x="1702" y="1481"/>
                  </a:lnTo>
                  <a:lnTo>
                    <a:pt x="1701" y="1481"/>
                  </a:lnTo>
                  <a:lnTo>
                    <a:pt x="1697" y="1483"/>
                  </a:lnTo>
                  <a:lnTo>
                    <a:pt x="1696" y="1481"/>
                  </a:lnTo>
                  <a:lnTo>
                    <a:pt x="1692" y="1483"/>
                  </a:lnTo>
                  <a:lnTo>
                    <a:pt x="1690" y="1483"/>
                  </a:lnTo>
                  <a:lnTo>
                    <a:pt x="1689" y="1481"/>
                  </a:lnTo>
                  <a:lnTo>
                    <a:pt x="1689" y="1479"/>
                  </a:lnTo>
                  <a:lnTo>
                    <a:pt x="1690" y="1479"/>
                  </a:lnTo>
                  <a:lnTo>
                    <a:pt x="1690" y="1479"/>
                  </a:lnTo>
                  <a:lnTo>
                    <a:pt x="1694" y="1481"/>
                  </a:lnTo>
                  <a:lnTo>
                    <a:pt x="1694" y="1479"/>
                  </a:lnTo>
                  <a:lnTo>
                    <a:pt x="1692" y="1479"/>
                  </a:lnTo>
                  <a:lnTo>
                    <a:pt x="1692" y="1478"/>
                  </a:lnTo>
                  <a:lnTo>
                    <a:pt x="1690" y="1478"/>
                  </a:lnTo>
                  <a:lnTo>
                    <a:pt x="1689" y="1472"/>
                  </a:lnTo>
                  <a:lnTo>
                    <a:pt x="1685" y="1471"/>
                  </a:lnTo>
                  <a:lnTo>
                    <a:pt x="1685" y="1467"/>
                  </a:lnTo>
                  <a:lnTo>
                    <a:pt x="1682" y="1467"/>
                  </a:lnTo>
                  <a:lnTo>
                    <a:pt x="1678" y="1466"/>
                  </a:lnTo>
                  <a:lnTo>
                    <a:pt x="1677" y="1460"/>
                  </a:lnTo>
                  <a:lnTo>
                    <a:pt x="1677" y="1455"/>
                  </a:lnTo>
                  <a:lnTo>
                    <a:pt x="1675" y="1454"/>
                  </a:lnTo>
                  <a:lnTo>
                    <a:pt x="1675" y="1454"/>
                  </a:lnTo>
                  <a:lnTo>
                    <a:pt x="1675" y="1452"/>
                  </a:lnTo>
                  <a:lnTo>
                    <a:pt x="1677" y="1450"/>
                  </a:lnTo>
                  <a:lnTo>
                    <a:pt x="1675" y="1450"/>
                  </a:lnTo>
                  <a:lnTo>
                    <a:pt x="1675" y="1450"/>
                  </a:lnTo>
                  <a:lnTo>
                    <a:pt x="1673" y="1452"/>
                  </a:lnTo>
                  <a:lnTo>
                    <a:pt x="1673" y="1454"/>
                  </a:lnTo>
                  <a:lnTo>
                    <a:pt x="1673" y="1452"/>
                  </a:lnTo>
                  <a:lnTo>
                    <a:pt x="1672" y="1450"/>
                  </a:lnTo>
                  <a:lnTo>
                    <a:pt x="1672" y="1445"/>
                  </a:lnTo>
                  <a:lnTo>
                    <a:pt x="1673" y="1443"/>
                  </a:lnTo>
                  <a:lnTo>
                    <a:pt x="1672" y="1443"/>
                  </a:lnTo>
                  <a:lnTo>
                    <a:pt x="1670" y="1445"/>
                  </a:lnTo>
                  <a:lnTo>
                    <a:pt x="1670" y="1445"/>
                  </a:lnTo>
                  <a:lnTo>
                    <a:pt x="1670" y="1447"/>
                  </a:lnTo>
                  <a:lnTo>
                    <a:pt x="1668" y="1447"/>
                  </a:lnTo>
                  <a:lnTo>
                    <a:pt x="1668" y="1445"/>
                  </a:lnTo>
                  <a:lnTo>
                    <a:pt x="1666" y="1445"/>
                  </a:lnTo>
                  <a:lnTo>
                    <a:pt x="1665" y="1442"/>
                  </a:lnTo>
                  <a:lnTo>
                    <a:pt x="1661" y="1435"/>
                  </a:lnTo>
                  <a:lnTo>
                    <a:pt x="1661" y="1433"/>
                  </a:lnTo>
                  <a:lnTo>
                    <a:pt x="1660" y="1433"/>
                  </a:lnTo>
                  <a:lnTo>
                    <a:pt x="1660" y="1431"/>
                  </a:lnTo>
                  <a:lnTo>
                    <a:pt x="1661" y="1431"/>
                  </a:lnTo>
                  <a:lnTo>
                    <a:pt x="1663" y="1428"/>
                  </a:lnTo>
                  <a:lnTo>
                    <a:pt x="1665" y="1426"/>
                  </a:lnTo>
                  <a:lnTo>
                    <a:pt x="1666" y="1425"/>
                  </a:lnTo>
                  <a:lnTo>
                    <a:pt x="1665" y="1425"/>
                  </a:lnTo>
                  <a:lnTo>
                    <a:pt x="1665" y="1423"/>
                  </a:lnTo>
                  <a:lnTo>
                    <a:pt x="1663" y="1425"/>
                  </a:lnTo>
                  <a:lnTo>
                    <a:pt x="1663" y="1425"/>
                  </a:lnTo>
                  <a:lnTo>
                    <a:pt x="1663" y="1423"/>
                  </a:lnTo>
                  <a:lnTo>
                    <a:pt x="1661" y="1421"/>
                  </a:lnTo>
                  <a:lnTo>
                    <a:pt x="1660" y="1423"/>
                  </a:lnTo>
                  <a:lnTo>
                    <a:pt x="1661" y="1425"/>
                  </a:lnTo>
                  <a:lnTo>
                    <a:pt x="1661" y="1425"/>
                  </a:lnTo>
                  <a:lnTo>
                    <a:pt x="1661" y="1426"/>
                  </a:lnTo>
                  <a:lnTo>
                    <a:pt x="1661" y="1426"/>
                  </a:lnTo>
                  <a:lnTo>
                    <a:pt x="1661" y="1428"/>
                  </a:lnTo>
                  <a:lnTo>
                    <a:pt x="1660" y="1428"/>
                  </a:lnTo>
                  <a:lnTo>
                    <a:pt x="1660" y="1428"/>
                  </a:lnTo>
                  <a:lnTo>
                    <a:pt x="1658" y="1428"/>
                  </a:lnTo>
                  <a:lnTo>
                    <a:pt x="1658" y="1426"/>
                  </a:lnTo>
                  <a:lnTo>
                    <a:pt x="1658" y="1425"/>
                  </a:lnTo>
                  <a:lnTo>
                    <a:pt x="1660" y="1416"/>
                  </a:lnTo>
                  <a:lnTo>
                    <a:pt x="1661" y="1411"/>
                  </a:lnTo>
                  <a:lnTo>
                    <a:pt x="1661" y="1404"/>
                  </a:lnTo>
                  <a:lnTo>
                    <a:pt x="1661" y="1404"/>
                  </a:lnTo>
                  <a:lnTo>
                    <a:pt x="1661" y="1403"/>
                  </a:lnTo>
                  <a:lnTo>
                    <a:pt x="1658" y="1399"/>
                  </a:lnTo>
                  <a:lnTo>
                    <a:pt x="1649" y="1391"/>
                  </a:lnTo>
                  <a:lnTo>
                    <a:pt x="1641" y="1380"/>
                  </a:lnTo>
                  <a:lnTo>
                    <a:pt x="1634" y="1375"/>
                  </a:lnTo>
                  <a:lnTo>
                    <a:pt x="1629" y="1377"/>
                  </a:lnTo>
                  <a:lnTo>
                    <a:pt x="1629" y="1377"/>
                  </a:lnTo>
                  <a:lnTo>
                    <a:pt x="1627" y="1379"/>
                  </a:lnTo>
                  <a:lnTo>
                    <a:pt x="1629" y="1380"/>
                  </a:lnTo>
                  <a:lnTo>
                    <a:pt x="1627" y="1380"/>
                  </a:lnTo>
                  <a:lnTo>
                    <a:pt x="1627" y="1380"/>
                  </a:lnTo>
                  <a:lnTo>
                    <a:pt x="1624" y="1380"/>
                  </a:lnTo>
                  <a:lnTo>
                    <a:pt x="1620" y="1384"/>
                  </a:lnTo>
                  <a:lnTo>
                    <a:pt x="1619" y="1384"/>
                  </a:lnTo>
                  <a:lnTo>
                    <a:pt x="1617" y="1384"/>
                  </a:lnTo>
                  <a:lnTo>
                    <a:pt x="1615" y="1384"/>
                  </a:lnTo>
                  <a:lnTo>
                    <a:pt x="1612" y="1384"/>
                  </a:lnTo>
                  <a:lnTo>
                    <a:pt x="1610" y="1385"/>
                  </a:lnTo>
                  <a:lnTo>
                    <a:pt x="1608" y="1385"/>
                  </a:lnTo>
                  <a:lnTo>
                    <a:pt x="1608" y="1384"/>
                  </a:lnTo>
                  <a:lnTo>
                    <a:pt x="1608" y="1382"/>
                  </a:lnTo>
                  <a:lnTo>
                    <a:pt x="1608" y="1382"/>
                  </a:lnTo>
                  <a:lnTo>
                    <a:pt x="1610" y="1384"/>
                  </a:lnTo>
                  <a:lnTo>
                    <a:pt x="1610" y="1384"/>
                  </a:lnTo>
                  <a:lnTo>
                    <a:pt x="1610" y="1382"/>
                  </a:lnTo>
                  <a:lnTo>
                    <a:pt x="1608" y="1380"/>
                  </a:lnTo>
                  <a:lnTo>
                    <a:pt x="1607" y="1379"/>
                  </a:lnTo>
                  <a:lnTo>
                    <a:pt x="1603" y="1375"/>
                  </a:lnTo>
                  <a:lnTo>
                    <a:pt x="1603" y="1375"/>
                  </a:lnTo>
                  <a:lnTo>
                    <a:pt x="1605" y="1375"/>
                  </a:lnTo>
                  <a:lnTo>
                    <a:pt x="1603" y="1374"/>
                  </a:lnTo>
                  <a:lnTo>
                    <a:pt x="1603" y="1374"/>
                  </a:lnTo>
                  <a:lnTo>
                    <a:pt x="1605" y="1372"/>
                  </a:lnTo>
                  <a:lnTo>
                    <a:pt x="1603" y="1372"/>
                  </a:lnTo>
                  <a:lnTo>
                    <a:pt x="1601" y="1374"/>
                  </a:lnTo>
                  <a:lnTo>
                    <a:pt x="1601" y="1374"/>
                  </a:lnTo>
                  <a:lnTo>
                    <a:pt x="1601" y="1375"/>
                  </a:lnTo>
                  <a:lnTo>
                    <a:pt x="1601" y="1374"/>
                  </a:lnTo>
                  <a:lnTo>
                    <a:pt x="1600" y="1374"/>
                  </a:lnTo>
                  <a:lnTo>
                    <a:pt x="1593" y="1370"/>
                  </a:lnTo>
                  <a:lnTo>
                    <a:pt x="1588" y="1370"/>
                  </a:lnTo>
                  <a:lnTo>
                    <a:pt x="1591" y="1368"/>
                  </a:lnTo>
                  <a:lnTo>
                    <a:pt x="1595" y="1368"/>
                  </a:lnTo>
                  <a:lnTo>
                    <a:pt x="1595" y="1368"/>
                  </a:lnTo>
                  <a:lnTo>
                    <a:pt x="1593" y="1368"/>
                  </a:lnTo>
                  <a:lnTo>
                    <a:pt x="1591" y="1367"/>
                  </a:lnTo>
                  <a:lnTo>
                    <a:pt x="1589" y="1367"/>
                  </a:lnTo>
                  <a:lnTo>
                    <a:pt x="1588" y="1367"/>
                  </a:lnTo>
                  <a:lnTo>
                    <a:pt x="1586" y="1368"/>
                  </a:lnTo>
                  <a:lnTo>
                    <a:pt x="1584" y="1368"/>
                  </a:lnTo>
                  <a:lnTo>
                    <a:pt x="1584" y="1368"/>
                  </a:lnTo>
                  <a:lnTo>
                    <a:pt x="1577" y="1370"/>
                  </a:lnTo>
                  <a:lnTo>
                    <a:pt x="1574" y="1370"/>
                  </a:lnTo>
                  <a:lnTo>
                    <a:pt x="1574" y="1370"/>
                  </a:lnTo>
                  <a:lnTo>
                    <a:pt x="1576" y="1370"/>
                  </a:lnTo>
                  <a:lnTo>
                    <a:pt x="1577" y="1368"/>
                  </a:lnTo>
                  <a:lnTo>
                    <a:pt x="1577" y="1367"/>
                  </a:lnTo>
                  <a:lnTo>
                    <a:pt x="1577" y="1365"/>
                  </a:lnTo>
                  <a:lnTo>
                    <a:pt x="1577" y="1367"/>
                  </a:lnTo>
                  <a:lnTo>
                    <a:pt x="1576" y="1367"/>
                  </a:lnTo>
                  <a:lnTo>
                    <a:pt x="1576" y="1367"/>
                  </a:lnTo>
                  <a:lnTo>
                    <a:pt x="1574" y="1367"/>
                  </a:lnTo>
                  <a:lnTo>
                    <a:pt x="1574" y="1368"/>
                  </a:lnTo>
                  <a:lnTo>
                    <a:pt x="1572" y="1370"/>
                  </a:lnTo>
                  <a:lnTo>
                    <a:pt x="1572" y="1370"/>
                  </a:lnTo>
                  <a:lnTo>
                    <a:pt x="1569" y="1372"/>
                  </a:lnTo>
                  <a:lnTo>
                    <a:pt x="1567" y="1372"/>
                  </a:lnTo>
                  <a:lnTo>
                    <a:pt x="1569" y="1370"/>
                  </a:lnTo>
                  <a:lnTo>
                    <a:pt x="1569" y="1370"/>
                  </a:lnTo>
                  <a:lnTo>
                    <a:pt x="1567" y="1370"/>
                  </a:lnTo>
                  <a:lnTo>
                    <a:pt x="1566" y="1372"/>
                  </a:lnTo>
                  <a:lnTo>
                    <a:pt x="1559" y="1374"/>
                  </a:lnTo>
                  <a:lnTo>
                    <a:pt x="1559" y="1372"/>
                  </a:lnTo>
                  <a:lnTo>
                    <a:pt x="1560" y="1372"/>
                  </a:lnTo>
                  <a:lnTo>
                    <a:pt x="1562" y="1372"/>
                  </a:lnTo>
                  <a:lnTo>
                    <a:pt x="1562" y="1370"/>
                  </a:lnTo>
                  <a:lnTo>
                    <a:pt x="1560" y="1368"/>
                  </a:lnTo>
                  <a:lnTo>
                    <a:pt x="1560" y="1368"/>
                  </a:lnTo>
                  <a:lnTo>
                    <a:pt x="1560" y="1368"/>
                  </a:lnTo>
                  <a:lnTo>
                    <a:pt x="1560" y="1365"/>
                  </a:lnTo>
                  <a:lnTo>
                    <a:pt x="1559" y="1365"/>
                  </a:lnTo>
                  <a:lnTo>
                    <a:pt x="1559" y="1363"/>
                  </a:lnTo>
                  <a:lnTo>
                    <a:pt x="1557" y="1363"/>
                  </a:lnTo>
                  <a:lnTo>
                    <a:pt x="1557" y="1365"/>
                  </a:lnTo>
                  <a:lnTo>
                    <a:pt x="1555" y="1368"/>
                  </a:lnTo>
                  <a:lnTo>
                    <a:pt x="1555" y="1370"/>
                  </a:lnTo>
                  <a:lnTo>
                    <a:pt x="1554" y="1370"/>
                  </a:lnTo>
                  <a:lnTo>
                    <a:pt x="1552" y="1370"/>
                  </a:lnTo>
                  <a:lnTo>
                    <a:pt x="1545" y="1370"/>
                  </a:lnTo>
                  <a:lnTo>
                    <a:pt x="1543" y="1368"/>
                  </a:lnTo>
                  <a:lnTo>
                    <a:pt x="1542" y="1368"/>
                  </a:lnTo>
                  <a:lnTo>
                    <a:pt x="1542" y="1368"/>
                  </a:lnTo>
                  <a:lnTo>
                    <a:pt x="1538" y="1370"/>
                  </a:lnTo>
                  <a:lnTo>
                    <a:pt x="1535" y="1370"/>
                  </a:lnTo>
                  <a:lnTo>
                    <a:pt x="1535" y="1370"/>
                  </a:lnTo>
                  <a:lnTo>
                    <a:pt x="1533" y="1370"/>
                  </a:lnTo>
                  <a:lnTo>
                    <a:pt x="1531" y="1374"/>
                  </a:lnTo>
                  <a:lnTo>
                    <a:pt x="1528" y="1375"/>
                  </a:lnTo>
                  <a:lnTo>
                    <a:pt x="1521" y="1372"/>
                  </a:lnTo>
                  <a:lnTo>
                    <a:pt x="1519" y="1370"/>
                  </a:lnTo>
                  <a:lnTo>
                    <a:pt x="1518" y="1370"/>
                  </a:lnTo>
                  <a:lnTo>
                    <a:pt x="1516" y="1370"/>
                  </a:lnTo>
                  <a:lnTo>
                    <a:pt x="1514" y="1372"/>
                  </a:lnTo>
                  <a:lnTo>
                    <a:pt x="1512" y="1375"/>
                  </a:lnTo>
                  <a:lnTo>
                    <a:pt x="1514" y="1377"/>
                  </a:lnTo>
                  <a:lnTo>
                    <a:pt x="1516" y="1377"/>
                  </a:lnTo>
                  <a:lnTo>
                    <a:pt x="1519" y="1377"/>
                  </a:lnTo>
                  <a:lnTo>
                    <a:pt x="1521" y="1375"/>
                  </a:lnTo>
                  <a:lnTo>
                    <a:pt x="1523" y="1375"/>
                  </a:lnTo>
                  <a:lnTo>
                    <a:pt x="1524" y="1375"/>
                  </a:lnTo>
                  <a:lnTo>
                    <a:pt x="1524" y="1374"/>
                  </a:lnTo>
                  <a:lnTo>
                    <a:pt x="1526" y="1375"/>
                  </a:lnTo>
                  <a:lnTo>
                    <a:pt x="1526" y="1375"/>
                  </a:lnTo>
                  <a:lnTo>
                    <a:pt x="1524" y="1377"/>
                  </a:lnTo>
                  <a:lnTo>
                    <a:pt x="1524" y="1377"/>
                  </a:lnTo>
                  <a:lnTo>
                    <a:pt x="1523" y="1379"/>
                  </a:lnTo>
                  <a:lnTo>
                    <a:pt x="1524" y="1380"/>
                  </a:lnTo>
                  <a:lnTo>
                    <a:pt x="1526" y="1380"/>
                  </a:lnTo>
                  <a:lnTo>
                    <a:pt x="1528" y="1380"/>
                  </a:lnTo>
                  <a:lnTo>
                    <a:pt x="1528" y="1379"/>
                  </a:lnTo>
                  <a:lnTo>
                    <a:pt x="1530" y="1377"/>
                  </a:lnTo>
                  <a:lnTo>
                    <a:pt x="1531" y="1377"/>
                  </a:lnTo>
                  <a:lnTo>
                    <a:pt x="1531" y="1379"/>
                  </a:lnTo>
                  <a:lnTo>
                    <a:pt x="1531" y="1379"/>
                  </a:lnTo>
                  <a:lnTo>
                    <a:pt x="1531" y="1380"/>
                  </a:lnTo>
                  <a:lnTo>
                    <a:pt x="1531" y="1382"/>
                  </a:lnTo>
                  <a:lnTo>
                    <a:pt x="1531" y="1382"/>
                  </a:lnTo>
                  <a:lnTo>
                    <a:pt x="1530" y="1382"/>
                  </a:lnTo>
                  <a:lnTo>
                    <a:pt x="1530" y="1384"/>
                  </a:lnTo>
                  <a:lnTo>
                    <a:pt x="1528" y="1384"/>
                  </a:lnTo>
                  <a:lnTo>
                    <a:pt x="1528" y="1385"/>
                  </a:lnTo>
                  <a:lnTo>
                    <a:pt x="1528" y="1385"/>
                  </a:lnTo>
                  <a:lnTo>
                    <a:pt x="1526" y="1385"/>
                  </a:lnTo>
                  <a:lnTo>
                    <a:pt x="1526" y="1385"/>
                  </a:lnTo>
                  <a:lnTo>
                    <a:pt x="1526" y="1385"/>
                  </a:lnTo>
                  <a:lnTo>
                    <a:pt x="1524" y="1387"/>
                  </a:lnTo>
                  <a:lnTo>
                    <a:pt x="1526" y="1389"/>
                  </a:lnTo>
                  <a:lnTo>
                    <a:pt x="1528" y="1389"/>
                  </a:lnTo>
                  <a:lnTo>
                    <a:pt x="1530" y="1391"/>
                  </a:lnTo>
                  <a:lnTo>
                    <a:pt x="1535" y="1392"/>
                  </a:lnTo>
                  <a:lnTo>
                    <a:pt x="1535" y="1392"/>
                  </a:lnTo>
                  <a:lnTo>
                    <a:pt x="1536" y="1394"/>
                  </a:lnTo>
                  <a:lnTo>
                    <a:pt x="1538" y="1396"/>
                  </a:lnTo>
                  <a:lnTo>
                    <a:pt x="1538" y="1396"/>
                  </a:lnTo>
                  <a:lnTo>
                    <a:pt x="1538" y="1397"/>
                  </a:lnTo>
                  <a:lnTo>
                    <a:pt x="1536" y="1397"/>
                  </a:lnTo>
                  <a:lnTo>
                    <a:pt x="1536" y="1399"/>
                  </a:lnTo>
                  <a:lnTo>
                    <a:pt x="1536" y="1399"/>
                  </a:lnTo>
                  <a:lnTo>
                    <a:pt x="1535" y="1399"/>
                  </a:lnTo>
                  <a:lnTo>
                    <a:pt x="1535" y="1397"/>
                  </a:lnTo>
                  <a:lnTo>
                    <a:pt x="1533" y="1401"/>
                  </a:lnTo>
                  <a:lnTo>
                    <a:pt x="1531" y="1401"/>
                  </a:lnTo>
                  <a:lnTo>
                    <a:pt x="1533" y="1399"/>
                  </a:lnTo>
                  <a:lnTo>
                    <a:pt x="1531" y="1397"/>
                  </a:lnTo>
                  <a:lnTo>
                    <a:pt x="1530" y="1396"/>
                  </a:lnTo>
                  <a:lnTo>
                    <a:pt x="1530" y="1394"/>
                  </a:lnTo>
                  <a:lnTo>
                    <a:pt x="1528" y="1394"/>
                  </a:lnTo>
                  <a:lnTo>
                    <a:pt x="1528" y="1394"/>
                  </a:lnTo>
                  <a:lnTo>
                    <a:pt x="1526" y="1392"/>
                  </a:lnTo>
                  <a:lnTo>
                    <a:pt x="1524" y="1394"/>
                  </a:lnTo>
                  <a:lnTo>
                    <a:pt x="1524" y="1392"/>
                  </a:lnTo>
                  <a:lnTo>
                    <a:pt x="1524" y="1392"/>
                  </a:lnTo>
                  <a:lnTo>
                    <a:pt x="1523" y="1391"/>
                  </a:lnTo>
                  <a:lnTo>
                    <a:pt x="1523" y="1391"/>
                  </a:lnTo>
                  <a:lnTo>
                    <a:pt x="1516" y="1389"/>
                  </a:lnTo>
                  <a:lnTo>
                    <a:pt x="1516" y="1389"/>
                  </a:lnTo>
                  <a:lnTo>
                    <a:pt x="1518" y="1389"/>
                  </a:lnTo>
                  <a:lnTo>
                    <a:pt x="1518" y="1391"/>
                  </a:lnTo>
                  <a:lnTo>
                    <a:pt x="1519" y="1391"/>
                  </a:lnTo>
                  <a:lnTo>
                    <a:pt x="1519" y="1392"/>
                  </a:lnTo>
                  <a:lnTo>
                    <a:pt x="1518" y="1394"/>
                  </a:lnTo>
                  <a:lnTo>
                    <a:pt x="1518" y="1394"/>
                  </a:lnTo>
                  <a:lnTo>
                    <a:pt x="1518" y="1396"/>
                  </a:lnTo>
                  <a:lnTo>
                    <a:pt x="1518" y="1397"/>
                  </a:lnTo>
                  <a:lnTo>
                    <a:pt x="1516" y="1397"/>
                  </a:lnTo>
                  <a:lnTo>
                    <a:pt x="1514" y="1397"/>
                  </a:lnTo>
                  <a:lnTo>
                    <a:pt x="1514" y="1394"/>
                  </a:lnTo>
                  <a:lnTo>
                    <a:pt x="1512" y="1394"/>
                  </a:lnTo>
                  <a:lnTo>
                    <a:pt x="1511" y="1394"/>
                  </a:lnTo>
                  <a:lnTo>
                    <a:pt x="1509" y="1394"/>
                  </a:lnTo>
                  <a:lnTo>
                    <a:pt x="1507" y="1397"/>
                  </a:lnTo>
                  <a:lnTo>
                    <a:pt x="1506" y="1397"/>
                  </a:lnTo>
                  <a:lnTo>
                    <a:pt x="1500" y="1396"/>
                  </a:lnTo>
                  <a:lnTo>
                    <a:pt x="1495" y="1394"/>
                  </a:lnTo>
                  <a:lnTo>
                    <a:pt x="1495" y="1392"/>
                  </a:lnTo>
                  <a:lnTo>
                    <a:pt x="1495" y="1392"/>
                  </a:lnTo>
                  <a:lnTo>
                    <a:pt x="1497" y="1392"/>
                  </a:lnTo>
                  <a:lnTo>
                    <a:pt x="1497" y="1392"/>
                  </a:lnTo>
                  <a:lnTo>
                    <a:pt x="1495" y="1391"/>
                  </a:lnTo>
                  <a:lnTo>
                    <a:pt x="1495" y="1389"/>
                  </a:lnTo>
                  <a:lnTo>
                    <a:pt x="1495" y="1387"/>
                  </a:lnTo>
                  <a:lnTo>
                    <a:pt x="1495" y="1387"/>
                  </a:lnTo>
                  <a:lnTo>
                    <a:pt x="1494" y="1389"/>
                  </a:lnTo>
                  <a:lnTo>
                    <a:pt x="1490" y="1387"/>
                  </a:lnTo>
                  <a:lnTo>
                    <a:pt x="1490" y="1387"/>
                  </a:lnTo>
                  <a:lnTo>
                    <a:pt x="1487" y="1384"/>
                  </a:lnTo>
                  <a:lnTo>
                    <a:pt x="1485" y="1384"/>
                  </a:lnTo>
                  <a:lnTo>
                    <a:pt x="1483" y="1382"/>
                  </a:lnTo>
                  <a:lnTo>
                    <a:pt x="1482" y="1382"/>
                  </a:lnTo>
                  <a:lnTo>
                    <a:pt x="1480" y="1384"/>
                  </a:lnTo>
                  <a:lnTo>
                    <a:pt x="1478" y="1385"/>
                  </a:lnTo>
                  <a:lnTo>
                    <a:pt x="1480" y="1385"/>
                  </a:lnTo>
                  <a:lnTo>
                    <a:pt x="1480" y="1387"/>
                  </a:lnTo>
                  <a:lnTo>
                    <a:pt x="1480" y="1387"/>
                  </a:lnTo>
                  <a:lnTo>
                    <a:pt x="1477" y="1387"/>
                  </a:lnTo>
                  <a:lnTo>
                    <a:pt x="1468" y="1387"/>
                  </a:lnTo>
                  <a:lnTo>
                    <a:pt x="1466" y="1385"/>
                  </a:lnTo>
                  <a:lnTo>
                    <a:pt x="1463" y="1384"/>
                  </a:lnTo>
                  <a:lnTo>
                    <a:pt x="1459" y="1384"/>
                  </a:lnTo>
                  <a:lnTo>
                    <a:pt x="1456" y="1382"/>
                  </a:lnTo>
                  <a:lnTo>
                    <a:pt x="1454" y="1384"/>
                  </a:lnTo>
                  <a:lnTo>
                    <a:pt x="1449" y="1384"/>
                  </a:lnTo>
                  <a:lnTo>
                    <a:pt x="1447" y="1384"/>
                  </a:lnTo>
                  <a:lnTo>
                    <a:pt x="1446" y="1384"/>
                  </a:lnTo>
                  <a:lnTo>
                    <a:pt x="1446" y="1384"/>
                  </a:lnTo>
                  <a:lnTo>
                    <a:pt x="1446" y="1382"/>
                  </a:lnTo>
                  <a:lnTo>
                    <a:pt x="1446" y="1382"/>
                  </a:lnTo>
                  <a:lnTo>
                    <a:pt x="1446" y="1382"/>
                  </a:lnTo>
                  <a:lnTo>
                    <a:pt x="1447" y="1380"/>
                  </a:lnTo>
                  <a:lnTo>
                    <a:pt x="1447" y="1379"/>
                  </a:lnTo>
                  <a:lnTo>
                    <a:pt x="1447" y="1379"/>
                  </a:lnTo>
                  <a:lnTo>
                    <a:pt x="1446" y="1379"/>
                  </a:lnTo>
                  <a:lnTo>
                    <a:pt x="1444" y="1382"/>
                  </a:lnTo>
                  <a:lnTo>
                    <a:pt x="1446" y="1384"/>
                  </a:lnTo>
                  <a:lnTo>
                    <a:pt x="1446" y="1385"/>
                  </a:lnTo>
                  <a:lnTo>
                    <a:pt x="1441" y="1385"/>
                  </a:lnTo>
                  <a:lnTo>
                    <a:pt x="1432" y="1389"/>
                  </a:lnTo>
                  <a:lnTo>
                    <a:pt x="1429" y="1392"/>
                  </a:lnTo>
                  <a:lnTo>
                    <a:pt x="1429" y="1391"/>
                  </a:lnTo>
                  <a:lnTo>
                    <a:pt x="1432" y="1387"/>
                  </a:lnTo>
                  <a:lnTo>
                    <a:pt x="1432" y="1387"/>
                  </a:lnTo>
                  <a:lnTo>
                    <a:pt x="1429" y="1389"/>
                  </a:lnTo>
                  <a:lnTo>
                    <a:pt x="1429" y="1387"/>
                  </a:lnTo>
                  <a:lnTo>
                    <a:pt x="1429" y="1385"/>
                  </a:lnTo>
                  <a:lnTo>
                    <a:pt x="1429" y="1384"/>
                  </a:lnTo>
                  <a:lnTo>
                    <a:pt x="1427" y="1384"/>
                  </a:lnTo>
                  <a:lnTo>
                    <a:pt x="1425" y="1385"/>
                  </a:lnTo>
                  <a:lnTo>
                    <a:pt x="1425" y="1385"/>
                  </a:lnTo>
                  <a:lnTo>
                    <a:pt x="1423" y="1384"/>
                  </a:lnTo>
                  <a:lnTo>
                    <a:pt x="1423" y="1384"/>
                  </a:lnTo>
                  <a:lnTo>
                    <a:pt x="1423" y="1389"/>
                  </a:lnTo>
                  <a:lnTo>
                    <a:pt x="1425" y="1391"/>
                  </a:lnTo>
                  <a:lnTo>
                    <a:pt x="1425" y="1392"/>
                  </a:lnTo>
                  <a:lnTo>
                    <a:pt x="1423" y="1394"/>
                  </a:lnTo>
                  <a:lnTo>
                    <a:pt x="1422" y="1396"/>
                  </a:lnTo>
                  <a:lnTo>
                    <a:pt x="1420" y="1397"/>
                  </a:lnTo>
                  <a:lnTo>
                    <a:pt x="1418" y="1401"/>
                  </a:lnTo>
                  <a:lnTo>
                    <a:pt x="1417" y="1403"/>
                  </a:lnTo>
                  <a:lnTo>
                    <a:pt x="1412" y="1406"/>
                  </a:lnTo>
                  <a:lnTo>
                    <a:pt x="1410" y="1406"/>
                  </a:lnTo>
                  <a:lnTo>
                    <a:pt x="1408" y="1408"/>
                  </a:lnTo>
                  <a:lnTo>
                    <a:pt x="1405" y="1409"/>
                  </a:lnTo>
                  <a:lnTo>
                    <a:pt x="1401" y="1411"/>
                  </a:lnTo>
                  <a:lnTo>
                    <a:pt x="1400" y="1411"/>
                  </a:lnTo>
                  <a:lnTo>
                    <a:pt x="1401" y="1409"/>
                  </a:lnTo>
                  <a:lnTo>
                    <a:pt x="1405" y="1408"/>
                  </a:lnTo>
                  <a:lnTo>
                    <a:pt x="1403" y="1408"/>
                  </a:lnTo>
                  <a:lnTo>
                    <a:pt x="1400" y="1408"/>
                  </a:lnTo>
                  <a:lnTo>
                    <a:pt x="1398" y="1408"/>
                  </a:lnTo>
                  <a:lnTo>
                    <a:pt x="1398" y="1408"/>
                  </a:lnTo>
                  <a:lnTo>
                    <a:pt x="1396" y="1409"/>
                  </a:lnTo>
                  <a:lnTo>
                    <a:pt x="1394" y="1408"/>
                  </a:lnTo>
                  <a:lnTo>
                    <a:pt x="1394" y="1408"/>
                  </a:lnTo>
                  <a:lnTo>
                    <a:pt x="1393" y="1406"/>
                  </a:lnTo>
                  <a:lnTo>
                    <a:pt x="1393" y="1406"/>
                  </a:lnTo>
                  <a:lnTo>
                    <a:pt x="1393" y="1406"/>
                  </a:lnTo>
                  <a:lnTo>
                    <a:pt x="1394" y="1411"/>
                  </a:lnTo>
                  <a:lnTo>
                    <a:pt x="1396" y="1411"/>
                  </a:lnTo>
                  <a:lnTo>
                    <a:pt x="1396" y="1411"/>
                  </a:lnTo>
                  <a:lnTo>
                    <a:pt x="1394" y="1413"/>
                  </a:lnTo>
                  <a:lnTo>
                    <a:pt x="1394" y="1414"/>
                  </a:lnTo>
                  <a:lnTo>
                    <a:pt x="1391" y="1414"/>
                  </a:lnTo>
                  <a:lnTo>
                    <a:pt x="1389" y="1413"/>
                  </a:lnTo>
                  <a:lnTo>
                    <a:pt x="1389" y="1414"/>
                  </a:lnTo>
                  <a:lnTo>
                    <a:pt x="1389" y="1416"/>
                  </a:lnTo>
                  <a:lnTo>
                    <a:pt x="1388" y="1418"/>
                  </a:lnTo>
                  <a:lnTo>
                    <a:pt x="1388" y="1418"/>
                  </a:lnTo>
                  <a:lnTo>
                    <a:pt x="1388" y="1418"/>
                  </a:lnTo>
                  <a:lnTo>
                    <a:pt x="1386" y="1416"/>
                  </a:lnTo>
                  <a:lnTo>
                    <a:pt x="1386" y="1418"/>
                  </a:lnTo>
                  <a:lnTo>
                    <a:pt x="1384" y="1418"/>
                  </a:lnTo>
                  <a:lnTo>
                    <a:pt x="1384" y="1418"/>
                  </a:lnTo>
                  <a:lnTo>
                    <a:pt x="1382" y="1418"/>
                  </a:lnTo>
                  <a:lnTo>
                    <a:pt x="1382" y="1420"/>
                  </a:lnTo>
                  <a:lnTo>
                    <a:pt x="1382" y="1420"/>
                  </a:lnTo>
                  <a:lnTo>
                    <a:pt x="1384" y="1420"/>
                  </a:lnTo>
                  <a:lnTo>
                    <a:pt x="1384" y="1421"/>
                  </a:lnTo>
                  <a:lnTo>
                    <a:pt x="1382" y="1425"/>
                  </a:lnTo>
                  <a:lnTo>
                    <a:pt x="1381" y="1425"/>
                  </a:lnTo>
                  <a:lnTo>
                    <a:pt x="1377" y="1425"/>
                  </a:lnTo>
                  <a:lnTo>
                    <a:pt x="1377" y="1425"/>
                  </a:lnTo>
                  <a:lnTo>
                    <a:pt x="1377" y="1425"/>
                  </a:lnTo>
                  <a:lnTo>
                    <a:pt x="1379" y="1428"/>
                  </a:lnTo>
                  <a:lnTo>
                    <a:pt x="1377" y="1435"/>
                  </a:lnTo>
                  <a:lnTo>
                    <a:pt x="1377" y="1437"/>
                  </a:lnTo>
                  <a:lnTo>
                    <a:pt x="1376" y="1437"/>
                  </a:lnTo>
                  <a:lnTo>
                    <a:pt x="1376" y="1437"/>
                  </a:lnTo>
                  <a:lnTo>
                    <a:pt x="1372" y="1435"/>
                  </a:lnTo>
                  <a:lnTo>
                    <a:pt x="1370" y="1433"/>
                  </a:lnTo>
                  <a:lnTo>
                    <a:pt x="1372" y="1437"/>
                  </a:lnTo>
                  <a:lnTo>
                    <a:pt x="1376" y="1438"/>
                  </a:lnTo>
                  <a:lnTo>
                    <a:pt x="1376" y="1440"/>
                  </a:lnTo>
                  <a:lnTo>
                    <a:pt x="1376" y="1440"/>
                  </a:lnTo>
                  <a:lnTo>
                    <a:pt x="1376" y="1442"/>
                  </a:lnTo>
                  <a:lnTo>
                    <a:pt x="1374" y="1443"/>
                  </a:lnTo>
                  <a:lnTo>
                    <a:pt x="1376" y="1445"/>
                  </a:lnTo>
                  <a:lnTo>
                    <a:pt x="1376" y="1449"/>
                  </a:lnTo>
                  <a:lnTo>
                    <a:pt x="1376" y="1450"/>
                  </a:lnTo>
                  <a:lnTo>
                    <a:pt x="1377" y="1454"/>
                  </a:lnTo>
                  <a:lnTo>
                    <a:pt x="1377" y="1455"/>
                  </a:lnTo>
                  <a:lnTo>
                    <a:pt x="1381" y="1462"/>
                  </a:lnTo>
                  <a:lnTo>
                    <a:pt x="1382" y="1462"/>
                  </a:lnTo>
                  <a:lnTo>
                    <a:pt x="1382" y="1464"/>
                  </a:lnTo>
                  <a:lnTo>
                    <a:pt x="1382" y="1466"/>
                  </a:lnTo>
                  <a:lnTo>
                    <a:pt x="1381" y="1466"/>
                  </a:lnTo>
                  <a:lnTo>
                    <a:pt x="1379" y="1466"/>
                  </a:lnTo>
                  <a:lnTo>
                    <a:pt x="1379" y="1467"/>
                  </a:lnTo>
                  <a:lnTo>
                    <a:pt x="1379" y="1467"/>
                  </a:lnTo>
                  <a:lnTo>
                    <a:pt x="1377" y="1467"/>
                  </a:lnTo>
                  <a:lnTo>
                    <a:pt x="1377" y="1467"/>
                  </a:lnTo>
                  <a:lnTo>
                    <a:pt x="1374" y="1464"/>
                  </a:lnTo>
                  <a:lnTo>
                    <a:pt x="1370" y="1464"/>
                  </a:lnTo>
                  <a:lnTo>
                    <a:pt x="1365" y="1462"/>
                  </a:lnTo>
                  <a:lnTo>
                    <a:pt x="1360" y="1462"/>
                  </a:lnTo>
                  <a:lnTo>
                    <a:pt x="1358" y="1460"/>
                  </a:lnTo>
                  <a:lnTo>
                    <a:pt x="1357" y="1459"/>
                  </a:lnTo>
                  <a:lnTo>
                    <a:pt x="1355" y="1459"/>
                  </a:lnTo>
                  <a:lnTo>
                    <a:pt x="1353" y="1459"/>
                  </a:lnTo>
                  <a:lnTo>
                    <a:pt x="1352" y="1457"/>
                  </a:lnTo>
                  <a:lnTo>
                    <a:pt x="1350" y="1457"/>
                  </a:lnTo>
                  <a:lnTo>
                    <a:pt x="1346" y="1455"/>
                  </a:lnTo>
                  <a:lnTo>
                    <a:pt x="1345" y="1455"/>
                  </a:lnTo>
                  <a:lnTo>
                    <a:pt x="1343" y="1452"/>
                  </a:lnTo>
                  <a:lnTo>
                    <a:pt x="1343" y="1452"/>
                  </a:lnTo>
                  <a:lnTo>
                    <a:pt x="1343" y="1449"/>
                  </a:lnTo>
                  <a:lnTo>
                    <a:pt x="1341" y="1445"/>
                  </a:lnTo>
                  <a:lnTo>
                    <a:pt x="1338" y="1442"/>
                  </a:lnTo>
                  <a:lnTo>
                    <a:pt x="1338" y="1442"/>
                  </a:lnTo>
                  <a:lnTo>
                    <a:pt x="1338" y="1442"/>
                  </a:lnTo>
                  <a:lnTo>
                    <a:pt x="1338" y="1442"/>
                  </a:lnTo>
                  <a:lnTo>
                    <a:pt x="1338" y="1440"/>
                  </a:lnTo>
                  <a:lnTo>
                    <a:pt x="1338" y="1438"/>
                  </a:lnTo>
                  <a:lnTo>
                    <a:pt x="1338" y="1437"/>
                  </a:lnTo>
                  <a:lnTo>
                    <a:pt x="1336" y="1437"/>
                  </a:lnTo>
                  <a:lnTo>
                    <a:pt x="1338" y="1435"/>
                  </a:lnTo>
                  <a:lnTo>
                    <a:pt x="1338" y="1433"/>
                  </a:lnTo>
                  <a:lnTo>
                    <a:pt x="1338" y="1431"/>
                  </a:lnTo>
                  <a:lnTo>
                    <a:pt x="1336" y="1430"/>
                  </a:lnTo>
                  <a:lnTo>
                    <a:pt x="1333" y="1428"/>
                  </a:lnTo>
                  <a:lnTo>
                    <a:pt x="1329" y="1425"/>
                  </a:lnTo>
                  <a:lnTo>
                    <a:pt x="1328" y="1421"/>
                  </a:lnTo>
                  <a:lnTo>
                    <a:pt x="1326" y="1418"/>
                  </a:lnTo>
                  <a:lnTo>
                    <a:pt x="1324" y="1416"/>
                  </a:lnTo>
                  <a:lnTo>
                    <a:pt x="1323" y="1414"/>
                  </a:lnTo>
                  <a:lnTo>
                    <a:pt x="1321" y="1413"/>
                  </a:lnTo>
                  <a:lnTo>
                    <a:pt x="1321" y="1411"/>
                  </a:lnTo>
                  <a:lnTo>
                    <a:pt x="1321" y="1411"/>
                  </a:lnTo>
                  <a:lnTo>
                    <a:pt x="1321" y="1408"/>
                  </a:lnTo>
                  <a:lnTo>
                    <a:pt x="1317" y="1404"/>
                  </a:lnTo>
                  <a:lnTo>
                    <a:pt x="1316" y="1401"/>
                  </a:lnTo>
                  <a:lnTo>
                    <a:pt x="1316" y="1399"/>
                  </a:lnTo>
                  <a:lnTo>
                    <a:pt x="1314" y="1396"/>
                  </a:lnTo>
                  <a:lnTo>
                    <a:pt x="1311" y="1392"/>
                  </a:lnTo>
                  <a:lnTo>
                    <a:pt x="1309" y="1391"/>
                  </a:lnTo>
                  <a:lnTo>
                    <a:pt x="1307" y="1391"/>
                  </a:lnTo>
                  <a:lnTo>
                    <a:pt x="1307" y="1391"/>
                  </a:lnTo>
                  <a:lnTo>
                    <a:pt x="1302" y="1385"/>
                  </a:lnTo>
                  <a:lnTo>
                    <a:pt x="1302" y="1384"/>
                  </a:lnTo>
                  <a:lnTo>
                    <a:pt x="1300" y="1384"/>
                  </a:lnTo>
                  <a:lnTo>
                    <a:pt x="1299" y="1384"/>
                  </a:lnTo>
                  <a:lnTo>
                    <a:pt x="1299" y="1382"/>
                  </a:lnTo>
                  <a:lnTo>
                    <a:pt x="1299" y="1382"/>
                  </a:lnTo>
                  <a:lnTo>
                    <a:pt x="1297" y="1382"/>
                  </a:lnTo>
                  <a:lnTo>
                    <a:pt x="1297" y="1382"/>
                  </a:lnTo>
                  <a:lnTo>
                    <a:pt x="1293" y="1382"/>
                  </a:lnTo>
                  <a:lnTo>
                    <a:pt x="1290" y="1382"/>
                  </a:lnTo>
                  <a:lnTo>
                    <a:pt x="1287" y="1382"/>
                  </a:lnTo>
                  <a:lnTo>
                    <a:pt x="1285" y="1380"/>
                  </a:lnTo>
                  <a:lnTo>
                    <a:pt x="1283" y="1380"/>
                  </a:lnTo>
                  <a:lnTo>
                    <a:pt x="1281" y="1382"/>
                  </a:lnTo>
                  <a:lnTo>
                    <a:pt x="1280" y="1384"/>
                  </a:lnTo>
                  <a:lnTo>
                    <a:pt x="1278" y="1384"/>
                  </a:lnTo>
                  <a:lnTo>
                    <a:pt x="1275" y="1385"/>
                  </a:lnTo>
                  <a:lnTo>
                    <a:pt x="1273" y="1391"/>
                  </a:lnTo>
                  <a:lnTo>
                    <a:pt x="1273" y="1392"/>
                  </a:lnTo>
                  <a:lnTo>
                    <a:pt x="1273" y="1394"/>
                  </a:lnTo>
                  <a:lnTo>
                    <a:pt x="1273" y="1396"/>
                  </a:lnTo>
                  <a:lnTo>
                    <a:pt x="1271" y="1396"/>
                  </a:lnTo>
                  <a:lnTo>
                    <a:pt x="1269" y="1397"/>
                  </a:lnTo>
                  <a:lnTo>
                    <a:pt x="1268" y="1399"/>
                  </a:lnTo>
                  <a:lnTo>
                    <a:pt x="1266" y="1401"/>
                  </a:lnTo>
                  <a:lnTo>
                    <a:pt x="1264" y="1399"/>
                  </a:lnTo>
                  <a:lnTo>
                    <a:pt x="1263" y="1399"/>
                  </a:lnTo>
                  <a:lnTo>
                    <a:pt x="1257" y="1396"/>
                  </a:lnTo>
                  <a:lnTo>
                    <a:pt x="1254" y="1394"/>
                  </a:lnTo>
                  <a:lnTo>
                    <a:pt x="1251" y="1392"/>
                  </a:lnTo>
                  <a:lnTo>
                    <a:pt x="1249" y="1392"/>
                  </a:lnTo>
                  <a:lnTo>
                    <a:pt x="1247" y="1389"/>
                  </a:lnTo>
                  <a:lnTo>
                    <a:pt x="1246" y="1389"/>
                  </a:lnTo>
                  <a:lnTo>
                    <a:pt x="1244" y="1387"/>
                  </a:lnTo>
                  <a:lnTo>
                    <a:pt x="1240" y="1385"/>
                  </a:lnTo>
                  <a:lnTo>
                    <a:pt x="1239" y="1382"/>
                  </a:lnTo>
                  <a:lnTo>
                    <a:pt x="1237" y="1379"/>
                  </a:lnTo>
                  <a:lnTo>
                    <a:pt x="1237" y="1375"/>
                  </a:lnTo>
                  <a:lnTo>
                    <a:pt x="1235" y="1368"/>
                  </a:lnTo>
                  <a:lnTo>
                    <a:pt x="1234" y="1365"/>
                  </a:lnTo>
                  <a:lnTo>
                    <a:pt x="1232" y="1363"/>
                  </a:lnTo>
                  <a:lnTo>
                    <a:pt x="1230" y="1362"/>
                  </a:lnTo>
                  <a:lnTo>
                    <a:pt x="1227" y="1360"/>
                  </a:lnTo>
                  <a:lnTo>
                    <a:pt x="1222" y="1356"/>
                  </a:lnTo>
                  <a:lnTo>
                    <a:pt x="1216" y="1351"/>
                  </a:lnTo>
                  <a:lnTo>
                    <a:pt x="1211" y="1348"/>
                  </a:lnTo>
                  <a:lnTo>
                    <a:pt x="1210" y="1346"/>
                  </a:lnTo>
                  <a:lnTo>
                    <a:pt x="1208" y="1345"/>
                  </a:lnTo>
                  <a:lnTo>
                    <a:pt x="1206" y="1341"/>
                  </a:lnTo>
                  <a:lnTo>
                    <a:pt x="1204" y="1339"/>
                  </a:lnTo>
                  <a:lnTo>
                    <a:pt x="1204" y="1339"/>
                  </a:lnTo>
                  <a:lnTo>
                    <a:pt x="1204" y="1339"/>
                  </a:lnTo>
                  <a:lnTo>
                    <a:pt x="1199" y="1339"/>
                  </a:lnTo>
                  <a:lnTo>
                    <a:pt x="1196" y="1339"/>
                  </a:lnTo>
                  <a:lnTo>
                    <a:pt x="1191" y="1339"/>
                  </a:lnTo>
                  <a:lnTo>
                    <a:pt x="1187" y="1339"/>
                  </a:lnTo>
                  <a:lnTo>
                    <a:pt x="1182" y="1339"/>
                  </a:lnTo>
                  <a:lnTo>
                    <a:pt x="1179" y="1339"/>
                  </a:lnTo>
                  <a:lnTo>
                    <a:pt x="1174" y="1339"/>
                  </a:lnTo>
                  <a:lnTo>
                    <a:pt x="1170" y="1339"/>
                  </a:lnTo>
                  <a:lnTo>
                    <a:pt x="1170" y="1341"/>
                  </a:lnTo>
                  <a:lnTo>
                    <a:pt x="1170" y="1343"/>
                  </a:lnTo>
                  <a:lnTo>
                    <a:pt x="1170" y="1346"/>
                  </a:lnTo>
                  <a:lnTo>
                    <a:pt x="1170" y="1348"/>
                  </a:lnTo>
                  <a:lnTo>
                    <a:pt x="1163" y="1348"/>
                  </a:lnTo>
                  <a:lnTo>
                    <a:pt x="1157" y="1348"/>
                  </a:lnTo>
                  <a:lnTo>
                    <a:pt x="1150" y="1348"/>
                  </a:lnTo>
                  <a:lnTo>
                    <a:pt x="1143" y="1348"/>
                  </a:lnTo>
                  <a:lnTo>
                    <a:pt x="1136" y="1348"/>
                  </a:lnTo>
                  <a:lnTo>
                    <a:pt x="1129" y="1348"/>
                  </a:lnTo>
                  <a:lnTo>
                    <a:pt x="1122" y="1348"/>
                  </a:lnTo>
                  <a:lnTo>
                    <a:pt x="1115" y="1348"/>
                  </a:lnTo>
                  <a:lnTo>
                    <a:pt x="1107" y="1346"/>
                  </a:lnTo>
                  <a:lnTo>
                    <a:pt x="1097" y="1343"/>
                  </a:lnTo>
                  <a:lnTo>
                    <a:pt x="1088" y="1339"/>
                  </a:lnTo>
                  <a:lnTo>
                    <a:pt x="1080" y="1336"/>
                  </a:lnTo>
                  <a:lnTo>
                    <a:pt x="1069" y="1333"/>
                  </a:lnTo>
                  <a:lnTo>
                    <a:pt x="1061" y="1329"/>
                  </a:lnTo>
                  <a:lnTo>
                    <a:pt x="1052" y="1326"/>
                  </a:lnTo>
                  <a:lnTo>
                    <a:pt x="1042" y="1322"/>
                  </a:lnTo>
                  <a:lnTo>
                    <a:pt x="1044" y="1321"/>
                  </a:lnTo>
                  <a:lnTo>
                    <a:pt x="1045" y="1317"/>
                  </a:lnTo>
                  <a:lnTo>
                    <a:pt x="1042" y="1317"/>
                  </a:lnTo>
                  <a:lnTo>
                    <a:pt x="1037" y="1319"/>
                  </a:lnTo>
                  <a:lnTo>
                    <a:pt x="1032" y="1319"/>
                  </a:lnTo>
                  <a:lnTo>
                    <a:pt x="1026" y="1319"/>
                  </a:lnTo>
                  <a:lnTo>
                    <a:pt x="1021" y="1319"/>
                  </a:lnTo>
                  <a:lnTo>
                    <a:pt x="1014" y="1321"/>
                  </a:lnTo>
                  <a:lnTo>
                    <a:pt x="1009" y="1321"/>
                  </a:lnTo>
                  <a:lnTo>
                    <a:pt x="1004" y="1321"/>
                  </a:lnTo>
                  <a:lnTo>
                    <a:pt x="999" y="1322"/>
                  </a:lnTo>
                  <a:lnTo>
                    <a:pt x="999" y="1321"/>
                  </a:lnTo>
                  <a:lnTo>
                    <a:pt x="999" y="1319"/>
                  </a:lnTo>
                  <a:lnTo>
                    <a:pt x="997" y="1319"/>
                  </a:lnTo>
                  <a:lnTo>
                    <a:pt x="996" y="1319"/>
                  </a:lnTo>
                  <a:lnTo>
                    <a:pt x="996" y="1316"/>
                  </a:lnTo>
                  <a:lnTo>
                    <a:pt x="996" y="1314"/>
                  </a:lnTo>
                  <a:lnTo>
                    <a:pt x="996" y="1312"/>
                  </a:lnTo>
                  <a:lnTo>
                    <a:pt x="996" y="1309"/>
                  </a:lnTo>
                  <a:lnTo>
                    <a:pt x="992" y="1304"/>
                  </a:lnTo>
                  <a:lnTo>
                    <a:pt x="985" y="1299"/>
                  </a:lnTo>
                  <a:lnTo>
                    <a:pt x="982" y="1297"/>
                  </a:lnTo>
                  <a:lnTo>
                    <a:pt x="980" y="1295"/>
                  </a:lnTo>
                  <a:lnTo>
                    <a:pt x="979" y="1293"/>
                  </a:lnTo>
                  <a:lnTo>
                    <a:pt x="977" y="1293"/>
                  </a:lnTo>
                  <a:lnTo>
                    <a:pt x="977" y="1295"/>
                  </a:lnTo>
                  <a:lnTo>
                    <a:pt x="973" y="1293"/>
                  </a:lnTo>
                  <a:lnTo>
                    <a:pt x="975" y="1292"/>
                  </a:lnTo>
                  <a:lnTo>
                    <a:pt x="972" y="1288"/>
                  </a:lnTo>
                  <a:lnTo>
                    <a:pt x="970" y="1287"/>
                  </a:lnTo>
                  <a:lnTo>
                    <a:pt x="967" y="1288"/>
                  </a:lnTo>
                  <a:lnTo>
                    <a:pt x="960" y="1285"/>
                  </a:lnTo>
                  <a:lnTo>
                    <a:pt x="958" y="1285"/>
                  </a:lnTo>
                  <a:lnTo>
                    <a:pt x="958" y="1281"/>
                  </a:lnTo>
                  <a:lnTo>
                    <a:pt x="955" y="1280"/>
                  </a:lnTo>
                  <a:lnTo>
                    <a:pt x="951" y="1278"/>
                  </a:lnTo>
                  <a:lnTo>
                    <a:pt x="949" y="1280"/>
                  </a:lnTo>
                  <a:lnTo>
                    <a:pt x="946" y="1278"/>
                  </a:lnTo>
                  <a:lnTo>
                    <a:pt x="943" y="1278"/>
                  </a:lnTo>
                  <a:lnTo>
                    <a:pt x="941" y="1278"/>
                  </a:lnTo>
                  <a:lnTo>
                    <a:pt x="936" y="1278"/>
                  </a:lnTo>
                  <a:lnTo>
                    <a:pt x="934" y="1278"/>
                  </a:lnTo>
                  <a:lnTo>
                    <a:pt x="932" y="1276"/>
                  </a:lnTo>
                  <a:lnTo>
                    <a:pt x="931" y="1275"/>
                  </a:lnTo>
                  <a:lnTo>
                    <a:pt x="931" y="1273"/>
                  </a:lnTo>
                  <a:lnTo>
                    <a:pt x="931" y="1271"/>
                  </a:lnTo>
                  <a:lnTo>
                    <a:pt x="931" y="1270"/>
                  </a:lnTo>
                  <a:lnTo>
                    <a:pt x="931" y="1266"/>
                  </a:lnTo>
                  <a:lnTo>
                    <a:pt x="931" y="1263"/>
                  </a:lnTo>
                  <a:lnTo>
                    <a:pt x="931" y="1263"/>
                  </a:lnTo>
                  <a:lnTo>
                    <a:pt x="931" y="1261"/>
                  </a:lnTo>
                  <a:lnTo>
                    <a:pt x="927" y="1261"/>
                  </a:lnTo>
                  <a:lnTo>
                    <a:pt x="927" y="1259"/>
                  </a:lnTo>
                  <a:lnTo>
                    <a:pt x="927" y="1256"/>
                  </a:lnTo>
                  <a:lnTo>
                    <a:pt x="926" y="1256"/>
                  </a:lnTo>
                  <a:lnTo>
                    <a:pt x="924" y="1254"/>
                  </a:lnTo>
                  <a:lnTo>
                    <a:pt x="922" y="1251"/>
                  </a:lnTo>
                  <a:lnTo>
                    <a:pt x="919" y="1249"/>
                  </a:lnTo>
                  <a:lnTo>
                    <a:pt x="917" y="1247"/>
                  </a:lnTo>
                  <a:lnTo>
                    <a:pt x="915" y="1246"/>
                  </a:lnTo>
                  <a:lnTo>
                    <a:pt x="915" y="1244"/>
                  </a:lnTo>
                  <a:lnTo>
                    <a:pt x="912" y="1239"/>
                  </a:lnTo>
                  <a:lnTo>
                    <a:pt x="907" y="1234"/>
                  </a:lnTo>
                  <a:lnTo>
                    <a:pt x="907" y="1232"/>
                  </a:lnTo>
                  <a:lnTo>
                    <a:pt x="907" y="1229"/>
                  </a:lnTo>
                  <a:lnTo>
                    <a:pt x="908" y="1227"/>
                  </a:lnTo>
                  <a:lnTo>
                    <a:pt x="908" y="1225"/>
                  </a:lnTo>
                  <a:lnTo>
                    <a:pt x="908" y="1224"/>
                  </a:lnTo>
                  <a:lnTo>
                    <a:pt x="908" y="1222"/>
                  </a:lnTo>
                  <a:lnTo>
                    <a:pt x="907" y="1220"/>
                  </a:lnTo>
                  <a:lnTo>
                    <a:pt x="902" y="1218"/>
                  </a:lnTo>
                  <a:lnTo>
                    <a:pt x="898" y="1213"/>
                  </a:lnTo>
                  <a:lnTo>
                    <a:pt x="896" y="1210"/>
                  </a:lnTo>
                  <a:lnTo>
                    <a:pt x="895" y="1205"/>
                  </a:lnTo>
                  <a:lnTo>
                    <a:pt x="895" y="1203"/>
                  </a:lnTo>
                  <a:lnTo>
                    <a:pt x="895" y="1200"/>
                  </a:lnTo>
                  <a:lnTo>
                    <a:pt x="896" y="1200"/>
                  </a:lnTo>
                  <a:lnTo>
                    <a:pt x="898" y="1200"/>
                  </a:lnTo>
                  <a:lnTo>
                    <a:pt x="898" y="1200"/>
                  </a:lnTo>
                  <a:lnTo>
                    <a:pt x="898" y="1203"/>
                  </a:lnTo>
                  <a:lnTo>
                    <a:pt x="900" y="1203"/>
                  </a:lnTo>
                  <a:lnTo>
                    <a:pt x="900" y="1205"/>
                  </a:lnTo>
                  <a:lnTo>
                    <a:pt x="902" y="1206"/>
                  </a:lnTo>
                  <a:lnTo>
                    <a:pt x="903" y="1206"/>
                  </a:lnTo>
                  <a:lnTo>
                    <a:pt x="903" y="1206"/>
                  </a:lnTo>
                  <a:lnTo>
                    <a:pt x="903" y="1205"/>
                  </a:lnTo>
                  <a:lnTo>
                    <a:pt x="903" y="1205"/>
                  </a:lnTo>
                  <a:lnTo>
                    <a:pt x="902" y="1203"/>
                  </a:lnTo>
                  <a:lnTo>
                    <a:pt x="902" y="1200"/>
                  </a:lnTo>
                  <a:lnTo>
                    <a:pt x="900" y="1200"/>
                  </a:lnTo>
                  <a:lnTo>
                    <a:pt x="898" y="1196"/>
                  </a:lnTo>
                  <a:lnTo>
                    <a:pt x="898" y="1196"/>
                  </a:lnTo>
                  <a:lnTo>
                    <a:pt x="898" y="1195"/>
                  </a:lnTo>
                  <a:lnTo>
                    <a:pt x="898" y="1195"/>
                  </a:lnTo>
                  <a:lnTo>
                    <a:pt x="902" y="1193"/>
                  </a:lnTo>
                  <a:lnTo>
                    <a:pt x="903" y="1193"/>
                  </a:lnTo>
                  <a:lnTo>
                    <a:pt x="910" y="1193"/>
                  </a:lnTo>
                  <a:lnTo>
                    <a:pt x="912" y="1193"/>
                  </a:lnTo>
                  <a:lnTo>
                    <a:pt x="914" y="1193"/>
                  </a:lnTo>
                  <a:lnTo>
                    <a:pt x="914" y="1193"/>
                  </a:lnTo>
                  <a:lnTo>
                    <a:pt x="912" y="1191"/>
                  </a:lnTo>
                  <a:lnTo>
                    <a:pt x="912" y="1193"/>
                  </a:lnTo>
                  <a:lnTo>
                    <a:pt x="910" y="1193"/>
                  </a:lnTo>
                  <a:lnTo>
                    <a:pt x="907" y="1193"/>
                  </a:lnTo>
                  <a:lnTo>
                    <a:pt x="907" y="1191"/>
                  </a:lnTo>
                  <a:lnTo>
                    <a:pt x="905" y="1191"/>
                  </a:lnTo>
                  <a:lnTo>
                    <a:pt x="905" y="1191"/>
                  </a:lnTo>
                  <a:lnTo>
                    <a:pt x="902" y="1193"/>
                  </a:lnTo>
                  <a:lnTo>
                    <a:pt x="902" y="1193"/>
                  </a:lnTo>
                  <a:lnTo>
                    <a:pt x="898" y="1191"/>
                  </a:lnTo>
                  <a:lnTo>
                    <a:pt x="898" y="1191"/>
                  </a:lnTo>
                  <a:lnTo>
                    <a:pt x="896" y="1191"/>
                  </a:lnTo>
                  <a:lnTo>
                    <a:pt x="895" y="1195"/>
                  </a:lnTo>
                  <a:lnTo>
                    <a:pt x="896" y="1198"/>
                  </a:lnTo>
                  <a:lnTo>
                    <a:pt x="895" y="1198"/>
                  </a:lnTo>
                  <a:lnTo>
                    <a:pt x="893" y="1196"/>
                  </a:lnTo>
                  <a:lnTo>
                    <a:pt x="891" y="1196"/>
                  </a:lnTo>
                  <a:lnTo>
                    <a:pt x="890" y="1195"/>
                  </a:lnTo>
                  <a:lnTo>
                    <a:pt x="888" y="1193"/>
                  </a:lnTo>
                  <a:lnTo>
                    <a:pt x="888" y="1193"/>
                  </a:lnTo>
                  <a:lnTo>
                    <a:pt x="886" y="1195"/>
                  </a:lnTo>
                  <a:lnTo>
                    <a:pt x="886" y="1193"/>
                  </a:lnTo>
                  <a:lnTo>
                    <a:pt x="886" y="1191"/>
                  </a:lnTo>
                  <a:lnTo>
                    <a:pt x="886" y="1188"/>
                  </a:lnTo>
                  <a:lnTo>
                    <a:pt x="888" y="1191"/>
                  </a:lnTo>
                  <a:lnTo>
                    <a:pt x="888" y="1189"/>
                  </a:lnTo>
                  <a:lnTo>
                    <a:pt x="886" y="1188"/>
                  </a:lnTo>
                  <a:lnTo>
                    <a:pt x="884" y="1186"/>
                  </a:lnTo>
                  <a:lnTo>
                    <a:pt x="883" y="1183"/>
                  </a:lnTo>
                  <a:lnTo>
                    <a:pt x="881" y="1181"/>
                  </a:lnTo>
                  <a:lnTo>
                    <a:pt x="878" y="1177"/>
                  </a:lnTo>
                  <a:lnTo>
                    <a:pt x="872" y="1172"/>
                  </a:lnTo>
                  <a:lnTo>
                    <a:pt x="872" y="1167"/>
                  </a:lnTo>
                  <a:lnTo>
                    <a:pt x="871" y="1160"/>
                  </a:lnTo>
                  <a:lnTo>
                    <a:pt x="871" y="1157"/>
                  </a:lnTo>
                  <a:lnTo>
                    <a:pt x="871" y="1154"/>
                  </a:lnTo>
                  <a:lnTo>
                    <a:pt x="869" y="1150"/>
                  </a:lnTo>
                  <a:lnTo>
                    <a:pt x="869" y="1149"/>
                  </a:lnTo>
                  <a:lnTo>
                    <a:pt x="864" y="1143"/>
                  </a:lnTo>
                  <a:lnTo>
                    <a:pt x="860" y="1138"/>
                  </a:lnTo>
                  <a:lnTo>
                    <a:pt x="860" y="1135"/>
                  </a:lnTo>
                  <a:lnTo>
                    <a:pt x="859" y="1133"/>
                  </a:lnTo>
                  <a:lnTo>
                    <a:pt x="860" y="1130"/>
                  </a:lnTo>
                  <a:lnTo>
                    <a:pt x="860" y="1126"/>
                  </a:lnTo>
                  <a:lnTo>
                    <a:pt x="862" y="1126"/>
                  </a:lnTo>
                  <a:lnTo>
                    <a:pt x="862" y="1126"/>
                  </a:lnTo>
                  <a:lnTo>
                    <a:pt x="862" y="1128"/>
                  </a:lnTo>
                  <a:lnTo>
                    <a:pt x="862" y="1128"/>
                  </a:lnTo>
                  <a:lnTo>
                    <a:pt x="862" y="1126"/>
                  </a:lnTo>
                  <a:lnTo>
                    <a:pt x="862" y="1126"/>
                  </a:lnTo>
                  <a:lnTo>
                    <a:pt x="862" y="1126"/>
                  </a:lnTo>
                  <a:lnTo>
                    <a:pt x="862" y="1125"/>
                  </a:lnTo>
                  <a:lnTo>
                    <a:pt x="862" y="1125"/>
                  </a:lnTo>
                  <a:lnTo>
                    <a:pt x="864" y="1121"/>
                  </a:lnTo>
                  <a:lnTo>
                    <a:pt x="864" y="1116"/>
                  </a:lnTo>
                  <a:lnTo>
                    <a:pt x="866" y="1109"/>
                  </a:lnTo>
                  <a:lnTo>
                    <a:pt x="866" y="1108"/>
                  </a:lnTo>
                  <a:lnTo>
                    <a:pt x="864" y="1104"/>
                  </a:lnTo>
                  <a:lnTo>
                    <a:pt x="864" y="1101"/>
                  </a:lnTo>
                  <a:lnTo>
                    <a:pt x="862" y="1099"/>
                  </a:lnTo>
                  <a:lnTo>
                    <a:pt x="862" y="1097"/>
                  </a:lnTo>
                  <a:lnTo>
                    <a:pt x="862" y="1094"/>
                  </a:lnTo>
                  <a:lnTo>
                    <a:pt x="860" y="1091"/>
                  </a:lnTo>
                  <a:lnTo>
                    <a:pt x="859" y="1087"/>
                  </a:lnTo>
                  <a:lnTo>
                    <a:pt x="859" y="1085"/>
                  </a:lnTo>
                  <a:lnTo>
                    <a:pt x="859" y="1079"/>
                  </a:lnTo>
                  <a:lnTo>
                    <a:pt x="859" y="1077"/>
                  </a:lnTo>
                  <a:lnTo>
                    <a:pt x="857" y="1074"/>
                  </a:lnTo>
                  <a:lnTo>
                    <a:pt x="857" y="1070"/>
                  </a:lnTo>
                  <a:lnTo>
                    <a:pt x="857" y="1068"/>
                  </a:lnTo>
                  <a:lnTo>
                    <a:pt x="860" y="1060"/>
                  </a:lnTo>
                  <a:lnTo>
                    <a:pt x="860" y="1058"/>
                  </a:lnTo>
                  <a:lnTo>
                    <a:pt x="860" y="1058"/>
                  </a:lnTo>
                  <a:lnTo>
                    <a:pt x="862" y="1058"/>
                  </a:lnTo>
                  <a:lnTo>
                    <a:pt x="862" y="1056"/>
                  </a:lnTo>
                  <a:lnTo>
                    <a:pt x="860" y="1058"/>
                  </a:lnTo>
                  <a:lnTo>
                    <a:pt x="862" y="1055"/>
                  </a:lnTo>
                  <a:lnTo>
                    <a:pt x="864" y="1051"/>
                  </a:lnTo>
                  <a:lnTo>
                    <a:pt x="864" y="1050"/>
                  </a:lnTo>
                  <a:lnTo>
                    <a:pt x="864" y="1041"/>
                  </a:lnTo>
                  <a:lnTo>
                    <a:pt x="864" y="1033"/>
                  </a:lnTo>
                  <a:lnTo>
                    <a:pt x="866" y="1031"/>
                  </a:lnTo>
                  <a:lnTo>
                    <a:pt x="866" y="1029"/>
                  </a:lnTo>
                  <a:lnTo>
                    <a:pt x="866" y="1026"/>
                  </a:lnTo>
                  <a:lnTo>
                    <a:pt x="866" y="1021"/>
                  </a:lnTo>
                  <a:lnTo>
                    <a:pt x="867" y="1005"/>
                  </a:lnTo>
                  <a:lnTo>
                    <a:pt x="867" y="1002"/>
                  </a:lnTo>
                  <a:lnTo>
                    <a:pt x="867" y="1000"/>
                  </a:lnTo>
                  <a:lnTo>
                    <a:pt x="867" y="993"/>
                  </a:lnTo>
                  <a:lnTo>
                    <a:pt x="867" y="985"/>
                  </a:lnTo>
                  <a:lnTo>
                    <a:pt x="867" y="983"/>
                  </a:lnTo>
                  <a:lnTo>
                    <a:pt x="867" y="981"/>
                  </a:lnTo>
                  <a:lnTo>
                    <a:pt x="867" y="981"/>
                  </a:lnTo>
                  <a:lnTo>
                    <a:pt x="869" y="983"/>
                  </a:lnTo>
                  <a:lnTo>
                    <a:pt x="872" y="983"/>
                  </a:lnTo>
                  <a:lnTo>
                    <a:pt x="876" y="981"/>
                  </a:lnTo>
                  <a:lnTo>
                    <a:pt x="878" y="983"/>
                  </a:lnTo>
                  <a:lnTo>
                    <a:pt x="878" y="985"/>
                  </a:lnTo>
                  <a:lnTo>
                    <a:pt x="879" y="985"/>
                  </a:lnTo>
                  <a:lnTo>
                    <a:pt x="881" y="985"/>
                  </a:lnTo>
                  <a:lnTo>
                    <a:pt x="881" y="983"/>
                  </a:lnTo>
                  <a:lnTo>
                    <a:pt x="879" y="983"/>
                  </a:lnTo>
                  <a:lnTo>
                    <a:pt x="878" y="981"/>
                  </a:lnTo>
                  <a:lnTo>
                    <a:pt x="878" y="981"/>
                  </a:lnTo>
                  <a:lnTo>
                    <a:pt x="872" y="981"/>
                  </a:lnTo>
                  <a:lnTo>
                    <a:pt x="872" y="980"/>
                  </a:lnTo>
                  <a:lnTo>
                    <a:pt x="869" y="981"/>
                  </a:lnTo>
                  <a:lnTo>
                    <a:pt x="867" y="980"/>
                  </a:lnTo>
                  <a:lnTo>
                    <a:pt x="866" y="980"/>
                  </a:lnTo>
                  <a:lnTo>
                    <a:pt x="866" y="978"/>
                  </a:lnTo>
                  <a:lnTo>
                    <a:pt x="866" y="975"/>
                  </a:lnTo>
                  <a:lnTo>
                    <a:pt x="866" y="971"/>
                  </a:lnTo>
                  <a:lnTo>
                    <a:pt x="866" y="975"/>
                  </a:lnTo>
                  <a:lnTo>
                    <a:pt x="867" y="976"/>
                  </a:lnTo>
                  <a:lnTo>
                    <a:pt x="869" y="973"/>
                  </a:lnTo>
                  <a:lnTo>
                    <a:pt x="869" y="970"/>
                  </a:lnTo>
                  <a:lnTo>
                    <a:pt x="867" y="970"/>
                  </a:lnTo>
                  <a:lnTo>
                    <a:pt x="866" y="968"/>
                  </a:lnTo>
                  <a:lnTo>
                    <a:pt x="864" y="964"/>
                  </a:lnTo>
                  <a:lnTo>
                    <a:pt x="869" y="961"/>
                  </a:lnTo>
                  <a:lnTo>
                    <a:pt x="867" y="961"/>
                  </a:lnTo>
                  <a:lnTo>
                    <a:pt x="866" y="959"/>
                  </a:lnTo>
                  <a:lnTo>
                    <a:pt x="864" y="959"/>
                  </a:lnTo>
                  <a:lnTo>
                    <a:pt x="864" y="961"/>
                  </a:lnTo>
                  <a:lnTo>
                    <a:pt x="864" y="961"/>
                  </a:lnTo>
                  <a:lnTo>
                    <a:pt x="864" y="961"/>
                  </a:lnTo>
                  <a:lnTo>
                    <a:pt x="864" y="958"/>
                  </a:lnTo>
                  <a:lnTo>
                    <a:pt x="862" y="954"/>
                  </a:lnTo>
                  <a:lnTo>
                    <a:pt x="860" y="949"/>
                  </a:lnTo>
                  <a:lnTo>
                    <a:pt x="859" y="942"/>
                  </a:lnTo>
                  <a:lnTo>
                    <a:pt x="857" y="939"/>
                  </a:lnTo>
                  <a:lnTo>
                    <a:pt x="855" y="935"/>
                  </a:lnTo>
                  <a:lnTo>
                    <a:pt x="854" y="934"/>
                  </a:lnTo>
                  <a:lnTo>
                    <a:pt x="854" y="929"/>
                  </a:lnTo>
                  <a:lnTo>
                    <a:pt x="854" y="924"/>
                  </a:lnTo>
                  <a:lnTo>
                    <a:pt x="854" y="922"/>
                  </a:lnTo>
                  <a:lnTo>
                    <a:pt x="854" y="922"/>
                  </a:lnTo>
                  <a:lnTo>
                    <a:pt x="859" y="924"/>
                  </a:lnTo>
                  <a:lnTo>
                    <a:pt x="864" y="925"/>
                  </a:lnTo>
                  <a:lnTo>
                    <a:pt x="864" y="927"/>
                  </a:lnTo>
                  <a:lnTo>
                    <a:pt x="867" y="927"/>
                  </a:lnTo>
                  <a:lnTo>
                    <a:pt x="879" y="929"/>
                  </a:lnTo>
                  <a:lnTo>
                    <a:pt x="881" y="929"/>
                  </a:lnTo>
                  <a:lnTo>
                    <a:pt x="883" y="929"/>
                  </a:lnTo>
                  <a:lnTo>
                    <a:pt x="883" y="929"/>
                  </a:lnTo>
                  <a:lnTo>
                    <a:pt x="886" y="930"/>
                  </a:lnTo>
                  <a:lnTo>
                    <a:pt x="886" y="930"/>
                  </a:lnTo>
                  <a:lnTo>
                    <a:pt x="888" y="930"/>
                  </a:lnTo>
                  <a:lnTo>
                    <a:pt x="888" y="930"/>
                  </a:lnTo>
                  <a:lnTo>
                    <a:pt x="890" y="929"/>
                  </a:lnTo>
                  <a:lnTo>
                    <a:pt x="890" y="929"/>
                  </a:lnTo>
                  <a:lnTo>
                    <a:pt x="890" y="930"/>
                  </a:lnTo>
                  <a:lnTo>
                    <a:pt x="891" y="932"/>
                  </a:lnTo>
                  <a:lnTo>
                    <a:pt x="891" y="934"/>
                  </a:lnTo>
                  <a:lnTo>
                    <a:pt x="893" y="935"/>
                  </a:lnTo>
                  <a:lnTo>
                    <a:pt x="890" y="941"/>
                  </a:lnTo>
                  <a:lnTo>
                    <a:pt x="890" y="941"/>
                  </a:lnTo>
                  <a:lnTo>
                    <a:pt x="890" y="939"/>
                  </a:lnTo>
                  <a:lnTo>
                    <a:pt x="890" y="939"/>
                  </a:lnTo>
                  <a:lnTo>
                    <a:pt x="884" y="946"/>
                  </a:lnTo>
                  <a:lnTo>
                    <a:pt x="883" y="949"/>
                  </a:lnTo>
                  <a:lnTo>
                    <a:pt x="883" y="949"/>
                  </a:lnTo>
                  <a:lnTo>
                    <a:pt x="883" y="951"/>
                  </a:lnTo>
                  <a:lnTo>
                    <a:pt x="884" y="951"/>
                  </a:lnTo>
                  <a:lnTo>
                    <a:pt x="884" y="951"/>
                  </a:lnTo>
                  <a:lnTo>
                    <a:pt x="888" y="949"/>
                  </a:lnTo>
                  <a:lnTo>
                    <a:pt x="888" y="949"/>
                  </a:lnTo>
                  <a:lnTo>
                    <a:pt x="886" y="949"/>
                  </a:lnTo>
                  <a:lnTo>
                    <a:pt x="884" y="949"/>
                  </a:lnTo>
                  <a:lnTo>
                    <a:pt x="884" y="947"/>
                  </a:lnTo>
                  <a:lnTo>
                    <a:pt x="884" y="947"/>
                  </a:lnTo>
                  <a:lnTo>
                    <a:pt x="886" y="946"/>
                  </a:lnTo>
                  <a:lnTo>
                    <a:pt x="888" y="944"/>
                  </a:lnTo>
                  <a:lnTo>
                    <a:pt x="890" y="942"/>
                  </a:lnTo>
                  <a:lnTo>
                    <a:pt x="891" y="941"/>
                  </a:lnTo>
                  <a:lnTo>
                    <a:pt x="891" y="939"/>
                  </a:lnTo>
                  <a:lnTo>
                    <a:pt x="893" y="937"/>
                  </a:lnTo>
                  <a:lnTo>
                    <a:pt x="893" y="937"/>
                  </a:lnTo>
                  <a:lnTo>
                    <a:pt x="893" y="935"/>
                  </a:lnTo>
                  <a:lnTo>
                    <a:pt x="893" y="934"/>
                  </a:lnTo>
                  <a:lnTo>
                    <a:pt x="895" y="935"/>
                  </a:lnTo>
                  <a:lnTo>
                    <a:pt x="895" y="937"/>
                  </a:lnTo>
                  <a:lnTo>
                    <a:pt x="895" y="939"/>
                  </a:lnTo>
                  <a:lnTo>
                    <a:pt x="893" y="941"/>
                  </a:lnTo>
                  <a:lnTo>
                    <a:pt x="893" y="941"/>
                  </a:lnTo>
                  <a:lnTo>
                    <a:pt x="893" y="944"/>
                  </a:lnTo>
                  <a:lnTo>
                    <a:pt x="893" y="944"/>
                  </a:lnTo>
                  <a:lnTo>
                    <a:pt x="893" y="944"/>
                  </a:lnTo>
                  <a:lnTo>
                    <a:pt x="891" y="944"/>
                  </a:lnTo>
                  <a:lnTo>
                    <a:pt x="893" y="946"/>
                  </a:lnTo>
                  <a:lnTo>
                    <a:pt x="895" y="947"/>
                  </a:lnTo>
                  <a:lnTo>
                    <a:pt x="895" y="949"/>
                  </a:lnTo>
                  <a:lnTo>
                    <a:pt x="895" y="952"/>
                  </a:lnTo>
                  <a:lnTo>
                    <a:pt x="893" y="952"/>
                  </a:lnTo>
                  <a:lnTo>
                    <a:pt x="893" y="952"/>
                  </a:lnTo>
                  <a:lnTo>
                    <a:pt x="891" y="952"/>
                  </a:lnTo>
                  <a:lnTo>
                    <a:pt x="891" y="952"/>
                  </a:lnTo>
                  <a:lnTo>
                    <a:pt x="890" y="954"/>
                  </a:lnTo>
                  <a:lnTo>
                    <a:pt x="890" y="954"/>
                  </a:lnTo>
                  <a:lnTo>
                    <a:pt x="890" y="951"/>
                  </a:lnTo>
                  <a:lnTo>
                    <a:pt x="890" y="951"/>
                  </a:lnTo>
                  <a:lnTo>
                    <a:pt x="888" y="952"/>
                  </a:lnTo>
                  <a:lnTo>
                    <a:pt x="886" y="954"/>
                  </a:lnTo>
                  <a:lnTo>
                    <a:pt x="886" y="956"/>
                  </a:lnTo>
                  <a:lnTo>
                    <a:pt x="884" y="956"/>
                  </a:lnTo>
                  <a:lnTo>
                    <a:pt x="888" y="958"/>
                  </a:lnTo>
                  <a:lnTo>
                    <a:pt x="890" y="956"/>
                  </a:lnTo>
                  <a:lnTo>
                    <a:pt x="891" y="958"/>
                  </a:lnTo>
                  <a:lnTo>
                    <a:pt x="891" y="958"/>
                  </a:lnTo>
                  <a:lnTo>
                    <a:pt x="893" y="956"/>
                  </a:lnTo>
                  <a:lnTo>
                    <a:pt x="893" y="956"/>
                  </a:lnTo>
                  <a:lnTo>
                    <a:pt x="895" y="952"/>
                  </a:lnTo>
                  <a:lnTo>
                    <a:pt x="895" y="952"/>
                  </a:lnTo>
                  <a:lnTo>
                    <a:pt x="896" y="952"/>
                  </a:lnTo>
                  <a:lnTo>
                    <a:pt x="896" y="952"/>
                  </a:lnTo>
                  <a:lnTo>
                    <a:pt x="898" y="951"/>
                  </a:lnTo>
                  <a:lnTo>
                    <a:pt x="898" y="949"/>
                  </a:lnTo>
                  <a:lnTo>
                    <a:pt x="898" y="946"/>
                  </a:lnTo>
                  <a:lnTo>
                    <a:pt x="898" y="944"/>
                  </a:lnTo>
                  <a:lnTo>
                    <a:pt x="898" y="942"/>
                  </a:lnTo>
                  <a:lnTo>
                    <a:pt x="896" y="942"/>
                  </a:lnTo>
                  <a:lnTo>
                    <a:pt x="896" y="942"/>
                  </a:lnTo>
                  <a:lnTo>
                    <a:pt x="898" y="941"/>
                  </a:lnTo>
                  <a:lnTo>
                    <a:pt x="898" y="939"/>
                  </a:lnTo>
                  <a:lnTo>
                    <a:pt x="896" y="939"/>
                  </a:lnTo>
                  <a:lnTo>
                    <a:pt x="898" y="937"/>
                  </a:lnTo>
                  <a:lnTo>
                    <a:pt x="898" y="935"/>
                  </a:lnTo>
                  <a:lnTo>
                    <a:pt x="898" y="934"/>
                  </a:lnTo>
                  <a:lnTo>
                    <a:pt x="900" y="932"/>
                  </a:lnTo>
                  <a:lnTo>
                    <a:pt x="900" y="930"/>
                  </a:lnTo>
                  <a:lnTo>
                    <a:pt x="898" y="930"/>
                  </a:lnTo>
                  <a:lnTo>
                    <a:pt x="898" y="929"/>
                  </a:lnTo>
                  <a:lnTo>
                    <a:pt x="898" y="927"/>
                  </a:lnTo>
                  <a:lnTo>
                    <a:pt x="896" y="927"/>
                  </a:lnTo>
                  <a:lnTo>
                    <a:pt x="896" y="927"/>
                  </a:lnTo>
                  <a:lnTo>
                    <a:pt x="898" y="930"/>
                  </a:lnTo>
                  <a:lnTo>
                    <a:pt x="898" y="930"/>
                  </a:lnTo>
                  <a:lnTo>
                    <a:pt x="895" y="929"/>
                  </a:lnTo>
                  <a:lnTo>
                    <a:pt x="895" y="929"/>
                  </a:lnTo>
                  <a:lnTo>
                    <a:pt x="895" y="927"/>
                  </a:lnTo>
                  <a:lnTo>
                    <a:pt x="895" y="925"/>
                  </a:lnTo>
                  <a:lnTo>
                    <a:pt x="896" y="925"/>
                  </a:lnTo>
                  <a:lnTo>
                    <a:pt x="896" y="925"/>
                  </a:lnTo>
                  <a:lnTo>
                    <a:pt x="896" y="924"/>
                  </a:lnTo>
                  <a:lnTo>
                    <a:pt x="896" y="922"/>
                  </a:lnTo>
                  <a:lnTo>
                    <a:pt x="895" y="920"/>
                  </a:lnTo>
                  <a:lnTo>
                    <a:pt x="893" y="920"/>
                  </a:lnTo>
                  <a:lnTo>
                    <a:pt x="893" y="920"/>
                  </a:lnTo>
                  <a:lnTo>
                    <a:pt x="893" y="920"/>
                  </a:lnTo>
                  <a:lnTo>
                    <a:pt x="891" y="918"/>
                  </a:lnTo>
                  <a:lnTo>
                    <a:pt x="893" y="918"/>
                  </a:lnTo>
                  <a:lnTo>
                    <a:pt x="893" y="918"/>
                  </a:lnTo>
                  <a:lnTo>
                    <a:pt x="895" y="918"/>
                  </a:lnTo>
                  <a:lnTo>
                    <a:pt x="895" y="918"/>
                  </a:lnTo>
                  <a:lnTo>
                    <a:pt x="895" y="917"/>
                  </a:lnTo>
                  <a:lnTo>
                    <a:pt x="895" y="917"/>
                  </a:lnTo>
                  <a:lnTo>
                    <a:pt x="895" y="913"/>
                  </a:lnTo>
                  <a:lnTo>
                    <a:pt x="895" y="910"/>
                  </a:lnTo>
                  <a:lnTo>
                    <a:pt x="895" y="910"/>
                  </a:lnTo>
                  <a:lnTo>
                    <a:pt x="893" y="910"/>
                  </a:lnTo>
                  <a:lnTo>
                    <a:pt x="893" y="910"/>
                  </a:lnTo>
                  <a:lnTo>
                    <a:pt x="893" y="910"/>
                  </a:lnTo>
                  <a:lnTo>
                    <a:pt x="891" y="910"/>
                  </a:lnTo>
                  <a:lnTo>
                    <a:pt x="891" y="908"/>
                  </a:lnTo>
                  <a:lnTo>
                    <a:pt x="890" y="903"/>
                  </a:lnTo>
                  <a:lnTo>
                    <a:pt x="891" y="903"/>
                  </a:lnTo>
                  <a:lnTo>
                    <a:pt x="900" y="903"/>
                  </a:lnTo>
                  <a:lnTo>
                    <a:pt x="908" y="903"/>
                  </a:lnTo>
                  <a:lnTo>
                    <a:pt x="917" y="903"/>
                  </a:lnTo>
                  <a:lnTo>
                    <a:pt x="924" y="903"/>
                  </a:lnTo>
                  <a:lnTo>
                    <a:pt x="932" y="903"/>
                  </a:lnTo>
                  <a:lnTo>
                    <a:pt x="941" y="903"/>
                  </a:lnTo>
                  <a:lnTo>
                    <a:pt x="949" y="903"/>
                  </a:lnTo>
                  <a:lnTo>
                    <a:pt x="958" y="903"/>
                  </a:lnTo>
                  <a:lnTo>
                    <a:pt x="965" y="903"/>
                  </a:lnTo>
                  <a:lnTo>
                    <a:pt x="973" y="903"/>
                  </a:lnTo>
                  <a:lnTo>
                    <a:pt x="982" y="903"/>
                  </a:lnTo>
                  <a:lnTo>
                    <a:pt x="991" y="903"/>
                  </a:lnTo>
                  <a:lnTo>
                    <a:pt x="999" y="903"/>
                  </a:lnTo>
                  <a:lnTo>
                    <a:pt x="1006" y="903"/>
                  </a:lnTo>
                  <a:lnTo>
                    <a:pt x="1014" y="903"/>
                  </a:lnTo>
                  <a:lnTo>
                    <a:pt x="1023" y="903"/>
                  </a:lnTo>
                  <a:lnTo>
                    <a:pt x="1032" y="903"/>
                  </a:lnTo>
                  <a:lnTo>
                    <a:pt x="1038" y="903"/>
                  </a:lnTo>
                  <a:lnTo>
                    <a:pt x="1047" y="903"/>
                  </a:lnTo>
                  <a:lnTo>
                    <a:pt x="1056" y="903"/>
                  </a:lnTo>
                  <a:lnTo>
                    <a:pt x="1064" y="903"/>
                  </a:lnTo>
                  <a:lnTo>
                    <a:pt x="1073" y="903"/>
                  </a:lnTo>
                  <a:lnTo>
                    <a:pt x="1080" y="903"/>
                  </a:lnTo>
                  <a:lnTo>
                    <a:pt x="1088" y="903"/>
                  </a:lnTo>
                  <a:lnTo>
                    <a:pt x="1097" y="903"/>
                  </a:lnTo>
                  <a:lnTo>
                    <a:pt x="1105" y="903"/>
                  </a:lnTo>
                  <a:lnTo>
                    <a:pt x="1114" y="903"/>
                  </a:lnTo>
                  <a:lnTo>
                    <a:pt x="1121" y="903"/>
                  </a:lnTo>
                  <a:lnTo>
                    <a:pt x="1129" y="903"/>
                  </a:lnTo>
                  <a:lnTo>
                    <a:pt x="1138" y="903"/>
                  </a:lnTo>
                  <a:lnTo>
                    <a:pt x="1146" y="903"/>
                  </a:lnTo>
                  <a:lnTo>
                    <a:pt x="1153" y="903"/>
                  </a:lnTo>
                  <a:lnTo>
                    <a:pt x="1162" y="903"/>
                  </a:lnTo>
                  <a:lnTo>
                    <a:pt x="1170" y="903"/>
                  </a:lnTo>
                  <a:lnTo>
                    <a:pt x="1179" y="903"/>
                  </a:lnTo>
                  <a:lnTo>
                    <a:pt x="1187" y="903"/>
                  </a:lnTo>
                  <a:lnTo>
                    <a:pt x="1194" y="903"/>
                  </a:lnTo>
                  <a:lnTo>
                    <a:pt x="1203" y="903"/>
                  </a:lnTo>
                  <a:lnTo>
                    <a:pt x="1211" y="903"/>
                  </a:lnTo>
                  <a:lnTo>
                    <a:pt x="1220" y="903"/>
                  </a:lnTo>
                  <a:lnTo>
                    <a:pt x="1228" y="903"/>
                  </a:lnTo>
                  <a:lnTo>
                    <a:pt x="1235" y="903"/>
                  </a:lnTo>
                  <a:lnTo>
                    <a:pt x="1244" y="903"/>
                  </a:lnTo>
                  <a:lnTo>
                    <a:pt x="1252" y="903"/>
                  </a:lnTo>
                  <a:lnTo>
                    <a:pt x="1261" y="903"/>
                  </a:lnTo>
                  <a:lnTo>
                    <a:pt x="1268" y="903"/>
                  </a:lnTo>
                  <a:lnTo>
                    <a:pt x="1276" y="903"/>
                  </a:lnTo>
                  <a:lnTo>
                    <a:pt x="1285" y="903"/>
                  </a:lnTo>
                  <a:lnTo>
                    <a:pt x="1293" y="903"/>
                  </a:lnTo>
                  <a:lnTo>
                    <a:pt x="1302" y="903"/>
                  </a:lnTo>
                  <a:lnTo>
                    <a:pt x="1309" y="903"/>
                  </a:lnTo>
                  <a:lnTo>
                    <a:pt x="1317" y="903"/>
                  </a:lnTo>
                  <a:lnTo>
                    <a:pt x="1326" y="903"/>
                  </a:lnTo>
                  <a:lnTo>
                    <a:pt x="1334" y="903"/>
                  </a:lnTo>
                  <a:lnTo>
                    <a:pt x="1343" y="903"/>
                  </a:lnTo>
                  <a:lnTo>
                    <a:pt x="1350" y="903"/>
                  </a:lnTo>
                  <a:lnTo>
                    <a:pt x="1358" y="903"/>
                  </a:lnTo>
                  <a:lnTo>
                    <a:pt x="1367" y="903"/>
                  </a:lnTo>
                  <a:lnTo>
                    <a:pt x="1376" y="903"/>
                  </a:lnTo>
                  <a:lnTo>
                    <a:pt x="1384" y="903"/>
                  </a:lnTo>
                  <a:lnTo>
                    <a:pt x="1391" y="903"/>
                  </a:lnTo>
                  <a:lnTo>
                    <a:pt x="1400" y="903"/>
                  </a:lnTo>
                  <a:lnTo>
                    <a:pt x="1408" y="903"/>
                  </a:lnTo>
                  <a:lnTo>
                    <a:pt x="1417" y="903"/>
                  </a:lnTo>
                  <a:lnTo>
                    <a:pt x="1420" y="903"/>
                  </a:lnTo>
                  <a:lnTo>
                    <a:pt x="1420" y="898"/>
                  </a:lnTo>
                  <a:lnTo>
                    <a:pt x="1420" y="893"/>
                  </a:lnTo>
                  <a:lnTo>
                    <a:pt x="1425" y="893"/>
                  </a:lnTo>
                  <a:lnTo>
                    <a:pt x="1427" y="895"/>
                  </a:lnTo>
                  <a:lnTo>
                    <a:pt x="1427" y="895"/>
                  </a:lnTo>
                  <a:lnTo>
                    <a:pt x="1427" y="896"/>
                  </a:lnTo>
                  <a:lnTo>
                    <a:pt x="1427" y="900"/>
                  </a:lnTo>
                  <a:lnTo>
                    <a:pt x="1427" y="903"/>
                  </a:lnTo>
                  <a:lnTo>
                    <a:pt x="1429" y="908"/>
                  </a:lnTo>
                  <a:lnTo>
                    <a:pt x="1429" y="908"/>
                  </a:lnTo>
                  <a:lnTo>
                    <a:pt x="1429" y="910"/>
                  </a:lnTo>
                  <a:lnTo>
                    <a:pt x="1430" y="910"/>
                  </a:lnTo>
                  <a:lnTo>
                    <a:pt x="1430" y="912"/>
                  </a:lnTo>
                  <a:lnTo>
                    <a:pt x="1435" y="912"/>
                  </a:lnTo>
                  <a:lnTo>
                    <a:pt x="1442" y="913"/>
                  </a:lnTo>
                  <a:lnTo>
                    <a:pt x="1446" y="915"/>
                  </a:lnTo>
                  <a:lnTo>
                    <a:pt x="1447" y="917"/>
                  </a:lnTo>
                  <a:lnTo>
                    <a:pt x="1449" y="917"/>
                  </a:lnTo>
                  <a:lnTo>
                    <a:pt x="1451" y="917"/>
                  </a:lnTo>
                  <a:lnTo>
                    <a:pt x="1453" y="917"/>
                  </a:lnTo>
                  <a:lnTo>
                    <a:pt x="1454" y="915"/>
                  </a:lnTo>
                  <a:lnTo>
                    <a:pt x="1454" y="915"/>
                  </a:lnTo>
                  <a:close/>
                  <a:moveTo>
                    <a:pt x="890" y="913"/>
                  </a:moveTo>
                  <a:lnTo>
                    <a:pt x="890" y="913"/>
                  </a:lnTo>
                  <a:lnTo>
                    <a:pt x="890" y="915"/>
                  </a:lnTo>
                  <a:lnTo>
                    <a:pt x="890" y="915"/>
                  </a:lnTo>
                  <a:lnTo>
                    <a:pt x="888" y="913"/>
                  </a:lnTo>
                  <a:lnTo>
                    <a:pt x="888" y="913"/>
                  </a:lnTo>
                  <a:lnTo>
                    <a:pt x="888" y="915"/>
                  </a:lnTo>
                  <a:lnTo>
                    <a:pt x="888" y="915"/>
                  </a:lnTo>
                  <a:lnTo>
                    <a:pt x="886" y="915"/>
                  </a:lnTo>
                  <a:lnTo>
                    <a:pt x="886" y="913"/>
                  </a:lnTo>
                  <a:lnTo>
                    <a:pt x="886" y="913"/>
                  </a:lnTo>
                  <a:lnTo>
                    <a:pt x="888" y="912"/>
                  </a:lnTo>
                  <a:lnTo>
                    <a:pt x="888" y="912"/>
                  </a:lnTo>
                  <a:lnTo>
                    <a:pt x="890" y="913"/>
                  </a:lnTo>
                  <a:lnTo>
                    <a:pt x="890" y="913"/>
                  </a:lnTo>
                  <a:close/>
                  <a:moveTo>
                    <a:pt x="886" y="918"/>
                  </a:moveTo>
                  <a:lnTo>
                    <a:pt x="886" y="918"/>
                  </a:lnTo>
                  <a:lnTo>
                    <a:pt x="884" y="918"/>
                  </a:lnTo>
                  <a:lnTo>
                    <a:pt x="883" y="918"/>
                  </a:lnTo>
                  <a:lnTo>
                    <a:pt x="883" y="917"/>
                  </a:lnTo>
                  <a:lnTo>
                    <a:pt x="883" y="915"/>
                  </a:lnTo>
                  <a:lnTo>
                    <a:pt x="883" y="915"/>
                  </a:lnTo>
                  <a:lnTo>
                    <a:pt x="884" y="915"/>
                  </a:lnTo>
                  <a:lnTo>
                    <a:pt x="886" y="917"/>
                  </a:lnTo>
                  <a:lnTo>
                    <a:pt x="886" y="918"/>
                  </a:lnTo>
                  <a:lnTo>
                    <a:pt x="886" y="918"/>
                  </a:lnTo>
                  <a:close/>
                  <a:moveTo>
                    <a:pt x="890" y="920"/>
                  </a:moveTo>
                  <a:lnTo>
                    <a:pt x="890" y="920"/>
                  </a:lnTo>
                  <a:lnTo>
                    <a:pt x="888" y="920"/>
                  </a:lnTo>
                  <a:lnTo>
                    <a:pt x="888" y="920"/>
                  </a:lnTo>
                  <a:lnTo>
                    <a:pt x="888" y="918"/>
                  </a:lnTo>
                  <a:lnTo>
                    <a:pt x="888" y="917"/>
                  </a:lnTo>
                  <a:lnTo>
                    <a:pt x="888" y="917"/>
                  </a:lnTo>
                  <a:lnTo>
                    <a:pt x="888" y="917"/>
                  </a:lnTo>
                  <a:lnTo>
                    <a:pt x="888" y="918"/>
                  </a:lnTo>
                  <a:lnTo>
                    <a:pt x="890" y="920"/>
                  </a:lnTo>
                  <a:lnTo>
                    <a:pt x="890" y="920"/>
                  </a:lnTo>
                  <a:close/>
                  <a:moveTo>
                    <a:pt x="895" y="929"/>
                  </a:moveTo>
                  <a:lnTo>
                    <a:pt x="895" y="932"/>
                  </a:lnTo>
                  <a:lnTo>
                    <a:pt x="895" y="930"/>
                  </a:lnTo>
                  <a:lnTo>
                    <a:pt x="898" y="932"/>
                  </a:lnTo>
                  <a:lnTo>
                    <a:pt x="898" y="934"/>
                  </a:lnTo>
                  <a:lnTo>
                    <a:pt x="898" y="934"/>
                  </a:lnTo>
                  <a:lnTo>
                    <a:pt x="896" y="935"/>
                  </a:lnTo>
                  <a:lnTo>
                    <a:pt x="896" y="934"/>
                  </a:lnTo>
                  <a:lnTo>
                    <a:pt x="896" y="934"/>
                  </a:lnTo>
                  <a:lnTo>
                    <a:pt x="895" y="934"/>
                  </a:lnTo>
                  <a:lnTo>
                    <a:pt x="895" y="932"/>
                  </a:lnTo>
                  <a:lnTo>
                    <a:pt x="893" y="932"/>
                  </a:lnTo>
                  <a:lnTo>
                    <a:pt x="893" y="930"/>
                  </a:lnTo>
                  <a:lnTo>
                    <a:pt x="893" y="929"/>
                  </a:lnTo>
                  <a:lnTo>
                    <a:pt x="893" y="929"/>
                  </a:lnTo>
                  <a:lnTo>
                    <a:pt x="893" y="929"/>
                  </a:lnTo>
                  <a:lnTo>
                    <a:pt x="891" y="927"/>
                  </a:lnTo>
                  <a:lnTo>
                    <a:pt x="891" y="925"/>
                  </a:lnTo>
                  <a:lnTo>
                    <a:pt x="891" y="925"/>
                  </a:lnTo>
                  <a:lnTo>
                    <a:pt x="891" y="924"/>
                  </a:lnTo>
                  <a:lnTo>
                    <a:pt x="893" y="922"/>
                  </a:lnTo>
                  <a:lnTo>
                    <a:pt x="893" y="922"/>
                  </a:lnTo>
                  <a:lnTo>
                    <a:pt x="893" y="922"/>
                  </a:lnTo>
                  <a:lnTo>
                    <a:pt x="895" y="922"/>
                  </a:lnTo>
                  <a:lnTo>
                    <a:pt x="895" y="924"/>
                  </a:lnTo>
                  <a:lnTo>
                    <a:pt x="895" y="924"/>
                  </a:lnTo>
                  <a:lnTo>
                    <a:pt x="891" y="925"/>
                  </a:lnTo>
                  <a:lnTo>
                    <a:pt x="891" y="925"/>
                  </a:lnTo>
                  <a:lnTo>
                    <a:pt x="893" y="927"/>
                  </a:lnTo>
                  <a:lnTo>
                    <a:pt x="893" y="927"/>
                  </a:lnTo>
                  <a:lnTo>
                    <a:pt x="895" y="929"/>
                  </a:lnTo>
                  <a:lnTo>
                    <a:pt x="895" y="929"/>
                  </a:lnTo>
                  <a:close/>
                  <a:moveTo>
                    <a:pt x="1540" y="934"/>
                  </a:moveTo>
                  <a:lnTo>
                    <a:pt x="1540" y="935"/>
                  </a:lnTo>
                  <a:lnTo>
                    <a:pt x="1540" y="935"/>
                  </a:lnTo>
                  <a:lnTo>
                    <a:pt x="1540" y="935"/>
                  </a:lnTo>
                  <a:lnTo>
                    <a:pt x="1540" y="935"/>
                  </a:lnTo>
                  <a:lnTo>
                    <a:pt x="1538" y="937"/>
                  </a:lnTo>
                  <a:lnTo>
                    <a:pt x="1536" y="937"/>
                  </a:lnTo>
                  <a:lnTo>
                    <a:pt x="1535" y="937"/>
                  </a:lnTo>
                  <a:lnTo>
                    <a:pt x="1535" y="935"/>
                  </a:lnTo>
                  <a:lnTo>
                    <a:pt x="1536" y="935"/>
                  </a:lnTo>
                  <a:lnTo>
                    <a:pt x="1536" y="935"/>
                  </a:lnTo>
                  <a:lnTo>
                    <a:pt x="1535" y="935"/>
                  </a:lnTo>
                  <a:lnTo>
                    <a:pt x="1535" y="934"/>
                  </a:lnTo>
                  <a:lnTo>
                    <a:pt x="1536" y="934"/>
                  </a:lnTo>
                  <a:lnTo>
                    <a:pt x="1543" y="929"/>
                  </a:lnTo>
                  <a:lnTo>
                    <a:pt x="1547" y="929"/>
                  </a:lnTo>
                  <a:lnTo>
                    <a:pt x="1548" y="927"/>
                  </a:lnTo>
                  <a:lnTo>
                    <a:pt x="1548" y="927"/>
                  </a:lnTo>
                  <a:lnTo>
                    <a:pt x="1547" y="929"/>
                  </a:lnTo>
                  <a:lnTo>
                    <a:pt x="1547" y="930"/>
                  </a:lnTo>
                  <a:lnTo>
                    <a:pt x="1547" y="930"/>
                  </a:lnTo>
                  <a:lnTo>
                    <a:pt x="1547" y="932"/>
                  </a:lnTo>
                  <a:lnTo>
                    <a:pt x="1540" y="934"/>
                  </a:lnTo>
                  <a:lnTo>
                    <a:pt x="1540" y="934"/>
                  </a:lnTo>
                  <a:lnTo>
                    <a:pt x="1540" y="934"/>
                  </a:lnTo>
                  <a:close/>
                  <a:moveTo>
                    <a:pt x="895" y="944"/>
                  </a:moveTo>
                  <a:lnTo>
                    <a:pt x="895" y="944"/>
                  </a:lnTo>
                  <a:lnTo>
                    <a:pt x="895" y="944"/>
                  </a:lnTo>
                  <a:lnTo>
                    <a:pt x="895" y="944"/>
                  </a:lnTo>
                  <a:lnTo>
                    <a:pt x="895" y="942"/>
                  </a:lnTo>
                  <a:lnTo>
                    <a:pt x="895" y="941"/>
                  </a:lnTo>
                  <a:lnTo>
                    <a:pt x="895" y="941"/>
                  </a:lnTo>
                  <a:lnTo>
                    <a:pt x="895" y="941"/>
                  </a:lnTo>
                  <a:lnTo>
                    <a:pt x="895" y="941"/>
                  </a:lnTo>
                  <a:lnTo>
                    <a:pt x="895" y="944"/>
                  </a:lnTo>
                  <a:lnTo>
                    <a:pt x="895" y="944"/>
                  </a:lnTo>
                  <a:close/>
                  <a:moveTo>
                    <a:pt x="898" y="949"/>
                  </a:moveTo>
                  <a:lnTo>
                    <a:pt x="898" y="951"/>
                  </a:lnTo>
                  <a:lnTo>
                    <a:pt x="896" y="951"/>
                  </a:lnTo>
                  <a:lnTo>
                    <a:pt x="896" y="951"/>
                  </a:lnTo>
                  <a:lnTo>
                    <a:pt x="896" y="949"/>
                  </a:lnTo>
                  <a:lnTo>
                    <a:pt x="896" y="949"/>
                  </a:lnTo>
                  <a:lnTo>
                    <a:pt x="895" y="951"/>
                  </a:lnTo>
                  <a:lnTo>
                    <a:pt x="895" y="949"/>
                  </a:lnTo>
                  <a:lnTo>
                    <a:pt x="896" y="947"/>
                  </a:lnTo>
                  <a:lnTo>
                    <a:pt x="896" y="947"/>
                  </a:lnTo>
                  <a:lnTo>
                    <a:pt x="896" y="947"/>
                  </a:lnTo>
                  <a:lnTo>
                    <a:pt x="898" y="949"/>
                  </a:lnTo>
                  <a:lnTo>
                    <a:pt x="898" y="949"/>
                  </a:lnTo>
                  <a:close/>
                  <a:moveTo>
                    <a:pt x="1554" y="954"/>
                  </a:moveTo>
                  <a:lnTo>
                    <a:pt x="1554" y="956"/>
                  </a:lnTo>
                  <a:lnTo>
                    <a:pt x="1554" y="956"/>
                  </a:lnTo>
                  <a:lnTo>
                    <a:pt x="1552" y="959"/>
                  </a:lnTo>
                  <a:lnTo>
                    <a:pt x="1550" y="959"/>
                  </a:lnTo>
                  <a:lnTo>
                    <a:pt x="1550" y="961"/>
                  </a:lnTo>
                  <a:lnTo>
                    <a:pt x="1548" y="959"/>
                  </a:lnTo>
                  <a:lnTo>
                    <a:pt x="1548" y="958"/>
                  </a:lnTo>
                  <a:lnTo>
                    <a:pt x="1550" y="958"/>
                  </a:lnTo>
                  <a:lnTo>
                    <a:pt x="1550" y="958"/>
                  </a:lnTo>
                  <a:lnTo>
                    <a:pt x="1550" y="956"/>
                  </a:lnTo>
                  <a:lnTo>
                    <a:pt x="1550" y="956"/>
                  </a:lnTo>
                  <a:lnTo>
                    <a:pt x="1550" y="956"/>
                  </a:lnTo>
                  <a:lnTo>
                    <a:pt x="1550" y="956"/>
                  </a:lnTo>
                  <a:lnTo>
                    <a:pt x="1550" y="958"/>
                  </a:lnTo>
                  <a:lnTo>
                    <a:pt x="1550" y="958"/>
                  </a:lnTo>
                  <a:lnTo>
                    <a:pt x="1547" y="956"/>
                  </a:lnTo>
                  <a:lnTo>
                    <a:pt x="1547" y="956"/>
                  </a:lnTo>
                  <a:lnTo>
                    <a:pt x="1547" y="954"/>
                  </a:lnTo>
                  <a:lnTo>
                    <a:pt x="1547" y="952"/>
                  </a:lnTo>
                  <a:lnTo>
                    <a:pt x="1550" y="949"/>
                  </a:lnTo>
                  <a:lnTo>
                    <a:pt x="1552" y="949"/>
                  </a:lnTo>
                  <a:lnTo>
                    <a:pt x="1555" y="947"/>
                  </a:lnTo>
                  <a:lnTo>
                    <a:pt x="1559" y="947"/>
                  </a:lnTo>
                  <a:lnTo>
                    <a:pt x="1560" y="947"/>
                  </a:lnTo>
                  <a:lnTo>
                    <a:pt x="1562" y="947"/>
                  </a:lnTo>
                  <a:lnTo>
                    <a:pt x="1564" y="949"/>
                  </a:lnTo>
                  <a:lnTo>
                    <a:pt x="1562" y="949"/>
                  </a:lnTo>
                  <a:lnTo>
                    <a:pt x="1557" y="949"/>
                  </a:lnTo>
                  <a:lnTo>
                    <a:pt x="1557" y="949"/>
                  </a:lnTo>
                  <a:lnTo>
                    <a:pt x="1559" y="951"/>
                  </a:lnTo>
                  <a:lnTo>
                    <a:pt x="1559" y="951"/>
                  </a:lnTo>
                  <a:lnTo>
                    <a:pt x="1559" y="951"/>
                  </a:lnTo>
                  <a:lnTo>
                    <a:pt x="1554" y="954"/>
                  </a:lnTo>
                  <a:lnTo>
                    <a:pt x="1554" y="954"/>
                  </a:lnTo>
                  <a:close/>
                  <a:moveTo>
                    <a:pt x="888" y="954"/>
                  </a:moveTo>
                  <a:lnTo>
                    <a:pt x="888" y="956"/>
                  </a:lnTo>
                  <a:lnTo>
                    <a:pt x="888" y="956"/>
                  </a:lnTo>
                  <a:lnTo>
                    <a:pt x="888" y="954"/>
                  </a:lnTo>
                  <a:lnTo>
                    <a:pt x="888" y="954"/>
                  </a:lnTo>
                  <a:lnTo>
                    <a:pt x="888" y="952"/>
                  </a:lnTo>
                  <a:lnTo>
                    <a:pt x="888" y="954"/>
                  </a:lnTo>
                  <a:lnTo>
                    <a:pt x="888" y="954"/>
                  </a:lnTo>
                  <a:lnTo>
                    <a:pt x="888" y="954"/>
                  </a:lnTo>
                  <a:close/>
                  <a:moveTo>
                    <a:pt x="1511" y="959"/>
                  </a:moveTo>
                  <a:lnTo>
                    <a:pt x="1511" y="961"/>
                  </a:lnTo>
                  <a:lnTo>
                    <a:pt x="1511" y="959"/>
                  </a:lnTo>
                  <a:lnTo>
                    <a:pt x="1511" y="959"/>
                  </a:lnTo>
                  <a:lnTo>
                    <a:pt x="1511" y="959"/>
                  </a:lnTo>
                  <a:lnTo>
                    <a:pt x="1512" y="959"/>
                  </a:lnTo>
                  <a:lnTo>
                    <a:pt x="1512" y="959"/>
                  </a:lnTo>
                  <a:lnTo>
                    <a:pt x="1512" y="959"/>
                  </a:lnTo>
                  <a:lnTo>
                    <a:pt x="1511" y="959"/>
                  </a:lnTo>
                  <a:close/>
                  <a:moveTo>
                    <a:pt x="1506" y="963"/>
                  </a:moveTo>
                  <a:lnTo>
                    <a:pt x="1506" y="963"/>
                  </a:lnTo>
                  <a:lnTo>
                    <a:pt x="1506" y="963"/>
                  </a:lnTo>
                  <a:lnTo>
                    <a:pt x="1506" y="963"/>
                  </a:lnTo>
                  <a:lnTo>
                    <a:pt x="1506" y="961"/>
                  </a:lnTo>
                  <a:lnTo>
                    <a:pt x="1506" y="961"/>
                  </a:lnTo>
                  <a:lnTo>
                    <a:pt x="1506" y="963"/>
                  </a:lnTo>
                  <a:lnTo>
                    <a:pt x="1506" y="963"/>
                  </a:lnTo>
                  <a:lnTo>
                    <a:pt x="1506" y="963"/>
                  </a:lnTo>
                  <a:close/>
                  <a:moveTo>
                    <a:pt x="1509" y="963"/>
                  </a:moveTo>
                  <a:lnTo>
                    <a:pt x="1509" y="963"/>
                  </a:lnTo>
                  <a:lnTo>
                    <a:pt x="1507" y="963"/>
                  </a:lnTo>
                  <a:lnTo>
                    <a:pt x="1507" y="963"/>
                  </a:lnTo>
                  <a:lnTo>
                    <a:pt x="1509" y="961"/>
                  </a:lnTo>
                  <a:lnTo>
                    <a:pt x="1509" y="961"/>
                  </a:lnTo>
                  <a:lnTo>
                    <a:pt x="1509" y="963"/>
                  </a:lnTo>
                  <a:lnTo>
                    <a:pt x="1509" y="963"/>
                  </a:lnTo>
                  <a:lnTo>
                    <a:pt x="1509" y="963"/>
                  </a:lnTo>
                  <a:close/>
                  <a:moveTo>
                    <a:pt x="1506" y="966"/>
                  </a:moveTo>
                  <a:lnTo>
                    <a:pt x="1506" y="968"/>
                  </a:lnTo>
                  <a:lnTo>
                    <a:pt x="1504" y="966"/>
                  </a:lnTo>
                  <a:lnTo>
                    <a:pt x="1504" y="966"/>
                  </a:lnTo>
                  <a:lnTo>
                    <a:pt x="1506" y="966"/>
                  </a:lnTo>
                  <a:lnTo>
                    <a:pt x="1507" y="964"/>
                  </a:lnTo>
                  <a:lnTo>
                    <a:pt x="1509" y="964"/>
                  </a:lnTo>
                  <a:lnTo>
                    <a:pt x="1509" y="964"/>
                  </a:lnTo>
                  <a:lnTo>
                    <a:pt x="1507" y="966"/>
                  </a:lnTo>
                  <a:lnTo>
                    <a:pt x="1507" y="966"/>
                  </a:lnTo>
                  <a:lnTo>
                    <a:pt x="1507" y="966"/>
                  </a:lnTo>
                  <a:lnTo>
                    <a:pt x="1506" y="966"/>
                  </a:lnTo>
                  <a:lnTo>
                    <a:pt x="1506" y="966"/>
                  </a:lnTo>
                  <a:close/>
                  <a:moveTo>
                    <a:pt x="1632" y="978"/>
                  </a:moveTo>
                  <a:lnTo>
                    <a:pt x="1632" y="980"/>
                  </a:lnTo>
                  <a:lnTo>
                    <a:pt x="1632" y="978"/>
                  </a:lnTo>
                  <a:lnTo>
                    <a:pt x="1631" y="978"/>
                  </a:lnTo>
                  <a:lnTo>
                    <a:pt x="1631" y="978"/>
                  </a:lnTo>
                  <a:lnTo>
                    <a:pt x="1631" y="976"/>
                  </a:lnTo>
                  <a:lnTo>
                    <a:pt x="1631" y="975"/>
                  </a:lnTo>
                  <a:lnTo>
                    <a:pt x="1631" y="973"/>
                  </a:lnTo>
                  <a:lnTo>
                    <a:pt x="1632" y="973"/>
                  </a:lnTo>
                  <a:lnTo>
                    <a:pt x="1632" y="973"/>
                  </a:lnTo>
                  <a:lnTo>
                    <a:pt x="1632" y="975"/>
                  </a:lnTo>
                  <a:lnTo>
                    <a:pt x="1632" y="976"/>
                  </a:lnTo>
                  <a:lnTo>
                    <a:pt x="1632" y="976"/>
                  </a:lnTo>
                  <a:lnTo>
                    <a:pt x="1632" y="978"/>
                  </a:lnTo>
                  <a:lnTo>
                    <a:pt x="1632" y="978"/>
                  </a:lnTo>
                  <a:close/>
                  <a:moveTo>
                    <a:pt x="1632" y="981"/>
                  </a:moveTo>
                  <a:lnTo>
                    <a:pt x="1632" y="981"/>
                  </a:lnTo>
                  <a:lnTo>
                    <a:pt x="1632" y="981"/>
                  </a:lnTo>
                  <a:lnTo>
                    <a:pt x="1631" y="980"/>
                  </a:lnTo>
                  <a:lnTo>
                    <a:pt x="1631" y="980"/>
                  </a:lnTo>
                  <a:lnTo>
                    <a:pt x="1632" y="980"/>
                  </a:lnTo>
                  <a:lnTo>
                    <a:pt x="1632" y="980"/>
                  </a:lnTo>
                  <a:lnTo>
                    <a:pt x="1632" y="980"/>
                  </a:lnTo>
                  <a:lnTo>
                    <a:pt x="1632" y="981"/>
                  </a:lnTo>
                  <a:lnTo>
                    <a:pt x="1632" y="981"/>
                  </a:lnTo>
                  <a:lnTo>
                    <a:pt x="1632" y="981"/>
                  </a:lnTo>
                  <a:close/>
                  <a:moveTo>
                    <a:pt x="1644" y="988"/>
                  </a:moveTo>
                  <a:lnTo>
                    <a:pt x="1644" y="988"/>
                  </a:lnTo>
                  <a:lnTo>
                    <a:pt x="1644" y="990"/>
                  </a:lnTo>
                  <a:lnTo>
                    <a:pt x="1643" y="990"/>
                  </a:lnTo>
                  <a:lnTo>
                    <a:pt x="1641" y="990"/>
                  </a:lnTo>
                  <a:lnTo>
                    <a:pt x="1639" y="990"/>
                  </a:lnTo>
                  <a:lnTo>
                    <a:pt x="1637" y="988"/>
                  </a:lnTo>
                  <a:lnTo>
                    <a:pt x="1637" y="988"/>
                  </a:lnTo>
                  <a:lnTo>
                    <a:pt x="1637" y="988"/>
                  </a:lnTo>
                  <a:lnTo>
                    <a:pt x="1637" y="988"/>
                  </a:lnTo>
                  <a:lnTo>
                    <a:pt x="1639" y="988"/>
                  </a:lnTo>
                  <a:lnTo>
                    <a:pt x="1639" y="988"/>
                  </a:lnTo>
                  <a:lnTo>
                    <a:pt x="1641" y="987"/>
                  </a:lnTo>
                  <a:lnTo>
                    <a:pt x="1641" y="987"/>
                  </a:lnTo>
                  <a:lnTo>
                    <a:pt x="1641" y="987"/>
                  </a:lnTo>
                  <a:lnTo>
                    <a:pt x="1641" y="985"/>
                  </a:lnTo>
                  <a:lnTo>
                    <a:pt x="1641" y="985"/>
                  </a:lnTo>
                  <a:lnTo>
                    <a:pt x="1643" y="985"/>
                  </a:lnTo>
                  <a:lnTo>
                    <a:pt x="1643" y="987"/>
                  </a:lnTo>
                  <a:lnTo>
                    <a:pt x="1644" y="988"/>
                  </a:lnTo>
                  <a:lnTo>
                    <a:pt x="1644" y="988"/>
                  </a:lnTo>
                  <a:lnTo>
                    <a:pt x="1644" y="988"/>
                  </a:lnTo>
                  <a:close/>
                  <a:moveTo>
                    <a:pt x="1624" y="993"/>
                  </a:moveTo>
                  <a:lnTo>
                    <a:pt x="1627" y="993"/>
                  </a:lnTo>
                  <a:lnTo>
                    <a:pt x="1627" y="993"/>
                  </a:lnTo>
                  <a:lnTo>
                    <a:pt x="1627" y="993"/>
                  </a:lnTo>
                  <a:lnTo>
                    <a:pt x="1627" y="995"/>
                  </a:lnTo>
                  <a:lnTo>
                    <a:pt x="1627" y="995"/>
                  </a:lnTo>
                  <a:lnTo>
                    <a:pt x="1627" y="995"/>
                  </a:lnTo>
                  <a:lnTo>
                    <a:pt x="1627" y="995"/>
                  </a:lnTo>
                  <a:lnTo>
                    <a:pt x="1625" y="995"/>
                  </a:lnTo>
                  <a:lnTo>
                    <a:pt x="1624" y="993"/>
                  </a:lnTo>
                  <a:lnTo>
                    <a:pt x="1624" y="993"/>
                  </a:lnTo>
                  <a:close/>
                  <a:moveTo>
                    <a:pt x="1605" y="999"/>
                  </a:moveTo>
                  <a:lnTo>
                    <a:pt x="1605" y="999"/>
                  </a:lnTo>
                  <a:lnTo>
                    <a:pt x="1605" y="999"/>
                  </a:lnTo>
                  <a:lnTo>
                    <a:pt x="1605" y="999"/>
                  </a:lnTo>
                  <a:lnTo>
                    <a:pt x="1605" y="995"/>
                  </a:lnTo>
                  <a:lnTo>
                    <a:pt x="1605" y="995"/>
                  </a:lnTo>
                  <a:lnTo>
                    <a:pt x="1607" y="995"/>
                  </a:lnTo>
                  <a:lnTo>
                    <a:pt x="1607" y="995"/>
                  </a:lnTo>
                  <a:lnTo>
                    <a:pt x="1607" y="997"/>
                  </a:lnTo>
                  <a:lnTo>
                    <a:pt x="1607" y="999"/>
                  </a:lnTo>
                  <a:lnTo>
                    <a:pt x="1605" y="999"/>
                  </a:lnTo>
                  <a:lnTo>
                    <a:pt x="1605" y="999"/>
                  </a:lnTo>
                  <a:close/>
                  <a:moveTo>
                    <a:pt x="1579" y="1005"/>
                  </a:moveTo>
                  <a:lnTo>
                    <a:pt x="1579" y="1007"/>
                  </a:lnTo>
                  <a:lnTo>
                    <a:pt x="1579" y="1005"/>
                  </a:lnTo>
                  <a:lnTo>
                    <a:pt x="1577" y="1005"/>
                  </a:lnTo>
                  <a:lnTo>
                    <a:pt x="1579" y="1004"/>
                  </a:lnTo>
                  <a:lnTo>
                    <a:pt x="1579" y="1004"/>
                  </a:lnTo>
                  <a:lnTo>
                    <a:pt x="1579" y="1004"/>
                  </a:lnTo>
                  <a:lnTo>
                    <a:pt x="1579" y="1004"/>
                  </a:lnTo>
                  <a:lnTo>
                    <a:pt x="1581" y="1005"/>
                  </a:lnTo>
                  <a:lnTo>
                    <a:pt x="1579" y="1005"/>
                  </a:lnTo>
                  <a:close/>
                  <a:moveTo>
                    <a:pt x="1577" y="1009"/>
                  </a:moveTo>
                  <a:lnTo>
                    <a:pt x="1577" y="1009"/>
                  </a:lnTo>
                  <a:lnTo>
                    <a:pt x="1576" y="1009"/>
                  </a:lnTo>
                  <a:lnTo>
                    <a:pt x="1576" y="1010"/>
                  </a:lnTo>
                  <a:lnTo>
                    <a:pt x="1576" y="1010"/>
                  </a:lnTo>
                  <a:lnTo>
                    <a:pt x="1576" y="1012"/>
                  </a:lnTo>
                  <a:lnTo>
                    <a:pt x="1576" y="1012"/>
                  </a:lnTo>
                  <a:lnTo>
                    <a:pt x="1576" y="1012"/>
                  </a:lnTo>
                  <a:lnTo>
                    <a:pt x="1576" y="1012"/>
                  </a:lnTo>
                  <a:lnTo>
                    <a:pt x="1576" y="1012"/>
                  </a:lnTo>
                  <a:lnTo>
                    <a:pt x="1576" y="1014"/>
                  </a:lnTo>
                  <a:lnTo>
                    <a:pt x="1576" y="1014"/>
                  </a:lnTo>
                  <a:lnTo>
                    <a:pt x="1576" y="1014"/>
                  </a:lnTo>
                  <a:lnTo>
                    <a:pt x="1574" y="1014"/>
                  </a:lnTo>
                  <a:lnTo>
                    <a:pt x="1574" y="1016"/>
                  </a:lnTo>
                  <a:lnTo>
                    <a:pt x="1574" y="1017"/>
                  </a:lnTo>
                  <a:lnTo>
                    <a:pt x="1574" y="1017"/>
                  </a:lnTo>
                  <a:lnTo>
                    <a:pt x="1574" y="1017"/>
                  </a:lnTo>
                  <a:lnTo>
                    <a:pt x="1572" y="1021"/>
                  </a:lnTo>
                  <a:lnTo>
                    <a:pt x="1571" y="1021"/>
                  </a:lnTo>
                  <a:lnTo>
                    <a:pt x="1571" y="1021"/>
                  </a:lnTo>
                  <a:lnTo>
                    <a:pt x="1571" y="1019"/>
                  </a:lnTo>
                  <a:lnTo>
                    <a:pt x="1569" y="1019"/>
                  </a:lnTo>
                  <a:lnTo>
                    <a:pt x="1569" y="1017"/>
                  </a:lnTo>
                  <a:lnTo>
                    <a:pt x="1569" y="1017"/>
                  </a:lnTo>
                  <a:lnTo>
                    <a:pt x="1571" y="1014"/>
                  </a:lnTo>
                  <a:lnTo>
                    <a:pt x="1572" y="1014"/>
                  </a:lnTo>
                  <a:lnTo>
                    <a:pt x="1572" y="1012"/>
                  </a:lnTo>
                  <a:lnTo>
                    <a:pt x="1572" y="1010"/>
                  </a:lnTo>
                  <a:lnTo>
                    <a:pt x="1574" y="1010"/>
                  </a:lnTo>
                  <a:lnTo>
                    <a:pt x="1576" y="1009"/>
                  </a:lnTo>
                  <a:lnTo>
                    <a:pt x="1576" y="1009"/>
                  </a:lnTo>
                  <a:lnTo>
                    <a:pt x="1576" y="1007"/>
                  </a:lnTo>
                  <a:lnTo>
                    <a:pt x="1577" y="1007"/>
                  </a:lnTo>
                  <a:lnTo>
                    <a:pt x="1577" y="1009"/>
                  </a:lnTo>
                  <a:lnTo>
                    <a:pt x="1577" y="1009"/>
                  </a:lnTo>
                  <a:lnTo>
                    <a:pt x="1577" y="1009"/>
                  </a:lnTo>
                  <a:close/>
                  <a:moveTo>
                    <a:pt x="1596" y="1012"/>
                  </a:moveTo>
                  <a:lnTo>
                    <a:pt x="1596" y="1014"/>
                  </a:lnTo>
                  <a:lnTo>
                    <a:pt x="1596" y="1014"/>
                  </a:lnTo>
                  <a:lnTo>
                    <a:pt x="1596" y="1012"/>
                  </a:lnTo>
                  <a:lnTo>
                    <a:pt x="1595" y="1012"/>
                  </a:lnTo>
                  <a:lnTo>
                    <a:pt x="1596" y="1012"/>
                  </a:lnTo>
                  <a:lnTo>
                    <a:pt x="1596" y="1012"/>
                  </a:lnTo>
                  <a:lnTo>
                    <a:pt x="1596" y="1012"/>
                  </a:lnTo>
                  <a:lnTo>
                    <a:pt x="1596" y="1012"/>
                  </a:lnTo>
                  <a:lnTo>
                    <a:pt x="1596" y="1012"/>
                  </a:lnTo>
                  <a:close/>
                  <a:moveTo>
                    <a:pt x="1939" y="1033"/>
                  </a:moveTo>
                  <a:lnTo>
                    <a:pt x="1937" y="1034"/>
                  </a:lnTo>
                  <a:lnTo>
                    <a:pt x="1937" y="1034"/>
                  </a:lnTo>
                  <a:lnTo>
                    <a:pt x="1937" y="1034"/>
                  </a:lnTo>
                  <a:lnTo>
                    <a:pt x="1937" y="1036"/>
                  </a:lnTo>
                  <a:lnTo>
                    <a:pt x="1935" y="1034"/>
                  </a:lnTo>
                  <a:lnTo>
                    <a:pt x="1935" y="1034"/>
                  </a:lnTo>
                  <a:lnTo>
                    <a:pt x="1935" y="1033"/>
                  </a:lnTo>
                  <a:lnTo>
                    <a:pt x="1935" y="1031"/>
                  </a:lnTo>
                  <a:lnTo>
                    <a:pt x="1937" y="1031"/>
                  </a:lnTo>
                  <a:lnTo>
                    <a:pt x="1939" y="1031"/>
                  </a:lnTo>
                  <a:lnTo>
                    <a:pt x="1939" y="1033"/>
                  </a:lnTo>
                  <a:lnTo>
                    <a:pt x="1939" y="1033"/>
                  </a:lnTo>
                  <a:lnTo>
                    <a:pt x="1939" y="1033"/>
                  </a:lnTo>
                  <a:close/>
                  <a:moveTo>
                    <a:pt x="1786" y="1034"/>
                  </a:moveTo>
                  <a:lnTo>
                    <a:pt x="1786" y="1034"/>
                  </a:lnTo>
                  <a:lnTo>
                    <a:pt x="1786" y="1034"/>
                  </a:lnTo>
                  <a:lnTo>
                    <a:pt x="1786" y="1034"/>
                  </a:lnTo>
                  <a:lnTo>
                    <a:pt x="1786" y="1034"/>
                  </a:lnTo>
                  <a:lnTo>
                    <a:pt x="1788" y="1034"/>
                  </a:lnTo>
                  <a:lnTo>
                    <a:pt x="1788" y="1034"/>
                  </a:lnTo>
                  <a:lnTo>
                    <a:pt x="1786" y="1034"/>
                  </a:lnTo>
                  <a:lnTo>
                    <a:pt x="1786" y="1034"/>
                  </a:lnTo>
                  <a:close/>
                  <a:moveTo>
                    <a:pt x="1930" y="1038"/>
                  </a:moveTo>
                  <a:lnTo>
                    <a:pt x="1930" y="1038"/>
                  </a:lnTo>
                  <a:lnTo>
                    <a:pt x="1928" y="1038"/>
                  </a:lnTo>
                  <a:lnTo>
                    <a:pt x="1928" y="1036"/>
                  </a:lnTo>
                  <a:lnTo>
                    <a:pt x="1928" y="1036"/>
                  </a:lnTo>
                  <a:lnTo>
                    <a:pt x="1930" y="1036"/>
                  </a:lnTo>
                  <a:lnTo>
                    <a:pt x="1930" y="1036"/>
                  </a:lnTo>
                  <a:lnTo>
                    <a:pt x="1930" y="1038"/>
                  </a:lnTo>
                  <a:close/>
                  <a:moveTo>
                    <a:pt x="1783" y="1043"/>
                  </a:moveTo>
                  <a:lnTo>
                    <a:pt x="1783" y="1043"/>
                  </a:lnTo>
                  <a:lnTo>
                    <a:pt x="1783" y="1043"/>
                  </a:lnTo>
                  <a:lnTo>
                    <a:pt x="1783" y="1041"/>
                  </a:lnTo>
                  <a:lnTo>
                    <a:pt x="1785" y="1041"/>
                  </a:lnTo>
                  <a:lnTo>
                    <a:pt x="1785" y="1041"/>
                  </a:lnTo>
                  <a:lnTo>
                    <a:pt x="1783" y="1043"/>
                  </a:lnTo>
                  <a:close/>
                  <a:moveTo>
                    <a:pt x="1733" y="1068"/>
                  </a:moveTo>
                  <a:lnTo>
                    <a:pt x="1732" y="1068"/>
                  </a:lnTo>
                  <a:lnTo>
                    <a:pt x="1732" y="1068"/>
                  </a:lnTo>
                  <a:lnTo>
                    <a:pt x="1732" y="1068"/>
                  </a:lnTo>
                  <a:lnTo>
                    <a:pt x="1732" y="1068"/>
                  </a:lnTo>
                  <a:lnTo>
                    <a:pt x="1732" y="1067"/>
                  </a:lnTo>
                  <a:lnTo>
                    <a:pt x="1732" y="1067"/>
                  </a:lnTo>
                  <a:lnTo>
                    <a:pt x="1733" y="1067"/>
                  </a:lnTo>
                  <a:lnTo>
                    <a:pt x="1733" y="1067"/>
                  </a:lnTo>
                  <a:lnTo>
                    <a:pt x="1733" y="1068"/>
                  </a:lnTo>
                  <a:lnTo>
                    <a:pt x="1733" y="1068"/>
                  </a:lnTo>
                  <a:close/>
                  <a:moveTo>
                    <a:pt x="1880" y="1108"/>
                  </a:moveTo>
                  <a:lnTo>
                    <a:pt x="1879" y="1108"/>
                  </a:lnTo>
                  <a:lnTo>
                    <a:pt x="1879" y="1108"/>
                  </a:lnTo>
                  <a:lnTo>
                    <a:pt x="1879" y="1108"/>
                  </a:lnTo>
                  <a:lnTo>
                    <a:pt x="1879" y="1106"/>
                  </a:lnTo>
                  <a:lnTo>
                    <a:pt x="1879" y="1104"/>
                  </a:lnTo>
                  <a:lnTo>
                    <a:pt x="1880" y="1104"/>
                  </a:lnTo>
                  <a:lnTo>
                    <a:pt x="1880" y="1102"/>
                  </a:lnTo>
                  <a:lnTo>
                    <a:pt x="1880" y="1108"/>
                  </a:lnTo>
                  <a:close/>
                  <a:moveTo>
                    <a:pt x="1877" y="1108"/>
                  </a:moveTo>
                  <a:lnTo>
                    <a:pt x="1877" y="1108"/>
                  </a:lnTo>
                  <a:lnTo>
                    <a:pt x="1877" y="1108"/>
                  </a:lnTo>
                  <a:lnTo>
                    <a:pt x="1877" y="1106"/>
                  </a:lnTo>
                  <a:lnTo>
                    <a:pt x="1877" y="1106"/>
                  </a:lnTo>
                  <a:lnTo>
                    <a:pt x="1879" y="1106"/>
                  </a:lnTo>
                  <a:lnTo>
                    <a:pt x="1877" y="1108"/>
                  </a:lnTo>
                  <a:close/>
                  <a:moveTo>
                    <a:pt x="1894" y="1111"/>
                  </a:moveTo>
                  <a:lnTo>
                    <a:pt x="1889" y="1111"/>
                  </a:lnTo>
                  <a:lnTo>
                    <a:pt x="1887" y="1111"/>
                  </a:lnTo>
                  <a:lnTo>
                    <a:pt x="1889" y="1111"/>
                  </a:lnTo>
                  <a:lnTo>
                    <a:pt x="1891" y="1109"/>
                  </a:lnTo>
                  <a:lnTo>
                    <a:pt x="1892" y="1108"/>
                  </a:lnTo>
                  <a:lnTo>
                    <a:pt x="1894" y="1109"/>
                  </a:lnTo>
                  <a:lnTo>
                    <a:pt x="1894" y="1111"/>
                  </a:lnTo>
                  <a:close/>
                  <a:moveTo>
                    <a:pt x="1904" y="1113"/>
                  </a:moveTo>
                  <a:lnTo>
                    <a:pt x="1903" y="1113"/>
                  </a:lnTo>
                  <a:lnTo>
                    <a:pt x="1899" y="1113"/>
                  </a:lnTo>
                  <a:lnTo>
                    <a:pt x="1903" y="1111"/>
                  </a:lnTo>
                  <a:lnTo>
                    <a:pt x="1903" y="1111"/>
                  </a:lnTo>
                  <a:lnTo>
                    <a:pt x="1903" y="1111"/>
                  </a:lnTo>
                  <a:lnTo>
                    <a:pt x="1903" y="1109"/>
                  </a:lnTo>
                  <a:lnTo>
                    <a:pt x="1904" y="1113"/>
                  </a:lnTo>
                  <a:lnTo>
                    <a:pt x="1904" y="1113"/>
                  </a:lnTo>
                  <a:lnTo>
                    <a:pt x="1904" y="1113"/>
                  </a:lnTo>
                  <a:close/>
                  <a:moveTo>
                    <a:pt x="1856" y="1120"/>
                  </a:moveTo>
                  <a:lnTo>
                    <a:pt x="1855" y="1121"/>
                  </a:lnTo>
                  <a:lnTo>
                    <a:pt x="1856" y="1121"/>
                  </a:lnTo>
                  <a:lnTo>
                    <a:pt x="1856" y="1121"/>
                  </a:lnTo>
                  <a:lnTo>
                    <a:pt x="1858" y="1121"/>
                  </a:lnTo>
                  <a:lnTo>
                    <a:pt x="1860" y="1120"/>
                  </a:lnTo>
                  <a:lnTo>
                    <a:pt x="1862" y="1120"/>
                  </a:lnTo>
                  <a:lnTo>
                    <a:pt x="1863" y="1118"/>
                  </a:lnTo>
                  <a:lnTo>
                    <a:pt x="1863" y="1120"/>
                  </a:lnTo>
                  <a:lnTo>
                    <a:pt x="1865" y="1120"/>
                  </a:lnTo>
                  <a:lnTo>
                    <a:pt x="1867" y="1118"/>
                  </a:lnTo>
                  <a:lnTo>
                    <a:pt x="1860" y="1123"/>
                  </a:lnTo>
                  <a:lnTo>
                    <a:pt x="1858" y="1123"/>
                  </a:lnTo>
                  <a:lnTo>
                    <a:pt x="1855" y="1125"/>
                  </a:lnTo>
                  <a:lnTo>
                    <a:pt x="1853" y="1125"/>
                  </a:lnTo>
                  <a:lnTo>
                    <a:pt x="1851" y="1125"/>
                  </a:lnTo>
                  <a:lnTo>
                    <a:pt x="1843" y="1128"/>
                  </a:lnTo>
                  <a:lnTo>
                    <a:pt x="1843" y="1128"/>
                  </a:lnTo>
                  <a:lnTo>
                    <a:pt x="1841" y="1128"/>
                  </a:lnTo>
                  <a:lnTo>
                    <a:pt x="1834" y="1130"/>
                  </a:lnTo>
                  <a:lnTo>
                    <a:pt x="1831" y="1130"/>
                  </a:lnTo>
                  <a:lnTo>
                    <a:pt x="1829" y="1131"/>
                  </a:lnTo>
                  <a:lnTo>
                    <a:pt x="1831" y="1130"/>
                  </a:lnTo>
                  <a:lnTo>
                    <a:pt x="1831" y="1130"/>
                  </a:lnTo>
                  <a:lnTo>
                    <a:pt x="1831" y="1128"/>
                  </a:lnTo>
                  <a:lnTo>
                    <a:pt x="1829" y="1128"/>
                  </a:lnTo>
                  <a:lnTo>
                    <a:pt x="1829" y="1130"/>
                  </a:lnTo>
                  <a:lnTo>
                    <a:pt x="1827" y="1130"/>
                  </a:lnTo>
                  <a:lnTo>
                    <a:pt x="1827" y="1130"/>
                  </a:lnTo>
                  <a:lnTo>
                    <a:pt x="1827" y="1128"/>
                  </a:lnTo>
                  <a:lnTo>
                    <a:pt x="1827" y="1126"/>
                  </a:lnTo>
                  <a:lnTo>
                    <a:pt x="1829" y="1125"/>
                  </a:lnTo>
                  <a:lnTo>
                    <a:pt x="1832" y="1125"/>
                  </a:lnTo>
                  <a:lnTo>
                    <a:pt x="1832" y="1123"/>
                  </a:lnTo>
                  <a:lnTo>
                    <a:pt x="1834" y="1125"/>
                  </a:lnTo>
                  <a:lnTo>
                    <a:pt x="1834" y="1123"/>
                  </a:lnTo>
                  <a:lnTo>
                    <a:pt x="1834" y="1123"/>
                  </a:lnTo>
                  <a:lnTo>
                    <a:pt x="1836" y="1121"/>
                  </a:lnTo>
                  <a:lnTo>
                    <a:pt x="1838" y="1121"/>
                  </a:lnTo>
                  <a:lnTo>
                    <a:pt x="1838" y="1121"/>
                  </a:lnTo>
                  <a:lnTo>
                    <a:pt x="1839" y="1121"/>
                  </a:lnTo>
                  <a:lnTo>
                    <a:pt x="1839" y="1121"/>
                  </a:lnTo>
                  <a:lnTo>
                    <a:pt x="1841" y="1121"/>
                  </a:lnTo>
                  <a:lnTo>
                    <a:pt x="1843" y="1121"/>
                  </a:lnTo>
                  <a:lnTo>
                    <a:pt x="1844" y="1121"/>
                  </a:lnTo>
                  <a:lnTo>
                    <a:pt x="1846" y="1121"/>
                  </a:lnTo>
                  <a:lnTo>
                    <a:pt x="1850" y="1121"/>
                  </a:lnTo>
                  <a:lnTo>
                    <a:pt x="1853" y="1120"/>
                  </a:lnTo>
                  <a:lnTo>
                    <a:pt x="1855" y="1120"/>
                  </a:lnTo>
                  <a:lnTo>
                    <a:pt x="1858" y="1116"/>
                  </a:lnTo>
                  <a:lnTo>
                    <a:pt x="1860" y="1116"/>
                  </a:lnTo>
                  <a:lnTo>
                    <a:pt x="1858" y="1120"/>
                  </a:lnTo>
                  <a:lnTo>
                    <a:pt x="1856" y="1120"/>
                  </a:lnTo>
                  <a:lnTo>
                    <a:pt x="1856" y="1120"/>
                  </a:lnTo>
                  <a:close/>
                  <a:moveTo>
                    <a:pt x="1824" y="1131"/>
                  </a:moveTo>
                  <a:lnTo>
                    <a:pt x="1822" y="1131"/>
                  </a:lnTo>
                  <a:lnTo>
                    <a:pt x="1824" y="1130"/>
                  </a:lnTo>
                  <a:lnTo>
                    <a:pt x="1826" y="1128"/>
                  </a:lnTo>
                  <a:lnTo>
                    <a:pt x="1826" y="1128"/>
                  </a:lnTo>
                  <a:lnTo>
                    <a:pt x="1826" y="1130"/>
                  </a:lnTo>
                  <a:lnTo>
                    <a:pt x="1826" y="1130"/>
                  </a:lnTo>
                  <a:lnTo>
                    <a:pt x="1824" y="1131"/>
                  </a:lnTo>
                  <a:lnTo>
                    <a:pt x="1824" y="1131"/>
                  </a:lnTo>
                  <a:lnTo>
                    <a:pt x="1824" y="1131"/>
                  </a:lnTo>
                  <a:close/>
                  <a:moveTo>
                    <a:pt x="1824" y="1154"/>
                  </a:moveTo>
                  <a:lnTo>
                    <a:pt x="1822" y="1157"/>
                  </a:lnTo>
                  <a:lnTo>
                    <a:pt x="1822" y="1155"/>
                  </a:lnTo>
                  <a:lnTo>
                    <a:pt x="1826" y="1152"/>
                  </a:lnTo>
                  <a:lnTo>
                    <a:pt x="1824" y="1154"/>
                  </a:lnTo>
                  <a:close/>
                  <a:moveTo>
                    <a:pt x="1802" y="1196"/>
                  </a:moveTo>
                  <a:lnTo>
                    <a:pt x="1800" y="1196"/>
                  </a:lnTo>
                  <a:lnTo>
                    <a:pt x="1803" y="1193"/>
                  </a:lnTo>
                  <a:lnTo>
                    <a:pt x="1805" y="1188"/>
                  </a:lnTo>
                  <a:lnTo>
                    <a:pt x="1807" y="1186"/>
                  </a:lnTo>
                  <a:lnTo>
                    <a:pt x="1805" y="1189"/>
                  </a:lnTo>
                  <a:lnTo>
                    <a:pt x="1803" y="1193"/>
                  </a:lnTo>
                  <a:lnTo>
                    <a:pt x="1802" y="1196"/>
                  </a:lnTo>
                  <a:lnTo>
                    <a:pt x="1802" y="1196"/>
                  </a:lnTo>
                  <a:close/>
                  <a:moveTo>
                    <a:pt x="1795" y="1246"/>
                  </a:moveTo>
                  <a:lnTo>
                    <a:pt x="1795" y="1246"/>
                  </a:lnTo>
                  <a:lnTo>
                    <a:pt x="1795" y="1242"/>
                  </a:lnTo>
                  <a:lnTo>
                    <a:pt x="1795" y="1244"/>
                  </a:lnTo>
                  <a:lnTo>
                    <a:pt x="1795" y="1244"/>
                  </a:lnTo>
                  <a:lnTo>
                    <a:pt x="1795" y="1246"/>
                  </a:lnTo>
                  <a:lnTo>
                    <a:pt x="1795" y="1246"/>
                  </a:lnTo>
                  <a:close/>
                  <a:moveTo>
                    <a:pt x="1798" y="1259"/>
                  </a:moveTo>
                  <a:lnTo>
                    <a:pt x="1795" y="1259"/>
                  </a:lnTo>
                  <a:lnTo>
                    <a:pt x="1795" y="1259"/>
                  </a:lnTo>
                  <a:lnTo>
                    <a:pt x="1798" y="1259"/>
                  </a:lnTo>
                  <a:lnTo>
                    <a:pt x="1798" y="1254"/>
                  </a:lnTo>
                  <a:lnTo>
                    <a:pt x="1798" y="1252"/>
                  </a:lnTo>
                  <a:lnTo>
                    <a:pt x="1798" y="1247"/>
                  </a:lnTo>
                  <a:lnTo>
                    <a:pt x="1798" y="1247"/>
                  </a:lnTo>
                  <a:lnTo>
                    <a:pt x="1798" y="1249"/>
                  </a:lnTo>
                  <a:lnTo>
                    <a:pt x="1800" y="1252"/>
                  </a:lnTo>
                  <a:lnTo>
                    <a:pt x="1798" y="1254"/>
                  </a:lnTo>
                  <a:lnTo>
                    <a:pt x="1798" y="1259"/>
                  </a:lnTo>
                  <a:lnTo>
                    <a:pt x="1798" y="1259"/>
                  </a:lnTo>
                  <a:lnTo>
                    <a:pt x="1798" y="1259"/>
                  </a:lnTo>
                  <a:close/>
                  <a:moveTo>
                    <a:pt x="1793" y="1261"/>
                  </a:moveTo>
                  <a:lnTo>
                    <a:pt x="1790" y="1263"/>
                  </a:lnTo>
                  <a:lnTo>
                    <a:pt x="1790" y="1263"/>
                  </a:lnTo>
                  <a:lnTo>
                    <a:pt x="1791" y="1261"/>
                  </a:lnTo>
                  <a:lnTo>
                    <a:pt x="1793" y="1261"/>
                  </a:lnTo>
                  <a:lnTo>
                    <a:pt x="1793" y="1261"/>
                  </a:lnTo>
                  <a:close/>
                  <a:moveTo>
                    <a:pt x="1779" y="1273"/>
                  </a:moveTo>
                  <a:lnTo>
                    <a:pt x="1778" y="1273"/>
                  </a:lnTo>
                  <a:lnTo>
                    <a:pt x="1781" y="1271"/>
                  </a:lnTo>
                  <a:lnTo>
                    <a:pt x="1785" y="1268"/>
                  </a:lnTo>
                  <a:lnTo>
                    <a:pt x="1785" y="1266"/>
                  </a:lnTo>
                  <a:lnTo>
                    <a:pt x="1781" y="1270"/>
                  </a:lnTo>
                  <a:lnTo>
                    <a:pt x="1779" y="1273"/>
                  </a:lnTo>
                  <a:lnTo>
                    <a:pt x="1779" y="1273"/>
                  </a:lnTo>
                  <a:close/>
                  <a:moveTo>
                    <a:pt x="1778" y="1273"/>
                  </a:moveTo>
                  <a:lnTo>
                    <a:pt x="1778" y="1273"/>
                  </a:lnTo>
                  <a:lnTo>
                    <a:pt x="1778" y="1273"/>
                  </a:lnTo>
                  <a:lnTo>
                    <a:pt x="1776" y="1273"/>
                  </a:lnTo>
                  <a:lnTo>
                    <a:pt x="1776" y="1271"/>
                  </a:lnTo>
                  <a:lnTo>
                    <a:pt x="1776" y="1273"/>
                  </a:lnTo>
                  <a:lnTo>
                    <a:pt x="1778" y="1273"/>
                  </a:lnTo>
                  <a:lnTo>
                    <a:pt x="1778" y="1273"/>
                  </a:lnTo>
                  <a:close/>
                  <a:moveTo>
                    <a:pt x="946" y="1287"/>
                  </a:moveTo>
                  <a:lnTo>
                    <a:pt x="949" y="1288"/>
                  </a:lnTo>
                  <a:lnTo>
                    <a:pt x="951" y="1287"/>
                  </a:lnTo>
                  <a:lnTo>
                    <a:pt x="953" y="1288"/>
                  </a:lnTo>
                  <a:lnTo>
                    <a:pt x="951" y="1288"/>
                  </a:lnTo>
                  <a:lnTo>
                    <a:pt x="948" y="1288"/>
                  </a:lnTo>
                  <a:lnTo>
                    <a:pt x="946" y="1288"/>
                  </a:lnTo>
                  <a:lnTo>
                    <a:pt x="946" y="1288"/>
                  </a:lnTo>
                  <a:lnTo>
                    <a:pt x="944" y="1287"/>
                  </a:lnTo>
                  <a:lnTo>
                    <a:pt x="946" y="1287"/>
                  </a:lnTo>
                  <a:close/>
                  <a:moveTo>
                    <a:pt x="937" y="1288"/>
                  </a:moveTo>
                  <a:lnTo>
                    <a:pt x="936" y="1288"/>
                  </a:lnTo>
                  <a:lnTo>
                    <a:pt x="936" y="1288"/>
                  </a:lnTo>
                  <a:lnTo>
                    <a:pt x="936" y="1287"/>
                  </a:lnTo>
                  <a:lnTo>
                    <a:pt x="936" y="1287"/>
                  </a:lnTo>
                  <a:lnTo>
                    <a:pt x="937" y="1287"/>
                  </a:lnTo>
                  <a:lnTo>
                    <a:pt x="937" y="1288"/>
                  </a:lnTo>
                  <a:lnTo>
                    <a:pt x="937" y="1288"/>
                  </a:lnTo>
                  <a:close/>
                  <a:moveTo>
                    <a:pt x="943" y="1290"/>
                  </a:moveTo>
                  <a:lnTo>
                    <a:pt x="941" y="1290"/>
                  </a:lnTo>
                  <a:lnTo>
                    <a:pt x="941" y="1290"/>
                  </a:lnTo>
                  <a:lnTo>
                    <a:pt x="939" y="1288"/>
                  </a:lnTo>
                  <a:lnTo>
                    <a:pt x="943" y="1288"/>
                  </a:lnTo>
                  <a:lnTo>
                    <a:pt x="944" y="1288"/>
                  </a:lnTo>
                  <a:lnTo>
                    <a:pt x="944" y="1288"/>
                  </a:lnTo>
                  <a:lnTo>
                    <a:pt x="943" y="1290"/>
                  </a:lnTo>
                  <a:lnTo>
                    <a:pt x="943" y="1290"/>
                  </a:lnTo>
                  <a:close/>
                  <a:moveTo>
                    <a:pt x="975" y="1302"/>
                  </a:moveTo>
                  <a:lnTo>
                    <a:pt x="977" y="1304"/>
                  </a:lnTo>
                  <a:lnTo>
                    <a:pt x="975" y="1304"/>
                  </a:lnTo>
                  <a:lnTo>
                    <a:pt x="973" y="1304"/>
                  </a:lnTo>
                  <a:lnTo>
                    <a:pt x="973" y="1304"/>
                  </a:lnTo>
                  <a:lnTo>
                    <a:pt x="972" y="1302"/>
                  </a:lnTo>
                  <a:lnTo>
                    <a:pt x="972" y="1302"/>
                  </a:lnTo>
                  <a:lnTo>
                    <a:pt x="972" y="1302"/>
                  </a:lnTo>
                  <a:lnTo>
                    <a:pt x="972" y="1302"/>
                  </a:lnTo>
                  <a:lnTo>
                    <a:pt x="972" y="1300"/>
                  </a:lnTo>
                  <a:lnTo>
                    <a:pt x="972" y="1300"/>
                  </a:lnTo>
                  <a:lnTo>
                    <a:pt x="975" y="1302"/>
                  </a:lnTo>
                  <a:lnTo>
                    <a:pt x="975" y="1302"/>
                  </a:lnTo>
                  <a:close/>
                  <a:moveTo>
                    <a:pt x="955" y="1305"/>
                  </a:moveTo>
                  <a:lnTo>
                    <a:pt x="953" y="1305"/>
                  </a:lnTo>
                  <a:lnTo>
                    <a:pt x="953" y="1305"/>
                  </a:lnTo>
                  <a:lnTo>
                    <a:pt x="951" y="1305"/>
                  </a:lnTo>
                  <a:lnTo>
                    <a:pt x="953" y="1305"/>
                  </a:lnTo>
                  <a:lnTo>
                    <a:pt x="953" y="1305"/>
                  </a:lnTo>
                  <a:lnTo>
                    <a:pt x="955" y="1305"/>
                  </a:lnTo>
                  <a:lnTo>
                    <a:pt x="955" y="1305"/>
                  </a:lnTo>
                  <a:lnTo>
                    <a:pt x="955" y="1305"/>
                  </a:lnTo>
                  <a:close/>
                  <a:moveTo>
                    <a:pt x="975" y="1316"/>
                  </a:moveTo>
                  <a:lnTo>
                    <a:pt x="973" y="1316"/>
                  </a:lnTo>
                  <a:lnTo>
                    <a:pt x="973" y="1316"/>
                  </a:lnTo>
                  <a:lnTo>
                    <a:pt x="972" y="1312"/>
                  </a:lnTo>
                  <a:lnTo>
                    <a:pt x="970" y="1310"/>
                  </a:lnTo>
                  <a:lnTo>
                    <a:pt x="972" y="1310"/>
                  </a:lnTo>
                  <a:lnTo>
                    <a:pt x="972" y="1312"/>
                  </a:lnTo>
                  <a:lnTo>
                    <a:pt x="975" y="1314"/>
                  </a:lnTo>
                  <a:lnTo>
                    <a:pt x="975" y="1316"/>
                  </a:lnTo>
                  <a:close/>
                  <a:moveTo>
                    <a:pt x="1685" y="1356"/>
                  </a:moveTo>
                  <a:lnTo>
                    <a:pt x="1684" y="1362"/>
                  </a:lnTo>
                  <a:lnTo>
                    <a:pt x="1684" y="1360"/>
                  </a:lnTo>
                  <a:lnTo>
                    <a:pt x="1684" y="1358"/>
                  </a:lnTo>
                  <a:lnTo>
                    <a:pt x="1684" y="1356"/>
                  </a:lnTo>
                  <a:lnTo>
                    <a:pt x="1685" y="1356"/>
                  </a:lnTo>
                  <a:lnTo>
                    <a:pt x="1685" y="1356"/>
                  </a:lnTo>
                  <a:close/>
                  <a:moveTo>
                    <a:pt x="1557" y="1372"/>
                  </a:moveTo>
                  <a:lnTo>
                    <a:pt x="1555" y="1374"/>
                  </a:lnTo>
                  <a:lnTo>
                    <a:pt x="1552" y="1374"/>
                  </a:lnTo>
                  <a:lnTo>
                    <a:pt x="1552" y="1374"/>
                  </a:lnTo>
                  <a:lnTo>
                    <a:pt x="1554" y="1372"/>
                  </a:lnTo>
                  <a:lnTo>
                    <a:pt x="1555" y="1372"/>
                  </a:lnTo>
                  <a:lnTo>
                    <a:pt x="1557" y="1372"/>
                  </a:lnTo>
                  <a:lnTo>
                    <a:pt x="1557" y="1372"/>
                  </a:lnTo>
                  <a:close/>
                  <a:moveTo>
                    <a:pt x="1547" y="1374"/>
                  </a:moveTo>
                  <a:lnTo>
                    <a:pt x="1547" y="1374"/>
                  </a:lnTo>
                  <a:lnTo>
                    <a:pt x="1545" y="1374"/>
                  </a:lnTo>
                  <a:lnTo>
                    <a:pt x="1545" y="1374"/>
                  </a:lnTo>
                  <a:lnTo>
                    <a:pt x="1545" y="1372"/>
                  </a:lnTo>
                  <a:lnTo>
                    <a:pt x="1547" y="1374"/>
                  </a:lnTo>
                  <a:lnTo>
                    <a:pt x="1547" y="1374"/>
                  </a:lnTo>
                  <a:lnTo>
                    <a:pt x="1547" y="1374"/>
                  </a:lnTo>
                  <a:close/>
                  <a:moveTo>
                    <a:pt x="1535" y="1377"/>
                  </a:moveTo>
                  <a:lnTo>
                    <a:pt x="1535" y="1377"/>
                  </a:lnTo>
                  <a:lnTo>
                    <a:pt x="1533" y="1377"/>
                  </a:lnTo>
                  <a:lnTo>
                    <a:pt x="1533" y="1377"/>
                  </a:lnTo>
                  <a:lnTo>
                    <a:pt x="1533" y="1377"/>
                  </a:lnTo>
                  <a:lnTo>
                    <a:pt x="1533" y="1375"/>
                  </a:lnTo>
                  <a:lnTo>
                    <a:pt x="1533" y="1375"/>
                  </a:lnTo>
                  <a:lnTo>
                    <a:pt x="1535" y="1374"/>
                  </a:lnTo>
                  <a:lnTo>
                    <a:pt x="1535" y="1375"/>
                  </a:lnTo>
                  <a:lnTo>
                    <a:pt x="1535" y="1377"/>
                  </a:lnTo>
                  <a:close/>
                  <a:moveTo>
                    <a:pt x="1542" y="1382"/>
                  </a:moveTo>
                  <a:lnTo>
                    <a:pt x="1542" y="1384"/>
                  </a:lnTo>
                  <a:lnTo>
                    <a:pt x="1542" y="1380"/>
                  </a:lnTo>
                  <a:lnTo>
                    <a:pt x="1542" y="1377"/>
                  </a:lnTo>
                  <a:lnTo>
                    <a:pt x="1542" y="1379"/>
                  </a:lnTo>
                  <a:lnTo>
                    <a:pt x="1543" y="1380"/>
                  </a:lnTo>
                  <a:lnTo>
                    <a:pt x="1542" y="1382"/>
                  </a:lnTo>
                  <a:lnTo>
                    <a:pt x="1542" y="1382"/>
                  </a:lnTo>
                  <a:close/>
                  <a:moveTo>
                    <a:pt x="1542" y="1384"/>
                  </a:moveTo>
                  <a:lnTo>
                    <a:pt x="1540" y="1385"/>
                  </a:lnTo>
                  <a:lnTo>
                    <a:pt x="1540" y="1385"/>
                  </a:lnTo>
                  <a:lnTo>
                    <a:pt x="1542" y="1384"/>
                  </a:lnTo>
                  <a:lnTo>
                    <a:pt x="1542" y="1384"/>
                  </a:lnTo>
                  <a:lnTo>
                    <a:pt x="1542" y="1384"/>
                  </a:lnTo>
                  <a:lnTo>
                    <a:pt x="1542" y="1384"/>
                  </a:lnTo>
                  <a:close/>
                  <a:moveTo>
                    <a:pt x="1617" y="1385"/>
                  </a:moveTo>
                  <a:lnTo>
                    <a:pt x="1615" y="1387"/>
                  </a:lnTo>
                  <a:lnTo>
                    <a:pt x="1613" y="1385"/>
                  </a:lnTo>
                  <a:lnTo>
                    <a:pt x="1615" y="1385"/>
                  </a:lnTo>
                  <a:lnTo>
                    <a:pt x="1615" y="1385"/>
                  </a:lnTo>
                  <a:lnTo>
                    <a:pt x="1619" y="1385"/>
                  </a:lnTo>
                  <a:lnTo>
                    <a:pt x="1619" y="1384"/>
                  </a:lnTo>
                  <a:lnTo>
                    <a:pt x="1620" y="1384"/>
                  </a:lnTo>
                  <a:lnTo>
                    <a:pt x="1617" y="1385"/>
                  </a:lnTo>
                  <a:lnTo>
                    <a:pt x="1617" y="1385"/>
                  </a:lnTo>
                  <a:close/>
                  <a:moveTo>
                    <a:pt x="1485" y="1389"/>
                  </a:moveTo>
                  <a:lnTo>
                    <a:pt x="1485" y="1389"/>
                  </a:lnTo>
                  <a:lnTo>
                    <a:pt x="1482" y="1387"/>
                  </a:lnTo>
                  <a:lnTo>
                    <a:pt x="1482" y="1387"/>
                  </a:lnTo>
                  <a:lnTo>
                    <a:pt x="1483" y="1385"/>
                  </a:lnTo>
                  <a:lnTo>
                    <a:pt x="1483" y="1385"/>
                  </a:lnTo>
                  <a:lnTo>
                    <a:pt x="1485" y="1387"/>
                  </a:lnTo>
                  <a:lnTo>
                    <a:pt x="1485" y="1387"/>
                  </a:lnTo>
                  <a:lnTo>
                    <a:pt x="1487" y="1387"/>
                  </a:lnTo>
                  <a:lnTo>
                    <a:pt x="1485" y="1389"/>
                  </a:lnTo>
                  <a:lnTo>
                    <a:pt x="1485" y="1389"/>
                  </a:lnTo>
                  <a:lnTo>
                    <a:pt x="1485" y="1389"/>
                  </a:lnTo>
                  <a:close/>
                  <a:moveTo>
                    <a:pt x="1423" y="1397"/>
                  </a:moveTo>
                  <a:lnTo>
                    <a:pt x="1422" y="1397"/>
                  </a:lnTo>
                  <a:lnTo>
                    <a:pt x="1427" y="1394"/>
                  </a:lnTo>
                  <a:lnTo>
                    <a:pt x="1427" y="1392"/>
                  </a:lnTo>
                  <a:lnTo>
                    <a:pt x="1429" y="1392"/>
                  </a:lnTo>
                  <a:lnTo>
                    <a:pt x="1427" y="1394"/>
                  </a:lnTo>
                  <a:lnTo>
                    <a:pt x="1423" y="1397"/>
                  </a:lnTo>
                  <a:lnTo>
                    <a:pt x="1423" y="1397"/>
                  </a:lnTo>
                  <a:close/>
                  <a:moveTo>
                    <a:pt x="1389" y="1418"/>
                  </a:moveTo>
                  <a:lnTo>
                    <a:pt x="1389" y="1418"/>
                  </a:lnTo>
                  <a:lnTo>
                    <a:pt x="1389" y="1418"/>
                  </a:lnTo>
                  <a:lnTo>
                    <a:pt x="1391" y="1416"/>
                  </a:lnTo>
                  <a:lnTo>
                    <a:pt x="1394" y="1414"/>
                  </a:lnTo>
                  <a:lnTo>
                    <a:pt x="1396" y="1414"/>
                  </a:lnTo>
                  <a:lnTo>
                    <a:pt x="1396" y="1413"/>
                  </a:lnTo>
                  <a:lnTo>
                    <a:pt x="1396" y="1413"/>
                  </a:lnTo>
                  <a:lnTo>
                    <a:pt x="1396" y="1414"/>
                  </a:lnTo>
                  <a:lnTo>
                    <a:pt x="1394" y="1416"/>
                  </a:lnTo>
                  <a:lnTo>
                    <a:pt x="1389" y="1418"/>
                  </a:lnTo>
                  <a:lnTo>
                    <a:pt x="1389" y="1418"/>
                  </a:lnTo>
                  <a:close/>
                  <a:moveTo>
                    <a:pt x="1386" y="1423"/>
                  </a:moveTo>
                  <a:lnTo>
                    <a:pt x="1384" y="1423"/>
                  </a:lnTo>
                  <a:lnTo>
                    <a:pt x="1386" y="1421"/>
                  </a:lnTo>
                  <a:lnTo>
                    <a:pt x="1386" y="1421"/>
                  </a:lnTo>
                  <a:lnTo>
                    <a:pt x="1388" y="1420"/>
                  </a:lnTo>
                  <a:lnTo>
                    <a:pt x="1388" y="1420"/>
                  </a:lnTo>
                  <a:lnTo>
                    <a:pt x="1388" y="1420"/>
                  </a:lnTo>
                  <a:lnTo>
                    <a:pt x="1388" y="1421"/>
                  </a:lnTo>
                  <a:lnTo>
                    <a:pt x="1386" y="1423"/>
                  </a:lnTo>
                  <a:lnTo>
                    <a:pt x="1386" y="1423"/>
                  </a:lnTo>
                  <a:close/>
                  <a:moveTo>
                    <a:pt x="1708" y="1437"/>
                  </a:moveTo>
                  <a:lnTo>
                    <a:pt x="1709" y="1438"/>
                  </a:lnTo>
                  <a:lnTo>
                    <a:pt x="1708" y="1435"/>
                  </a:lnTo>
                  <a:lnTo>
                    <a:pt x="1704" y="1430"/>
                  </a:lnTo>
                  <a:lnTo>
                    <a:pt x="1704" y="1425"/>
                  </a:lnTo>
                  <a:lnTo>
                    <a:pt x="1704" y="1426"/>
                  </a:lnTo>
                  <a:lnTo>
                    <a:pt x="1706" y="1428"/>
                  </a:lnTo>
                  <a:lnTo>
                    <a:pt x="1708" y="1437"/>
                  </a:lnTo>
                  <a:lnTo>
                    <a:pt x="1708" y="1437"/>
                  </a:lnTo>
                  <a:close/>
                  <a:moveTo>
                    <a:pt x="1379" y="1437"/>
                  </a:moveTo>
                  <a:lnTo>
                    <a:pt x="1377" y="1438"/>
                  </a:lnTo>
                  <a:lnTo>
                    <a:pt x="1377" y="1437"/>
                  </a:lnTo>
                  <a:lnTo>
                    <a:pt x="1379" y="1431"/>
                  </a:lnTo>
                  <a:lnTo>
                    <a:pt x="1382" y="1426"/>
                  </a:lnTo>
                  <a:lnTo>
                    <a:pt x="1384" y="1425"/>
                  </a:lnTo>
                  <a:lnTo>
                    <a:pt x="1381" y="1431"/>
                  </a:lnTo>
                  <a:lnTo>
                    <a:pt x="1379" y="1437"/>
                  </a:lnTo>
                  <a:lnTo>
                    <a:pt x="1379" y="1437"/>
                  </a:lnTo>
                  <a:close/>
                  <a:moveTo>
                    <a:pt x="1382" y="1460"/>
                  </a:moveTo>
                  <a:lnTo>
                    <a:pt x="1382" y="1462"/>
                  </a:lnTo>
                  <a:lnTo>
                    <a:pt x="1381" y="1457"/>
                  </a:lnTo>
                  <a:lnTo>
                    <a:pt x="1377" y="1447"/>
                  </a:lnTo>
                  <a:lnTo>
                    <a:pt x="1377" y="1442"/>
                  </a:lnTo>
                  <a:lnTo>
                    <a:pt x="1377" y="1438"/>
                  </a:lnTo>
                  <a:lnTo>
                    <a:pt x="1379" y="1447"/>
                  </a:lnTo>
                  <a:lnTo>
                    <a:pt x="1381" y="1459"/>
                  </a:lnTo>
                  <a:lnTo>
                    <a:pt x="1382" y="1460"/>
                  </a:lnTo>
                  <a:lnTo>
                    <a:pt x="1382" y="1460"/>
                  </a:lnTo>
                  <a:close/>
                  <a:moveTo>
                    <a:pt x="1672" y="1452"/>
                  </a:moveTo>
                  <a:lnTo>
                    <a:pt x="1672" y="1454"/>
                  </a:lnTo>
                  <a:lnTo>
                    <a:pt x="1672" y="1452"/>
                  </a:lnTo>
                  <a:lnTo>
                    <a:pt x="1670" y="1450"/>
                  </a:lnTo>
                  <a:lnTo>
                    <a:pt x="1672" y="1450"/>
                  </a:lnTo>
                  <a:lnTo>
                    <a:pt x="1672" y="1452"/>
                  </a:lnTo>
                  <a:close/>
                  <a:moveTo>
                    <a:pt x="1673" y="1455"/>
                  </a:moveTo>
                  <a:lnTo>
                    <a:pt x="1672" y="1455"/>
                  </a:lnTo>
                  <a:lnTo>
                    <a:pt x="1670" y="1455"/>
                  </a:lnTo>
                  <a:lnTo>
                    <a:pt x="1670" y="1454"/>
                  </a:lnTo>
                  <a:lnTo>
                    <a:pt x="1670" y="1452"/>
                  </a:lnTo>
                  <a:lnTo>
                    <a:pt x="1670" y="1454"/>
                  </a:lnTo>
                  <a:lnTo>
                    <a:pt x="1672" y="1455"/>
                  </a:lnTo>
                  <a:lnTo>
                    <a:pt x="1673" y="1455"/>
                  </a:lnTo>
                  <a:lnTo>
                    <a:pt x="1673" y="1455"/>
                  </a:lnTo>
                  <a:close/>
                  <a:moveTo>
                    <a:pt x="1704" y="1483"/>
                  </a:moveTo>
                  <a:lnTo>
                    <a:pt x="1701" y="1486"/>
                  </a:lnTo>
                  <a:lnTo>
                    <a:pt x="1701" y="1486"/>
                  </a:lnTo>
                  <a:lnTo>
                    <a:pt x="1702" y="1483"/>
                  </a:lnTo>
                  <a:lnTo>
                    <a:pt x="1702" y="1483"/>
                  </a:lnTo>
                  <a:lnTo>
                    <a:pt x="1704" y="1481"/>
                  </a:lnTo>
                  <a:lnTo>
                    <a:pt x="1706" y="1481"/>
                  </a:lnTo>
                  <a:lnTo>
                    <a:pt x="1706" y="1479"/>
                  </a:lnTo>
                  <a:lnTo>
                    <a:pt x="1706" y="1478"/>
                  </a:lnTo>
                  <a:lnTo>
                    <a:pt x="1708" y="1478"/>
                  </a:lnTo>
                  <a:lnTo>
                    <a:pt x="1704" y="1483"/>
                  </a:lnTo>
                  <a:lnTo>
                    <a:pt x="1704" y="1483"/>
                  </a:lnTo>
                  <a:close/>
                  <a:moveTo>
                    <a:pt x="1699" y="1488"/>
                  </a:moveTo>
                  <a:lnTo>
                    <a:pt x="1699" y="1488"/>
                  </a:lnTo>
                  <a:lnTo>
                    <a:pt x="1699" y="1486"/>
                  </a:lnTo>
                  <a:lnTo>
                    <a:pt x="1701" y="1486"/>
                  </a:lnTo>
                  <a:lnTo>
                    <a:pt x="1699" y="1488"/>
                  </a:lnTo>
                  <a:close/>
                  <a:moveTo>
                    <a:pt x="1696" y="1489"/>
                  </a:moveTo>
                  <a:lnTo>
                    <a:pt x="1696" y="1489"/>
                  </a:lnTo>
                  <a:lnTo>
                    <a:pt x="1696" y="1489"/>
                  </a:lnTo>
                  <a:lnTo>
                    <a:pt x="1697" y="1489"/>
                  </a:lnTo>
                  <a:lnTo>
                    <a:pt x="1697" y="1489"/>
                  </a:lnTo>
                  <a:lnTo>
                    <a:pt x="1697" y="1489"/>
                  </a:lnTo>
                  <a:lnTo>
                    <a:pt x="1696" y="1489"/>
                  </a:lnTo>
                  <a:close/>
                  <a:moveTo>
                    <a:pt x="1692" y="1491"/>
                  </a:moveTo>
                  <a:lnTo>
                    <a:pt x="1690" y="1491"/>
                  </a:lnTo>
                  <a:lnTo>
                    <a:pt x="1690" y="1491"/>
                  </a:lnTo>
                  <a:lnTo>
                    <a:pt x="1690" y="1491"/>
                  </a:lnTo>
                  <a:lnTo>
                    <a:pt x="1694" y="1491"/>
                  </a:lnTo>
                  <a:lnTo>
                    <a:pt x="1692" y="1491"/>
                  </a:lnTo>
                  <a:lnTo>
                    <a:pt x="1692" y="1491"/>
                  </a:lnTo>
                  <a:lnTo>
                    <a:pt x="1692" y="1491"/>
                  </a:lnTo>
                  <a:close/>
                  <a:moveTo>
                    <a:pt x="1687" y="1493"/>
                  </a:moveTo>
                  <a:lnTo>
                    <a:pt x="1685" y="1493"/>
                  </a:lnTo>
                  <a:lnTo>
                    <a:pt x="1685" y="1493"/>
                  </a:lnTo>
                  <a:lnTo>
                    <a:pt x="1685" y="1493"/>
                  </a:lnTo>
                  <a:lnTo>
                    <a:pt x="1685" y="1491"/>
                  </a:lnTo>
                  <a:lnTo>
                    <a:pt x="1685" y="1491"/>
                  </a:lnTo>
                  <a:lnTo>
                    <a:pt x="1687" y="1493"/>
                  </a:lnTo>
                  <a:lnTo>
                    <a:pt x="1687" y="1493"/>
                  </a:lnTo>
                  <a:lnTo>
                    <a:pt x="1687" y="1493"/>
                  </a:lnTo>
                  <a:lnTo>
                    <a:pt x="1687" y="1493"/>
                  </a:lnTo>
                  <a:close/>
                  <a:moveTo>
                    <a:pt x="1682" y="1495"/>
                  </a:moveTo>
                  <a:lnTo>
                    <a:pt x="1680" y="1495"/>
                  </a:lnTo>
                  <a:lnTo>
                    <a:pt x="1682" y="1493"/>
                  </a:lnTo>
                  <a:lnTo>
                    <a:pt x="1682" y="1491"/>
                  </a:lnTo>
                  <a:lnTo>
                    <a:pt x="1682" y="1493"/>
                  </a:lnTo>
                  <a:lnTo>
                    <a:pt x="1682" y="1493"/>
                  </a:lnTo>
                  <a:lnTo>
                    <a:pt x="1682" y="1495"/>
                  </a:lnTo>
                  <a:lnTo>
                    <a:pt x="1682" y="1495"/>
                  </a:lnTo>
                  <a:close/>
                  <a:moveTo>
                    <a:pt x="1677" y="1495"/>
                  </a:moveTo>
                  <a:lnTo>
                    <a:pt x="1677" y="1495"/>
                  </a:lnTo>
                  <a:lnTo>
                    <a:pt x="1677" y="1495"/>
                  </a:lnTo>
                  <a:lnTo>
                    <a:pt x="1678" y="1495"/>
                  </a:lnTo>
                  <a:lnTo>
                    <a:pt x="1678" y="1495"/>
                  </a:lnTo>
                  <a:lnTo>
                    <a:pt x="1678" y="1495"/>
                  </a:lnTo>
                  <a:lnTo>
                    <a:pt x="1677" y="1495"/>
                  </a:lnTo>
                  <a:lnTo>
                    <a:pt x="1677" y="1495"/>
                  </a:lnTo>
                  <a:close/>
                  <a:moveTo>
                    <a:pt x="186" y="1549"/>
                  </a:moveTo>
                  <a:lnTo>
                    <a:pt x="185" y="1551"/>
                  </a:lnTo>
                  <a:lnTo>
                    <a:pt x="185" y="1549"/>
                  </a:lnTo>
                  <a:lnTo>
                    <a:pt x="183" y="1549"/>
                  </a:lnTo>
                  <a:lnTo>
                    <a:pt x="181" y="1549"/>
                  </a:lnTo>
                  <a:lnTo>
                    <a:pt x="179" y="1547"/>
                  </a:lnTo>
                  <a:lnTo>
                    <a:pt x="179" y="1547"/>
                  </a:lnTo>
                  <a:lnTo>
                    <a:pt x="179" y="1544"/>
                  </a:lnTo>
                  <a:lnTo>
                    <a:pt x="183" y="1542"/>
                  </a:lnTo>
                  <a:lnTo>
                    <a:pt x="188" y="1544"/>
                  </a:lnTo>
                  <a:lnTo>
                    <a:pt x="188" y="1544"/>
                  </a:lnTo>
                  <a:lnTo>
                    <a:pt x="188" y="1546"/>
                  </a:lnTo>
                  <a:lnTo>
                    <a:pt x="188" y="1547"/>
                  </a:lnTo>
                  <a:lnTo>
                    <a:pt x="188" y="1547"/>
                  </a:lnTo>
                  <a:lnTo>
                    <a:pt x="186" y="1549"/>
                  </a:lnTo>
                  <a:lnTo>
                    <a:pt x="186" y="1549"/>
                  </a:lnTo>
                  <a:close/>
                  <a:moveTo>
                    <a:pt x="171" y="1551"/>
                  </a:moveTo>
                  <a:lnTo>
                    <a:pt x="171" y="1553"/>
                  </a:lnTo>
                  <a:lnTo>
                    <a:pt x="171" y="1553"/>
                  </a:lnTo>
                  <a:lnTo>
                    <a:pt x="171" y="1551"/>
                  </a:lnTo>
                  <a:lnTo>
                    <a:pt x="171" y="1549"/>
                  </a:lnTo>
                  <a:lnTo>
                    <a:pt x="173" y="1549"/>
                  </a:lnTo>
                  <a:lnTo>
                    <a:pt x="173" y="1547"/>
                  </a:lnTo>
                  <a:lnTo>
                    <a:pt x="174" y="1547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3" y="1551"/>
                  </a:lnTo>
                  <a:lnTo>
                    <a:pt x="171" y="1551"/>
                  </a:lnTo>
                  <a:lnTo>
                    <a:pt x="171" y="1551"/>
                  </a:lnTo>
                  <a:close/>
                  <a:moveTo>
                    <a:pt x="217" y="1559"/>
                  </a:moveTo>
                  <a:lnTo>
                    <a:pt x="219" y="1559"/>
                  </a:lnTo>
                  <a:lnTo>
                    <a:pt x="219" y="1559"/>
                  </a:lnTo>
                  <a:lnTo>
                    <a:pt x="219" y="1561"/>
                  </a:lnTo>
                  <a:lnTo>
                    <a:pt x="220" y="1561"/>
                  </a:lnTo>
                  <a:lnTo>
                    <a:pt x="220" y="1561"/>
                  </a:lnTo>
                  <a:lnTo>
                    <a:pt x="219" y="1563"/>
                  </a:lnTo>
                  <a:lnTo>
                    <a:pt x="217" y="1563"/>
                  </a:lnTo>
                  <a:lnTo>
                    <a:pt x="217" y="1563"/>
                  </a:lnTo>
                  <a:lnTo>
                    <a:pt x="215" y="1561"/>
                  </a:lnTo>
                  <a:lnTo>
                    <a:pt x="214" y="1561"/>
                  </a:lnTo>
                  <a:lnTo>
                    <a:pt x="214" y="1561"/>
                  </a:lnTo>
                  <a:lnTo>
                    <a:pt x="214" y="1561"/>
                  </a:lnTo>
                  <a:lnTo>
                    <a:pt x="214" y="1561"/>
                  </a:lnTo>
                  <a:lnTo>
                    <a:pt x="214" y="1561"/>
                  </a:lnTo>
                  <a:lnTo>
                    <a:pt x="212" y="1561"/>
                  </a:lnTo>
                  <a:lnTo>
                    <a:pt x="212" y="1561"/>
                  </a:lnTo>
                  <a:lnTo>
                    <a:pt x="210" y="1561"/>
                  </a:lnTo>
                  <a:lnTo>
                    <a:pt x="209" y="1558"/>
                  </a:lnTo>
                  <a:lnTo>
                    <a:pt x="209" y="1558"/>
                  </a:lnTo>
                  <a:lnTo>
                    <a:pt x="209" y="1556"/>
                  </a:lnTo>
                  <a:lnTo>
                    <a:pt x="210" y="1556"/>
                  </a:lnTo>
                  <a:lnTo>
                    <a:pt x="214" y="1554"/>
                  </a:lnTo>
                  <a:lnTo>
                    <a:pt x="214" y="1554"/>
                  </a:lnTo>
                  <a:lnTo>
                    <a:pt x="217" y="1558"/>
                  </a:lnTo>
                  <a:lnTo>
                    <a:pt x="217" y="1558"/>
                  </a:lnTo>
                  <a:lnTo>
                    <a:pt x="217" y="1559"/>
                  </a:lnTo>
                  <a:lnTo>
                    <a:pt x="217" y="1559"/>
                  </a:lnTo>
                  <a:close/>
                  <a:moveTo>
                    <a:pt x="229" y="1564"/>
                  </a:moveTo>
                  <a:lnTo>
                    <a:pt x="232" y="1564"/>
                  </a:lnTo>
                  <a:lnTo>
                    <a:pt x="234" y="1564"/>
                  </a:lnTo>
                  <a:lnTo>
                    <a:pt x="234" y="1564"/>
                  </a:lnTo>
                  <a:lnTo>
                    <a:pt x="238" y="1564"/>
                  </a:lnTo>
                  <a:lnTo>
                    <a:pt x="238" y="1564"/>
                  </a:lnTo>
                  <a:lnTo>
                    <a:pt x="238" y="1566"/>
                  </a:lnTo>
                  <a:lnTo>
                    <a:pt x="236" y="1566"/>
                  </a:lnTo>
                  <a:lnTo>
                    <a:pt x="232" y="1566"/>
                  </a:lnTo>
                  <a:lnTo>
                    <a:pt x="227" y="1566"/>
                  </a:lnTo>
                  <a:lnTo>
                    <a:pt x="227" y="1564"/>
                  </a:lnTo>
                  <a:lnTo>
                    <a:pt x="227" y="1564"/>
                  </a:lnTo>
                  <a:lnTo>
                    <a:pt x="227" y="1563"/>
                  </a:lnTo>
                  <a:lnTo>
                    <a:pt x="229" y="1564"/>
                  </a:lnTo>
                  <a:lnTo>
                    <a:pt x="229" y="1564"/>
                  </a:lnTo>
                  <a:close/>
                  <a:moveTo>
                    <a:pt x="243" y="1570"/>
                  </a:moveTo>
                  <a:lnTo>
                    <a:pt x="243" y="1570"/>
                  </a:lnTo>
                  <a:lnTo>
                    <a:pt x="244" y="1570"/>
                  </a:lnTo>
                  <a:lnTo>
                    <a:pt x="246" y="1570"/>
                  </a:lnTo>
                  <a:lnTo>
                    <a:pt x="250" y="1571"/>
                  </a:lnTo>
                  <a:lnTo>
                    <a:pt x="250" y="1571"/>
                  </a:lnTo>
                  <a:lnTo>
                    <a:pt x="251" y="1573"/>
                  </a:lnTo>
                  <a:lnTo>
                    <a:pt x="251" y="1573"/>
                  </a:lnTo>
                  <a:lnTo>
                    <a:pt x="251" y="1575"/>
                  </a:lnTo>
                  <a:lnTo>
                    <a:pt x="250" y="1575"/>
                  </a:lnTo>
                  <a:lnTo>
                    <a:pt x="248" y="1576"/>
                  </a:lnTo>
                  <a:lnTo>
                    <a:pt x="246" y="1576"/>
                  </a:lnTo>
                  <a:lnTo>
                    <a:pt x="244" y="1576"/>
                  </a:lnTo>
                  <a:lnTo>
                    <a:pt x="243" y="1576"/>
                  </a:lnTo>
                  <a:lnTo>
                    <a:pt x="243" y="1575"/>
                  </a:lnTo>
                  <a:lnTo>
                    <a:pt x="243" y="1573"/>
                  </a:lnTo>
                  <a:lnTo>
                    <a:pt x="241" y="1573"/>
                  </a:lnTo>
                  <a:lnTo>
                    <a:pt x="239" y="1571"/>
                  </a:lnTo>
                  <a:lnTo>
                    <a:pt x="239" y="1570"/>
                  </a:lnTo>
                  <a:lnTo>
                    <a:pt x="238" y="1570"/>
                  </a:lnTo>
                  <a:lnTo>
                    <a:pt x="239" y="1568"/>
                  </a:lnTo>
                  <a:lnTo>
                    <a:pt x="241" y="1568"/>
                  </a:lnTo>
                  <a:lnTo>
                    <a:pt x="241" y="1568"/>
                  </a:lnTo>
                  <a:lnTo>
                    <a:pt x="243" y="1570"/>
                  </a:lnTo>
                  <a:lnTo>
                    <a:pt x="243" y="1570"/>
                  </a:lnTo>
                  <a:close/>
                  <a:moveTo>
                    <a:pt x="236" y="1573"/>
                  </a:moveTo>
                  <a:lnTo>
                    <a:pt x="234" y="1573"/>
                  </a:lnTo>
                  <a:lnTo>
                    <a:pt x="232" y="1573"/>
                  </a:lnTo>
                  <a:lnTo>
                    <a:pt x="232" y="1571"/>
                  </a:lnTo>
                  <a:lnTo>
                    <a:pt x="232" y="1570"/>
                  </a:lnTo>
                  <a:lnTo>
                    <a:pt x="234" y="1570"/>
                  </a:lnTo>
                  <a:lnTo>
                    <a:pt x="234" y="1570"/>
                  </a:lnTo>
                  <a:lnTo>
                    <a:pt x="236" y="1571"/>
                  </a:lnTo>
                  <a:lnTo>
                    <a:pt x="236" y="1571"/>
                  </a:lnTo>
                  <a:lnTo>
                    <a:pt x="236" y="1573"/>
                  </a:lnTo>
                  <a:close/>
                  <a:moveTo>
                    <a:pt x="260" y="1609"/>
                  </a:moveTo>
                  <a:lnTo>
                    <a:pt x="260" y="1609"/>
                  </a:lnTo>
                  <a:lnTo>
                    <a:pt x="258" y="1609"/>
                  </a:lnTo>
                  <a:lnTo>
                    <a:pt x="255" y="1607"/>
                  </a:lnTo>
                  <a:lnTo>
                    <a:pt x="253" y="1605"/>
                  </a:lnTo>
                  <a:lnTo>
                    <a:pt x="255" y="1600"/>
                  </a:lnTo>
                  <a:lnTo>
                    <a:pt x="253" y="1597"/>
                  </a:lnTo>
                  <a:lnTo>
                    <a:pt x="251" y="1593"/>
                  </a:lnTo>
                  <a:lnTo>
                    <a:pt x="251" y="1592"/>
                  </a:lnTo>
                  <a:lnTo>
                    <a:pt x="253" y="1590"/>
                  </a:lnTo>
                  <a:lnTo>
                    <a:pt x="255" y="1588"/>
                  </a:lnTo>
                  <a:lnTo>
                    <a:pt x="255" y="1585"/>
                  </a:lnTo>
                  <a:lnTo>
                    <a:pt x="255" y="1583"/>
                  </a:lnTo>
                  <a:lnTo>
                    <a:pt x="255" y="1583"/>
                  </a:lnTo>
                  <a:lnTo>
                    <a:pt x="260" y="1585"/>
                  </a:lnTo>
                  <a:lnTo>
                    <a:pt x="267" y="1588"/>
                  </a:lnTo>
                  <a:lnTo>
                    <a:pt x="270" y="1592"/>
                  </a:lnTo>
                  <a:lnTo>
                    <a:pt x="270" y="1593"/>
                  </a:lnTo>
                  <a:lnTo>
                    <a:pt x="272" y="1593"/>
                  </a:lnTo>
                  <a:lnTo>
                    <a:pt x="272" y="1595"/>
                  </a:lnTo>
                  <a:lnTo>
                    <a:pt x="274" y="1597"/>
                  </a:lnTo>
                  <a:lnTo>
                    <a:pt x="275" y="1599"/>
                  </a:lnTo>
                  <a:lnTo>
                    <a:pt x="274" y="1600"/>
                  </a:lnTo>
                  <a:lnTo>
                    <a:pt x="270" y="1602"/>
                  </a:lnTo>
                  <a:lnTo>
                    <a:pt x="265" y="1604"/>
                  </a:lnTo>
                  <a:lnTo>
                    <a:pt x="262" y="1607"/>
                  </a:lnTo>
                  <a:lnTo>
                    <a:pt x="260" y="1609"/>
                  </a:lnTo>
                  <a:lnTo>
                    <a:pt x="260" y="160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4" name="Freeform 246"/>
            <p:cNvSpPr>
              <a:spLocks/>
            </p:cNvSpPr>
            <p:nvPr/>
          </p:nvSpPr>
          <p:spPr bwMode="auto">
            <a:xfrm>
              <a:off x="2514" y="3649"/>
              <a:ext cx="101" cy="109"/>
            </a:xfrm>
            <a:custGeom>
              <a:avLst/>
              <a:gdLst>
                <a:gd name="T0" fmla="*/ 94 w 101"/>
                <a:gd name="T1" fmla="*/ 85 h 109"/>
                <a:gd name="T2" fmla="*/ 89 w 101"/>
                <a:gd name="T3" fmla="*/ 97 h 109"/>
                <a:gd name="T4" fmla="*/ 79 w 101"/>
                <a:gd name="T5" fmla="*/ 104 h 109"/>
                <a:gd name="T6" fmla="*/ 63 w 101"/>
                <a:gd name="T7" fmla="*/ 109 h 109"/>
                <a:gd name="T8" fmla="*/ 53 w 101"/>
                <a:gd name="T9" fmla="*/ 106 h 109"/>
                <a:gd name="T10" fmla="*/ 43 w 101"/>
                <a:gd name="T11" fmla="*/ 109 h 109"/>
                <a:gd name="T12" fmla="*/ 37 w 101"/>
                <a:gd name="T13" fmla="*/ 106 h 109"/>
                <a:gd name="T14" fmla="*/ 17 w 101"/>
                <a:gd name="T15" fmla="*/ 99 h 109"/>
                <a:gd name="T16" fmla="*/ 10 w 101"/>
                <a:gd name="T17" fmla="*/ 97 h 109"/>
                <a:gd name="T18" fmla="*/ 0 w 101"/>
                <a:gd name="T19" fmla="*/ 87 h 109"/>
                <a:gd name="T20" fmla="*/ 2 w 101"/>
                <a:gd name="T21" fmla="*/ 72 h 109"/>
                <a:gd name="T22" fmla="*/ 3 w 101"/>
                <a:gd name="T23" fmla="*/ 68 h 109"/>
                <a:gd name="T24" fmla="*/ 7 w 101"/>
                <a:gd name="T25" fmla="*/ 63 h 109"/>
                <a:gd name="T26" fmla="*/ 3 w 101"/>
                <a:gd name="T27" fmla="*/ 53 h 109"/>
                <a:gd name="T28" fmla="*/ 5 w 101"/>
                <a:gd name="T29" fmla="*/ 46 h 109"/>
                <a:gd name="T30" fmla="*/ 5 w 101"/>
                <a:gd name="T31" fmla="*/ 43 h 109"/>
                <a:gd name="T32" fmla="*/ 5 w 101"/>
                <a:gd name="T33" fmla="*/ 39 h 109"/>
                <a:gd name="T34" fmla="*/ 8 w 101"/>
                <a:gd name="T35" fmla="*/ 34 h 109"/>
                <a:gd name="T36" fmla="*/ 7 w 101"/>
                <a:gd name="T37" fmla="*/ 31 h 109"/>
                <a:gd name="T38" fmla="*/ 10 w 101"/>
                <a:gd name="T39" fmla="*/ 26 h 109"/>
                <a:gd name="T40" fmla="*/ 10 w 101"/>
                <a:gd name="T41" fmla="*/ 20 h 109"/>
                <a:gd name="T42" fmla="*/ 12 w 101"/>
                <a:gd name="T43" fmla="*/ 17 h 109"/>
                <a:gd name="T44" fmla="*/ 10 w 101"/>
                <a:gd name="T45" fmla="*/ 8 h 109"/>
                <a:gd name="T46" fmla="*/ 13 w 101"/>
                <a:gd name="T47" fmla="*/ 3 h 109"/>
                <a:gd name="T48" fmla="*/ 19 w 101"/>
                <a:gd name="T49" fmla="*/ 5 h 109"/>
                <a:gd name="T50" fmla="*/ 24 w 101"/>
                <a:gd name="T51" fmla="*/ 2 h 109"/>
                <a:gd name="T52" fmla="*/ 31 w 101"/>
                <a:gd name="T53" fmla="*/ 0 h 109"/>
                <a:gd name="T54" fmla="*/ 43 w 101"/>
                <a:gd name="T55" fmla="*/ 12 h 109"/>
                <a:gd name="T56" fmla="*/ 46 w 101"/>
                <a:gd name="T57" fmla="*/ 17 h 109"/>
                <a:gd name="T58" fmla="*/ 46 w 101"/>
                <a:gd name="T59" fmla="*/ 22 h 109"/>
                <a:gd name="T60" fmla="*/ 49 w 101"/>
                <a:gd name="T61" fmla="*/ 20 h 109"/>
                <a:gd name="T62" fmla="*/ 53 w 101"/>
                <a:gd name="T63" fmla="*/ 19 h 109"/>
                <a:gd name="T64" fmla="*/ 53 w 101"/>
                <a:gd name="T65" fmla="*/ 17 h 109"/>
                <a:gd name="T66" fmla="*/ 58 w 101"/>
                <a:gd name="T67" fmla="*/ 22 h 109"/>
                <a:gd name="T68" fmla="*/ 60 w 101"/>
                <a:gd name="T69" fmla="*/ 24 h 109"/>
                <a:gd name="T70" fmla="*/ 63 w 101"/>
                <a:gd name="T71" fmla="*/ 27 h 109"/>
                <a:gd name="T72" fmla="*/ 73 w 101"/>
                <a:gd name="T73" fmla="*/ 31 h 109"/>
                <a:gd name="T74" fmla="*/ 77 w 101"/>
                <a:gd name="T75" fmla="*/ 37 h 109"/>
                <a:gd name="T76" fmla="*/ 85 w 101"/>
                <a:gd name="T77" fmla="*/ 41 h 109"/>
                <a:gd name="T78" fmla="*/ 89 w 101"/>
                <a:gd name="T79" fmla="*/ 44 h 109"/>
                <a:gd name="T80" fmla="*/ 90 w 101"/>
                <a:gd name="T81" fmla="*/ 48 h 109"/>
                <a:gd name="T82" fmla="*/ 94 w 101"/>
                <a:gd name="T83" fmla="*/ 55 h 109"/>
                <a:gd name="T84" fmla="*/ 101 w 101"/>
                <a:gd name="T85" fmla="*/ 58 h 109"/>
                <a:gd name="T86" fmla="*/ 97 w 101"/>
                <a:gd name="T87" fmla="*/ 63 h 109"/>
                <a:gd name="T88" fmla="*/ 94 w 101"/>
                <a:gd name="T89" fmla="*/ 68 h 109"/>
                <a:gd name="T90" fmla="*/ 94 w 101"/>
                <a:gd name="T91" fmla="*/ 80 h 109"/>
                <a:gd name="T92" fmla="*/ 94 w 101"/>
                <a:gd name="T93" fmla="*/ 8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" h="109">
                  <a:moveTo>
                    <a:pt x="96" y="82"/>
                  </a:moveTo>
                  <a:lnTo>
                    <a:pt x="96" y="84"/>
                  </a:lnTo>
                  <a:lnTo>
                    <a:pt x="94" y="85"/>
                  </a:lnTo>
                  <a:lnTo>
                    <a:pt x="94" y="89"/>
                  </a:lnTo>
                  <a:lnTo>
                    <a:pt x="89" y="94"/>
                  </a:lnTo>
                  <a:lnTo>
                    <a:pt x="89" y="97"/>
                  </a:lnTo>
                  <a:lnTo>
                    <a:pt x="84" y="101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7" y="106"/>
                  </a:lnTo>
                  <a:lnTo>
                    <a:pt x="67" y="109"/>
                  </a:lnTo>
                  <a:lnTo>
                    <a:pt x="63" y="109"/>
                  </a:lnTo>
                  <a:lnTo>
                    <a:pt x="60" y="109"/>
                  </a:lnTo>
                  <a:lnTo>
                    <a:pt x="58" y="107"/>
                  </a:lnTo>
                  <a:lnTo>
                    <a:pt x="53" y="106"/>
                  </a:lnTo>
                  <a:lnTo>
                    <a:pt x="48" y="107"/>
                  </a:lnTo>
                  <a:lnTo>
                    <a:pt x="44" y="109"/>
                  </a:lnTo>
                  <a:lnTo>
                    <a:pt x="43" y="109"/>
                  </a:lnTo>
                  <a:lnTo>
                    <a:pt x="41" y="109"/>
                  </a:lnTo>
                  <a:lnTo>
                    <a:pt x="39" y="107"/>
                  </a:lnTo>
                  <a:lnTo>
                    <a:pt x="37" y="106"/>
                  </a:lnTo>
                  <a:lnTo>
                    <a:pt x="29" y="104"/>
                  </a:lnTo>
                  <a:lnTo>
                    <a:pt x="24" y="99"/>
                  </a:lnTo>
                  <a:lnTo>
                    <a:pt x="17" y="9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0" y="97"/>
                  </a:lnTo>
                  <a:lnTo>
                    <a:pt x="8" y="95"/>
                  </a:lnTo>
                  <a:lnTo>
                    <a:pt x="3" y="90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2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3" y="68"/>
                  </a:lnTo>
                  <a:lnTo>
                    <a:pt x="5" y="66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5" y="60"/>
                  </a:lnTo>
                  <a:lnTo>
                    <a:pt x="5" y="56"/>
                  </a:lnTo>
                  <a:lnTo>
                    <a:pt x="3" y="53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3" y="41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7" y="32"/>
                  </a:lnTo>
                  <a:lnTo>
                    <a:pt x="7" y="31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10" y="26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2" y="2"/>
                  </a:lnTo>
                  <a:lnTo>
                    <a:pt x="37" y="8"/>
                  </a:lnTo>
                  <a:lnTo>
                    <a:pt x="43" y="12"/>
                  </a:lnTo>
                  <a:lnTo>
                    <a:pt x="44" y="14"/>
                  </a:lnTo>
                  <a:lnTo>
                    <a:pt x="44" y="15"/>
                  </a:lnTo>
                  <a:lnTo>
                    <a:pt x="46" y="17"/>
                  </a:lnTo>
                  <a:lnTo>
                    <a:pt x="46" y="2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8" y="22"/>
                  </a:lnTo>
                  <a:lnTo>
                    <a:pt x="49" y="20"/>
                  </a:lnTo>
                  <a:lnTo>
                    <a:pt x="51" y="20"/>
                  </a:lnTo>
                  <a:lnTo>
                    <a:pt x="51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5" y="17"/>
                  </a:lnTo>
                  <a:lnTo>
                    <a:pt x="56" y="19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1" y="27"/>
                  </a:lnTo>
                  <a:lnTo>
                    <a:pt x="63" y="27"/>
                  </a:lnTo>
                  <a:lnTo>
                    <a:pt x="65" y="27"/>
                  </a:lnTo>
                  <a:lnTo>
                    <a:pt x="67" y="29"/>
                  </a:lnTo>
                  <a:lnTo>
                    <a:pt x="73" y="31"/>
                  </a:lnTo>
                  <a:lnTo>
                    <a:pt x="73" y="32"/>
                  </a:lnTo>
                  <a:lnTo>
                    <a:pt x="75" y="34"/>
                  </a:lnTo>
                  <a:lnTo>
                    <a:pt x="77" y="37"/>
                  </a:lnTo>
                  <a:lnTo>
                    <a:pt x="80" y="39"/>
                  </a:lnTo>
                  <a:lnTo>
                    <a:pt x="82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7" y="43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0" y="48"/>
                  </a:lnTo>
                  <a:lnTo>
                    <a:pt x="90" y="49"/>
                  </a:lnTo>
                  <a:lnTo>
                    <a:pt x="92" y="51"/>
                  </a:lnTo>
                  <a:lnTo>
                    <a:pt x="94" y="55"/>
                  </a:lnTo>
                  <a:lnTo>
                    <a:pt x="97" y="56"/>
                  </a:lnTo>
                  <a:lnTo>
                    <a:pt x="99" y="56"/>
                  </a:lnTo>
                  <a:lnTo>
                    <a:pt x="101" y="58"/>
                  </a:lnTo>
                  <a:lnTo>
                    <a:pt x="101" y="60"/>
                  </a:lnTo>
                  <a:lnTo>
                    <a:pt x="99" y="61"/>
                  </a:lnTo>
                  <a:lnTo>
                    <a:pt x="97" y="63"/>
                  </a:lnTo>
                  <a:lnTo>
                    <a:pt x="96" y="65"/>
                  </a:lnTo>
                  <a:lnTo>
                    <a:pt x="94" y="66"/>
                  </a:lnTo>
                  <a:lnTo>
                    <a:pt x="94" y="68"/>
                  </a:lnTo>
                  <a:lnTo>
                    <a:pt x="94" y="70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5" name="Freeform 247"/>
            <p:cNvSpPr>
              <a:spLocks noEditPoints="1"/>
            </p:cNvSpPr>
            <p:nvPr/>
          </p:nvSpPr>
          <p:spPr bwMode="auto">
            <a:xfrm>
              <a:off x="4711" y="2072"/>
              <a:ext cx="330" cy="213"/>
            </a:xfrm>
            <a:custGeom>
              <a:avLst/>
              <a:gdLst>
                <a:gd name="T0" fmla="*/ 286 w 330"/>
                <a:gd name="T1" fmla="*/ 94 h 213"/>
                <a:gd name="T2" fmla="*/ 276 w 330"/>
                <a:gd name="T3" fmla="*/ 108 h 213"/>
                <a:gd name="T4" fmla="*/ 291 w 330"/>
                <a:gd name="T5" fmla="*/ 116 h 213"/>
                <a:gd name="T6" fmla="*/ 301 w 330"/>
                <a:gd name="T7" fmla="*/ 109 h 213"/>
                <a:gd name="T8" fmla="*/ 305 w 330"/>
                <a:gd name="T9" fmla="*/ 113 h 213"/>
                <a:gd name="T10" fmla="*/ 313 w 330"/>
                <a:gd name="T11" fmla="*/ 120 h 213"/>
                <a:gd name="T12" fmla="*/ 330 w 330"/>
                <a:gd name="T13" fmla="*/ 125 h 213"/>
                <a:gd name="T14" fmla="*/ 315 w 330"/>
                <a:gd name="T15" fmla="*/ 131 h 213"/>
                <a:gd name="T16" fmla="*/ 308 w 330"/>
                <a:gd name="T17" fmla="*/ 137 h 213"/>
                <a:gd name="T18" fmla="*/ 299 w 330"/>
                <a:gd name="T19" fmla="*/ 140 h 213"/>
                <a:gd name="T20" fmla="*/ 281 w 330"/>
                <a:gd name="T21" fmla="*/ 140 h 213"/>
                <a:gd name="T22" fmla="*/ 282 w 330"/>
                <a:gd name="T23" fmla="*/ 128 h 213"/>
                <a:gd name="T24" fmla="*/ 277 w 330"/>
                <a:gd name="T25" fmla="*/ 120 h 213"/>
                <a:gd name="T26" fmla="*/ 262 w 330"/>
                <a:gd name="T27" fmla="*/ 128 h 213"/>
                <a:gd name="T28" fmla="*/ 255 w 330"/>
                <a:gd name="T29" fmla="*/ 138 h 213"/>
                <a:gd name="T30" fmla="*/ 248 w 330"/>
                <a:gd name="T31" fmla="*/ 142 h 213"/>
                <a:gd name="T32" fmla="*/ 248 w 330"/>
                <a:gd name="T33" fmla="*/ 147 h 213"/>
                <a:gd name="T34" fmla="*/ 243 w 330"/>
                <a:gd name="T35" fmla="*/ 152 h 213"/>
                <a:gd name="T36" fmla="*/ 222 w 330"/>
                <a:gd name="T37" fmla="*/ 155 h 213"/>
                <a:gd name="T38" fmla="*/ 224 w 330"/>
                <a:gd name="T39" fmla="*/ 169 h 213"/>
                <a:gd name="T40" fmla="*/ 233 w 330"/>
                <a:gd name="T41" fmla="*/ 179 h 213"/>
                <a:gd name="T42" fmla="*/ 234 w 330"/>
                <a:gd name="T43" fmla="*/ 196 h 213"/>
                <a:gd name="T44" fmla="*/ 222 w 330"/>
                <a:gd name="T45" fmla="*/ 212 h 213"/>
                <a:gd name="T46" fmla="*/ 202 w 330"/>
                <a:gd name="T47" fmla="*/ 200 h 213"/>
                <a:gd name="T48" fmla="*/ 192 w 330"/>
                <a:gd name="T49" fmla="*/ 188 h 213"/>
                <a:gd name="T50" fmla="*/ 166 w 330"/>
                <a:gd name="T51" fmla="*/ 176 h 213"/>
                <a:gd name="T52" fmla="*/ 133 w 330"/>
                <a:gd name="T53" fmla="*/ 152 h 213"/>
                <a:gd name="T54" fmla="*/ 115 w 330"/>
                <a:gd name="T55" fmla="*/ 120 h 213"/>
                <a:gd name="T56" fmla="*/ 99 w 330"/>
                <a:gd name="T57" fmla="*/ 114 h 213"/>
                <a:gd name="T58" fmla="*/ 79 w 330"/>
                <a:gd name="T59" fmla="*/ 108 h 213"/>
                <a:gd name="T60" fmla="*/ 80 w 330"/>
                <a:gd name="T61" fmla="*/ 97 h 213"/>
                <a:gd name="T62" fmla="*/ 77 w 330"/>
                <a:gd name="T63" fmla="*/ 89 h 213"/>
                <a:gd name="T64" fmla="*/ 58 w 330"/>
                <a:gd name="T65" fmla="*/ 80 h 213"/>
                <a:gd name="T66" fmla="*/ 41 w 330"/>
                <a:gd name="T67" fmla="*/ 79 h 213"/>
                <a:gd name="T68" fmla="*/ 46 w 330"/>
                <a:gd name="T69" fmla="*/ 87 h 213"/>
                <a:gd name="T70" fmla="*/ 38 w 330"/>
                <a:gd name="T71" fmla="*/ 84 h 213"/>
                <a:gd name="T72" fmla="*/ 19 w 330"/>
                <a:gd name="T73" fmla="*/ 97 h 213"/>
                <a:gd name="T74" fmla="*/ 17 w 330"/>
                <a:gd name="T75" fmla="*/ 113 h 213"/>
                <a:gd name="T76" fmla="*/ 0 w 330"/>
                <a:gd name="T77" fmla="*/ 77 h 213"/>
                <a:gd name="T78" fmla="*/ 0 w 330"/>
                <a:gd name="T79" fmla="*/ 16 h 213"/>
                <a:gd name="T80" fmla="*/ 33 w 330"/>
                <a:gd name="T81" fmla="*/ 5 h 213"/>
                <a:gd name="T82" fmla="*/ 62 w 330"/>
                <a:gd name="T83" fmla="*/ 9 h 213"/>
                <a:gd name="T84" fmla="*/ 89 w 330"/>
                <a:gd name="T85" fmla="*/ 26 h 213"/>
                <a:gd name="T86" fmla="*/ 108 w 330"/>
                <a:gd name="T87" fmla="*/ 48 h 213"/>
                <a:gd name="T88" fmla="*/ 139 w 330"/>
                <a:gd name="T89" fmla="*/ 51 h 213"/>
                <a:gd name="T90" fmla="*/ 168 w 330"/>
                <a:gd name="T91" fmla="*/ 51 h 213"/>
                <a:gd name="T92" fmla="*/ 187 w 330"/>
                <a:gd name="T93" fmla="*/ 67 h 213"/>
                <a:gd name="T94" fmla="*/ 193 w 330"/>
                <a:gd name="T95" fmla="*/ 85 h 213"/>
                <a:gd name="T96" fmla="*/ 204 w 330"/>
                <a:gd name="T97" fmla="*/ 108 h 213"/>
                <a:gd name="T98" fmla="*/ 226 w 330"/>
                <a:gd name="T99" fmla="*/ 114 h 213"/>
                <a:gd name="T100" fmla="*/ 231 w 330"/>
                <a:gd name="T101" fmla="*/ 125 h 213"/>
                <a:gd name="T102" fmla="*/ 241 w 330"/>
                <a:gd name="T103" fmla="*/ 125 h 213"/>
                <a:gd name="T104" fmla="*/ 257 w 330"/>
                <a:gd name="T105" fmla="*/ 108 h 213"/>
                <a:gd name="T106" fmla="*/ 279 w 330"/>
                <a:gd name="T107" fmla="*/ 92 h 213"/>
                <a:gd name="T108" fmla="*/ 282 w 330"/>
                <a:gd name="T109" fmla="*/ 121 h 213"/>
                <a:gd name="T110" fmla="*/ 291 w 330"/>
                <a:gd name="T111" fmla="*/ 149 h 213"/>
                <a:gd name="T112" fmla="*/ 289 w 330"/>
                <a:gd name="T113" fmla="*/ 142 h 213"/>
                <a:gd name="T114" fmla="*/ 303 w 330"/>
                <a:gd name="T115" fmla="*/ 1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0" h="213">
                  <a:moveTo>
                    <a:pt x="287" y="89"/>
                  </a:moveTo>
                  <a:lnTo>
                    <a:pt x="287" y="87"/>
                  </a:lnTo>
                  <a:lnTo>
                    <a:pt x="289" y="87"/>
                  </a:lnTo>
                  <a:lnTo>
                    <a:pt x="291" y="87"/>
                  </a:lnTo>
                  <a:lnTo>
                    <a:pt x="293" y="89"/>
                  </a:lnTo>
                  <a:lnTo>
                    <a:pt x="293" y="89"/>
                  </a:lnTo>
                  <a:lnTo>
                    <a:pt x="293" y="91"/>
                  </a:lnTo>
                  <a:lnTo>
                    <a:pt x="289" y="92"/>
                  </a:lnTo>
                  <a:lnTo>
                    <a:pt x="287" y="94"/>
                  </a:lnTo>
                  <a:lnTo>
                    <a:pt x="286" y="94"/>
                  </a:lnTo>
                  <a:lnTo>
                    <a:pt x="286" y="94"/>
                  </a:lnTo>
                  <a:lnTo>
                    <a:pt x="284" y="96"/>
                  </a:lnTo>
                  <a:lnTo>
                    <a:pt x="284" y="97"/>
                  </a:lnTo>
                  <a:lnTo>
                    <a:pt x="281" y="97"/>
                  </a:lnTo>
                  <a:lnTo>
                    <a:pt x="281" y="99"/>
                  </a:lnTo>
                  <a:lnTo>
                    <a:pt x="279" y="101"/>
                  </a:lnTo>
                  <a:lnTo>
                    <a:pt x="272" y="106"/>
                  </a:lnTo>
                  <a:lnTo>
                    <a:pt x="272" y="106"/>
                  </a:lnTo>
                  <a:lnTo>
                    <a:pt x="274" y="108"/>
                  </a:lnTo>
                  <a:lnTo>
                    <a:pt x="276" y="108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2" y="108"/>
                  </a:lnTo>
                  <a:lnTo>
                    <a:pt x="282" y="109"/>
                  </a:lnTo>
                  <a:lnTo>
                    <a:pt x="284" y="109"/>
                  </a:lnTo>
                  <a:lnTo>
                    <a:pt x="284" y="113"/>
                  </a:lnTo>
                  <a:lnTo>
                    <a:pt x="286" y="114"/>
                  </a:lnTo>
                  <a:lnTo>
                    <a:pt x="287" y="114"/>
                  </a:lnTo>
                  <a:lnTo>
                    <a:pt x="289" y="114"/>
                  </a:lnTo>
                  <a:lnTo>
                    <a:pt x="291" y="116"/>
                  </a:lnTo>
                  <a:lnTo>
                    <a:pt x="293" y="116"/>
                  </a:lnTo>
                  <a:lnTo>
                    <a:pt x="294" y="116"/>
                  </a:lnTo>
                  <a:lnTo>
                    <a:pt x="296" y="116"/>
                  </a:lnTo>
                  <a:lnTo>
                    <a:pt x="296" y="116"/>
                  </a:lnTo>
                  <a:lnTo>
                    <a:pt x="296" y="111"/>
                  </a:lnTo>
                  <a:lnTo>
                    <a:pt x="298" y="113"/>
                  </a:lnTo>
                  <a:lnTo>
                    <a:pt x="299" y="113"/>
                  </a:lnTo>
                  <a:lnTo>
                    <a:pt x="299" y="111"/>
                  </a:lnTo>
                  <a:lnTo>
                    <a:pt x="299" y="111"/>
                  </a:lnTo>
                  <a:lnTo>
                    <a:pt x="301" y="109"/>
                  </a:lnTo>
                  <a:lnTo>
                    <a:pt x="299" y="108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6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303" y="109"/>
                  </a:lnTo>
                  <a:lnTo>
                    <a:pt x="305" y="109"/>
                  </a:lnTo>
                  <a:lnTo>
                    <a:pt x="305" y="111"/>
                  </a:lnTo>
                  <a:lnTo>
                    <a:pt x="305" y="113"/>
                  </a:lnTo>
                  <a:lnTo>
                    <a:pt x="305" y="114"/>
                  </a:lnTo>
                  <a:lnTo>
                    <a:pt x="306" y="114"/>
                  </a:lnTo>
                  <a:lnTo>
                    <a:pt x="308" y="116"/>
                  </a:lnTo>
                  <a:lnTo>
                    <a:pt x="310" y="114"/>
                  </a:lnTo>
                  <a:lnTo>
                    <a:pt x="311" y="116"/>
                  </a:lnTo>
                  <a:lnTo>
                    <a:pt x="311" y="116"/>
                  </a:lnTo>
                  <a:lnTo>
                    <a:pt x="311" y="118"/>
                  </a:lnTo>
                  <a:lnTo>
                    <a:pt x="311" y="120"/>
                  </a:lnTo>
                  <a:lnTo>
                    <a:pt x="311" y="120"/>
                  </a:lnTo>
                  <a:lnTo>
                    <a:pt x="313" y="120"/>
                  </a:lnTo>
                  <a:lnTo>
                    <a:pt x="315" y="120"/>
                  </a:lnTo>
                  <a:lnTo>
                    <a:pt x="317" y="120"/>
                  </a:lnTo>
                  <a:lnTo>
                    <a:pt x="318" y="120"/>
                  </a:lnTo>
                  <a:lnTo>
                    <a:pt x="320" y="123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5" y="125"/>
                  </a:lnTo>
                  <a:lnTo>
                    <a:pt x="325" y="125"/>
                  </a:lnTo>
                  <a:lnTo>
                    <a:pt x="327" y="123"/>
                  </a:lnTo>
                  <a:lnTo>
                    <a:pt x="330" y="125"/>
                  </a:lnTo>
                  <a:lnTo>
                    <a:pt x="330" y="125"/>
                  </a:lnTo>
                  <a:lnTo>
                    <a:pt x="329" y="125"/>
                  </a:lnTo>
                  <a:lnTo>
                    <a:pt x="323" y="128"/>
                  </a:lnTo>
                  <a:lnTo>
                    <a:pt x="322" y="130"/>
                  </a:lnTo>
                  <a:lnTo>
                    <a:pt x="320" y="131"/>
                  </a:lnTo>
                  <a:lnTo>
                    <a:pt x="320" y="131"/>
                  </a:lnTo>
                  <a:lnTo>
                    <a:pt x="318" y="131"/>
                  </a:lnTo>
                  <a:lnTo>
                    <a:pt x="315" y="130"/>
                  </a:lnTo>
                  <a:lnTo>
                    <a:pt x="315" y="131"/>
                  </a:lnTo>
                  <a:lnTo>
                    <a:pt x="315" y="131"/>
                  </a:lnTo>
                  <a:lnTo>
                    <a:pt x="315" y="131"/>
                  </a:lnTo>
                  <a:lnTo>
                    <a:pt x="315" y="133"/>
                  </a:lnTo>
                  <a:lnTo>
                    <a:pt x="315" y="135"/>
                  </a:lnTo>
                  <a:lnTo>
                    <a:pt x="315" y="135"/>
                  </a:lnTo>
                  <a:lnTo>
                    <a:pt x="313" y="135"/>
                  </a:lnTo>
                  <a:lnTo>
                    <a:pt x="311" y="133"/>
                  </a:lnTo>
                  <a:lnTo>
                    <a:pt x="311" y="133"/>
                  </a:lnTo>
                  <a:lnTo>
                    <a:pt x="311" y="133"/>
                  </a:lnTo>
                  <a:lnTo>
                    <a:pt x="310" y="133"/>
                  </a:lnTo>
                  <a:lnTo>
                    <a:pt x="308" y="137"/>
                  </a:lnTo>
                  <a:lnTo>
                    <a:pt x="308" y="138"/>
                  </a:lnTo>
                  <a:lnTo>
                    <a:pt x="306" y="138"/>
                  </a:lnTo>
                  <a:lnTo>
                    <a:pt x="306" y="138"/>
                  </a:lnTo>
                  <a:lnTo>
                    <a:pt x="305" y="138"/>
                  </a:lnTo>
                  <a:lnTo>
                    <a:pt x="303" y="140"/>
                  </a:lnTo>
                  <a:lnTo>
                    <a:pt x="301" y="142"/>
                  </a:lnTo>
                  <a:lnTo>
                    <a:pt x="301" y="140"/>
                  </a:lnTo>
                  <a:lnTo>
                    <a:pt x="301" y="140"/>
                  </a:lnTo>
                  <a:lnTo>
                    <a:pt x="301" y="140"/>
                  </a:lnTo>
                  <a:lnTo>
                    <a:pt x="299" y="140"/>
                  </a:lnTo>
                  <a:lnTo>
                    <a:pt x="298" y="140"/>
                  </a:lnTo>
                  <a:lnTo>
                    <a:pt x="298" y="138"/>
                  </a:lnTo>
                  <a:lnTo>
                    <a:pt x="296" y="138"/>
                  </a:lnTo>
                  <a:lnTo>
                    <a:pt x="294" y="138"/>
                  </a:lnTo>
                  <a:lnTo>
                    <a:pt x="291" y="138"/>
                  </a:lnTo>
                  <a:lnTo>
                    <a:pt x="289" y="138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2" y="140"/>
                  </a:lnTo>
                  <a:lnTo>
                    <a:pt x="281" y="140"/>
                  </a:lnTo>
                  <a:lnTo>
                    <a:pt x="281" y="138"/>
                  </a:lnTo>
                  <a:lnTo>
                    <a:pt x="279" y="137"/>
                  </a:lnTo>
                  <a:lnTo>
                    <a:pt x="279" y="137"/>
                  </a:lnTo>
                  <a:lnTo>
                    <a:pt x="277" y="137"/>
                  </a:lnTo>
                  <a:lnTo>
                    <a:pt x="277" y="135"/>
                  </a:lnTo>
                  <a:lnTo>
                    <a:pt x="277" y="135"/>
                  </a:lnTo>
                  <a:lnTo>
                    <a:pt x="277" y="133"/>
                  </a:lnTo>
                  <a:lnTo>
                    <a:pt x="277" y="133"/>
                  </a:lnTo>
                  <a:lnTo>
                    <a:pt x="281" y="131"/>
                  </a:lnTo>
                  <a:lnTo>
                    <a:pt x="282" y="128"/>
                  </a:lnTo>
                  <a:lnTo>
                    <a:pt x="282" y="128"/>
                  </a:lnTo>
                  <a:lnTo>
                    <a:pt x="284" y="128"/>
                  </a:lnTo>
                  <a:lnTo>
                    <a:pt x="284" y="126"/>
                  </a:lnTo>
                  <a:lnTo>
                    <a:pt x="284" y="126"/>
                  </a:lnTo>
                  <a:lnTo>
                    <a:pt x="282" y="125"/>
                  </a:lnTo>
                  <a:lnTo>
                    <a:pt x="282" y="125"/>
                  </a:lnTo>
                  <a:lnTo>
                    <a:pt x="282" y="125"/>
                  </a:lnTo>
                  <a:lnTo>
                    <a:pt x="282" y="125"/>
                  </a:lnTo>
                  <a:lnTo>
                    <a:pt x="281" y="123"/>
                  </a:lnTo>
                  <a:lnTo>
                    <a:pt x="277" y="120"/>
                  </a:lnTo>
                  <a:lnTo>
                    <a:pt x="277" y="120"/>
                  </a:lnTo>
                  <a:lnTo>
                    <a:pt x="277" y="120"/>
                  </a:lnTo>
                  <a:lnTo>
                    <a:pt x="276" y="121"/>
                  </a:lnTo>
                  <a:lnTo>
                    <a:pt x="276" y="123"/>
                  </a:lnTo>
                  <a:lnTo>
                    <a:pt x="272" y="125"/>
                  </a:lnTo>
                  <a:lnTo>
                    <a:pt x="269" y="126"/>
                  </a:lnTo>
                  <a:lnTo>
                    <a:pt x="265" y="128"/>
                  </a:lnTo>
                  <a:lnTo>
                    <a:pt x="264" y="128"/>
                  </a:lnTo>
                  <a:lnTo>
                    <a:pt x="264" y="128"/>
                  </a:lnTo>
                  <a:lnTo>
                    <a:pt x="262" y="128"/>
                  </a:lnTo>
                  <a:lnTo>
                    <a:pt x="260" y="126"/>
                  </a:lnTo>
                  <a:lnTo>
                    <a:pt x="258" y="125"/>
                  </a:lnTo>
                  <a:lnTo>
                    <a:pt x="257" y="126"/>
                  </a:lnTo>
                  <a:lnTo>
                    <a:pt x="257" y="126"/>
                  </a:lnTo>
                  <a:lnTo>
                    <a:pt x="257" y="130"/>
                  </a:lnTo>
                  <a:lnTo>
                    <a:pt x="255" y="130"/>
                  </a:lnTo>
                  <a:lnTo>
                    <a:pt x="253" y="131"/>
                  </a:lnTo>
                  <a:lnTo>
                    <a:pt x="257" y="137"/>
                  </a:lnTo>
                  <a:lnTo>
                    <a:pt x="255" y="138"/>
                  </a:lnTo>
                  <a:lnTo>
                    <a:pt x="255" y="138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52" y="140"/>
                  </a:lnTo>
                  <a:lnTo>
                    <a:pt x="250" y="140"/>
                  </a:lnTo>
                  <a:lnTo>
                    <a:pt x="243" y="140"/>
                  </a:lnTo>
                  <a:lnTo>
                    <a:pt x="243" y="140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6" y="142"/>
                  </a:lnTo>
                  <a:lnTo>
                    <a:pt x="248" y="142"/>
                  </a:lnTo>
                  <a:lnTo>
                    <a:pt x="250" y="142"/>
                  </a:lnTo>
                  <a:lnTo>
                    <a:pt x="250" y="143"/>
                  </a:lnTo>
                  <a:lnTo>
                    <a:pt x="250" y="143"/>
                  </a:lnTo>
                  <a:lnTo>
                    <a:pt x="248" y="143"/>
                  </a:lnTo>
                  <a:lnTo>
                    <a:pt x="246" y="143"/>
                  </a:lnTo>
                  <a:lnTo>
                    <a:pt x="246" y="14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8" y="147"/>
                  </a:lnTo>
                  <a:lnTo>
                    <a:pt x="248" y="147"/>
                  </a:lnTo>
                  <a:lnTo>
                    <a:pt x="248" y="147"/>
                  </a:lnTo>
                  <a:lnTo>
                    <a:pt x="246" y="149"/>
                  </a:lnTo>
                  <a:lnTo>
                    <a:pt x="246" y="147"/>
                  </a:lnTo>
                  <a:lnTo>
                    <a:pt x="246" y="147"/>
                  </a:lnTo>
                  <a:lnTo>
                    <a:pt x="246" y="149"/>
                  </a:lnTo>
                  <a:lnTo>
                    <a:pt x="245" y="149"/>
                  </a:lnTo>
                  <a:lnTo>
                    <a:pt x="245" y="149"/>
                  </a:lnTo>
                  <a:lnTo>
                    <a:pt x="245" y="149"/>
                  </a:lnTo>
                  <a:lnTo>
                    <a:pt x="243" y="149"/>
                  </a:lnTo>
                  <a:lnTo>
                    <a:pt x="243" y="152"/>
                  </a:lnTo>
                  <a:lnTo>
                    <a:pt x="243" y="154"/>
                  </a:lnTo>
                  <a:lnTo>
                    <a:pt x="241" y="155"/>
                  </a:lnTo>
                  <a:lnTo>
                    <a:pt x="240" y="157"/>
                  </a:lnTo>
                  <a:lnTo>
                    <a:pt x="238" y="157"/>
                  </a:lnTo>
                  <a:lnTo>
                    <a:pt x="236" y="157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29" y="155"/>
                  </a:lnTo>
                  <a:lnTo>
                    <a:pt x="226" y="154"/>
                  </a:lnTo>
                  <a:lnTo>
                    <a:pt x="222" y="155"/>
                  </a:lnTo>
                  <a:lnTo>
                    <a:pt x="221" y="157"/>
                  </a:lnTo>
                  <a:lnTo>
                    <a:pt x="221" y="157"/>
                  </a:lnTo>
                  <a:lnTo>
                    <a:pt x="219" y="159"/>
                  </a:lnTo>
                  <a:lnTo>
                    <a:pt x="219" y="164"/>
                  </a:lnTo>
                  <a:lnTo>
                    <a:pt x="219" y="164"/>
                  </a:lnTo>
                  <a:lnTo>
                    <a:pt x="219" y="166"/>
                  </a:lnTo>
                  <a:lnTo>
                    <a:pt x="224" y="166"/>
                  </a:lnTo>
                  <a:lnTo>
                    <a:pt x="224" y="167"/>
                  </a:lnTo>
                  <a:lnTo>
                    <a:pt x="224" y="167"/>
                  </a:lnTo>
                  <a:lnTo>
                    <a:pt x="224" y="169"/>
                  </a:lnTo>
                  <a:lnTo>
                    <a:pt x="226" y="169"/>
                  </a:lnTo>
                  <a:lnTo>
                    <a:pt x="226" y="171"/>
                  </a:lnTo>
                  <a:lnTo>
                    <a:pt x="229" y="171"/>
                  </a:lnTo>
                  <a:lnTo>
                    <a:pt x="229" y="169"/>
                  </a:lnTo>
                  <a:lnTo>
                    <a:pt x="231" y="171"/>
                  </a:lnTo>
                  <a:lnTo>
                    <a:pt x="233" y="171"/>
                  </a:lnTo>
                  <a:lnTo>
                    <a:pt x="233" y="171"/>
                  </a:lnTo>
                  <a:lnTo>
                    <a:pt x="234" y="172"/>
                  </a:lnTo>
                  <a:lnTo>
                    <a:pt x="231" y="177"/>
                  </a:lnTo>
                  <a:lnTo>
                    <a:pt x="233" y="179"/>
                  </a:lnTo>
                  <a:lnTo>
                    <a:pt x="233" y="183"/>
                  </a:lnTo>
                  <a:lnTo>
                    <a:pt x="234" y="184"/>
                  </a:lnTo>
                  <a:lnTo>
                    <a:pt x="236" y="186"/>
                  </a:lnTo>
                  <a:lnTo>
                    <a:pt x="238" y="188"/>
                  </a:lnTo>
                  <a:lnTo>
                    <a:pt x="238" y="189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6" y="193"/>
                  </a:lnTo>
                  <a:lnTo>
                    <a:pt x="236" y="195"/>
                  </a:lnTo>
                  <a:lnTo>
                    <a:pt x="234" y="196"/>
                  </a:lnTo>
                  <a:lnTo>
                    <a:pt x="233" y="198"/>
                  </a:lnTo>
                  <a:lnTo>
                    <a:pt x="231" y="201"/>
                  </a:lnTo>
                  <a:lnTo>
                    <a:pt x="228" y="205"/>
                  </a:lnTo>
                  <a:lnTo>
                    <a:pt x="228" y="206"/>
                  </a:lnTo>
                  <a:lnTo>
                    <a:pt x="228" y="212"/>
                  </a:lnTo>
                  <a:lnTo>
                    <a:pt x="226" y="213"/>
                  </a:lnTo>
                  <a:lnTo>
                    <a:pt x="226" y="213"/>
                  </a:lnTo>
                  <a:lnTo>
                    <a:pt x="226" y="213"/>
                  </a:lnTo>
                  <a:lnTo>
                    <a:pt x="224" y="213"/>
                  </a:lnTo>
                  <a:lnTo>
                    <a:pt x="222" y="212"/>
                  </a:lnTo>
                  <a:lnTo>
                    <a:pt x="222" y="212"/>
                  </a:lnTo>
                  <a:lnTo>
                    <a:pt x="221" y="212"/>
                  </a:lnTo>
                  <a:lnTo>
                    <a:pt x="217" y="213"/>
                  </a:lnTo>
                  <a:lnTo>
                    <a:pt x="216" y="212"/>
                  </a:lnTo>
                  <a:lnTo>
                    <a:pt x="212" y="210"/>
                  </a:lnTo>
                  <a:lnTo>
                    <a:pt x="209" y="210"/>
                  </a:lnTo>
                  <a:lnTo>
                    <a:pt x="202" y="210"/>
                  </a:lnTo>
                  <a:lnTo>
                    <a:pt x="202" y="206"/>
                  </a:lnTo>
                  <a:lnTo>
                    <a:pt x="202" y="203"/>
                  </a:lnTo>
                  <a:lnTo>
                    <a:pt x="202" y="200"/>
                  </a:lnTo>
                  <a:lnTo>
                    <a:pt x="205" y="196"/>
                  </a:lnTo>
                  <a:lnTo>
                    <a:pt x="205" y="19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00" y="193"/>
                  </a:lnTo>
                  <a:lnTo>
                    <a:pt x="199" y="193"/>
                  </a:lnTo>
                  <a:lnTo>
                    <a:pt x="197" y="191"/>
                  </a:lnTo>
                  <a:lnTo>
                    <a:pt x="195" y="189"/>
                  </a:lnTo>
                  <a:lnTo>
                    <a:pt x="195" y="189"/>
                  </a:lnTo>
                  <a:lnTo>
                    <a:pt x="192" y="188"/>
                  </a:lnTo>
                  <a:lnTo>
                    <a:pt x="190" y="188"/>
                  </a:lnTo>
                  <a:lnTo>
                    <a:pt x="188" y="188"/>
                  </a:lnTo>
                  <a:lnTo>
                    <a:pt x="187" y="188"/>
                  </a:lnTo>
                  <a:lnTo>
                    <a:pt x="187" y="188"/>
                  </a:lnTo>
                  <a:lnTo>
                    <a:pt x="185" y="188"/>
                  </a:lnTo>
                  <a:lnTo>
                    <a:pt x="181" y="186"/>
                  </a:lnTo>
                  <a:lnTo>
                    <a:pt x="175" y="181"/>
                  </a:lnTo>
                  <a:lnTo>
                    <a:pt x="169" y="177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4" y="174"/>
                  </a:lnTo>
                  <a:lnTo>
                    <a:pt x="161" y="171"/>
                  </a:lnTo>
                  <a:lnTo>
                    <a:pt x="157" y="171"/>
                  </a:lnTo>
                  <a:lnTo>
                    <a:pt x="152" y="169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4" y="160"/>
                  </a:lnTo>
                  <a:lnTo>
                    <a:pt x="140" y="157"/>
                  </a:lnTo>
                  <a:lnTo>
                    <a:pt x="135" y="154"/>
                  </a:lnTo>
                  <a:lnTo>
                    <a:pt x="133" y="152"/>
                  </a:lnTo>
                  <a:lnTo>
                    <a:pt x="128" y="149"/>
                  </a:lnTo>
                  <a:lnTo>
                    <a:pt x="125" y="147"/>
                  </a:lnTo>
                  <a:lnTo>
                    <a:pt x="125" y="145"/>
                  </a:lnTo>
                  <a:lnTo>
                    <a:pt x="125" y="143"/>
                  </a:lnTo>
                  <a:lnTo>
                    <a:pt x="123" y="137"/>
                  </a:lnTo>
                  <a:lnTo>
                    <a:pt x="121" y="133"/>
                  </a:lnTo>
                  <a:lnTo>
                    <a:pt x="120" y="131"/>
                  </a:lnTo>
                  <a:lnTo>
                    <a:pt x="118" y="128"/>
                  </a:lnTo>
                  <a:lnTo>
                    <a:pt x="116" y="123"/>
                  </a:lnTo>
                  <a:lnTo>
                    <a:pt x="115" y="120"/>
                  </a:lnTo>
                  <a:lnTo>
                    <a:pt x="113" y="118"/>
                  </a:lnTo>
                  <a:lnTo>
                    <a:pt x="111" y="116"/>
                  </a:lnTo>
                  <a:lnTo>
                    <a:pt x="110" y="114"/>
                  </a:lnTo>
                  <a:lnTo>
                    <a:pt x="106" y="113"/>
                  </a:lnTo>
                  <a:lnTo>
                    <a:pt x="104" y="113"/>
                  </a:lnTo>
                  <a:lnTo>
                    <a:pt x="104" y="113"/>
                  </a:lnTo>
                  <a:lnTo>
                    <a:pt x="104" y="113"/>
                  </a:lnTo>
                  <a:lnTo>
                    <a:pt x="103" y="114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9" y="114"/>
                  </a:lnTo>
                  <a:lnTo>
                    <a:pt x="96" y="114"/>
                  </a:lnTo>
                  <a:lnTo>
                    <a:pt x="94" y="113"/>
                  </a:lnTo>
                  <a:lnTo>
                    <a:pt x="92" y="114"/>
                  </a:lnTo>
                  <a:lnTo>
                    <a:pt x="87" y="114"/>
                  </a:lnTo>
                  <a:lnTo>
                    <a:pt x="86" y="114"/>
                  </a:lnTo>
                  <a:lnTo>
                    <a:pt x="80" y="111"/>
                  </a:lnTo>
                  <a:lnTo>
                    <a:pt x="79" y="109"/>
                  </a:lnTo>
                  <a:lnTo>
                    <a:pt x="79" y="109"/>
                  </a:lnTo>
                  <a:lnTo>
                    <a:pt x="79" y="108"/>
                  </a:lnTo>
                  <a:lnTo>
                    <a:pt x="79" y="106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9" y="102"/>
                  </a:lnTo>
                  <a:lnTo>
                    <a:pt x="79" y="101"/>
                  </a:lnTo>
                  <a:lnTo>
                    <a:pt x="79" y="99"/>
                  </a:lnTo>
                  <a:lnTo>
                    <a:pt x="80" y="101"/>
                  </a:lnTo>
                  <a:lnTo>
                    <a:pt x="80" y="99"/>
                  </a:lnTo>
                  <a:lnTo>
                    <a:pt x="80" y="99"/>
                  </a:lnTo>
                  <a:lnTo>
                    <a:pt x="80" y="97"/>
                  </a:lnTo>
                  <a:lnTo>
                    <a:pt x="79" y="97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77" y="94"/>
                  </a:lnTo>
                  <a:lnTo>
                    <a:pt x="77" y="94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77" y="91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5" y="89"/>
                  </a:lnTo>
                  <a:lnTo>
                    <a:pt x="75" y="87"/>
                  </a:lnTo>
                  <a:lnTo>
                    <a:pt x="72" y="87"/>
                  </a:lnTo>
                  <a:lnTo>
                    <a:pt x="67" y="87"/>
                  </a:lnTo>
                  <a:lnTo>
                    <a:pt x="65" y="85"/>
                  </a:lnTo>
                  <a:lnTo>
                    <a:pt x="63" y="85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0"/>
                  </a:lnTo>
                  <a:lnTo>
                    <a:pt x="58" y="80"/>
                  </a:lnTo>
                  <a:lnTo>
                    <a:pt x="56" y="80"/>
                  </a:lnTo>
                  <a:lnTo>
                    <a:pt x="55" y="80"/>
                  </a:lnTo>
                  <a:lnTo>
                    <a:pt x="53" y="77"/>
                  </a:lnTo>
                  <a:lnTo>
                    <a:pt x="50" y="74"/>
                  </a:lnTo>
                  <a:lnTo>
                    <a:pt x="50" y="77"/>
                  </a:lnTo>
                  <a:lnTo>
                    <a:pt x="48" y="77"/>
                  </a:lnTo>
                  <a:lnTo>
                    <a:pt x="46" y="77"/>
                  </a:lnTo>
                  <a:lnTo>
                    <a:pt x="44" y="77"/>
                  </a:lnTo>
                  <a:lnTo>
                    <a:pt x="43" y="77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43" y="80"/>
                  </a:lnTo>
                  <a:lnTo>
                    <a:pt x="44" y="80"/>
                  </a:lnTo>
                  <a:lnTo>
                    <a:pt x="46" y="84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6" y="87"/>
                  </a:lnTo>
                  <a:lnTo>
                    <a:pt x="46" y="87"/>
                  </a:lnTo>
                  <a:lnTo>
                    <a:pt x="46" y="87"/>
                  </a:lnTo>
                  <a:lnTo>
                    <a:pt x="46" y="85"/>
                  </a:lnTo>
                  <a:lnTo>
                    <a:pt x="44" y="84"/>
                  </a:lnTo>
                  <a:lnTo>
                    <a:pt x="44" y="84"/>
                  </a:lnTo>
                  <a:lnTo>
                    <a:pt x="43" y="82"/>
                  </a:lnTo>
                  <a:lnTo>
                    <a:pt x="41" y="82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38" y="82"/>
                  </a:lnTo>
                  <a:lnTo>
                    <a:pt x="38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33" y="91"/>
                  </a:lnTo>
                  <a:lnTo>
                    <a:pt x="27" y="91"/>
                  </a:lnTo>
                  <a:lnTo>
                    <a:pt x="26" y="91"/>
                  </a:lnTo>
                  <a:lnTo>
                    <a:pt x="24" y="92"/>
                  </a:lnTo>
                  <a:lnTo>
                    <a:pt x="22" y="96"/>
                  </a:lnTo>
                  <a:lnTo>
                    <a:pt x="21" y="97"/>
                  </a:lnTo>
                  <a:lnTo>
                    <a:pt x="19" y="97"/>
                  </a:lnTo>
                  <a:lnTo>
                    <a:pt x="19" y="102"/>
                  </a:lnTo>
                  <a:lnTo>
                    <a:pt x="21" y="108"/>
                  </a:lnTo>
                  <a:lnTo>
                    <a:pt x="21" y="109"/>
                  </a:lnTo>
                  <a:lnTo>
                    <a:pt x="22" y="111"/>
                  </a:lnTo>
                  <a:lnTo>
                    <a:pt x="22" y="111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7" y="113"/>
                  </a:lnTo>
                  <a:lnTo>
                    <a:pt x="15" y="113"/>
                  </a:lnTo>
                  <a:lnTo>
                    <a:pt x="10" y="113"/>
                  </a:lnTo>
                  <a:lnTo>
                    <a:pt x="5" y="113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0" y="94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5" y="14"/>
                  </a:lnTo>
                  <a:lnTo>
                    <a:pt x="9" y="12"/>
                  </a:lnTo>
                  <a:lnTo>
                    <a:pt x="12" y="12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3" y="5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1" y="2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60" y="7"/>
                  </a:lnTo>
                  <a:lnTo>
                    <a:pt x="62" y="9"/>
                  </a:lnTo>
                  <a:lnTo>
                    <a:pt x="65" y="10"/>
                  </a:lnTo>
                  <a:lnTo>
                    <a:pt x="67" y="12"/>
                  </a:lnTo>
                  <a:lnTo>
                    <a:pt x="70" y="14"/>
                  </a:lnTo>
                  <a:lnTo>
                    <a:pt x="74" y="16"/>
                  </a:lnTo>
                  <a:lnTo>
                    <a:pt x="75" y="17"/>
                  </a:lnTo>
                  <a:lnTo>
                    <a:pt x="79" y="19"/>
                  </a:lnTo>
                  <a:lnTo>
                    <a:pt x="80" y="21"/>
                  </a:lnTo>
                  <a:lnTo>
                    <a:pt x="84" y="22"/>
                  </a:lnTo>
                  <a:lnTo>
                    <a:pt x="86" y="24"/>
                  </a:lnTo>
                  <a:lnTo>
                    <a:pt x="89" y="26"/>
                  </a:lnTo>
                  <a:lnTo>
                    <a:pt x="91" y="29"/>
                  </a:lnTo>
                  <a:lnTo>
                    <a:pt x="94" y="31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6"/>
                  </a:lnTo>
                  <a:lnTo>
                    <a:pt x="99" y="38"/>
                  </a:lnTo>
                  <a:lnTo>
                    <a:pt x="101" y="39"/>
                  </a:lnTo>
                  <a:lnTo>
                    <a:pt x="104" y="43"/>
                  </a:lnTo>
                  <a:lnTo>
                    <a:pt x="106" y="46"/>
                  </a:lnTo>
                  <a:lnTo>
                    <a:pt x="108" y="48"/>
                  </a:lnTo>
                  <a:lnTo>
                    <a:pt x="110" y="50"/>
                  </a:lnTo>
                  <a:lnTo>
                    <a:pt x="113" y="53"/>
                  </a:lnTo>
                  <a:lnTo>
                    <a:pt x="115" y="56"/>
                  </a:lnTo>
                  <a:lnTo>
                    <a:pt x="116" y="56"/>
                  </a:lnTo>
                  <a:lnTo>
                    <a:pt x="120" y="55"/>
                  </a:lnTo>
                  <a:lnTo>
                    <a:pt x="125" y="55"/>
                  </a:lnTo>
                  <a:lnTo>
                    <a:pt x="128" y="53"/>
                  </a:lnTo>
                  <a:lnTo>
                    <a:pt x="132" y="53"/>
                  </a:lnTo>
                  <a:lnTo>
                    <a:pt x="135" y="53"/>
                  </a:lnTo>
                  <a:lnTo>
                    <a:pt x="139" y="51"/>
                  </a:lnTo>
                  <a:lnTo>
                    <a:pt x="144" y="53"/>
                  </a:lnTo>
                  <a:lnTo>
                    <a:pt x="147" y="53"/>
                  </a:lnTo>
                  <a:lnTo>
                    <a:pt x="151" y="53"/>
                  </a:lnTo>
                  <a:lnTo>
                    <a:pt x="154" y="53"/>
                  </a:lnTo>
                  <a:lnTo>
                    <a:pt x="157" y="53"/>
                  </a:lnTo>
                  <a:lnTo>
                    <a:pt x="161" y="53"/>
                  </a:lnTo>
                  <a:lnTo>
                    <a:pt x="163" y="55"/>
                  </a:lnTo>
                  <a:lnTo>
                    <a:pt x="164" y="53"/>
                  </a:lnTo>
                  <a:lnTo>
                    <a:pt x="166" y="53"/>
                  </a:lnTo>
                  <a:lnTo>
                    <a:pt x="168" y="51"/>
                  </a:lnTo>
                  <a:lnTo>
                    <a:pt x="169" y="50"/>
                  </a:lnTo>
                  <a:lnTo>
                    <a:pt x="171" y="50"/>
                  </a:lnTo>
                  <a:lnTo>
                    <a:pt x="173" y="51"/>
                  </a:lnTo>
                  <a:lnTo>
                    <a:pt x="175" y="53"/>
                  </a:lnTo>
                  <a:lnTo>
                    <a:pt x="176" y="55"/>
                  </a:lnTo>
                  <a:lnTo>
                    <a:pt x="178" y="58"/>
                  </a:lnTo>
                  <a:lnTo>
                    <a:pt x="180" y="58"/>
                  </a:lnTo>
                  <a:lnTo>
                    <a:pt x="183" y="60"/>
                  </a:lnTo>
                  <a:lnTo>
                    <a:pt x="185" y="63"/>
                  </a:lnTo>
                  <a:lnTo>
                    <a:pt x="187" y="67"/>
                  </a:lnTo>
                  <a:lnTo>
                    <a:pt x="187" y="70"/>
                  </a:lnTo>
                  <a:lnTo>
                    <a:pt x="188" y="72"/>
                  </a:lnTo>
                  <a:lnTo>
                    <a:pt x="190" y="70"/>
                  </a:lnTo>
                  <a:lnTo>
                    <a:pt x="193" y="70"/>
                  </a:lnTo>
                  <a:lnTo>
                    <a:pt x="195" y="68"/>
                  </a:lnTo>
                  <a:lnTo>
                    <a:pt x="193" y="72"/>
                  </a:lnTo>
                  <a:lnTo>
                    <a:pt x="193" y="75"/>
                  </a:lnTo>
                  <a:lnTo>
                    <a:pt x="193" y="79"/>
                  </a:lnTo>
                  <a:lnTo>
                    <a:pt x="193" y="82"/>
                  </a:lnTo>
                  <a:lnTo>
                    <a:pt x="193" y="85"/>
                  </a:lnTo>
                  <a:lnTo>
                    <a:pt x="193" y="89"/>
                  </a:lnTo>
                  <a:lnTo>
                    <a:pt x="193" y="92"/>
                  </a:lnTo>
                  <a:lnTo>
                    <a:pt x="193" y="94"/>
                  </a:lnTo>
                  <a:lnTo>
                    <a:pt x="197" y="94"/>
                  </a:lnTo>
                  <a:lnTo>
                    <a:pt x="199" y="94"/>
                  </a:lnTo>
                  <a:lnTo>
                    <a:pt x="202" y="94"/>
                  </a:lnTo>
                  <a:lnTo>
                    <a:pt x="202" y="97"/>
                  </a:lnTo>
                  <a:lnTo>
                    <a:pt x="204" y="101"/>
                  </a:lnTo>
                  <a:lnTo>
                    <a:pt x="204" y="104"/>
                  </a:lnTo>
                  <a:lnTo>
                    <a:pt x="204" y="108"/>
                  </a:lnTo>
                  <a:lnTo>
                    <a:pt x="205" y="111"/>
                  </a:lnTo>
                  <a:lnTo>
                    <a:pt x="205" y="113"/>
                  </a:lnTo>
                  <a:lnTo>
                    <a:pt x="205" y="116"/>
                  </a:lnTo>
                  <a:lnTo>
                    <a:pt x="207" y="116"/>
                  </a:lnTo>
                  <a:lnTo>
                    <a:pt x="209" y="116"/>
                  </a:lnTo>
                  <a:lnTo>
                    <a:pt x="212" y="116"/>
                  </a:lnTo>
                  <a:lnTo>
                    <a:pt x="216" y="116"/>
                  </a:lnTo>
                  <a:lnTo>
                    <a:pt x="219" y="116"/>
                  </a:lnTo>
                  <a:lnTo>
                    <a:pt x="222" y="116"/>
                  </a:lnTo>
                  <a:lnTo>
                    <a:pt x="226" y="114"/>
                  </a:lnTo>
                  <a:lnTo>
                    <a:pt x="228" y="116"/>
                  </a:lnTo>
                  <a:lnTo>
                    <a:pt x="228" y="116"/>
                  </a:lnTo>
                  <a:lnTo>
                    <a:pt x="229" y="114"/>
                  </a:lnTo>
                  <a:lnTo>
                    <a:pt x="231" y="116"/>
                  </a:lnTo>
                  <a:lnTo>
                    <a:pt x="231" y="118"/>
                  </a:lnTo>
                  <a:lnTo>
                    <a:pt x="233" y="118"/>
                  </a:lnTo>
                  <a:lnTo>
                    <a:pt x="233" y="120"/>
                  </a:lnTo>
                  <a:lnTo>
                    <a:pt x="233" y="121"/>
                  </a:lnTo>
                  <a:lnTo>
                    <a:pt x="233" y="123"/>
                  </a:lnTo>
                  <a:lnTo>
                    <a:pt x="231" y="125"/>
                  </a:lnTo>
                  <a:lnTo>
                    <a:pt x="233" y="126"/>
                  </a:lnTo>
                  <a:lnTo>
                    <a:pt x="234" y="126"/>
                  </a:lnTo>
                  <a:lnTo>
                    <a:pt x="236" y="128"/>
                  </a:lnTo>
                  <a:lnTo>
                    <a:pt x="240" y="130"/>
                  </a:lnTo>
                  <a:lnTo>
                    <a:pt x="240" y="130"/>
                  </a:lnTo>
                  <a:lnTo>
                    <a:pt x="241" y="130"/>
                  </a:lnTo>
                  <a:lnTo>
                    <a:pt x="243" y="128"/>
                  </a:lnTo>
                  <a:lnTo>
                    <a:pt x="243" y="126"/>
                  </a:lnTo>
                  <a:lnTo>
                    <a:pt x="241" y="126"/>
                  </a:lnTo>
                  <a:lnTo>
                    <a:pt x="241" y="125"/>
                  </a:lnTo>
                  <a:lnTo>
                    <a:pt x="241" y="123"/>
                  </a:lnTo>
                  <a:lnTo>
                    <a:pt x="243" y="121"/>
                  </a:lnTo>
                  <a:lnTo>
                    <a:pt x="245" y="120"/>
                  </a:lnTo>
                  <a:lnTo>
                    <a:pt x="246" y="116"/>
                  </a:lnTo>
                  <a:lnTo>
                    <a:pt x="250" y="114"/>
                  </a:lnTo>
                  <a:lnTo>
                    <a:pt x="252" y="113"/>
                  </a:lnTo>
                  <a:lnTo>
                    <a:pt x="252" y="111"/>
                  </a:lnTo>
                  <a:lnTo>
                    <a:pt x="253" y="109"/>
                  </a:lnTo>
                  <a:lnTo>
                    <a:pt x="255" y="108"/>
                  </a:lnTo>
                  <a:lnTo>
                    <a:pt x="257" y="108"/>
                  </a:lnTo>
                  <a:lnTo>
                    <a:pt x="258" y="106"/>
                  </a:lnTo>
                  <a:lnTo>
                    <a:pt x="260" y="104"/>
                  </a:lnTo>
                  <a:lnTo>
                    <a:pt x="264" y="102"/>
                  </a:lnTo>
                  <a:lnTo>
                    <a:pt x="265" y="102"/>
                  </a:lnTo>
                  <a:lnTo>
                    <a:pt x="269" y="101"/>
                  </a:lnTo>
                  <a:lnTo>
                    <a:pt x="270" y="99"/>
                  </a:lnTo>
                  <a:lnTo>
                    <a:pt x="274" y="96"/>
                  </a:lnTo>
                  <a:lnTo>
                    <a:pt x="276" y="94"/>
                  </a:lnTo>
                  <a:lnTo>
                    <a:pt x="277" y="92"/>
                  </a:lnTo>
                  <a:lnTo>
                    <a:pt x="279" y="92"/>
                  </a:lnTo>
                  <a:lnTo>
                    <a:pt x="279" y="94"/>
                  </a:lnTo>
                  <a:lnTo>
                    <a:pt x="281" y="94"/>
                  </a:lnTo>
                  <a:lnTo>
                    <a:pt x="281" y="92"/>
                  </a:lnTo>
                  <a:lnTo>
                    <a:pt x="282" y="92"/>
                  </a:lnTo>
                  <a:lnTo>
                    <a:pt x="282" y="91"/>
                  </a:lnTo>
                  <a:lnTo>
                    <a:pt x="284" y="89"/>
                  </a:lnTo>
                  <a:lnTo>
                    <a:pt x="286" y="89"/>
                  </a:lnTo>
                  <a:lnTo>
                    <a:pt x="287" y="89"/>
                  </a:lnTo>
                  <a:lnTo>
                    <a:pt x="287" y="89"/>
                  </a:lnTo>
                  <a:close/>
                  <a:moveTo>
                    <a:pt x="282" y="121"/>
                  </a:moveTo>
                  <a:lnTo>
                    <a:pt x="282" y="121"/>
                  </a:lnTo>
                  <a:lnTo>
                    <a:pt x="281" y="120"/>
                  </a:lnTo>
                  <a:lnTo>
                    <a:pt x="281" y="120"/>
                  </a:lnTo>
                  <a:lnTo>
                    <a:pt x="281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2" y="121"/>
                  </a:lnTo>
                  <a:lnTo>
                    <a:pt x="282" y="121"/>
                  </a:lnTo>
                  <a:close/>
                  <a:moveTo>
                    <a:pt x="293" y="147"/>
                  </a:moveTo>
                  <a:lnTo>
                    <a:pt x="291" y="149"/>
                  </a:lnTo>
                  <a:lnTo>
                    <a:pt x="289" y="149"/>
                  </a:lnTo>
                  <a:lnTo>
                    <a:pt x="289" y="147"/>
                  </a:lnTo>
                  <a:lnTo>
                    <a:pt x="289" y="145"/>
                  </a:lnTo>
                  <a:lnTo>
                    <a:pt x="289" y="145"/>
                  </a:lnTo>
                  <a:lnTo>
                    <a:pt x="289" y="145"/>
                  </a:lnTo>
                  <a:lnTo>
                    <a:pt x="289" y="145"/>
                  </a:lnTo>
                  <a:lnTo>
                    <a:pt x="287" y="143"/>
                  </a:lnTo>
                  <a:lnTo>
                    <a:pt x="287" y="143"/>
                  </a:lnTo>
                  <a:lnTo>
                    <a:pt x="287" y="142"/>
                  </a:lnTo>
                  <a:lnTo>
                    <a:pt x="289" y="142"/>
                  </a:lnTo>
                  <a:lnTo>
                    <a:pt x="289" y="142"/>
                  </a:lnTo>
                  <a:lnTo>
                    <a:pt x="291" y="143"/>
                  </a:lnTo>
                  <a:lnTo>
                    <a:pt x="291" y="143"/>
                  </a:lnTo>
                  <a:lnTo>
                    <a:pt x="293" y="143"/>
                  </a:lnTo>
                  <a:lnTo>
                    <a:pt x="293" y="145"/>
                  </a:lnTo>
                  <a:lnTo>
                    <a:pt x="293" y="147"/>
                  </a:lnTo>
                  <a:lnTo>
                    <a:pt x="293" y="147"/>
                  </a:lnTo>
                  <a:lnTo>
                    <a:pt x="293" y="147"/>
                  </a:lnTo>
                  <a:close/>
                  <a:moveTo>
                    <a:pt x="303" y="147"/>
                  </a:moveTo>
                  <a:lnTo>
                    <a:pt x="303" y="147"/>
                  </a:lnTo>
                  <a:lnTo>
                    <a:pt x="303" y="147"/>
                  </a:lnTo>
                  <a:lnTo>
                    <a:pt x="301" y="147"/>
                  </a:lnTo>
                  <a:lnTo>
                    <a:pt x="301" y="145"/>
                  </a:lnTo>
                  <a:lnTo>
                    <a:pt x="303" y="145"/>
                  </a:lnTo>
                  <a:lnTo>
                    <a:pt x="303" y="145"/>
                  </a:lnTo>
                  <a:lnTo>
                    <a:pt x="303" y="145"/>
                  </a:lnTo>
                  <a:lnTo>
                    <a:pt x="303" y="1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6" name="Freeform 248"/>
            <p:cNvSpPr>
              <a:spLocks/>
            </p:cNvSpPr>
            <p:nvPr/>
          </p:nvSpPr>
          <p:spPr bwMode="auto">
            <a:xfrm>
              <a:off x="3874" y="21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7" name="Freeform 249"/>
            <p:cNvSpPr>
              <a:spLocks noEditPoints="1"/>
            </p:cNvSpPr>
            <p:nvPr/>
          </p:nvSpPr>
          <p:spPr bwMode="auto">
            <a:xfrm>
              <a:off x="2457" y="2792"/>
              <a:ext cx="4" cy="13"/>
            </a:xfrm>
            <a:custGeom>
              <a:avLst/>
              <a:gdLst>
                <a:gd name="T0" fmla="*/ 4 w 4"/>
                <a:gd name="T1" fmla="*/ 5 h 13"/>
                <a:gd name="T2" fmla="*/ 4 w 4"/>
                <a:gd name="T3" fmla="*/ 5 h 13"/>
                <a:gd name="T4" fmla="*/ 2 w 4"/>
                <a:gd name="T5" fmla="*/ 3 h 13"/>
                <a:gd name="T6" fmla="*/ 2 w 4"/>
                <a:gd name="T7" fmla="*/ 1 h 13"/>
                <a:gd name="T8" fmla="*/ 2 w 4"/>
                <a:gd name="T9" fmla="*/ 1 h 13"/>
                <a:gd name="T10" fmla="*/ 4 w 4"/>
                <a:gd name="T11" fmla="*/ 1 h 13"/>
                <a:gd name="T12" fmla="*/ 4 w 4"/>
                <a:gd name="T13" fmla="*/ 0 h 13"/>
                <a:gd name="T14" fmla="*/ 4 w 4"/>
                <a:gd name="T15" fmla="*/ 1 h 13"/>
                <a:gd name="T16" fmla="*/ 4 w 4"/>
                <a:gd name="T17" fmla="*/ 3 h 13"/>
                <a:gd name="T18" fmla="*/ 4 w 4"/>
                <a:gd name="T19" fmla="*/ 5 h 13"/>
                <a:gd name="T20" fmla="*/ 4 w 4"/>
                <a:gd name="T21" fmla="*/ 5 h 13"/>
                <a:gd name="T22" fmla="*/ 2 w 4"/>
                <a:gd name="T23" fmla="*/ 8 h 13"/>
                <a:gd name="T24" fmla="*/ 2 w 4"/>
                <a:gd name="T25" fmla="*/ 8 h 13"/>
                <a:gd name="T26" fmla="*/ 2 w 4"/>
                <a:gd name="T27" fmla="*/ 8 h 13"/>
                <a:gd name="T28" fmla="*/ 2 w 4"/>
                <a:gd name="T29" fmla="*/ 8 h 13"/>
                <a:gd name="T30" fmla="*/ 2 w 4"/>
                <a:gd name="T31" fmla="*/ 8 h 13"/>
                <a:gd name="T32" fmla="*/ 2 w 4"/>
                <a:gd name="T33" fmla="*/ 8 h 13"/>
                <a:gd name="T34" fmla="*/ 2 w 4"/>
                <a:gd name="T35" fmla="*/ 8 h 13"/>
                <a:gd name="T36" fmla="*/ 2 w 4"/>
                <a:gd name="T37" fmla="*/ 8 h 13"/>
                <a:gd name="T38" fmla="*/ 2 w 4"/>
                <a:gd name="T39" fmla="*/ 8 h 13"/>
                <a:gd name="T40" fmla="*/ 2 w 4"/>
                <a:gd name="T41" fmla="*/ 8 h 13"/>
                <a:gd name="T42" fmla="*/ 2 w 4"/>
                <a:gd name="T43" fmla="*/ 8 h 13"/>
                <a:gd name="T44" fmla="*/ 2 w 4"/>
                <a:gd name="T45" fmla="*/ 8 h 13"/>
                <a:gd name="T46" fmla="*/ 2 w 4"/>
                <a:gd name="T47" fmla="*/ 6 h 13"/>
                <a:gd name="T48" fmla="*/ 2 w 4"/>
                <a:gd name="T49" fmla="*/ 6 h 13"/>
                <a:gd name="T50" fmla="*/ 2 w 4"/>
                <a:gd name="T51" fmla="*/ 6 h 13"/>
                <a:gd name="T52" fmla="*/ 2 w 4"/>
                <a:gd name="T53" fmla="*/ 6 h 13"/>
                <a:gd name="T54" fmla="*/ 4 w 4"/>
                <a:gd name="T55" fmla="*/ 6 h 13"/>
                <a:gd name="T56" fmla="*/ 4 w 4"/>
                <a:gd name="T57" fmla="*/ 6 h 13"/>
                <a:gd name="T58" fmla="*/ 4 w 4"/>
                <a:gd name="T59" fmla="*/ 6 h 13"/>
                <a:gd name="T60" fmla="*/ 4 w 4"/>
                <a:gd name="T61" fmla="*/ 6 h 13"/>
                <a:gd name="T62" fmla="*/ 4 w 4"/>
                <a:gd name="T63" fmla="*/ 6 h 13"/>
                <a:gd name="T64" fmla="*/ 2 w 4"/>
                <a:gd name="T65" fmla="*/ 6 h 13"/>
                <a:gd name="T66" fmla="*/ 2 w 4"/>
                <a:gd name="T67" fmla="*/ 8 h 13"/>
                <a:gd name="T68" fmla="*/ 2 w 4"/>
                <a:gd name="T69" fmla="*/ 8 h 13"/>
                <a:gd name="T70" fmla="*/ 0 w 4"/>
                <a:gd name="T71" fmla="*/ 13 h 13"/>
                <a:gd name="T72" fmla="*/ 0 w 4"/>
                <a:gd name="T73" fmla="*/ 13 h 13"/>
                <a:gd name="T74" fmla="*/ 0 w 4"/>
                <a:gd name="T75" fmla="*/ 13 h 13"/>
                <a:gd name="T76" fmla="*/ 0 w 4"/>
                <a:gd name="T77" fmla="*/ 13 h 13"/>
                <a:gd name="T78" fmla="*/ 0 w 4"/>
                <a:gd name="T79" fmla="*/ 13 h 13"/>
                <a:gd name="T80" fmla="*/ 0 w 4"/>
                <a:gd name="T81" fmla="*/ 13 h 13"/>
                <a:gd name="T82" fmla="*/ 0 w 4"/>
                <a:gd name="T83" fmla="*/ 13 h 13"/>
                <a:gd name="T84" fmla="*/ 0 w 4"/>
                <a:gd name="T85" fmla="*/ 13 h 13"/>
                <a:gd name="T86" fmla="*/ 0 w 4"/>
                <a:gd name="T87" fmla="*/ 13 h 13"/>
                <a:gd name="T88" fmla="*/ 0 w 4"/>
                <a:gd name="T89" fmla="*/ 13 h 13"/>
                <a:gd name="T90" fmla="*/ 0 w 4"/>
                <a:gd name="T91" fmla="*/ 13 h 13"/>
                <a:gd name="T92" fmla="*/ 0 w 4"/>
                <a:gd name="T93" fmla="*/ 13 h 13"/>
                <a:gd name="T94" fmla="*/ 0 w 4"/>
                <a:gd name="T95" fmla="*/ 13 h 13"/>
                <a:gd name="T96" fmla="*/ 0 w 4"/>
                <a:gd name="T97" fmla="*/ 13 h 13"/>
                <a:gd name="T98" fmla="*/ 0 w 4"/>
                <a:gd name="T99" fmla="*/ 13 h 13"/>
                <a:gd name="T100" fmla="*/ 0 w 4"/>
                <a:gd name="T101" fmla="*/ 13 h 13"/>
                <a:gd name="T102" fmla="*/ 0 w 4"/>
                <a:gd name="T10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" h="13">
                  <a:moveTo>
                    <a:pt x="4" y="5"/>
                  </a:moveTo>
                  <a:lnTo>
                    <a:pt x="4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close/>
                  <a:moveTo>
                    <a:pt x="2" y="8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8" name="Freeform 250"/>
            <p:cNvSpPr>
              <a:spLocks noEditPoints="1"/>
            </p:cNvSpPr>
            <p:nvPr/>
          </p:nvSpPr>
          <p:spPr bwMode="auto">
            <a:xfrm>
              <a:off x="2226" y="2815"/>
              <a:ext cx="260" cy="220"/>
            </a:xfrm>
            <a:custGeom>
              <a:avLst/>
              <a:gdLst>
                <a:gd name="T0" fmla="*/ 252 w 260"/>
                <a:gd name="T1" fmla="*/ 82 h 220"/>
                <a:gd name="T2" fmla="*/ 245 w 260"/>
                <a:gd name="T3" fmla="*/ 92 h 220"/>
                <a:gd name="T4" fmla="*/ 250 w 260"/>
                <a:gd name="T5" fmla="*/ 98 h 220"/>
                <a:gd name="T6" fmla="*/ 240 w 260"/>
                <a:gd name="T7" fmla="*/ 104 h 220"/>
                <a:gd name="T8" fmla="*/ 235 w 260"/>
                <a:gd name="T9" fmla="*/ 111 h 220"/>
                <a:gd name="T10" fmla="*/ 243 w 260"/>
                <a:gd name="T11" fmla="*/ 135 h 220"/>
                <a:gd name="T12" fmla="*/ 242 w 260"/>
                <a:gd name="T13" fmla="*/ 144 h 220"/>
                <a:gd name="T14" fmla="*/ 228 w 260"/>
                <a:gd name="T15" fmla="*/ 150 h 220"/>
                <a:gd name="T16" fmla="*/ 206 w 260"/>
                <a:gd name="T17" fmla="*/ 157 h 220"/>
                <a:gd name="T18" fmla="*/ 194 w 260"/>
                <a:gd name="T19" fmla="*/ 159 h 220"/>
                <a:gd name="T20" fmla="*/ 178 w 260"/>
                <a:gd name="T21" fmla="*/ 156 h 220"/>
                <a:gd name="T22" fmla="*/ 165 w 260"/>
                <a:gd name="T23" fmla="*/ 152 h 220"/>
                <a:gd name="T24" fmla="*/ 177 w 260"/>
                <a:gd name="T25" fmla="*/ 173 h 220"/>
                <a:gd name="T26" fmla="*/ 185 w 260"/>
                <a:gd name="T27" fmla="*/ 188 h 220"/>
                <a:gd name="T28" fmla="*/ 183 w 260"/>
                <a:gd name="T29" fmla="*/ 196 h 220"/>
                <a:gd name="T30" fmla="*/ 173 w 260"/>
                <a:gd name="T31" fmla="*/ 207 h 220"/>
                <a:gd name="T32" fmla="*/ 159 w 260"/>
                <a:gd name="T33" fmla="*/ 212 h 220"/>
                <a:gd name="T34" fmla="*/ 151 w 260"/>
                <a:gd name="T35" fmla="*/ 215 h 220"/>
                <a:gd name="T36" fmla="*/ 135 w 260"/>
                <a:gd name="T37" fmla="*/ 219 h 220"/>
                <a:gd name="T38" fmla="*/ 124 w 260"/>
                <a:gd name="T39" fmla="*/ 203 h 220"/>
                <a:gd name="T40" fmla="*/ 118 w 260"/>
                <a:gd name="T41" fmla="*/ 190 h 220"/>
                <a:gd name="T42" fmla="*/ 110 w 260"/>
                <a:gd name="T43" fmla="*/ 181 h 220"/>
                <a:gd name="T44" fmla="*/ 117 w 260"/>
                <a:gd name="T45" fmla="*/ 169 h 220"/>
                <a:gd name="T46" fmla="*/ 106 w 260"/>
                <a:gd name="T47" fmla="*/ 152 h 220"/>
                <a:gd name="T48" fmla="*/ 110 w 260"/>
                <a:gd name="T49" fmla="*/ 130 h 220"/>
                <a:gd name="T50" fmla="*/ 108 w 260"/>
                <a:gd name="T51" fmla="*/ 115 h 220"/>
                <a:gd name="T52" fmla="*/ 79 w 260"/>
                <a:gd name="T53" fmla="*/ 118 h 220"/>
                <a:gd name="T54" fmla="*/ 62 w 260"/>
                <a:gd name="T55" fmla="*/ 101 h 220"/>
                <a:gd name="T56" fmla="*/ 45 w 260"/>
                <a:gd name="T57" fmla="*/ 101 h 220"/>
                <a:gd name="T58" fmla="*/ 24 w 260"/>
                <a:gd name="T59" fmla="*/ 96 h 220"/>
                <a:gd name="T60" fmla="*/ 17 w 260"/>
                <a:gd name="T61" fmla="*/ 82 h 220"/>
                <a:gd name="T62" fmla="*/ 11 w 260"/>
                <a:gd name="T63" fmla="*/ 60 h 220"/>
                <a:gd name="T64" fmla="*/ 0 w 260"/>
                <a:gd name="T65" fmla="*/ 58 h 220"/>
                <a:gd name="T66" fmla="*/ 9 w 260"/>
                <a:gd name="T67" fmla="*/ 33 h 220"/>
                <a:gd name="T68" fmla="*/ 31 w 260"/>
                <a:gd name="T69" fmla="*/ 9 h 220"/>
                <a:gd name="T70" fmla="*/ 28 w 260"/>
                <a:gd name="T71" fmla="*/ 11 h 220"/>
                <a:gd name="T72" fmla="*/ 33 w 260"/>
                <a:gd name="T73" fmla="*/ 26 h 220"/>
                <a:gd name="T74" fmla="*/ 28 w 260"/>
                <a:gd name="T75" fmla="*/ 52 h 220"/>
                <a:gd name="T76" fmla="*/ 40 w 260"/>
                <a:gd name="T77" fmla="*/ 60 h 220"/>
                <a:gd name="T78" fmla="*/ 38 w 260"/>
                <a:gd name="T79" fmla="*/ 38 h 220"/>
                <a:gd name="T80" fmla="*/ 55 w 260"/>
                <a:gd name="T81" fmla="*/ 17 h 220"/>
                <a:gd name="T82" fmla="*/ 67 w 260"/>
                <a:gd name="T83" fmla="*/ 11 h 220"/>
                <a:gd name="T84" fmla="*/ 67 w 260"/>
                <a:gd name="T85" fmla="*/ 2 h 220"/>
                <a:gd name="T86" fmla="*/ 79 w 260"/>
                <a:gd name="T87" fmla="*/ 12 h 220"/>
                <a:gd name="T88" fmla="*/ 98 w 260"/>
                <a:gd name="T89" fmla="*/ 29 h 220"/>
                <a:gd name="T90" fmla="*/ 141 w 260"/>
                <a:gd name="T91" fmla="*/ 33 h 220"/>
                <a:gd name="T92" fmla="*/ 165 w 260"/>
                <a:gd name="T93" fmla="*/ 41 h 220"/>
                <a:gd name="T94" fmla="*/ 177 w 260"/>
                <a:gd name="T95" fmla="*/ 31 h 220"/>
                <a:gd name="T96" fmla="*/ 219 w 260"/>
                <a:gd name="T97" fmla="*/ 29 h 220"/>
                <a:gd name="T98" fmla="*/ 204 w 260"/>
                <a:gd name="T99" fmla="*/ 35 h 220"/>
                <a:gd name="T100" fmla="*/ 207 w 260"/>
                <a:gd name="T101" fmla="*/ 38 h 220"/>
                <a:gd name="T102" fmla="*/ 214 w 260"/>
                <a:gd name="T103" fmla="*/ 46 h 220"/>
                <a:gd name="T104" fmla="*/ 221 w 260"/>
                <a:gd name="T105" fmla="*/ 45 h 220"/>
                <a:gd name="T106" fmla="*/ 226 w 260"/>
                <a:gd name="T107" fmla="*/ 46 h 220"/>
                <a:gd name="T108" fmla="*/ 238 w 260"/>
                <a:gd name="T109" fmla="*/ 58 h 220"/>
                <a:gd name="T110" fmla="*/ 226 w 260"/>
                <a:gd name="T111" fmla="*/ 70 h 220"/>
                <a:gd name="T112" fmla="*/ 248 w 260"/>
                <a:gd name="T113" fmla="*/ 69 h 220"/>
                <a:gd name="T114" fmla="*/ 180 w 260"/>
                <a:gd name="T115" fmla="*/ 26 h 220"/>
                <a:gd name="T116" fmla="*/ 177 w 260"/>
                <a:gd name="T117" fmla="*/ 21 h 220"/>
                <a:gd name="T118" fmla="*/ 156 w 260"/>
                <a:gd name="T119" fmla="*/ 26 h 220"/>
                <a:gd name="T120" fmla="*/ 238 w 260"/>
                <a:gd name="T121" fmla="*/ 60 h 220"/>
                <a:gd name="T122" fmla="*/ 242 w 260"/>
                <a:gd name="T123" fmla="*/ 58 h 220"/>
                <a:gd name="T124" fmla="*/ 240 w 260"/>
                <a:gd name="T125" fmla="*/ 6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0" h="220">
                  <a:moveTo>
                    <a:pt x="257" y="70"/>
                  </a:moveTo>
                  <a:lnTo>
                    <a:pt x="260" y="75"/>
                  </a:lnTo>
                  <a:lnTo>
                    <a:pt x="260" y="75"/>
                  </a:lnTo>
                  <a:lnTo>
                    <a:pt x="260" y="77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7" y="81"/>
                  </a:lnTo>
                  <a:lnTo>
                    <a:pt x="254" y="81"/>
                  </a:lnTo>
                  <a:lnTo>
                    <a:pt x="252" y="82"/>
                  </a:lnTo>
                  <a:lnTo>
                    <a:pt x="250" y="84"/>
                  </a:lnTo>
                  <a:lnTo>
                    <a:pt x="250" y="84"/>
                  </a:lnTo>
                  <a:lnTo>
                    <a:pt x="247" y="84"/>
                  </a:lnTo>
                  <a:lnTo>
                    <a:pt x="247" y="86"/>
                  </a:lnTo>
                  <a:lnTo>
                    <a:pt x="245" y="87"/>
                  </a:lnTo>
                  <a:lnTo>
                    <a:pt x="245" y="89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92"/>
                  </a:lnTo>
                  <a:lnTo>
                    <a:pt x="245" y="94"/>
                  </a:lnTo>
                  <a:lnTo>
                    <a:pt x="245" y="96"/>
                  </a:lnTo>
                  <a:lnTo>
                    <a:pt x="245" y="96"/>
                  </a:lnTo>
                  <a:lnTo>
                    <a:pt x="245" y="98"/>
                  </a:lnTo>
                  <a:lnTo>
                    <a:pt x="247" y="98"/>
                  </a:lnTo>
                  <a:lnTo>
                    <a:pt x="248" y="9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50" y="99"/>
                  </a:lnTo>
                  <a:lnTo>
                    <a:pt x="250" y="101"/>
                  </a:lnTo>
                  <a:lnTo>
                    <a:pt x="250" y="101"/>
                  </a:lnTo>
                  <a:lnTo>
                    <a:pt x="245" y="103"/>
                  </a:lnTo>
                  <a:lnTo>
                    <a:pt x="243" y="104"/>
                  </a:lnTo>
                  <a:lnTo>
                    <a:pt x="243" y="104"/>
                  </a:lnTo>
                  <a:lnTo>
                    <a:pt x="242" y="104"/>
                  </a:lnTo>
                  <a:lnTo>
                    <a:pt x="240" y="104"/>
                  </a:lnTo>
                  <a:lnTo>
                    <a:pt x="240" y="104"/>
                  </a:lnTo>
                  <a:lnTo>
                    <a:pt x="238" y="106"/>
                  </a:lnTo>
                  <a:lnTo>
                    <a:pt x="238" y="106"/>
                  </a:lnTo>
                  <a:lnTo>
                    <a:pt x="236" y="106"/>
                  </a:lnTo>
                  <a:lnTo>
                    <a:pt x="235" y="106"/>
                  </a:lnTo>
                  <a:lnTo>
                    <a:pt x="235" y="108"/>
                  </a:lnTo>
                  <a:lnTo>
                    <a:pt x="235" y="108"/>
                  </a:lnTo>
                  <a:lnTo>
                    <a:pt x="235" y="110"/>
                  </a:lnTo>
                  <a:lnTo>
                    <a:pt x="235" y="111"/>
                  </a:lnTo>
                  <a:lnTo>
                    <a:pt x="235" y="111"/>
                  </a:lnTo>
                  <a:lnTo>
                    <a:pt x="235" y="115"/>
                  </a:lnTo>
                  <a:lnTo>
                    <a:pt x="235" y="116"/>
                  </a:lnTo>
                  <a:lnTo>
                    <a:pt x="233" y="116"/>
                  </a:lnTo>
                  <a:lnTo>
                    <a:pt x="231" y="118"/>
                  </a:lnTo>
                  <a:lnTo>
                    <a:pt x="230" y="120"/>
                  </a:lnTo>
                  <a:lnTo>
                    <a:pt x="231" y="121"/>
                  </a:lnTo>
                  <a:lnTo>
                    <a:pt x="235" y="125"/>
                  </a:lnTo>
                  <a:lnTo>
                    <a:pt x="238" y="130"/>
                  </a:lnTo>
                  <a:lnTo>
                    <a:pt x="243" y="135"/>
                  </a:lnTo>
                  <a:lnTo>
                    <a:pt x="243" y="135"/>
                  </a:lnTo>
                  <a:lnTo>
                    <a:pt x="243" y="135"/>
                  </a:lnTo>
                  <a:lnTo>
                    <a:pt x="245" y="137"/>
                  </a:lnTo>
                  <a:lnTo>
                    <a:pt x="245" y="138"/>
                  </a:lnTo>
                  <a:lnTo>
                    <a:pt x="245" y="140"/>
                  </a:lnTo>
                  <a:lnTo>
                    <a:pt x="245" y="140"/>
                  </a:lnTo>
                  <a:lnTo>
                    <a:pt x="243" y="142"/>
                  </a:lnTo>
                  <a:lnTo>
                    <a:pt x="243" y="144"/>
                  </a:lnTo>
                  <a:lnTo>
                    <a:pt x="242" y="144"/>
                  </a:lnTo>
                  <a:lnTo>
                    <a:pt x="240" y="145"/>
                  </a:lnTo>
                  <a:lnTo>
                    <a:pt x="238" y="147"/>
                  </a:lnTo>
                  <a:lnTo>
                    <a:pt x="238" y="147"/>
                  </a:lnTo>
                  <a:lnTo>
                    <a:pt x="236" y="147"/>
                  </a:lnTo>
                  <a:lnTo>
                    <a:pt x="236" y="149"/>
                  </a:lnTo>
                  <a:lnTo>
                    <a:pt x="233" y="149"/>
                  </a:lnTo>
                  <a:lnTo>
                    <a:pt x="233" y="147"/>
                  </a:lnTo>
                  <a:lnTo>
                    <a:pt x="231" y="149"/>
                  </a:lnTo>
                  <a:lnTo>
                    <a:pt x="228" y="150"/>
                  </a:lnTo>
                  <a:lnTo>
                    <a:pt x="228" y="152"/>
                  </a:lnTo>
                  <a:lnTo>
                    <a:pt x="223" y="154"/>
                  </a:lnTo>
                  <a:lnTo>
                    <a:pt x="218" y="156"/>
                  </a:lnTo>
                  <a:lnTo>
                    <a:pt x="216" y="156"/>
                  </a:lnTo>
                  <a:lnTo>
                    <a:pt x="211" y="154"/>
                  </a:lnTo>
                  <a:lnTo>
                    <a:pt x="209" y="156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6" y="157"/>
                  </a:lnTo>
                  <a:lnTo>
                    <a:pt x="206" y="157"/>
                  </a:lnTo>
                  <a:lnTo>
                    <a:pt x="204" y="159"/>
                  </a:lnTo>
                  <a:lnTo>
                    <a:pt x="204" y="164"/>
                  </a:lnTo>
                  <a:lnTo>
                    <a:pt x="202" y="166"/>
                  </a:lnTo>
                  <a:lnTo>
                    <a:pt x="201" y="166"/>
                  </a:lnTo>
                  <a:lnTo>
                    <a:pt x="199" y="164"/>
                  </a:lnTo>
                  <a:lnTo>
                    <a:pt x="197" y="162"/>
                  </a:lnTo>
                  <a:lnTo>
                    <a:pt x="194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59"/>
                  </a:lnTo>
                  <a:lnTo>
                    <a:pt x="189" y="159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2" y="159"/>
                  </a:lnTo>
                  <a:lnTo>
                    <a:pt x="180" y="159"/>
                  </a:lnTo>
                  <a:lnTo>
                    <a:pt x="178" y="157"/>
                  </a:lnTo>
                  <a:lnTo>
                    <a:pt x="178" y="156"/>
                  </a:lnTo>
                  <a:lnTo>
                    <a:pt x="177" y="156"/>
                  </a:lnTo>
                  <a:lnTo>
                    <a:pt x="177" y="156"/>
                  </a:lnTo>
                  <a:lnTo>
                    <a:pt x="175" y="156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68" y="154"/>
                  </a:lnTo>
                  <a:lnTo>
                    <a:pt x="168" y="154"/>
                  </a:lnTo>
                  <a:lnTo>
                    <a:pt x="166" y="152"/>
                  </a:lnTo>
                  <a:lnTo>
                    <a:pt x="165" y="152"/>
                  </a:lnTo>
                  <a:lnTo>
                    <a:pt x="165" y="154"/>
                  </a:lnTo>
                  <a:lnTo>
                    <a:pt x="166" y="156"/>
                  </a:lnTo>
                  <a:lnTo>
                    <a:pt x="168" y="157"/>
                  </a:lnTo>
                  <a:lnTo>
                    <a:pt x="170" y="159"/>
                  </a:lnTo>
                  <a:lnTo>
                    <a:pt x="175" y="164"/>
                  </a:lnTo>
                  <a:lnTo>
                    <a:pt x="177" y="166"/>
                  </a:lnTo>
                  <a:lnTo>
                    <a:pt x="177" y="167"/>
                  </a:lnTo>
                  <a:lnTo>
                    <a:pt x="177" y="171"/>
                  </a:lnTo>
                  <a:lnTo>
                    <a:pt x="177" y="173"/>
                  </a:lnTo>
                  <a:lnTo>
                    <a:pt x="177" y="176"/>
                  </a:lnTo>
                  <a:lnTo>
                    <a:pt x="180" y="181"/>
                  </a:lnTo>
                  <a:lnTo>
                    <a:pt x="180" y="183"/>
                  </a:lnTo>
                  <a:lnTo>
                    <a:pt x="180" y="185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82" y="186"/>
                  </a:lnTo>
                  <a:lnTo>
                    <a:pt x="185" y="188"/>
                  </a:lnTo>
                  <a:lnTo>
                    <a:pt x="189" y="188"/>
                  </a:lnTo>
                  <a:lnTo>
                    <a:pt x="192" y="188"/>
                  </a:lnTo>
                  <a:lnTo>
                    <a:pt x="192" y="190"/>
                  </a:lnTo>
                  <a:lnTo>
                    <a:pt x="192" y="191"/>
                  </a:lnTo>
                  <a:lnTo>
                    <a:pt x="190" y="193"/>
                  </a:lnTo>
                  <a:lnTo>
                    <a:pt x="190" y="193"/>
                  </a:lnTo>
                  <a:lnTo>
                    <a:pt x="189" y="193"/>
                  </a:lnTo>
                  <a:lnTo>
                    <a:pt x="187" y="195"/>
                  </a:lnTo>
                  <a:lnTo>
                    <a:pt x="183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80" y="196"/>
                  </a:lnTo>
                  <a:lnTo>
                    <a:pt x="180" y="198"/>
                  </a:lnTo>
                  <a:lnTo>
                    <a:pt x="178" y="200"/>
                  </a:lnTo>
                  <a:lnTo>
                    <a:pt x="178" y="203"/>
                  </a:lnTo>
                  <a:lnTo>
                    <a:pt x="177" y="205"/>
                  </a:lnTo>
                  <a:lnTo>
                    <a:pt x="175" y="207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0" y="207"/>
                  </a:lnTo>
                  <a:lnTo>
                    <a:pt x="170" y="208"/>
                  </a:lnTo>
                  <a:lnTo>
                    <a:pt x="168" y="208"/>
                  </a:lnTo>
                  <a:lnTo>
                    <a:pt x="166" y="210"/>
                  </a:lnTo>
                  <a:lnTo>
                    <a:pt x="165" y="210"/>
                  </a:lnTo>
                  <a:lnTo>
                    <a:pt x="163" y="210"/>
                  </a:lnTo>
                  <a:lnTo>
                    <a:pt x="161" y="212"/>
                  </a:lnTo>
                  <a:lnTo>
                    <a:pt x="159" y="212"/>
                  </a:lnTo>
                  <a:lnTo>
                    <a:pt x="158" y="213"/>
                  </a:lnTo>
                  <a:lnTo>
                    <a:pt x="156" y="215"/>
                  </a:lnTo>
                  <a:lnTo>
                    <a:pt x="154" y="217"/>
                  </a:lnTo>
                  <a:lnTo>
                    <a:pt x="153" y="219"/>
                  </a:lnTo>
                  <a:lnTo>
                    <a:pt x="153" y="220"/>
                  </a:lnTo>
                  <a:lnTo>
                    <a:pt x="151" y="220"/>
                  </a:lnTo>
                  <a:lnTo>
                    <a:pt x="151" y="219"/>
                  </a:lnTo>
                  <a:lnTo>
                    <a:pt x="151" y="217"/>
                  </a:lnTo>
                  <a:lnTo>
                    <a:pt x="151" y="215"/>
                  </a:lnTo>
                  <a:lnTo>
                    <a:pt x="149" y="215"/>
                  </a:lnTo>
                  <a:lnTo>
                    <a:pt x="147" y="215"/>
                  </a:lnTo>
                  <a:lnTo>
                    <a:pt x="147" y="215"/>
                  </a:lnTo>
                  <a:lnTo>
                    <a:pt x="146" y="215"/>
                  </a:lnTo>
                  <a:lnTo>
                    <a:pt x="142" y="217"/>
                  </a:lnTo>
                  <a:lnTo>
                    <a:pt x="142" y="219"/>
                  </a:lnTo>
                  <a:lnTo>
                    <a:pt x="141" y="219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9"/>
                  </a:lnTo>
                  <a:lnTo>
                    <a:pt x="134" y="219"/>
                  </a:lnTo>
                  <a:lnTo>
                    <a:pt x="130" y="215"/>
                  </a:lnTo>
                  <a:lnTo>
                    <a:pt x="125" y="21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24" y="207"/>
                  </a:lnTo>
                  <a:lnTo>
                    <a:pt x="124" y="203"/>
                  </a:lnTo>
                  <a:lnTo>
                    <a:pt x="124" y="203"/>
                  </a:lnTo>
                  <a:lnTo>
                    <a:pt x="124" y="202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20" y="196"/>
                  </a:lnTo>
                  <a:lnTo>
                    <a:pt x="120" y="195"/>
                  </a:lnTo>
                  <a:lnTo>
                    <a:pt x="120" y="193"/>
                  </a:lnTo>
                  <a:lnTo>
                    <a:pt x="120" y="193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18" y="188"/>
                  </a:lnTo>
                  <a:lnTo>
                    <a:pt x="118" y="188"/>
                  </a:lnTo>
                  <a:lnTo>
                    <a:pt x="117" y="186"/>
                  </a:lnTo>
                  <a:lnTo>
                    <a:pt x="115" y="185"/>
                  </a:lnTo>
                  <a:lnTo>
                    <a:pt x="113" y="183"/>
                  </a:lnTo>
                  <a:lnTo>
                    <a:pt x="112" y="183"/>
                  </a:lnTo>
                  <a:lnTo>
                    <a:pt x="112" y="183"/>
                  </a:lnTo>
                  <a:lnTo>
                    <a:pt x="112" y="181"/>
                  </a:lnTo>
                  <a:lnTo>
                    <a:pt x="110" y="181"/>
                  </a:lnTo>
                  <a:lnTo>
                    <a:pt x="110" y="181"/>
                  </a:lnTo>
                  <a:lnTo>
                    <a:pt x="108" y="179"/>
                  </a:lnTo>
                  <a:lnTo>
                    <a:pt x="106" y="181"/>
                  </a:lnTo>
                  <a:lnTo>
                    <a:pt x="106" y="179"/>
                  </a:lnTo>
                  <a:lnTo>
                    <a:pt x="106" y="179"/>
                  </a:lnTo>
                  <a:lnTo>
                    <a:pt x="113" y="173"/>
                  </a:lnTo>
                  <a:lnTo>
                    <a:pt x="115" y="171"/>
                  </a:lnTo>
                  <a:lnTo>
                    <a:pt x="117" y="171"/>
                  </a:lnTo>
                  <a:lnTo>
                    <a:pt x="117" y="169"/>
                  </a:lnTo>
                  <a:lnTo>
                    <a:pt x="117" y="169"/>
                  </a:lnTo>
                  <a:lnTo>
                    <a:pt x="115" y="167"/>
                  </a:lnTo>
                  <a:lnTo>
                    <a:pt x="113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8" y="156"/>
                  </a:lnTo>
                  <a:lnTo>
                    <a:pt x="108" y="154"/>
                  </a:lnTo>
                  <a:lnTo>
                    <a:pt x="106" y="152"/>
                  </a:lnTo>
                  <a:lnTo>
                    <a:pt x="106" y="150"/>
                  </a:lnTo>
                  <a:lnTo>
                    <a:pt x="106" y="149"/>
                  </a:lnTo>
                  <a:lnTo>
                    <a:pt x="106" y="147"/>
                  </a:lnTo>
                  <a:lnTo>
                    <a:pt x="106" y="145"/>
                  </a:lnTo>
                  <a:lnTo>
                    <a:pt x="106" y="140"/>
                  </a:lnTo>
                  <a:lnTo>
                    <a:pt x="106" y="137"/>
                  </a:lnTo>
                  <a:lnTo>
                    <a:pt x="106" y="133"/>
                  </a:lnTo>
                  <a:lnTo>
                    <a:pt x="108" y="132"/>
                  </a:lnTo>
                  <a:lnTo>
                    <a:pt x="110" y="130"/>
                  </a:lnTo>
                  <a:lnTo>
                    <a:pt x="110" y="128"/>
                  </a:lnTo>
                  <a:lnTo>
                    <a:pt x="110" y="125"/>
                  </a:lnTo>
                  <a:lnTo>
                    <a:pt x="112" y="123"/>
                  </a:lnTo>
                  <a:lnTo>
                    <a:pt x="113" y="121"/>
                  </a:lnTo>
                  <a:lnTo>
                    <a:pt x="113" y="118"/>
                  </a:lnTo>
                  <a:lnTo>
                    <a:pt x="113" y="116"/>
                  </a:lnTo>
                  <a:lnTo>
                    <a:pt x="113" y="116"/>
                  </a:lnTo>
                  <a:lnTo>
                    <a:pt x="112" y="115"/>
                  </a:lnTo>
                  <a:lnTo>
                    <a:pt x="108" y="115"/>
                  </a:lnTo>
                  <a:lnTo>
                    <a:pt x="106" y="115"/>
                  </a:lnTo>
                  <a:lnTo>
                    <a:pt x="105" y="115"/>
                  </a:lnTo>
                  <a:lnTo>
                    <a:pt x="101" y="116"/>
                  </a:lnTo>
                  <a:lnTo>
                    <a:pt x="94" y="116"/>
                  </a:lnTo>
                  <a:lnTo>
                    <a:pt x="89" y="116"/>
                  </a:lnTo>
                  <a:lnTo>
                    <a:pt x="86" y="116"/>
                  </a:lnTo>
                  <a:lnTo>
                    <a:pt x="82" y="116"/>
                  </a:lnTo>
                  <a:lnTo>
                    <a:pt x="81" y="116"/>
                  </a:lnTo>
                  <a:lnTo>
                    <a:pt x="79" y="118"/>
                  </a:lnTo>
                  <a:lnTo>
                    <a:pt x="77" y="116"/>
                  </a:lnTo>
                  <a:lnTo>
                    <a:pt x="77" y="116"/>
                  </a:lnTo>
                  <a:lnTo>
                    <a:pt x="76" y="116"/>
                  </a:lnTo>
                  <a:lnTo>
                    <a:pt x="76" y="116"/>
                  </a:lnTo>
                  <a:lnTo>
                    <a:pt x="72" y="113"/>
                  </a:lnTo>
                  <a:lnTo>
                    <a:pt x="70" y="110"/>
                  </a:lnTo>
                  <a:lnTo>
                    <a:pt x="67" y="106"/>
                  </a:lnTo>
                  <a:lnTo>
                    <a:pt x="64" y="101"/>
                  </a:lnTo>
                  <a:lnTo>
                    <a:pt x="62" y="101"/>
                  </a:lnTo>
                  <a:lnTo>
                    <a:pt x="62" y="101"/>
                  </a:lnTo>
                  <a:lnTo>
                    <a:pt x="60" y="101"/>
                  </a:lnTo>
                  <a:lnTo>
                    <a:pt x="57" y="101"/>
                  </a:lnTo>
                  <a:lnTo>
                    <a:pt x="55" y="99"/>
                  </a:lnTo>
                  <a:lnTo>
                    <a:pt x="55" y="99"/>
                  </a:lnTo>
                  <a:lnTo>
                    <a:pt x="52" y="99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45" y="101"/>
                  </a:lnTo>
                  <a:lnTo>
                    <a:pt x="43" y="101"/>
                  </a:lnTo>
                  <a:lnTo>
                    <a:pt x="41" y="101"/>
                  </a:lnTo>
                  <a:lnTo>
                    <a:pt x="36" y="99"/>
                  </a:lnTo>
                  <a:lnTo>
                    <a:pt x="35" y="99"/>
                  </a:lnTo>
                  <a:lnTo>
                    <a:pt x="29" y="99"/>
                  </a:lnTo>
                  <a:lnTo>
                    <a:pt x="28" y="101"/>
                  </a:lnTo>
                  <a:lnTo>
                    <a:pt x="26" y="99"/>
                  </a:lnTo>
                  <a:lnTo>
                    <a:pt x="24" y="98"/>
                  </a:lnTo>
                  <a:lnTo>
                    <a:pt x="24" y="96"/>
                  </a:lnTo>
                  <a:lnTo>
                    <a:pt x="23" y="92"/>
                  </a:lnTo>
                  <a:lnTo>
                    <a:pt x="21" y="92"/>
                  </a:lnTo>
                  <a:lnTo>
                    <a:pt x="19" y="92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89"/>
                  </a:lnTo>
                  <a:lnTo>
                    <a:pt x="17" y="86"/>
                  </a:lnTo>
                  <a:lnTo>
                    <a:pt x="17" y="84"/>
                  </a:lnTo>
                  <a:lnTo>
                    <a:pt x="17" y="82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9" y="75"/>
                  </a:lnTo>
                  <a:lnTo>
                    <a:pt x="19" y="74"/>
                  </a:lnTo>
                  <a:lnTo>
                    <a:pt x="16" y="72"/>
                  </a:lnTo>
                  <a:lnTo>
                    <a:pt x="14" y="69"/>
                  </a:lnTo>
                  <a:lnTo>
                    <a:pt x="12" y="6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5" y="5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4" y="53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6"/>
                  </a:lnTo>
                  <a:lnTo>
                    <a:pt x="7" y="41"/>
                  </a:lnTo>
                  <a:lnTo>
                    <a:pt x="9" y="40"/>
                  </a:lnTo>
                  <a:lnTo>
                    <a:pt x="9" y="33"/>
                  </a:lnTo>
                  <a:lnTo>
                    <a:pt x="12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7" y="21"/>
                  </a:lnTo>
                  <a:lnTo>
                    <a:pt x="21" y="19"/>
                  </a:lnTo>
                  <a:lnTo>
                    <a:pt x="26" y="12"/>
                  </a:lnTo>
                  <a:lnTo>
                    <a:pt x="28" y="11"/>
                  </a:lnTo>
                  <a:lnTo>
                    <a:pt x="31" y="9"/>
                  </a:lnTo>
                  <a:lnTo>
                    <a:pt x="35" y="9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38" y="9"/>
                  </a:lnTo>
                  <a:lnTo>
                    <a:pt x="36" y="9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9" y="19"/>
                  </a:lnTo>
                  <a:lnTo>
                    <a:pt x="31" y="21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1" y="23"/>
                  </a:lnTo>
                  <a:lnTo>
                    <a:pt x="33" y="26"/>
                  </a:lnTo>
                  <a:lnTo>
                    <a:pt x="35" y="29"/>
                  </a:lnTo>
                  <a:lnTo>
                    <a:pt x="35" y="29"/>
                  </a:lnTo>
                  <a:lnTo>
                    <a:pt x="33" y="35"/>
                  </a:lnTo>
                  <a:lnTo>
                    <a:pt x="31" y="36"/>
                  </a:lnTo>
                  <a:lnTo>
                    <a:pt x="29" y="40"/>
                  </a:lnTo>
                  <a:lnTo>
                    <a:pt x="28" y="41"/>
                  </a:lnTo>
                  <a:lnTo>
                    <a:pt x="24" y="46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29" y="53"/>
                  </a:lnTo>
                  <a:lnTo>
                    <a:pt x="29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5" y="55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1" y="43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1"/>
                  </a:lnTo>
                  <a:lnTo>
                    <a:pt x="35" y="28"/>
                  </a:lnTo>
                  <a:lnTo>
                    <a:pt x="36" y="26"/>
                  </a:lnTo>
                  <a:lnTo>
                    <a:pt x="36" y="24"/>
                  </a:lnTo>
                  <a:lnTo>
                    <a:pt x="41" y="23"/>
                  </a:lnTo>
                  <a:lnTo>
                    <a:pt x="50" y="19"/>
                  </a:lnTo>
                  <a:lnTo>
                    <a:pt x="55" y="17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69" y="12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1"/>
                  </a:lnTo>
                  <a:lnTo>
                    <a:pt x="60" y="11"/>
                  </a:lnTo>
                  <a:lnTo>
                    <a:pt x="60" y="9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4"/>
                  </a:lnTo>
                  <a:lnTo>
                    <a:pt x="69" y="7"/>
                  </a:lnTo>
                  <a:lnTo>
                    <a:pt x="69" y="11"/>
                  </a:lnTo>
                  <a:lnTo>
                    <a:pt x="70" y="12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9" y="12"/>
                  </a:lnTo>
                  <a:lnTo>
                    <a:pt x="82" y="14"/>
                  </a:lnTo>
                  <a:lnTo>
                    <a:pt x="88" y="14"/>
                  </a:lnTo>
                  <a:lnTo>
                    <a:pt x="91" y="17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8" y="24"/>
                  </a:lnTo>
                  <a:lnTo>
                    <a:pt x="98" y="26"/>
                  </a:lnTo>
                  <a:lnTo>
                    <a:pt x="98" y="28"/>
                  </a:lnTo>
                  <a:lnTo>
                    <a:pt x="98" y="29"/>
                  </a:lnTo>
                  <a:lnTo>
                    <a:pt x="100" y="31"/>
                  </a:lnTo>
                  <a:lnTo>
                    <a:pt x="101" y="33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20" y="31"/>
                  </a:lnTo>
                  <a:lnTo>
                    <a:pt x="124" y="31"/>
                  </a:lnTo>
                  <a:lnTo>
                    <a:pt x="137" y="31"/>
                  </a:lnTo>
                  <a:lnTo>
                    <a:pt x="139" y="31"/>
                  </a:lnTo>
                  <a:lnTo>
                    <a:pt x="141" y="33"/>
                  </a:lnTo>
                  <a:lnTo>
                    <a:pt x="141" y="33"/>
                  </a:lnTo>
                  <a:lnTo>
                    <a:pt x="144" y="38"/>
                  </a:lnTo>
                  <a:lnTo>
                    <a:pt x="147" y="38"/>
                  </a:lnTo>
                  <a:lnTo>
                    <a:pt x="151" y="40"/>
                  </a:lnTo>
                  <a:lnTo>
                    <a:pt x="154" y="40"/>
                  </a:lnTo>
                  <a:lnTo>
                    <a:pt x="158" y="41"/>
                  </a:lnTo>
                  <a:lnTo>
                    <a:pt x="161" y="41"/>
                  </a:lnTo>
                  <a:lnTo>
                    <a:pt x="161" y="41"/>
                  </a:lnTo>
                  <a:lnTo>
                    <a:pt x="165" y="41"/>
                  </a:lnTo>
                  <a:lnTo>
                    <a:pt x="177" y="35"/>
                  </a:lnTo>
                  <a:lnTo>
                    <a:pt x="183" y="35"/>
                  </a:lnTo>
                  <a:lnTo>
                    <a:pt x="185" y="33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77" y="31"/>
                  </a:lnTo>
                  <a:lnTo>
                    <a:pt x="175" y="33"/>
                  </a:lnTo>
                  <a:lnTo>
                    <a:pt x="175" y="31"/>
                  </a:lnTo>
                  <a:lnTo>
                    <a:pt x="177" y="31"/>
                  </a:lnTo>
                  <a:lnTo>
                    <a:pt x="182" y="29"/>
                  </a:lnTo>
                  <a:lnTo>
                    <a:pt x="190" y="29"/>
                  </a:lnTo>
                  <a:lnTo>
                    <a:pt x="195" y="29"/>
                  </a:lnTo>
                  <a:lnTo>
                    <a:pt x="199" y="29"/>
                  </a:lnTo>
                  <a:lnTo>
                    <a:pt x="201" y="29"/>
                  </a:lnTo>
                  <a:lnTo>
                    <a:pt x="206" y="28"/>
                  </a:lnTo>
                  <a:lnTo>
                    <a:pt x="214" y="29"/>
                  </a:lnTo>
                  <a:lnTo>
                    <a:pt x="221" y="28"/>
                  </a:lnTo>
                  <a:lnTo>
                    <a:pt x="219" y="29"/>
                  </a:lnTo>
                  <a:lnTo>
                    <a:pt x="218" y="29"/>
                  </a:lnTo>
                  <a:lnTo>
                    <a:pt x="214" y="31"/>
                  </a:lnTo>
                  <a:lnTo>
                    <a:pt x="211" y="33"/>
                  </a:lnTo>
                  <a:lnTo>
                    <a:pt x="206" y="31"/>
                  </a:lnTo>
                  <a:lnTo>
                    <a:pt x="201" y="33"/>
                  </a:lnTo>
                  <a:lnTo>
                    <a:pt x="202" y="33"/>
                  </a:lnTo>
                  <a:lnTo>
                    <a:pt x="202" y="35"/>
                  </a:lnTo>
                  <a:lnTo>
                    <a:pt x="202" y="35"/>
                  </a:lnTo>
                  <a:lnTo>
                    <a:pt x="204" y="35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6" y="38"/>
                  </a:lnTo>
                  <a:lnTo>
                    <a:pt x="206" y="41"/>
                  </a:lnTo>
                  <a:lnTo>
                    <a:pt x="204" y="41"/>
                  </a:lnTo>
                  <a:lnTo>
                    <a:pt x="206" y="41"/>
                  </a:lnTo>
                  <a:lnTo>
                    <a:pt x="207" y="40"/>
                  </a:lnTo>
                  <a:lnTo>
                    <a:pt x="207" y="40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209" y="40"/>
                  </a:lnTo>
                  <a:lnTo>
                    <a:pt x="211" y="45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4" y="46"/>
                  </a:lnTo>
                  <a:lnTo>
                    <a:pt x="214" y="45"/>
                  </a:lnTo>
                  <a:lnTo>
                    <a:pt x="214" y="46"/>
                  </a:lnTo>
                  <a:lnTo>
                    <a:pt x="216" y="46"/>
                  </a:lnTo>
                  <a:lnTo>
                    <a:pt x="216" y="46"/>
                  </a:lnTo>
                  <a:lnTo>
                    <a:pt x="216" y="45"/>
                  </a:lnTo>
                  <a:lnTo>
                    <a:pt x="216" y="43"/>
                  </a:lnTo>
                  <a:lnTo>
                    <a:pt x="216" y="43"/>
                  </a:lnTo>
                  <a:lnTo>
                    <a:pt x="216" y="43"/>
                  </a:lnTo>
                  <a:lnTo>
                    <a:pt x="218" y="43"/>
                  </a:lnTo>
                  <a:lnTo>
                    <a:pt x="218" y="43"/>
                  </a:lnTo>
                  <a:lnTo>
                    <a:pt x="221" y="45"/>
                  </a:lnTo>
                  <a:lnTo>
                    <a:pt x="221" y="46"/>
                  </a:lnTo>
                  <a:lnTo>
                    <a:pt x="221" y="48"/>
                  </a:lnTo>
                  <a:lnTo>
                    <a:pt x="223" y="48"/>
                  </a:lnTo>
                  <a:lnTo>
                    <a:pt x="223" y="48"/>
                  </a:lnTo>
                  <a:lnTo>
                    <a:pt x="223" y="50"/>
                  </a:lnTo>
                  <a:lnTo>
                    <a:pt x="224" y="48"/>
                  </a:lnTo>
                  <a:lnTo>
                    <a:pt x="223" y="48"/>
                  </a:lnTo>
                  <a:lnTo>
                    <a:pt x="223" y="46"/>
                  </a:lnTo>
                  <a:lnTo>
                    <a:pt x="226" y="46"/>
                  </a:lnTo>
                  <a:lnTo>
                    <a:pt x="226" y="45"/>
                  </a:lnTo>
                  <a:lnTo>
                    <a:pt x="228" y="45"/>
                  </a:lnTo>
                  <a:lnTo>
                    <a:pt x="231" y="50"/>
                  </a:lnTo>
                  <a:lnTo>
                    <a:pt x="233" y="50"/>
                  </a:lnTo>
                  <a:lnTo>
                    <a:pt x="238" y="52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2" y="57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6" y="60"/>
                  </a:lnTo>
                  <a:lnTo>
                    <a:pt x="236" y="62"/>
                  </a:lnTo>
                  <a:lnTo>
                    <a:pt x="236" y="62"/>
                  </a:lnTo>
                  <a:lnTo>
                    <a:pt x="236" y="63"/>
                  </a:lnTo>
                  <a:lnTo>
                    <a:pt x="235" y="65"/>
                  </a:lnTo>
                  <a:lnTo>
                    <a:pt x="235" y="67"/>
                  </a:lnTo>
                  <a:lnTo>
                    <a:pt x="233" y="70"/>
                  </a:lnTo>
                  <a:lnTo>
                    <a:pt x="226" y="70"/>
                  </a:lnTo>
                  <a:lnTo>
                    <a:pt x="228" y="70"/>
                  </a:lnTo>
                  <a:lnTo>
                    <a:pt x="230" y="72"/>
                  </a:lnTo>
                  <a:lnTo>
                    <a:pt x="231" y="74"/>
                  </a:lnTo>
                  <a:lnTo>
                    <a:pt x="235" y="72"/>
                  </a:lnTo>
                  <a:lnTo>
                    <a:pt x="236" y="72"/>
                  </a:lnTo>
                  <a:lnTo>
                    <a:pt x="240" y="70"/>
                  </a:lnTo>
                  <a:lnTo>
                    <a:pt x="242" y="70"/>
                  </a:lnTo>
                  <a:lnTo>
                    <a:pt x="248" y="70"/>
                  </a:lnTo>
                  <a:lnTo>
                    <a:pt x="248" y="69"/>
                  </a:lnTo>
                  <a:lnTo>
                    <a:pt x="250" y="69"/>
                  </a:lnTo>
                  <a:lnTo>
                    <a:pt x="254" y="69"/>
                  </a:lnTo>
                  <a:lnTo>
                    <a:pt x="257" y="70"/>
                  </a:lnTo>
                  <a:lnTo>
                    <a:pt x="257" y="70"/>
                  </a:lnTo>
                  <a:close/>
                  <a:moveTo>
                    <a:pt x="183" y="21"/>
                  </a:moveTo>
                  <a:lnTo>
                    <a:pt x="183" y="23"/>
                  </a:lnTo>
                  <a:lnTo>
                    <a:pt x="183" y="24"/>
                  </a:lnTo>
                  <a:lnTo>
                    <a:pt x="182" y="26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78" y="26"/>
                  </a:lnTo>
                  <a:lnTo>
                    <a:pt x="177" y="24"/>
                  </a:lnTo>
                  <a:lnTo>
                    <a:pt x="177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3" y="23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80" y="23"/>
                  </a:lnTo>
                  <a:lnTo>
                    <a:pt x="180" y="23"/>
                  </a:lnTo>
                  <a:lnTo>
                    <a:pt x="182" y="21"/>
                  </a:lnTo>
                  <a:lnTo>
                    <a:pt x="183" y="21"/>
                  </a:lnTo>
                  <a:lnTo>
                    <a:pt x="183" y="21"/>
                  </a:lnTo>
                  <a:close/>
                  <a:moveTo>
                    <a:pt x="158" y="24"/>
                  </a:moveTo>
                  <a:lnTo>
                    <a:pt x="156" y="26"/>
                  </a:lnTo>
                  <a:lnTo>
                    <a:pt x="154" y="24"/>
                  </a:lnTo>
                  <a:lnTo>
                    <a:pt x="153" y="24"/>
                  </a:lnTo>
                  <a:lnTo>
                    <a:pt x="154" y="24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58" y="24"/>
                  </a:lnTo>
                  <a:close/>
                  <a:moveTo>
                    <a:pt x="242" y="58"/>
                  </a:moveTo>
                  <a:lnTo>
                    <a:pt x="238" y="60"/>
                  </a:lnTo>
                  <a:lnTo>
                    <a:pt x="238" y="60"/>
                  </a:lnTo>
                  <a:lnTo>
                    <a:pt x="240" y="58"/>
                  </a:lnTo>
                  <a:lnTo>
                    <a:pt x="242" y="58"/>
                  </a:lnTo>
                  <a:lnTo>
                    <a:pt x="242" y="58"/>
                  </a:lnTo>
                  <a:lnTo>
                    <a:pt x="242" y="58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2" y="58"/>
                  </a:lnTo>
                  <a:lnTo>
                    <a:pt x="242" y="58"/>
                  </a:lnTo>
                  <a:lnTo>
                    <a:pt x="242" y="58"/>
                  </a:lnTo>
                  <a:close/>
                  <a:moveTo>
                    <a:pt x="238" y="65"/>
                  </a:moveTo>
                  <a:lnTo>
                    <a:pt x="236" y="65"/>
                  </a:lnTo>
                  <a:lnTo>
                    <a:pt x="236" y="63"/>
                  </a:lnTo>
                  <a:lnTo>
                    <a:pt x="236" y="62"/>
                  </a:lnTo>
                  <a:lnTo>
                    <a:pt x="238" y="60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38" y="65"/>
                  </a:lnTo>
                  <a:lnTo>
                    <a:pt x="238" y="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59" name="Freeform 251"/>
            <p:cNvSpPr>
              <a:spLocks noEditPoints="1"/>
            </p:cNvSpPr>
            <p:nvPr/>
          </p:nvSpPr>
          <p:spPr bwMode="auto">
            <a:xfrm>
              <a:off x="2392" y="2686"/>
              <a:ext cx="9" cy="7"/>
            </a:xfrm>
            <a:custGeom>
              <a:avLst/>
              <a:gdLst>
                <a:gd name="T0" fmla="*/ 9 w 9"/>
                <a:gd name="T1" fmla="*/ 0 h 7"/>
                <a:gd name="T2" fmla="*/ 9 w 9"/>
                <a:gd name="T3" fmla="*/ 0 h 7"/>
                <a:gd name="T4" fmla="*/ 9 w 9"/>
                <a:gd name="T5" fmla="*/ 0 h 7"/>
                <a:gd name="T6" fmla="*/ 7 w 9"/>
                <a:gd name="T7" fmla="*/ 0 h 7"/>
                <a:gd name="T8" fmla="*/ 7 w 9"/>
                <a:gd name="T9" fmla="*/ 0 h 7"/>
                <a:gd name="T10" fmla="*/ 7 w 9"/>
                <a:gd name="T11" fmla="*/ 0 h 7"/>
                <a:gd name="T12" fmla="*/ 5 w 9"/>
                <a:gd name="T13" fmla="*/ 0 h 7"/>
                <a:gd name="T14" fmla="*/ 7 w 9"/>
                <a:gd name="T15" fmla="*/ 0 h 7"/>
                <a:gd name="T16" fmla="*/ 9 w 9"/>
                <a:gd name="T17" fmla="*/ 0 h 7"/>
                <a:gd name="T18" fmla="*/ 7 w 9"/>
                <a:gd name="T19" fmla="*/ 5 h 7"/>
                <a:gd name="T20" fmla="*/ 5 w 9"/>
                <a:gd name="T21" fmla="*/ 5 h 7"/>
                <a:gd name="T22" fmla="*/ 5 w 9"/>
                <a:gd name="T23" fmla="*/ 5 h 7"/>
                <a:gd name="T24" fmla="*/ 5 w 9"/>
                <a:gd name="T25" fmla="*/ 5 h 7"/>
                <a:gd name="T26" fmla="*/ 5 w 9"/>
                <a:gd name="T27" fmla="*/ 5 h 7"/>
                <a:gd name="T28" fmla="*/ 7 w 9"/>
                <a:gd name="T29" fmla="*/ 5 h 7"/>
                <a:gd name="T30" fmla="*/ 7 w 9"/>
                <a:gd name="T31" fmla="*/ 5 h 7"/>
                <a:gd name="T32" fmla="*/ 2 w 9"/>
                <a:gd name="T33" fmla="*/ 7 h 7"/>
                <a:gd name="T34" fmla="*/ 2 w 9"/>
                <a:gd name="T35" fmla="*/ 7 h 7"/>
                <a:gd name="T36" fmla="*/ 0 w 9"/>
                <a:gd name="T37" fmla="*/ 7 h 7"/>
                <a:gd name="T38" fmla="*/ 2 w 9"/>
                <a:gd name="T39" fmla="*/ 5 h 7"/>
                <a:gd name="T40" fmla="*/ 4 w 9"/>
                <a:gd name="T41" fmla="*/ 5 h 7"/>
                <a:gd name="T42" fmla="*/ 4 w 9"/>
                <a:gd name="T43" fmla="*/ 7 h 7"/>
                <a:gd name="T44" fmla="*/ 2 w 9"/>
                <a:gd name="T4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close/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2" y="7"/>
                  </a:moveTo>
                  <a:lnTo>
                    <a:pt x="2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0" name="Freeform 252"/>
            <p:cNvSpPr>
              <a:spLocks noEditPoints="1"/>
            </p:cNvSpPr>
            <p:nvPr/>
          </p:nvSpPr>
          <p:spPr bwMode="auto">
            <a:xfrm>
              <a:off x="2387" y="2693"/>
              <a:ext cx="9" cy="13"/>
            </a:xfrm>
            <a:custGeom>
              <a:avLst/>
              <a:gdLst>
                <a:gd name="T0" fmla="*/ 4 w 9"/>
                <a:gd name="T1" fmla="*/ 1 h 13"/>
                <a:gd name="T2" fmla="*/ 2 w 9"/>
                <a:gd name="T3" fmla="*/ 1 h 13"/>
                <a:gd name="T4" fmla="*/ 0 w 9"/>
                <a:gd name="T5" fmla="*/ 0 h 13"/>
                <a:gd name="T6" fmla="*/ 2 w 9"/>
                <a:gd name="T7" fmla="*/ 0 h 13"/>
                <a:gd name="T8" fmla="*/ 2 w 9"/>
                <a:gd name="T9" fmla="*/ 0 h 13"/>
                <a:gd name="T10" fmla="*/ 4 w 9"/>
                <a:gd name="T11" fmla="*/ 1 h 13"/>
                <a:gd name="T12" fmla="*/ 4 w 9"/>
                <a:gd name="T13" fmla="*/ 1 h 13"/>
                <a:gd name="T14" fmla="*/ 7 w 9"/>
                <a:gd name="T15" fmla="*/ 1 h 13"/>
                <a:gd name="T16" fmla="*/ 5 w 9"/>
                <a:gd name="T17" fmla="*/ 1 h 13"/>
                <a:gd name="T18" fmla="*/ 4 w 9"/>
                <a:gd name="T19" fmla="*/ 1 h 13"/>
                <a:gd name="T20" fmla="*/ 4 w 9"/>
                <a:gd name="T21" fmla="*/ 1 h 13"/>
                <a:gd name="T22" fmla="*/ 5 w 9"/>
                <a:gd name="T23" fmla="*/ 0 h 13"/>
                <a:gd name="T24" fmla="*/ 7 w 9"/>
                <a:gd name="T25" fmla="*/ 1 h 13"/>
                <a:gd name="T26" fmla="*/ 5 w 9"/>
                <a:gd name="T27" fmla="*/ 12 h 13"/>
                <a:gd name="T28" fmla="*/ 5 w 9"/>
                <a:gd name="T29" fmla="*/ 13 h 13"/>
                <a:gd name="T30" fmla="*/ 9 w 9"/>
                <a:gd name="T31" fmla="*/ 13 h 13"/>
                <a:gd name="T32" fmla="*/ 5 w 9"/>
                <a:gd name="T33" fmla="*/ 13 h 13"/>
                <a:gd name="T34" fmla="*/ 2 w 9"/>
                <a:gd name="T35" fmla="*/ 13 h 13"/>
                <a:gd name="T36" fmla="*/ 2 w 9"/>
                <a:gd name="T37" fmla="*/ 12 h 13"/>
                <a:gd name="T38" fmla="*/ 5 w 9"/>
                <a:gd name="T3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13">
                  <a:moveTo>
                    <a:pt x="4" y="1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7" y="1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1"/>
                  </a:lnTo>
                  <a:close/>
                  <a:moveTo>
                    <a:pt x="5" y="12"/>
                  </a:moveTo>
                  <a:lnTo>
                    <a:pt x="5" y="13"/>
                  </a:lnTo>
                  <a:lnTo>
                    <a:pt x="9" y="13"/>
                  </a:lnTo>
                  <a:lnTo>
                    <a:pt x="5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5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1" name="Freeform 253"/>
            <p:cNvSpPr>
              <a:spLocks noEditPoints="1"/>
            </p:cNvSpPr>
            <p:nvPr/>
          </p:nvSpPr>
          <p:spPr bwMode="auto">
            <a:xfrm>
              <a:off x="5597" y="2592"/>
              <a:ext cx="141" cy="293"/>
            </a:xfrm>
            <a:custGeom>
              <a:avLst/>
              <a:gdLst>
                <a:gd name="T0" fmla="*/ 101 w 141"/>
                <a:gd name="T1" fmla="*/ 48 h 293"/>
                <a:gd name="T2" fmla="*/ 89 w 141"/>
                <a:gd name="T3" fmla="*/ 48 h 293"/>
                <a:gd name="T4" fmla="*/ 76 w 141"/>
                <a:gd name="T5" fmla="*/ 68 h 293"/>
                <a:gd name="T6" fmla="*/ 71 w 141"/>
                <a:gd name="T7" fmla="*/ 94 h 293"/>
                <a:gd name="T8" fmla="*/ 84 w 141"/>
                <a:gd name="T9" fmla="*/ 114 h 293"/>
                <a:gd name="T10" fmla="*/ 105 w 141"/>
                <a:gd name="T11" fmla="*/ 136 h 293"/>
                <a:gd name="T12" fmla="*/ 117 w 141"/>
                <a:gd name="T13" fmla="*/ 145 h 293"/>
                <a:gd name="T14" fmla="*/ 127 w 141"/>
                <a:gd name="T15" fmla="*/ 160 h 293"/>
                <a:gd name="T16" fmla="*/ 137 w 141"/>
                <a:gd name="T17" fmla="*/ 186 h 293"/>
                <a:gd name="T18" fmla="*/ 141 w 141"/>
                <a:gd name="T19" fmla="*/ 208 h 293"/>
                <a:gd name="T20" fmla="*/ 137 w 141"/>
                <a:gd name="T21" fmla="*/ 227 h 293"/>
                <a:gd name="T22" fmla="*/ 136 w 141"/>
                <a:gd name="T23" fmla="*/ 232 h 293"/>
                <a:gd name="T24" fmla="*/ 118 w 141"/>
                <a:gd name="T25" fmla="*/ 247 h 293"/>
                <a:gd name="T26" fmla="*/ 98 w 141"/>
                <a:gd name="T27" fmla="*/ 256 h 293"/>
                <a:gd name="T28" fmla="*/ 89 w 141"/>
                <a:gd name="T29" fmla="*/ 256 h 293"/>
                <a:gd name="T30" fmla="*/ 84 w 141"/>
                <a:gd name="T31" fmla="*/ 259 h 293"/>
                <a:gd name="T32" fmla="*/ 86 w 141"/>
                <a:gd name="T33" fmla="*/ 268 h 293"/>
                <a:gd name="T34" fmla="*/ 79 w 141"/>
                <a:gd name="T35" fmla="*/ 271 h 293"/>
                <a:gd name="T36" fmla="*/ 62 w 141"/>
                <a:gd name="T37" fmla="*/ 288 h 293"/>
                <a:gd name="T38" fmla="*/ 55 w 141"/>
                <a:gd name="T39" fmla="*/ 268 h 293"/>
                <a:gd name="T40" fmla="*/ 48 w 141"/>
                <a:gd name="T41" fmla="*/ 261 h 293"/>
                <a:gd name="T42" fmla="*/ 53 w 141"/>
                <a:gd name="T43" fmla="*/ 254 h 293"/>
                <a:gd name="T44" fmla="*/ 64 w 141"/>
                <a:gd name="T45" fmla="*/ 247 h 293"/>
                <a:gd name="T46" fmla="*/ 74 w 141"/>
                <a:gd name="T47" fmla="*/ 249 h 293"/>
                <a:gd name="T48" fmla="*/ 72 w 141"/>
                <a:gd name="T49" fmla="*/ 237 h 293"/>
                <a:gd name="T50" fmla="*/ 81 w 141"/>
                <a:gd name="T51" fmla="*/ 234 h 293"/>
                <a:gd name="T52" fmla="*/ 93 w 141"/>
                <a:gd name="T53" fmla="*/ 225 h 293"/>
                <a:gd name="T54" fmla="*/ 105 w 141"/>
                <a:gd name="T55" fmla="*/ 217 h 293"/>
                <a:gd name="T56" fmla="*/ 101 w 141"/>
                <a:gd name="T57" fmla="*/ 188 h 293"/>
                <a:gd name="T58" fmla="*/ 105 w 141"/>
                <a:gd name="T59" fmla="*/ 172 h 293"/>
                <a:gd name="T60" fmla="*/ 105 w 141"/>
                <a:gd name="T61" fmla="*/ 160 h 293"/>
                <a:gd name="T62" fmla="*/ 101 w 141"/>
                <a:gd name="T63" fmla="*/ 148 h 293"/>
                <a:gd name="T64" fmla="*/ 91 w 141"/>
                <a:gd name="T65" fmla="*/ 138 h 293"/>
                <a:gd name="T66" fmla="*/ 84 w 141"/>
                <a:gd name="T67" fmla="*/ 130 h 293"/>
                <a:gd name="T68" fmla="*/ 67 w 141"/>
                <a:gd name="T69" fmla="*/ 113 h 293"/>
                <a:gd name="T70" fmla="*/ 57 w 141"/>
                <a:gd name="T71" fmla="*/ 99 h 293"/>
                <a:gd name="T72" fmla="*/ 45 w 141"/>
                <a:gd name="T73" fmla="*/ 89 h 293"/>
                <a:gd name="T74" fmla="*/ 36 w 141"/>
                <a:gd name="T75" fmla="*/ 75 h 293"/>
                <a:gd name="T76" fmla="*/ 53 w 141"/>
                <a:gd name="T77" fmla="*/ 70 h 293"/>
                <a:gd name="T78" fmla="*/ 48 w 141"/>
                <a:gd name="T79" fmla="*/ 61 h 293"/>
                <a:gd name="T80" fmla="*/ 45 w 141"/>
                <a:gd name="T81" fmla="*/ 53 h 293"/>
                <a:gd name="T82" fmla="*/ 26 w 141"/>
                <a:gd name="T83" fmla="*/ 53 h 293"/>
                <a:gd name="T84" fmla="*/ 16 w 141"/>
                <a:gd name="T85" fmla="*/ 34 h 293"/>
                <a:gd name="T86" fmla="*/ 11 w 141"/>
                <a:gd name="T87" fmla="*/ 34 h 293"/>
                <a:gd name="T88" fmla="*/ 2 w 141"/>
                <a:gd name="T89" fmla="*/ 19 h 293"/>
                <a:gd name="T90" fmla="*/ 14 w 141"/>
                <a:gd name="T91" fmla="*/ 17 h 293"/>
                <a:gd name="T92" fmla="*/ 24 w 141"/>
                <a:gd name="T93" fmla="*/ 12 h 293"/>
                <a:gd name="T94" fmla="*/ 36 w 141"/>
                <a:gd name="T95" fmla="*/ 17 h 293"/>
                <a:gd name="T96" fmla="*/ 48 w 141"/>
                <a:gd name="T97" fmla="*/ 10 h 293"/>
                <a:gd name="T98" fmla="*/ 59 w 141"/>
                <a:gd name="T99" fmla="*/ 2 h 293"/>
                <a:gd name="T100" fmla="*/ 72 w 141"/>
                <a:gd name="T101" fmla="*/ 9 h 293"/>
                <a:gd name="T102" fmla="*/ 84 w 141"/>
                <a:gd name="T103" fmla="*/ 9 h 293"/>
                <a:gd name="T104" fmla="*/ 86 w 141"/>
                <a:gd name="T105" fmla="*/ 21 h 293"/>
                <a:gd name="T106" fmla="*/ 91 w 141"/>
                <a:gd name="T107" fmla="*/ 29 h 293"/>
                <a:gd name="T108" fmla="*/ 103 w 141"/>
                <a:gd name="T109" fmla="*/ 36 h 293"/>
                <a:gd name="T110" fmla="*/ 103 w 141"/>
                <a:gd name="T111" fmla="*/ 43 h 293"/>
                <a:gd name="T112" fmla="*/ 105 w 141"/>
                <a:gd name="T113" fmla="*/ 48 h 293"/>
                <a:gd name="T114" fmla="*/ 91 w 141"/>
                <a:gd name="T115" fmla="*/ 51 h 293"/>
                <a:gd name="T116" fmla="*/ 95 w 141"/>
                <a:gd name="T117" fmla="*/ 53 h 293"/>
                <a:gd name="T118" fmla="*/ 38 w 141"/>
                <a:gd name="T119" fmla="*/ 259 h 293"/>
                <a:gd name="T120" fmla="*/ 36 w 141"/>
                <a:gd name="T121" fmla="*/ 25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" h="293">
                  <a:moveTo>
                    <a:pt x="113" y="38"/>
                  </a:moveTo>
                  <a:lnTo>
                    <a:pt x="112" y="38"/>
                  </a:lnTo>
                  <a:lnTo>
                    <a:pt x="110" y="38"/>
                  </a:lnTo>
                  <a:lnTo>
                    <a:pt x="108" y="39"/>
                  </a:lnTo>
                  <a:lnTo>
                    <a:pt x="107" y="41"/>
                  </a:lnTo>
                  <a:lnTo>
                    <a:pt x="105" y="41"/>
                  </a:lnTo>
                  <a:lnTo>
                    <a:pt x="101" y="43"/>
                  </a:lnTo>
                  <a:lnTo>
                    <a:pt x="101" y="44"/>
                  </a:lnTo>
                  <a:lnTo>
                    <a:pt x="101" y="46"/>
                  </a:lnTo>
                  <a:lnTo>
                    <a:pt x="101" y="48"/>
                  </a:lnTo>
                  <a:lnTo>
                    <a:pt x="98" y="50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3" y="48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8" y="48"/>
                  </a:lnTo>
                  <a:lnTo>
                    <a:pt x="88" y="50"/>
                  </a:lnTo>
                  <a:lnTo>
                    <a:pt x="89" y="51"/>
                  </a:lnTo>
                  <a:lnTo>
                    <a:pt x="89" y="53"/>
                  </a:lnTo>
                  <a:lnTo>
                    <a:pt x="86" y="58"/>
                  </a:lnTo>
                  <a:lnTo>
                    <a:pt x="86" y="60"/>
                  </a:lnTo>
                  <a:lnTo>
                    <a:pt x="84" y="63"/>
                  </a:lnTo>
                  <a:lnTo>
                    <a:pt x="83" y="65"/>
                  </a:lnTo>
                  <a:lnTo>
                    <a:pt x="77" y="68"/>
                  </a:lnTo>
                  <a:lnTo>
                    <a:pt x="76" y="68"/>
                  </a:lnTo>
                  <a:lnTo>
                    <a:pt x="74" y="70"/>
                  </a:lnTo>
                  <a:lnTo>
                    <a:pt x="71" y="77"/>
                  </a:lnTo>
                  <a:lnTo>
                    <a:pt x="71" y="79"/>
                  </a:lnTo>
                  <a:lnTo>
                    <a:pt x="71" y="80"/>
                  </a:lnTo>
                  <a:lnTo>
                    <a:pt x="71" y="82"/>
                  </a:lnTo>
                  <a:lnTo>
                    <a:pt x="69" y="85"/>
                  </a:lnTo>
                  <a:lnTo>
                    <a:pt x="67" y="87"/>
                  </a:lnTo>
                  <a:lnTo>
                    <a:pt x="67" y="89"/>
                  </a:lnTo>
                  <a:lnTo>
                    <a:pt x="71" y="94"/>
                  </a:lnTo>
                  <a:lnTo>
                    <a:pt x="71" y="94"/>
                  </a:lnTo>
                  <a:lnTo>
                    <a:pt x="71" y="96"/>
                  </a:lnTo>
                  <a:lnTo>
                    <a:pt x="72" y="97"/>
                  </a:lnTo>
                  <a:lnTo>
                    <a:pt x="72" y="99"/>
                  </a:lnTo>
                  <a:lnTo>
                    <a:pt x="76" y="102"/>
                  </a:lnTo>
                  <a:lnTo>
                    <a:pt x="77" y="104"/>
                  </a:lnTo>
                  <a:lnTo>
                    <a:pt x="79" y="104"/>
                  </a:lnTo>
                  <a:lnTo>
                    <a:pt x="83" y="108"/>
                  </a:lnTo>
                  <a:lnTo>
                    <a:pt x="84" y="109"/>
                  </a:lnTo>
                  <a:lnTo>
                    <a:pt x="84" y="111"/>
                  </a:lnTo>
                  <a:lnTo>
                    <a:pt x="84" y="114"/>
                  </a:lnTo>
                  <a:lnTo>
                    <a:pt x="83" y="113"/>
                  </a:lnTo>
                  <a:lnTo>
                    <a:pt x="83" y="114"/>
                  </a:lnTo>
                  <a:lnTo>
                    <a:pt x="84" y="116"/>
                  </a:lnTo>
                  <a:lnTo>
                    <a:pt x="89" y="121"/>
                  </a:lnTo>
                  <a:lnTo>
                    <a:pt x="93" y="125"/>
                  </a:lnTo>
                  <a:lnTo>
                    <a:pt x="96" y="128"/>
                  </a:lnTo>
                  <a:lnTo>
                    <a:pt x="98" y="131"/>
                  </a:lnTo>
                  <a:lnTo>
                    <a:pt x="101" y="133"/>
                  </a:lnTo>
                  <a:lnTo>
                    <a:pt x="105" y="136"/>
                  </a:lnTo>
                  <a:lnTo>
                    <a:pt x="105" y="136"/>
                  </a:lnTo>
                  <a:lnTo>
                    <a:pt x="105" y="136"/>
                  </a:lnTo>
                  <a:lnTo>
                    <a:pt x="108" y="138"/>
                  </a:lnTo>
                  <a:lnTo>
                    <a:pt x="110" y="140"/>
                  </a:lnTo>
                  <a:lnTo>
                    <a:pt x="110" y="142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115" y="143"/>
                  </a:lnTo>
                  <a:lnTo>
                    <a:pt x="117" y="145"/>
                  </a:lnTo>
                  <a:lnTo>
                    <a:pt x="117" y="147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8" y="148"/>
                  </a:lnTo>
                  <a:lnTo>
                    <a:pt x="118" y="148"/>
                  </a:lnTo>
                  <a:lnTo>
                    <a:pt x="120" y="150"/>
                  </a:lnTo>
                  <a:lnTo>
                    <a:pt x="122" y="154"/>
                  </a:lnTo>
                  <a:lnTo>
                    <a:pt x="124" y="157"/>
                  </a:lnTo>
                  <a:lnTo>
                    <a:pt x="127" y="159"/>
                  </a:lnTo>
                  <a:lnTo>
                    <a:pt x="127" y="160"/>
                  </a:lnTo>
                  <a:lnTo>
                    <a:pt x="129" y="160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2" y="172"/>
                  </a:lnTo>
                  <a:lnTo>
                    <a:pt x="134" y="174"/>
                  </a:lnTo>
                  <a:lnTo>
                    <a:pt x="134" y="177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7" y="184"/>
                  </a:lnTo>
                  <a:lnTo>
                    <a:pt x="137" y="186"/>
                  </a:lnTo>
                  <a:lnTo>
                    <a:pt x="137" y="188"/>
                  </a:lnTo>
                  <a:lnTo>
                    <a:pt x="139" y="191"/>
                  </a:lnTo>
                  <a:lnTo>
                    <a:pt x="137" y="193"/>
                  </a:lnTo>
                  <a:lnTo>
                    <a:pt x="137" y="191"/>
                  </a:lnTo>
                  <a:lnTo>
                    <a:pt x="137" y="196"/>
                  </a:lnTo>
                  <a:lnTo>
                    <a:pt x="137" y="198"/>
                  </a:lnTo>
                  <a:lnTo>
                    <a:pt x="137" y="201"/>
                  </a:lnTo>
                  <a:lnTo>
                    <a:pt x="139" y="203"/>
                  </a:lnTo>
                  <a:lnTo>
                    <a:pt x="139" y="206"/>
                  </a:lnTo>
                  <a:lnTo>
                    <a:pt x="141" y="208"/>
                  </a:lnTo>
                  <a:lnTo>
                    <a:pt x="141" y="213"/>
                  </a:lnTo>
                  <a:lnTo>
                    <a:pt x="141" y="215"/>
                  </a:lnTo>
                  <a:lnTo>
                    <a:pt x="139" y="213"/>
                  </a:lnTo>
                  <a:lnTo>
                    <a:pt x="139" y="211"/>
                  </a:lnTo>
                  <a:lnTo>
                    <a:pt x="137" y="213"/>
                  </a:lnTo>
                  <a:lnTo>
                    <a:pt x="137" y="215"/>
                  </a:lnTo>
                  <a:lnTo>
                    <a:pt x="139" y="220"/>
                  </a:lnTo>
                  <a:lnTo>
                    <a:pt x="137" y="218"/>
                  </a:lnTo>
                  <a:lnTo>
                    <a:pt x="137" y="225"/>
                  </a:lnTo>
                  <a:lnTo>
                    <a:pt x="137" y="227"/>
                  </a:lnTo>
                  <a:lnTo>
                    <a:pt x="137" y="229"/>
                  </a:lnTo>
                  <a:lnTo>
                    <a:pt x="137" y="229"/>
                  </a:lnTo>
                  <a:lnTo>
                    <a:pt x="137" y="227"/>
                  </a:lnTo>
                  <a:lnTo>
                    <a:pt x="137" y="227"/>
                  </a:lnTo>
                  <a:lnTo>
                    <a:pt x="136" y="227"/>
                  </a:lnTo>
                  <a:lnTo>
                    <a:pt x="136" y="227"/>
                  </a:lnTo>
                  <a:lnTo>
                    <a:pt x="136" y="229"/>
                  </a:lnTo>
                  <a:lnTo>
                    <a:pt x="136" y="230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34"/>
                  </a:lnTo>
                  <a:lnTo>
                    <a:pt x="136" y="235"/>
                  </a:lnTo>
                  <a:lnTo>
                    <a:pt x="134" y="235"/>
                  </a:lnTo>
                  <a:lnTo>
                    <a:pt x="132" y="237"/>
                  </a:lnTo>
                  <a:lnTo>
                    <a:pt x="132" y="240"/>
                  </a:lnTo>
                  <a:lnTo>
                    <a:pt x="129" y="240"/>
                  </a:lnTo>
                  <a:lnTo>
                    <a:pt x="127" y="242"/>
                  </a:lnTo>
                  <a:lnTo>
                    <a:pt x="124" y="244"/>
                  </a:lnTo>
                  <a:lnTo>
                    <a:pt x="122" y="246"/>
                  </a:lnTo>
                  <a:lnTo>
                    <a:pt x="118" y="247"/>
                  </a:lnTo>
                  <a:lnTo>
                    <a:pt x="117" y="247"/>
                  </a:lnTo>
                  <a:lnTo>
                    <a:pt x="115" y="249"/>
                  </a:lnTo>
                  <a:lnTo>
                    <a:pt x="113" y="252"/>
                  </a:lnTo>
                  <a:lnTo>
                    <a:pt x="110" y="252"/>
                  </a:lnTo>
                  <a:lnTo>
                    <a:pt x="105" y="254"/>
                  </a:lnTo>
                  <a:lnTo>
                    <a:pt x="103" y="256"/>
                  </a:lnTo>
                  <a:lnTo>
                    <a:pt x="101" y="258"/>
                  </a:lnTo>
                  <a:lnTo>
                    <a:pt x="100" y="258"/>
                  </a:lnTo>
                  <a:lnTo>
                    <a:pt x="98" y="258"/>
                  </a:lnTo>
                  <a:lnTo>
                    <a:pt x="98" y="256"/>
                  </a:lnTo>
                  <a:lnTo>
                    <a:pt x="96" y="256"/>
                  </a:lnTo>
                  <a:lnTo>
                    <a:pt x="95" y="254"/>
                  </a:lnTo>
                  <a:lnTo>
                    <a:pt x="95" y="254"/>
                  </a:lnTo>
                  <a:lnTo>
                    <a:pt x="95" y="252"/>
                  </a:lnTo>
                  <a:lnTo>
                    <a:pt x="95" y="254"/>
                  </a:lnTo>
                  <a:lnTo>
                    <a:pt x="93" y="258"/>
                  </a:lnTo>
                  <a:lnTo>
                    <a:pt x="93" y="258"/>
                  </a:lnTo>
                  <a:lnTo>
                    <a:pt x="93" y="258"/>
                  </a:lnTo>
                  <a:lnTo>
                    <a:pt x="91" y="258"/>
                  </a:lnTo>
                  <a:lnTo>
                    <a:pt x="89" y="256"/>
                  </a:lnTo>
                  <a:lnTo>
                    <a:pt x="86" y="25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89" y="258"/>
                  </a:lnTo>
                  <a:lnTo>
                    <a:pt x="89" y="258"/>
                  </a:lnTo>
                  <a:lnTo>
                    <a:pt x="89" y="259"/>
                  </a:lnTo>
                  <a:lnTo>
                    <a:pt x="89" y="259"/>
                  </a:lnTo>
                  <a:lnTo>
                    <a:pt x="88" y="259"/>
                  </a:lnTo>
                  <a:lnTo>
                    <a:pt x="84" y="259"/>
                  </a:lnTo>
                  <a:lnTo>
                    <a:pt x="84" y="259"/>
                  </a:lnTo>
                  <a:lnTo>
                    <a:pt x="86" y="261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4"/>
                  </a:lnTo>
                  <a:lnTo>
                    <a:pt x="88" y="266"/>
                  </a:lnTo>
                  <a:lnTo>
                    <a:pt x="88" y="266"/>
                  </a:lnTo>
                  <a:lnTo>
                    <a:pt x="88" y="268"/>
                  </a:lnTo>
                  <a:lnTo>
                    <a:pt x="86" y="268"/>
                  </a:lnTo>
                  <a:lnTo>
                    <a:pt x="86" y="268"/>
                  </a:lnTo>
                  <a:lnTo>
                    <a:pt x="84" y="266"/>
                  </a:lnTo>
                  <a:lnTo>
                    <a:pt x="77" y="261"/>
                  </a:lnTo>
                  <a:lnTo>
                    <a:pt x="79" y="263"/>
                  </a:lnTo>
                  <a:lnTo>
                    <a:pt x="84" y="269"/>
                  </a:lnTo>
                  <a:lnTo>
                    <a:pt x="86" y="271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4" y="275"/>
                  </a:lnTo>
                  <a:lnTo>
                    <a:pt x="83" y="275"/>
                  </a:lnTo>
                  <a:lnTo>
                    <a:pt x="79" y="271"/>
                  </a:lnTo>
                  <a:lnTo>
                    <a:pt x="74" y="266"/>
                  </a:lnTo>
                  <a:lnTo>
                    <a:pt x="72" y="266"/>
                  </a:lnTo>
                  <a:lnTo>
                    <a:pt x="77" y="271"/>
                  </a:lnTo>
                  <a:lnTo>
                    <a:pt x="77" y="273"/>
                  </a:lnTo>
                  <a:lnTo>
                    <a:pt x="79" y="275"/>
                  </a:lnTo>
                  <a:lnTo>
                    <a:pt x="79" y="276"/>
                  </a:lnTo>
                  <a:lnTo>
                    <a:pt x="77" y="278"/>
                  </a:lnTo>
                  <a:lnTo>
                    <a:pt x="65" y="283"/>
                  </a:lnTo>
                  <a:lnTo>
                    <a:pt x="64" y="285"/>
                  </a:lnTo>
                  <a:lnTo>
                    <a:pt x="62" y="288"/>
                  </a:lnTo>
                  <a:lnTo>
                    <a:pt x="59" y="290"/>
                  </a:lnTo>
                  <a:lnTo>
                    <a:pt x="59" y="292"/>
                  </a:lnTo>
                  <a:lnTo>
                    <a:pt x="53" y="293"/>
                  </a:lnTo>
                  <a:lnTo>
                    <a:pt x="52" y="293"/>
                  </a:lnTo>
                  <a:lnTo>
                    <a:pt x="53" y="290"/>
                  </a:lnTo>
                  <a:lnTo>
                    <a:pt x="52" y="288"/>
                  </a:lnTo>
                  <a:lnTo>
                    <a:pt x="52" y="281"/>
                  </a:lnTo>
                  <a:lnTo>
                    <a:pt x="53" y="273"/>
                  </a:lnTo>
                  <a:lnTo>
                    <a:pt x="53" y="269"/>
                  </a:lnTo>
                  <a:lnTo>
                    <a:pt x="55" y="268"/>
                  </a:lnTo>
                  <a:lnTo>
                    <a:pt x="57" y="268"/>
                  </a:lnTo>
                  <a:lnTo>
                    <a:pt x="57" y="266"/>
                  </a:lnTo>
                  <a:lnTo>
                    <a:pt x="57" y="266"/>
                  </a:lnTo>
                  <a:lnTo>
                    <a:pt x="57" y="264"/>
                  </a:lnTo>
                  <a:lnTo>
                    <a:pt x="55" y="264"/>
                  </a:lnTo>
                  <a:lnTo>
                    <a:pt x="53" y="263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50" y="263"/>
                  </a:lnTo>
                  <a:lnTo>
                    <a:pt x="48" y="261"/>
                  </a:lnTo>
                  <a:lnTo>
                    <a:pt x="48" y="261"/>
                  </a:lnTo>
                  <a:lnTo>
                    <a:pt x="47" y="259"/>
                  </a:lnTo>
                  <a:lnTo>
                    <a:pt x="45" y="258"/>
                  </a:lnTo>
                  <a:lnTo>
                    <a:pt x="45" y="258"/>
                  </a:lnTo>
                  <a:lnTo>
                    <a:pt x="47" y="258"/>
                  </a:lnTo>
                  <a:lnTo>
                    <a:pt x="47" y="256"/>
                  </a:lnTo>
                  <a:lnTo>
                    <a:pt x="50" y="256"/>
                  </a:lnTo>
                  <a:lnTo>
                    <a:pt x="52" y="256"/>
                  </a:lnTo>
                  <a:lnTo>
                    <a:pt x="53" y="256"/>
                  </a:lnTo>
                  <a:lnTo>
                    <a:pt x="53" y="254"/>
                  </a:lnTo>
                  <a:lnTo>
                    <a:pt x="55" y="252"/>
                  </a:lnTo>
                  <a:lnTo>
                    <a:pt x="57" y="252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49"/>
                  </a:lnTo>
                  <a:lnTo>
                    <a:pt x="57" y="247"/>
                  </a:lnTo>
                  <a:lnTo>
                    <a:pt x="59" y="249"/>
                  </a:lnTo>
                  <a:lnTo>
                    <a:pt x="62" y="249"/>
                  </a:lnTo>
                  <a:lnTo>
                    <a:pt x="62" y="249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67" y="247"/>
                  </a:lnTo>
                  <a:lnTo>
                    <a:pt x="69" y="246"/>
                  </a:lnTo>
                  <a:lnTo>
                    <a:pt x="71" y="247"/>
                  </a:lnTo>
                  <a:lnTo>
                    <a:pt x="71" y="247"/>
                  </a:lnTo>
                  <a:lnTo>
                    <a:pt x="72" y="249"/>
                  </a:lnTo>
                  <a:lnTo>
                    <a:pt x="72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7" y="251"/>
                  </a:lnTo>
                  <a:lnTo>
                    <a:pt x="77" y="251"/>
                  </a:lnTo>
                  <a:lnTo>
                    <a:pt x="77" y="247"/>
                  </a:lnTo>
                  <a:lnTo>
                    <a:pt x="77" y="246"/>
                  </a:lnTo>
                  <a:lnTo>
                    <a:pt x="77" y="246"/>
                  </a:lnTo>
                  <a:lnTo>
                    <a:pt x="77" y="246"/>
                  </a:lnTo>
                  <a:lnTo>
                    <a:pt x="72" y="242"/>
                  </a:lnTo>
                  <a:lnTo>
                    <a:pt x="72" y="240"/>
                  </a:lnTo>
                  <a:lnTo>
                    <a:pt x="72" y="239"/>
                  </a:lnTo>
                  <a:lnTo>
                    <a:pt x="72" y="237"/>
                  </a:lnTo>
                  <a:lnTo>
                    <a:pt x="72" y="235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4" y="234"/>
                  </a:lnTo>
                  <a:lnTo>
                    <a:pt x="74" y="234"/>
                  </a:lnTo>
                  <a:lnTo>
                    <a:pt x="76" y="232"/>
                  </a:lnTo>
                  <a:lnTo>
                    <a:pt x="77" y="232"/>
                  </a:lnTo>
                  <a:lnTo>
                    <a:pt x="79" y="232"/>
                  </a:lnTo>
                  <a:lnTo>
                    <a:pt x="81" y="234"/>
                  </a:lnTo>
                  <a:lnTo>
                    <a:pt x="83" y="234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4" y="227"/>
                  </a:lnTo>
                  <a:lnTo>
                    <a:pt x="88" y="227"/>
                  </a:lnTo>
                  <a:lnTo>
                    <a:pt x="88" y="227"/>
                  </a:lnTo>
                  <a:lnTo>
                    <a:pt x="89" y="225"/>
                  </a:lnTo>
                  <a:lnTo>
                    <a:pt x="93" y="225"/>
                  </a:lnTo>
                  <a:lnTo>
                    <a:pt x="95" y="223"/>
                  </a:lnTo>
                  <a:lnTo>
                    <a:pt x="98" y="222"/>
                  </a:lnTo>
                  <a:lnTo>
                    <a:pt x="98" y="222"/>
                  </a:lnTo>
                  <a:lnTo>
                    <a:pt x="100" y="220"/>
                  </a:lnTo>
                  <a:lnTo>
                    <a:pt x="100" y="220"/>
                  </a:lnTo>
                  <a:lnTo>
                    <a:pt x="101" y="222"/>
                  </a:lnTo>
                  <a:lnTo>
                    <a:pt x="103" y="222"/>
                  </a:lnTo>
                  <a:lnTo>
                    <a:pt x="103" y="220"/>
                  </a:lnTo>
                  <a:lnTo>
                    <a:pt x="105" y="218"/>
                  </a:lnTo>
                  <a:lnTo>
                    <a:pt x="105" y="217"/>
                  </a:lnTo>
                  <a:lnTo>
                    <a:pt x="105" y="213"/>
                  </a:lnTo>
                  <a:lnTo>
                    <a:pt x="105" y="210"/>
                  </a:lnTo>
                  <a:lnTo>
                    <a:pt x="103" y="208"/>
                  </a:lnTo>
                  <a:lnTo>
                    <a:pt x="103" y="206"/>
                  </a:lnTo>
                  <a:lnTo>
                    <a:pt x="105" y="203"/>
                  </a:lnTo>
                  <a:lnTo>
                    <a:pt x="107" y="200"/>
                  </a:lnTo>
                  <a:lnTo>
                    <a:pt x="105" y="198"/>
                  </a:lnTo>
                  <a:lnTo>
                    <a:pt x="105" y="194"/>
                  </a:lnTo>
                  <a:lnTo>
                    <a:pt x="103" y="191"/>
                  </a:lnTo>
                  <a:lnTo>
                    <a:pt x="101" y="188"/>
                  </a:lnTo>
                  <a:lnTo>
                    <a:pt x="101" y="188"/>
                  </a:lnTo>
                  <a:lnTo>
                    <a:pt x="101" y="186"/>
                  </a:lnTo>
                  <a:lnTo>
                    <a:pt x="100" y="186"/>
                  </a:lnTo>
                  <a:lnTo>
                    <a:pt x="101" y="183"/>
                  </a:lnTo>
                  <a:lnTo>
                    <a:pt x="101" y="181"/>
                  </a:lnTo>
                  <a:lnTo>
                    <a:pt x="103" y="179"/>
                  </a:lnTo>
                  <a:lnTo>
                    <a:pt x="103" y="177"/>
                  </a:lnTo>
                  <a:lnTo>
                    <a:pt x="105" y="176"/>
                  </a:lnTo>
                  <a:lnTo>
                    <a:pt x="105" y="174"/>
                  </a:lnTo>
                  <a:lnTo>
                    <a:pt x="105" y="172"/>
                  </a:lnTo>
                  <a:lnTo>
                    <a:pt x="105" y="171"/>
                  </a:lnTo>
                  <a:lnTo>
                    <a:pt x="103" y="171"/>
                  </a:lnTo>
                  <a:lnTo>
                    <a:pt x="103" y="169"/>
                  </a:lnTo>
                  <a:lnTo>
                    <a:pt x="103" y="167"/>
                  </a:lnTo>
                  <a:lnTo>
                    <a:pt x="105" y="167"/>
                  </a:lnTo>
                  <a:lnTo>
                    <a:pt x="105" y="165"/>
                  </a:lnTo>
                  <a:lnTo>
                    <a:pt x="107" y="164"/>
                  </a:lnTo>
                  <a:lnTo>
                    <a:pt x="107" y="164"/>
                  </a:lnTo>
                  <a:lnTo>
                    <a:pt x="107" y="162"/>
                  </a:lnTo>
                  <a:lnTo>
                    <a:pt x="105" y="160"/>
                  </a:lnTo>
                  <a:lnTo>
                    <a:pt x="103" y="159"/>
                  </a:lnTo>
                  <a:lnTo>
                    <a:pt x="101" y="157"/>
                  </a:lnTo>
                  <a:lnTo>
                    <a:pt x="100" y="155"/>
                  </a:lnTo>
                  <a:lnTo>
                    <a:pt x="98" y="155"/>
                  </a:lnTo>
                  <a:lnTo>
                    <a:pt x="98" y="154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8" y="145"/>
                  </a:lnTo>
                  <a:lnTo>
                    <a:pt x="96" y="143"/>
                  </a:lnTo>
                  <a:lnTo>
                    <a:pt x="95" y="142"/>
                  </a:lnTo>
                  <a:lnTo>
                    <a:pt x="93" y="142"/>
                  </a:lnTo>
                  <a:lnTo>
                    <a:pt x="93" y="140"/>
                  </a:lnTo>
                  <a:lnTo>
                    <a:pt x="91" y="138"/>
                  </a:lnTo>
                  <a:lnTo>
                    <a:pt x="91" y="138"/>
                  </a:lnTo>
                  <a:lnTo>
                    <a:pt x="89" y="138"/>
                  </a:lnTo>
                  <a:lnTo>
                    <a:pt x="89" y="140"/>
                  </a:lnTo>
                  <a:lnTo>
                    <a:pt x="88" y="140"/>
                  </a:lnTo>
                  <a:lnTo>
                    <a:pt x="88" y="138"/>
                  </a:lnTo>
                  <a:lnTo>
                    <a:pt x="88" y="138"/>
                  </a:lnTo>
                  <a:lnTo>
                    <a:pt x="86" y="136"/>
                  </a:lnTo>
                  <a:lnTo>
                    <a:pt x="86" y="135"/>
                  </a:lnTo>
                  <a:lnTo>
                    <a:pt x="86" y="131"/>
                  </a:lnTo>
                  <a:lnTo>
                    <a:pt x="84" y="131"/>
                  </a:lnTo>
                  <a:lnTo>
                    <a:pt x="84" y="130"/>
                  </a:lnTo>
                  <a:lnTo>
                    <a:pt x="84" y="130"/>
                  </a:lnTo>
                  <a:lnTo>
                    <a:pt x="83" y="128"/>
                  </a:lnTo>
                  <a:lnTo>
                    <a:pt x="81" y="126"/>
                  </a:lnTo>
                  <a:lnTo>
                    <a:pt x="81" y="125"/>
                  </a:lnTo>
                  <a:lnTo>
                    <a:pt x="76" y="121"/>
                  </a:lnTo>
                  <a:lnTo>
                    <a:pt x="74" y="119"/>
                  </a:lnTo>
                  <a:lnTo>
                    <a:pt x="72" y="118"/>
                  </a:lnTo>
                  <a:lnTo>
                    <a:pt x="71" y="116"/>
                  </a:lnTo>
                  <a:lnTo>
                    <a:pt x="69" y="114"/>
                  </a:lnTo>
                  <a:lnTo>
                    <a:pt x="67" y="113"/>
                  </a:lnTo>
                  <a:lnTo>
                    <a:pt x="67" y="111"/>
                  </a:lnTo>
                  <a:lnTo>
                    <a:pt x="67" y="109"/>
                  </a:lnTo>
                  <a:lnTo>
                    <a:pt x="65" y="108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62" y="104"/>
                  </a:lnTo>
                  <a:lnTo>
                    <a:pt x="60" y="104"/>
                  </a:lnTo>
                  <a:lnTo>
                    <a:pt x="59" y="102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9" y="97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59" y="96"/>
                  </a:lnTo>
                  <a:lnTo>
                    <a:pt x="55" y="94"/>
                  </a:lnTo>
                  <a:lnTo>
                    <a:pt x="50" y="92"/>
                  </a:lnTo>
                  <a:lnTo>
                    <a:pt x="48" y="92"/>
                  </a:lnTo>
                  <a:lnTo>
                    <a:pt x="47" y="90"/>
                  </a:lnTo>
                  <a:lnTo>
                    <a:pt x="45" y="89"/>
                  </a:lnTo>
                  <a:lnTo>
                    <a:pt x="38" y="85"/>
                  </a:lnTo>
                  <a:lnTo>
                    <a:pt x="36" y="84"/>
                  </a:lnTo>
                  <a:lnTo>
                    <a:pt x="35" y="84"/>
                  </a:lnTo>
                  <a:lnTo>
                    <a:pt x="35" y="82"/>
                  </a:lnTo>
                  <a:lnTo>
                    <a:pt x="35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8" y="75"/>
                  </a:lnTo>
                  <a:lnTo>
                    <a:pt x="40" y="75"/>
                  </a:lnTo>
                  <a:lnTo>
                    <a:pt x="41" y="75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2" y="72"/>
                  </a:lnTo>
                  <a:lnTo>
                    <a:pt x="52" y="70"/>
                  </a:lnTo>
                  <a:lnTo>
                    <a:pt x="53" y="70"/>
                  </a:lnTo>
                  <a:lnTo>
                    <a:pt x="55" y="68"/>
                  </a:lnTo>
                  <a:lnTo>
                    <a:pt x="55" y="67"/>
                  </a:lnTo>
                  <a:lnTo>
                    <a:pt x="53" y="65"/>
                  </a:lnTo>
                  <a:lnTo>
                    <a:pt x="53" y="65"/>
                  </a:lnTo>
                  <a:lnTo>
                    <a:pt x="52" y="65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7" y="60"/>
                  </a:lnTo>
                  <a:lnTo>
                    <a:pt x="45" y="60"/>
                  </a:lnTo>
                  <a:lnTo>
                    <a:pt x="43" y="60"/>
                  </a:lnTo>
                  <a:lnTo>
                    <a:pt x="45" y="58"/>
                  </a:lnTo>
                  <a:lnTo>
                    <a:pt x="45" y="58"/>
                  </a:lnTo>
                  <a:lnTo>
                    <a:pt x="47" y="56"/>
                  </a:lnTo>
                  <a:lnTo>
                    <a:pt x="48" y="56"/>
                  </a:lnTo>
                  <a:lnTo>
                    <a:pt x="48" y="55"/>
                  </a:lnTo>
                  <a:lnTo>
                    <a:pt x="47" y="55"/>
                  </a:lnTo>
                  <a:lnTo>
                    <a:pt x="45" y="53"/>
                  </a:lnTo>
                  <a:lnTo>
                    <a:pt x="43" y="51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5" y="51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30" y="55"/>
                  </a:lnTo>
                  <a:lnTo>
                    <a:pt x="28" y="53"/>
                  </a:lnTo>
                  <a:lnTo>
                    <a:pt x="26" y="53"/>
                  </a:lnTo>
                  <a:lnTo>
                    <a:pt x="21" y="51"/>
                  </a:lnTo>
                  <a:lnTo>
                    <a:pt x="19" y="50"/>
                  </a:lnTo>
                  <a:lnTo>
                    <a:pt x="16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17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4"/>
                  </a:lnTo>
                  <a:lnTo>
                    <a:pt x="12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8" y="15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6" y="17"/>
                  </a:lnTo>
                  <a:lnTo>
                    <a:pt x="36" y="15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7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2" y="5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9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4" y="2"/>
                  </a:lnTo>
                  <a:lnTo>
                    <a:pt x="65" y="4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79" y="10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84" y="9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89" y="12"/>
                  </a:lnTo>
                  <a:lnTo>
                    <a:pt x="89" y="14"/>
                  </a:lnTo>
                  <a:lnTo>
                    <a:pt x="88" y="14"/>
                  </a:lnTo>
                  <a:lnTo>
                    <a:pt x="88" y="15"/>
                  </a:lnTo>
                  <a:lnTo>
                    <a:pt x="86" y="15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9" y="27"/>
                  </a:lnTo>
                  <a:lnTo>
                    <a:pt x="89" y="27"/>
                  </a:lnTo>
                  <a:lnTo>
                    <a:pt x="91" y="29"/>
                  </a:lnTo>
                  <a:lnTo>
                    <a:pt x="93" y="29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8" y="34"/>
                  </a:lnTo>
                  <a:lnTo>
                    <a:pt x="100" y="34"/>
                  </a:lnTo>
                  <a:lnTo>
                    <a:pt x="101" y="36"/>
                  </a:lnTo>
                  <a:lnTo>
                    <a:pt x="103" y="34"/>
                  </a:lnTo>
                  <a:lnTo>
                    <a:pt x="103" y="36"/>
                  </a:lnTo>
                  <a:lnTo>
                    <a:pt x="107" y="36"/>
                  </a:lnTo>
                  <a:lnTo>
                    <a:pt x="108" y="34"/>
                  </a:lnTo>
                  <a:lnTo>
                    <a:pt x="110" y="34"/>
                  </a:lnTo>
                  <a:lnTo>
                    <a:pt x="112" y="36"/>
                  </a:lnTo>
                  <a:lnTo>
                    <a:pt x="113" y="38"/>
                  </a:lnTo>
                  <a:lnTo>
                    <a:pt x="113" y="38"/>
                  </a:lnTo>
                  <a:close/>
                  <a:moveTo>
                    <a:pt x="107" y="44"/>
                  </a:moveTo>
                  <a:lnTo>
                    <a:pt x="103" y="46"/>
                  </a:lnTo>
                  <a:lnTo>
                    <a:pt x="101" y="46"/>
                  </a:lnTo>
                  <a:lnTo>
                    <a:pt x="103" y="43"/>
                  </a:lnTo>
                  <a:lnTo>
                    <a:pt x="103" y="43"/>
                  </a:lnTo>
                  <a:lnTo>
                    <a:pt x="105" y="44"/>
                  </a:lnTo>
                  <a:lnTo>
                    <a:pt x="107" y="44"/>
                  </a:lnTo>
                  <a:lnTo>
                    <a:pt x="107" y="44"/>
                  </a:lnTo>
                  <a:close/>
                  <a:moveTo>
                    <a:pt x="105" y="50"/>
                  </a:moveTo>
                  <a:lnTo>
                    <a:pt x="103" y="50"/>
                  </a:lnTo>
                  <a:lnTo>
                    <a:pt x="101" y="50"/>
                  </a:lnTo>
                  <a:lnTo>
                    <a:pt x="103" y="50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5" y="50"/>
                  </a:lnTo>
                  <a:lnTo>
                    <a:pt x="105" y="50"/>
                  </a:lnTo>
                  <a:close/>
                  <a:moveTo>
                    <a:pt x="91" y="51"/>
                  </a:moveTo>
                  <a:lnTo>
                    <a:pt x="91" y="53"/>
                  </a:lnTo>
                  <a:lnTo>
                    <a:pt x="91" y="51"/>
                  </a:lnTo>
                  <a:lnTo>
                    <a:pt x="89" y="51"/>
                  </a:lnTo>
                  <a:lnTo>
                    <a:pt x="89" y="50"/>
                  </a:lnTo>
                  <a:lnTo>
                    <a:pt x="91" y="51"/>
                  </a:lnTo>
                  <a:lnTo>
                    <a:pt x="91" y="51"/>
                  </a:lnTo>
                  <a:lnTo>
                    <a:pt x="91" y="51"/>
                  </a:lnTo>
                  <a:close/>
                  <a:moveTo>
                    <a:pt x="95" y="53"/>
                  </a:moveTo>
                  <a:lnTo>
                    <a:pt x="95" y="53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5" y="51"/>
                  </a:lnTo>
                  <a:lnTo>
                    <a:pt x="95" y="51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close/>
                  <a:moveTo>
                    <a:pt x="98" y="258"/>
                  </a:moveTo>
                  <a:lnTo>
                    <a:pt x="96" y="259"/>
                  </a:lnTo>
                  <a:lnTo>
                    <a:pt x="96" y="258"/>
                  </a:lnTo>
                  <a:lnTo>
                    <a:pt x="96" y="258"/>
                  </a:lnTo>
                  <a:lnTo>
                    <a:pt x="98" y="258"/>
                  </a:lnTo>
                  <a:lnTo>
                    <a:pt x="98" y="258"/>
                  </a:lnTo>
                  <a:lnTo>
                    <a:pt x="98" y="258"/>
                  </a:lnTo>
                  <a:close/>
                  <a:moveTo>
                    <a:pt x="38" y="258"/>
                  </a:moveTo>
                  <a:lnTo>
                    <a:pt x="38" y="259"/>
                  </a:lnTo>
                  <a:lnTo>
                    <a:pt x="38" y="261"/>
                  </a:lnTo>
                  <a:lnTo>
                    <a:pt x="36" y="263"/>
                  </a:lnTo>
                  <a:lnTo>
                    <a:pt x="38" y="264"/>
                  </a:lnTo>
                  <a:lnTo>
                    <a:pt x="36" y="264"/>
                  </a:lnTo>
                  <a:lnTo>
                    <a:pt x="36" y="261"/>
                  </a:lnTo>
                  <a:lnTo>
                    <a:pt x="35" y="259"/>
                  </a:lnTo>
                  <a:lnTo>
                    <a:pt x="33" y="259"/>
                  </a:lnTo>
                  <a:lnTo>
                    <a:pt x="35" y="259"/>
                  </a:lnTo>
                  <a:lnTo>
                    <a:pt x="36" y="258"/>
                  </a:lnTo>
                  <a:lnTo>
                    <a:pt x="36" y="258"/>
                  </a:lnTo>
                  <a:lnTo>
                    <a:pt x="38" y="258"/>
                  </a:lnTo>
                  <a:lnTo>
                    <a:pt x="38" y="258"/>
                  </a:lnTo>
                  <a:close/>
                  <a:moveTo>
                    <a:pt x="86" y="292"/>
                  </a:moveTo>
                  <a:lnTo>
                    <a:pt x="86" y="292"/>
                  </a:lnTo>
                  <a:lnTo>
                    <a:pt x="86" y="290"/>
                  </a:lnTo>
                  <a:lnTo>
                    <a:pt x="88" y="290"/>
                  </a:lnTo>
                  <a:lnTo>
                    <a:pt x="88" y="290"/>
                  </a:lnTo>
                  <a:lnTo>
                    <a:pt x="88" y="290"/>
                  </a:lnTo>
                  <a:lnTo>
                    <a:pt x="86" y="29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2" name="Freeform 254"/>
            <p:cNvSpPr>
              <a:spLocks noEditPoints="1"/>
            </p:cNvSpPr>
            <p:nvPr/>
          </p:nvSpPr>
          <p:spPr bwMode="auto">
            <a:xfrm>
              <a:off x="6835" y="3311"/>
              <a:ext cx="65" cy="130"/>
            </a:xfrm>
            <a:custGeom>
              <a:avLst/>
              <a:gdLst>
                <a:gd name="T0" fmla="*/ 17 w 65"/>
                <a:gd name="T1" fmla="*/ 2 h 130"/>
                <a:gd name="T2" fmla="*/ 20 w 65"/>
                <a:gd name="T3" fmla="*/ 2 h 130"/>
                <a:gd name="T4" fmla="*/ 18 w 65"/>
                <a:gd name="T5" fmla="*/ 4 h 130"/>
                <a:gd name="T6" fmla="*/ 17 w 65"/>
                <a:gd name="T7" fmla="*/ 12 h 130"/>
                <a:gd name="T8" fmla="*/ 18 w 65"/>
                <a:gd name="T9" fmla="*/ 9 h 130"/>
                <a:gd name="T10" fmla="*/ 3 w 65"/>
                <a:gd name="T11" fmla="*/ 23 h 130"/>
                <a:gd name="T12" fmla="*/ 8 w 65"/>
                <a:gd name="T13" fmla="*/ 28 h 130"/>
                <a:gd name="T14" fmla="*/ 10 w 65"/>
                <a:gd name="T15" fmla="*/ 26 h 130"/>
                <a:gd name="T16" fmla="*/ 12 w 65"/>
                <a:gd name="T17" fmla="*/ 35 h 130"/>
                <a:gd name="T18" fmla="*/ 8 w 65"/>
                <a:gd name="T19" fmla="*/ 38 h 130"/>
                <a:gd name="T20" fmla="*/ 3 w 65"/>
                <a:gd name="T21" fmla="*/ 36 h 130"/>
                <a:gd name="T22" fmla="*/ 0 w 65"/>
                <a:gd name="T23" fmla="*/ 21 h 130"/>
                <a:gd name="T24" fmla="*/ 3 w 65"/>
                <a:gd name="T25" fmla="*/ 23 h 130"/>
                <a:gd name="T26" fmla="*/ 30 w 65"/>
                <a:gd name="T27" fmla="*/ 33 h 130"/>
                <a:gd name="T28" fmla="*/ 32 w 65"/>
                <a:gd name="T29" fmla="*/ 29 h 130"/>
                <a:gd name="T30" fmla="*/ 25 w 65"/>
                <a:gd name="T31" fmla="*/ 36 h 130"/>
                <a:gd name="T32" fmla="*/ 29 w 65"/>
                <a:gd name="T33" fmla="*/ 31 h 130"/>
                <a:gd name="T34" fmla="*/ 32 w 65"/>
                <a:gd name="T35" fmla="*/ 45 h 130"/>
                <a:gd name="T36" fmla="*/ 32 w 65"/>
                <a:gd name="T37" fmla="*/ 36 h 130"/>
                <a:gd name="T38" fmla="*/ 32 w 65"/>
                <a:gd name="T39" fmla="*/ 45 h 130"/>
                <a:gd name="T40" fmla="*/ 12 w 65"/>
                <a:gd name="T41" fmla="*/ 38 h 130"/>
                <a:gd name="T42" fmla="*/ 17 w 65"/>
                <a:gd name="T43" fmla="*/ 48 h 130"/>
                <a:gd name="T44" fmla="*/ 22 w 65"/>
                <a:gd name="T45" fmla="*/ 52 h 130"/>
                <a:gd name="T46" fmla="*/ 24 w 65"/>
                <a:gd name="T47" fmla="*/ 53 h 130"/>
                <a:gd name="T48" fmla="*/ 18 w 65"/>
                <a:gd name="T49" fmla="*/ 57 h 130"/>
                <a:gd name="T50" fmla="*/ 17 w 65"/>
                <a:gd name="T51" fmla="*/ 53 h 130"/>
                <a:gd name="T52" fmla="*/ 13 w 65"/>
                <a:gd name="T53" fmla="*/ 48 h 130"/>
                <a:gd name="T54" fmla="*/ 13 w 65"/>
                <a:gd name="T55" fmla="*/ 43 h 130"/>
                <a:gd name="T56" fmla="*/ 17 w 65"/>
                <a:gd name="T57" fmla="*/ 48 h 130"/>
                <a:gd name="T58" fmla="*/ 27 w 65"/>
                <a:gd name="T59" fmla="*/ 52 h 130"/>
                <a:gd name="T60" fmla="*/ 30 w 65"/>
                <a:gd name="T61" fmla="*/ 48 h 130"/>
                <a:gd name="T62" fmla="*/ 34 w 65"/>
                <a:gd name="T63" fmla="*/ 52 h 130"/>
                <a:gd name="T64" fmla="*/ 37 w 65"/>
                <a:gd name="T65" fmla="*/ 62 h 130"/>
                <a:gd name="T66" fmla="*/ 32 w 65"/>
                <a:gd name="T67" fmla="*/ 62 h 130"/>
                <a:gd name="T68" fmla="*/ 32 w 65"/>
                <a:gd name="T69" fmla="*/ 58 h 130"/>
                <a:gd name="T70" fmla="*/ 34 w 65"/>
                <a:gd name="T71" fmla="*/ 60 h 130"/>
                <a:gd name="T72" fmla="*/ 37 w 65"/>
                <a:gd name="T73" fmla="*/ 77 h 130"/>
                <a:gd name="T74" fmla="*/ 36 w 65"/>
                <a:gd name="T75" fmla="*/ 82 h 130"/>
                <a:gd name="T76" fmla="*/ 32 w 65"/>
                <a:gd name="T77" fmla="*/ 79 h 130"/>
                <a:gd name="T78" fmla="*/ 34 w 65"/>
                <a:gd name="T79" fmla="*/ 77 h 130"/>
                <a:gd name="T80" fmla="*/ 37 w 65"/>
                <a:gd name="T81" fmla="*/ 77 h 130"/>
                <a:gd name="T82" fmla="*/ 53 w 65"/>
                <a:gd name="T83" fmla="*/ 106 h 130"/>
                <a:gd name="T84" fmla="*/ 48 w 65"/>
                <a:gd name="T85" fmla="*/ 99 h 130"/>
                <a:gd name="T86" fmla="*/ 53 w 65"/>
                <a:gd name="T87" fmla="*/ 101 h 130"/>
                <a:gd name="T88" fmla="*/ 54 w 65"/>
                <a:gd name="T89" fmla="*/ 104 h 130"/>
                <a:gd name="T90" fmla="*/ 53 w 65"/>
                <a:gd name="T91" fmla="*/ 116 h 130"/>
                <a:gd name="T92" fmla="*/ 54 w 65"/>
                <a:gd name="T93" fmla="*/ 113 h 130"/>
                <a:gd name="T94" fmla="*/ 65 w 65"/>
                <a:gd name="T95" fmla="*/ 130 h 130"/>
                <a:gd name="T96" fmla="*/ 61 w 65"/>
                <a:gd name="T97" fmla="*/ 128 h 130"/>
                <a:gd name="T98" fmla="*/ 65 w 65"/>
                <a:gd name="T9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" h="130">
                  <a:moveTo>
                    <a:pt x="18" y="4"/>
                  </a:moveTo>
                  <a:lnTo>
                    <a:pt x="18" y="6"/>
                  </a:lnTo>
                  <a:lnTo>
                    <a:pt x="17" y="6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close/>
                  <a:moveTo>
                    <a:pt x="20" y="12"/>
                  </a:moveTo>
                  <a:lnTo>
                    <a:pt x="18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2"/>
                  </a:lnTo>
                  <a:close/>
                  <a:moveTo>
                    <a:pt x="3" y="23"/>
                  </a:moveTo>
                  <a:lnTo>
                    <a:pt x="5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3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3" y="36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3"/>
                  </a:lnTo>
                  <a:close/>
                  <a:moveTo>
                    <a:pt x="32" y="33"/>
                  </a:moveTo>
                  <a:lnTo>
                    <a:pt x="30" y="35"/>
                  </a:lnTo>
                  <a:lnTo>
                    <a:pt x="30" y="33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9"/>
                  </a:lnTo>
                  <a:lnTo>
                    <a:pt x="32" y="33"/>
                  </a:lnTo>
                  <a:lnTo>
                    <a:pt x="32" y="33"/>
                  </a:lnTo>
                  <a:close/>
                  <a:moveTo>
                    <a:pt x="27" y="35"/>
                  </a:moveTo>
                  <a:lnTo>
                    <a:pt x="25" y="36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5" y="33"/>
                  </a:lnTo>
                  <a:lnTo>
                    <a:pt x="29" y="31"/>
                  </a:lnTo>
                  <a:lnTo>
                    <a:pt x="27" y="35"/>
                  </a:lnTo>
                  <a:lnTo>
                    <a:pt x="27" y="35"/>
                  </a:lnTo>
                  <a:close/>
                  <a:moveTo>
                    <a:pt x="32" y="45"/>
                  </a:moveTo>
                  <a:lnTo>
                    <a:pt x="32" y="45"/>
                  </a:lnTo>
                  <a:lnTo>
                    <a:pt x="32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6"/>
                  </a:lnTo>
                  <a:lnTo>
                    <a:pt x="34" y="43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close/>
                  <a:moveTo>
                    <a:pt x="13" y="40"/>
                  </a:moveTo>
                  <a:lnTo>
                    <a:pt x="13" y="41"/>
                  </a:lnTo>
                  <a:lnTo>
                    <a:pt x="10" y="40"/>
                  </a:lnTo>
                  <a:lnTo>
                    <a:pt x="12" y="38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0"/>
                  </a:lnTo>
                  <a:close/>
                  <a:moveTo>
                    <a:pt x="17" y="48"/>
                  </a:moveTo>
                  <a:lnTo>
                    <a:pt x="17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5" y="55"/>
                  </a:lnTo>
                  <a:lnTo>
                    <a:pt x="24" y="57"/>
                  </a:lnTo>
                  <a:lnTo>
                    <a:pt x="20" y="55"/>
                  </a:lnTo>
                  <a:lnTo>
                    <a:pt x="18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7" y="55"/>
                  </a:lnTo>
                  <a:lnTo>
                    <a:pt x="17" y="53"/>
                  </a:lnTo>
                  <a:lnTo>
                    <a:pt x="17" y="50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12" y="45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7" y="48"/>
                  </a:lnTo>
                  <a:lnTo>
                    <a:pt x="17" y="48"/>
                  </a:lnTo>
                  <a:close/>
                  <a:moveTo>
                    <a:pt x="34" y="53"/>
                  </a:moveTo>
                  <a:lnTo>
                    <a:pt x="32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4" y="53"/>
                  </a:lnTo>
                  <a:close/>
                  <a:moveTo>
                    <a:pt x="37" y="62"/>
                  </a:moveTo>
                  <a:lnTo>
                    <a:pt x="37" y="62"/>
                  </a:lnTo>
                  <a:lnTo>
                    <a:pt x="37" y="62"/>
                  </a:lnTo>
                  <a:lnTo>
                    <a:pt x="34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4" y="58"/>
                  </a:lnTo>
                  <a:lnTo>
                    <a:pt x="34" y="60"/>
                  </a:lnTo>
                  <a:lnTo>
                    <a:pt x="36" y="60"/>
                  </a:lnTo>
                  <a:lnTo>
                    <a:pt x="37" y="62"/>
                  </a:lnTo>
                  <a:lnTo>
                    <a:pt x="37" y="62"/>
                  </a:lnTo>
                  <a:close/>
                  <a:moveTo>
                    <a:pt x="37" y="77"/>
                  </a:moveTo>
                  <a:lnTo>
                    <a:pt x="39" y="79"/>
                  </a:lnTo>
                  <a:lnTo>
                    <a:pt x="39" y="79"/>
                  </a:lnTo>
                  <a:lnTo>
                    <a:pt x="37" y="82"/>
                  </a:lnTo>
                  <a:lnTo>
                    <a:pt x="36" y="82"/>
                  </a:lnTo>
                  <a:lnTo>
                    <a:pt x="32" y="81"/>
                  </a:lnTo>
                  <a:lnTo>
                    <a:pt x="34" y="81"/>
                  </a:lnTo>
                  <a:lnTo>
                    <a:pt x="34" y="81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0" y="81"/>
                  </a:lnTo>
                  <a:lnTo>
                    <a:pt x="32" y="79"/>
                  </a:lnTo>
                  <a:lnTo>
                    <a:pt x="34" y="77"/>
                  </a:lnTo>
                  <a:lnTo>
                    <a:pt x="34" y="77"/>
                  </a:lnTo>
                  <a:lnTo>
                    <a:pt x="34" y="77"/>
                  </a:lnTo>
                  <a:lnTo>
                    <a:pt x="34" y="77"/>
                  </a:lnTo>
                  <a:lnTo>
                    <a:pt x="37" y="77"/>
                  </a:lnTo>
                  <a:lnTo>
                    <a:pt x="37" y="77"/>
                  </a:lnTo>
                  <a:close/>
                  <a:moveTo>
                    <a:pt x="54" y="104"/>
                  </a:moveTo>
                  <a:lnTo>
                    <a:pt x="53" y="106"/>
                  </a:lnTo>
                  <a:lnTo>
                    <a:pt x="53" y="106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9" y="98"/>
                  </a:lnTo>
                  <a:lnTo>
                    <a:pt x="49" y="98"/>
                  </a:lnTo>
                  <a:lnTo>
                    <a:pt x="51" y="101"/>
                  </a:lnTo>
                  <a:lnTo>
                    <a:pt x="53" y="101"/>
                  </a:lnTo>
                  <a:lnTo>
                    <a:pt x="51" y="101"/>
                  </a:lnTo>
                  <a:lnTo>
                    <a:pt x="53" y="103"/>
                  </a:lnTo>
                  <a:lnTo>
                    <a:pt x="54" y="104"/>
                  </a:lnTo>
                  <a:lnTo>
                    <a:pt x="54" y="104"/>
                  </a:lnTo>
                  <a:close/>
                  <a:moveTo>
                    <a:pt x="56" y="116"/>
                  </a:moveTo>
                  <a:lnTo>
                    <a:pt x="56" y="118"/>
                  </a:lnTo>
                  <a:lnTo>
                    <a:pt x="54" y="118"/>
                  </a:lnTo>
                  <a:lnTo>
                    <a:pt x="53" y="116"/>
                  </a:lnTo>
                  <a:lnTo>
                    <a:pt x="51" y="115"/>
                  </a:lnTo>
                  <a:lnTo>
                    <a:pt x="53" y="113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4" y="115"/>
                  </a:lnTo>
                  <a:lnTo>
                    <a:pt x="56" y="116"/>
                  </a:lnTo>
                  <a:lnTo>
                    <a:pt x="56" y="116"/>
                  </a:lnTo>
                  <a:close/>
                  <a:moveTo>
                    <a:pt x="65" y="130"/>
                  </a:moveTo>
                  <a:lnTo>
                    <a:pt x="63" y="130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61" y="128"/>
                  </a:lnTo>
                  <a:lnTo>
                    <a:pt x="63" y="128"/>
                  </a:lnTo>
                  <a:lnTo>
                    <a:pt x="63" y="128"/>
                  </a:lnTo>
                  <a:lnTo>
                    <a:pt x="65" y="130"/>
                  </a:lnTo>
                  <a:lnTo>
                    <a:pt x="65" y="1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3" name="Freeform 255"/>
            <p:cNvSpPr>
              <a:spLocks noEditPoints="1"/>
            </p:cNvSpPr>
            <p:nvPr/>
          </p:nvSpPr>
          <p:spPr bwMode="auto">
            <a:xfrm>
              <a:off x="7129" y="3303"/>
              <a:ext cx="39" cy="20"/>
            </a:xfrm>
            <a:custGeom>
              <a:avLst/>
              <a:gdLst>
                <a:gd name="T0" fmla="*/ 38 w 39"/>
                <a:gd name="T1" fmla="*/ 2 h 20"/>
                <a:gd name="T2" fmla="*/ 38 w 39"/>
                <a:gd name="T3" fmla="*/ 2 h 20"/>
                <a:gd name="T4" fmla="*/ 38 w 39"/>
                <a:gd name="T5" fmla="*/ 2 h 20"/>
                <a:gd name="T6" fmla="*/ 38 w 39"/>
                <a:gd name="T7" fmla="*/ 0 h 20"/>
                <a:gd name="T8" fmla="*/ 38 w 39"/>
                <a:gd name="T9" fmla="*/ 0 h 20"/>
                <a:gd name="T10" fmla="*/ 39 w 39"/>
                <a:gd name="T11" fmla="*/ 0 h 20"/>
                <a:gd name="T12" fmla="*/ 38 w 39"/>
                <a:gd name="T13" fmla="*/ 2 h 20"/>
                <a:gd name="T14" fmla="*/ 2 w 39"/>
                <a:gd name="T15" fmla="*/ 20 h 20"/>
                <a:gd name="T16" fmla="*/ 2 w 39"/>
                <a:gd name="T17" fmla="*/ 20 h 20"/>
                <a:gd name="T18" fmla="*/ 0 w 39"/>
                <a:gd name="T19" fmla="*/ 20 h 20"/>
                <a:gd name="T20" fmla="*/ 0 w 39"/>
                <a:gd name="T21" fmla="*/ 19 h 20"/>
                <a:gd name="T22" fmla="*/ 0 w 39"/>
                <a:gd name="T23" fmla="*/ 19 h 20"/>
                <a:gd name="T24" fmla="*/ 0 w 39"/>
                <a:gd name="T25" fmla="*/ 19 h 20"/>
                <a:gd name="T26" fmla="*/ 2 w 39"/>
                <a:gd name="T27" fmla="*/ 20 h 20"/>
                <a:gd name="T28" fmla="*/ 2 w 39"/>
                <a:gd name="T29" fmla="*/ 20 h 20"/>
                <a:gd name="T30" fmla="*/ 2 w 39"/>
                <a:gd name="T31" fmla="*/ 20 h 20"/>
                <a:gd name="T32" fmla="*/ 2 w 39"/>
                <a:gd name="T3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0">
                  <a:moveTo>
                    <a:pt x="38" y="2"/>
                  </a:moveTo>
                  <a:lnTo>
                    <a:pt x="38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8" y="2"/>
                  </a:lnTo>
                  <a:close/>
                  <a:moveTo>
                    <a:pt x="2" y="20"/>
                  </a:moveTo>
                  <a:lnTo>
                    <a:pt x="2" y="20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4" name="Freeform 256"/>
            <p:cNvSpPr>
              <a:spLocks noEditPoints="1"/>
            </p:cNvSpPr>
            <p:nvPr/>
          </p:nvSpPr>
          <p:spPr bwMode="auto">
            <a:xfrm>
              <a:off x="7232" y="3306"/>
              <a:ext cx="25" cy="12"/>
            </a:xfrm>
            <a:custGeom>
              <a:avLst/>
              <a:gdLst>
                <a:gd name="T0" fmla="*/ 8 w 25"/>
                <a:gd name="T1" fmla="*/ 0 h 12"/>
                <a:gd name="T2" fmla="*/ 12 w 25"/>
                <a:gd name="T3" fmla="*/ 2 h 12"/>
                <a:gd name="T4" fmla="*/ 12 w 25"/>
                <a:gd name="T5" fmla="*/ 5 h 12"/>
                <a:gd name="T6" fmla="*/ 12 w 25"/>
                <a:gd name="T7" fmla="*/ 7 h 12"/>
                <a:gd name="T8" fmla="*/ 8 w 25"/>
                <a:gd name="T9" fmla="*/ 7 h 12"/>
                <a:gd name="T10" fmla="*/ 6 w 25"/>
                <a:gd name="T11" fmla="*/ 7 h 12"/>
                <a:gd name="T12" fmla="*/ 5 w 25"/>
                <a:gd name="T13" fmla="*/ 7 h 12"/>
                <a:gd name="T14" fmla="*/ 3 w 25"/>
                <a:gd name="T15" fmla="*/ 4 h 12"/>
                <a:gd name="T16" fmla="*/ 1 w 25"/>
                <a:gd name="T17" fmla="*/ 4 h 12"/>
                <a:gd name="T18" fmla="*/ 0 w 25"/>
                <a:gd name="T19" fmla="*/ 2 h 12"/>
                <a:gd name="T20" fmla="*/ 3 w 25"/>
                <a:gd name="T21" fmla="*/ 2 h 12"/>
                <a:gd name="T22" fmla="*/ 5 w 25"/>
                <a:gd name="T23" fmla="*/ 2 h 12"/>
                <a:gd name="T24" fmla="*/ 8 w 25"/>
                <a:gd name="T25" fmla="*/ 0 h 12"/>
                <a:gd name="T26" fmla="*/ 8 w 25"/>
                <a:gd name="T27" fmla="*/ 0 h 12"/>
                <a:gd name="T28" fmla="*/ 25 w 25"/>
                <a:gd name="T29" fmla="*/ 12 h 12"/>
                <a:gd name="T30" fmla="*/ 20 w 25"/>
                <a:gd name="T31" fmla="*/ 12 h 12"/>
                <a:gd name="T32" fmla="*/ 18 w 25"/>
                <a:gd name="T33" fmla="*/ 12 h 12"/>
                <a:gd name="T34" fmla="*/ 17 w 25"/>
                <a:gd name="T35" fmla="*/ 12 h 12"/>
                <a:gd name="T36" fmla="*/ 15 w 25"/>
                <a:gd name="T37" fmla="*/ 9 h 12"/>
                <a:gd name="T38" fmla="*/ 15 w 25"/>
                <a:gd name="T39" fmla="*/ 9 h 12"/>
                <a:gd name="T40" fmla="*/ 15 w 25"/>
                <a:gd name="T41" fmla="*/ 9 h 12"/>
                <a:gd name="T42" fmla="*/ 18 w 25"/>
                <a:gd name="T43" fmla="*/ 7 h 12"/>
                <a:gd name="T44" fmla="*/ 24 w 25"/>
                <a:gd name="T45" fmla="*/ 9 h 12"/>
                <a:gd name="T46" fmla="*/ 24 w 25"/>
                <a:gd name="T47" fmla="*/ 11 h 12"/>
                <a:gd name="T48" fmla="*/ 25 w 25"/>
                <a:gd name="T49" fmla="*/ 11 h 12"/>
                <a:gd name="T50" fmla="*/ 25 w 25"/>
                <a:gd name="T51" fmla="*/ 11 h 12"/>
                <a:gd name="T52" fmla="*/ 25 w 25"/>
                <a:gd name="T53" fmla="*/ 12 h 12"/>
                <a:gd name="T54" fmla="*/ 25 w 25"/>
                <a:gd name="T55" fmla="*/ 12 h 12"/>
                <a:gd name="T56" fmla="*/ 25 w 25"/>
                <a:gd name="T5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2">
                  <a:moveTo>
                    <a:pt x="8" y="0"/>
                  </a:moveTo>
                  <a:lnTo>
                    <a:pt x="12" y="2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8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25" y="12"/>
                  </a:moveTo>
                  <a:lnTo>
                    <a:pt x="20" y="12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8" y="7"/>
                  </a:lnTo>
                  <a:lnTo>
                    <a:pt x="24" y="9"/>
                  </a:lnTo>
                  <a:lnTo>
                    <a:pt x="24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5" name="Freeform 257"/>
            <p:cNvSpPr>
              <a:spLocks noEditPoints="1"/>
            </p:cNvSpPr>
            <p:nvPr/>
          </p:nvSpPr>
          <p:spPr bwMode="auto">
            <a:xfrm>
              <a:off x="4453" y="2681"/>
              <a:ext cx="231" cy="131"/>
            </a:xfrm>
            <a:custGeom>
              <a:avLst/>
              <a:gdLst>
                <a:gd name="T0" fmla="*/ 188 w 231"/>
                <a:gd name="T1" fmla="*/ 54 h 131"/>
                <a:gd name="T2" fmla="*/ 186 w 231"/>
                <a:gd name="T3" fmla="*/ 66 h 131"/>
                <a:gd name="T4" fmla="*/ 178 w 231"/>
                <a:gd name="T5" fmla="*/ 71 h 131"/>
                <a:gd name="T6" fmla="*/ 162 w 231"/>
                <a:gd name="T7" fmla="*/ 76 h 131"/>
                <a:gd name="T8" fmla="*/ 142 w 231"/>
                <a:gd name="T9" fmla="*/ 83 h 131"/>
                <a:gd name="T10" fmla="*/ 125 w 231"/>
                <a:gd name="T11" fmla="*/ 90 h 131"/>
                <a:gd name="T12" fmla="*/ 118 w 231"/>
                <a:gd name="T13" fmla="*/ 99 h 131"/>
                <a:gd name="T14" fmla="*/ 104 w 231"/>
                <a:gd name="T15" fmla="*/ 99 h 131"/>
                <a:gd name="T16" fmla="*/ 94 w 231"/>
                <a:gd name="T17" fmla="*/ 105 h 131"/>
                <a:gd name="T18" fmla="*/ 78 w 231"/>
                <a:gd name="T19" fmla="*/ 111 h 131"/>
                <a:gd name="T20" fmla="*/ 60 w 231"/>
                <a:gd name="T21" fmla="*/ 112 h 131"/>
                <a:gd name="T22" fmla="*/ 49 w 231"/>
                <a:gd name="T23" fmla="*/ 119 h 131"/>
                <a:gd name="T24" fmla="*/ 39 w 231"/>
                <a:gd name="T25" fmla="*/ 122 h 131"/>
                <a:gd name="T26" fmla="*/ 29 w 231"/>
                <a:gd name="T27" fmla="*/ 126 h 131"/>
                <a:gd name="T28" fmla="*/ 18 w 231"/>
                <a:gd name="T29" fmla="*/ 124 h 131"/>
                <a:gd name="T30" fmla="*/ 13 w 231"/>
                <a:gd name="T31" fmla="*/ 105 h 131"/>
                <a:gd name="T32" fmla="*/ 10 w 231"/>
                <a:gd name="T33" fmla="*/ 92 h 131"/>
                <a:gd name="T34" fmla="*/ 8 w 231"/>
                <a:gd name="T35" fmla="*/ 83 h 131"/>
                <a:gd name="T36" fmla="*/ 8 w 231"/>
                <a:gd name="T37" fmla="*/ 80 h 131"/>
                <a:gd name="T38" fmla="*/ 3 w 231"/>
                <a:gd name="T39" fmla="*/ 73 h 131"/>
                <a:gd name="T40" fmla="*/ 5 w 231"/>
                <a:gd name="T41" fmla="*/ 71 h 131"/>
                <a:gd name="T42" fmla="*/ 8 w 231"/>
                <a:gd name="T43" fmla="*/ 49 h 131"/>
                <a:gd name="T44" fmla="*/ 12 w 231"/>
                <a:gd name="T45" fmla="*/ 46 h 131"/>
                <a:gd name="T46" fmla="*/ 12 w 231"/>
                <a:gd name="T47" fmla="*/ 41 h 131"/>
                <a:gd name="T48" fmla="*/ 13 w 231"/>
                <a:gd name="T49" fmla="*/ 36 h 131"/>
                <a:gd name="T50" fmla="*/ 15 w 231"/>
                <a:gd name="T51" fmla="*/ 30 h 131"/>
                <a:gd name="T52" fmla="*/ 18 w 231"/>
                <a:gd name="T53" fmla="*/ 30 h 131"/>
                <a:gd name="T54" fmla="*/ 24 w 231"/>
                <a:gd name="T55" fmla="*/ 32 h 131"/>
                <a:gd name="T56" fmla="*/ 29 w 231"/>
                <a:gd name="T57" fmla="*/ 32 h 131"/>
                <a:gd name="T58" fmla="*/ 39 w 231"/>
                <a:gd name="T59" fmla="*/ 32 h 131"/>
                <a:gd name="T60" fmla="*/ 51 w 231"/>
                <a:gd name="T61" fmla="*/ 30 h 131"/>
                <a:gd name="T62" fmla="*/ 63 w 231"/>
                <a:gd name="T63" fmla="*/ 34 h 131"/>
                <a:gd name="T64" fmla="*/ 80 w 231"/>
                <a:gd name="T65" fmla="*/ 34 h 131"/>
                <a:gd name="T66" fmla="*/ 85 w 231"/>
                <a:gd name="T67" fmla="*/ 41 h 131"/>
                <a:gd name="T68" fmla="*/ 94 w 231"/>
                <a:gd name="T69" fmla="*/ 37 h 131"/>
                <a:gd name="T70" fmla="*/ 101 w 231"/>
                <a:gd name="T71" fmla="*/ 25 h 131"/>
                <a:gd name="T72" fmla="*/ 111 w 231"/>
                <a:gd name="T73" fmla="*/ 15 h 131"/>
                <a:gd name="T74" fmla="*/ 128 w 231"/>
                <a:gd name="T75" fmla="*/ 7 h 131"/>
                <a:gd name="T76" fmla="*/ 150 w 231"/>
                <a:gd name="T77" fmla="*/ 5 h 131"/>
                <a:gd name="T78" fmla="*/ 172 w 231"/>
                <a:gd name="T79" fmla="*/ 1 h 131"/>
                <a:gd name="T80" fmla="*/ 183 w 231"/>
                <a:gd name="T81" fmla="*/ 3 h 131"/>
                <a:gd name="T82" fmla="*/ 186 w 231"/>
                <a:gd name="T83" fmla="*/ 12 h 131"/>
                <a:gd name="T84" fmla="*/ 190 w 231"/>
                <a:gd name="T85" fmla="*/ 20 h 131"/>
                <a:gd name="T86" fmla="*/ 193 w 231"/>
                <a:gd name="T87" fmla="*/ 27 h 131"/>
                <a:gd name="T88" fmla="*/ 196 w 231"/>
                <a:gd name="T89" fmla="*/ 34 h 131"/>
                <a:gd name="T90" fmla="*/ 202 w 231"/>
                <a:gd name="T91" fmla="*/ 44 h 131"/>
                <a:gd name="T92" fmla="*/ 0 w 231"/>
                <a:gd name="T93" fmla="*/ 73 h 131"/>
                <a:gd name="T94" fmla="*/ 1 w 231"/>
                <a:gd name="T95" fmla="*/ 71 h 131"/>
                <a:gd name="T96" fmla="*/ 5 w 231"/>
                <a:gd name="T97" fmla="*/ 100 h 131"/>
                <a:gd name="T98" fmla="*/ 5 w 231"/>
                <a:gd name="T99" fmla="*/ 99 h 131"/>
                <a:gd name="T100" fmla="*/ 3 w 231"/>
                <a:gd name="T101" fmla="*/ 105 h 131"/>
                <a:gd name="T102" fmla="*/ 5 w 231"/>
                <a:gd name="T103" fmla="*/ 105 h 131"/>
                <a:gd name="T104" fmla="*/ 219 w 231"/>
                <a:gd name="T105" fmla="*/ 124 h 131"/>
                <a:gd name="T106" fmla="*/ 227 w 231"/>
                <a:gd name="T107" fmla="*/ 129 h 131"/>
                <a:gd name="T108" fmla="*/ 212 w 231"/>
                <a:gd name="T109" fmla="*/ 131 h 131"/>
                <a:gd name="T110" fmla="*/ 208 w 231"/>
                <a:gd name="T111" fmla="*/ 126 h 131"/>
                <a:gd name="T112" fmla="*/ 215 w 231"/>
                <a:gd name="T11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1" h="131">
                  <a:moveTo>
                    <a:pt x="203" y="46"/>
                  </a:moveTo>
                  <a:lnTo>
                    <a:pt x="193" y="51"/>
                  </a:lnTo>
                  <a:lnTo>
                    <a:pt x="190" y="51"/>
                  </a:lnTo>
                  <a:lnTo>
                    <a:pt x="188" y="54"/>
                  </a:lnTo>
                  <a:lnTo>
                    <a:pt x="186" y="56"/>
                  </a:lnTo>
                  <a:lnTo>
                    <a:pt x="184" y="61"/>
                  </a:lnTo>
                  <a:lnTo>
                    <a:pt x="186" y="65"/>
                  </a:lnTo>
                  <a:lnTo>
                    <a:pt x="186" y="66"/>
                  </a:lnTo>
                  <a:lnTo>
                    <a:pt x="183" y="68"/>
                  </a:lnTo>
                  <a:lnTo>
                    <a:pt x="181" y="68"/>
                  </a:lnTo>
                  <a:lnTo>
                    <a:pt x="178" y="70"/>
                  </a:lnTo>
                  <a:lnTo>
                    <a:pt x="178" y="71"/>
                  </a:lnTo>
                  <a:lnTo>
                    <a:pt x="176" y="71"/>
                  </a:lnTo>
                  <a:lnTo>
                    <a:pt x="174" y="73"/>
                  </a:lnTo>
                  <a:lnTo>
                    <a:pt x="169" y="75"/>
                  </a:lnTo>
                  <a:lnTo>
                    <a:pt x="162" y="76"/>
                  </a:lnTo>
                  <a:lnTo>
                    <a:pt x="154" y="78"/>
                  </a:lnTo>
                  <a:lnTo>
                    <a:pt x="150" y="80"/>
                  </a:lnTo>
                  <a:lnTo>
                    <a:pt x="147" y="82"/>
                  </a:lnTo>
                  <a:lnTo>
                    <a:pt x="142" y="83"/>
                  </a:lnTo>
                  <a:lnTo>
                    <a:pt x="135" y="85"/>
                  </a:lnTo>
                  <a:lnTo>
                    <a:pt x="131" y="87"/>
                  </a:lnTo>
                  <a:lnTo>
                    <a:pt x="126" y="88"/>
                  </a:lnTo>
                  <a:lnTo>
                    <a:pt x="125" y="90"/>
                  </a:lnTo>
                  <a:lnTo>
                    <a:pt x="125" y="92"/>
                  </a:lnTo>
                  <a:lnTo>
                    <a:pt x="123" y="94"/>
                  </a:lnTo>
                  <a:lnTo>
                    <a:pt x="119" y="97"/>
                  </a:lnTo>
                  <a:lnTo>
                    <a:pt x="118" y="99"/>
                  </a:lnTo>
                  <a:lnTo>
                    <a:pt x="116" y="99"/>
                  </a:lnTo>
                  <a:lnTo>
                    <a:pt x="113" y="99"/>
                  </a:lnTo>
                  <a:lnTo>
                    <a:pt x="111" y="99"/>
                  </a:lnTo>
                  <a:lnTo>
                    <a:pt x="104" y="99"/>
                  </a:lnTo>
                  <a:lnTo>
                    <a:pt x="102" y="99"/>
                  </a:lnTo>
                  <a:lnTo>
                    <a:pt x="102" y="100"/>
                  </a:lnTo>
                  <a:lnTo>
                    <a:pt x="97" y="102"/>
                  </a:lnTo>
                  <a:lnTo>
                    <a:pt x="94" y="105"/>
                  </a:lnTo>
                  <a:lnTo>
                    <a:pt x="90" y="107"/>
                  </a:lnTo>
                  <a:lnTo>
                    <a:pt x="85" y="107"/>
                  </a:lnTo>
                  <a:lnTo>
                    <a:pt x="82" y="109"/>
                  </a:lnTo>
                  <a:lnTo>
                    <a:pt x="78" y="111"/>
                  </a:lnTo>
                  <a:lnTo>
                    <a:pt x="77" y="111"/>
                  </a:lnTo>
                  <a:lnTo>
                    <a:pt x="70" y="111"/>
                  </a:lnTo>
                  <a:lnTo>
                    <a:pt x="65" y="111"/>
                  </a:lnTo>
                  <a:lnTo>
                    <a:pt x="60" y="112"/>
                  </a:lnTo>
                  <a:lnTo>
                    <a:pt x="58" y="114"/>
                  </a:lnTo>
                  <a:lnTo>
                    <a:pt x="54" y="117"/>
                  </a:lnTo>
                  <a:lnTo>
                    <a:pt x="51" y="119"/>
                  </a:lnTo>
                  <a:lnTo>
                    <a:pt x="49" y="119"/>
                  </a:lnTo>
                  <a:lnTo>
                    <a:pt x="48" y="122"/>
                  </a:lnTo>
                  <a:lnTo>
                    <a:pt x="46" y="122"/>
                  </a:lnTo>
                  <a:lnTo>
                    <a:pt x="42" y="122"/>
                  </a:lnTo>
                  <a:lnTo>
                    <a:pt x="39" y="122"/>
                  </a:lnTo>
                  <a:lnTo>
                    <a:pt x="36" y="124"/>
                  </a:lnTo>
                  <a:lnTo>
                    <a:pt x="32" y="126"/>
                  </a:lnTo>
                  <a:lnTo>
                    <a:pt x="30" y="126"/>
                  </a:lnTo>
                  <a:lnTo>
                    <a:pt x="29" y="126"/>
                  </a:lnTo>
                  <a:lnTo>
                    <a:pt x="27" y="126"/>
                  </a:lnTo>
                  <a:lnTo>
                    <a:pt x="25" y="124"/>
                  </a:lnTo>
                  <a:lnTo>
                    <a:pt x="20" y="124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3" y="114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13" y="102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8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8" y="82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6" y="76"/>
                  </a:lnTo>
                  <a:lnTo>
                    <a:pt x="1" y="75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5" y="71"/>
                  </a:lnTo>
                  <a:lnTo>
                    <a:pt x="3" y="66"/>
                  </a:lnTo>
                  <a:lnTo>
                    <a:pt x="6" y="59"/>
                  </a:lnTo>
                  <a:lnTo>
                    <a:pt x="5" y="53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7" y="34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0" y="32"/>
                  </a:lnTo>
                  <a:lnTo>
                    <a:pt x="36" y="32"/>
                  </a:lnTo>
                  <a:lnTo>
                    <a:pt x="39" y="32"/>
                  </a:lnTo>
                  <a:lnTo>
                    <a:pt x="42" y="30"/>
                  </a:lnTo>
                  <a:lnTo>
                    <a:pt x="46" y="30"/>
                  </a:lnTo>
                  <a:lnTo>
                    <a:pt x="49" y="30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4" y="34"/>
                  </a:lnTo>
                  <a:lnTo>
                    <a:pt x="58" y="34"/>
                  </a:lnTo>
                  <a:lnTo>
                    <a:pt x="63" y="34"/>
                  </a:lnTo>
                  <a:lnTo>
                    <a:pt x="68" y="34"/>
                  </a:lnTo>
                  <a:lnTo>
                    <a:pt x="71" y="36"/>
                  </a:lnTo>
                  <a:lnTo>
                    <a:pt x="77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82" y="36"/>
                  </a:lnTo>
                  <a:lnTo>
                    <a:pt x="83" y="37"/>
                  </a:lnTo>
                  <a:lnTo>
                    <a:pt x="85" y="41"/>
                  </a:lnTo>
                  <a:lnTo>
                    <a:pt x="89" y="41"/>
                  </a:lnTo>
                  <a:lnTo>
                    <a:pt x="90" y="39"/>
                  </a:lnTo>
                  <a:lnTo>
                    <a:pt x="92" y="39"/>
                  </a:lnTo>
                  <a:lnTo>
                    <a:pt x="94" y="37"/>
                  </a:lnTo>
                  <a:lnTo>
                    <a:pt x="95" y="34"/>
                  </a:lnTo>
                  <a:lnTo>
                    <a:pt x="97" y="30"/>
                  </a:lnTo>
                  <a:lnTo>
                    <a:pt x="99" y="27"/>
                  </a:lnTo>
                  <a:lnTo>
                    <a:pt x="101" y="25"/>
                  </a:lnTo>
                  <a:lnTo>
                    <a:pt x="104" y="22"/>
                  </a:lnTo>
                  <a:lnTo>
                    <a:pt x="106" y="20"/>
                  </a:lnTo>
                  <a:lnTo>
                    <a:pt x="107" y="17"/>
                  </a:lnTo>
                  <a:lnTo>
                    <a:pt x="111" y="15"/>
                  </a:lnTo>
                  <a:lnTo>
                    <a:pt x="116" y="12"/>
                  </a:lnTo>
                  <a:lnTo>
                    <a:pt x="121" y="10"/>
                  </a:lnTo>
                  <a:lnTo>
                    <a:pt x="125" y="8"/>
                  </a:lnTo>
                  <a:lnTo>
                    <a:pt x="128" y="7"/>
                  </a:lnTo>
                  <a:lnTo>
                    <a:pt x="133" y="7"/>
                  </a:lnTo>
                  <a:lnTo>
                    <a:pt x="138" y="7"/>
                  </a:lnTo>
                  <a:lnTo>
                    <a:pt x="143" y="5"/>
                  </a:lnTo>
                  <a:lnTo>
                    <a:pt x="150" y="5"/>
                  </a:lnTo>
                  <a:lnTo>
                    <a:pt x="157" y="3"/>
                  </a:lnTo>
                  <a:lnTo>
                    <a:pt x="162" y="3"/>
                  </a:lnTo>
                  <a:lnTo>
                    <a:pt x="167" y="1"/>
                  </a:lnTo>
                  <a:lnTo>
                    <a:pt x="172" y="1"/>
                  </a:lnTo>
                  <a:lnTo>
                    <a:pt x="176" y="0"/>
                  </a:lnTo>
                  <a:lnTo>
                    <a:pt x="181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7"/>
                  </a:lnTo>
                  <a:lnTo>
                    <a:pt x="184" y="8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8" y="13"/>
                  </a:lnTo>
                  <a:lnTo>
                    <a:pt x="188" y="15"/>
                  </a:lnTo>
                  <a:lnTo>
                    <a:pt x="190" y="19"/>
                  </a:lnTo>
                  <a:lnTo>
                    <a:pt x="190" y="20"/>
                  </a:lnTo>
                  <a:lnTo>
                    <a:pt x="191" y="22"/>
                  </a:lnTo>
                  <a:lnTo>
                    <a:pt x="191" y="24"/>
                  </a:lnTo>
                  <a:lnTo>
                    <a:pt x="193" y="25"/>
                  </a:lnTo>
                  <a:lnTo>
                    <a:pt x="193" y="27"/>
                  </a:lnTo>
                  <a:lnTo>
                    <a:pt x="195" y="30"/>
                  </a:lnTo>
                  <a:lnTo>
                    <a:pt x="195" y="32"/>
                  </a:lnTo>
                  <a:lnTo>
                    <a:pt x="196" y="34"/>
                  </a:lnTo>
                  <a:lnTo>
                    <a:pt x="196" y="34"/>
                  </a:lnTo>
                  <a:lnTo>
                    <a:pt x="198" y="36"/>
                  </a:lnTo>
                  <a:lnTo>
                    <a:pt x="198" y="39"/>
                  </a:lnTo>
                  <a:lnTo>
                    <a:pt x="200" y="41"/>
                  </a:lnTo>
                  <a:lnTo>
                    <a:pt x="202" y="44"/>
                  </a:lnTo>
                  <a:lnTo>
                    <a:pt x="203" y="46"/>
                  </a:lnTo>
                  <a:lnTo>
                    <a:pt x="203" y="46"/>
                  </a:lnTo>
                  <a:close/>
                  <a:moveTo>
                    <a:pt x="1" y="73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3"/>
                  </a:lnTo>
                  <a:close/>
                  <a:moveTo>
                    <a:pt x="5" y="99"/>
                  </a:moveTo>
                  <a:lnTo>
                    <a:pt x="5" y="100"/>
                  </a:lnTo>
                  <a:lnTo>
                    <a:pt x="5" y="100"/>
                  </a:lnTo>
                  <a:lnTo>
                    <a:pt x="3" y="99"/>
                  </a:lnTo>
                  <a:lnTo>
                    <a:pt x="5" y="97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5" y="99"/>
                  </a:lnTo>
                  <a:close/>
                  <a:moveTo>
                    <a:pt x="5" y="105"/>
                  </a:moveTo>
                  <a:lnTo>
                    <a:pt x="3" y="105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5" y="105"/>
                  </a:lnTo>
                  <a:lnTo>
                    <a:pt x="5" y="105"/>
                  </a:lnTo>
                  <a:close/>
                  <a:moveTo>
                    <a:pt x="215" y="126"/>
                  </a:moveTo>
                  <a:lnTo>
                    <a:pt x="217" y="126"/>
                  </a:lnTo>
                  <a:lnTo>
                    <a:pt x="219" y="124"/>
                  </a:lnTo>
                  <a:lnTo>
                    <a:pt x="224" y="124"/>
                  </a:lnTo>
                  <a:lnTo>
                    <a:pt x="231" y="128"/>
                  </a:lnTo>
                  <a:lnTo>
                    <a:pt x="229" y="128"/>
                  </a:lnTo>
                  <a:lnTo>
                    <a:pt x="227" y="129"/>
                  </a:lnTo>
                  <a:lnTo>
                    <a:pt x="225" y="129"/>
                  </a:lnTo>
                  <a:lnTo>
                    <a:pt x="222" y="131"/>
                  </a:lnTo>
                  <a:lnTo>
                    <a:pt x="215" y="131"/>
                  </a:lnTo>
                  <a:lnTo>
                    <a:pt x="212" y="131"/>
                  </a:lnTo>
                  <a:lnTo>
                    <a:pt x="210" y="129"/>
                  </a:lnTo>
                  <a:lnTo>
                    <a:pt x="207" y="128"/>
                  </a:lnTo>
                  <a:lnTo>
                    <a:pt x="208" y="126"/>
                  </a:lnTo>
                  <a:lnTo>
                    <a:pt x="208" y="126"/>
                  </a:lnTo>
                  <a:lnTo>
                    <a:pt x="208" y="124"/>
                  </a:lnTo>
                  <a:lnTo>
                    <a:pt x="212" y="124"/>
                  </a:lnTo>
                  <a:lnTo>
                    <a:pt x="214" y="124"/>
                  </a:lnTo>
                  <a:lnTo>
                    <a:pt x="215" y="126"/>
                  </a:lnTo>
                  <a:lnTo>
                    <a:pt x="215" y="1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6" name="Freeform 258"/>
            <p:cNvSpPr>
              <a:spLocks/>
            </p:cNvSpPr>
            <p:nvPr/>
          </p:nvSpPr>
          <p:spPr bwMode="auto">
            <a:xfrm>
              <a:off x="4501" y="3291"/>
              <a:ext cx="3" cy="7"/>
            </a:xfrm>
            <a:custGeom>
              <a:avLst/>
              <a:gdLst>
                <a:gd name="T0" fmla="*/ 3 w 3"/>
                <a:gd name="T1" fmla="*/ 7 h 7"/>
                <a:gd name="T2" fmla="*/ 1 w 3"/>
                <a:gd name="T3" fmla="*/ 7 h 7"/>
                <a:gd name="T4" fmla="*/ 1 w 3"/>
                <a:gd name="T5" fmla="*/ 7 h 7"/>
                <a:gd name="T6" fmla="*/ 1 w 3"/>
                <a:gd name="T7" fmla="*/ 5 h 7"/>
                <a:gd name="T8" fmla="*/ 1 w 3"/>
                <a:gd name="T9" fmla="*/ 3 h 7"/>
                <a:gd name="T10" fmla="*/ 1 w 3"/>
                <a:gd name="T11" fmla="*/ 3 h 7"/>
                <a:gd name="T12" fmla="*/ 0 w 3"/>
                <a:gd name="T13" fmla="*/ 2 h 7"/>
                <a:gd name="T14" fmla="*/ 1 w 3"/>
                <a:gd name="T15" fmla="*/ 0 h 7"/>
                <a:gd name="T16" fmla="*/ 1 w 3"/>
                <a:gd name="T17" fmla="*/ 2 h 7"/>
                <a:gd name="T18" fmla="*/ 3 w 3"/>
                <a:gd name="T19" fmla="*/ 2 h 7"/>
                <a:gd name="T20" fmla="*/ 3 w 3"/>
                <a:gd name="T21" fmla="*/ 2 h 7"/>
                <a:gd name="T22" fmla="*/ 3 w 3"/>
                <a:gd name="T23" fmla="*/ 3 h 7"/>
                <a:gd name="T24" fmla="*/ 3 w 3"/>
                <a:gd name="T25" fmla="*/ 3 h 7"/>
                <a:gd name="T26" fmla="*/ 3 w 3"/>
                <a:gd name="T27" fmla="*/ 5 h 7"/>
                <a:gd name="T28" fmla="*/ 3 w 3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7" name="Freeform 259"/>
            <p:cNvSpPr>
              <a:spLocks noEditPoints="1"/>
            </p:cNvSpPr>
            <p:nvPr/>
          </p:nvSpPr>
          <p:spPr bwMode="auto">
            <a:xfrm>
              <a:off x="3951" y="3480"/>
              <a:ext cx="413" cy="583"/>
            </a:xfrm>
            <a:custGeom>
              <a:avLst/>
              <a:gdLst>
                <a:gd name="T0" fmla="*/ 291 w 413"/>
                <a:gd name="T1" fmla="*/ 24 h 583"/>
                <a:gd name="T2" fmla="*/ 296 w 413"/>
                <a:gd name="T3" fmla="*/ 36 h 583"/>
                <a:gd name="T4" fmla="*/ 300 w 413"/>
                <a:gd name="T5" fmla="*/ 56 h 583"/>
                <a:gd name="T6" fmla="*/ 298 w 413"/>
                <a:gd name="T7" fmla="*/ 80 h 583"/>
                <a:gd name="T8" fmla="*/ 284 w 413"/>
                <a:gd name="T9" fmla="*/ 77 h 583"/>
                <a:gd name="T10" fmla="*/ 276 w 413"/>
                <a:gd name="T11" fmla="*/ 97 h 583"/>
                <a:gd name="T12" fmla="*/ 295 w 413"/>
                <a:gd name="T13" fmla="*/ 109 h 583"/>
                <a:gd name="T14" fmla="*/ 301 w 413"/>
                <a:gd name="T15" fmla="*/ 99 h 583"/>
                <a:gd name="T16" fmla="*/ 315 w 413"/>
                <a:gd name="T17" fmla="*/ 104 h 583"/>
                <a:gd name="T18" fmla="*/ 298 w 413"/>
                <a:gd name="T19" fmla="*/ 143 h 583"/>
                <a:gd name="T20" fmla="*/ 274 w 413"/>
                <a:gd name="T21" fmla="*/ 177 h 583"/>
                <a:gd name="T22" fmla="*/ 245 w 413"/>
                <a:gd name="T23" fmla="*/ 212 h 583"/>
                <a:gd name="T24" fmla="*/ 206 w 413"/>
                <a:gd name="T25" fmla="*/ 246 h 583"/>
                <a:gd name="T26" fmla="*/ 176 w 413"/>
                <a:gd name="T27" fmla="*/ 258 h 583"/>
                <a:gd name="T28" fmla="*/ 149 w 413"/>
                <a:gd name="T29" fmla="*/ 259 h 583"/>
                <a:gd name="T30" fmla="*/ 118 w 413"/>
                <a:gd name="T31" fmla="*/ 258 h 583"/>
                <a:gd name="T32" fmla="*/ 89 w 413"/>
                <a:gd name="T33" fmla="*/ 266 h 583"/>
                <a:gd name="T34" fmla="*/ 67 w 413"/>
                <a:gd name="T35" fmla="*/ 275 h 583"/>
                <a:gd name="T36" fmla="*/ 55 w 413"/>
                <a:gd name="T37" fmla="*/ 268 h 583"/>
                <a:gd name="T38" fmla="*/ 46 w 413"/>
                <a:gd name="T39" fmla="*/ 264 h 583"/>
                <a:gd name="T40" fmla="*/ 41 w 413"/>
                <a:gd name="T41" fmla="*/ 259 h 583"/>
                <a:gd name="T42" fmla="*/ 38 w 413"/>
                <a:gd name="T43" fmla="*/ 256 h 583"/>
                <a:gd name="T44" fmla="*/ 31 w 413"/>
                <a:gd name="T45" fmla="*/ 239 h 583"/>
                <a:gd name="T46" fmla="*/ 31 w 413"/>
                <a:gd name="T47" fmla="*/ 229 h 583"/>
                <a:gd name="T48" fmla="*/ 33 w 413"/>
                <a:gd name="T49" fmla="*/ 205 h 583"/>
                <a:gd name="T50" fmla="*/ 2 w 413"/>
                <a:gd name="T51" fmla="*/ 138 h 583"/>
                <a:gd name="T52" fmla="*/ 7 w 413"/>
                <a:gd name="T53" fmla="*/ 131 h 583"/>
                <a:gd name="T54" fmla="*/ 14 w 413"/>
                <a:gd name="T55" fmla="*/ 125 h 583"/>
                <a:gd name="T56" fmla="*/ 19 w 413"/>
                <a:gd name="T57" fmla="*/ 133 h 583"/>
                <a:gd name="T58" fmla="*/ 24 w 413"/>
                <a:gd name="T59" fmla="*/ 140 h 583"/>
                <a:gd name="T60" fmla="*/ 50 w 413"/>
                <a:gd name="T61" fmla="*/ 143 h 583"/>
                <a:gd name="T62" fmla="*/ 58 w 413"/>
                <a:gd name="T63" fmla="*/ 138 h 583"/>
                <a:gd name="T64" fmla="*/ 69 w 413"/>
                <a:gd name="T65" fmla="*/ 111 h 583"/>
                <a:gd name="T66" fmla="*/ 69 w 413"/>
                <a:gd name="T67" fmla="*/ 56 h 583"/>
                <a:gd name="T68" fmla="*/ 84 w 413"/>
                <a:gd name="T69" fmla="*/ 80 h 583"/>
                <a:gd name="T70" fmla="*/ 81 w 413"/>
                <a:gd name="T71" fmla="*/ 94 h 583"/>
                <a:gd name="T72" fmla="*/ 96 w 413"/>
                <a:gd name="T73" fmla="*/ 99 h 583"/>
                <a:gd name="T74" fmla="*/ 106 w 413"/>
                <a:gd name="T75" fmla="*/ 96 h 583"/>
                <a:gd name="T76" fmla="*/ 120 w 413"/>
                <a:gd name="T77" fmla="*/ 82 h 583"/>
                <a:gd name="T78" fmla="*/ 127 w 413"/>
                <a:gd name="T79" fmla="*/ 67 h 583"/>
                <a:gd name="T80" fmla="*/ 144 w 413"/>
                <a:gd name="T81" fmla="*/ 72 h 583"/>
                <a:gd name="T82" fmla="*/ 159 w 413"/>
                <a:gd name="T83" fmla="*/ 77 h 583"/>
                <a:gd name="T84" fmla="*/ 175 w 413"/>
                <a:gd name="T85" fmla="*/ 74 h 583"/>
                <a:gd name="T86" fmla="*/ 182 w 413"/>
                <a:gd name="T87" fmla="*/ 55 h 583"/>
                <a:gd name="T88" fmla="*/ 199 w 413"/>
                <a:gd name="T89" fmla="*/ 45 h 583"/>
                <a:gd name="T90" fmla="*/ 207 w 413"/>
                <a:gd name="T91" fmla="*/ 29 h 583"/>
                <a:gd name="T92" fmla="*/ 218 w 413"/>
                <a:gd name="T93" fmla="*/ 22 h 583"/>
                <a:gd name="T94" fmla="*/ 223 w 413"/>
                <a:gd name="T95" fmla="*/ 16 h 583"/>
                <a:gd name="T96" fmla="*/ 242 w 413"/>
                <a:gd name="T97" fmla="*/ 4 h 583"/>
                <a:gd name="T98" fmla="*/ 271 w 413"/>
                <a:gd name="T99" fmla="*/ 4 h 583"/>
                <a:gd name="T100" fmla="*/ 236 w 413"/>
                <a:gd name="T101" fmla="*/ 169 h 583"/>
                <a:gd name="T102" fmla="*/ 245 w 413"/>
                <a:gd name="T103" fmla="*/ 160 h 583"/>
                <a:gd name="T104" fmla="*/ 248 w 413"/>
                <a:gd name="T105" fmla="*/ 149 h 583"/>
                <a:gd name="T106" fmla="*/ 238 w 413"/>
                <a:gd name="T107" fmla="*/ 140 h 583"/>
                <a:gd name="T108" fmla="*/ 228 w 413"/>
                <a:gd name="T109" fmla="*/ 138 h 583"/>
                <a:gd name="T110" fmla="*/ 214 w 413"/>
                <a:gd name="T111" fmla="*/ 150 h 583"/>
                <a:gd name="T112" fmla="*/ 206 w 413"/>
                <a:gd name="T113" fmla="*/ 159 h 583"/>
                <a:gd name="T114" fmla="*/ 209 w 413"/>
                <a:gd name="T115" fmla="*/ 169 h 583"/>
                <a:gd name="T116" fmla="*/ 212 w 413"/>
                <a:gd name="T117" fmla="*/ 176 h 583"/>
                <a:gd name="T118" fmla="*/ 223 w 413"/>
                <a:gd name="T119" fmla="*/ 181 h 583"/>
                <a:gd name="T120" fmla="*/ 230 w 413"/>
                <a:gd name="T121" fmla="*/ 171 h 583"/>
                <a:gd name="T122" fmla="*/ 236 w 413"/>
                <a:gd name="T123" fmla="*/ 169 h 583"/>
                <a:gd name="T124" fmla="*/ 411 w 413"/>
                <a:gd name="T125" fmla="*/ 58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583">
                  <a:moveTo>
                    <a:pt x="286" y="5"/>
                  </a:moveTo>
                  <a:lnTo>
                    <a:pt x="286" y="7"/>
                  </a:lnTo>
                  <a:lnTo>
                    <a:pt x="286" y="7"/>
                  </a:lnTo>
                  <a:lnTo>
                    <a:pt x="286" y="10"/>
                  </a:lnTo>
                  <a:lnTo>
                    <a:pt x="288" y="14"/>
                  </a:lnTo>
                  <a:lnTo>
                    <a:pt x="289" y="19"/>
                  </a:lnTo>
                  <a:lnTo>
                    <a:pt x="291" y="24"/>
                  </a:lnTo>
                  <a:lnTo>
                    <a:pt x="291" y="27"/>
                  </a:lnTo>
                  <a:lnTo>
                    <a:pt x="291" y="27"/>
                  </a:lnTo>
                  <a:lnTo>
                    <a:pt x="291" y="29"/>
                  </a:lnTo>
                  <a:lnTo>
                    <a:pt x="293" y="33"/>
                  </a:lnTo>
                  <a:lnTo>
                    <a:pt x="293" y="34"/>
                  </a:lnTo>
                  <a:lnTo>
                    <a:pt x="295" y="34"/>
                  </a:lnTo>
                  <a:lnTo>
                    <a:pt x="296" y="36"/>
                  </a:lnTo>
                  <a:lnTo>
                    <a:pt x="296" y="39"/>
                  </a:lnTo>
                  <a:lnTo>
                    <a:pt x="298" y="45"/>
                  </a:lnTo>
                  <a:lnTo>
                    <a:pt x="298" y="46"/>
                  </a:lnTo>
                  <a:lnTo>
                    <a:pt x="298" y="46"/>
                  </a:lnTo>
                  <a:lnTo>
                    <a:pt x="300" y="48"/>
                  </a:lnTo>
                  <a:lnTo>
                    <a:pt x="300" y="53"/>
                  </a:lnTo>
                  <a:lnTo>
                    <a:pt x="300" y="56"/>
                  </a:lnTo>
                  <a:lnTo>
                    <a:pt x="300" y="62"/>
                  </a:lnTo>
                  <a:lnTo>
                    <a:pt x="300" y="65"/>
                  </a:lnTo>
                  <a:lnTo>
                    <a:pt x="300" y="67"/>
                  </a:lnTo>
                  <a:lnTo>
                    <a:pt x="300" y="74"/>
                  </a:lnTo>
                  <a:lnTo>
                    <a:pt x="298" y="77"/>
                  </a:lnTo>
                  <a:lnTo>
                    <a:pt x="298" y="79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6" y="80"/>
                  </a:lnTo>
                  <a:lnTo>
                    <a:pt x="293" y="79"/>
                  </a:lnTo>
                  <a:lnTo>
                    <a:pt x="288" y="75"/>
                  </a:lnTo>
                  <a:lnTo>
                    <a:pt x="288" y="75"/>
                  </a:lnTo>
                  <a:lnTo>
                    <a:pt x="286" y="75"/>
                  </a:lnTo>
                  <a:lnTo>
                    <a:pt x="284" y="77"/>
                  </a:lnTo>
                  <a:lnTo>
                    <a:pt x="283" y="80"/>
                  </a:lnTo>
                  <a:lnTo>
                    <a:pt x="281" y="84"/>
                  </a:lnTo>
                  <a:lnTo>
                    <a:pt x="279" y="85"/>
                  </a:lnTo>
                  <a:lnTo>
                    <a:pt x="276" y="91"/>
                  </a:lnTo>
                  <a:lnTo>
                    <a:pt x="276" y="91"/>
                  </a:lnTo>
                  <a:lnTo>
                    <a:pt x="276" y="94"/>
                  </a:lnTo>
                  <a:lnTo>
                    <a:pt x="276" y="97"/>
                  </a:lnTo>
                  <a:lnTo>
                    <a:pt x="276" y="97"/>
                  </a:lnTo>
                  <a:lnTo>
                    <a:pt x="277" y="97"/>
                  </a:lnTo>
                  <a:lnTo>
                    <a:pt x="279" y="101"/>
                  </a:lnTo>
                  <a:lnTo>
                    <a:pt x="281" y="104"/>
                  </a:lnTo>
                  <a:lnTo>
                    <a:pt x="286" y="108"/>
                  </a:lnTo>
                  <a:lnTo>
                    <a:pt x="289" y="109"/>
                  </a:lnTo>
                  <a:lnTo>
                    <a:pt x="295" y="109"/>
                  </a:lnTo>
                  <a:lnTo>
                    <a:pt x="298" y="109"/>
                  </a:lnTo>
                  <a:lnTo>
                    <a:pt x="298" y="106"/>
                  </a:lnTo>
                  <a:lnTo>
                    <a:pt x="298" y="101"/>
                  </a:lnTo>
                  <a:lnTo>
                    <a:pt x="300" y="99"/>
                  </a:lnTo>
                  <a:lnTo>
                    <a:pt x="300" y="97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03" y="99"/>
                  </a:lnTo>
                  <a:lnTo>
                    <a:pt x="307" y="99"/>
                  </a:lnTo>
                  <a:lnTo>
                    <a:pt x="308" y="99"/>
                  </a:lnTo>
                  <a:lnTo>
                    <a:pt x="310" y="99"/>
                  </a:lnTo>
                  <a:lnTo>
                    <a:pt x="315" y="99"/>
                  </a:lnTo>
                  <a:lnTo>
                    <a:pt x="317" y="99"/>
                  </a:lnTo>
                  <a:lnTo>
                    <a:pt x="315" y="104"/>
                  </a:lnTo>
                  <a:lnTo>
                    <a:pt x="313" y="111"/>
                  </a:lnTo>
                  <a:lnTo>
                    <a:pt x="312" y="114"/>
                  </a:lnTo>
                  <a:lnTo>
                    <a:pt x="310" y="128"/>
                  </a:lnTo>
                  <a:lnTo>
                    <a:pt x="307" y="135"/>
                  </a:lnTo>
                  <a:lnTo>
                    <a:pt x="305" y="137"/>
                  </a:lnTo>
                  <a:lnTo>
                    <a:pt x="300" y="142"/>
                  </a:lnTo>
                  <a:lnTo>
                    <a:pt x="298" y="143"/>
                  </a:lnTo>
                  <a:lnTo>
                    <a:pt x="298" y="143"/>
                  </a:lnTo>
                  <a:lnTo>
                    <a:pt x="295" y="143"/>
                  </a:lnTo>
                  <a:lnTo>
                    <a:pt x="286" y="154"/>
                  </a:lnTo>
                  <a:lnTo>
                    <a:pt x="284" y="159"/>
                  </a:lnTo>
                  <a:lnTo>
                    <a:pt x="281" y="166"/>
                  </a:lnTo>
                  <a:lnTo>
                    <a:pt x="277" y="169"/>
                  </a:lnTo>
                  <a:lnTo>
                    <a:pt x="274" y="177"/>
                  </a:lnTo>
                  <a:lnTo>
                    <a:pt x="271" y="183"/>
                  </a:lnTo>
                  <a:lnTo>
                    <a:pt x="267" y="189"/>
                  </a:lnTo>
                  <a:lnTo>
                    <a:pt x="260" y="196"/>
                  </a:lnTo>
                  <a:lnTo>
                    <a:pt x="257" y="198"/>
                  </a:lnTo>
                  <a:lnTo>
                    <a:pt x="255" y="200"/>
                  </a:lnTo>
                  <a:lnTo>
                    <a:pt x="252" y="205"/>
                  </a:lnTo>
                  <a:lnTo>
                    <a:pt x="245" y="212"/>
                  </a:lnTo>
                  <a:lnTo>
                    <a:pt x="240" y="218"/>
                  </a:lnTo>
                  <a:lnTo>
                    <a:pt x="231" y="225"/>
                  </a:lnTo>
                  <a:lnTo>
                    <a:pt x="226" y="229"/>
                  </a:lnTo>
                  <a:lnTo>
                    <a:pt x="219" y="235"/>
                  </a:lnTo>
                  <a:lnTo>
                    <a:pt x="218" y="237"/>
                  </a:lnTo>
                  <a:lnTo>
                    <a:pt x="211" y="242"/>
                  </a:lnTo>
                  <a:lnTo>
                    <a:pt x="206" y="246"/>
                  </a:lnTo>
                  <a:lnTo>
                    <a:pt x="195" y="251"/>
                  </a:lnTo>
                  <a:lnTo>
                    <a:pt x="192" y="251"/>
                  </a:lnTo>
                  <a:lnTo>
                    <a:pt x="183" y="251"/>
                  </a:lnTo>
                  <a:lnTo>
                    <a:pt x="180" y="251"/>
                  </a:lnTo>
                  <a:lnTo>
                    <a:pt x="178" y="254"/>
                  </a:lnTo>
                  <a:lnTo>
                    <a:pt x="176" y="258"/>
                  </a:lnTo>
                  <a:lnTo>
                    <a:pt x="176" y="258"/>
                  </a:lnTo>
                  <a:lnTo>
                    <a:pt x="175" y="258"/>
                  </a:lnTo>
                  <a:lnTo>
                    <a:pt x="168" y="256"/>
                  </a:lnTo>
                  <a:lnTo>
                    <a:pt x="164" y="256"/>
                  </a:lnTo>
                  <a:lnTo>
                    <a:pt x="163" y="259"/>
                  </a:lnTo>
                  <a:lnTo>
                    <a:pt x="161" y="261"/>
                  </a:lnTo>
                  <a:lnTo>
                    <a:pt x="158" y="261"/>
                  </a:lnTo>
                  <a:lnTo>
                    <a:pt x="149" y="259"/>
                  </a:lnTo>
                  <a:lnTo>
                    <a:pt x="141" y="258"/>
                  </a:lnTo>
                  <a:lnTo>
                    <a:pt x="137" y="256"/>
                  </a:lnTo>
                  <a:lnTo>
                    <a:pt x="134" y="259"/>
                  </a:lnTo>
                  <a:lnTo>
                    <a:pt x="132" y="259"/>
                  </a:lnTo>
                  <a:lnTo>
                    <a:pt x="125" y="259"/>
                  </a:lnTo>
                  <a:lnTo>
                    <a:pt x="122" y="258"/>
                  </a:lnTo>
                  <a:lnTo>
                    <a:pt x="118" y="258"/>
                  </a:lnTo>
                  <a:lnTo>
                    <a:pt x="115" y="258"/>
                  </a:lnTo>
                  <a:lnTo>
                    <a:pt x="111" y="259"/>
                  </a:lnTo>
                  <a:lnTo>
                    <a:pt x="103" y="266"/>
                  </a:lnTo>
                  <a:lnTo>
                    <a:pt x="99" y="266"/>
                  </a:lnTo>
                  <a:lnTo>
                    <a:pt x="94" y="266"/>
                  </a:lnTo>
                  <a:lnTo>
                    <a:pt x="93" y="266"/>
                  </a:lnTo>
                  <a:lnTo>
                    <a:pt x="89" y="266"/>
                  </a:lnTo>
                  <a:lnTo>
                    <a:pt x="87" y="266"/>
                  </a:lnTo>
                  <a:lnTo>
                    <a:pt x="86" y="266"/>
                  </a:lnTo>
                  <a:lnTo>
                    <a:pt x="84" y="268"/>
                  </a:lnTo>
                  <a:lnTo>
                    <a:pt x="79" y="268"/>
                  </a:lnTo>
                  <a:lnTo>
                    <a:pt x="77" y="270"/>
                  </a:lnTo>
                  <a:lnTo>
                    <a:pt x="69" y="275"/>
                  </a:lnTo>
                  <a:lnTo>
                    <a:pt x="67" y="275"/>
                  </a:lnTo>
                  <a:lnTo>
                    <a:pt x="65" y="275"/>
                  </a:lnTo>
                  <a:lnTo>
                    <a:pt x="62" y="275"/>
                  </a:lnTo>
                  <a:lnTo>
                    <a:pt x="57" y="271"/>
                  </a:lnTo>
                  <a:lnTo>
                    <a:pt x="55" y="271"/>
                  </a:lnTo>
                  <a:lnTo>
                    <a:pt x="57" y="270"/>
                  </a:lnTo>
                  <a:lnTo>
                    <a:pt x="57" y="268"/>
                  </a:lnTo>
                  <a:lnTo>
                    <a:pt x="55" y="268"/>
                  </a:lnTo>
                  <a:lnTo>
                    <a:pt x="55" y="266"/>
                  </a:lnTo>
                  <a:lnTo>
                    <a:pt x="53" y="266"/>
                  </a:lnTo>
                  <a:lnTo>
                    <a:pt x="52" y="264"/>
                  </a:lnTo>
                  <a:lnTo>
                    <a:pt x="48" y="264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6" y="264"/>
                  </a:lnTo>
                  <a:lnTo>
                    <a:pt x="46" y="263"/>
                  </a:lnTo>
                  <a:lnTo>
                    <a:pt x="46" y="261"/>
                  </a:lnTo>
                  <a:lnTo>
                    <a:pt x="46" y="259"/>
                  </a:lnTo>
                  <a:lnTo>
                    <a:pt x="45" y="259"/>
                  </a:lnTo>
                  <a:lnTo>
                    <a:pt x="45" y="259"/>
                  </a:lnTo>
                  <a:lnTo>
                    <a:pt x="41" y="259"/>
                  </a:lnTo>
                  <a:lnTo>
                    <a:pt x="41" y="259"/>
                  </a:lnTo>
                  <a:lnTo>
                    <a:pt x="40" y="259"/>
                  </a:lnTo>
                  <a:lnTo>
                    <a:pt x="40" y="261"/>
                  </a:lnTo>
                  <a:lnTo>
                    <a:pt x="40" y="264"/>
                  </a:lnTo>
                  <a:lnTo>
                    <a:pt x="38" y="264"/>
                  </a:lnTo>
                  <a:lnTo>
                    <a:pt x="38" y="261"/>
                  </a:lnTo>
                  <a:lnTo>
                    <a:pt x="36" y="259"/>
                  </a:lnTo>
                  <a:lnTo>
                    <a:pt x="38" y="256"/>
                  </a:lnTo>
                  <a:lnTo>
                    <a:pt x="40" y="254"/>
                  </a:lnTo>
                  <a:lnTo>
                    <a:pt x="40" y="253"/>
                  </a:lnTo>
                  <a:lnTo>
                    <a:pt x="40" y="251"/>
                  </a:lnTo>
                  <a:lnTo>
                    <a:pt x="36" y="246"/>
                  </a:lnTo>
                  <a:lnTo>
                    <a:pt x="36" y="244"/>
                  </a:lnTo>
                  <a:lnTo>
                    <a:pt x="33" y="242"/>
                  </a:lnTo>
                  <a:lnTo>
                    <a:pt x="31" y="239"/>
                  </a:lnTo>
                  <a:lnTo>
                    <a:pt x="31" y="237"/>
                  </a:lnTo>
                  <a:lnTo>
                    <a:pt x="29" y="235"/>
                  </a:lnTo>
                  <a:lnTo>
                    <a:pt x="28" y="234"/>
                  </a:lnTo>
                  <a:lnTo>
                    <a:pt x="28" y="230"/>
                  </a:lnTo>
                  <a:lnTo>
                    <a:pt x="28" y="229"/>
                  </a:lnTo>
                  <a:lnTo>
                    <a:pt x="29" y="227"/>
                  </a:lnTo>
                  <a:lnTo>
                    <a:pt x="31" y="229"/>
                  </a:lnTo>
                  <a:lnTo>
                    <a:pt x="33" y="229"/>
                  </a:lnTo>
                  <a:lnTo>
                    <a:pt x="34" y="227"/>
                  </a:lnTo>
                  <a:lnTo>
                    <a:pt x="36" y="224"/>
                  </a:lnTo>
                  <a:lnTo>
                    <a:pt x="36" y="218"/>
                  </a:lnTo>
                  <a:lnTo>
                    <a:pt x="36" y="215"/>
                  </a:lnTo>
                  <a:lnTo>
                    <a:pt x="34" y="206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4" y="189"/>
                  </a:lnTo>
                  <a:lnTo>
                    <a:pt x="17" y="177"/>
                  </a:lnTo>
                  <a:lnTo>
                    <a:pt x="16" y="169"/>
                  </a:lnTo>
                  <a:lnTo>
                    <a:pt x="10" y="154"/>
                  </a:lnTo>
                  <a:lnTo>
                    <a:pt x="7" y="145"/>
                  </a:lnTo>
                  <a:lnTo>
                    <a:pt x="2" y="138"/>
                  </a:lnTo>
                  <a:lnTo>
                    <a:pt x="0" y="137"/>
                  </a:lnTo>
                  <a:lnTo>
                    <a:pt x="2" y="137"/>
                  </a:lnTo>
                  <a:lnTo>
                    <a:pt x="4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7" y="130"/>
                  </a:lnTo>
                  <a:lnTo>
                    <a:pt x="9" y="128"/>
                  </a:lnTo>
                  <a:lnTo>
                    <a:pt x="9" y="126"/>
                  </a:lnTo>
                  <a:lnTo>
                    <a:pt x="10" y="125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6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7" y="128"/>
                  </a:lnTo>
                  <a:lnTo>
                    <a:pt x="17" y="130"/>
                  </a:lnTo>
                  <a:lnTo>
                    <a:pt x="19" y="131"/>
                  </a:lnTo>
                  <a:lnTo>
                    <a:pt x="19" y="133"/>
                  </a:lnTo>
                  <a:lnTo>
                    <a:pt x="17" y="133"/>
                  </a:lnTo>
                  <a:lnTo>
                    <a:pt x="17" y="135"/>
                  </a:lnTo>
                  <a:lnTo>
                    <a:pt x="19" y="137"/>
                  </a:lnTo>
                  <a:lnTo>
                    <a:pt x="19" y="137"/>
                  </a:lnTo>
                  <a:lnTo>
                    <a:pt x="19" y="138"/>
                  </a:lnTo>
                  <a:lnTo>
                    <a:pt x="22" y="140"/>
                  </a:lnTo>
                  <a:lnTo>
                    <a:pt x="24" y="140"/>
                  </a:lnTo>
                  <a:lnTo>
                    <a:pt x="28" y="140"/>
                  </a:lnTo>
                  <a:lnTo>
                    <a:pt x="29" y="142"/>
                  </a:lnTo>
                  <a:lnTo>
                    <a:pt x="33" y="143"/>
                  </a:lnTo>
                  <a:lnTo>
                    <a:pt x="36" y="143"/>
                  </a:lnTo>
                  <a:lnTo>
                    <a:pt x="41" y="142"/>
                  </a:lnTo>
                  <a:lnTo>
                    <a:pt x="46" y="142"/>
                  </a:lnTo>
                  <a:lnTo>
                    <a:pt x="50" y="143"/>
                  </a:lnTo>
                  <a:lnTo>
                    <a:pt x="53" y="143"/>
                  </a:lnTo>
                  <a:lnTo>
                    <a:pt x="55" y="143"/>
                  </a:lnTo>
                  <a:lnTo>
                    <a:pt x="55" y="142"/>
                  </a:lnTo>
                  <a:lnTo>
                    <a:pt x="55" y="140"/>
                  </a:lnTo>
                  <a:lnTo>
                    <a:pt x="55" y="140"/>
                  </a:lnTo>
                  <a:lnTo>
                    <a:pt x="57" y="140"/>
                  </a:lnTo>
                  <a:lnTo>
                    <a:pt x="58" y="138"/>
                  </a:lnTo>
                  <a:lnTo>
                    <a:pt x="60" y="137"/>
                  </a:lnTo>
                  <a:lnTo>
                    <a:pt x="62" y="135"/>
                  </a:lnTo>
                  <a:lnTo>
                    <a:pt x="67" y="133"/>
                  </a:lnTo>
                  <a:lnTo>
                    <a:pt x="69" y="133"/>
                  </a:lnTo>
                  <a:lnTo>
                    <a:pt x="69" y="130"/>
                  </a:lnTo>
                  <a:lnTo>
                    <a:pt x="69" y="121"/>
                  </a:lnTo>
                  <a:lnTo>
                    <a:pt x="69" y="111"/>
                  </a:lnTo>
                  <a:lnTo>
                    <a:pt x="69" y="102"/>
                  </a:lnTo>
                  <a:lnTo>
                    <a:pt x="69" y="92"/>
                  </a:lnTo>
                  <a:lnTo>
                    <a:pt x="69" y="82"/>
                  </a:lnTo>
                  <a:lnTo>
                    <a:pt x="69" y="74"/>
                  </a:lnTo>
                  <a:lnTo>
                    <a:pt x="69" y="63"/>
                  </a:lnTo>
                  <a:lnTo>
                    <a:pt x="69" y="55"/>
                  </a:lnTo>
                  <a:lnTo>
                    <a:pt x="69" y="56"/>
                  </a:lnTo>
                  <a:lnTo>
                    <a:pt x="76" y="60"/>
                  </a:lnTo>
                  <a:lnTo>
                    <a:pt x="77" y="63"/>
                  </a:lnTo>
                  <a:lnTo>
                    <a:pt x="77" y="65"/>
                  </a:lnTo>
                  <a:lnTo>
                    <a:pt x="81" y="70"/>
                  </a:lnTo>
                  <a:lnTo>
                    <a:pt x="82" y="75"/>
                  </a:lnTo>
                  <a:lnTo>
                    <a:pt x="84" y="79"/>
                  </a:lnTo>
                  <a:lnTo>
                    <a:pt x="84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4" y="87"/>
                  </a:lnTo>
                  <a:lnTo>
                    <a:pt x="82" y="89"/>
                  </a:lnTo>
                  <a:lnTo>
                    <a:pt x="81" y="91"/>
                  </a:lnTo>
                  <a:lnTo>
                    <a:pt x="81" y="94"/>
                  </a:lnTo>
                  <a:lnTo>
                    <a:pt x="81" y="97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87" y="99"/>
                  </a:lnTo>
                  <a:lnTo>
                    <a:pt x="89" y="99"/>
                  </a:lnTo>
                  <a:lnTo>
                    <a:pt x="96" y="99"/>
                  </a:lnTo>
                  <a:lnTo>
                    <a:pt x="98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3" y="97"/>
                  </a:lnTo>
                  <a:lnTo>
                    <a:pt x="103" y="96"/>
                  </a:lnTo>
                  <a:lnTo>
                    <a:pt x="105" y="96"/>
                  </a:lnTo>
                  <a:lnTo>
                    <a:pt x="106" y="96"/>
                  </a:lnTo>
                  <a:lnTo>
                    <a:pt x="108" y="94"/>
                  </a:lnTo>
                  <a:lnTo>
                    <a:pt x="110" y="94"/>
                  </a:lnTo>
                  <a:lnTo>
                    <a:pt x="111" y="89"/>
                  </a:lnTo>
                  <a:lnTo>
                    <a:pt x="117" y="85"/>
                  </a:lnTo>
                  <a:lnTo>
                    <a:pt x="118" y="85"/>
                  </a:lnTo>
                  <a:lnTo>
                    <a:pt x="118" y="84"/>
                  </a:lnTo>
                  <a:lnTo>
                    <a:pt x="120" y="82"/>
                  </a:lnTo>
                  <a:lnTo>
                    <a:pt x="122" y="79"/>
                  </a:lnTo>
                  <a:lnTo>
                    <a:pt x="123" y="74"/>
                  </a:lnTo>
                  <a:lnTo>
                    <a:pt x="123" y="72"/>
                  </a:lnTo>
                  <a:lnTo>
                    <a:pt x="123" y="70"/>
                  </a:lnTo>
                  <a:lnTo>
                    <a:pt x="125" y="68"/>
                  </a:lnTo>
                  <a:lnTo>
                    <a:pt x="127" y="67"/>
                  </a:lnTo>
                  <a:lnTo>
                    <a:pt x="127" y="67"/>
                  </a:lnTo>
                  <a:lnTo>
                    <a:pt x="129" y="67"/>
                  </a:lnTo>
                  <a:lnTo>
                    <a:pt x="132" y="65"/>
                  </a:lnTo>
                  <a:lnTo>
                    <a:pt x="134" y="67"/>
                  </a:lnTo>
                  <a:lnTo>
                    <a:pt x="137" y="67"/>
                  </a:lnTo>
                  <a:lnTo>
                    <a:pt x="139" y="68"/>
                  </a:lnTo>
                  <a:lnTo>
                    <a:pt x="142" y="72"/>
                  </a:lnTo>
                  <a:lnTo>
                    <a:pt x="144" y="72"/>
                  </a:lnTo>
                  <a:lnTo>
                    <a:pt x="146" y="74"/>
                  </a:lnTo>
                  <a:lnTo>
                    <a:pt x="147" y="74"/>
                  </a:lnTo>
                  <a:lnTo>
                    <a:pt x="149" y="74"/>
                  </a:lnTo>
                  <a:lnTo>
                    <a:pt x="153" y="75"/>
                  </a:lnTo>
                  <a:lnTo>
                    <a:pt x="154" y="75"/>
                  </a:lnTo>
                  <a:lnTo>
                    <a:pt x="156" y="77"/>
                  </a:lnTo>
                  <a:lnTo>
                    <a:pt x="159" y="77"/>
                  </a:lnTo>
                  <a:lnTo>
                    <a:pt x="163" y="77"/>
                  </a:lnTo>
                  <a:lnTo>
                    <a:pt x="164" y="75"/>
                  </a:lnTo>
                  <a:lnTo>
                    <a:pt x="166" y="75"/>
                  </a:lnTo>
                  <a:lnTo>
                    <a:pt x="170" y="75"/>
                  </a:lnTo>
                  <a:lnTo>
                    <a:pt x="171" y="75"/>
                  </a:lnTo>
                  <a:lnTo>
                    <a:pt x="173" y="75"/>
                  </a:lnTo>
                  <a:lnTo>
                    <a:pt x="175" y="74"/>
                  </a:lnTo>
                  <a:lnTo>
                    <a:pt x="176" y="72"/>
                  </a:lnTo>
                  <a:lnTo>
                    <a:pt x="178" y="68"/>
                  </a:lnTo>
                  <a:lnTo>
                    <a:pt x="178" y="67"/>
                  </a:lnTo>
                  <a:lnTo>
                    <a:pt x="180" y="63"/>
                  </a:lnTo>
                  <a:lnTo>
                    <a:pt x="182" y="58"/>
                  </a:lnTo>
                  <a:lnTo>
                    <a:pt x="182" y="55"/>
                  </a:lnTo>
                  <a:lnTo>
                    <a:pt x="182" y="55"/>
                  </a:lnTo>
                  <a:lnTo>
                    <a:pt x="185" y="53"/>
                  </a:lnTo>
                  <a:lnTo>
                    <a:pt x="187" y="53"/>
                  </a:lnTo>
                  <a:lnTo>
                    <a:pt x="192" y="51"/>
                  </a:lnTo>
                  <a:lnTo>
                    <a:pt x="194" y="51"/>
                  </a:lnTo>
                  <a:lnTo>
                    <a:pt x="194" y="50"/>
                  </a:lnTo>
                  <a:lnTo>
                    <a:pt x="195" y="48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2" y="34"/>
                  </a:lnTo>
                  <a:lnTo>
                    <a:pt x="204" y="33"/>
                  </a:lnTo>
                  <a:lnTo>
                    <a:pt x="206" y="31"/>
                  </a:lnTo>
                  <a:lnTo>
                    <a:pt x="206" y="29"/>
                  </a:lnTo>
                  <a:lnTo>
                    <a:pt x="207" y="29"/>
                  </a:lnTo>
                  <a:lnTo>
                    <a:pt x="207" y="29"/>
                  </a:lnTo>
                  <a:lnTo>
                    <a:pt x="209" y="27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4" y="26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2"/>
                  </a:lnTo>
                  <a:lnTo>
                    <a:pt x="218" y="22"/>
                  </a:lnTo>
                  <a:lnTo>
                    <a:pt x="218" y="21"/>
                  </a:lnTo>
                  <a:lnTo>
                    <a:pt x="219" y="21"/>
                  </a:lnTo>
                  <a:lnTo>
                    <a:pt x="221" y="19"/>
                  </a:lnTo>
                  <a:lnTo>
                    <a:pt x="221" y="19"/>
                  </a:lnTo>
                  <a:lnTo>
                    <a:pt x="221" y="17"/>
                  </a:lnTo>
                  <a:lnTo>
                    <a:pt x="223" y="16"/>
                  </a:lnTo>
                  <a:lnTo>
                    <a:pt x="226" y="12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6" y="9"/>
                  </a:lnTo>
                  <a:lnTo>
                    <a:pt x="238" y="7"/>
                  </a:lnTo>
                  <a:lnTo>
                    <a:pt x="242" y="5"/>
                  </a:lnTo>
                  <a:lnTo>
                    <a:pt x="242" y="4"/>
                  </a:lnTo>
                  <a:lnTo>
                    <a:pt x="245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5" y="0"/>
                  </a:lnTo>
                  <a:lnTo>
                    <a:pt x="259" y="2"/>
                  </a:lnTo>
                  <a:lnTo>
                    <a:pt x="265" y="4"/>
                  </a:lnTo>
                  <a:lnTo>
                    <a:pt x="271" y="4"/>
                  </a:lnTo>
                  <a:lnTo>
                    <a:pt x="274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4" y="5"/>
                  </a:lnTo>
                  <a:lnTo>
                    <a:pt x="286" y="5"/>
                  </a:lnTo>
                  <a:lnTo>
                    <a:pt x="286" y="5"/>
                  </a:lnTo>
                  <a:close/>
                  <a:moveTo>
                    <a:pt x="236" y="169"/>
                  </a:moveTo>
                  <a:lnTo>
                    <a:pt x="240" y="167"/>
                  </a:lnTo>
                  <a:lnTo>
                    <a:pt x="242" y="167"/>
                  </a:lnTo>
                  <a:lnTo>
                    <a:pt x="242" y="167"/>
                  </a:lnTo>
                  <a:lnTo>
                    <a:pt x="243" y="166"/>
                  </a:lnTo>
                  <a:lnTo>
                    <a:pt x="243" y="162"/>
                  </a:lnTo>
                  <a:lnTo>
                    <a:pt x="245" y="160"/>
                  </a:lnTo>
                  <a:lnTo>
                    <a:pt x="245" y="160"/>
                  </a:lnTo>
                  <a:lnTo>
                    <a:pt x="247" y="159"/>
                  </a:lnTo>
                  <a:lnTo>
                    <a:pt x="247" y="157"/>
                  </a:lnTo>
                  <a:lnTo>
                    <a:pt x="248" y="155"/>
                  </a:lnTo>
                  <a:lnTo>
                    <a:pt x="248" y="152"/>
                  </a:lnTo>
                  <a:lnTo>
                    <a:pt x="250" y="152"/>
                  </a:lnTo>
                  <a:lnTo>
                    <a:pt x="248" y="150"/>
                  </a:lnTo>
                  <a:lnTo>
                    <a:pt x="248" y="149"/>
                  </a:lnTo>
                  <a:lnTo>
                    <a:pt x="248" y="147"/>
                  </a:lnTo>
                  <a:lnTo>
                    <a:pt x="247" y="147"/>
                  </a:lnTo>
                  <a:lnTo>
                    <a:pt x="245" y="147"/>
                  </a:lnTo>
                  <a:lnTo>
                    <a:pt x="243" y="145"/>
                  </a:lnTo>
                  <a:lnTo>
                    <a:pt x="242" y="143"/>
                  </a:lnTo>
                  <a:lnTo>
                    <a:pt x="240" y="140"/>
                  </a:lnTo>
                  <a:lnTo>
                    <a:pt x="238" y="140"/>
                  </a:lnTo>
                  <a:lnTo>
                    <a:pt x="236" y="138"/>
                  </a:lnTo>
                  <a:lnTo>
                    <a:pt x="236" y="138"/>
                  </a:lnTo>
                  <a:lnTo>
                    <a:pt x="235" y="137"/>
                  </a:lnTo>
                  <a:lnTo>
                    <a:pt x="235" y="137"/>
                  </a:lnTo>
                  <a:lnTo>
                    <a:pt x="233" y="137"/>
                  </a:lnTo>
                  <a:lnTo>
                    <a:pt x="231" y="137"/>
                  </a:lnTo>
                  <a:lnTo>
                    <a:pt x="228" y="138"/>
                  </a:lnTo>
                  <a:lnTo>
                    <a:pt x="224" y="140"/>
                  </a:lnTo>
                  <a:lnTo>
                    <a:pt x="221" y="143"/>
                  </a:lnTo>
                  <a:lnTo>
                    <a:pt x="219" y="143"/>
                  </a:lnTo>
                  <a:lnTo>
                    <a:pt x="218" y="143"/>
                  </a:lnTo>
                  <a:lnTo>
                    <a:pt x="216" y="147"/>
                  </a:lnTo>
                  <a:lnTo>
                    <a:pt x="214" y="149"/>
                  </a:lnTo>
                  <a:lnTo>
                    <a:pt x="214" y="150"/>
                  </a:lnTo>
                  <a:lnTo>
                    <a:pt x="212" y="152"/>
                  </a:lnTo>
                  <a:lnTo>
                    <a:pt x="212" y="152"/>
                  </a:lnTo>
                  <a:lnTo>
                    <a:pt x="211" y="154"/>
                  </a:lnTo>
                  <a:lnTo>
                    <a:pt x="211" y="155"/>
                  </a:lnTo>
                  <a:lnTo>
                    <a:pt x="209" y="157"/>
                  </a:lnTo>
                  <a:lnTo>
                    <a:pt x="207" y="157"/>
                  </a:lnTo>
                  <a:lnTo>
                    <a:pt x="206" y="159"/>
                  </a:lnTo>
                  <a:lnTo>
                    <a:pt x="204" y="159"/>
                  </a:lnTo>
                  <a:lnTo>
                    <a:pt x="204" y="160"/>
                  </a:lnTo>
                  <a:lnTo>
                    <a:pt x="206" y="162"/>
                  </a:lnTo>
                  <a:lnTo>
                    <a:pt x="206" y="164"/>
                  </a:lnTo>
                  <a:lnTo>
                    <a:pt x="207" y="166"/>
                  </a:lnTo>
                  <a:lnTo>
                    <a:pt x="207" y="167"/>
                  </a:lnTo>
                  <a:lnTo>
                    <a:pt x="209" y="169"/>
                  </a:lnTo>
                  <a:lnTo>
                    <a:pt x="211" y="171"/>
                  </a:lnTo>
                  <a:lnTo>
                    <a:pt x="211" y="172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4"/>
                  </a:lnTo>
                  <a:lnTo>
                    <a:pt x="212" y="176"/>
                  </a:lnTo>
                  <a:lnTo>
                    <a:pt x="212" y="176"/>
                  </a:lnTo>
                  <a:lnTo>
                    <a:pt x="214" y="176"/>
                  </a:lnTo>
                  <a:lnTo>
                    <a:pt x="214" y="177"/>
                  </a:lnTo>
                  <a:lnTo>
                    <a:pt x="216" y="179"/>
                  </a:lnTo>
                  <a:lnTo>
                    <a:pt x="218" y="181"/>
                  </a:lnTo>
                  <a:lnTo>
                    <a:pt x="221" y="181"/>
                  </a:lnTo>
                  <a:lnTo>
                    <a:pt x="223" y="181"/>
                  </a:lnTo>
                  <a:lnTo>
                    <a:pt x="224" y="181"/>
                  </a:lnTo>
                  <a:lnTo>
                    <a:pt x="224" y="181"/>
                  </a:lnTo>
                  <a:lnTo>
                    <a:pt x="224" y="179"/>
                  </a:lnTo>
                  <a:lnTo>
                    <a:pt x="224" y="177"/>
                  </a:lnTo>
                  <a:lnTo>
                    <a:pt x="226" y="176"/>
                  </a:lnTo>
                  <a:lnTo>
                    <a:pt x="228" y="172"/>
                  </a:lnTo>
                  <a:lnTo>
                    <a:pt x="230" y="171"/>
                  </a:lnTo>
                  <a:lnTo>
                    <a:pt x="231" y="171"/>
                  </a:lnTo>
                  <a:lnTo>
                    <a:pt x="233" y="171"/>
                  </a:lnTo>
                  <a:lnTo>
                    <a:pt x="233" y="171"/>
                  </a:lnTo>
                  <a:lnTo>
                    <a:pt x="235" y="171"/>
                  </a:lnTo>
                  <a:lnTo>
                    <a:pt x="235" y="171"/>
                  </a:lnTo>
                  <a:lnTo>
                    <a:pt x="236" y="169"/>
                  </a:lnTo>
                  <a:lnTo>
                    <a:pt x="236" y="169"/>
                  </a:lnTo>
                  <a:close/>
                  <a:moveTo>
                    <a:pt x="413" y="583"/>
                  </a:moveTo>
                  <a:lnTo>
                    <a:pt x="411" y="583"/>
                  </a:lnTo>
                  <a:lnTo>
                    <a:pt x="407" y="583"/>
                  </a:lnTo>
                  <a:lnTo>
                    <a:pt x="407" y="581"/>
                  </a:lnTo>
                  <a:lnTo>
                    <a:pt x="407" y="580"/>
                  </a:lnTo>
                  <a:lnTo>
                    <a:pt x="409" y="580"/>
                  </a:lnTo>
                  <a:lnTo>
                    <a:pt x="411" y="580"/>
                  </a:lnTo>
                  <a:lnTo>
                    <a:pt x="413" y="581"/>
                  </a:lnTo>
                  <a:lnTo>
                    <a:pt x="413" y="581"/>
                  </a:lnTo>
                  <a:lnTo>
                    <a:pt x="413" y="583"/>
                  </a:lnTo>
                  <a:lnTo>
                    <a:pt x="413" y="58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8" name="Freeform 260"/>
            <p:cNvSpPr>
              <a:spLocks/>
            </p:cNvSpPr>
            <p:nvPr/>
          </p:nvSpPr>
          <p:spPr bwMode="auto">
            <a:xfrm>
              <a:off x="4057" y="3206"/>
              <a:ext cx="224" cy="191"/>
            </a:xfrm>
            <a:custGeom>
              <a:avLst/>
              <a:gdLst>
                <a:gd name="T0" fmla="*/ 213 w 224"/>
                <a:gd name="T1" fmla="*/ 27 h 191"/>
                <a:gd name="T2" fmla="*/ 216 w 224"/>
                <a:gd name="T3" fmla="*/ 27 h 191"/>
                <a:gd name="T4" fmla="*/ 219 w 224"/>
                <a:gd name="T5" fmla="*/ 36 h 191"/>
                <a:gd name="T6" fmla="*/ 224 w 224"/>
                <a:gd name="T7" fmla="*/ 44 h 191"/>
                <a:gd name="T8" fmla="*/ 218 w 224"/>
                <a:gd name="T9" fmla="*/ 51 h 191"/>
                <a:gd name="T10" fmla="*/ 218 w 224"/>
                <a:gd name="T11" fmla="*/ 61 h 191"/>
                <a:gd name="T12" fmla="*/ 218 w 224"/>
                <a:gd name="T13" fmla="*/ 68 h 191"/>
                <a:gd name="T14" fmla="*/ 223 w 224"/>
                <a:gd name="T15" fmla="*/ 80 h 191"/>
                <a:gd name="T16" fmla="*/ 213 w 224"/>
                <a:gd name="T17" fmla="*/ 87 h 191"/>
                <a:gd name="T18" fmla="*/ 213 w 224"/>
                <a:gd name="T19" fmla="*/ 95 h 191"/>
                <a:gd name="T20" fmla="*/ 207 w 224"/>
                <a:gd name="T21" fmla="*/ 102 h 191"/>
                <a:gd name="T22" fmla="*/ 209 w 224"/>
                <a:gd name="T23" fmla="*/ 105 h 191"/>
                <a:gd name="T24" fmla="*/ 213 w 224"/>
                <a:gd name="T25" fmla="*/ 112 h 191"/>
                <a:gd name="T26" fmla="*/ 216 w 224"/>
                <a:gd name="T27" fmla="*/ 112 h 191"/>
                <a:gd name="T28" fmla="*/ 194 w 224"/>
                <a:gd name="T29" fmla="*/ 119 h 191"/>
                <a:gd name="T30" fmla="*/ 177 w 224"/>
                <a:gd name="T31" fmla="*/ 126 h 191"/>
                <a:gd name="T32" fmla="*/ 159 w 224"/>
                <a:gd name="T33" fmla="*/ 131 h 191"/>
                <a:gd name="T34" fmla="*/ 163 w 224"/>
                <a:gd name="T35" fmla="*/ 145 h 191"/>
                <a:gd name="T36" fmla="*/ 137 w 224"/>
                <a:gd name="T37" fmla="*/ 148 h 191"/>
                <a:gd name="T38" fmla="*/ 132 w 224"/>
                <a:gd name="T39" fmla="*/ 160 h 191"/>
                <a:gd name="T40" fmla="*/ 112 w 224"/>
                <a:gd name="T41" fmla="*/ 172 h 191"/>
                <a:gd name="T42" fmla="*/ 89 w 224"/>
                <a:gd name="T43" fmla="*/ 191 h 191"/>
                <a:gd name="T44" fmla="*/ 70 w 224"/>
                <a:gd name="T45" fmla="*/ 187 h 191"/>
                <a:gd name="T46" fmla="*/ 57 w 224"/>
                <a:gd name="T47" fmla="*/ 182 h 191"/>
                <a:gd name="T48" fmla="*/ 31 w 224"/>
                <a:gd name="T49" fmla="*/ 182 h 191"/>
                <a:gd name="T50" fmla="*/ 11 w 224"/>
                <a:gd name="T51" fmla="*/ 167 h 191"/>
                <a:gd name="T52" fmla="*/ 0 w 224"/>
                <a:gd name="T53" fmla="*/ 145 h 191"/>
                <a:gd name="T54" fmla="*/ 0 w 224"/>
                <a:gd name="T55" fmla="*/ 107 h 191"/>
                <a:gd name="T56" fmla="*/ 16 w 224"/>
                <a:gd name="T57" fmla="*/ 92 h 191"/>
                <a:gd name="T58" fmla="*/ 40 w 224"/>
                <a:gd name="T59" fmla="*/ 92 h 191"/>
                <a:gd name="T60" fmla="*/ 40 w 224"/>
                <a:gd name="T61" fmla="*/ 80 h 191"/>
                <a:gd name="T62" fmla="*/ 40 w 224"/>
                <a:gd name="T63" fmla="*/ 65 h 191"/>
                <a:gd name="T64" fmla="*/ 40 w 224"/>
                <a:gd name="T65" fmla="*/ 59 h 191"/>
                <a:gd name="T66" fmla="*/ 41 w 224"/>
                <a:gd name="T67" fmla="*/ 53 h 191"/>
                <a:gd name="T68" fmla="*/ 47 w 224"/>
                <a:gd name="T69" fmla="*/ 59 h 191"/>
                <a:gd name="T70" fmla="*/ 53 w 224"/>
                <a:gd name="T71" fmla="*/ 59 h 191"/>
                <a:gd name="T72" fmla="*/ 64 w 224"/>
                <a:gd name="T73" fmla="*/ 58 h 191"/>
                <a:gd name="T74" fmla="*/ 67 w 224"/>
                <a:gd name="T75" fmla="*/ 66 h 191"/>
                <a:gd name="T76" fmla="*/ 79 w 224"/>
                <a:gd name="T77" fmla="*/ 70 h 191"/>
                <a:gd name="T78" fmla="*/ 94 w 224"/>
                <a:gd name="T79" fmla="*/ 71 h 191"/>
                <a:gd name="T80" fmla="*/ 98 w 224"/>
                <a:gd name="T81" fmla="*/ 65 h 191"/>
                <a:gd name="T82" fmla="*/ 106 w 224"/>
                <a:gd name="T83" fmla="*/ 75 h 191"/>
                <a:gd name="T84" fmla="*/ 118 w 224"/>
                <a:gd name="T85" fmla="*/ 80 h 191"/>
                <a:gd name="T86" fmla="*/ 127 w 224"/>
                <a:gd name="T87" fmla="*/ 87 h 191"/>
                <a:gd name="T88" fmla="*/ 134 w 224"/>
                <a:gd name="T89" fmla="*/ 94 h 191"/>
                <a:gd name="T90" fmla="*/ 141 w 224"/>
                <a:gd name="T91" fmla="*/ 99 h 191"/>
                <a:gd name="T92" fmla="*/ 147 w 224"/>
                <a:gd name="T93" fmla="*/ 99 h 191"/>
                <a:gd name="T94" fmla="*/ 151 w 224"/>
                <a:gd name="T95" fmla="*/ 95 h 191"/>
                <a:gd name="T96" fmla="*/ 151 w 224"/>
                <a:gd name="T97" fmla="*/ 75 h 191"/>
                <a:gd name="T98" fmla="*/ 146 w 224"/>
                <a:gd name="T99" fmla="*/ 78 h 191"/>
                <a:gd name="T100" fmla="*/ 137 w 224"/>
                <a:gd name="T101" fmla="*/ 80 h 191"/>
                <a:gd name="T102" fmla="*/ 125 w 224"/>
                <a:gd name="T103" fmla="*/ 70 h 191"/>
                <a:gd name="T104" fmla="*/ 125 w 224"/>
                <a:gd name="T105" fmla="*/ 56 h 191"/>
                <a:gd name="T106" fmla="*/ 129 w 224"/>
                <a:gd name="T107" fmla="*/ 39 h 191"/>
                <a:gd name="T108" fmla="*/ 124 w 224"/>
                <a:gd name="T109" fmla="*/ 20 h 191"/>
                <a:gd name="T110" fmla="*/ 132 w 224"/>
                <a:gd name="T111" fmla="*/ 12 h 191"/>
                <a:gd name="T112" fmla="*/ 141 w 224"/>
                <a:gd name="T113" fmla="*/ 3 h 191"/>
                <a:gd name="T114" fmla="*/ 170 w 224"/>
                <a:gd name="T115" fmla="*/ 0 h 191"/>
                <a:gd name="T116" fmla="*/ 175 w 224"/>
                <a:gd name="T117" fmla="*/ 7 h 191"/>
                <a:gd name="T118" fmla="*/ 187 w 224"/>
                <a:gd name="T119" fmla="*/ 13 h 191"/>
                <a:gd name="T120" fmla="*/ 192 w 224"/>
                <a:gd name="T121" fmla="*/ 15 h 191"/>
                <a:gd name="T122" fmla="*/ 202 w 224"/>
                <a:gd name="T123" fmla="*/ 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191">
                  <a:moveTo>
                    <a:pt x="211" y="22"/>
                  </a:moveTo>
                  <a:lnTo>
                    <a:pt x="211" y="24"/>
                  </a:lnTo>
                  <a:lnTo>
                    <a:pt x="211" y="24"/>
                  </a:lnTo>
                  <a:lnTo>
                    <a:pt x="213" y="24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4" y="27"/>
                  </a:lnTo>
                  <a:lnTo>
                    <a:pt x="214" y="25"/>
                  </a:lnTo>
                  <a:lnTo>
                    <a:pt x="216" y="25"/>
                  </a:lnTo>
                  <a:lnTo>
                    <a:pt x="216" y="27"/>
                  </a:lnTo>
                  <a:lnTo>
                    <a:pt x="216" y="27"/>
                  </a:lnTo>
                  <a:lnTo>
                    <a:pt x="218" y="29"/>
                  </a:lnTo>
                  <a:lnTo>
                    <a:pt x="219" y="30"/>
                  </a:lnTo>
                  <a:lnTo>
                    <a:pt x="219" y="30"/>
                  </a:lnTo>
                  <a:lnTo>
                    <a:pt x="219" y="32"/>
                  </a:lnTo>
                  <a:lnTo>
                    <a:pt x="219" y="34"/>
                  </a:lnTo>
                  <a:lnTo>
                    <a:pt x="219" y="36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3" y="41"/>
                  </a:lnTo>
                  <a:lnTo>
                    <a:pt x="223" y="41"/>
                  </a:lnTo>
                  <a:lnTo>
                    <a:pt x="224" y="42"/>
                  </a:lnTo>
                  <a:lnTo>
                    <a:pt x="224" y="44"/>
                  </a:lnTo>
                  <a:lnTo>
                    <a:pt x="224" y="46"/>
                  </a:lnTo>
                  <a:lnTo>
                    <a:pt x="221" y="49"/>
                  </a:lnTo>
                  <a:lnTo>
                    <a:pt x="221" y="49"/>
                  </a:lnTo>
                  <a:lnTo>
                    <a:pt x="219" y="49"/>
                  </a:lnTo>
                  <a:lnTo>
                    <a:pt x="218" y="51"/>
                  </a:lnTo>
                  <a:lnTo>
                    <a:pt x="218" y="51"/>
                  </a:lnTo>
                  <a:lnTo>
                    <a:pt x="218" y="51"/>
                  </a:lnTo>
                  <a:lnTo>
                    <a:pt x="218" y="53"/>
                  </a:lnTo>
                  <a:lnTo>
                    <a:pt x="219" y="54"/>
                  </a:lnTo>
                  <a:lnTo>
                    <a:pt x="219" y="56"/>
                  </a:lnTo>
                  <a:lnTo>
                    <a:pt x="219" y="58"/>
                  </a:lnTo>
                  <a:lnTo>
                    <a:pt x="218" y="61"/>
                  </a:lnTo>
                  <a:lnTo>
                    <a:pt x="218" y="61"/>
                  </a:lnTo>
                  <a:lnTo>
                    <a:pt x="218" y="63"/>
                  </a:lnTo>
                  <a:lnTo>
                    <a:pt x="218" y="65"/>
                  </a:lnTo>
                  <a:lnTo>
                    <a:pt x="218" y="65"/>
                  </a:lnTo>
                  <a:lnTo>
                    <a:pt x="218" y="66"/>
                  </a:lnTo>
                  <a:lnTo>
                    <a:pt x="218" y="68"/>
                  </a:lnTo>
                  <a:lnTo>
                    <a:pt x="218" y="70"/>
                  </a:lnTo>
                  <a:lnTo>
                    <a:pt x="218" y="75"/>
                  </a:lnTo>
                  <a:lnTo>
                    <a:pt x="219" y="78"/>
                  </a:lnTo>
                  <a:lnTo>
                    <a:pt x="219" y="78"/>
                  </a:lnTo>
                  <a:lnTo>
                    <a:pt x="223" y="78"/>
                  </a:lnTo>
                  <a:lnTo>
                    <a:pt x="223" y="80"/>
                  </a:lnTo>
                  <a:lnTo>
                    <a:pt x="221" y="80"/>
                  </a:lnTo>
                  <a:lnTo>
                    <a:pt x="221" y="82"/>
                  </a:lnTo>
                  <a:lnTo>
                    <a:pt x="221" y="82"/>
                  </a:lnTo>
                  <a:lnTo>
                    <a:pt x="218" y="83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1" y="88"/>
                  </a:lnTo>
                  <a:lnTo>
                    <a:pt x="213" y="90"/>
                  </a:lnTo>
                  <a:lnTo>
                    <a:pt x="213" y="90"/>
                  </a:lnTo>
                  <a:lnTo>
                    <a:pt x="213" y="92"/>
                  </a:lnTo>
                  <a:lnTo>
                    <a:pt x="213" y="94"/>
                  </a:lnTo>
                  <a:lnTo>
                    <a:pt x="213" y="95"/>
                  </a:lnTo>
                  <a:lnTo>
                    <a:pt x="213" y="97"/>
                  </a:lnTo>
                  <a:lnTo>
                    <a:pt x="211" y="97"/>
                  </a:lnTo>
                  <a:lnTo>
                    <a:pt x="211" y="99"/>
                  </a:lnTo>
                  <a:lnTo>
                    <a:pt x="209" y="100"/>
                  </a:lnTo>
                  <a:lnTo>
                    <a:pt x="209" y="102"/>
                  </a:lnTo>
                  <a:lnTo>
                    <a:pt x="207" y="102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7" y="105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207" y="107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3" y="111"/>
                  </a:lnTo>
                  <a:lnTo>
                    <a:pt x="213" y="112"/>
                  </a:lnTo>
                  <a:lnTo>
                    <a:pt x="213" y="112"/>
                  </a:lnTo>
                  <a:lnTo>
                    <a:pt x="213" y="112"/>
                  </a:lnTo>
                  <a:lnTo>
                    <a:pt x="214" y="112"/>
                  </a:lnTo>
                  <a:lnTo>
                    <a:pt x="214" y="111"/>
                  </a:lnTo>
                  <a:lnTo>
                    <a:pt x="216" y="111"/>
                  </a:lnTo>
                  <a:lnTo>
                    <a:pt x="216" y="112"/>
                  </a:lnTo>
                  <a:lnTo>
                    <a:pt x="213" y="114"/>
                  </a:lnTo>
                  <a:lnTo>
                    <a:pt x="211" y="114"/>
                  </a:lnTo>
                  <a:lnTo>
                    <a:pt x="204" y="116"/>
                  </a:lnTo>
                  <a:lnTo>
                    <a:pt x="199" y="117"/>
                  </a:lnTo>
                  <a:lnTo>
                    <a:pt x="197" y="117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89" y="121"/>
                  </a:lnTo>
                  <a:lnTo>
                    <a:pt x="187" y="123"/>
                  </a:lnTo>
                  <a:lnTo>
                    <a:pt x="185" y="123"/>
                  </a:lnTo>
                  <a:lnTo>
                    <a:pt x="180" y="124"/>
                  </a:lnTo>
                  <a:lnTo>
                    <a:pt x="177" y="126"/>
                  </a:lnTo>
                  <a:lnTo>
                    <a:pt x="173" y="126"/>
                  </a:lnTo>
                  <a:lnTo>
                    <a:pt x="168" y="128"/>
                  </a:lnTo>
                  <a:lnTo>
                    <a:pt x="165" y="129"/>
                  </a:lnTo>
                  <a:lnTo>
                    <a:pt x="163" y="129"/>
                  </a:lnTo>
                  <a:lnTo>
                    <a:pt x="159" y="131"/>
                  </a:lnTo>
                  <a:lnTo>
                    <a:pt x="159" y="131"/>
                  </a:lnTo>
                  <a:lnTo>
                    <a:pt x="159" y="133"/>
                  </a:lnTo>
                  <a:lnTo>
                    <a:pt x="159" y="134"/>
                  </a:lnTo>
                  <a:lnTo>
                    <a:pt x="161" y="136"/>
                  </a:lnTo>
                  <a:lnTo>
                    <a:pt x="161" y="138"/>
                  </a:lnTo>
                  <a:lnTo>
                    <a:pt x="163" y="141"/>
                  </a:lnTo>
                  <a:lnTo>
                    <a:pt x="163" y="145"/>
                  </a:lnTo>
                  <a:lnTo>
                    <a:pt x="159" y="145"/>
                  </a:lnTo>
                  <a:lnTo>
                    <a:pt x="154" y="145"/>
                  </a:lnTo>
                  <a:lnTo>
                    <a:pt x="149" y="145"/>
                  </a:lnTo>
                  <a:lnTo>
                    <a:pt x="146" y="145"/>
                  </a:lnTo>
                  <a:lnTo>
                    <a:pt x="141" y="146"/>
                  </a:lnTo>
                  <a:lnTo>
                    <a:pt x="137" y="148"/>
                  </a:lnTo>
                  <a:lnTo>
                    <a:pt x="136" y="150"/>
                  </a:lnTo>
                  <a:lnTo>
                    <a:pt x="134" y="151"/>
                  </a:lnTo>
                  <a:lnTo>
                    <a:pt x="134" y="151"/>
                  </a:lnTo>
                  <a:lnTo>
                    <a:pt x="134" y="153"/>
                  </a:lnTo>
                  <a:lnTo>
                    <a:pt x="134" y="157"/>
                  </a:lnTo>
                  <a:lnTo>
                    <a:pt x="132" y="160"/>
                  </a:lnTo>
                  <a:lnTo>
                    <a:pt x="130" y="162"/>
                  </a:lnTo>
                  <a:lnTo>
                    <a:pt x="130" y="162"/>
                  </a:lnTo>
                  <a:lnTo>
                    <a:pt x="124" y="163"/>
                  </a:lnTo>
                  <a:lnTo>
                    <a:pt x="120" y="167"/>
                  </a:lnTo>
                  <a:lnTo>
                    <a:pt x="115" y="169"/>
                  </a:lnTo>
                  <a:lnTo>
                    <a:pt x="112" y="172"/>
                  </a:lnTo>
                  <a:lnTo>
                    <a:pt x="110" y="175"/>
                  </a:lnTo>
                  <a:lnTo>
                    <a:pt x="106" y="180"/>
                  </a:lnTo>
                  <a:lnTo>
                    <a:pt x="101" y="186"/>
                  </a:lnTo>
                  <a:lnTo>
                    <a:pt x="98" y="189"/>
                  </a:lnTo>
                  <a:lnTo>
                    <a:pt x="93" y="191"/>
                  </a:lnTo>
                  <a:lnTo>
                    <a:pt x="89" y="191"/>
                  </a:lnTo>
                  <a:lnTo>
                    <a:pt x="84" y="189"/>
                  </a:lnTo>
                  <a:lnTo>
                    <a:pt x="81" y="189"/>
                  </a:lnTo>
                  <a:lnTo>
                    <a:pt x="77" y="191"/>
                  </a:lnTo>
                  <a:lnTo>
                    <a:pt x="76" y="189"/>
                  </a:lnTo>
                  <a:lnTo>
                    <a:pt x="74" y="187"/>
                  </a:lnTo>
                  <a:lnTo>
                    <a:pt x="70" y="187"/>
                  </a:lnTo>
                  <a:lnTo>
                    <a:pt x="69" y="187"/>
                  </a:lnTo>
                  <a:lnTo>
                    <a:pt x="67" y="187"/>
                  </a:lnTo>
                  <a:lnTo>
                    <a:pt x="64" y="187"/>
                  </a:lnTo>
                  <a:lnTo>
                    <a:pt x="60" y="184"/>
                  </a:lnTo>
                  <a:lnTo>
                    <a:pt x="58" y="182"/>
                  </a:lnTo>
                  <a:lnTo>
                    <a:pt x="57" y="182"/>
                  </a:lnTo>
                  <a:lnTo>
                    <a:pt x="53" y="180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1" y="182"/>
                  </a:lnTo>
                  <a:lnTo>
                    <a:pt x="28" y="184"/>
                  </a:lnTo>
                  <a:lnTo>
                    <a:pt x="24" y="180"/>
                  </a:lnTo>
                  <a:lnTo>
                    <a:pt x="19" y="177"/>
                  </a:lnTo>
                  <a:lnTo>
                    <a:pt x="16" y="172"/>
                  </a:lnTo>
                  <a:lnTo>
                    <a:pt x="12" y="169"/>
                  </a:lnTo>
                  <a:lnTo>
                    <a:pt x="11" y="167"/>
                  </a:lnTo>
                  <a:lnTo>
                    <a:pt x="7" y="165"/>
                  </a:lnTo>
                  <a:lnTo>
                    <a:pt x="5" y="163"/>
                  </a:lnTo>
                  <a:lnTo>
                    <a:pt x="4" y="163"/>
                  </a:lnTo>
                  <a:lnTo>
                    <a:pt x="2" y="157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5"/>
                  </a:lnTo>
                  <a:lnTo>
                    <a:pt x="0" y="92"/>
                  </a:lnTo>
                  <a:lnTo>
                    <a:pt x="5" y="92"/>
                  </a:lnTo>
                  <a:lnTo>
                    <a:pt x="11" y="92"/>
                  </a:lnTo>
                  <a:lnTo>
                    <a:pt x="16" y="92"/>
                  </a:lnTo>
                  <a:lnTo>
                    <a:pt x="21" y="92"/>
                  </a:lnTo>
                  <a:lnTo>
                    <a:pt x="28" y="92"/>
                  </a:lnTo>
                  <a:lnTo>
                    <a:pt x="33" y="92"/>
                  </a:lnTo>
                  <a:lnTo>
                    <a:pt x="36" y="92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8" y="85"/>
                  </a:lnTo>
                  <a:lnTo>
                    <a:pt x="38" y="83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0" y="75"/>
                  </a:lnTo>
                  <a:lnTo>
                    <a:pt x="40" y="73"/>
                  </a:lnTo>
                  <a:lnTo>
                    <a:pt x="40" y="70"/>
                  </a:lnTo>
                  <a:lnTo>
                    <a:pt x="40" y="68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40" y="63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40" y="56"/>
                  </a:lnTo>
                  <a:lnTo>
                    <a:pt x="40" y="53"/>
                  </a:lnTo>
                  <a:lnTo>
                    <a:pt x="40" y="51"/>
                  </a:lnTo>
                  <a:lnTo>
                    <a:pt x="40" y="51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4"/>
                  </a:lnTo>
                  <a:lnTo>
                    <a:pt x="47" y="56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47" y="61"/>
                  </a:lnTo>
                  <a:lnTo>
                    <a:pt x="48" y="61"/>
                  </a:lnTo>
                  <a:lnTo>
                    <a:pt x="50" y="61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7" y="59"/>
                  </a:lnTo>
                  <a:lnTo>
                    <a:pt x="60" y="58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5" y="58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6" y="70"/>
                  </a:lnTo>
                  <a:lnTo>
                    <a:pt x="77" y="70"/>
                  </a:lnTo>
                  <a:lnTo>
                    <a:pt x="79" y="70"/>
                  </a:lnTo>
                  <a:lnTo>
                    <a:pt x="81" y="71"/>
                  </a:lnTo>
                  <a:lnTo>
                    <a:pt x="84" y="71"/>
                  </a:lnTo>
                  <a:lnTo>
                    <a:pt x="86" y="71"/>
                  </a:lnTo>
                  <a:lnTo>
                    <a:pt x="89" y="71"/>
                  </a:lnTo>
                  <a:lnTo>
                    <a:pt x="93" y="71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96" y="71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8" y="66"/>
                  </a:lnTo>
                  <a:lnTo>
                    <a:pt x="98" y="65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101" y="65"/>
                  </a:lnTo>
                  <a:lnTo>
                    <a:pt x="101" y="68"/>
                  </a:lnTo>
                  <a:lnTo>
                    <a:pt x="105" y="71"/>
                  </a:lnTo>
                  <a:lnTo>
                    <a:pt x="106" y="75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3" y="78"/>
                  </a:lnTo>
                  <a:lnTo>
                    <a:pt x="118" y="80"/>
                  </a:lnTo>
                  <a:lnTo>
                    <a:pt x="122" y="82"/>
                  </a:lnTo>
                  <a:lnTo>
                    <a:pt x="124" y="82"/>
                  </a:lnTo>
                  <a:lnTo>
                    <a:pt x="125" y="83"/>
                  </a:lnTo>
                  <a:lnTo>
                    <a:pt x="125" y="83"/>
                  </a:lnTo>
                  <a:lnTo>
                    <a:pt x="125" y="85"/>
                  </a:lnTo>
                  <a:lnTo>
                    <a:pt x="127" y="87"/>
                  </a:lnTo>
                  <a:lnTo>
                    <a:pt x="127" y="8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0" y="90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4" y="97"/>
                  </a:lnTo>
                  <a:lnTo>
                    <a:pt x="134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0"/>
                  </a:lnTo>
                  <a:lnTo>
                    <a:pt x="141" y="99"/>
                  </a:lnTo>
                  <a:lnTo>
                    <a:pt x="142" y="99"/>
                  </a:lnTo>
                  <a:lnTo>
                    <a:pt x="146" y="97"/>
                  </a:lnTo>
                  <a:lnTo>
                    <a:pt x="146" y="97"/>
                  </a:lnTo>
                  <a:lnTo>
                    <a:pt x="147" y="97"/>
                  </a:lnTo>
                  <a:lnTo>
                    <a:pt x="147" y="97"/>
                  </a:lnTo>
                  <a:lnTo>
                    <a:pt x="147" y="99"/>
                  </a:lnTo>
                  <a:lnTo>
                    <a:pt x="147" y="100"/>
                  </a:lnTo>
                  <a:lnTo>
                    <a:pt x="149" y="100"/>
                  </a:lnTo>
                  <a:lnTo>
                    <a:pt x="151" y="100"/>
                  </a:lnTo>
                  <a:lnTo>
                    <a:pt x="151" y="100"/>
                  </a:lnTo>
                  <a:lnTo>
                    <a:pt x="151" y="99"/>
                  </a:lnTo>
                  <a:lnTo>
                    <a:pt x="151" y="95"/>
                  </a:lnTo>
                  <a:lnTo>
                    <a:pt x="151" y="92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1" y="82"/>
                  </a:lnTo>
                  <a:lnTo>
                    <a:pt x="151" y="78"/>
                  </a:lnTo>
                  <a:lnTo>
                    <a:pt x="151" y="75"/>
                  </a:lnTo>
                  <a:lnTo>
                    <a:pt x="151" y="76"/>
                  </a:lnTo>
                  <a:lnTo>
                    <a:pt x="149" y="76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6" y="78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2"/>
                  </a:lnTo>
                  <a:lnTo>
                    <a:pt x="142" y="80"/>
                  </a:lnTo>
                  <a:lnTo>
                    <a:pt x="139" y="80"/>
                  </a:lnTo>
                  <a:lnTo>
                    <a:pt x="137" y="80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32" y="73"/>
                  </a:lnTo>
                  <a:lnTo>
                    <a:pt x="127" y="71"/>
                  </a:lnTo>
                  <a:lnTo>
                    <a:pt x="127" y="70"/>
                  </a:lnTo>
                  <a:lnTo>
                    <a:pt x="125" y="70"/>
                  </a:lnTo>
                  <a:lnTo>
                    <a:pt x="125" y="66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4" y="63"/>
                  </a:lnTo>
                  <a:lnTo>
                    <a:pt x="124" y="59"/>
                  </a:lnTo>
                  <a:lnTo>
                    <a:pt x="125" y="56"/>
                  </a:lnTo>
                  <a:lnTo>
                    <a:pt x="127" y="53"/>
                  </a:lnTo>
                  <a:lnTo>
                    <a:pt x="127" y="49"/>
                  </a:lnTo>
                  <a:lnTo>
                    <a:pt x="129" y="48"/>
                  </a:lnTo>
                  <a:lnTo>
                    <a:pt x="129" y="44"/>
                  </a:lnTo>
                  <a:lnTo>
                    <a:pt x="129" y="41"/>
                  </a:lnTo>
                  <a:lnTo>
                    <a:pt x="129" y="39"/>
                  </a:lnTo>
                  <a:lnTo>
                    <a:pt x="129" y="36"/>
                  </a:lnTo>
                  <a:lnTo>
                    <a:pt x="129" y="32"/>
                  </a:lnTo>
                  <a:lnTo>
                    <a:pt x="129" y="30"/>
                  </a:lnTo>
                  <a:lnTo>
                    <a:pt x="129" y="27"/>
                  </a:lnTo>
                  <a:lnTo>
                    <a:pt x="127" y="24"/>
                  </a:lnTo>
                  <a:lnTo>
                    <a:pt x="124" y="20"/>
                  </a:lnTo>
                  <a:lnTo>
                    <a:pt x="124" y="19"/>
                  </a:lnTo>
                  <a:lnTo>
                    <a:pt x="125" y="19"/>
                  </a:lnTo>
                  <a:lnTo>
                    <a:pt x="129" y="15"/>
                  </a:lnTo>
                  <a:lnTo>
                    <a:pt x="130" y="15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4" y="7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41" y="3"/>
                  </a:lnTo>
                  <a:lnTo>
                    <a:pt x="146" y="3"/>
                  </a:lnTo>
                  <a:lnTo>
                    <a:pt x="151" y="1"/>
                  </a:lnTo>
                  <a:lnTo>
                    <a:pt x="156" y="1"/>
                  </a:lnTo>
                  <a:lnTo>
                    <a:pt x="161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3"/>
                  </a:lnTo>
                  <a:lnTo>
                    <a:pt x="171" y="5"/>
                  </a:lnTo>
                  <a:lnTo>
                    <a:pt x="173" y="7"/>
                  </a:lnTo>
                  <a:lnTo>
                    <a:pt x="175" y="7"/>
                  </a:lnTo>
                  <a:lnTo>
                    <a:pt x="175" y="7"/>
                  </a:lnTo>
                  <a:lnTo>
                    <a:pt x="182" y="7"/>
                  </a:lnTo>
                  <a:lnTo>
                    <a:pt x="183" y="8"/>
                  </a:lnTo>
                  <a:lnTo>
                    <a:pt x="185" y="8"/>
                  </a:lnTo>
                  <a:lnTo>
                    <a:pt x="185" y="10"/>
                  </a:lnTo>
                  <a:lnTo>
                    <a:pt x="185" y="12"/>
                  </a:lnTo>
                  <a:lnTo>
                    <a:pt x="187" y="13"/>
                  </a:lnTo>
                  <a:lnTo>
                    <a:pt x="187" y="13"/>
                  </a:lnTo>
                  <a:lnTo>
                    <a:pt x="189" y="13"/>
                  </a:lnTo>
                  <a:lnTo>
                    <a:pt x="190" y="13"/>
                  </a:lnTo>
                  <a:lnTo>
                    <a:pt x="192" y="13"/>
                  </a:lnTo>
                  <a:lnTo>
                    <a:pt x="192" y="13"/>
                  </a:lnTo>
                  <a:lnTo>
                    <a:pt x="192" y="15"/>
                  </a:lnTo>
                  <a:lnTo>
                    <a:pt x="192" y="15"/>
                  </a:lnTo>
                  <a:lnTo>
                    <a:pt x="194" y="15"/>
                  </a:lnTo>
                  <a:lnTo>
                    <a:pt x="195" y="15"/>
                  </a:lnTo>
                  <a:lnTo>
                    <a:pt x="197" y="17"/>
                  </a:lnTo>
                  <a:lnTo>
                    <a:pt x="199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6" y="20"/>
                  </a:lnTo>
                  <a:lnTo>
                    <a:pt x="207" y="20"/>
                  </a:lnTo>
                  <a:lnTo>
                    <a:pt x="211" y="22"/>
                  </a:lnTo>
                  <a:lnTo>
                    <a:pt x="211" y="2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  <p:sp>
          <p:nvSpPr>
            <p:cNvPr id="69" name="Freeform 261"/>
            <p:cNvSpPr>
              <a:spLocks/>
            </p:cNvSpPr>
            <p:nvPr/>
          </p:nvSpPr>
          <p:spPr bwMode="auto">
            <a:xfrm>
              <a:off x="4121" y="3351"/>
              <a:ext cx="149" cy="134"/>
            </a:xfrm>
            <a:custGeom>
              <a:avLst/>
              <a:gdLst>
                <a:gd name="T0" fmla="*/ 111 w 149"/>
                <a:gd name="T1" fmla="*/ 133 h 134"/>
                <a:gd name="T2" fmla="*/ 101 w 149"/>
                <a:gd name="T3" fmla="*/ 133 h 134"/>
                <a:gd name="T4" fmla="*/ 85 w 149"/>
                <a:gd name="T5" fmla="*/ 129 h 134"/>
                <a:gd name="T6" fmla="*/ 78 w 149"/>
                <a:gd name="T7" fmla="*/ 129 h 134"/>
                <a:gd name="T8" fmla="*/ 73 w 149"/>
                <a:gd name="T9" fmla="*/ 128 h 134"/>
                <a:gd name="T10" fmla="*/ 72 w 149"/>
                <a:gd name="T11" fmla="*/ 126 h 134"/>
                <a:gd name="T12" fmla="*/ 72 w 149"/>
                <a:gd name="T13" fmla="*/ 122 h 134"/>
                <a:gd name="T14" fmla="*/ 63 w 149"/>
                <a:gd name="T15" fmla="*/ 119 h 134"/>
                <a:gd name="T16" fmla="*/ 53 w 149"/>
                <a:gd name="T17" fmla="*/ 117 h 134"/>
                <a:gd name="T18" fmla="*/ 49 w 149"/>
                <a:gd name="T19" fmla="*/ 112 h 134"/>
                <a:gd name="T20" fmla="*/ 46 w 149"/>
                <a:gd name="T21" fmla="*/ 105 h 134"/>
                <a:gd name="T22" fmla="*/ 48 w 149"/>
                <a:gd name="T23" fmla="*/ 100 h 134"/>
                <a:gd name="T24" fmla="*/ 46 w 149"/>
                <a:gd name="T25" fmla="*/ 97 h 134"/>
                <a:gd name="T26" fmla="*/ 39 w 149"/>
                <a:gd name="T27" fmla="*/ 95 h 134"/>
                <a:gd name="T28" fmla="*/ 37 w 149"/>
                <a:gd name="T29" fmla="*/ 88 h 134"/>
                <a:gd name="T30" fmla="*/ 32 w 149"/>
                <a:gd name="T31" fmla="*/ 85 h 134"/>
                <a:gd name="T32" fmla="*/ 18 w 149"/>
                <a:gd name="T33" fmla="*/ 76 h 134"/>
                <a:gd name="T34" fmla="*/ 13 w 149"/>
                <a:gd name="T35" fmla="*/ 68 h 134"/>
                <a:gd name="T36" fmla="*/ 10 w 149"/>
                <a:gd name="T37" fmla="*/ 61 h 134"/>
                <a:gd name="T38" fmla="*/ 5 w 149"/>
                <a:gd name="T39" fmla="*/ 54 h 134"/>
                <a:gd name="T40" fmla="*/ 3 w 149"/>
                <a:gd name="T41" fmla="*/ 49 h 134"/>
                <a:gd name="T42" fmla="*/ 0 w 149"/>
                <a:gd name="T43" fmla="*/ 46 h 134"/>
                <a:gd name="T44" fmla="*/ 0 w 149"/>
                <a:gd name="T45" fmla="*/ 42 h 134"/>
                <a:gd name="T46" fmla="*/ 6 w 149"/>
                <a:gd name="T47" fmla="*/ 42 h 134"/>
                <a:gd name="T48" fmla="*/ 13 w 149"/>
                <a:gd name="T49" fmla="*/ 46 h 134"/>
                <a:gd name="T50" fmla="*/ 25 w 149"/>
                <a:gd name="T51" fmla="*/ 46 h 134"/>
                <a:gd name="T52" fmla="*/ 37 w 149"/>
                <a:gd name="T53" fmla="*/ 41 h 134"/>
                <a:gd name="T54" fmla="*/ 48 w 149"/>
                <a:gd name="T55" fmla="*/ 27 h 134"/>
                <a:gd name="T56" fmla="*/ 60 w 149"/>
                <a:gd name="T57" fmla="*/ 18 h 134"/>
                <a:gd name="T58" fmla="*/ 68 w 149"/>
                <a:gd name="T59" fmla="*/ 15 h 134"/>
                <a:gd name="T60" fmla="*/ 70 w 149"/>
                <a:gd name="T61" fmla="*/ 6 h 134"/>
                <a:gd name="T62" fmla="*/ 73 w 149"/>
                <a:gd name="T63" fmla="*/ 3 h 134"/>
                <a:gd name="T64" fmla="*/ 85 w 149"/>
                <a:gd name="T65" fmla="*/ 0 h 134"/>
                <a:gd name="T66" fmla="*/ 99 w 149"/>
                <a:gd name="T67" fmla="*/ 0 h 134"/>
                <a:gd name="T68" fmla="*/ 99 w 149"/>
                <a:gd name="T69" fmla="*/ 6 h 134"/>
                <a:gd name="T70" fmla="*/ 114 w 149"/>
                <a:gd name="T71" fmla="*/ 6 h 134"/>
                <a:gd name="T72" fmla="*/ 123 w 149"/>
                <a:gd name="T73" fmla="*/ 10 h 134"/>
                <a:gd name="T74" fmla="*/ 138 w 149"/>
                <a:gd name="T75" fmla="*/ 17 h 134"/>
                <a:gd name="T76" fmla="*/ 145 w 149"/>
                <a:gd name="T77" fmla="*/ 20 h 134"/>
                <a:gd name="T78" fmla="*/ 147 w 149"/>
                <a:gd name="T79" fmla="*/ 22 h 134"/>
                <a:gd name="T80" fmla="*/ 149 w 149"/>
                <a:gd name="T81" fmla="*/ 30 h 134"/>
                <a:gd name="T82" fmla="*/ 149 w 149"/>
                <a:gd name="T83" fmla="*/ 47 h 134"/>
                <a:gd name="T84" fmla="*/ 149 w 149"/>
                <a:gd name="T85" fmla="*/ 53 h 134"/>
                <a:gd name="T86" fmla="*/ 147 w 149"/>
                <a:gd name="T87" fmla="*/ 58 h 134"/>
                <a:gd name="T88" fmla="*/ 145 w 149"/>
                <a:gd name="T89" fmla="*/ 61 h 134"/>
                <a:gd name="T90" fmla="*/ 143 w 149"/>
                <a:gd name="T91" fmla="*/ 64 h 134"/>
                <a:gd name="T92" fmla="*/ 145 w 149"/>
                <a:gd name="T93" fmla="*/ 66 h 134"/>
                <a:gd name="T94" fmla="*/ 145 w 149"/>
                <a:gd name="T95" fmla="*/ 71 h 134"/>
                <a:gd name="T96" fmla="*/ 147 w 149"/>
                <a:gd name="T97" fmla="*/ 80 h 134"/>
                <a:gd name="T98" fmla="*/ 149 w 149"/>
                <a:gd name="T99" fmla="*/ 85 h 134"/>
                <a:gd name="T100" fmla="*/ 145 w 149"/>
                <a:gd name="T101" fmla="*/ 93 h 134"/>
                <a:gd name="T102" fmla="*/ 138 w 149"/>
                <a:gd name="T103" fmla="*/ 99 h 134"/>
                <a:gd name="T104" fmla="*/ 138 w 149"/>
                <a:gd name="T105" fmla="*/ 105 h 134"/>
                <a:gd name="T106" fmla="*/ 137 w 149"/>
                <a:gd name="T107" fmla="*/ 112 h 134"/>
                <a:gd name="T108" fmla="*/ 130 w 149"/>
                <a:gd name="T109" fmla="*/ 121 h 134"/>
                <a:gd name="T110" fmla="*/ 121 w 149"/>
                <a:gd name="T111" fmla="*/ 12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9" h="134">
                  <a:moveTo>
                    <a:pt x="116" y="134"/>
                  </a:moveTo>
                  <a:lnTo>
                    <a:pt x="114" y="134"/>
                  </a:lnTo>
                  <a:lnTo>
                    <a:pt x="111" y="133"/>
                  </a:lnTo>
                  <a:lnTo>
                    <a:pt x="109" y="133"/>
                  </a:lnTo>
                  <a:lnTo>
                    <a:pt x="104" y="133"/>
                  </a:lnTo>
                  <a:lnTo>
                    <a:pt x="101" y="133"/>
                  </a:lnTo>
                  <a:lnTo>
                    <a:pt x="94" y="133"/>
                  </a:lnTo>
                  <a:lnTo>
                    <a:pt x="89" y="131"/>
                  </a:lnTo>
                  <a:lnTo>
                    <a:pt x="85" y="129"/>
                  </a:lnTo>
                  <a:lnTo>
                    <a:pt x="78" y="131"/>
                  </a:lnTo>
                  <a:lnTo>
                    <a:pt x="78" y="131"/>
                  </a:lnTo>
                  <a:lnTo>
                    <a:pt x="78" y="129"/>
                  </a:lnTo>
                  <a:lnTo>
                    <a:pt x="77" y="128"/>
                  </a:lnTo>
                  <a:lnTo>
                    <a:pt x="73" y="128"/>
                  </a:lnTo>
                  <a:lnTo>
                    <a:pt x="73" y="128"/>
                  </a:lnTo>
                  <a:lnTo>
                    <a:pt x="73" y="128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73" y="122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70" y="122"/>
                  </a:lnTo>
                  <a:lnTo>
                    <a:pt x="66" y="121"/>
                  </a:lnTo>
                  <a:lnTo>
                    <a:pt x="63" y="119"/>
                  </a:lnTo>
                  <a:lnTo>
                    <a:pt x="56" y="119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4"/>
                  </a:lnTo>
                  <a:lnTo>
                    <a:pt x="49" y="112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6" y="104"/>
                  </a:lnTo>
                  <a:lnTo>
                    <a:pt x="48" y="102"/>
                  </a:lnTo>
                  <a:lnTo>
                    <a:pt x="48" y="100"/>
                  </a:lnTo>
                  <a:lnTo>
                    <a:pt x="46" y="99"/>
                  </a:lnTo>
                  <a:lnTo>
                    <a:pt x="48" y="97"/>
                  </a:lnTo>
                  <a:lnTo>
                    <a:pt x="46" y="97"/>
                  </a:lnTo>
                  <a:lnTo>
                    <a:pt x="46" y="95"/>
                  </a:lnTo>
                  <a:lnTo>
                    <a:pt x="42" y="95"/>
                  </a:lnTo>
                  <a:lnTo>
                    <a:pt x="39" y="95"/>
                  </a:lnTo>
                  <a:lnTo>
                    <a:pt x="39" y="93"/>
                  </a:lnTo>
                  <a:lnTo>
                    <a:pt x="39" y="90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36" y="87"/>
                  </a:lnTo>
                  <a:lnTo>
                    <a:pt x="32" y="85"/>
                  </a:lnTo>
                  <a:lnTo>
                    <a:pt x="27" y="83"/>
                  </a:lnTo>
                  <a:lnTo>
                    <a:pt x="24" y="81"/>
                  </a:lnTo>
                  <a:lnTo>
                    <a:pt x="18" y="76"/>
                  </a:lnTo>
                  <a:lnTo>
                    <a:pt x="17" y="76"/>
                  </a:lnTo>
                  <a:lnTo>
                    <a:pt x="15" y="73"/>
                  </a:lnTo>
                  <a:lnTo>
                    <a:pt x="13" y="68"/>
                  </a:lnTo>
                  <a:lnTo>
                    <a:pt x="13" y="66"/>
                  </a:lnTo>
                  <a:lnTo>
                    <a:pt x="13" y="64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1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6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6"/>
                  </a:lnTo>
                  <a:lnTo>
                    <a:pt x="17" y="44"/>
                  </a:lnTo>
                  <a:lnTo>
                    <a:pt x="20" y="44"/>
                  </a:lnTo>
                  <a:lnTo>
                    <a:pt x="25" y="46"/>
                  </a:lnTo>
                  <a:lnTo>
                    <a:pt x="29" y="46"/>
                  </a:lnTo>
                  <a:lnTo>
                    <a:pt x="34" y="44"/>
                  </a:lnTo>
                  <a:lnTo>
                    <a:pt x="37" y="41"/>
                  </a:lnTo>
                  <a:lnTo>
                    <a:pt x="42" y="35"/>
                  </a:lnTo>
                  <a:lnTo>
                    <a:pt x="46" y="30"/>
                  </a:lnTo>
                  <a:lnTo>
                    <a:pt x="48" y="27"/>
                  </a:lnTo>
                  <a:lnTo>
                    <a:pt x="51" y="24"/>
                  </a:lnTo>
                  <a:lnTo>
                    <a:pt x="56" y="22"/>
                  </a:lnTo>
                  <a:lnTo>
                    <a:pt x="60" y="18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5"/>
                  </a:lnTo>
                  <a:lnTo>
                    <a:pt x="70" y="12"/>
                  </a:lnTo>
                  <a:lnTo>
                    <a:pt x="70" y="8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72" y="5"/>
                  </a:lnTo>
                  <a:lnTo>
                    <a:pt x="73" y="3"/>
                  </a:lnTo>
                  <a:lnTo>
                    <a:pt x="77" y="1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99" y="5"/>
                  </a:lnTo>
                  <a:lnTo>
                    <a:pt x="99" y="6"/>
                  </a:lnTo>
                  <a:lnTo>
                    <a:pt x="102" y="6"/>
                  </a:lnTo>
                  <a:lnTo>
                    <a:pt x="109" y="6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19" y="10"/>
                  </a:lnTo>
                  <a:lnTo>
                    <a:pt x="123" y="10"/>
                  </a:lnTo>
                  <a:lnTo>
                    <a:pt x="128" y="15"/>
                  </a:lnTo>
                  <a:lnTo>
                    <a:pt x="135" y="15"/>
                  </a:lnTo>
                  <a:lnTo>
                    <a:pt x="138" y="17"/>
                  </a:lnTo>
                  <a:lnTo>
                    <a:pt x="142" y="17"/>
                  </a:lnTo>
                  <a:lnTo>
                    <a:pt x="143" y="20"/>
                  </a:lnTo>
                  <a:lnTo>
                    <a:pt x="145" y="20"/>
                  </a:lnTo>
                  <a:lnTo>
                    <a:pt x="147" y="20"/>
                  </a:lnTo>
                  <a:lnTo>
                    <a:pt x="147" y="20"/>
                  </a:lnTo>
                  <a:lnTo>
                    <a:pt x="147" y="22"/>
                  </a:lnTo>
                  <a:lnTo>
                    <a:pt x="147" y="24"/>
                  </a:lnTo>
                  <a:lnTo>
                    <a:pt x="147" y="27"/>
                  </a:lnTo>
                  <a:lnTo>
                    <a:pt x="149" y="30"/>
                  </a:lnTo>
                  <a:lnTo>
                    <a:pt x="149" y="34"/>
                  </a:lnTo>
                  <a:lnTo>
                    <a:pt x="149" y="41"/>
                  </a:lnTo>
                  <a:lnTo>
                    <a:pt x="149" y="47"/>
                  </a:lnTo>
                  <a:lnTo>
                    <a:pt x="149" y="49"/>
                  </a:lnTo>
                  <a:lnTo>
                    <a:pt x="149" y="51"/>
                  </a:lnTo>
                  <a:lnTo>
                    <a:pt x="149" y="53"/>
                  </a:lnTo>
                  <a:lnTo>
                    <a:pt x="149" y="53"/>
                  </a:lnTo>
                  <a:lnTo>
                    <a:pt x="147" y="56"/>
                  </a:lnTo>
                  <a:lnTo>
                    <a:pt x="147" y="58"/>
                  </a:lnTo>
                  <a:lnTo>
                    <a:pt x="147" y="59"/>
                  </a:lnTo>
                  <a:lnTo>
                    <a:pt x="147" y="61"/>
                  </a:lnTo>
                  <a:lnTo>
                    <a:pt x="145" y="61"/>
                  </a:lnTo>
                  <a:lnTo>
                    <a:pt x="143" y="63"/>
                  </a:lnTo>
                  <a:lnTo>
                    <a:pt x="143" y="63"/>
                  </a:lnTo>
                  <a:lnTo>
                    <a:pt x="143" y="64"/>
                  </a:lnTo>
                  <a:lnTo>
                    <a:pt x="143" y="66"/>
                  </a:lnTo>
                  <a:lnTo>
                    <a:pt x="143" y="66"/>
                  </a:lnTo>
                  <a:lnTo>
                    <a:pt x="145" y="66"/>
                  </a:lnTo>
                  <a:lnTo>
                    <a:pt x="145" y="68"/>
                  </a:lnTo>
                  <a:lnTo>
                    <a:pt x="145" y="70"/>
                  </a:lnTo>
                  <a:lnTo>
                    <a:pt x="145" y="71"/>
                  </a:lnTo>
                  <a:lnTo>
                    <a:pt x="145" y="73"/>
                  </a:lnTo>
                  <a:lnTo>
                    <a:pt x="145" y="76"/>
                  </a:lnTo>
                  <a:lnTo>
                    <a:pt x="147" y="80"/>
                  </a:lnTo>
                  <a:lnTo>
                    <a:pt x="149" y="81"/>
                  </a:lnTo>
                  <a:lnTo>
                    <a:pt x="149" y="83"/>
                  </a:lnTo>
                  <a:lnTo>
                    <a:pt x="149" y="85"/>
                  </a:lnTo>
                  <a:lnTo>
                    <a:pt x="149" y="85"/>
                  </a:lnTo>
                  <a:lnTo>
                    <a:pt x="147" y="90"/>
                  </a:lnTo>
                  <a:lnTo>
                    <a:pt x="145" y="93"/>
                  </a:lnTo>
                  <a:lnTo>
                    <a:pt x="142" y="97"/>
                  </a:lnTo>
                  <a:lnTo>
                    <a:pt x="140" y="99"/>
                  </a:lnTo>
                  <a:lnTo>
                    <a:pt x="138" y="99"/>
                  </a:lnTo>
                  <a:lnTo>
                    <a:pt x="138" y="100"/>
                  </a:lnTo>
                  <a:lnTo>
                    <a:pt x="138" y="102"/>
                  </a:lnTo>
                  <a:lnTo>
                    <a:pt x="138" y="105"/>
                  </a:lnTo>
                  <a:lnTo>
                    <a:pt x="137" y="109"/>
                  </a:lnTo>
                  <a:lnTo>
                    <a:pt x="138" y="112"/>
                  </a:lnTo>
                  <a:lnTo>
                    <a:pt x="137" y="112"/>
                  </a:lnTo>
                  <a:lnTo>
                    <a:pt x="137" y="114"/>
                  </a:lnTo>
                  <a:lnTo>
                    <a:pt x="133" y="117"/>
                  </a:lnTo>
                  <a:lnTo>
                    <a:pt x="130" y="121"/>
                  </a:lnTo>
                  <a:lnTo>
                    <a:pt x="128" y="122"/>
                  </a:lnTo>
                  <a:lnTo>
                    <a:pt x="125" y="126"/>
                  </a:lnTo>
                  <a:lnTo>
                    <a:pt x="121" y="129"/>
                  </a:lnTo>
                  <a:lnTo>
                    <a:pt x="118" y="133"/>
                  </a:lnTo>
                  <a:lnTo>
                    <a:pt x="116" y="1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pt-BR" sz="1013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623954" y="2383061"/>
            <a:ext cx="2976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649551" y="3546890"/>
            <a:ext cx="2415084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858854" y="4123339"/>
            <a:ext cx="5108976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A58AFD08-0087-E0FA-E456-0C6D5B82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Same Side Corner Rectangle 39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417837" y="1663070"/>
            <a:ext cx="1860282" cy="3068473"/>
          </a:xfrm>
          <a:prstGeom prst="round2SameRect">
            <a:avLst>
              <a:gd name="adj1" fmla="val 3310"/>
              <a:gd name="adj2" fmla="val 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409929" y="3919253"/>
            <a:ext cx="1876098" cy="81229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4712082" y="3919253"/>
            <a:ext cx="1872878" cy="81229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2562615" y="3919253"/>
            <a:ext cx="1872878" cy="81229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6861193" y="3919253"/>
            <a:ext cx="1872878" cy="81229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9" name="TextBox 18"/>
          <p:cNvSpPr txBox="1"/>
          <p:nvPr/>
        </p:nvSpPr>
        <p:spPr>
          <a:xfrm>
            <a:off x="611337" y="4091455"/>
            <a:ext cx="143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073944" algn="l"/>
                <a:tab pos="1212056" algn="l"/>
                <a:tab pos="1888331" algn="l"/>
              </a:tabLst>
            </a:pPr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R$399</a:t>
            </a:r>
            <a:endParaRPr lang="pt-BR" sz="1800" b="1" dirty="0">
              <a:solidFill>
                <a:schemeClr val="bg1"/>
              </a:solidFill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4965" y="4091455"/>
            <a:ext cx="143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073944" algn="l"/>
                <a:tab pos="1212056" algn="l"/>
                <a:tab pos="1888331" algn="l"/>
              </a:tabLst>
            </a:pPr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R$599</a:t>
            </a:r>
            <a:endParaRPr lang="pt-BR" sz="1800" b="1" dirty="0">
              <a:solidFill>
                <a:schemeClr val="bg1"/>
              </a:solidFill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8593" y="4091455"/>
            <a:ext cx="143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073944" algn="l"/>
                <a:tab pos="1212056" algn="l"/>
                <a:tab pos="1888331" algn="l"/>
              </a:tabLst>
            </a:pPr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R$799</a:t>
            </a:r>
            <a:endParaRPr lang="pt-BR" sz="1800" b="1" dirty="0">
              <a:solidFill>
                <a:schemeClr val="bg1"/>
              </a:solidFill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0123" y="4091455"/>
            <a:ext cx="143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073944" algn="l"/>
                <a:tab pos="1212056" algn="l"/>
                <a:tab pos="1888331" algn="l"/>
              </a:tabLst>
            </a:pPr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R$999</a:t>
            </a:r>
            <a:endParaRPr lang="pt-BR" sz="1800" b="1" dirty="0">
              <a:solidFill>
                <a:schemeClr val="bg1"/>
              </a:solidFill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Round Same Side Corner Rectangle 43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2574856" y="1663070"/>
            <a:ext cx="1848396" cy="3068473"/>
          </a:xfrm>
          <a:prstGeom prst="round2SameRect">
            <a:avLst>
              <a:gd name="adj1" fmla="val 3310"/>
              <a:gd name="adj2" fmla="val 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5" name="Round Same Side Corner Rectangle 44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4718380" y="1663070"/>
            <a:ext cx="1860282" cy="3068473"/>
          </a:xfrm>
          <a:prstGeom prst="round2SameRect">
            <a:avLst>
              <a:gd name="adj1" fmla="val 3310"/>
              <a:gd name="adj2" fmla="val 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6" name="Round Same Side Corner Rectangle 45">
            <a:extLst>
              <a:ext uri="{FF2B5EF4-FFF2-40B4-BE49-F238E27FC236}">
                <a16:creationId xmlns:a16="http://schemas.microsoft.com/office/drawing/2014/main" id="{78E271A1-A531-4F97-9D82-DE30973BEB23}"/>
              </a:ext>
            </a:extLst>
          </p:cNvPr>
          <p:cNvSpPr/>
          <p:nvPr/>
        </p:nvSpPr>
        <p:spPr>
          <a:xfrm>
            <a:off x="6867491" y="1663070"/>
            <a:ext cx="1860282" cy="3068473"/>
          </a:xfrm>
          <a:prstGeom prst="round2SameRect">
            <a:avLst>
              <a:gd name="adj1" fmla="val 3310"/>
              <a:gd name="adj2" fmla="val 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7" name="TextBox 46"/>
          <p:cNvSpPr txBox="1"/>
          <p:nvPr/>
        </p:nvSpPr>
        <p:spPr>
          <a:xfrm>
            <a:off x="785264" y="1904485"/>
            <a:ext cx="1128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Serviço 1</a:t>
            </a:r>
            <a:endParaRPr lang="pt-BR" sz="15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28150" y="1904485"/>
            <a:ext cx="1128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Serviço 2</a:t>
            </a:r>
            <a:endParaRPr lang="pt-BR" sz="15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91779" y="1892689"/>
            <a:ext cx="1128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Serviço 3</a:t>
            </a:r>
            <a:endParaRPr lang="pt-BR" sz="15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3309" y="1904485"/>
            <a:ext cx="1128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Serviço 4</a:t>
            </a:r>
            <a:endParaRPr lang="pt-BR" sz="15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1337" y="2458850"/>
            <a:ext cx="143501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endParaRPr lang="pt-BR" sz="675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74965" y="2458850"/>
            <a:ext cx="143501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endParaRPr lang="pt-BR" sz="675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38593" y="2458850"/>
            <a:ext cx="143501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endParaRPr lang="pt-BR" sz="675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80123" y="2458850"/>
            <a:ext cx="143501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endParaRPr lang="pt-BR" sz="675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225" y="800910"/>
            <a:ext cx="36413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2083" y="800910"/>
            <a:ext cx="4015690" cy="4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pt-BR" sz="675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A0E9A72-AC2E-0797-0104-BE630C54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4568588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3" name="TextBox 12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5977" y="1267694"/>
            <a:ext cx="29740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está escrito aqui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85977" y="3355498"/>
            <a:ext cx="3029778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5977" y="101377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285977" y="3124666"/>
            <a:ext cx="217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grpSp>
        <p:nvGrpSpPr>
          <p:cNvPr id="69" name="Group 11">
            <a:extLst>
              <a:ext uri="{FF2B5EF4-FFF2-40B4-BE49-F238E27FC236}">
                <a16:creationId xmlns:a16="http://schemas.microsoft.com/office/drawing/2014/main" id="{FF60CB39-16F7-2532-833D-04CE021086DD}"/>
              </a:ext>
            </a:extLst>
          </p:cNvPr>
          <p:cNvGrpSpPr/>
          <p:nvPr/>
        </p:nvGrpSpPr>
        <p:grpSpPr>
          <a:xfrm>
            <a:off x="1281943" y="607960"/>
            <a:ext cx="2009884" cy="3949900"/>
            <a:chOff x="7124700" y="1142285"/>
            <a:chExt cx="4038600" cy="8050316"/>
          </a:xfrm>
        </p:grpSpPr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A6ADA3F-E942-EEF0-C4ED-E20048053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3" y="1142285"/>
              <a:ext cx="3980699" cy="8050316"/>
            </a:xfrm>
            <a:custGeom>
              <a:avLst/>
              <a:gdLst>
                <a:gd name="T0" fmla="*/ 297 w 1925"/>
                <a:gd name="T1" fmla="*/ 3893 h 3893"/>
                <a:gd name="T2" fmla="*/ 266 w 1925"/>
                <a:gd name="T3" fmla="*/ 3892 h 3893"/>
                <a:gd name="T4" fmla="*/ 209 w 1925"/>
                <a:gd name="T5" fmla="*/ 3880 h 3893"/>
                <a:gd name="T6" fmla="*/ 155 w 1925"/>
                <a:gd name="T7" fmla="*/ 3858 h 3893"/>
                <a:gd name="T8" fmla="*/ 108 w 1925"/>
                <a:gd name="T9" fmla="*/ 3826 h 3893"/>
                <a:gd name="T10" fmla="*/ 68 w 1925"/>
                <a:gd name="T11" fmla="*/ 3786 h 3893"/>
                <a:gd name="T12" fmla="*/ 37 w 1925"/>
                <a:gd name="T13" fmla="*/ 3738 h 3893"/>
                <a:gd name="T14" fmla="*/ 14 w 1925"/>
                <a:gd name="T15" fmla="*/ 3686 h 3893"/>
                <a:gd name="T16" fmla="*/ 2 w 1925"/>
                <a:gd name="T17" fmla="*/ 3629 h 3893"/>
                <a:gd name="T18" fmla="*/ 0 w 1925"/>
                <a:gd name="T19" fmla="*/ 295 h 3893"/>
                <a:gd name="T20" fmla="*/ 2 w 1925"/>
                <a:gd name="T21" fmla="*/ 265 h 3893"/>
                <a:gd name="T22" fmla="*/ 14 w 1925"/>
                <a:gd name="T23" fmla="*/ 207 h 3893"/>
                <a:gd name="T24" fmla="*/ 37 w 1925"/>
                <a:gd name="T25" fmla="*/ 155 h 3893"/>
                <a:gd name="T26" fmla="*/ 68 w 1925"/>
                <a:gd name="T27" fmla="*/ 108 h 3893"/>
                <a:gd name="T28" fmla="*/ 108 w 1925"/>
                <a:gd name="T29" fmla="*/ 68 h 3893"/>
                <a:gd name="T30" fmla="*/ 155 w 1925"/>
                <a:gd name="T31" fmla="*/ 36 h 3893"/>
                <a:gd name="T32" fmla="*/ 209 w 1925"/>
                <a:gd name="T33" fmla="*/ 14 h 3893"/>
                <a:gd name="T34" fmla="*/ 266 w 1925"/>
                <a:gd name="T35" fmla="*/ 2 h 3893"/>
                <a:gd name="T36" fmla="*/ 1629 w 1925"/>
                <a:gd name="T37" fmla="*/ 0 h 3893"/>
                <a:gd name="T38" fmla="*/ 1659 w 1925"/>
                <a:gd name="T39" fmla="*/ 2 h 3893"/>
                <a:gd name="T40" fmla="*/ 1718 w 1925"/>
                <a:gd name="T41" fmla="*/ 14 h 3893"/>
                <a:gd name="T42" fmla="*/ 1770 w 1925"/>
                <a:gd name="T43" fmla="*/ 36 h 3893"/>
                <a:gd name="T44" fmla="*/ 1817 w 1925"/>
                <a:gd name="T45" fmla="*/ 68 h 3893"/>
                <a:gd name="T46" fmla="*/ 1858 w 1925"/>
                <a:gd name="T47" fmla="*/ 108 h 3893"/>
                <a:gd name="T48" fmla="*/ 1890 w 1925"/>
                <a:gd name="T49" fmla="*/ 155 h 3893"/>
                <a:gd name="T50" fmla="*/ 1911 w 1925"/>
                <a:gd name="T51" fmla="*/ 207 h 3893"/>
                <a:gd name="T52" fmla="*/ 1923 w 1925"/>
                <a:gd name="T53" fmla="*/ 265 h 3893"/>
                <a:gd name="T54" fmla="*/ 1925 w 1925"/>
                <a:gd name="T55" fmla="*/ 3599 h 3893"/>
                <a:gd name="T56" fmla="*/ 1923 w 1925"/>
                <a:gd name="T57" fmla="*/ 3629 h 3893"/>
                <a:gd name="T58" fmla="*/ 1911 w 1925"/>
                <a:gd name="T59" fmla="*/ 3686 h 3893"/>
                <a:gd name="T60" fmla="*/ 1890 w 1925"/>
                <a:gd name="T61" fmla="*/ 3738 h 3893"/>
                <a:gd name="T62" fmla="*/ 1858 w 1925"/>
                <a:gd name="T63" fmla="*/ 3786 h 3893"/>
                <a:gd name="T64" fmla="*/ 1817 w 1925"/>
                <a:gd name="T65" fmla="*/ 3826 h 3893"/>
                <a:gd name="T66" fmla="*/ 1770 w 1925"/>
                <a:gd name="T67" fmla="*/ 3858 h 3893"/>
                <a:gd name="T68" fmla="*/ 1718 w 1925"/>
                <a:gd name="T69" fmla="*/ 3880 h 3893"/>
                <a:gd name="T70" fmla="*/ 1659 w 1925"/>
                <a:gd name="T71" fmla="*/ 3892 h 3893"/>
                <a:gd name="T72" fmla="*/ 1629 w 1925"/>
                <a:gd name="T73" fmla="*/ 389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5" h="3893">
                  <a:moveTo>
                    <a:pt x="1629" y="3893"/>
                  </a:moveTo>
                  <a:lnTo>
                    <a:pt x="297" y="3893"/>
                  </a:lnTo>
                  <a:lnTo>
                    <a:pt x="297" y="3893"/>
                  </a:lnTo>
                  <a:lnTo>
                    <a:pt x="266" y="3892"/>
                  </a:lnTo>
                  <a:lnTo>
                    <a:pt x="238" y="3886"/>
                  </a:lnTo>
                  <a:lnTo>
                    <a:pt x="209" y="3880"/>
                  </a:lnTo>
                  <a:lnTo>
                    <a:pt x="182" y="3870"/>
                  </a:lnTo>
                  <a:lnTo>
                    <a:pt x="155" y="3858"/>
                  </a:lnTo>
                  <a:lnTo>
                    <a:pt x="132" y="3843"/>
                  </a:lnTo>
                  <a:lnTo>
                    <a:pt x="108" y="3826"/>
                  </a:lnTo>
                  <a:lnTo>
                    <a:pt x="88" y="3807"/>
                  </a:lnTo>
                  <a:lnTo>
                    <a:pt x="68" y="3786"/>
                  </a:lnTo>
                  <a:lnTo>
                    <a:pt x="51" y="3764"/>
                  </a:lnTo>
                  <a:lnTo>
                    <a:pt x="37" y="3738"/>
                  </a:lnTo>
                  <a:lnTo>
                    <a:pt x="24" y="3713"/>
                  </a:lnTo>
                  <a:lnTo>
                    <a:pt x="14" y="3686"/>
                  </a:lnTo>
                  <a:lnTo>
                    <a:pt x="7" y="3658"/>
                  </a:lnTo>
                  <a:lnTo>
                    <a:pt x="2" y="3629"/>
                  </a:lnTo>
                  <a:lnTo>
                    <a:pt x="0" y="3599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2" y="265"/>
                  </a:lnTo>
                  <a:lnTo>
                    <a:pt x="7" y="236"/>
                  </a:lnTo>
                  <a:lnTo>
                    <a:pt x="14" y="207"/>
                  </a:lnTo>
                  <a:lnTo>
                    <a:pt x="24" y="180"/>
                  </a:lnTo>
                  <a:lnTo>
                    <a:pt x="37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08" y="68"/>
                  </a:lnTo>
                  <a:lnTo>
                    <a:pt x="132" y="51"/>
                  </a:lnTo>
                  <a:lnTo>
                    <a:pt x="155" y="36"/>
                  </a:lnTo>
                  <a:lnTo>
                    <a:pt x="182" y="22"/>
                  </a:lnTo>
                  <a:lnTo>
                    <a:pt x="209" y="14"/>
                  </a:lnTo>
                  <a:lnTo>
                    <a:pt x="238" y="6"/>
                  </a:lnTo>
                  <a:lnTo>
                    <a:pt x="266" y="2"/>
                  </a:lnTo>
                  <a:lnTo>
                    <a:pt x="297" y="0"/>
                  </a:lnTo>
                  <a:lnTo>
                    <a:pt x="1629" y="0"/>
                  </a:lnTo>
                  <a:lnTo>
                    <a:pt x="1629" y="0"/>
                  </a:lnTo>
                  <a:lnTo>
                    <a:pt x="1659" y="2"/>
                  </a:lnTo>
                  <a:lnTo>
                    <a:pt x="1689" y="6"/>
                  </a:lnTo>
                  <a:lnTo>
                    <a:pt x="1718" y="14"/>
                  </a:lnTo>
                  <a:lnTo>
                    <a:pt x="1745" y="22"/>
                  </a:lnTo>
                  <a:lnTo>
                    <a:pt x="1770" y="36"/>
                  </a:lnTo>
                  <a:lnTo>
                    <a:pt x="1794" y="51"/>
                  </a:lnTo>
                  <a:lnTo>
                    <a:pt x="1817" y="68"/>
                  </a:lnTo>
                  <a:lnTo>
                    <a:pt x="1837" y="86"/>
                  </a:lnTo>
                  <a:lnTo>
                    <a:pt x="1858" y="108"/>
                  </a:lnTo>
                  <a:lnTo>
                    <a:pt x="1874" y="130"/>
                  </a:lnTo>
                  <a:lnTo>
                    <a:pt x="1890" y="155"/>
                  </a:lnTo>
                  <a:lnTo>
                    <a:pt x="1901" y="180"/>
                  </a:lnTo>
                  <a:lnTo>
                    <a:pt x="1911" y="207"/>
                  </a:lnTo>
                  <a:lnTo>
                    <a:pt x="1918" y="236"/>
                  </a:lnTo>
                  <a:lnTo>
                    <a:pt x="1923" y="265"/>
                  </a:lnTo>
                  <a:lnTo>
                    <a:pt x="1925" y="295"/>
                  </a:lnTo>
                  <a:lnTo>
                    <a:pt x="1925" y="3599"/>
                  </a:lnTo>
                  <a:lnTo>
                    <a:pt x="1925" y="3599"/>
                  </a:lnTo>
                  <a:lnTo>
                    <a:pt x="1923" y="3629"/>
                  </a:lnTo>
                  <a:lnTo>
                    <a:pt x="1918" y="3658"/>
                  </a:lnTo>
                  <a:lnTo>
                    <a:pt x="1911" y="3686"/>
                  </a:lnTo>
                  <a:lnTo>
                    <a:pt x="1901" y="3713"/>
                  </a:lnTo>
                  <a:lnTo>
                    <a:pt x="1890" y="3738"/>
                  </a:lnTo>
                  <a:lnTo>
                    <a:pt x="1874" y="3764"/>
                  </a:lnTo>
                  <a:lnTo>
                    <a:pt x="1858" y="3786"/>
                  </a:lnTo>
                  <a:lnTo>
                    <a:pt x="1837" y="3807"/>
                  </a:lnTo>
                  <a:lnTo>
                    <a:pt x="1817" y="3826"/>
                  </a:lnTo>
                  <a:lnTo>
                    <a:pt x="1794" y="3843"/>
                  </a:lnTo>
                  <a:lnTo>
                    <a:pt x="1770" y="3858"/>
                  </a:lnTo>
                  <a:lnTo>
                    <a:pt x="1745" y="3870"/>
                  </a:lnTo>
                  <a:lnTo>
                    <a:pt x="1718" y="3880"/>
                  </a:lnTo>
                  <a:lnTo>
                    <a:pt x="1689" y="3886"/>
                  </a:lnTo>
                  <a:lnTo>
                    <a:pt x="1659" y="3892"/>
                  </a:lnTo>
                  <a:lnTo>
                    <a:pt x="1629" y="3893"/>
                  </a:lnTo>
                  <a:lnTo>
                    <a:pt x="1629" y="38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C3C56421-9F24-3CC1-746E-9671B8A7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072" y="1185711"/>
              <a:ext cx="448734" cy="7965532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54C9C41C-2907-86E9-4E7C-83A3018A9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534" y="1181576"/>
              <a:ext cx="469413" cy="7973803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21158A73-2845-F0AC-242F-2EF62A9E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385" y="1171236"/>
              <a:ext cx="3749095" cy="299845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4" name="Rectangle 16">
              <a:extLst>
                <a:ext uri="{FF2B5EF4-FFF2-40B4-BE49-F238E27FC236}">
                  <a16:creationId xmlns:a16="http://schemas.microsoft.com/office/drawing/2014/main" id="{DB1C7521-E396-467A-EF8C-D7369800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1932221"/>
              <a:ext cx="3980699" cy="5997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500A4769-C9AE-70D5-BBD1-236560C2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8365443"/>
              <a:ext cx="3980699" cy="57901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2F5AC3D9-202E-1FEA-C01B-A016C135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892" y="1208458"/>
              <a:ext cx="3840082" cy="7915902"/>
            </a:xfrm>
            <a:custGeom>
              <a:avLst/>
              <a:gdLst>
                <a:gd name="T0" fmla="*/ 263 w 1857"/>
                <a:gd name="T1" fmla="*/ 3828 h 3828"/>
                <a:gd name="T2" fmla="*/ 210 w 1857"/>
                <a:gd name="T3" fmla="*/ 3823 h 3828"/>
                <a:gd name="T4" fmla="*/ 160 w 1857"/>
                <a:gd name="T5" fmla="*/ 3807 h 3828"/>
                <a:gd name="T6" fmla="*/ 116 w 1857"/>
                <a:gd name="T7" fmla="*/ 3784 h 3828"/>
                <a:gd name="T8" fmla="*/ 78 w 1857"/>
                <a:gd name="T9" fmla="*/ 3752 h 3828"/>
                <a:gd name="T10" fmla="*/ 46 w 1857"/>
                <a:gd name="T11" fmla="*/ 3713 h 3828"/>
                <a:gd name="T12" fmla="*/ 20 w 1857"/>
                <a:gd name="T13" fmla="*/ 3668 h 3828"/>
                <a:gd name="T14" fmla="*/ 5 w 1857"/>
                <a:gd name="T15" fmla="*/ 3619 h 3828"/>
                <a:gd name="T16" fmla="*/ 0 w 1857"/>
                <a:gd name="T17" fmla="*/ 3567 h 3828"/>
                <a:gd name="T18" fmla="*/ 0 w 1857"/>
                <a:gd name="T19" fmla="*/ 263 h 3828"/>
                <a:gd name="T20" fmla="*/ 5 w 1857"/>
                <a:gd name="T21" fmla="*/ 211 h 3828"/>
                <a:gd name="T22" fmla="*/ 20 w 1857"/>
                <a:gd name="T23" fmla="*/ 162 h 3828"/>
                <a:gd name="T24" fmla="*/ 46 w 1857"/>
                <a:gd name="T25" fmla="*/ 117 h 3828"/>
                <a:gd name="T26" fmla="*/ 78 w 1857"/>
                <a:gd name="T27" fmla="*/ 78 h 3828"/>
                <a:gd name="T28" fmla="*/ 116 w 1857"/>
                <a:gd name="T29" fmla="*/ 46 h 3828"/>
                <a:gd name="T30" fmla="*/ 160 w 1857"/>
                <a:gd name="T31" fmla="*/ 22 h 3828"/>
                <a:gd name="T32" fmla="*/ 210 w 1857"/>
                <a:gd name="T33" fmla="*/ 7 h 3828"/>
                <a:gd name="T34" fmla="*/ 263 w 1857"/>
                <a:gd name="T35" fmla="*/ 0 h 3828"/>
                <a:gd name="T36" fmla="*/ 1595 w 1857"/>
                <a:gd name="T37" fmla="*/ 0 h 3828"/>
                <a:gd name="T38" fmla="*/ 1649 w 1857"/>
                <a:gd name="T39" fmla="*/ 7 h 3828"/>
                <a:gd name="T40" fmla="*/ 1697 w 1857"/>
                <a:gd name="T41" fmla="*/ 22 h 3828"/>
                <a:gd name="T42" fmla="*/ 1741 w 1857"/>
                <a:gd name="T43" fmla="*/ 46 h 3828"/>
                <a:gd name="T44" fmla="*/ 1780 w 1857"/>
                <a:gd name="T45" fmla="*/ 78 h 3828"/>
                <a:gd name="T46" fmla="*/ 1812 w 1857"/>
                <a:gd name="T47" fmla="*/ 117 h 3828"/>
                <a:gd name="T48" fmla="*/ 1837 w 1857"/>
                <a:gd name="T49" fmla="*/ 162 h 3828"/>
                <a:gd name="T50" fmla="*/ 1852 w 1857"/>
                <a:gd name="T51" fmla="*/ 211 h 3828"/>
                <a:gd name="T52" fmla="*/ 1857 w 1857"/>
                <a:gd name="T53" fmla="*/ 263 h 3828"/>
                <a:gd name="T54" fmla="*/ 1857 w 1857"/>
                <a:gd name="T55" fmla="*/ 3567 h 3828"/>
                <a:gd name="T56" fmla="*/ 1852 w 1857"/>
                <a:gd name="T57" fmla="*/ 3619 h 3828"/>
                <a:gd name="T58" fmla="*/ 1837 w 1857"/>
                <a:gd name="T59" fmla="*/ 3668 h 3828"/>
                <a:gd name="T60" fmla="*/ 1812 w 1857"/>
                <a:gd name="T61" fmla="*/ 3713 h 3828"/>
                <a:gd name="T62" fmla="*/ 1780 w 1857"/>
                <a:gd name="T63" fmla="*/ 3752 h 3828"/>
                <a:gd name="T64" fmla="*/ 1741 w 1857"/>
                <a:gd name="T65" fmla="*/ 3784 h 3828"/>
                <a:gd name="T66" fmla="*/ 1697 w 1857"/>
                <a:gd name="T67" fmla="*/ 3807 h 3828"/>
                <a:gd name="T68" fmla="*/ 1649 w 1857"/>
                <a:gd name="T69" fmla="*/ 3823 h 3828"/>
                <a:gd name="T70" fmla="*/ 1595 w 1857"/>
                <a:gd name="T71" fmla="*/ 3828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7" h="3828">
                  <a:moveTo>
                    <a:pt x="263" y="3828"/>
                  </a:moveTo>
                  <a:lnTo>
                    <a:pt x="263" y="3828"/>
                  </a:lnTo>
                  <a:lnTo>
                    <a:pt x="236" y="3828"/>
                  </a:lnTo>
                  <a:lnTo>
                    <a:pt x="210" y="3823"/>
                  </a:lnTo>
                  <a:lnTo>
                    <a:pt x="185" y="3816"/>
                  </a:lnTo>
                  <a:lnTo>
                    <a:pt x="160" y="3807"/>
                  </a:lnTo>
                  <a:lnTo>
                    <a:pt x="138" y="3797"/>
                  </a:lnTo>
                  <a:lnTo>
                    <a:pt x="116" y="3784"/>
                  </a:lnTo>
                  <a:lnTo>
                    <a:pt x="96" y="3769"/>
                  </a:lnTo>
                  <a:lnTo>
                    <a:pt x="78" y="3752"/>
                  </a:lnTo>
                  <a:lnTo>
                    <a:pt x="61" y="3733"/>
                  </a:lnTo>
                  <a:lnTo>
                    <a:pt x="46" y="3713"/>
                  </a:lnTo>
                  <a:lnTo>
                    <a:pt x="32" y="3691"/>
                  </a:lnTo>
                  <a:lnTo>
                    <a:pt x="20" y="3668"/>
                  </a:lnTo>
                  <a:lnTo>
                    <a:pt x="12" y="3644"/>
                  </a:lnTo>
                  <a:lnTo>
                    <a:pt x="5" y="3619"/>
                  </a:lnTo>
                  <a:lnTo>
                    <a:pt x="2" y="3594"/>
                  </a:lnTo>
                  <a:lnTo>
                    <a:pt x="0" y="3567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36"/>
                  </a:lnTo>
                  <a:lnTo>
                    <a:pt x="5" y="211"/>
                  </a:lnTo>
                  <a:lnTo>
                    <a:pt x="12" y="185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1" y="96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0" y="22"/>
                  </a:lnTo>
                  <a:lnTo>
                    <a:pt x="185" y="12"/>
                  </a:lnTo>
                  <a:lnTo>
                    <a:pt x="210" y="7"/>
                  </a:lnTo>
                  <a:lnTo>
                    <a:pt x="236" y="2"/>
                  </a:lnTo>
                  <a:lnTo>
                    <a:pt x="26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622" y="2"/>
                  </a:lnTo>
                  <a:lnTo>
                    <a:pt x="1649" y="7"/>
                  </a:lnTo>
                  <a:lnTo>
                    <a:pt x="1674" y="12"/>
                  </a:lnTo>
                  <a:lnTo>
                    <a:pt x="1697" y="22"/>
                  </a:lnTo>
                  <a:lnTo>
                    <a:pt x="1721" y="32"/>
                  </a:lnTo>
                  <a:lnTo>
                    <a:pt x="1741" y="46"/>
                  </a:lnTo>
                  <a:lnTo>
                    <a:pt x="1761" y="61"/>
                  </a:lnTo>
                  <a:lnTo>
                    <a:pt x="1780" y="78"/>
                  </a:lnTo>
                  <a:lnTo>
                    <a:pt x="1797" y="96"/>
                  </a:lnTo>
                  <a:lnTo>
                    <a:pt x="1812" y="117"/>
                  </a:lnTo>
                  <a:lnTo>
                    <a:pt x="1825" y="138"/>
                  </a:lnTo>
                  <a:lnTo>
                    <a:pt x="1837" y="162"/>
                  </a:lnTo>
                  <a:lnTo>
                    <a:pt x="1845" y="185"/>
                  </a:lnTo>
                  <a:lnTo>
                    <a:pt x="1852" y="211"/>
                  </a:lnTo>
                  <a:lnTo>
                    <a:pt x="1856" y="236"/>
                  </a:lnTo>
                  <a:lnTo>
                    <a:pt x="1857" y="263"/>
                  </a:lnTo>
                  <a:lnTo>
                    <a:pt x="1857" y="3567"/>
                  </a:lnTo>
                  <a:lnTo>
                    <a:pt x="1857" y="3567"/>
                  </a:lnTo>
                  <a:lnTo>
                    <a:pt x="1856" y="3594"/>
                  </a:lnTo>
                  <a:lnTo>
                    <a:pt x="1852" y="3619"/>
                  </a:lnTo>
                  <a:lnTo>
                    <a:pt x="1845" y="3644"/>
                  </a:lnTo>
                  <a:lnTo>
                    <a:pt x="1837" y="3668"/>
                  </a:lnTo>
                  <a:lnTo>
                    <a:pt x="1825" y="3691"/>
                  </a:lnTo>
                  <a:lnTo>
                    <a:pt x="1812" y="3713"/>
                  </a:lnTo>
                  <a:lnTo>
                    <a:pt x="1797" y="3733"/>
                  </a:lnTo>
                  <a:lnTo>
                    <a:pt x="1780" y="3752"/>
                  </a:lnTo>
                  <a:lnTo>
                    <a:pt x="1761" y="3769"/>
                  </a:lnTo>
                  <a:lnTo>
                    <a:pt x="1741" y="3784"/>
                  </a:lnTo>
                  <a:lnTo>
                    <a:pt x="1721" y="3797"/>
                  </a:lnTo>
                  <a:lnTo>
                    <a:pt x="1697" y="3807"/>
                  </a:lnTo>
                  <a:lnTo>
                    <a:pt x="1674" y="3816"/>
                  </a:lnTo>
                  <a:lnTo>
                    <a:pt x="1649" y="3823"/>
                  </a:lnTo>
                  <a:lnTo>
                    <a:pt x="1622" y="3828"/>
                  </a:lnTo>
                  <a:lnTo>
                    <a:pt x="1595" y="3828"/>
                  </a:lnTo>
                  <a:lnTo>
                    <a:pt x="263" y="3828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5D07AEB9-5CFC-525A-65A5-8B69E4E9D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929" y="1702685"/>
              <a:ext cx="3809063" cy="686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Rectangle 20">
              <a:extLst>
                <a:ext uri="{FF2B5EF4-FFF2-40B4-BE49-F238E27FC236}">
                  <a16:creationId xmlns:a16="http://schemas.microsoft.com/office/drawing/2014/main" id="{996CFBD3-B8A8-7F85-FCB5-9246CB512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608" y="1723364"/>
              <a:ext cx="3771841" cy="683025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9B18901F-93F4-D61C-140F-ACC5CFA3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51884"/>
              <a:ext cx="3757366" cy="7833186"/>
            </a:xfrm>
            <a:custGeom>
              <a:avLst/>
              <a:gdLst>
                <a:gd name="T0" fmla="*/ 243 w 1817"/>
                <a:gd name="T1" fmla="*/ 3788 h 3788"/>
                <a:gd name="T2" fmla="*/ 194 w 1817"/>
                <a:gd name="T3" fmla="*/ 3783 h 3788"/>
                <a:gd name="T4" fmla="*/ 148 w 1817"/>
                <a:gd name="T5" fmla="*/ 3768 h 3788"/>
                <a:gd name="T6" fmla="*/ 106 w 1817"/>
                <a:gd name="T7" fmla="*/ 3746 h 3788"/>
                <a:gd name="T8" fmla="*/ 71 w 1817"/>
                <a:gd name="T9" fmla="*/ 3716 h 3788"/>
                <a:gd name="T10" fmla="*/ 42 w 1817"/>
                <a:gd name="T11" fmla="*/ 3680 h 3788"/>
                <a:gd name="T12" fmla="*/ 19 w 1817"/>
                <a:gd name="T13" fmla="*/ 3640 h 3788"/>
                <a:gd name="T14" fmla="*/ 5 w 1817"/>
                <a:gd name="T15" fmla="*/ 3595 h 3788"/>
                <a:gd name="T16" fmla="*/ 0 w 1817"/>
                <a:gd name="T17" fmla="*/ 3546 h 3788"/>
                <a:gd name="T18" fmla="*/ 0 w 1817"/>
                <a:gd name="T19" fmla="*/ 242 h 3788"/>
                <a:gd name="T20" fmla="*/ 5 w 1817"/>
                <a:gd name="T21" fmla="*/ 193 h 3788"/>
                <a:gd name="T22" fmla="*/ 19 w 1817"/>
                <a:gd name="T23" fmla="*/ 148 h 3788"/>
                <a:gd name="T24" fmla="*/ 42 w 1817"/>
                <a:gd name="T25" fmla="*/ 107 h 3788"/>
                <a:gd name="T26" fmla="*/ 71 w 1817"/>
                <a:gd name="T27" fmla="*/ 70 h 3788"/>
                <a:gd name="T28" fmla="*/ 106 w 1817"/>
                <a:gd name="T29" fmla="*/ 42 h 3788"/>
                <a:gd name="T30" fmla="*/ 148 w 1817"/>
                <a:gd name="T31" fmla="*/ 20 h 3788"/>
                <a:gd name="T32" fmla="*/ 194 w 1817"/>
                <a:gd name="T33" fmla="*/ 5 h 3788"/>
                <a:gd name="T34" fmla="*/ 243 w 1817"/>
                <a:gd name="T35" fmla="*/ 0 h 3788"/>
                <a:gd name="T36" fmla="*/ 1575 w 1817"/>
                <a:gd name="T37" fmla="*/ 0 h 3788"/>
                <a:gd name="T38" fmla="*/ 1624 w 1817"/>
                <a:gd name="T39" fmla="*/ 5 h 3788"/>
                <a:gd name="T40" fmla="*/ 1669 w 1817"/>
                <a:gd name="T41" fmla="*/ 20 h 3788"/>
                <a:gd name="T42" fmla="*/ 1711 w 1817"/>
                <a:gd name="T43" fmla="*/ 42 h 3788"/>
                <a:gd name="T44" fmla="*/ 1746 w 1817"/>
                <a:gd name="T45" fmla="*/ 70 h 3788"/>
                <a:gd name="T46" fmla="*/ 1777 w 1817"/>
                <a:gd name="T47" fmla="*/ 107 h 3788"/>
                <a:gd name="T48" fmla="*/ 1799 w 1817"/>
                <a:gd name="T49" fmla="*/ 148 h 3788"/>
                <a:gd name="T50" fmla="*/ 1812 w 1817"/>
                <a:gd name="T51" fmla="*/ 193 h 3788"/>
                <a:gd name="T52" fmla="*/ 1817 w 1817"/>
                <a:gd name="T53" fmla="*/ 242 h 3788"/>
                <a:gd name="T54" fmla="*/ 1817 w 1817"/>
                <a:gd name="T55" fmla="*/ 3546 h 3788"/>
                <a:gd name="T56" fmla="*/ 1812 w 1817"/>
                <a:gd name="T57" fmla="*/ 3595 h 3788"/>
                <a:gd name="T58" fmla="*/ 1799 w 1817"/>
                <a:gd name="T59" fmla="*/ 3640 h 3788"/>
                <a:gd name="T60" fmla="*/ 1777 w 1817"/>
                <a:gd name="T61" fmla="*/ 3680 h 3788"/>
                <a:gd name="T62" fmla="*/ 1746 w 1817"/>
                <a:gd name="T63" fmla="*/ 3716 h 3788"/>
                <a:gd name="T64" fmla="*/ 1711 w 1817"/>
                <a:gd name="T65" fmla="*/ 3746 h 3788"/>
                <a:gd name="T66" fmla="*/ 1669 w 1817"/>
                <a:gd name="T67" fmla="*/ 3768 h 3788"/>
                <a:gd name="T68" fmla="*/ 1624 w 1817"/>
                <a:gd name="T69" fmla="*/ 3783 h 3788"/>
                <a:gd name="T70" fmla="*/ 1575 w 1817"/>
                <a:gd name="T71" fmla="*/ 3788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7" h="3788">
                  <a:moveTo>
                    <a:pt x="243" y="3788"/>
                  </a:moveTo>
                  <a:lnTo>
                    <a:pt x="243" y="3788"/>
                  </a:lnTo>
                  <a:lnTo>
                    <a:pt x="217" y="3786"/>
                  </a:lnTo>
                  <a:lnTo>
                    <a:pt x="194" y="3783"/>
                  </a:lnTo>
                  <a:lnTo>
                    <a:pt x="170" y="3776"/>
                  </a:lnTo>
                  <a:lnTo>
                    <a:pt x="148" y="3768"/>
                  </a:lnTo>
                  <a:lnTo>
                    <a:pt x="126" y="3758"/>
                  </a:lnTo>
                  <a:lnTo>
                    <a:pt x="106" y="3746"/>
                  </a:lnTo>
                  <a:lnTo>
                    <a:pt x="88" y="3733"/>
                  </a:lnTo>
                  <a:lnTo>
                    <a:pt x="71" y="3716"/>
                  </a:lnTo>
                  <a:lnTo>
                    <a:pt x="56" y="3699"/>
                  </a:lnTo>
                  <a:lnTo>
                    <a:pt x="42" y="3680"/>
                  </a:lnTo>
                  <a:lnTo>
                    <a:pt x="29" y="3660"/>
                  </a:lnTo>
                  <a:lnTo>
                    <a:pt x="19" y="3640"/>
                  </a:lnTo>
                  <a:lnTo>
                    <a:pt x="10" y="3616"/>
                  </a:lnTo>
                  <a:lnTo>
                    <a:pt x="5" y="3595"/>
                  </a:lnTo>
                  <a:lnTo>
                    <a:pt x="2" y="3569"/>
                  </a:lnTo>
                  <a:lnTo>
                    <a:pt x="0" y="354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17"/>
                  </a:lnTo>
                  <a:lnTo>
                    <a:pt x="5" y="193"/>
                  </a:lnTo>
                  <a:lnTo>
                    <a:pt x="10" y="170"/>
                  </a:lnTo>
                  <a:lnTo>
                    <a:pt x="19" y="148"/>
                  </a:lnTo>
                  <a:lnTo>
                    <a:pt x="29" y="127"/>
                  </a:lnTo>
                  <a:lnTo>
                    <a:pt x="42" y="107"/>
                  </a:lnTo>
                  <a:lnTo>
                    <a:pt x="56" y="89"/>
                  </a:lnTo>
                  <a:lnTo>
                    <a:pt x="71" y="70"/>
                  </a:lnTo>
                  <a:lnTo>
                    <a:pt x="88" y="55"/>
                  </a:lnTo>
                  <a:lnTo>
                    <a:pt x="106" y="42"/>
                  </a:lnTo>
                  <a:lnTo>
                    <a:pt x="126" y="30"/>
                  </a:lnTo>
                  <a:lnTo>
                    <a:pt x="148" y="20"/>
                  </a:lnTo>
                  <a:lnTo>
                    <a:pt x="170" y="11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3" y="0"/>
                  </a:lnTo>
                  <a:lnTo>
                    <a:pt x="1575" y="0"/>
                  </a:lnTo>
                  <a:lnTo>
                    <a:pt x="1575" y="0"/>
                  </a:lnTo>
                  <a:lnTo>
                    <a:pt x="1600" y="1"/>
                  </a:lnTo>
                  <a:lnTo>
                    <a:pt x="1624" y="5"/>
                  </a:lnTo>
                  <a:lnTo>
                    <a:pt x="1647" y="11"/>
                  </a:lnTo>
                  <a:lnTo>
                    <a:pt x="1669" y="20"/>
                  </a:lnTo>
                  <a:lnTo>
                    <a:pt x="1691" y="30"/>
                  </a:lnTo>
                  <a:lnTo>
                    <a:pt x="1711" y="42"/>
                  </a:lnTo>
                  <a:lnTo>
                    <a:pt x="1730" y="55"/>
                  </a:lnTo>
                  <a:lnTo>
                    <a:pt x="1746" y="70"/>
                  </a:lnTo>
                  <a:lnTo>
                    <a:pt x="1762" y="89"/>
                  </a:lnTo>
                  <a:lnTo>
                    <a:pt x="1777" y="107"/>
                  </a:lnTo>
                  <a:lnTo>
                    <a:pt x="1788" y="127"/>
                  </a:lnTo>
                  <a:lnTo>
                    <a:pt x="1799" y="148"/>
                  </a:lnTo>
                  <a:lnTo>
                    <a:pt x="1807" y="170"/>
                  </a:lnTo>
                  <a:lnTo>
                    <a:pt x="1812" y="193"/>
                  </a:lnTo>
                  <a:lnTo>
                    <a:pt x="1817" y="217"/>
                  </a:lnTo>
                  <a:lnTo>
                    <a:pt x="1817" y="242"/>
                  </a:lnTo>
                  <a:lnTo>
                    <a:pt x="1817" y="3546"/>
                  </a:lnTo>
                  <a:lnTo>
                    <a:pt x="1817" y="3546"/>
                  </a:lnTo>
                  <a:lnTo>
                    <a:pt x="1817" y="3569"/>
                  </a:lnTo>
                  <a:lnTo>
                    <a:pt x="1812" y="3595"/>
                  </a:lnTo>
                  <a:lnTo>
                    <a:pt x="1807" y="3616"/>
                  </a:lnTo>
                  <a:lnTo>
                    <a:pt x="1799" y="3640"/>
                  </a:lnTo>
                  <a:lnTo>
                    <a:pt x="1788" y="3660"/>
                  </a:lnTo>
                  <a:lnTo>
                    <a:pt x="1777" y="3680"/>
                  </a:lnTo>
                  <a:lnTo>
                    <a:pt x="1762" y="3699"/>
                  </a:lnTo>
                  <a:lnTo>
                    <a:pt x="1746" y="3716"/>
                  </a:lnTo>
                  <a:lnTo>
                    <a:pt x="1730" y="3733"/>
                  </a:lnTo>
                  <a:lnTo>
                    <a:pt x="1711" y="3746"/>
                  </a:lnTo>
                  <a:lnTo>
                    <a:pt x="1691" y="3758"/>
                  </a:lnTo>
                  <a:lnTo>
                    <a:pt x="1669" y="3768"/>
                  </a:lnTo>
                  <a:lnTo>
                    <a:pt x="1647" y="3776"/>
                  </a:lnTo>
                  <a:lnTo>
                    <a:pt x="1624" y="3783"/>
                  </a:lnTo>
                  <a:lnTo>
                    <a:pt x="1600" y="3786"/>
                  </a:lnTo>
                  <a:lnTo>
                    <a:pt x="1575" y="3788"/>
                  </a:lnTo>
                  <a:lnTo>
                    <a:pt x="243" y="378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000000"/>
                </a:gs>
                <a:gs pos="75000">
                  <a:srgbClr val="333333"/>
                </a:gs>
                <a:gs pos="25000">
                  <a:srgbClr val="333333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AC566484-BD90-9E66-B462-007AF5C8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887" y="1282902"/>
              <a:ext cx="326727" cy="7771150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0C509AD-3157-54B2-B1DC-EA46913BE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82902"/>
              <a:ext cx="330863" cy="7771150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98D8C61F-A78A-6B13-3458-9DDBB17C1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015" y="1320124"/>
              <a:ext cx="3651903" cy="7694638"/>
            </a:xfrm>
            <a:custGeom>
              <a:avLst/>
              <a:gdLst>
                <a:gd name="T0" fmla="*/ 0 w 1766"/>
                <a:gd name="T1" fmla="*/ 236 h 3721"/>
                <a:gd name="T2" fmla="*/ 1 w 1766"/>
                <a:gd name="T3" fmla="*/ 212 h 3721"/>
                <a:gd name="T4" fmla="*/ 11 w 1766"/>
                <a:gd name="T5" fmla="*/ 165 h 3721"/>
                <a:gd name="T6" fmla="*/ 28 w 1766"/>
                <a:gd name="T7" fmla="*/ 123 h 3721"/>
                <a:gd name="T8" fmla="*/ 53 w 1766"/>
                <a:gd name="T9" fmla="*/ 86 h 3721"/>
                <a:gd name="T10" fmla="*/ 87 w 1766"/>
                <a:gd name="T11" fmla="*/ 54 h 3721"/>
                <a:gd name="T12" fmla="*/ 124 w 1766"/>
                <a:gd name="T13" fmla="*/ 29 h 3721"/>
                <a:gd name="T14" fmla="*/ 166 w 1766"/>
                <a:gd name="T15" fmla="*/ 10 h 3721"/>
                <a:gd name="T16" fmla="*/ 213 w 1766"/>
                <a:gd name="T17" fmla="*/ 0 h 3721"/>
                <a:gd name="T18" fmla="*/ 1529 w 1766"/>
                <a:gd name="T19" fmla="*/ 0 h 3721"/>
                <a:gd name="T20" fmla="*/ 1554 w 1766"/>
                <a:gd name="T21" fmla="*/ 0 h 3721"/>
                <a:gd name="T22" fmla="*/ 1599 w 1766"/>
                <a:gd name="T23" fmla="*/ 10 h 3721"/>
                <a:gd name="T24" fmla="*/ 1641 w 1766"/>
                <a:gd name="T25" fmla="*/ 29 h 3721"/>
                <a:gd name="T26" fmla="*/ 1680 w 1766"/>
                <a:gd name="T27" fmla="*/ 54 h 3721"/>
                <a:gd name="T28" fmla="*/ 1712 w 1766"/>
                <a:gd name="T29" fmla="*/ 86 h 3721"/>
                <a:gd name="T30" fmla="*/ 1737 w 1766"/>
                <a:gd name="T31" fmla="*/ 123 h 3721"/>
                <a:gd name="T32" fmla="*/ 1756 w 1766"/>
                <a:gd name="T33" fmla="*/ 165 h 3721"/>
                <a:gd name="T34" fmla="*/ 1764 w 1766"/>
                <a:gd name="T35" fmla="*/ 212 h 3721"/>
                <a:gd name="T36" fmla="*/ 1766 w 1766"/>
                <a:gd name="T37" fmla="*/ 3486 h 3721"/>
                <a:gd name="T38" fmla="*/ 1764 w 1766"/>
                <a:gd name="T39" fmla="*/ 3509 h 3721"/>
                <a:gd name="T40" fmla="*/ 1756 w 1766"/>
                <a:gd name="T41" fmla="*/ 3555 h 3721"/>
                <a:gd name="T42" fmla="*/ 1737 w 1766"/>
                <a:gd name="T43" fmla="*/ 3599 h 3721"/>
                <a:gd name="T44" fmla="*/ 1712 w 1766"/>
                <a:gd name="T45" fmla="*/ 3636 h 3721"/>
                <a:gd name="T46" fmla="*/ 1680 w 1766"/>
                <a:gd name="T47" fmla="*/ 3668 h 3721"/>
                <a:gd name="T48" fmla="*/ 1641 w 1766"/>
                <a:gd name="T49" fmla="*/ 3693 h 3721"/>
                <a:gd name="T50" fmla="*/ 1599 w 1766"/>
                <a:gd name="T51" fmla="*/ 3711 h 3721"/>
                <a:gd name="T52" fmla="*/ 1554 w 1766"/>
                <a:gd name="T53" fmla="*/ 3720 h 3721"/>
                <a:gd name="T54" fmla="*/ 237 w 1766"/>
                <a:gd name="T55" fmla="*/ 3721 h 3721"/>
                <a:gd name="T56" fmla="*/ 213 w 1766"/>
                <a:gd name="T57" fmla="*/ 3720 h 3721"/>
                <a:gd name="T58" fmla="*/ 166 w 1766"/>
                <a:gd name="T59" fmla="*/ 3711 h 3721"/>
                <a:gd name="T60" fmla="*/ 124 w 1766"/>
                <a:gd name="T61" fmla="*/ 3693 h 3721"/>
                <a:gd name="T62" fmla="*/ 87 w 1766"/>
                <a:gd name="T63" fmla="*/ 3668 h 3721"/>
                <a:gd name="T64" fmla="*/ 53 w 1766"/>
                <a:gd name="T65" fmla="*/ 3636 h 3721"/>
                <a:gd name="T66" fmla="*/ 28 w 1766"/>
                <a:gd name="T67" fmla="*/ 3599 h 3721"/>
                <a:gd name="T68" fmla="*/ 11 w 1766"/>
                <a:gd name="T69" fmla="*/ 3555 h 3721"/>
                <a:gd name="T70" fmla="*/ 1 w 1766"/>
                <a:gd name="T71" fmla="*/ 3509 h 3721"/>
                <a:gd name="T72" fmla="*/ 0 w 1766"/>
                <a:gd name="T73" fmla="*/ 3486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6" h="3721">
                  <a:moveTo>
                    <a:pt x="0" y="3486"/>
                  </a:moveTo>
                  <a:lnTo>
                    <a:pt x="0" y="236"/>
                  </a:lnTo>
                  <a:lnTo>
                    <a:pt x="0" y="236"/>
                  </a:lnTo>
                  <a:lnTo>
                    <a:pt x="1" y="212"/>
                  </a:lnTo>
                  <a:lnTo>
                    <a:pt x="5" y="189"/>
                  </a:lnTo>
                  <a:lnTo>
                    <a:pt x="11" y="165"/>
                  </a:lnTo>
                  <a:lnTo>
                    <a:pt x="18" y="145"/>
                  </a:lnTo>
                  <a:lnTo>
                    <a:pt x="28" y="123"/>
                  </a:lnTo>
                  <a:lnTo>
                    <a:pt x="40" y="105"/>
                  </a:lnTo>
                  <a:lnTo>
                    <a:pt x="53" y="86"/>
                  </a:lnTo>
                  <a:lnTo>
                    <a:pt x="70" y="69"/>
                  </a:lnTo>
                  <a:lnTo>
                    <a:pt x="87" y="54"/>
                  </a:lnTo>
                  <a:lnTo>
                    <a:pt x="104" y="41"/>
                  </a:lnTo>
                  <a:lnTo>
                    <a:pt x="124" y="29"/>
                  </a:lnTo>
                  <a:lnTo>
                    <a:pt x="144" y="19"/>
                  </a:lnTo>
                  <a:lnTo>
                    <a:pt x="166" y="10"/>
                  </a:lnTo>
                  <a:lnTo>
                    <a:pt x="190" y="4"/>
                  </a:lnTo>
                  <a:lnTo>
                    <a:pt x="213" y="0"/>
                  </a:lnTo>
                  <a:lnTo>
                    <a:pt x="237" y="0"/>
                  </a:lnTo>
                  <a:lnTo>
                    <a:pt x="1529" y="0"/>
                  </a:lnTo>
                  <a:lnTo>
                    <a:pt x="1529" y="0"/>
                  </a:lnTo>
                  <a:lnTo>
                    <a:pt x="1554" y="0"/>
                  </a:lnTo>
                  <a:lnTo>
                    <a:pt x="1577" y="4"/>
                  </a:lnTo>
                  <a:lnTo>
                    <a:pt x="1599" y="10"/>
                  </a:lnTo>
                  <a:lnTo>
                    <a:pt x="1621" y="19"/>
                  </a:lnTo>
                  <a:lnTo>
                    <a:pt x="1641" y="29"/>
                  </a:lnTo>
                  <a:lnTo>
                    <a:pt x="1662" y="41"/>
                  </a:lnTo>
                  <a:lnTo>
                    <a:pt x="1680" y="54"/>
                  </a:lnTo>
                  <a:lnTo>
                    <a:pt x="1697" y="69"/>
                  </a:lnTo>
                  <a:lnTo>
                    <a:pt x="1712" y="86"/>
                  </a:lnTo>
                  <a:lnTo>
                    <a:pt x="1725" y="105"/>
                  </a:lnTo>
                  <a:lnTo>
                    <a:pt x="1737" y="123"/>
                  </a:lnTo>
                  <a:lnTo>
                    <a:pt x="1747" y="145"/>
                  </a:lnTo>
                  <a:lnTo>
                    <a:pt x="1756" y="165"/>
                  </a:lnTo>
                  <a:lnTo>
                    <a:pt x="1761" y="189"/>
                  </a:lnTo>
                  <a:lnTo>
                    <a:pt x="1764" y="212"/>
                  </a:lnTo>
                  <a:lnTo>
                    <a:pt x="1766" y="236"/>
                  </a:lnTo>
                  <a:lnTo>
                    <a:pt x="1766" y="3486"/>
                  </a:lnTo>
                  <a:lnTo>
                    <a:pt x="1766" y="3486"/>
                  </a:lnTo>
                  <a:lnTo>
                    <a:pt x="1764" y="3509"/>
                  </a:lnTo>
                  <a:lnTo>
                    <a:pt x="1761" y="3533"/>
                  </a:lnTo>
                  <a:lnTo>
                    <a:pt x="1756" y="3555"/>
                  </a:lnTo>
                  <a:lnTo>
                    <a:pt x="1747" y="3577"/>
                  </a:lnTo>
                  <a:lnTo>
                    <a:pt x="1737" y="3599"/>
                  </a:lnTo>
                  <a:lnTo>
                    <a:pt x="1725" y="3617"/>
                  </a:lnTo>
                  <a:lnTo>
                    <a:pt x="1712" y="3636"/>
                  </a:lnTo>
                  <a:lnTo>
                    <a:pt x="1697" y="3652"/>
                  </a:lnTo>
                  <a:lnTo>
                    <a:pt x="1680" y="3668"/>
                  </a:lnTo>
                  <a:lnTo>
                    <a:pt x="1662" y="3681"/>
                  </a:lnTo>
                  <a:lnTo>
                    <a:pt x="1641" y="3693"/>
                  </a:lnTo>
                  <a:lnTo>
                    <a:pt x="1621" y="3703"/>
                  </a:lnTo>
                  <a:lnTo>
                    <a:pt x="1599" y="3711"/>
                  </a:lnTo>
                  <a:lnTo>
                    <a:pt x="1577" y="3716"/>
                  </a:lnTo>
                  <a:lnTo>
                    <a:pt x="1554" y="3720"/>
                  </a:lnTo>
                  <a:lnTo>
                    <a:pt x="1529" y="3721"/>
                  </a:lnTo>
                  <a:lnTo>
                    <a:pt x="237" y="3721"/>
                  </a:lnTo>
                  <a:lnTo>
                    <a:pt x="237" y="3721"/>
                  </a:lnTo>
                  <a:lnTo>
                    <a:pt x="213" y="3720"/>
                  </a:lnTo>
                  <a:lnTo>
                    <a:pt x="190" y="3716"/>
                  </a:lnTo>
                  <a:lnTo>
                    <a:pt x="166" y="3711"/>
                  </a:lnTo>
                  <a:lnTo>
                    <a:pt x="144" y="3703"/>
                  </a:lnTo>
                  <a:lnTo>
                    <a:pt x="124" y="3693"/>
                  </a:lnTo>
                  <a:lnTo>
                    <a:pt x="104" y="3681"/>
                  </a:lnTo>
                  <a:lnTo>
                    <a:pt x="87" y="3668"/>
                  </a:lnTo>
                  <a:lnTo>
                    <a:pt x="70" y="3652"/>
                  </a:lnTo>
                  <a:lnTo>
                    <a:pt x="53" y="3636"/>
                  </a:lnTo>
                  <a:lnTo>
                    <a:pt x="40" y="3617"/>
                  </a:lnTo>
                  <a:lnTo>
                    <a:pt x="28" y="3599"/>
                  </a:lnTo>
                  <a:lnTo>
                    <a:pt x="18" y="3577"/>
                  </a:lnTo>
                  <a:lnTo>
                    <a:pt x="11" y="3555"/>
                  </a:lnTo>
                  <a:lnTo>
                    <a:pt x="5" y="3533"/>
                  </a:lnTo>
                  <a:lnTo>
                    <a:pt x="1" y="3509"/>
                  </a:lnTo>
                  <a:lnTo>
                    <a:pt x="0" y="3486"/>
                  </a:lnTo>
                  <a:lnTo>
                    <a:pt x="0" y="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082C3A0B-69D2-4DE0-4B0F-74C494BC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922" y="8865872"/>
              <a:ext cx="3757366" cy="299845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FD0A676-8226-2A64-95C5-BB69AAF82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769" y="1446266"/>
              <a:ext cx="485956" cy="51698"/>
            </a:xfrm>
            <a:custGeom>
              <a:avLst/>
              <a:gdLst>
                <a:gd name="T0" fmla="*/ 222 w 235"/>
                <a:gd name="T1" fmla="*/ 25 h 25"/>
                <a:gd name="T2" fmla="*/ 11 w 235"/>
                <a:gd name="T3" fmla="*/ 25 h 25"/>
                <a:gd name="T4" fmla="*/ 11 w 235"/>
                <a:gd name="T5" fmla="*/ 25 h 25"/>
                <a:gd name="T6" fmla="*/ 8 w 235"/>
                <a:gd name="T7" fmla="*/ 23 h 25"/>
                <a:gd name="T8" fmla="*/ 3 w 235"/>
                <a:gd name="T9" fmla="*/ 22 h 25"/>
                <a:gd name="T10" fmla="*/ 1 w 235"/>
                <a:gd name="T11" fmla="*/ 17 h 25"/>
                <a:gd name="T12" fmla="*/ 0 w 235"/>
                <a:gd name="T13" fmla="*/ 12 h 25"/>
                <a:gd name="T14" fmla="*/ 0 w 235"/>
                <a:gd name="T15" fmla="*/ 12 h 25"/>
                <a:gd name="T16" fmla="*/ 0 w 235"/>
                <a:gd name="T17" fmla="*/ 12 h 25"/>
                <a:gd name="T18" fmla="*/ 1 w 235"/>
                <a:gd name="T19" fmla="*/ 8 h 25"/>
                <a:gd name="T20" fmla="*/ 3 w 235"/>
                <a:gd name="T21" fmla="*/ 3 h 25"/>
                <a:gd name="T22" fmla="*/ 8 w 235"/>
                <a:gd name="T23" fmla="*/ 2 h 25"/>
                <a:gd name="T24" fmla="*/ 11 w 235"/>
                <a:gd name="T25" fmla="*/ 0 h 25"/>
                <a:gd name="T26" fmla="*/ 222 w 235"/>
                <a:gd name="T27" fmla="*/ 0 h 25"/>
                <a:gd name="T28" fmla="*/ 222 w 235"/>
                <a:gd name="T29" fmla="*/ 0 h 25"/>
                <a:gd name="T30" fmla="*/ 227 w 235"/>
                <a:gd name="T31" fmla="*/ 2 h 25"/>
                <a:gd name="T32" fmla="*/ 232 w 235"/>
                <a:gd name="T33" fmla="*/ 3 h 25"/>
                <a:gd name="T34" fmla="*/ 234 w 235"/>
                <a:gd name="T35" fmla="*/ 8 h 25"/>
                <a:gd name="T36" fmla="*/ 235 w 235"/>
                <a:gd name="T37" fmla="*/ 12 h 25"/>
                <a:gd name="T38" fmla="*/ 235 w 235"/>
                <a:gd name="T39" fmla="*/ 12 h 25"/>
                <a:gd name="T40" fmla="*/ 235 w 235"/>
                <a:gd name="T41" fmla="*/ 12 h 25"/>
                <a:gd name="T42" fmla="*/ 234 w 235"/>
                <a:gd name="T43" fmla="*/ 17 h 25"/>
                <a:gd name="T44" fmla="*/ 232 w 235"/>
                <a:gd name="T45" fmla="*/ 22 h 25"/>
                <a:gd name="T46" fmla="*/ 227 w 235"/>
                <a:gd name="T47" fmla="*/ 23 h 25"/>
                <a:gd name="T48" fmla="*/ 222 w 235"/>
                <a:gd name="T49" fmla="*/ 25 h 25"/>
                <a:gd name="T50" fmla="*/ 222 w 235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5">
                  <a:moveTo>
                    <a:pt x="222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7" y="2"/>
                  </a:lnTo>
                  <a:lnTo>
                    <a:pt x="232" y="3"/>
                  </a:lnTo>
                  <a:lnTo>
                    <a:pt x="234" y="8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4" y="17"/>
                  </a:lnTo>
                  <a:lnTo>
                    <a:pt x="232" y="22"/>
                  </a:lnTo>
                  <a:lnTo>
                    <a:pt x="227" y="23"/>
                  </a:lnTo>
                  <a:lnTo>
                    <a:pt x="222" y="25"/>
                  </a:lnTo>
                  <a:lnTo>
                    <a:pt x="222" y="25"/>
                  </a:lnTo>
                  <a:close/>
                </a:path>
              </a:pathLst>
            </a:custGeom>
            <a:solidFill>
              <a:srgbClr val="171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67BF2E43-D48F-6F24-020B-B060A0E1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527" y="1415247"/>
              <a:ext cx="113735" cy="113735"/>
            </a:xfrm>
            <a:custGeom>
              <a:avLst/>
              <a:gdLst>
                <a:gd name="T0" fmla="*/ 55 w 55"/>
                <a:gd name="T1" fmla="*/ 27 h 55"/>
                <a:gd name="T2" fmla="*/ 55 w 55"/>
                <a:gd name="T3" fmla="*/ 27 h 55"/>
                <a:gd name="T4" fmla="*/ 54 w 55"/>
                <a:gd name="T5" fmla="*/ 33 h 55"/>
                <a:gd name="T6" fmla="*/ 52 w 55"/>
                <a:gd name="T7" fmla="*/ 38 h 55"/>
                <a:gd name="T8" fmla="*/ 50 w 55"/>
                <a:gd name="T9" fmla="*/ 42 h 55"/>
                <a:gd name="T10" fmla="*/ 47 w 55"/>
                <a:gd name="T11" fmla="*/ 47 h 55"/>
                <a:gd name="T12" fmla="*/ 42 w 55"/>
                <a:gd name="T13" fmla="*/ 50 h 55"/>
                <a:gd name="T14" fmla="*/ 38 w 55"/>
                <a:gd name="T15" fmla="*/ 52 h 55"/>
                <a:gd name="T16" fmla="*/ 33 w 55"/>
                <a:gd name="T17" fmla="*/ 54 h 55"/>
                <a:gd name="T18" fmla="*/ 27 w 55"/>
                <a:gd name="T19" fmla="*/ 55 h 55"/>
                <a:gd name="T20" fmla="*/ 27 w 55"/>
                <a:gd name="T21" fmla="*/ 55 h 55"/>
                <a:gd name="T22" fmla="*/ 22 w 55"/>
                <a:gd name="T23" fmla="*/ 54 h 55"/>
                <a:gd name="T24" fmla="*/ 17 w 55"/>
                <a:gd name="T25" fmla="*/ 52 h 55"/>
                <a:gd name="T26" fmla="*/ 11 w 55"/>
                <a:gd name="T27" fmla="*/ 50 h 55"/>
                <a:gd name="T28" fmla="*/ 8 w 55"/>
                <a:gd name="T29" fmla="*/ 47 h 55"/>
                <a:gd name="T30" fmla="*/ 5 w 55"/>
                <a:gd name="T31" fmla="*/ 42 h 55"/>
                <a:gd name="T32" fmla="*/ 3 w 55"/>
                <a:gd name="T33" fmla="*/ 38 h 55"/>
                <a:gd name="T34" fmla="*/ 1 w 55"/>
                <a:gd name="T35" fmla="*/ 33 h 55"/>
                <a:gd name="T36" fmla="*/ 0 w 55"/>
                <a:gd name="T37" fmla="*/ 27 h 55"/>
                <a:gd name="T38" fmla="*/ 0 w 55"/>
                <a:gd name="T39" fmla="*/ 27 h 55"/>
                <a:gd name="T40" fmla="*/ 1 w 55"/>
                <a:gd name="T41" fmla="*/ 22 h 55"/>
                <a:gd name="T42" fmla="*/ 3 w 55"/>
                <a:gd name="T43" fmla="*/ 17 h 55"/>
                <a:gd name="T44" fmla="*/ 5 w 55"/>
                <a:gd name="T45" fmla="*/ 11 h 55"/>
                <a:gd name="T46" fmla="*/ 8 w 55"/>
                <a:gd name="T47" fmla="*/ 8 h 55"/>
                <a:gd name="T48" fmla="*/ 11 w 55"/>
                <a:gd name="T49" fmla="*/ 5 h 55"/>
                <a:gd name="T50" fmla="*/ 17 w 55"/>
                <a:gd name="T51" fmla="*/ 3 h 55"/>
                <a:gd name="T52" fmla="*/ 22 w 55"/>
                <a:gd name="T53" fmla="*/ 1 h 55"/>
                <a:gd name="T54" fmla="*/ 27 w 55"/>
                <a:gd name="T55" fmla="*/ 0 h 55"/>
                <a:gd name="T56" fmla="*/ 27 w 55"/>
                <a:gd name="T57" fmla="*/ 0 h 55"/>
                <a:gd name="T58" fmla="*/ 33 w 55"/>
                <a:gd name="T59" fmla="*/ 1 h 55"/>
                <a:gd name="T60" fmla="*/ 38 w 55"/>
                <a:gd name="T61" fmla="*/ 3 h 55"/>
                <a:gd name="T62" fmla="*/ 42 w 55"/>
                <a:gd name="T63" fmla="*/ 5 h 55"/>
                <a:gd name="T64" fmla="*/ 47 w 55"/>
                <a:gd name="T65" fmla="*/ 8 h 55"/>
                <a:gd name="T66" fmla="*/ 50 w 55"/>
                <a:gd name="T67" fmla="*/ 11 h 55"/>
                <a:gd name="T68" fmla="*/ 52 w 55"/>
                <a:gd name="T69" fmla="*/ 17 h 55"/>
                <a:gd name="T70" fmla="*/ 54 w 55"/>
                <a:gd name="T71" fmla="*/ 22 h 55"/>
                <a:gd name="T72" fmla="*/ 55 w 55"/>
                <a:gd name="T73" fmla="*/ 27 h 55"/>
                <a:gd name="T74" fmla="*/ 55 w 55"/>
                <a:gd name="T7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lnTo>
                    <a:pt x="55" y="27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7"/>
                  </a:lnTo>
                  <a:lnTo>
                    <a:pt x="42" y="50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2" y="54"/>
                  </a:lnTo>
                  <a:lnTo>
                    <a:pt x="17" y="52"/>
                  </a:lnTo>
                  <a:lnTo>
                    <a:pt x="11" y="50"/>
                  </a:lnTo>
                  <a:lnTo>
                    <a:pt x="8" y="47"/>
                  </a:lnTo>
                  <a:lnTo>
                    <a:pt x="5" y="42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2" y="17"/>
                  </a:lnTo>
                  <a:lnTo>
                    <a:pt x="54" y="22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121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011B9F4-3881-4A97-65C2-7017BD0D8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700" y="1442130"/>
              <a:ext cx="37222" cy="41358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7 h 20"/>
                <a:gd name="T8" fmla="*/ 13 w 18"/>
                <a:gd name="T9" fmla="*/ 19 h 20"/>
                <a:gd name="T10" fmla="*/ 10 w 18"/>
                <a:gd name="T11" fmla="*/ 20 h 20"/>
                <a:gd name="T12" fmla="*/ 10 w 18"/>
                <a:gd name="T13" fmla="*/ 20 h 20"/>
                <a:gd name="T14" fmla="*/ 5 w 18"/>
                <a:gd name="T15" fmla="*/ 19 h 20"/>
                <a:gd name="T16" fmla="*/ 3 w 18"/>
                <a:gd name="T17" fmla="*/ 17 h 20"/>
                <a:gd name="T18" fmla="*/ 0 w 18"/>
                <a:gd name="T19" fmla="*/ 14 h 20"/>
                <a:gd name="T20" fmla="*/ 0 w 18"/>
                <a:gd name="T21" fmla="*/ 10 h 20"/>
                <a:gd name="T22" fmla="*/ 0 w 18"/>
                <a:gd name="T23" fmla="*/ 10 h 20"/>
                <a:gd name="T24" fmla="*/ 0 w 18"/>
                <a:gd name="T25" fmla="*/ 7 h 20"/>
                <a:gd name="T26" fmla="*/ 3 w 18"/>
                <a:gd name="T27" fmla="*/ 4 h 20"/>
                <a:gd name="T28" fmla="*/ 5 w 18"/>
                <a:gd name="T29" fmla="*/ 2 h 20"/>
                <a:gd name="T30" fmla="*/ 10 w 18"/>
                <a:gd name="T31" fmla="*/ 0 h 20"/>
                <a:gd name="T32" fmla="*/ 10 w 18"/>
                <a:gd name="T33" fmla="*/ 0 h 20"/>
                <a:gd name="T34" fmla="*/ 13 w 18"/>
                <a:gd name="T35" fmla="*/ 2 h 20"/>
                <a:gd name="T36" fmla="*/ 16 w 18"/>
                <a:gd name="T37" fmla="*/ 4 h 20"/>
                <a:gd name="T38" fmla="*/ 18 w 18"/>
                <a:gd name="T39" fmla="*/ 7 h 20"/>
                <a:gd name="T40" fmla="*/ 18 w 18"/>
                <a:gd name="T41" fmla="*/ 10 h 20"/>
                <a:gd name="T42" fmla="*/ 18 w 18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6" y="4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411C1BE-2C07-B65F-9C1D-496D2662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7564" y="1446266"/>
              <a:ext cx="35155" cy="31019"/>
            </a:xfrm>
            <a:custGeom>
              <a:avLst/>
              <a:gdLst>
                <a:gd name="T0" fmla="*/ 17 w 17"/>
                <a:gd name="T1" fmla="*/ 8 h 15"/>
                <a:gd name="T2" fmla="*/ 17 w 17"/>
                <a:gd name="T3" fmla="*/ 8 h 15"/>
                <a:gd name="T4" fmla="*/ 17 w 17"/>
                <a:gd name="T5" fmla="*/ 10 h 15"/>
                <a:gd name="T6" fmla="*/ 15 w 17"/>
                <a:gd name="T7" fmla="*/ 13 h 15"/>
                <a:gd name="T8" fmla="*/ 12 w 17"/>
                <a:gd name="T9" fmla="*/ 15 h 15"/>
                <a:gd name="T10" fmla="*/ 8 w 17"/>
                <a:gd name="T11" fmla="*/ 15 h 15"/>
                <a:gd name="T12" fmla="*/ 8 w 17"/>
                <a:gd name="T13" fmla="*/ 15 h 15"/>
                <a:gd name="T14" fmla="*/ 5 w 17"/>
                <a:gd name="T15" fmla="*/ 15 h 15"/>
                <a:gd name="T16" fmla="*/ 3 w 17"/>
                <a:gd name="T17" fmla="*/ 13 h 15"/>
                <a:gd name="T18" fmla="*/ 2 w 17"/>
                <a:gd name="T19" fmla="*/ 10 h 15"/>
                <a:gd name="T20" fmla="*/ 0 w 17"/>
                <a:gd name="T21" fmla="*/ 8 h 15"/>
                <a:gd name="T22" fmla="*/ 0 w 17"/>
                <a:gd name="T23" fmla="*/ 8 h 15"/>
                <a:gd name="T24" fmla="*/ 2 w 17"/>
                <a:gd name="T25" fmla="*/ 5 h 15"/>
                <a:gd name="T26" fmla="*/ 3 w 17"/>
                <a:gd name="T27" fmla="*/ 2 h 15"/>
                <a:gd name="T28" fmla="*/ 5 w 17"/>
                <a:gd name="T29" fmla="*/ 0 h 15"/>
                <a:gd name="T30" fmla="*/ 8 w 17"/>
                <a:gd name="T31" fmla="*/ 0 h 15"/>
                <a:gd name="T32" fmla="*/ 8 w 17"/>
                <a:gd name="T33" fmla="*/ 0 h 15"/>
                <a:gd name="T34" fmla="*/ 12 w 17"/>
                <a:gd name="T35" fmla="*/ 0 h 15"/>
                <a:gd name="T36" fmla="*/ 15 w 17"/>
                <a:gd name="T37" fmla="*/ 2 h 15"/>
                <a:gd name="T38" fmla="*/ 17 w 17"/>
                <a:gd name="T39" fmla="*/ 5 h 15"/>
                <a:gd name="T40" fmla="*/ 17 w 17"/>
                <a:gd name="T41" fmla="*/ 8 h 15"/>
                <a:gd name="T42" fmla="*/ 17 w 17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5">
                  <a:moveTo>
                    <a:pt x="17" y="8"/>
                  </a:moveTo>
                  <a:lnTo>
                    <a:pt x="17" y="8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E522FC47-05F3-9DCA-D42D-5864F9F2F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767" y="1452469"/>
              <a:ext cx="14476" cy="18612"/>
            </a:xfrm>
            <a:custGeom>
              <a:avLst/>
              <a:gdLst>
                <a:gd name="T0" fmla="*/ 7 w 7"/>
                <a:gd name="T1" fmla="*/ 5 h 9"/>
                <a:gd name="T2" fmla="*/ 7 w 7"/>
                <a:gd name="T3" fmla="*/ 5 h 9"/>
                <a:gd name="T4" fmla="*/ 7 w 7"/>
                <a:gd name="T5" fmla="*/ 7 h 9"/>
                <a:gd name="T6" fmla="*/ 4 w 7"/>
                <a:gd name="T7" fmla="*/ 9 h 9"/>
                <a:gd name="T8" fmla="*/ 4 w 7"/>
                <a:gd name="T9" fmla="*/ 9 h 9"/>
                <a:gd name="T10" fmla="*/ 0 w 7"/>
                <a:gd name="T11" fmla="*/ 7 h 9"/>
                <a:gd name="T12" fmla="*/ 0 w 7"/>
                <a:gd name="T13" fmla="*/ 5 h 9"/>
                <a:gd name="T14" fmla="*/ 0 w 7"/>
                <a:gd name="T15" fmla="*/ 5 h 9"/>
                <a:gd name="T16" fmla="*/ 0 w 7"/>
                <a:gd name="T17" fmla="*/ 2 h 9"/>
                <a:gd name="T18" fmla="*/ 4 w 7"/>
                <a:gd name="T19" fmla="*/ 0 h 9"/>
                <a:gd name="T20" fmla="*/ 4 w 7"/>
                <a:gd name="T21" fmla="*/ 0 h 9"/>
                <a:gd name="T22" fmla="*/ 7 w 7"/>
                <a:gd name="T23" fmla="*/ 2 h 9"/>
                <a:gd name="T24" fmla="*/ 7 w 7"/>
                <a:gd name="T25" fmla="*/ 5 h 9"/>
                <a:gd name="T26" fmla="*/ 7 w 7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lnTo>
                    <a:pt x="7" y="5"/>
                  </a:lnTo>
                  <a:lnTo>
                    <a:pt x="7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2F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1F69DD16-E06A-2AC3-4421-1E4F46588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070" y="1450402"/>
              <a:ext cx="31019" cy="41358"/>
            </a:xfrm>
            <a:custGeom>
              <a:avLst/>
              <a:gdLst>
                <a:gd name="T0" fmla="*/ 15 w 15"/>
                <a:gd name="T1" fmla="*/ 10 h 20"/>
                <a:gd name="T2" fmla="*/ 15 w 15"/>
                <a:gd name="T3" fmla="*/ 10 h 20"/>
                <a:gd name="T4" fmla="*/ 14 w 15"/>
                <a:gd name="T5" fmla="*/ 13 h 20"/>
                <a:gd name="T6" fmla="*/ 12 w 15"/>
                <a:gd name="T7" fmla="*/ 16 h 20"/>
                <a:gd name="T8" fmla="*/ 10 w 15"/>
                <a:gd name="T9" fmla="*/ 18 h 20"/>
                <a:gd name="T10" fmla="*/ 9 w 15"/>
                <a:gd name="T11" fmla="*/ 20 h 20"/>
                <a:gd name="T12" fmla="*/ 9 w 15"/>
                <a:gd name="T13" fmla="*/ 20 h 20"/>
                <a:gd name="T14" fmla="*/ 5 w 15"/>
                <a:gd name="T15" fmla="*/ 18 h 20"/>
                <a:gd name="T16" fmla="*/ 3 w 15"/>
                <a:gd name="T17" fmla="*/ 16 h 20"/>
                <a:gd name="T18" fmla="*/ 2 w 15"/>
                <a:gd name="T19" fmla="*/ 13 h 20"/>
                <a:gd name="T20" fmla="*/ 0 w 15"/>
                <a:gd name="T21" fmla="*/ 10 h 20"/>
                <a:gd name="T22" fmla="*/ 0 w 15"/>
                <a:gd name="T23" fmla="*/ 10 h 20"/>
                <a:gd name="T24" fmla="*/ 2 w 15"/>
                <a:gd name="T25" fmla="*/ 6 h 20"/>
                <a:gd name="T26" fmla="*/ 3 w 15"/>
                <a:gd name="T27" fmla="*/ 3 h 20"/>
                <a:gd name="T28" fmla="*/ 5 w 15"/>
                <a:gd name="T29" fmla="*/ 1 h 20"/>
                <a:gd name="T30" fmla="*/ 9 w 15"/>
                <a:gd name="T31" fmla="*/ 0 h 20"/>
                <a:gd name="T32" fmla="*/ 9 w 15"/>
                <a:gd name="T33" fmla="*/ 0 h 20"/>
                <a:gd name="T34" fmla="*/ 10 w 15"/>
                <a:gd name="T35" fmla="*/ 1 h 20"/>
                <a:gd name="T36" fmla="*/ 12 w 15"/>
                <a:gd name="T37" fmla="*/ 3 h 20"/>
                <a:gd name="T38" fmla="*/ 14 w 15"/>
                <a:gd name="T39" fmla="*/ 6 h 20"/>
                <a:gd name="T40" fmla="*/ 15 w 15"/>
                <a:gd name="T41" fmla="*/ 10 h 20"/>
                <a:gd name="T42" fmla="*/ 15 w 15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lnTo>
                    <a:pt x="15" y="10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B6F07A01-36D6-0A1F-B4E1-5A0105F4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273" y="1456605"/>
              <a:ext cx="22747" cy="26883"/>
            </a:xfrm>
            <a:custGeom>
              <a:avLst/>
              <a:gdLst>
                <a:gd name="T0" fmla="*/ 11 w 11"/>
                <a:gd name="T1" fmla="*/ 7 h 13"/>
                <a:gd name="T2" fmla="*/ 11 w 11"/>
                <a:gd name="T3" fmla="*/ 7 h 13"/>
                <a:gd name="T4" fmla="*/ 9 w 11"/>
                <a:gd name="T5" fmla="*/ 12 h 13"/>
                <a:gd name="T6" fmla="*/ 6 w 11"/>
                <a:gd name="T7" fmla="*/ 13 h 13"/>
                <a:gd name="T8" fmla="*/ 6 w 11"/>
                <a:gd name="T9" fmla="*/ 13 h 13"/>
                <a:gd name="T10" fmla="*/ 2 w 11"/>
                <a:gd name="T11" fmla="*/ 12 h 13"/>
                <a:gd name="T12" fmla="*/ 0 w 11"/>
                <a:gd name="T13" fmla="*/ 7 h 13"/>
                <a:gd name="T14" fmla="*/ 0 w 11"/>
                <a:gd name="T15" fmla="*/ 7 h 13"/>
                <a:gd name="T16" fmla="*/ 2 w 11"/>
                <a:gd name="T17" fmla="*/ 2 h 13"/>
                <a:gd name="T18" fmla="*/ 6 w 11"/>
                <a:gd name="T19" fmla="*/ 0 h 13"/>
                <a:gd name="T20" fmla="*/ 6 w 11"/>
                <a:gd name="T21" fmla="*/ 0 h 13"/>
                <a:gd name="T22" fmla="*/ 9 w 11"/>
                <a:gd name="T23" fmla="*/ 2 h 13"/>
                <a:gd name="T24" fmla="*/ 11 w 11"/>
                <a:gd name="T25" fmla="*/ 7 h 13"/>
                <a:gd name="T26" fmla="*/ 11 w 11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7"/>
                  </a:lnTo>
                  <a:lnTo>
                    <a:pt x="9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2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6AF74ABF-5DEF-AD6A-7005-9ED6A07C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545" y="1460741"/>
              <a:ext cx="10340" cy="16543"/>
            </a:xfrm>
            <a:custGeom>
              <a:avLst/>
              <a:gdLst>
                <a:gd name="T0" fmla="*/ 5 w 5"/>
                <a:gd name="T1" fmla="*/ 5 h 8"/>
                <a:gd name="T2" fmla="*/ 5 w 5"/>
                <a:gd name="T3" fmla="*/ 5 h 8"/>
                <a:gd name="T4" fmla="*/ 5 w 5"/>
                <a:gd name="T5" fmla="*/ 8 h 8"/>
                <a:gd name="T6" fmla="*/ 2 w 5"/>
                <a:gd name="T7" fmla="*/ 8 h 8"/>
                <a:gd name="T8" fmla="*/ 2 w 5"/>
                <a:gd name="T9" fmla="*/ 8 h 8"/>
                <a:gd name="T10" fmla="*/ 0 w 5"/>
                <a:gd name="T11" fmla="*/ 8 h 8"/>
                <a:gd name="T12" fmla="*/ 0 w 5"/>
                <a:gd name="T13" fmla="*/ 5 h 8"/>
                <a:gd name="T14" fmla="*/ 0 w 5"/>
                <a:gd name="T15" fmla="*/ 5 h 8"/>
                <a:gd name="T16" fmla="*/ 0 w 5"/>
                <a:gd name="T17" fmla="*/ 1 h 8"/>
                <a:gd name="T18" fmla="*/ 2 w 5"/>
                <a:gd name="T19" fmla="*/ 0 h 8"/>
                <a:gd name="T20" fmla="*/ 2 w 5"/>
                <a:gd name="T21" fmla="*/ 0 h 8"/>
                <a:gd name="T22" fmla="*/ 5 w 5"/>
                <a:gd name="T23" fmla="*/ 1 h 8"/>
                <a:gd name="T24" fmla="*/ 5 w 5"/>
                <a:gd name="T25" fmla="*/ 5 h 8"/>
                <a:gd name="T26" fmla="*/ 5 w 5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lnTo>
                    <a:pt x="5" y="5"/>
                  </a:lnTo>
                  <a:lnTo>
                    <a:pt x="5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3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4009B089-8EA8-E235-5129-2764ECE9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227931"/>
              <a:ext cx="39291" cy="303981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6E58B1C-1BE3-D56C-E74E-0ACB8F736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817280"/>
              <a:ext cx="39291" cy="562467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D126CD9D-BFA7-85C5-C33B-CC9792173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281" y="3001323"/>
              <a:ext cx="31019" cy="932621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84EF96F0-AEE9-8673-1932-90975D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3543112"/>
              <a:ext cx="39291" cy="576943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D347DAD8-0E97-6CC6-2A04-75C2A1F2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255" y="1375958"/>
              <a:ext cx="3513355" cy="7582972"/>
            </a:xfrm>
            <a:custGeom>
              <a:avLst/>
              <a:gdLst>
                <a:gd name="T0" fmla="*/ 1359 w 1699"/>
                <a:gd name="T1" fmla="*/ 0 h 3667"/>
                <a:gd name="T2" fmla="*/ 1351 w 1699"/>
                <a:gd name="T3" fmla="*/ 0 h 3667"/>
                <a:gd name="T4" fmla="*/ 1337 w 1699"/>
                <a:gd name="T5" fmla="*/ 5 h 3667"/>
                <a:gd name="T6" fmla="*/ 1327 w 1699"/>
                <a:gd name="T7" fmla="*/ 15 h 3667"/>
                <a:gd name="T8" fmla="*/ 1322 w 1699"/>
                <a:gd name="T9" fmla="*/ 29 h 3667"/>
                <a:gd name="T10" fmla="*/ 1322 w 1699"/>
                <a:gd name="T11" fmla="*/ 37 h 3667"/>
                <a:gd name="T12" fmla="*/ 1321 w 1699"/>
                <a:gd name="T13" fmla="*/ 47 h 3667"/>
                <a:gd name="T14" fmla="*/ 1314 w 1699"/>
                <a:gd name="T15" fmla="*/ 76 h 3667"/>
                <a:gd name="T16" fmla="*/ 1292 w 1699"/>
                <a:gd name="T17" fmla="*/ 108 h 3667"/>
                <a:gd name="T18" fmla="*/ 1260 w 1699"/>
                <a:gd name="T19" fmla="*/ 130 h 3667"/>
                <a:gd name="T20" fmla="*/ 1232 w 1699"/>
                <a:gd name="T21" fmla="*/ 136 h 3667"/>
                <a:gd name="T22" fmla="*/ 478 w 1699"/>
                <a:gd name="T23" fmla="*/ 136 h 3667"/>
                <a:gd name="T24" fmla="*/ 468 w 1699"/>
                <a:gd name="T25" fmla="*/ 136 h 3667"/>
                <a:gd name="T26" fmla="*/ 439 w 1699"/>
                <a:gd name="T27" fmla="*/ 130 h 3667"/>
                <a:gd name="T28" fmla="*/ 407 w 1699"/>
                <a:gd name="T29" fmla="*/ 108 h 3667"/>
                <a:gd name="T30" fmla="*/ 385 w 1699"/>
                <a:gd name="T31" fmla="*/ 76 h 3667"/>
                <a:gd name="T32" fmla="*/ 379 w 1699"/>
                <a:gd name="T33" fmla="*/ 47 h 3667"/>
                <a:gd name="T34" fmla="*/ 379 w 1699"/>
                <a:gd name="T35" fmla="*/ 37 h 3667"/>
                <a:gd name="T36" fmla="*/ 377 w 1699"/>
                <a:gd name="T37" fmla="*/ 29 h 3667"/>
                <a:gd name="T38" fmla="*/ 372 w 1699"/>
                <a:gd name="T39" fmla="*/ 15 h 3667"/>
                <a:gd name="T40" fmla="*/ 362 w 1699"/>
                <a:gd name="T41" fmla="*/ 5 h 3667"/>
                <a:gd name="T42" fmla="*/ 348 w 1699"/>
                <a:gd name="T43" fmla="*/ 0 h 3667"/>
                <a:gd name="T44" fmla="*/ 197 w 1699"/>
                <a:gd name="T45" fmla="*/ 0 h 3667"/>
                <a:gd name="T46" fmla="*/ 177 w 1699"/>
                <a:gd name="T47" fmla="*/ 0 h 3667"/>
                <a:gd name="T48" fmla="*/ 140 w 1699"/>
                <a:gd name="T49" fmla="*/ 9 h 3667"/>
                <a:gd name="T50" fmla="*/ 104 w 1699"/>
                <a:gd name="T51" fmla="*/ 24 h 3667"/>
                <a:gd name="T52" fmla="*/ 73 w 1699"/>
                <a:gd name="T53" fmla="*/ 44 h 3667"/>
                <a:gd name="T54" fmla="*/ 46 w 1699"/>
                <a:gd name="T55" fmla="*/ 71 h 3667"/>
                <a:gd name="T56" fmla="*/ 25 w 1699"/>
                <a:gd name="T57" fmla="*/ 103 h 3667"/>
                <a:gd name="T58" fmla="*/ 10 w 1699"/>
                <a:gd name="T59" fmla="*/ 138 h 3667"/>
                <a:gd name="T60" fmla="*/ 2 w 1699"/>
                <a:gd name="T61" fmla="*/ 177 h 3667"/>
                <a:gd name="T62" fmla="*/ 0 w 1699"/>
                <a:gd name="T63" fmla="*/ 3471 h 3667"/>
                <a:gd name="T64" fmla="*/ 2 w 1699"/>
                <a:gd name="T65" fmla="*/ 3491 h 3667"/>
                <a:gd name="T66" fmla="*/ 10 w 1699"/>
                <a:gd name="T67" fmla="*/ 3530 h 3667"/>
                <a:gd name="T68" fmla="*/ 25 w 1699"/>
                <a:gd name="T69" fmla="*/ 3565 h 3667"/>
                <a:gd name="T70" fmla="*/ 46 w 1699"/>
                <a:gd name="T71" fmla="*/ 3595 h 3667"/>
                <a:gd name="T72" fmla="*/ 73 w 1699"/>
                <a:gd name="T73" fmla="*/ 3622 h 3667"/>
                <a:gd name="T74" fmla="*/ 104 w 1699"/>
                <a:gd name="T75" fmla="*/ 3644 h 3667"/>
                <a:gd name="T76" fmla="*/ 140 w 1699"/>
                <a:gd name="T77" fmla="*/ 3659 h 3667"/>
                <a:gd name="T78" fmla="*/ 177 w 1699"/>
                <a:gd name="T79" fmla="*/ 3666 h 3667"/>
                <a:gd name="T80" fmla="*/ 1502 w 1699"/>
                <a:gd name="T81" fmla="*/ 3667 h 3667"/>
                <a:gd name="T82" fmla="*/ 1523 w 1699"/>
                <a:gd name="T83" fmla="*/ 3666 h 3667"/>
                <a:gd name="T84" fmla="*/ 1561 w 1699"/>
                <a:gd name="T85" fmla="*/ 3659 h 3667"/>
                <a:gd name="T86" fmla="*/ 1597 w 1699"/>
                <a:gd name="T87" fmla="*/ 3644 h 3667"/>
                <a:gd name="T88" fmla="*/ 1627 w 1699"/>
                <a:gd name="T89" fmla="*/ 3622 h 3667"/>
                <a:gd name="T90" fmla="*/ 1654 w 1699"/>
                <a:gd name="T91" fmla="*/ 3595 h 3667"/>
                <a:gd name="T92" fmla="*/ 1676 w 1699"/>
                <a:gd name="T93" fmla="*/ 3565 h 3667"/>
                <a:gd name="T94" fmla="*/ 1691 w 1699"/>
                <a:gd name="T95" fmla="*/ 3530 h 3667"/>
                <a:gd name="T96" fmla="*/ 1697 w 1699"/>
                <a:gd name="T97" fmla="*/ 3491 h 3667"/>
                <a:gd name="T98" fmla="*/ 1699 w 1699"/>
                <a:gd name="T99" fmla="*/ 197 h 3667"/>
                <a:gd name="T100" fmla="*/ 1697 w 1699"/>
                <a:gd name="T101" fmla="*/ 177 h 3667"/>
                <a:gd name="T102" fmla="*/ 1691 w 1699"/>
                <a:gd name="T103" fmla="*/ 138 h 3667"/>
                <a:gd name="T104" fmla="*/ 1676 w 1699"/>
                <a:gd name="T105" fmla="*/ 103 h 3667"/>
                <a:gd name="T106" fmla="*/ 1654 w 1699"/>
                <a:gd name="T107" fmla="*/ 71 h 3667"/>
                <a:gd name="T108" fmla="*/ 1627 w 1699"/>
                <a:gd name="T109" fmla="*/ 44 h 3667"/>
                <a:gd name="T110" fmla="*/ 1597 w 1699"/>
                <a:gd name="T111" fmla="*/ 24 h 3667"/>
                <a:gd name="T112" fmla="*/ 1561 w 1699"/>
                <a:gd name="T113" fmla="*/ 9 h 3667"/>
                <a:gd name="T114" fmla="*/ 1523 w 1699"/>
                <a:gd name="T115" fmla="*/ 0 h 3667"/>
                <a:gd name="T116" fmla="*/ 1502 w 1699"/>
                <a:gd name="T117" fmla="*/ 0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9" h="3667">
                  <a:moveTo>
                    <a:pt x="1502" y="0"/>
                  </a:moveTo>
                  <a:lnTo>
                    <a:pt x="1359" y="0"/>
                  </a:lnTo>
                  <a:lnTo>
                    <a:pt x="1359" y="0"/>
                  </a:lnTo>
                  <a:lnTo>
                    <a:pt x="1351" y="0"/>
                  </a:lnTo>
                  <a:lnTo>
                    <a:pt x="1344" y="2"/>
                  </a:lnTo>
                  <a:lnTo>
                    <a:pt x="1337" y="5"/>
                  </a:lnTo>
                  <a:lnTo>
                    <a:pt x="1332" y="10"/>
                  </a:lnTo>
                  <a:lnTo>
                    <a:pt x="1327" y="15"/>
                  </a:lnTo>
                  <a:lnTo>
                    <a:pt x="1324" y="22"/>
                  </a:lnTo>
                  <a:lnTo>
                    <a:pt x="1322" y="29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1" y="47"/>
                  </a:lnTo>
                  <a:lnTo>
                    <a:pt x="1321" y="57"/>
                  </a:lnTo>
                  <a:lnTo>
                    <a:pt x="1314" y="76"/>
                  </a:lnTo>
                  <a:lnTo>
                    <a:pt x="1306" y="93"/>
                  </a:lnTo>
                  <a:lnTo>
                    <a:pt x="1292" y="108"/>
                  </a:lnTo>
                  <a:lnTo>
                    <a:pt x="1277" y="120"/>
                  </a:lnTo>
                  <a:lnTo>
                    <a:pt x="1260" y="130"/>
                  </a:lnTo>
                  <a:lnTo>
                    <a:pt x="1242" y="135"/>
                  </a:lnTo>
                  <a:lnTo>
                    <a:pt x="1232" y="136"/>
                  </a:lnTo>
                  <a:lnTo>
                    <a:pt x="1221" y="136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68" y="136"/>
                  </a:lnTo>
                  <a:lnTo>
                    <a:pt x="458" y="135"/>
                  </a:lnTo>
                  <a:lnTo>
                    <a:pt x="439" y="130"/>
                  </a:lnTo>
                  <a:lnTo>
                    <a:pt x="422" y="120"/>
                  </a:lnTo>
                  <a:lnTo>
                    <a:pt x="407" y="108"/>
                  </a:lnTo>
                  <a:lnTo>
                    <a:pt x="395" y="93"/>
                  </a:lnTo>
                  <a:lnTo>
                    <a:pt x="385" y="76"/>
                  </a:lnTo>
                  <a:lnTo>
                    <a:pt x="380" y="57"/>
                  </a:lnTo>
                  <a:lnTo>
                    <a:pt x="379" y="4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7" y="29"/>
                  </a:lnTo>
                  <a:lnTo>
                    <a:pt x="375" y="22"/>
                  </a:lnTo>
                  <a:lnTo>
                    <a:pt x="372" y="15"/>
                  </a:lnTo>
                  <a:lnTo>
                    <a:pt x="367" y="10"/>
                  </a:lnTo>
                  <a:lnTo>
                    <a:pt x="362" y="5"/>
                  </a:lnTo>
                  <a:lnTo>
                    <a:pt x="355" y="2"/>
                  </a:lnTo>
                  <a:lnTo>
                    <a:pt x="348" y="0"/>
                  </a:lnTo>
                  <a:lnTo>
                    <a:pt x="342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8" y="4"/>
                  </a:lnTo>
                  <a:lnTo>
                    <a:pt x="140" y="9"/>
                  </a:lnTo>
                  <a:lnTo>
                    <a:pt x="121" y="15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3" y="44"/>
                  </a:lnTo>
                  <a:lnTo>
                    <a:pt x="59" y="57"/>
                  </a:lnTo>
                  <a:lnTo>
                    <a:pt x="46" y="71"/>
                  </a:lnTo>
                  <a:lnTo>
                    <a:pt x="34" y="86"/>
                  </a:lnTo>
                  <a:lnTo>
                    <a:pt x="25" y="103"/>
                  </a:lnTo>
                  <a:lnTo>
                    <a:pt x="17" y="120"/>
                  </a:lnTo>
                  <a:lnTo>
                    <a:pt x="10" y="138"/>
                  </a:lnTo>
                  <a:lnTo>
                    <a:pt x="5" y="157"/>
                  </a:lnTo>
                  <a:lnTo>
                    <a:pt x="2" y="177"/>
                  </a:lnTo>
                  <a:lnTo>
                    <a:pt x="0" y="197"/>
                  </a:lnTo>
                  <a:lnTo>
                    <a:pt x="0" y="3471"/>
                  </a:lnTo>
                  <a:lnTo>
                    <a:pt x="0" y="3471"/>
                  </a:lnTo>
                  <a:lnTo>
                    <a:pt x="2" y="3491"/>
                  </a:lnTo>
                  <a:lnTo>
                    <a:pt x="5" y="3511"/>
                  </a:lnTo>
                  <a:lnTo>
                    <a:pt x="10" y="3530"/>
                  </a:lnTo>
                  <a:lnTo>
                    <a:pt x="17" y="3548"/>
                  </a:lnTo>
                  <a:lnTo>
                    <a:pt x="25" y="3565"/>
                  </a:lnTo>
                  <a:lnTo>
                    <a:pt x="34" y="3580"/>
                  </a:lnTo>
                  <a:lnTo>
                    <a:pt x="46" y="3595"/>
                  </a:lnTo>
                  <a:lnTo>
                    <a:pt x="59" y="3610"/>
                  </a:lnTo>
                  <a:lnTo>
                    <a:pt x="73" y="3622"/>
                  </a:lnTo>
                  <a:lnTo>
                    <a:pt x="88" y="3634"/>
                  </a:lnTo>
                  <a:lnTo>
                    <a:pt x="104" y="3644"/>
                  </a:lnTo>
                  <a:lnTo>
                    <a:pt x="121" y="3652"/>
                  </a:lnTo>
                  <a:lnTo>
                    <a:pt x="140" y="3659"/>
                  </a:lnTo>
                  <a:lnTo>
                    <a:pt x="158" y="3664"/>
                  </a:lnTo>
                  <a:lnTo>
                    <a:pt x="177" y="3666"/>
                  </a:lnTo>
                  <a:lnTo>
                    <a:pt x="197" y="3667"/>
                  </a:lnTo>
                  <a:lnTo>
                    <a:pt x="1502" y="3667"/>
                  </a:lnTo>
                  <a:lnTo>
                    <a:pt x="1502" y="3667"/>
                  </a:lnTo>
                  <a:lnTo>
                    <a:pt x="1523" y="3666"/>
                  </a:lnTo>
                  <a:lnTo>
                    <a:pt x="1541" y="3664"/>
                  </a:lnTo>
                  <a:lnTo>
                    <a:pt x="1561" y="3659"/>
                  </a:lnTo>
                  <a:lnTo>
                    <a:pt x="1578" y="3652"/>
                  </a:lnTo>
                  <a:lnTo>
                    <a:pt x="1597" y="3644"/>
                  </a:lnTo>
                  <a:lnTo>
                    <a:pt x="1612" y="3634"/>
                  </a:lnTo>
                  <a:lnTo>
                    <a:pt x="1627" y="3622"/>
                  </a:lnTo>
                  <a:lnTo>
                    <a:pt x="1642" y="3610"/>
                  </a:lnTo>
                  <a:lnTo>
                    <a:pt x="1654" y="3595"/>
                  </a:lnTo>
                  <a:lnTo>
                    <a:pt x="1666" y="3580"/>
                  </a:lnTo>
                  <a:lnTo>
                    <a:pt x="1676" y="3565"/>
                  </a:lnTo>
                  <a:lnTo>
                    <a:pt x="1684" y="3548"/>
                  </a:lnTo>
                  <a:lnTo>
                    <a:pt x="1691" y="3530"/>
                  </a:lnTo>
                  <a:lnTo>
                    <a:pt x="1694" y="3511"/>
                  </a:lnTo>
                  <a:lnTo>
                    <a:pt x="1697" y="3491"/>
                  </a:lnTo>
                  <a:lnTo>
                    <a:pt x="1699" y="3471"/>
                  </a:lnTo>
                  <a:lnTo>
                    <a:pt x="1699" y="197"/>
                  </a:lnTo>
                  <a:lnTo>
                    <a:pt x="1699" y="197"/>
                  </a:lnTo>
                  <a:lnTo>
                    <a:pt x="1697" y="177"/>
                  </a:lnTo>
                  <a:lnTo>
                    <a:pt x="1694" y="157"/>
                  </a:lnTo>
                  <a:lnTo>
                    <a:pt x="1691" y="138"/>
                  </a:lnTo>
                  <a:lnTo>
                    <a:pt x="1684" y="120"/>
                  </a:lnTo>
                  <a:lnTo>
                    <a:pt x="1676" y="103"/>
                  </a:lnTo>
                  <a:lnTo>
                    <a:pt x="1666" y="86"/>
                  </a:lnTo>
                  <a:lnTo>
                    <a:pt x="1654" y="71"/>
                  </a:lnTo>
                  <a:lnTo>
                    <a:pt x="1642" y="57"/>
                  </a:lnTo>
                  <a:lnTo>
                    <a:pt x="1627" y="44"/>
                  </a:lnTo>
                  <a:lnTo>
                    <a:pt x="1612" y="34"/>
                  </a:lnTo>
                  <a:lnTo>
                    <a:pt x="1597" y="24"/>
                  </a:lnTo>
                  <a:lnTo>
                    <a:pt x="1578" y="15"/>
                  </a:lnTo>
                  <a:lnTo>
                    <a:pt x="1561" y="9"/>
                  </a:lnTo>
                  <a:lnTo>
                    <a:pt x="1541" y="4"/>
                  </a:lnTo>
                  <a:lnTo>
                    <a:pt x="1523" y="0"/>
                  </a:lnTo>
                  <a:lnTo>
                    <a:pt x="1502" y="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2376F02B-F7B2-B733-406A-13CAF4436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6FDC333-AE4C-10DE-9893-AAC1B62476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67943" y="2667001"/>
            <a:ext cx="4376058" cy="2476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7" name="Group 11">
            <a:extLst>
              <a:ext uri="{FF2B5EF4-FFF2-40B4-BE49-F238E27FC236}">
                <a16:creationId xmlns:a16="http://schemas.microsoft.com/office/drawing/2014/main" id="{05B17F47-AB70-D6A2-5C80-3CA248155E46}"/>
              </a:ext>
            </a:extLst>
          </p:cNvPr>
          <p:cNvGrpSpPr/>
          <p:nvPr/>
        </p:nvGrpSpPr>
        <p:grpSpPr>
          <a:xfrm>
            <a:off x="6008633" y="607960"/>
            <a:ext cx="2009884" cy="3949900"/>
            <a:chOff x="7124700" y="1142285"/>
            <a:chExt cx="4038600" cy="8050316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CC93D38D-FACA-E837-8673-92ABFFB4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3" y="1142285"/>
              <a:ext cx="3980699" cy="8050316"/>
            </a:xfrm>
            <a:custGeom>
              <a:avLst/>
              <a:gdLst>
                <a:gd name="T0" fmla="*/ 297 w 1925"/>
                <a:gd name="T1" fmla="*/ 3893 h 3893"/>
                <a:gd name="T2" fmla="*/ 266 w 1925"/>
                <a:gd name="T3" fmla="*/ 3892 h 3893"/>
                <a:gd name="T4" fmla="*/ 209 w 1925"/>
                <a:gd name="T5" fmla="*/ 3880 h 3893"/>
                <a:gd name="T6" fmla="*/ 155 w 1925"/>
                <a:gd name="T7" fmla="*/ 3858 h 3893"/>
                <a:gd name="T8" fmla="*/ 108 w 1925"/>
                <a:gd name="T9" fmla="*/ 3826 h 3893"/>
                <a:gd name="T10" fmla="*/ 68 w 1925"/>
                <a:gd name="T11" fmla="*/ 3786 h 3893"/>
                <a:gd name="T12" fmla="*/ 37 w 1925"/>
                <a:gd name="T13" fmla="*/ 3738 h 3893"/>
                <a:gd name="T14" fmla="*/ 14 w 1925"/>
                <a:gd name="T15" fmla="*/ 3686 h 3893"/>
                <a:gd name="T16" fmla="*/ 2 w 1925"/>
                <a:gd name="T17" fmla="*/ 3629 h 3893"/>
                <a:gd name="T18" fmla="*/ 0 w 1925"/>
                <a:gd name="T19" fmla="*/ 295 h 3893"/>
                <a:gd name="T20" fmla="*/ 2 w 1925"/>
                <a:gd name="T21" fmla="*/ 265 h 3893"/>
                <a:gd name="T22" fmla="*/ 14 w 1925"/>
                <a:gd name="T23" fmla="*/ 207 h 3893"/>
                <a:gd name="T24" fmla="*/ 37 w 1925"/>
                <a:gd name="T25" fmla="*/ 155 h 3893"/>
                <a:gd name="T26" fmla="*/ 68 w 1925"/>
                <a:gd name="T27" fmla="*/ 108 h 3893"/>
                <a:gd name="T28" fmla="*/ 108 w 1925"/>
                <a:gd name="T29" fmla="*/ 68 h 3893"/>
                <a:gd name="T30" fmla="*/ 155 w 1925"/>
                <a:gd name="T31" fmla="*/ 36 h 3893"/>
                <a:gd name="T32" fmla="*/ 209 w 1925"/>
                <a:gd name="T33" fmla="*/ 14 h 3893"/>
                <a:gd name="T34" fmla="*/ 266 w 1925"/>
                <a:gd name="T35" fmla="*/ 2 h 3893"/>
                <a:gd name="T36" fmla="*/ 1629 w 1925"/>
                <a:gd name="T37" fmla="*/ 0 h 3893"/>
                <a:gd name="T38" fmla="*/ 1659 w 1925"/>
                <a:gd name="T39" fmla="*/ 2 h 3893"/>
                <a:gd name="T40" fmla="*/ 1718 w 1925"/>
                <a:gd name="T41" fmla="*/ 14 h 3893"/>
                <a:gd name="T42" fmla="*/ 1770 w 1925"/>
                <a:gd name="T43" fmla="*/ 36 h 3893"/>
                <a:gd name="T44" fmla="*/ 1817 w 1925"/>
                <a:gd name="T45" fmla="*/ 68 h 3893"/>
                <a:gd name="T46" fmla="*/ 1858 w 1925"/>
                <a:gd name="T47" fmla="*/ 108 h 3893"/>
                <a:gd name="T48" fmla="*/ 1890 w 1925"/>
                <a:gd name="T49" fmla="*/ 155 h 3893"/>
                <a:gd name="T50" fmla="*/ 1911 w 1925"/>
                <a:gd name="T51" fmla="*/ 207 h 3893"/>
                <a:gd name="T52" fmla="*/ 1923 w 1925"/>
                <a:gd name="T53" fmla="*/ 265 h 3893"/>
                <a:gd name="T54" fmla="*/ 1925 w 1925"/>
                <a:gd name="T55" fmla="*/ 3599 h 3893"/>
                <a:gd name="T56" fmla="*/ 1923 w 1925"/>
                <a:gd name="T57" fmla="*/ 3629 h 3893"/>
                <a:gd name="T58" fmla="*/ 1911 w 1925"/>
                <a:gd name="T59" fmla="*/ 3686 h 3893"/>
                <a:gd name="T60" fmla="*/ 1890 w 1925"/>
                <a:gd name="T61" fmla="*/ 3738 h 3893"/>
                <a:gd name="T62" fmla="*/ 1858 w 1925"/>
                <a:gd name="T63" fmla="*/ 3786 h 3893"/>
                <a:gd name="T64" fmla="*/ 1817 w 1925"/>
                <a:gd name="T65" fmla="*/ 3826 h 3893"/>
                <a:gd name="T66" fmla="*/ 1770 w 1925"/>
                <a:gd name="T67" fmla="*/ 3858 h 3893"/>
                <a:gd name="T68" fmla="*/ 1718 w 1925"/>
                <a:gd name="T69" fmla="*/ 3880 h 3893"/>
                <a:gd name="T70" fmla="*/ 1659 w 1925"/>
                <a:gd name="T71" fmla="*/ 3892 h 3893"/>
                <a:gd name="T72" fmla="*/ 1629 w 1925"/>
                <a:gd name="T73" fmla="*/ 389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5" h="3893">
                  <a:moveTo>
                    <a:pt x="1629" y="3893"/>
                  </a:moveTo>
                  <a:lnTo>
                    <a:pt x="297" y="3893"/>
                  </a:lnTo>
                  <a:lnTo>
                    <a:pt x="297" y="3893"/>
                  </a:lnTo>
                  <a:lnTo>
                    <a:pt x="266" y="3892"/>
                  </a:lnTo>
                  <a:lnTo>
                    <a:pt x="238" y="3886"/>
                  </a:lnTo>
                  <a:lnTo>
                    <a:pt x="209" y="3880"/>
                  </a:lnTo>
                  <a:lnTo>
                    <a:pt x="182" y="3870"/>
                  </a:lnTo>
                  <a:lnTo>
                    <a:pt x="155" y="3858"/>
                  </a:lnTo>
                  <a:lnTo>
                    <a:pt x="132" y="3843"/>
                  </a:lnTo>
                  <a:lnTo>
                    <a:pt x="108" y="3826"/>
                  </a:lnTo>
                  <a:lnTo>
                    <a:pt x="88" y="3807"/>
                  </a:lnTo>
                  <a:lnTo>
                    <a:pt x="68" y="3786"/>
                  </a:lnTo>
                  <a:lnTo>
                    <a:pt x="51" y="3764"/>
                  </a:lnTo>
                  <a:lnTo>
                    <a:pt x="37" y="3738"/>
                  </a:lnTo>
                  <a:lnTo>
                    <a:pt x="24" y="3713"/>
                  </a:lnTo>
                  <a:lnTo>
                    <a:pt x="14" y="3686"/>
                  </a:lnTo>
                  <a:lnTo>
                    <a:pt x="7" y="3658"/>
                  </a:lnTo>
                  <a:lnTo>
                    <a:pt x="2" y="3629"/>
                  </a:lnTo>
                  <a:lnTo>
                    <a:pt x="0" y="3599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2" y="265"/>
                  </a:lnTo>
                  <a:lnTo>
                    <a:pt x="7" y="236"/>
                  </a:lnTo>
                  <a:lnTo>
                    <a:pt x="14" y="207"/>
                  </a:lnTo>
                  <a:lnTo>
                    <a:pt x="24" y="180"/>
                  </a:lnTo>
                  <a:lnTo>
                    <a:pt x="37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08" y="68"/>
                  </a:lnTo>
                  <a:lnTo>
                    <a:pt x="132" y="51"/>
                  </a:lnTo>
                  <a:lnTo>
                    <a:pt x="155" y="36"/>
                  </a:lnTo>
                  <a:lnTo>
                    <a:pt x="182" y="22"/>
                  </a:lnTo>
                  <a:lnTo>
                    <a:pt x="209" y="14"/>
                  </a:lnTo>
                  <a:lnTo>
                    <a:pt x="238" y="6"/>
                  </a:lnTo>
                  <a:lnTo>
                    <a:pt x="266" y="2"/>
                  </a:lnTo>
                  <a:lnTo>
                    <a:pt x="297" y="0"/>
                  </a:lnTo>
                  <a:lnTo>
                    <a:pt x="1629" y="0"/>
                  </a:lnTo>
                  <a:lnTo>
                    <a:pt x="1629" y="0"/>
                  </a:lnTo>
                  <a:lnTo>
                    <a:pt x="1659" y="2"/>
                  </a:lnTo>
                  <a:lnTo>
                    <a:pt x="1689" y="6"/>
                  </a:lnTo>
                  <a:lnTo>
                    <a:pt x="1718" y="14"/>
                  </a:lnTo>
                  <a:lnTo>
                    <a:pt x="1745" y="22"/>
                  </a:lnTo>
                  <a:lnTo>
                    <a:pt x="1770" y="36"/>
                  </a:lnTo>
                  <a:lnTo>
                    <a:pt x="1794" y="51"/>
                  </a:lnTo>
                  <a:lnTo>
                    <a:pt x="1817" y="68"/>
                  </a:lnTo>
                  <a:lnTo>
                    <a:pt x="1837" y="86"/>
                  </a:lnTo>
                  <a:lnTo>
                    <a:pt x="1858" y="108"/>
                  </a:lnTo>
                  <a:lnTo>
                    <a:pt x="1874" y="130"/>
                  </a:lnTo>
                  <a:lnTo>
                    <a:pt x="1890" y="155"/>
                  </a:lnTo>
                  <a:lnTo>
                    <a:pt x="1901" y="180"/>
                  </a:lnTo>
                  <a:lnTo>
                    <a:pt x="1911" y="207"/>
                  </a:lnTo>
                  <a:lnTo>
                    <a:pt x="1918" y="236"/>
                  </a:lnTo>
                  <a:lnTo>
                    <a:pt x="1923" y="265"/>
                  </a:lnTo>
                  <a:lnTo>
                    <a:pt x="1925" y="295"/>
                  </a:lnTo>
                  <a:lnTo>
                    <a:pt x="1925" y="3599"/>
                  </a:lnTo>
                  <a:lnTo>
                    <a:pt x="1925" y="3599"/>
                  </a:lnTo>
                  <a:lnTo>
                    <a:pt x="1923" y="3629"/>
                  </a:lnTo>
                  <a:lnTo>
                    <a:pt x="1918" y="3658"/>
                  </a:lnTo>
                  <a:lnTo>
                    <a:pt x="1911" y="3686"/>
                  </a:lnTo>
                  <a:lnTo>
                    <a:pt x="1901" y="3713"/>
                  </a:lnTo>
                  <a:lnTo>
                    <a:pt x="1890" y="3738"/>
                  </a:lnTo>
                  <a:lnTo>
                    <a:pt x="1874" y="3764"/>
                  </a:lnTo>
                  <a:lnTo>
                    <a:pt x="1858" y="3786"/>
                  </a:lnTo>
                  <a:lnTo>
                    <a:pt x="1837" y="3807"/>
                  </a:lnTo>
                  <a:lnTo>
                    <a:pt x="1817" y="3826"/>
                  </a:lnTo>
                  <a:lnTo>
                    <a:pt x="1794" y="3843"/>
                  </a:lnTo>
                  <a:lnTo>
                    <a:pt x="1770" y="3858"/>
                  </a:lnTo>
                  <a:lnTo>
                    <a:pt x="1745" y="3870"/>
                  </a:lnTo>
                  <a:lnTo>
                    <a:pt x="1718" y="3880"/>
                  </a:lnTo>
                  <a:lnTo>
                    <a:pt x="1689" y="3886"/>
                  </a:lnTo>
                  <a:lnTo>
                    <a:pt x="1659" y="3892"/>
                  </a:lnTo>
                  <a:lnTo>
                    <a:pt x="1629" y="3893"/>
                  </a:lnTo>
                  <a:lnTo>
                    <a:pt x="1629" y="38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C0108697-27D5-94DC-6B14-3CF8F42AB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072" y="1185711"/>
              <a:ext cx="448734" cy="7965532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0801D9C5-9D46-243B-DA1C-B27DA33F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534" y="1181576"/>
              <a:ext cx="469413" cy="7973803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5739EB93-1155-321C-2418-D38468451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385" y="1171236"/>
              <a:ext cx="3749095" cy="299845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35BB7BC2-2C08-0F4C-14F9-F42AD30D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1932221"/>
              <a:ext cx="3980699" cy="5997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57E65D99-3410-B25F-F75B-3B9DA508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8365443"/>
              <a:ext cx="3980699" cy="57901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2CB6B1CD-CD77-8FAF-47CB-D5604EA5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892" y="1208458"/>
              <a:ext cx="3840082" cy="7915902"/>
            </a:xfrm>
            <a:custGeom>
              <a:avLst/>
              <a:gdLst>
                <a:gd name="T0" fmla="*/ 263 w 1857"/>
                <a:gd name="T1" fmla="*/ 3828 h 3828"/>
                <a:gd name="T2" fmla="*/ 210 w 1857"/>
                <a:gd name="T3" fmla="*/ 3823 h 3828"/>
                <a:gd name="T4" fmla="*/ 160 w 1857"/>
                <a:gd name="T5" fmla="*/ 3807 h 3828"/>
                <a:gd name="T6" fmla="*/ 116 w 1857"/>
                <a:gd name="T7" fmla="*/ 3784 h 3828"/>
                <a:gd name="T8" fmla="*/ 78 w 1857"/>
                <a:gd name="T9" fmla="*/ 3752 h 3828"/>
                <a:gd name="T10" fmla="*/ 46 w 1857"/>
                <a:gd name="T11" fmla="*/ 3713 h 3828"/>
                <a:gd name="T12" fmla="*/ 20 w 1857"/>
                <a:gd name="T13" fmla="*/ 3668 h 3828"/>
                <a:gd name="T14" fmla="*/ 5 w 1857"/>
                <a:gd name="T15" fmla="*/ 3619 h 3828"/>
                <a:gd name="T16" fmla="*/ 0 w 1857"/>
                <a:gd name="T17" fmla="*/ 3567 h 3828"/>
                <a:gd name="T18" fmla="*/ 0 w 1857"/>
                <a:gd name="T19" fmla="*/ 263 h 3828"/>
                <a:gd name="T20" fmla="*/ 5 w 1857"/>
                <a:gd name="T21" fmla="*/ 211 h 3828"/>
                <a:gd name="T22" fmla="*/ 20 w 1857"/>
                <a:gd name="T23" fmla="*/ 162 h 3828"/>
                <a:gd name="T24" fmla="*/ 46 w 1857"/>
                <a:gd name="T25" fmla="*/ 117 h 3828"/>
                <a:gd name="T26" fmla="*/ 78 w 1857"/>
                <a:gd name="T27" fmla="*/ 78 h 3828"/>
                <a:gd name="T28" fmla="*/ 116 w 1857"/>
                <a:gd name="T29" fmla="*/ 46 h 3828"/>
                <a:gd name="T30" fmla="*/ 160 w 1857"/>
                <a:gd name="T31" fmla="*/ 22 h 3828"/>
                <a:gd name="T32" fmla="*/ 210 w 1857"/>
                <a:gd name="T33" fmla="*/ 7 h 3828"/>
                <a:gd name="T34" fmla="*/ 263 w 1857"/>
                <a:gd name="T35" fmla="*/ 0 h 3828"/>
                <a:gd name="T36" fmla="*/ 1595 w 1857"/>
                <a:gd name="T37" fmla="*/ 0 h 3828"/>
                <a:gd name="T38" fmla="*/ 1649 w 1857"/>
                <a:gd name="T39" fmla="*/ 7 h 3828"/>
                <a:gd name="T40" fmla="*/ 1697 w 1857"/>
                <a:gd name="T41" fmla="*/ 22 h 3828"/>
                <a:gd name="T42" fmla="*/ 1741 w 1857"/>
                <a:gd name="T43" fmla="*/ 46 h 3828"/>
                <a:gd name="T44" fmla="*/ 1780 w 1857"/>
                <a:gd name="T45" fmla="*/ 78 h 3828"/>
                <a:gd name="T46" fmla="*/ 1812 w 1857"/>
                <a:gd name="T47" fmla="*/ 117 h 3828"/>
                <a:gd name="T48" fmla="*/ 1837 w 1857"/>
                <a:gd name="T49" fmla="*/ 162 h 3828"/>
                <a:gd name="T50" fmla="*/ 1852 w 1857"/>
                <a:gd name="T51" fmla="*/ 211 h 3828"/>
                <a:gd name="T52" fmla="*/ 1857 w 1857"/>
                <a:gd name="T53" fmla="*/ 263 h 3828"/>
                <a:gd name="T54" fmla="*/ 1857 w 1857"/>
                <a:gd name="T55" fmla="*/ 3567 h 3828"/>
                <a:gd name="T56" fmla="*/ 1852 w 1857"/>
                <a:gd name="T57" fmla="*/ 3619 h 3828"/>
                <a:gd name="T58" fmla="*/ 1837 w 1857"/>
                <a:gd name="T59" fmla="*/ 3668 h 3828"/>
                <a:gd name="T60" fmla="*/ 1812 w 1857"/>
                <a:gd name="T61" fmla="*/ 3713 h 3828"/>
                <a:gd name="T62" fmla="*/ 1780 w 1857"/>
                <a:gd name="T63" fmla="*/ 3752 h 3828"/>
                <a:gd name="T64" fmla="*/ 1741 w 1857"/>
                <a:gd name="T65" fmla="*/ 3784 h 3828"/>
                <a:gd name="T66" fmla="*/ 1697 w 1857"/>
                <a:gd name="T67" fmla="*/ 3807 h 3828"/>
                <a:gd name="T68" fmla="*/ 1649 w 1857"/>
                <a:gd name="T69" fmla="*/ 3823 h 3828"/>
                <a:gd name="T70" fmla="*/ 1595 w 1857"/>
                <a:gd name="T71" fmla="*/ 3828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7" h="3828">
                  <a:moveTo>
                    <a:pt x="263" y="3828"/>
                  </a:moveTo>
                  <a:lnTo>
                    <a:pt x="263" y="3828"/>
                  </a:lnTo>
                  <a:lnTo>
                    <a:pt x="236" y="3828"/>
                  </a:lnTo>
                  <a:lnTo>
                    <a:pt x="210" y="3823"/>
                  </a:lnTo>
                  <a:lnTo>
                    <a:pt x="185" y="3816"/>
                  </a:lnTo>
                  <a:lnTo>
                    <a:pt x="160" y="3807"/>
                  </a:lnTo>
                  <a:lnTo>
                    <a:pt x="138" y="3797"/>
                  </a:lnTo>
                  <a:lnTo>
                    <a:pt x="116" y="3784"/>
                  </a:lnTo>
                  <a:lnTo>
                    <a:pt x="96" y="3769"/>
                  </a:lnTo>
                  <a:lnTo>
                    <a:pt x="78" y="3752"/>
                  </a:lnTo>
                  <a:lnTo>
                    <a:pt x="61" y="3733"/>
                  </a:lnTo>
                  <a:lnTo>
                    <a:pt x="46" y="3713"/>
                  </a:lnTo>
                  <a:lnTo>
                    <a:pt x="32" y="3691"/>
                  </a:lnTo>
                  <a:lnTo>
                    <a:pt x="20" y="3668"/>
                  </a:lnTo>
                  <a:lnTo>
                    <a:pt x="12" y="3644"/>
                  </a:lnTo>
                  <a:lnTo>
                    <a:pt x="5" y="3619"/>
                  </a:lnTo>
                  <a:lnTo>
                    <a:pt x="2" y="3594"/>
                  </a:lnTo>
                  <a:lnTo>
                    <a:pt x="0" y="3567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36"/>
                  </a:lnTo>
                  <a:lnTo>
                    <a:pt x="5" y="211"/>
                  </a:lnTo>
                  <a:lnTo>
                    <a:pt x="12" y="185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1" y="96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0" y="22"/>
                  </a:lnTo>
                  <a:lnTo>
                    <a:pt x="185" y="12"/>
                  </a:lnTo>
                  <a:lnTo>
                    <a:pt x="210" y="7"/>
                  </a:lnTo>
                  <a:lnTo>
                    <a:pt x="236" y="2"/>
                  </a:lnTo>
                  <a:lnTo>
                    <a:pt x="26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622" y="2"/>
                  </a:lnTo>
                  <a:lnTo>
                    <a:pt x="1649" y="7"/>
                  </a:lnTo>
                  <a:lnTo>
                    <a:pt x="1674" y="12"/>
                  </a:lnTo>
                  <a:lnTo>
                    <a:pt x="1697" y="22"/>
                  </a:lnTo>
                  <a:lnTo>
                    <a:pt x="1721" y="32"/>
                  </a:lnTo>
                  <a:lnTo>
                    <a:pt x="1741" y="46"/>
                  </a:lnTo>
                  <a:lnTo>
                    <a:pt x="1761" y="61"/>
                  </a:lnTo>
                  <a:lnTo>
                    <a:pt x="1780" y="78"/>
                  </a:lnTo>
                  <a:lnTo>
                    <a:pt x="1797" y="96"/>
                  </a:lnTo>
                  <a:lnTo>
                    <a:pt x="1812" y="117"/>
                  </a:lnTo>
                  <a:lnTo>
                    <a:pt x="1825" y="138"/>
                  </a:lnTo>
                  <a:lnTo>
                    <a:pt x="1837" y="162"/>
                  </a:lnTo>
                  <a:lnTo>
                    <a:pt x="1845" y="185"/>
                  </a:lnTo>
                  <a:lnTo>
                    <a:pt x="1852" y="211"/>
                  </a:lnTo>
                  <a:lnTo>
                    <a:pt x="1856" y="236"/>
                  </a:lnTo>
                  <a:lnTo>
                    <a:pt x="1857" y="263"/>
                  </a:lnTo>
                  <a:lnTo>
                    <a:pt x="1857" y="3567"/>
                  </a:lnTo>
                  <a:lnTo>
                    <a:pt x="1857" y="3567"/>
                  </a:lnTo>
                  <a:lnTo>
                    <a:pt x="1856" y="3594"/>
                  </a:lnTo>
                  <a:lnTo>
                    <a:pt x="1852" y="3619"/>
                  </a:lnTo>
                  <a:lnTo>
                    <a:pt x="1845" y="3644"/>
                  </a:lnTo>
                  <a:lnTo>
                    <a:pt x="1837" y="3668"/>
                  </a:lnTo>
                  <a:lnTo>
                    <a:pt x="1825" y="3691"/>
                  </a:lnTo>
                  <a:lnTo>
                    <a:pt x="1812" y="3713"/>
                  </a:lnTo>
                  <a:lnTo>
                    <a:pt x="1797" y="3733"/>
                  </a:lnTo>
                  <a:lnTo>
                    <a:pt x="1780" y="3752"/>
                  </a:lnTo>
                  <a:lnTo>
                    <a:pt x="1761" y="3769"/>
                  </a:lnTo>
                  <a:lnTo>
                    <a:pt x="1741" y="3784"/>
                  </a:lnTo>
                  <a:lnTo>
                    <a:pt x="1721" y="3797"/>
                  </a:lnTo>
                  <a:lnTo>
                    <a:pt x="1697" y="3807"/>
                  </a:lnTo>
                  <a:lnTo>
                    <a:pt x="1674" y="3816"/>
                  </a:lnTo>
                  <a:lnTo>
                    <a:pt x="1649" y="3823"/>
                  </a:lnTo>
                  <a:lnTo>
                    <a:pt x="1622" y="3828"/>
                  </a:lnTo>
                  <a:lnTo>
                    <a:pt x="1595" y="3828"/>
                  </a:lnTo>
                  <a:lnTo>
                    <a:pt x="263" y="3828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pic>
          <p:nvPicPr>
            <p:cNvPr id="75" name="Picture 19">
              <a:extLst>
                <a:ext uri="{FF2B5EF4-FFF2-40B4-BE49-F238E27FC236}">
                  <a16:creationId xmlns:a16="http://schemas.microsoft.com/office/drawing/2014/main" id="{B14C628E-FE92-06AE-1071-6EAB70C32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929" y="1702685"/>
              <a:ext cx="3809063" cy="686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Rectangle 20">
              <a:extLst>
                <a:ext uri="{FF2B5EF4-FFF2-40B4-BE49-F238E27FC236}">
                  <a16:creationId xmlns:a16="http://schemas.microsoft.com/office/drawing/2014/main" id="{C6609850-649F-BCDC-F108-4A64FB12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608" y="1723364"/>
              <a:ext cx="3771841" cy="683025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1D0A82AD-C638-EC78-6FE6-A74564830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51884"/>
              <a:ext cx="3757366" cy="7833186"/>
            </a:xfrm>
            <a:custGeom>
              <a:avLst/>
              <a:gdLst>
                <a:gd name="T0" fmla="*/ 243 w 1817"/>
                <a:gd name="T1" fmla="*/ 3788 h 3788"/>
                <a:gd name="T2" fmla="*/ 194 w 1817"/>
                <a:gd name="T3" fmla="*/ 3783 h 3788"/>
                <a:gd name="T4" fmla="*/ 148 w 1817"/>
                <a:gd name="T5" fmla="*/ 3768 h 3788"/>
                <a:gd name="T6" fmla="*/ 106 w 1817"/>
                <a:gd name="T7" fmla="*/ 3746 h 3788"/>
                <a:gd name="T8" fmla="*/ 71 w 1817"/>
                <a:gd name="T9" fmla="*/ 3716 h 3788"/>
                <a:gd name="T10" fmla="*/ 42 w 1817"/>
                <a:gd name="T11" fmla="*/ 3680 h 3788"/>
                <a:gd name="T12" fmla="*/ 19 w 1817"/>
                <a:gd name="T13" fmla="*/ 3640 h 3788"/>
                <a:gd name="T14" fmla="*/ 5 w 1817"/>
                <a:gd name="T15" fmla="*/ 3595 h 3788"/>
                <a:gd name="T16" fmla="*/ 0 w 1817"/>
                <a:gd name="T17" fmla="*/ 3546 h 3788"/>
                <a:gd name="T18" fmla="*/ 0 w 1817"/>
                <a:gd name="T19" fmla="*/ 242 h 3788"/>
                <a:gd name="T20" fmla="*/ 5 w 1817"/>
                <a:gd name="T21" fmla="*/ 193 h 3788"/>
                <a:gd name="T22" fmla="*/ 19 w 1817"/>
                <a:gd name="T23" fmla="*/ 148 h 3788"/>
                <a:gd name="T24" fmla="*/ 42 w 1817"/>
                <a:gd name="T25" fmla="*/ 107 h 3788"/>
                <a:gd name="T26" fmla="*/ 71 w 1817"/>
                <a:gd name="T27" fmla="*/ 70 h 3788"/>
                <a:gd name="T28" fmla="*/ 106 w 1817"/>
                <a:gd name="T29" fmla="*/ 42 h 3788"/>
                <a:gd name="T30" fmla="*/ 148 w 1817"/>
                <a:gd name="T31" fmla="*/ 20 h 3788"/>
                <a:gd name="T32" fmla="*/ 194 w 1817"/>
                <a:gd name="T33" fmla="*/ 5 h 3788"/>
                <a:gd name="T34" fmla="*/ 243 w 1817"/>
                <a:gd name="T35" fmla="*/ 0 h 3788"/>
                <a:gd name="T36" fmla="*/ 1575 w 1817"/>
                <a:gd name="T37" fmla="*/ 0 h 3788"/>
                <a:gd name="T38" fmla="*/ 1624 w 1817"/>
                <a:gd name="T39" fmla="*/ 5 h 3788"/>
                <a:gd name="T40" fmla="*/ 1669 w 1817"/>
                <a:gd name="T41" fmla="*/ 20 h 3788"/>
                <a:gd name="T42" fmla="*/ 1711 w 1817"/>
                <a:gd name="T43" fmla="*/ 42 h 3788"/>
                <a:gd name="T44" fmla="*/ 1746 w 1817"/>
                <a:gd name="T45" fmla="*/ 70 h 3788"/>
                <a:gd name="T46" fmla="*/ 1777 w 1817"/>
                <a:gd name="T47" fmla="*/ 107 h 3788"/>
                <a:gd name="T48" fmla="*/ 1799 w 1817"/>
                <a:gd name="T49" fmla="*/ 148 h 3788"/>
                <a:gd name="T50" fmla="*/ 1812 w 1817"/>
                <a:gd name="T51" fmla="*/ 193 h 3788"/>
                <a:gd name="T52" fmla="*/ 1817 w 1817"/>
                <a:gd name="T53" fmla="*/ 242 h 3788"/>
                <a:gd name="T54" fmla="*/ 1817 w 1817"/>
                <a:gd name="T55" fmla="*/ 3546 h 3788"/>
                <a:gd name="T56" fmla="*/ 1812 w 1817"/>
                <a:gd name="T57" fmla="*/ 3595 h 3788"/>
                <a:gd name="T58" fmla="*/ 1799 w 1817"/>
                <a:gd name="T59" fmla="*/ 3640 h 3788"/>
                <a:gd name="T60" fmla="*/ 1777 w 1817"/>
                <a:gd name="T61" fmla="*/ 3680 h 3788"/>
                <a:gd name="T62" fmla="*/ 1746 w 1817"/>
                <a:gd name="T63" fmla="*/ 3716 h 3788"/>
                <a:gd name="T64" fmla="*/ 1711 w 1817"/>
                <a:gd name="T65" fmla="*/ 3746 h 3788"/>
                <a:gd name="T66" fmla="*/ 1669 w 1817"/>
                <a:gd name="T67" fmla="*/ 3768 h 3788"/>
                <a:gd name="T68" fmla="*/ 1624 w 1817"/>
                <a:gd name="T69" fmla="*/ 3783 h 3788"/>
                <a:gd name="T70" fmla="*/ 1575 w 1817"/>
                <a:gd name="T71" fmla="*/ 3788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7" h="3788">
                  <a:moveTo>
                    <a:pt x="243" y="3788"/>
                  </a:moveTo>
                  <a:lnTo>
                    <a:pt x="243" y="3788"/>
                  </a:lnTo>
                  <a:lnTo>
                    <a:pt x="217" y="3786"/>
                  </a:lnTo>
                  <a:lnTo>
                    <a:pt x="194" y="3783"/>
                  </a:lnTo>
                  <a:lnTo>
                    <a:pt x="170" y="3776"/>
                  </a:lnTo>
                  <a:lnTo>
                    <a:pt x="148" y="3768"/>
                  </a:lnTo>
                  <a:lnTo>
                    <a:pt x="126" y="3758"/>
                  </a:lnTo>
                  <a:lnTo>
                    <a:pt x="106" y="3746"/>
                  </a:lnTo>
                  <a:lnTo>
                    <a:pt x="88" y="3733"/>
                  </a:lnTo>
                  <a:lnTo>
                    <a:pt x="71" y="3716"/>
                  </a:lnTo>
                  <a:lnTo>
                    <a:pt x="56" y="3699"/>
                  </a:lnTo>
                  <a:lnTo>
                    <a:pt x="42" y="3680"/>
                  </a:lnTo>
                  <a:lnTo>
                    <a:pt x="29" y="3660"/>
                  </a:lnTo>
                  <a:lnTo>
                    <a:pt x="19" y="3640"/>
                  </a:lnTo>
                  <a:lnTo>
                    <a:pt x="10" y="3616"/>
                  </a:lnTo>
                  <a:lnTo>
                    <a:pt x="5" y="3595"/>
                  </a:lnTo>
                  <a:lnTo>
                    <a:pt x="2" y="3569"/>
                  </a:lnTo>
                  <a:lnTo>
                    <a:pt x="0" y="354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17"/>
                  </a:lnTo>
                  <a:lnTo>
                    <a:pt x="5" y="193"/>
                  </a:lnTo>
                  <a:lnTo>
                    <a:pt x="10" y="170"/>
                  </a:lnTo>
                  <a:lnTo>
                    <a:pt x="19" y="148"/>
                  </a:lnTo>
                  <a:lnTo>
                    <a:pt x="29" y="127"/>
                  </a:lnTo>
                  <a:lnTo>
                    <a:pt x="42" y="107"/>
                  </a:lnTo>
                  <a:lnTo>
                    <a:pt x="56" y="89"/>
                  </a:lnTo>
                  <a:lnTo>
                    <a:pt x="71" y="70"/>
                  </a:lnTo>
                  <a:lnTo>
                    <a:pt x="88" y="55"/>
                  </a:lnTo>
                  <a:lnTo>
                    <a:pt x="106" y="42"/>
                  </a:lnTo>
                  <a:lnTo>
                    <a:pt x="126" y="30"/>
                  </a:lnTo>
                  <a:lnTo>
                    <a:pt x="148" y="20"/>
                  </a:lnTo>
                  <a:lnTo>
                    <a:pt x="170" y="11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3" y="0"/>
                  </a:lnTo>
                  <a:lnTo>
                    <a:pt x="1575" y="0"/>
                  </a:lnTo>
                  <a:lnTo>
                    <a:pt x="1575" y="0"/>
                  </a:lnTo>
                  <a:lnTo>
                    <a:pt x="1600" y="1"/>
                  </a:lnTo>
                  <a:lnTo>
                    <a:pt x="1624" y="5"/>
                  </a:lnTo>
                  <a:lnTo>
                    <a:pt x="1647" y="11"/>
                  </a:lnTo>
                  <a:lnTo>
                    <a:pt x="1669" y="20"/>
                  </a:lnTo>
                  <a:lnTo>
                    <a:pt x="1691" y="30"/>
                  </a:lnTo>
                  <a:lnTo>
                    <a:pt x="1711" y="42"/>
                  </a:lnTo>
                  <a:lnTo>
                    <a:pt x="1730" y="55"/>
                  </a:lnTo>
                  <a:lnTo>
                    <a:pt x="1746" y="70"/>
                  </a:lnTo>
                  <a:lnTo>
                    <a:pt x="1762" y="89"/>
                  </a:lnTo>
                  <a:lnTo>
                    <a:pt x="1777" y="107"/>
                  </a:lnTo>
                  <a:lnTo>
                    <a:pt x="1788" y="127"/>
                  </a:lnTo>
                  <a:lnTo>
                    <a:pt x="1799" y="148"/>
                  </a:lnTo>
                  <a:lnTo>
                    <a:pt x="1807" y="170"/>
                  </a:lnTo>
                  <a:lnTo>
                    <a:pt x="1812" y="193"/>
                  </a:lnTo>
                  <a:lnTo>
                    <a:pt x="1817" y="217"/>
                  </a:lnTo>
                  <a:lnTo>
                    <a:pt x="1817" y="242"/>
                  </a:lnTo>
                  <a:lnTo>
                    <a:pt x="1817" y="3546"/>
                  </a:lnTo>
                  <a:lnTo>
                    <a:pt x="1817" y="3546"/>
                  </a:lnTo>
                  <a:lnTo>
                    <a:pt x="1817" y="3569"/>
                  </a:lnTo>
                  <a:lnTo>
                    <a:pt x="1812" y="3595"/>
                  </a:lnTo>
                  <a:lnTo>
                    <a:pt x="1807" y="3616"/>
                  </a:lnTo>
                  <a:lnTo>
                    <a:pt x="1799" y="3640"/>
                  </a:lnTo>
                  <a:lnTo>
                    <a:pt x="1788" y="3660"/>
                  </a:lnTo>
                  <a:lnTo>
                    <a:pt x="1777" y="3680"/>
                  </a:lnTo>
                  <a:lnTo>
                    <a:pt x="1762" y="3699"/>
                  </a:lnTo>
                  <a:lnTo>
                    <a:pt x="1746" y="3716"/>
                  </a:lnTo>
                  <a:lnTo>
                    <a:pt x="1730" y="3733"/>
                  </a:lnTo>
                  <a:lnTo>
                    <a:pt x="1711" y="3746"/>
                  </a:lnTo>
                  <a:lnTo>
                    <a:pt x="1691" y="3758"/>
                  </a:lnTo>
                  <a:lnTo>
                    <a:pt x="1669" y="3768"/>
                  </a:lnTo>
                  <a:lnTo>
                    <a:pt x="1647" y="3776"/>
                  </a:lnTo>
                  <a:lnTo>
                    <a:pt x="1624" y="3783"/>
                  </a:lnTo>
                  <a:lnTo>
                    <a:pt x="1600" y="3786"/>
                  </a:lnTo>
                  <a:lnTo>
                    <a:pt x="1575" y="3788"/>
                  </a:lnTo>
                  <a:lnTo>
                    <a:pt x="243" y="378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000000"/>
                </a:gs>
                <a:gs pos="75000">
                  <a:srgbClr val="333333"/>
                </a:gs>
                <a:gs pos="25000">
                  <a:srgbClr val="333333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076260F8-A209-B13F-8A4B-A0FBDC01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887" y="1282902"/>
              <a:ext cx="326727" cy="7771150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2002405-6441-B7B7-611B-4DE42425F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82902"/>
              <a:ext cx="330863" cy="7771150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5F6BACDA-ED98-8362-0547-C7DB01A1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015" y="1320124"/>
              <a:ext cx="3651903" cy="7694638"/>
            </a:xfrm>
            <a:custGeom>
              <a:avLst/>
              <a:gdLst>
                <a:gd name="T0" fmla="*/ 0 w 1766"/>
                <a:gd name="T1" fmla="*/ 236 h 3721"/>
                <a:gd name="T2" fmla="*/ 1 w 1766"/>
                <a:gd name="T3" fmla="*/ 212 h 3721"/>
                <a:gd name="T4" fmla="*/ 11 w 1766"/>
                <a:gd name="T5" fmla="*/ 165 h 3721"/>
                <a:gd name="T6" fmla="*/ 28 w 1766"/>
                <a:gd name="T7" fmla="*/ 123 h 3721"/>
                <a:gd name="T8" fmla="*/ 53 w 1766"/>
                <a:gd name="T9" fmla="*/ 86 h 3721"/>
                <a:gd name="T10" fmla="*/ 87 w 1766"/>
                <a:gd name="T11" fmla="*/ 54 h 3721"/>
                <a:gd name="T12" fmla="*/ 124 w 1766"/>
                <a:gd name="T13" fmla="*/ 29 h 3721"/>
                <a:gd name="T14" fmla="*/ 166 w 1766"/>
                <a:gd name="T15" fmla="*/ 10 h 3721"/>
                <a:gd name="T16" fmla="*/ 213 w 1766"/>
                <a:gd name="T17" fmla="*/ 0 h 3721"/>
                <a:gd name="T18" fmla="*/ 1529 w 1766"/>
                <a:gd name="T19" fmla="*/ 0 h 3721"/>
                <a:gd name="T20" fmla="*/ 1554 w 1766"/>
                <a:gd name="T21" fmla="*/ 0 h 3721"/>
                <a:gd name="T22" fmla="*/ 1599 w 1766"/>
                <a:gd name="T23" fmla="*/ 10 h 3721"/>
                <a:gd name="T24" fmla="*/ 1641 w 1766"/>
                <a:gd name="T25" fmla="*/ 29 h 3721"/>
                <a:gd name="T26" fmla="*/ 1680 w 1766"/>
                <a:gd name="T27" fmla="*/ 54 h 3721"/>
                <a:gd name="T28" fmla="*/ 1712 w 1766"/>
                <a:gd name="T29" fmla="*/ 86 h 3721"/>
                <a:gd name="T30" fmla="*/ 1737 w 1766"/>
                <a:gd name="T31" fmla="*/ 123 h 3721"/>
                <a:gd name="T32" fmla="*/ 1756 w 1766"/>
                <a:gd name="T33" fmla="*/ 165 h 3721"/>
                <a:gd name="T34" fmla="*/ 1764 w 1766"/>
                <a:gd name="T35" fmla="*/ 212 h 3721"/>
                <a:gd name="T36" fmla="*/ 1766 w 1766"/>
                <a:gd name="T37" fmla="*/ 3486 h 3721"/>
                <a:gd name="T38" fmla="*/ 1764 w 1766"/>
                <a:gd name="T39" fmla="*/ 3509 h 3721"/>
                <a:gd name="T40" fmla="*/ 1756 w 1766"/>
                <a:gd name="T41" fmla="*/ 3555 h 3721"/>
                <a:gd name="T42" fmla="*/ 1737 w 1766"/>
                <a:gd name="T43" fmla="*/ 3599 h 3721"/>
                <a:gd name="T44" fmla="*/ 1712 w 1766"/>
                <a:gd name="T45" fmla="*/ 3636 h 3721"/>
                <a:gd name="T46" fmla="*/ 1680 w 1766"/>
                <a:gd name="T47" fmla="*/ 3668 h 3721"/>
                <a:gd name="T48" fmla="*/ 1641 w 1766"/>
                <a:gd name="T49" fmla="*/ 3693 h 3721"/>
                <a:gd name="T50" fmla="*/ 1599 w 1766"/>
                <a:gd name="T51" fmla="*/ 3711 h 3721"/>
                <a:gd name="T52" fmla="*/ 1554 w 1766"/>
                <a:gd name="T53" fmla="*/ 3720 h 3721"/>
                <a:gd name="T54" fmla="*/ 237 w 1766"/>
                <a:gd name="T55" fmla="*/ 3721 h 3721"/>
                <a:gd name="T56" fmla="*/ 213 w 1766"/>
                <a:gd name="T57" fmla="*/ 3720 h 3721"/>
                <a:gd name="T58" fmla="*/ 166 w 1766"/>
                <a:gd name="T59" fmla="*/ 3711 h 3721"/>
                <a:gd name="T60" fmla="*/ 124 w 1766"/>
                <a:gd name="T61" fmla="*/ 3693 h 3721"/>
                <a:gd name="T62" fmla="*/ 87 w 1766"/>
                <a:gd name="T63" fmla="*/ 3668 h 3721"/>
                <a:gd name="T64" fmla="*/ 53 w 1766"/>
                <a:gd name="T65" fmla="*/ 3636 h 3721"/>
                <a:gd name="T66" fmla="*/ 28 w 1766"/>
                <a:gd name="T67" fmla="*/ 3599 h 3721"/>
                <a:gd name="T68" fmla="*/ 11 w 1766"/>
                <a:gd name="T69" fmla="*/ 3555 h 3721"/>
                <a:gd name="T70" fmla="*/ 1 w 1766"/>
                <a:gd name="T71" fmla="*/ 3509 h 3721"/>
                <a:gd name="T72" fmla="*/ 0 w 1766"/>
                <a:gd name="T73" fmla="*/ 3486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6" h="3721">
                  <a:moveTo>
                    <a:pt x="0" y="3486"/>
                  </a:moveTo>
                  <a:lnTo>
                    <a:pt x="0" y="236"/>
                  </a:lnTo>
                  <a:lnTo>
                    <a:pt x="0" y="236"/>
                  </a:lnTo>
                  <a:lnTo>
                    <a:pt x="1" y="212"/>
                  </a:lnTo>
                  <a:lnTo>
                    <a:pt x="5" y="189"/>
                  </a:lnTo>
                  <a:lnTo>
                    <a:pt x="11" y="165"/>
                  </a:lnTo>
                  <a:lnTo>
                    <a:pt x="18" y="145"/>
                  </a:lnTo>
                  <a:lnTo>
                    <a:pt x="28" y="123"/>
                  </a:lnTo>
                  <a:lnTo>
                    <a:pt x="40" y="105"/>
                  </a:lnTo>
                  <a:lnTo>
                    <a:pt x="53" y="86"/>
                  </a:lnTo>
                  <a:lnTo>
                    <a:pt x="70" y="69"/>
                  </a:lnTo>
                  <a:lnTo>
                    <a:pt x="87" y="54"/>
                  </a:lnTo>
                  <a:lnTo>
                    <a:pt x="104" y="41"/>
                  </a:lnTo>
                  <a:lnTo>
                    <a:pt x="124" y="29"/>
                  </a:lnTo>
                  <a:lnTo>
                    <a:pt x="144" y="19"/>
                  </a:lnTo>
                  <a:lnTo>
                    <a:pt x="166" y="10"/>
                  </a:lnTo>
                  <a:lnTo>
                    <a:pt x="190" y="4"/>
                  </a:lnTo>
                  <a:lnTo>
                    <a:pt x="213" y="0"/>
                  </a:lnTo>
                  <a:lnTo>
                    <a:pt x="237" y="0"/>
                  </a:lnTo>
                  <a:lnTo>
                    <a:pt x="1529" y="0"/>
                  </a:lnTo>
                  <a:lnTo>
                    <a:pt x="1529" y="0"/>
                  </a:lnTo>
                  <a:lnTo>
                    <a:pt x="1554" y="0"/>
                  </a:lnTo>
                  <a:lnTo>
                    <a:pt x="1577" y="4"/>
                  </a:lnTo>
                  <a:lnTo>
                    <a:pt x="1599" y="10"/>
                  </a:lnTo>
                  <a:lnTo>
                    <a:pt x="1621" y="19"/>
                  </a:lnTo>
                  <a:lnTo>
                    <a:pt x="1641" y="29"/>
                  </a:lnTo>
                  <a:lnTo>
                    <a:pt x="1662" y="41"/>
                  </a:lnTo>
                  <a:lnTo>
                    <a:pt x="1680" y="54"/>
                  </a:lnTo>
                  <a:lnTo>
                    <a:pt x="1697" y="69"/>
                  </a:lnTo>
                  <a:lnTo>
                    <a:pt x="1712" y="86"/>
                  </a:lnTo>
                  <a:lnTo>
                    <a:pt x="1725" y="105"/>
                  </a:lnTo>
                  <a:lnTo>
                    <a:pt x="1737" y="123"/>
                  </a:lnTo>
                  <a:lnTo>
                    <a:pt x="1747" y="145"/>
                  </a:lnTo>
                  <a:lnTo>
                    <a:pt x="1756" y="165"/>
                  </a:lnTo>
                  <a:lnTo>
                    <a:pt x="1761" y="189"/>
                  </a:lnTo>
                  <a:lnTo>
                    <a:pt x="1764" y="212"/>
                  </a:lnTo>
                  <a:lnTo>
                    <a:pt x="1766" y="236"/>
                  </a:lnTo>
                  <a:lnTo>
                    <a:pt x="1766" y="3486"/>
                  </a:lnTo>
                  <a:lnTo>
                    <a:pt x="1766" y="3486"/>
                  </a:lnTo>
                  <a:lnTo>
                    <a:pt x="1764" y="3509"/>
                  </a:lnTo>
                  <a:lnTo>
                    <a:pt x="1761" y="3533"/>
                  </a:lnTo>
                  <a:lnTo>
                    <a:pt x="1756" y="3555"/>
                  </a:lnTo>
                  <a:lnTo>
                    <a:pt x="1747" y="3577"/>
                  </a:lnTo>
                  <a:lnTo>
                    <a:pt x="1737" y="3599"/>
                  </a:lnTo>
                  <a:lnTo>
                    <a:pt x="1725" y="3617"/>
                  </a:lnTo>
                  <a:lnTo>
                    <a:pt x="1712" y="3636"/>
                  </a:lnTo>
                  <a:lnTo>
                    <a:pt x="1697" y="3652"/>
                  </a:lnTo>
                  <a:lnTo>
                    <a:pt x="1680" y="3668"/>
                  </a:lnTo>
                  <a:lnTo>
                    <a:pt x="1662" y="3681"/>
                  </a:lnTo>
                  <a:lnTo>
                    <a:pt x="1641" y="3693"/>
                  </a:lnTo>
                  <a:lnTo>
                    <a:pt x="1621" y="3703"/>
                  </a:lnTo>
                  <a:lnTo>
                    <a:pt x="1599" y="3711"/>
                  </a:lnTo>
                  <a:lnTo>
                    <a:pt x="1577" y="3716"/>
                  </a:lnTo>
                  <a:lnTo>
                    <a:pt x="1554" y="3720"/>
                  </a:lnTo>
                  <a:lnTo>
                    <a:pt x="1529" y="3721"/>
                  </a:lnTo>
                  <a:lnTo>
                    <a:pt x="237" y="3721"/>
                  </a:lnTo>
                  <a:lnTo>
                    <a:pt x="237" y="3721"/>
                  </a:lnTo>
                  <a:lnTo>
                    <a:pt x="213" y="3720"/>
                  </a:lnTo>
                  <a:lnTo>
                    <a:pt x="190" y="3716"/>
                  </a:lnTo>
                  <a:lnTo>
                    <a:pt x="166" y="3711"/>
                  </a:lnTo>
                  <a:lnTo>
                    <a:pt x="144" y="3703"/>
                  </a:lnTo>
                  <a:lnTo>
                    <a:pt x="124" y="3693"/>
                  </a:lnTo>
                  <a:lnTo>
                    <a:pt x="104" y="3681"/>
                  </a:lnTo>
                  <a:lnTo>
                    <a:pt x="87" y="3668"/>
                  </a:lnTo>
                  <a:lnTo>
                    <a:pt x="70" y="3652"/>
                  </a:lnTo>
                  <a:lnTo>
                    <a:pt x="53" y="3636"/>
                  </a:lnTo>
                  <a:lnTo>
                    <a:pt x="40" y="3617"/>
                  </a:lnTo>
                  <a:lnTo>
                    <a:pt x="28" y="3599"/>
                  </a:lnTo>
                  <a:lnTo>
                    <a:pt x="18" y="3577"/>
                  </a:lnTo>
                  <a:lnTo>
                    <a:pt x="11" y="3555"/>
                  </a:lnTo>
                  <a:lnTo>
                    <a:pt x="5" y="3533"/>
                  </a:lnTo>
                  <a:lnTo>
                    <a:pt x="1" y="3509"/>
                  </a:lnTo>
                  <a:lnTo>
                    <a:pt x="0" y="3486"/>
                  </a:lnTo>
                  <a:lnTo>
                    <a:pt x="0" y="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32444D0-054B-E631-A74E-510C288A1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922" y="8865872"/>
              <a:ext cx="3757366" cy="299845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4E165D66-9261-C6F0-76D7-7D1914EC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769" y="1446266"/>
              <a:ext cx="485956" cy="51698"/>
            </a:xfrm>
            <a:custGeom>
              <a:avLst/>
              <a:gdLst>
                <a:gd name="T0" fmla="*/ 222 w 235"/>
                <a:gd name="T1" fmla="*/ 25 h 25"/>
                <a:gd name="T2" fmla="*/ 11 w 235"/>
                <a:gd name="T3" fmla="*/ 25 h 25"/>
                <a:gd name="T4" fmla="*/ 11 w 235"/>
                <a:gd name="T5" fmla="*/ 25 h 25"/>
                <a:gd name="T6" fmla="*/ 8 w 235"/>
                <a:gd name="T7" fmla="*/ 23 h 25"/>
                <a:gd name="T8" fmla="*/ 3 w 235"/>
                <a:gd name="T9" fmla="*/ 22 h 25"/>
                <a:gd name="T10" fmla="*/ 1 w 235"/>
                <a:gd name="T11" fmla="*/ 17 h 25"/>
                <a:gd name="T12" fmla="*/ 0 w 235"/>
                <a:gd name="T13" fmla="*/ 12 h 25"/>
                <a:gd name="T14" fmla="*/ 0 w 235"/>
                <a:gd name="T15" fmla="*/ 12 h 25"/>
                <a:gd name="T16" fmla="*/ 0 w 235"/>
                <a:gd name="T17" fmla="*/ 12 h 25"/>
                <a:gd name="T18" fmla="*/ 1 w 235"/>
                <a:gd name="T19" fmla="*/ 8 h 25"/>
                <a:gd name="T20" fmla="*/ 3 w 235"/>
                <a:gd name="T21" fmla="*/ 3 h 25"/>
                <a:gd name="T22" fmla="*/ 8 w 235"/>
                <a:gd name="T23" fmla="*/ 2 h 25"/>
                <a:gd name="T24" fmla="*/ 11 w 235"/>
                <a:gd name="T25" fmla="*/ 0 h 25"/>
                <a:gd name="T26" fmla="*/ 222 w 235"/>
                <a:gd name="T27" fmla="*/ 0 h 25"/>
                <a:gd name="T28" fmla="*/ 222 w 235"/>
                <a:gd name="T29" fmla="*/ 0 h 25"/>
                <a:gd name="T30" fmla="*/ 227 w 235"/>
                <a:gd name="T31" fmla="*/ 2 h 25"/>
                <a:gd name="T32" fmla="*/ 232 w 235"/>
                <a:gd name="T33" fmla="*/ 3 h 25"/>
                <a:gd name="T34" fmla="*/ 234 w 235"/>
                <a:gd name="T35" fmla="*/ 8 h 25"/>
                <a:gd name="T36" fmla="*/ 235 w 235"/>
                <a:gd name="T37" fmla="*/ 12 h 25"/>
                <a:gd name="T38" fmla="*/ 235 w 235"/>
                <a:gd name="T39" fmla="*/ 12 h 25"/>
                <a:gd name="T40" fmla="*/ 235 w 235"/>
                <a:gd name="T41" fmla="*/ 12 h 25"/>
                <a:gd name="T42" fmla="*/ 234 w 235"/>
                <a:gd name="T43" fmla="*/ 17 h 25"/>
                <a:gd name="T44" fmla="*/ 232 w 235"/>
                <a:gd name="T45" fmla="*/ 22 h 25"/>
                <a:gd name="T46" fmla="*/ 227 w 235"/>
                <a:gd name="T47" fmla="*/ 23 h 25"/>
                <a:gd name="T48" fmla="*/ 222 w 235"/>
                <a:gd name="T49" fmla="*/ 25 h 25"/>
                <a:gd name="T50" fmla="*/ 222 w 235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5">
                  <a:moveTo>
                    <a:pt x="222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7" y="2"/>
                  </a:lnTo>
                  <a:lnTo>
                    <a:pt x="232" y="3"/>
                  </a:lnTo>
                  <a:lnTo>
                    <a:pt x="234" y="8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4" y="17"/>
                  </a:lnTo>
                  <a:lnTo>
                    <a:pt x="232" y="22"/>
                  </a:lnTo>
                  <a:lnTo>
                    <a:pt x="227" y="23"/>
                  </a:lnTo>
                  <a:lnTo>
                    <a:pt x="222" y="25"/>
                  </a:lnTo>
                  <a:lnTo>
                    <a:pt x="222" y="25"/>
                  </a:lnTo>
                  <a:close/>
                </a:path>
              </a:pathLst>
            </a:custGeom>
            <a:solidFill>
              <a:srgbClr val="171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E054DAAE-A23F-22B5-6597-CB205C14E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527" y="1415247"/>
              <a:ext cx="113735" cy="113735"/>
            </a:xfrm>
            <a:custGeom>
              <a:avLst/>
              <a:gdLst>
                <a:gd name="T0" fmla="*/ 55 w 55"/>
                <a:gd name="T1" fmla="*/ 27 h 55"/>
                <a:gd name="T2" fmla="*/ 55 w 55"/>
                <a:gd name="T3" fmla="*/ 27 h 55"/>
                <a:gd name="T4" fmla="*/ 54 w 55"/>
                <a:gd name="T5" fmla="*/ 33 h 55"/>
                <a:gd name="T6" fmla="*/ 52 w 55"/>
                <a:gd name="T7" fmla="*/ 38 h 55"/>
                <a:gd name="T8" fmla="*/ 50 w 55"/>
                <a:gd name="T9" fmla="*/ 42 h 55"/>
                <a:gd name="T10" fmla="*/ 47 w 55"/>
                <a:gd name="T11" fmla="*/ 47 h 55"/>
                <a:gd name="T12" fmla="*/ 42 w 55"/>
                <a:gd name="T13" fmla="*/ 50 h 55"/>
                <a:gd name="T14" fmla="*/ 38 w 55"/>
                <a:gd name="T15" fmla="*/ 52 h 55"/>
                <a:gd name="T16" fmla="*/ 33 w 55"/>
                <a:gd name="T17" fmla="*/ 54 h 55"/>
                <a:gd name="T18" fmla="*/ 27 w 55"/>
                <a:gd name="T19" fmla="*/ 55 h 55"/>
                <a:gd name="T20" fmla="*/ 27 w 55"/>
                <a:gd name="T21" fmla="*/ 55 h 55"/>
                <a:gd name="T22" fmla="*/ 22 w 55"/>
                <a:gd name="T23" fmla="*/ 54 h 55"/>
                <a:gd name="T24" fmla="*/ 17 w 55"/>
                <a:gd name="T25" fmla="*/ 52 h 55"/>
                <a:gd name="T26" fmla="*/ 11 w 55"/>
                <a:gd name="T27" fmla="*/ 50 h 55"/>
                <a:gd name="T28" fmla="*/ 8 w 55"/>
                <a:gd name="T29" fmla="*/ 47 h 55"/>
                <a:gd name="T30" fmla="*/ 5 w 55"/>
                <a:gd name="T31" fmla="*/ 42 h 55"/>
                <a:gd name="T32" fmla="*/ 3 w 55"/>
                <a:gd name="T33" fmla="*/ 38 h 55"/>
                <a:gd name="T34" fmla="*/ 1 w 55"/>
                <a:gd name="T35" fmla="*/ 33 h 55"/>
                <a:gd name="T36" fmla="*/ 0 w 55"/>
                <a:gd name="T37" fmla="*/ 27 h 55"/>
                <a:gd name="T38" fmla="*/ 0 w 55"/>
                <a:gd name="T39" fmla="*/ 27 h 55"/>
                <a:gd name="T40" fmla="*/ 1 w 55"/>
                <a:gd name="T41" fmla="*/ 22 h 55"/>
                <a:gd name="T42" fmla="*/ 3 w 55"/>
                <a:gd name="T43" fmla="*/ 17 h 55"/>
                <a:gd name="T44" fmla="*/ 5 w 55"/>
                <a:gd name="T45" fmla="*/ 11 h 55"/>
                <a:gd name="T46" fmla="*/ 8 w 55"/>
                <a:gd name="T47" fmla="*/ 8 h 55"/>
                <a:gd name="T48" fmla="*/ 11 w 55"/>
                <a:gd name="T49" fmla="*/ 5 h 55"/>
                <a:gd name="T50" fmla="*/ 17 w 55"/>
                <a:gd name="T51" fmla="*/ 3 h 55"/>
                <a:gd name="T52" fmla="*/ 22 w 55"/>
                <a:gd name="T53" fmla="*/ 1 h 55"/>
                <a:gd name="T54" fmla="*/ 27 w 55"/>
                <a:gd name="T55" fmla="*/ 0 h 55"/>
                <a:gd name="T56" fmla="*/ 27 w 55"/>
                <a:gd name="T57" fmla="*/ 0 h 55"/>
                <a:gd name="T58" fmla="*/ 33 w 55"/>
                <a:gd name="T59" fmla="*/ 1 h 55"/>
                <a:gd name="T60" fmla="*/ 38 w 55"/>
                <a:gd name="T61" fmla="*/ 3 h 55"/>
                <a:gd name="T62" fmla="*/ 42 w 55"/>
                <a:gd name="T63" fmla="*/ 5 h 55"/>
                <a:gd name="T64" fmla="*/ 47 w 55"/>
                <a:gd name="T65" fmla="*/ 8 h 55"/>
                <a:gd name="T66" fmla="*/ 50 w 55"/>
                <a:gd name="T67" fmla="*/ 11 h 55"/>
                <a:gd name="T68" fmla="*/ 52 w 55"/>
                <a:gd name="T69" fmla="*/ 17 h 55"/>
                <a:gd name="T70" fmla="*/ 54 w 55"/>
                <a:gd name="T71" fmla="*/ 22 h 55"/>
                <a:gd name="T72" fmla="*/ 55 w 55"/>
                <a:gd name="T73" fmla="*/ 27 h 55"/>
                <a:gd name="T74" fmla="*/ 55 w 55"/>
                <a:gd name="T7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lnTo>
                    <a:pt x="55" y="27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7"/>
                  </a:lnTo>
                  <a:lnTo>
                    <a:pt x="42" y="50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2" y="54"/>
                  </a:lnTo>
                  <a:lnTo>
                    <a:pt x="17" y="52"/>
                  </a:lnTo>
                  <a:lnTo>
                    <a:pt x="11" y="50"/>
                  </a:lnTo>
                  <a:lnTo>
                    <a:pt x="8" y="47"/>
                  </a:lnTo>
                  <a:lnTo>
                    <a:pt x="5" y="42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2" y="17"/>
                  </a:lnTo>
                  <a:lnTo>
                    <a:pt x="54" y="22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121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B389BD9C-44AD-083D-00DC-7C2A9C7A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700" y="1442130"/>
              <a:ext cx="37222" cy="41358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7 h 20"/>
                <a:gd name="T8" fmla="*/ 13 w 18"/>
                <a:gd name="T9" fmla="*/ 19 h 20"/>
                <a:gd name="T10" fmla="*/ 10 w 18"/>
                <a:gd name="T11" fmla="*/ 20 h 20"/>
                <a:gd name="T12" fmla="*/ 10 w 18"/>
                <a:gd name="T13" fmla="*/ 20 h 20"/>
                <a:gd name="T14" fmla="*/ 5 w 18"/>
                <a:gd name="T15" fmla="*/ 19 h 20"/>
                <a:gd name="T16" fmla="*/ 3 w 18"/>
                <a:gd name="T17" fmla="*/ 17 h 20"/>
                <a:gd name="T18" fmla="*/ 0 w 18"/>
                <a:gd name="T19" fmla="*/ 14 h 20"/>
                <a:gd name="T20" fmla="*/ 0 w 18"/>
                <a:gd name="T21" fmla="*/ 10 h 20"/>
                <a:gd name="T22" fmla="*/ 0 w 18"/>
                <a:gd name="T23" fmla="*/ 10 h 20"/>
                <a:gd name="T24" fmla="*/ 0 w 18"/>
                <a:gd name="T25" fmla="*/ 7 h 20"/>
                <a:gd name="T26" fmla="*/ 3 w 18"/>
                <a:gd name="T27" fmla="*/ 4 h 20"/>
                <a:gd name="T28" fmla="*/ 5 w 18"/>
                <a:gd name="T29" fmla="*/ 2 h 20"/>
                <a:gd name="T30" fmla="*/ 10 w 18"/>
                <a:gd name="T31" fmla="*/ 0 h 20"/>
                <a:gd name="T32" fmla="*/ 10 w 18"/>
                <a:gd name="T33" fmla="*/ 0 h 20"/>
                <a:gd name="T34" fmla="*/ 13 w 18"/>
                <a:gd name="T35" fmla="*/ 2 h 20"/>
                <a:gd name="T36" fmla="*/ 16 w 18"/>
                <a:gd name="T37" fmla="*/ 4 h 20"/>
                <a:gd name="T38" fmla="*/ 18 w 18"/>
                <a:gd name="T39" fmla="*/ 7 h 20"/>
                <a:gd name="T40" fmla="*/ 18 w 18"/>
                <a:gd name="T41" fmla="*/ 10 h 20"/>
                <a:gd name="T42" fmla="*/ 18 w 18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6" y="4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7971B88B-E296-CA00-9B3A-552FA1504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7564" y="1446266"/>
              <a:ext cx="35155" cy="31019"/>
            </a:xfrm>
            <a:custGeom>
              <a:avLst/>
              <a:gdLst>
                <a:gd name="T0" fmla="*/ 17 w 17"/>
                <a:gd name="T1" fmla="*/ 8 h 15"/>
                <a:gd name="T2" fmla="*/ 17 w 17"/>
                <a:gd name="T3" fmla="*/ 8 h 15"/>
                <a:gd name="T4" fmla="*/ 17 w 17"/>
                <a:gd name="T5" fmla="*/ 10 h 15"/>
                <a:gd name="T6" fmla="*/ 15 w 17"/>
                <a:gd name="T7" fmla="*/ 13 h 15"/>
                <a:gd name="T8" fmla="*/ 12 w 17"/>
                <a:gd name="T9" fmla="*/ 15 h 15"/>
                <a:gd name="T10" fmla="*/ 8 w 17"/>
                <a:gd name="T11" fmla="*/ 15 h 15"/>
                <a:gd name="T12" fmla="*/ 8 w 17"/>
                <a:gd name="T13" fmla="*/ 15 h 15"/>
                <a:gd name="T14" fmla="*/ 5 w 17"/>
                <a:gd name="T15" fmla="*/ 15 h 15"/>
                <a:gd name="T16" fmla="*/ 3 w 17"/>
                <a:gd name="T17" fmla="*/ 13 h 15"/>
                <a:gd name="T18" fmla="*/ 2 w 17"/>
                <a:gd name="T19" fmla="*/ 10 h 15"/>
                <a:gd name="T20" fmla="*/ 0 w 17"/>
                <a:gd name="T21" fmla="*/ 8 h 15"/>
                <a:gd name="T22" fmla="*/ 0 w 17"/>
                <a:gd name="T23" fmla="*/ 8 h 15"/>
                <a:gd name="T24" fmla="*/ 2 w 17"/>
                <a:gd name="T25" fmla="*/ 5 h 15"/>
                <a:gd name="T26" fmla="*/ 3 w 17"/>
                <a:gd name="T27" fmla="*/ 2 h 15"/>
                <a:gd name="T28" fmla="*/ 5 w 17"/>
                <a:gd name="T29" fmla="*/ 0 h 15"/>
                <a:gd name="T30" fmla="*/ 8 w 17"/>
                <a:gd name="T31" fmla="*/ 0 h 15"/>
                <a:gd name="T32" fmla="*/ 8 w 17"/>
                <a:gd name="T33" fmla="*/ 0 h 15"/>
                <a:gd name="T34" fmla="*/ 12 w 17"/>
                <a:gd name="T35" fmla="*/ 0 h 15"/>
                <a:gd name="T36" fmla="*/ 15 w 17"/>
                <a:gd name="T37" fmla="*/ 2 h 15"/>
                <a:gd name="T38" fmla="*/ 17 w 17"/>
                <a:gd name="T39" fmla="*/ 5 h 15"/>
                <a:gd name="T40" fmla="*/ 17 w 17"/>
                <a:gd name="T41" fmla="*/ 8 h 15"/>
                <a:gd name="T42" fmla="*/ 17 w 17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5">
                  <a:moveTo>
                    <a:pt x="17" y="8"/>
                  </a:moveTo>
                  <a:lnTo>
                    <a:pt x="17" y="8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2F14DDA4-EA15-A8CF-ED17-7F618E39D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767" y="1452469"/>
              <a:ext cx="14476" cy="18612"/>
            </a:xfrm>
            <a:custGeom>
              <a:avLst/>
              <a:gdLst>
                <a:gd name="T0" fmla="*/ 7 w 7"/>
                <a:gd name="T1" fmla="*/ 5 h 9"/>
                <a:gd name="T2" fmla="*/ 7 w 7"/>
                <a:gd name="T3" fmla="*/ 5 h 9"/>
                <a:gd name="T4" fmla="*/ 7 w 7"/>
                <a:gd name="T5" fmla="*/ 7 h 9"/>
                <a:gd name="T6" fmla="*/ 4 w 7"/>
                <a:gd name="T7" fmla="*/ 9 h 9"/>
                <a:gd name="T8" fmla="*/ 4 w 7"/>
                <a:gd name="T9" fmla="*/ 9 h 9"/>
                <a:gd name="T10" fmla="*/ 0 w 7"/>
                <a:gd name="T11" fmla="*/ 7 h 9"/>
                <a:gd name="T12" fmla="*/ 0 w 7"/>
                <a:gd name="T13" fmla="*/ 5 h 9"/>
                <a:gd name="T14" fmla="*/ 0 w 7"/>
                <a:gd name="T15" fmla="*/ 5 h 9"/>
                <a:gd name="T16" fmla="*/ 0 w 7"/>
                <a:gd name="T17" fmla="*/ 2 h 9"/>
                <a:gd name="T18" fmla="*/ 4 w 7"/>
                <a:gd name="T19" fmla="*/ 0 h 9"/>
                <a:gd name="T20" fmla="*/ 4 w 7"/>
                <a:gd name="T21" fmla="*/ 0 h 9"/>
                <a:gd name="T22" fmla="*/ 7 w 7"/>
                <a:gd name="T23" fmla="*/ 2 h 9"/>
                <a:gd name="T24" fmla="*/ 7 w 7"/>
                <a:gd name="T25" fmla="*/ 5 h 9"/>
                <a:gd name="T26" fmla="*/ 7 w 7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lnTo>
                    <a:pt x="7" y="5"/>
                  </a:lnTo>
                  <a:lnTo>
                    <a:pt x="7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2F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4B29154A-E528-2A65-67C4-6F746F28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070" y="1450402"/>
              <a:ext cx="31019" cy="41358"/>
            </a:xfrm>
            <a:custGeom>
              <a:avLst/>
              <a:gdLst>
                <a:gd name="T0" fmla="*/ 15 w 15"/>
                <a:gd name="T1" fmla="*/ 10 h 20"/>
                <a:gd name="T2" fmla="*/ 15 w 15"/>
                <a:gd name="T3" fmla="*/ 10 h 20"/>
                <a:gd name="T4" fmla="*/ 14 w 15"/>
                <a:gd name="T5" fmla="*/ 13 h 20"/>
                <a:gd name="T6" fmla="*/ 12 w 15"/>
                <a:gd name="T7" fmla="*/ 16 h 20"/>
                <a:gd name="T8" fmla="*/ 10 w 15"/>
                <a:gd name="T9" fmla="*/ 18 h 20"/>
                <a:gd name="T10" fmla="*/ 9 w 15"/>
                <a:gd name="T11" fmla="*/ 20 h 20"/>
                <a:gd name="T12" fmla="*/ 9 w 15"/>
                <a:gd name="T13" fmla="*/ 20 h 20"/>
                <a:gd name="T14" fmla="*/ 5 w 15"/>
                <a:gd name="T15" fmla="*/ 18 h 20"/>
                <a:gd name="T16" fmla="*/ 3 w 15"/>
                <a:gd name="T17" fmla="*/ 16 h 20"/>
                <a:gd name="T18" fmla="*/ 2 w 15"/>
                <a:gd name="T19" fmla="*/ 13 h 20"/>
                <a:gd name="T20" fmla="*/ 0 w 15"/>
                <a:gd name="T21" fmla="*/ 10 h 20"/>
                <a:gd name="T22" fmla="*/ 0 w 15"/>
                <a:gd name="T23" fmla="*/ 10 h 20"/>
                <a:gd name="T24" fmla="*/ 2 w 15"/>
                <a:gd name="T25" fmla="*/ 6 h 20"/>
                <a:gd name="T26" fmla="*/ 3 w 15"/>
                <a:gd name="T27" fmla="*/ 3 h 20"/>
                <a:gd name="T28" fmla="*/ 5 w 15"/>
                <a:gd name="T29" fmla="*/ 1 h 20"/>
                <a:gd name="T30" fmla="*/ 9 w 15"/>
                <a:gd name="T31" fmla="*/ 0 h 20"/>
                <a:gd name="T32" fmla="*/ 9 w 15"/>
                <a:gd name="T33" fmla="*/ 0 h 20"/>
                <a:gd name="T34" fmla="*/ 10 w 15"/>
                <a:gd name="T35" fmla="*/ 1 h 20"/>
                <a:gd name="T36" fmla="*/ 12 w 15"/>
                <a:gd name="T37" fmla="*/ 3 h 20"/>
                <a:gd name="T38" fmla="*/ 14 w 15"/>
                <a:gd name="T39" fmla="*/ 6 h 20"/>
                <a:gd name="T40" fmla="*/ 15 w 15"/>
                <a:gd name="T41" fmla="*/ 10 h 20"/>
                <a:gd name="T42" fmla="*/ 15 w 15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lnTo>
                    <a:pt x="15" y="10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9FE0089D-8CEA-168B-0337-F704FE314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273" y="1456605"/>
              <a:ext cx="22747" cy="26883"/>
            </a:xfrm>
            <a:custGeom>
              <a:avLst/>
              <a:gdLst>
                <a:gd name="T0" fmla="*/ 11 w 11"/>
                <a:gd name="T1" fmla="*/ 7 h 13"/>
                <a:gd name="T2" fmla="*/ 11 w 11"/>
                <a:gd name="T3" fmla="*/ 7 h 13"/>
                <a:gd name="T4" fmla="*/ 9 w 11"/>
                <a:gd name="T5" fmla="*/ 12 h 13"/>
                <a:gd name="T6" fmla="*/ 6 w 11"/>
                <a:gd name="T7" fmla="*/ 13 h 13"/>
                <a:gd name="T8" fmla="*/ 6 w 11"/>
                <a:gd name="T9" fmla="*/ 13 h 13"/>
                <a:gd name="T10" fmla="*/ 2 w 11"/>
                <a:gd name="T11" fmla="*/ 12 h 13"/>
                <a:gd name="T12" fmla="*/ 0 w 11"/>
                <a:gd name="T13" fmla="*/ 7 h 13"/>
                <a:gd name="T14" fmla="*/ 0 w 11"/>
                <a:gd name="T15" fmla="*/ 7 h 13"/>
                <a:gd name="T16" fmla="*/ 2 w 11"/>
                <a:gd name="T17" fmla="*/ 2 h 13"/>
                <a:gd name="T18" fmla="*/ 6 w 11"/>
                <a:gd name="T19" fmla="*/ 0 h 13"/>
                <a:gd name="T20" fmla="*/ 6 w 11"/>
                <a:gd name="T21" fmla="*/ 0 h 13"/>
                <a:gd name="T22" fmla="*/ 9 w 11"/>
                <a:gd name="T23" fmla="*/ 2 h 13"/>
                <a:gd name="T24" fmla="*/ 11 w 11"/>
                <a:gd name="T25" fmla="*/ 7 h 13"/>
                <a:gd name="T26" fmla="*/ 11 w 11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7"/>
                  </a:lnTo>
                  <a:lnTo>
                    <a:pt x="9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2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C0188E77-5A86-E7BF-C8C2-397AE704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545" y="1460741"/>
              <a:ext cx="10340" cy="16543"/>
            </a:xfrm>
            <a:custGeom>
              <a:avLst/>
              <a:gdLst>
                <a:gd name="T0" fmla="*/ 5 w 5"/>
                <a:gd name="T1" fmla="*/ 5 h 8"/>
                <a:gd name="T2" fmla="*/ 5 w 5"/>
                <a:gd name="T3" fmla="*/ 5 h 8"/>
                <a:gd name="T4" fmla="*/ 5 w 5"/>
                <a:gd name="T5" fmla="*/ 8 h 8"/>
                <a:gd name="T6" fmla="*/ 2 w 5"/>
                <a:gd name="T7" fmla="*/ 8 h 8"/>
                <a:gd name="T8" fmla="*/ 2 w 5"/>
                <a:gd name="T9" fmla="*/ 8 h 8"/>
                <a:gd name="T10" fmla="*/ 0 w 5"/>
                <a:gd name="T11" fmla="*/ 8 h 8"/>
                <a:gd name="T12" fmla="*/ 0 w 5"/>
                <a:gd name="T13" fmla="*/ 5 h 8"/>
                <a:gd name="T14" fmla="*/ 0 w 5"/>
                <a:gd name="T15" fmla="*/ 5 h 8"/>
                <a:gd name="T16" fmla="*/ 0 w 5"/>
                <a:gd name="T17" fmla="*/ 1 h 8"/>
                <a:gd name="T18" fmla="*/ 2 w 5"/>
                <a:gd name="T19" fmla="*/ 0 h 8"/>
                <a:gd name="T20" fmla="*/ 2 w 5"/>
                <a:gd name="T21" fmla="*/ 0 h 8"/>
                <a:gd name="T22" fmla="*/ 5 w 5"/>
                <a:gd name="T23" fmla="*/ 1 h 8"/>
                <a:gd name="T24" fmla="*/ 5 w 5"/>
                <a:gd name="T25" fmla="*/ 5 h 8"/>
                <a:gd name="T26" fmla="*/ 5 w 5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lnTo>
                    <a:pt x="5" y="5"/>
                  </a:lnTo>
                  <a:lnTo>
                    <a:pt x="5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3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E70D23F2-6B3F-B742-3F5D-331C11BF7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227931"/>
              <a:ext cx="39291" cy="303981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4367D453-6521-51E3-33EA-41A733EF8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817280"/>
              <a:ext cx="39291" cy="562467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DB5A959C-FEBF-8D83-C3C3-C247D1AF6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281" y="3001323"/>
              <a:ext cx="31019" cy="932621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1741FF49-04B0-794C-A19F-329A80BFC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3543112"/>
              <a:ext cx="39291" cy="576943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FF20B0AE-B46F-2547-45C5-013BF979D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255" y="1375958"/>
              <a:ext cx="3513355" cy="7582972"/>
            </a:xfrm>
            <a:custGeom>
              <a:avLst/>
              <a:gdLst>
                <a:gd name="T0" fmla="*/ 1359 w 1699"/>
                <a:gd name="T1" fmla="*/ 0 h 3667"/>
                <a:gd name="T2" fmla="*/ 1351 w 1699"/>
                <a:gd name="T3" fmla="*/ 0 h 3667"/>
                <a:gd name="T4" fmla="*/ 1337 w 1699"/>
                <a:gd name="T5" fmla="*/ 5 h 3667"/>
                <a:gd name="T6" fmla="*/ 1327 w 1699"/>
                <a:gd name="T7" fmla="*/ 15 h 3667"/>
                <a:gd name="T8" fmla="*/ 1322 w 1699"/>
                <a:gd name="T9" fmla="*/ 29 h 3667"/>
                <a:gd name="T10" fmla="*/ 1322 w 1699"/>
                <a:gd name="T11" fmla="*/ 37 h 3667"/>
                <a:gd name="T12" fmla="*/ 1321 w 1699"/>
                <a:gd name="T13" fmla="*/ 47 h 3667"/>
                <a:gd name="T14" fmla="*/ 1314 w 1699"/>
                <a:gd name="T15" fmla="*/ 76 h 3667"/>
                <a:gd name="T16" fmla="*/ 1292 w 1699"/>
                <a:gd name="T17" fmla="*/ 108 h 3667"/>
                <a:gd name="T18" fmla="*/ 1260 w 1699"/>
                <a:gd name="T19" fmla="*/ 130 h 3667"/>
                <a:gd name="T20" fmla="*/ 1232 w 1699"/>
                <a:gd name="T21" fmla="*/ 136 h 3667"/>
                <a:gd name="T22" fmla="*/ 478 w 1699"/>
                <a:gd name="T23" fmla="*/ 136 h 3667"/>
                <a:gd name="T24" fmla="*/ 468 w 1699"/>
                <a:gd name="T25" fmla="*/ 136 h 3667"/>
                <a:gd name="T26" fmla="*/ 439 w 1699"/>
                <a:gd name="T27" fmla="*/ 130 h 3667"/>
                <a:gd name="T28" fmla="*/ 407 w 1699"/>
                <a:gd name="T29" fmla="*/ 108 h 3667"/>
                <a:gd name="T30" fmla="*/ 385 w 1699"/>
                <a:gd name="T31" fmla="*/ 76 h 3667"/>
                <a:gd name="T32" fmla="*/ 379 w 1699"/>
                <a:gd name="T33" fmla="*/ 47 h 3667"/>
                <a:gd name="T34" fmla="*/ 379 w 1699"/>
                <a:gd name="T35" fmla="*/ 37 h 3667"/>
                <a:gd name="T36" fmla="*/ 377 w 1699"/>
                <a:gd name="T37" fmla="*/ 29 h 3667"/>
                <a:gd name="T38" fmla="*/ 372 w 1699"/>
                <a:gd name="T39" fmla="*/ 15 h 3667"/>
                <a:gd name="T40" fmla="*/ 362 w 1699"/>
                <a:gd name="T41" fmla="*/ 5 h 3667"/>
                <a:gd name="T42" fmla="*/ 348 w 1699"/>
                <a:gd name="T43" fmla="*/ 0 h 3667"/>
                <a:gd name="T44" fmla="*/ 197 w 1699"/>
                <a:gd name="T45" fmla="*/ 0 h 3667"/>
                <a:gd name="T46" fmla="*/ 177 w 1699"/>
                <a:gd name="T47" fmla="*/ 0 h 3667"/>
                <a:gd name="T48" fmla="*/ 140 w 1699"/>
                <a:gd name="T49" fmla="*/ 9 h 3667"/>
                <a:gd name="T50" fmla="*/ 104 w 1699"/>
                <a:gd name="T51" fmla="*/ 24 h 3667"/>
                <a:gd name="T52" fmla="*/ 73 w 1699"/>
                <a:gd name="T53" fmla="*/ 44 h 3667"/>
                <a:gd name="T54" fmla="*/ 46 w 1699"/>
                <a:gd name="T55" fmla="*/ 71 h 3667"/>
                <a:gd name="T56" fmla="*/ 25 w 1699"/>
                <a:gd name="T57" fmla="*/ 103 h 3667"/>
                <a:gd name="T58" fmla="*/ 10 w 1699"/>
                <a:gd name="T59" fmla="*/ 138 h 3667"/>
                <a:gd name="T60" fmla="*/ 2 w 1699"/>
                <a:gd name="T61" fmla="*/ 177 h 3667"/>
                <a:gd name="T62" fmla="*/ 0 w 1699"/>
                <a:gd name="T63" fmla="*/ 3471 h 3667"/>
                <a:gd name="T64" fmla="*/ 2 w 1699"/>
                <a:gd name="T65" fmla="*/ 3491 h 3667"/>
                <a:gd name="T66" fmla="*/ 10 w 1699"/>
                <a:gd name="T67" fmla="*/ 3530 h 3667"/>
                <a:gd name="T68" fmla="*/ 25 w 1699"/>
                <a:gd name="T69" fmla="*/ 3565 h 3667"/>
                <a:gd name="T70" fmla="*/ 46 w 1699"/>
                <a:gd name="T71" fmla="*/ 3595 h 3667"/>
                <a:gd name="T72" fmla="*/ 73 w 1699"/>
                <a:gd name="T73" fmla="*/ 3622 h 3667"/>
                <a:gd name="T74" fmla="*/ 104 w 1699"/>
                <a:gd name="T75" fmla="*/ 3644 h 3667"/>
                <a:gd name="T76" fmla="*/ 140 w 1699"/>
                <a:gd name="T77" fmla="*/ 3659 h 3667"/>
                <a:gd name="T78" fmla="*/ 177 w 1699"/>
                <a:gd name="T79" fmla="*/ 3666 h 3667"/>
                <a:gd name="T80" fmla="*/ 1502 w 1699"/>
                <a:gd name="T81" fmla="*/ 3667 h 3667"/>
                <a:gd name="T82" fmla="*/ 1523 w 1699"/>
                <a:gd name="T83" fmla="*/ 3666 h 3667"/>
                <a:gd name="T84" fmla="*/ 1561 w 1699"/>
                <a:gd name="T85" fmla="*/ 3659 h 3667"/>
                <a:gd name="T86" fmla="*/ 1597 w 1699"/>
                <a:gd name="T87" fmla="*/ 3644 h 3667"/>
                <a:gd name="T88" fmla="*/ 1627 w 1699"/>
                <a:gd name="T89" fmla="*/ 3622 h 3667"/>
                <a:gd name="T90" fmla="*/ 1654 w 1699"/>
                <a:gd name="T91" fmla="*/ 3595 h 3667"/>
                <a:gd name="T92" fmla="*/ 1676 w 1699"/>
                <a:gd name="T93" fmla="*/ 3565 h 3667"/>
                <a:gd name="T94" fmla="*/ 1691 w 1699"/>
                <a:gd name="T95" fmla="*/ 3530 h 3667"/>
                <a:gd name="T96" fmla="*/ 1697 w 1699"/>
                <a:gd name="T97" fmla="*/ 3491 h 3667"/>
                <a:gd name="T98" fmla="*/ 1699 w 1699"/>
                <a:gd name="T99" fmla="*/ 197 h 3667"/>
                <a:gd name="T100" fmla="*/ 1697 w 1699"/>
                <a:gd name="T101" fmla="*/ 177 h 3667"/>
                <a:gd name="T102" fmla="*/ 1691 w 1699"/>
                <a:gd name="T103" fmla="*/ 138 h 3667"/>
                <a:gd name="T104" fmla="*/ 1676 w 1699"/>
                <a:gd name="T105" fmla="*/ 103 h 3667"/>
                <a:gd name="T106" fmla="*/ 1654 w 1699"/>
                <a:gd name="T107" fmla="*/ 71 h 3667"/>
                <a:gd name="T108" fmla="*/ 1627 w 1699"/>
                <a:gd name="T109" fmla="*/ 44 h 3667"/>
                <a:gd name="T110" fmla="*/ 1597 w 1699"/>
                <a:gd name="T111" fmla="*/ 24 h 3667"/>
                <a:gd name="T112" fmla="*/ 1561 w 1699"/>
                <a:gd name="T113" fmla="*/ 9 h 3667"/>
                <a:gd name="T114" fmla="*/ 1523 w 1699"/>
                <a:gd name="T115" fmla="*/ 0 h 3667"/>
                <a:gd name="T116" fmla="*/ 1502 w 1699"/>
                <a:gd name="T117" fmla="*/ 0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9" h="3667">
                  <a:moveTo>
                    <a:pt x="1502" y="0"/>
                  </a:moveTo>
                  <a:lnTo>
                    <a:pt x="1359" y="0"/>
                  </a:lnTo>
                  <a:lnTo>
                    <a:pt x="1359" y="0"/>
                  </a:lnTo>
                  <a:lnTo>
                    <a:pt x="1351" y="0"/>
                  </a:lnTo>
                  <a:lnTo>
                    <a:pt x="1344" y="2"/>
                  </a:lnTo>
                  <a:lnTo>
                    <a:pt x="1337" y="5"/>
                  </a:lnTo>
                  <a:lnTo>
                    <a:pt x="1332" y="10"/>
                  </a:lnTo>
                  <a:lnTo>
                    <a:pt x="1327" y="15"/>
                  </a:lnTo>
                  <a:lnTo>
                    <a:pt x="1324" y="22"/>
                  </a:lnTo>
                  <a:lnTo>
                    <a:pt x="1322" y="29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1" y="47"/>
                  </a:lnTo>
                  <a:lnTo>
                    <a:pt x="1321" y="57"/>
                  </a:lnTo>
                  <a:lnTo>
                    <a:pt x="1314" y="76"/>
                  </a:lnTo>
                  <a:lnTo>
                    <a:pt x="1306" y="93"/>
                  </a:lnTo>
                  <a:lnTo>
                    <a:pt x="1292" y="108"/>
                  </a:lnTo>
                  <a:lnTo>
                    <a:pt x="1277" y="120"/>
                  </a:lnTo>
                  <a:lnTo>
                    <a:pt x="1260" y="130"/>
                  </a:lnTo>
                  <a:lnTo>
                    <a:pt x="1242" y="135"/>
                  </a:lnTo>
                  <a:lnTo>
                    <a:pt x="1232" y="136"/>
                  </a:lnTo>
                  <a:lnTo>
                    <a:pt x="1221" y="136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68" y="136"/>
                  </a:lnTo>
                  <a:lnTo>
                    <a:pt x="458" y="135"/>
                  </a:lnTo>
                  <a:lnTo>
                    <a:pt x="439" y="130"/>
                  </a:lnTo>
                  <a:lnTo>
                    <a:pt x="422" y="120"/>
                  </a:lnTo>
                  <a:lnTo>
                    <a:pt x="407" y="108"/>
                  </a:lnTo>
                  <a:lnTo>
                    <a:pt x="395" y="93"/>
                  </a:lnTo>
                  <a:lnTo>
                    <a:pt x="385" y="76"/>
                  </a:lnTo>
                  <a:lnTo>
                    <a:pt x="380" y="57"/>
                  </a:lnTo>
                  <a:lnTo>
                    <a:pt x="379" y="4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7" y="29"/>
                  </a:lnTo>
                  <a:lnTo>
                    <a:pt x="375" y="22"/>
                  </a:lnTo>
                  <a:lnTo>
                    <a:pt x="372" y="15"/>
                  </a:lnTo>
                  <a:lnTo>
                    <a:pt x="367" y="10"/>
                  </a:lnTo>
                  <a:lnTo>
                    <a:pt x="362" y="5"/>
                  </a:lnTo>
                  <a:lnTo>
                    <a:pt x="355" y="2"/>
                  </a:lnTo>
                  <a:lnTo>
                    <a:pt x="348" y="0"/>
                  </a:lnTo>
                  <a:lnTo>
                    <a:pt x="342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8" y="4"/>
                  </a:lnTo>
                  <a:lnTo>
                    <a:pt x="140" y="9"/>
                  </a:lnTo>
                  <a:lnTo>
                    <a:pt x="121" y="15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3" y="44"/>
                  </a:lnTo>
                  <a:lnTo>
                    <a:pt x="59" y="57"/>
                  </a:lnTo>
                  <a:lnTo>
                    <a:pt x="46" y="71"/>
                  </a:lnTo>
                  <a:lnTo>
                    <a:pt x="34" y="86"/>
                  </a:lnTo>
                  <a:lnTo>
                    <a:pt x="25" y="103"/>
                  </a:lnTo>
                  <a:lnTo>
                    <a:pt x="17" y="120"/>
                  </a:lnTo>
                  <a:lnTo>
                    <a:pt x="10" y="138"/>
                  </a:lnTo>
                  <a:lnTo>
                    <a:pt x="5" y="157"/>
                  </a:lnTo>
                  <a:lnTo>
                    <a:pt x="2" y="177"/>
                  </a:lnTo>
                  <a:lnTo>
                    <a:pt x="0" y="197"/>
                  </a:lnTo>
                  <a:lnTo>
                    <a:pt x="0" y="3471"/>
                  </a:lnTo>
                  <a:lnTo>
                    <a:pt x="0" y="3471"/>
                  </a:lnTo>
                  <a:lnTo>
                    <a:pt x="2" y="3491"/>
                  </a:lnTo>
                  <a:lnTo>
                    <a:pt x="5" y="3511"/>
                  </a:lnTo>
                  <a:lnTo>
                    <a:pt x="10" y="3530"/>
                  </a:lnTo>
                  <a:lnTo>
                    <a:pt x="17" y="3548"/>
                  </a:lnTo>
                  <a:lnTo>
                    <a:pt x="25" y="3565"/>
                  </a:lnTo>
                  <a:lnTo>
                    <a:pt x="34" y="3580"/>
                  </a:lnTo>
                  <a:lnTo>
                    <a:pt x="46" y="3595"/>
                  </a:lnTo>
                  <a:lnTo>
                    <a:pt x="59" y="3610"/>
                  </a:lnTo>
                  <a:lnTo>
                    <a:pt x="73" y="3622"/>
                  </a:lnTo>
                  <a:lnTo>
                    <a:pt x="88" y="3634"/>
                  </a:lnTo>
                  <a:lnTo>
                    <a:pt x="104" y="3644"/>
                  </a:lnTo>
                  <a:lnTo>
                    <a:pt x="121" y="3652"/>
                  </a:lnTo>
                  <a:lnTo>
                    <a:pt x="140" y="3659"/>
                  </a:lnTo>
                  <a:lnTo>
                    <a:pt x="158" y="3664"/>
                  </a:lnTo>
                  <a:lnTo>
                    <a:pt x="177" y="3666"/>
                  </a:lnTo>
                  <a:lnTo>
                    <a:pt x="197" y="3667"/>
                  </a:lnTo>
                  <a:lnTo>
                    <a:pt x="1502" y="3667"/>
                  </a:lnTo>
                  <a:lnTo>
                    <a:pt x="1502" y="3667"/>
                  </a:lnTo>
                  <a:lnTo>
                    <a:pt x="1523" y="3666"/>
                  </a:lnTo>
                  <a:lnTo>
                    <a:pt x="1541" y="3664"/>
                  </a:lnTo>
                  <a:lnTo>
                    <a:pt x="1561" y="3659"/>
                  </a:lnTo>
                  <a:lnTo>
                    <a:pt x="1578" y="3652"/>
                  </a:lnTo>
                  <a:lnTo>
                    <a:pt x="1597" y="3644"/>
                  </a:lnTo>
                  <a:lnTo>
                    <a:pt x="1612" y="3634"/>
                  </a:lnTo>
                  <a:lnTo>
                    <a:pt x="1627" y="3622"/>
                  </a:lnTo>
                  <a:lnTo>
                    <a:pt x="1642" y="3610"/>
                  </a:lnTo>
                  <a:lnTo>
                    <a:pt x="1654" y="3595"/>
                  </a:lnTo>
                  <a:lnTo>
                    <a:pt x="1666" y="3580"/>
                  </a:lnTo>
                  <a:lnTo>
                    <a:pt x="1676" y="3565"/>
                  </a:lnTo>
                  <a:lnTo>
                    <a:pt x="1684" y="3548"/>
                  </a:lnTo>
                  <a:lnTo>
                    <a:pt x="1691" y="3530"/>
                  </a:lnTo>
                  <a:lnTo>
                    <a:pt x="1694" y="3511"/>
                  </a:lnTo>
                  <a:lnTo>
                    <a:pt x="1697" y="3491"/>
                  </a:lnTo>
                  <a:lnTo>
                    <a:pt x="1699" y="3471"/>
                  </a:lnTo>
                  <a:lnTo>
                    <a:pt x="1699" y="197"/>
                  </a:lnTo>
                  <a:lnTo>
                    <a:pt x="1699" y="197"/>
                  </a:lnTo>
                  <a:lnTo>
                    <a:pt x="1697" y="177"/>
                  </a:lnTo>
                  <a:lnTo>
                    <a:pt x="1694" y="157"/>
                  </a:lnTo>
                  <a:lnTo>
                    <a:pt x="1691" y="138"/>
                  </a:lnTo>
                  <a:lnTo>
                    <a:pt x="1684" y="120"/>
                  </a:lnTo>
                  <a:lnTo>
                    <a:pt x="1676" y="103"/>
                  </a:lnTo>
                  <a:lnTo>
                    <a:pt x="1666" y="86"/>
                  </a:lnTo>
                  <a:lnTo>
                    <a:pt x="1654" y="71"/>
                  </a:lnTo>
                  <a:lnTo>
                    <a:pt x="1642" y="57"/>
                  </a:lnTo>
                  <a:lnTo>
                    <a:pt x="1627" y="44"/>
                  </a:lnTo>
                  <a:lnTo>
                    <a:pt x="1612" y="34"/>
                  </a:lnTo>
                  <a:lnTo>
                    <a:pt x="1597" y="24"/>
                  </a:lnTo>
                  <a:lnTo>
                    <a:pt x="1578" y="15"/>
                  </a:lnTo>
                  <a:lnTo>
                    <a:pt x="1561" y="9"/>
                  </a:lnTo>
                  <a:lnTo>
                    <a:pt x="1541" y="4"/>
                  </a:lnTo>
                  <a:lnTo>
                    <a:pt x="1523" y="0"/>
                  </a:lnTo>
                  <a:lnTo>
                    <a:pt x="1502" y="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999" y="1504271"/>
            <a:ext cx="35150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escrito aqui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999" y="2932864"/>
            <a:ext cx="3029778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539DA4-F0C1-A051-9D16-81BE253E0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472E0D-5F44-6566-EAAD-9BB53BD3A9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5E3C42A-07D1-B7C7-B8E3-3121689179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1" y="3299792"/>
            <a:ext cx="5486400" cy="1846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237" y="1383831"/>
            <a:ext cx="2797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Título aqui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237" y="1131644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237" y="2199231"/>
            <a:ext cx="2679003" cy="68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8556" y="3772765"/>
            <a:ext cx="2202009" cy="11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272" y="4066564"/>
            <a:ext cx="18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Informação em destaque!</a:t>
            </a:r>
          </a:p>
        </p:txBody>
      </p:sp>
      <p:sp>
        <p:nvSpPr>
          <p:cNvPr id="28" name="Freeform: Shape 546">
            <a:extLst>
              <a:ext uri="{FF2B5EF4-FFF2-40B4-BE49-F238E27FC236}">
                <a16:creationId xmlns:a16="http://schemas.microsoft.com/office/drawing/2014/main" id="{65417582-53BF-4E2E-BE70-5795242A6E68}"/>
              </a:ext>
            </a:extLst>
          </p:cNvPr>
          <p:cNvSpPr/>
          <p:nvPr/>
        </p:nvSpPr>
        <p:spPr>
          <a:xfrm>
            <a:off x="843593" y="3809060"/>
            <a:ext cx="259277" cy="230469"/>
          </a:xfrm>
          <a:custGeom>
            <a:avLst/>
            <a:gdLst>
              <a:gd name="connsiteX0" fmla="*/ 225615 w 238745"/>
              <a:gd name="connsiteY0" fmla="*/ 186752 h 212218"/>
              <a:gd name="connsiteX1" fmla="*/ 238879 w 238745"/>
              <a:gd name="connsiteY1" fmla="*/ 208372 h 212218"/>
              <a:gd name="connsiteX2" fmla="*/ 238879 w 238745"/>
              <a:gd name="connsiteY2" fmla="*/ 211688 h 212218"/>
              <a:gd name="connsiteX3" fmla="*/ 232114 w 238745"/>
              <a:gd name="connsiteY3" fmla="*/ 212219 h 212218"/>
              <a:gd name="connsiteX4" fmla="*/ 196302 w 238745"/>
              <a:gd name="connsiteY4" fmla="*/ 196833 h 212218"/>
              <a:gd name="connsiteX5" fmla="*/ 179192 w 238745"/>
              <a:gd name="connsiteY5" fmla="*/ 199087 h 212218"/>
              <a:gd name="connsiteX6" fmla="*/ 119506 w 238745"/>
              <a:gd name="connsiteY6" fmla="*/ 146033 h 212218"/>
              <a:gd name="connsiteX7" fmla="*/ 179192 w 238745"/>
              <a:gd name="connsiteY7" fmla="*/ 92978 h 212218"/>
              <a:gd name="connsiteX8" fmla="*/ 238879 w 238745"/>
              <a:gd name="connsiteY8" fmla="*/ 146033 h 212218"/>
              <a:gd name="connsiteX9" fmla="*/ 227870 w 238745"/>
              <a:gd name="connsiteY9" fmla="*/ 176805 h 212218"/>
              <a:gd name="connsiteX10" fmla="*/ 225615 w 238745"/>
              <a:gd name="connsiteY10" fmla="*/ 186752 h 212218"/>
              <a:gd name="connsiteX11" fmla="*/ 225615 w 238745"/>
              <a:gd name="connsiteY11" fmla="*/ 186752 h 212218"/>
              <a:gd name="connsiteX12" fmla="*/ 106242 w 238745"/>
              <a:gd name="connsiteY12" fmla="*/ 0 h 212218"/>
              <a:gd name="connsiteX13" fmla="*/ 212351 w 238745"/>
              <a:gd name="connsiteY13" fmla="*/ 84092 h 212218"/>
              <a:gd name="connsiteX14" fmla="*/ 179192 w 238745"/>
              <a:gd name="connsiteY14" fmla="*/ 77195 h 212218"/>
              <a:gd name="connsiteX15" fmla="*/ 126535 w 238745"/>
              <a:gd name="connsiteY15" fmla="*/ 96692 h 212218"/>
              <a:gd name="connsiteX16" fmla="*/ 103722 w 238745"/>
              <a:gd name="connsiteY16" fmla="*/ 146033 h 212218"/>
              <a:gd name="connsiteX17" fmla="*/ 109425 w 238745"/>
              <a:gd name="connsiteY17" fmla="*/ 172560 h 212218"/>
              <a:gd name="connsiteX18" fmla="*/ 106109 w 238745"/>
              <a:gd name="connsiteY18" fmla="*/ 172560 h 212218"/>
              <a:gd name="connsiteX19" fmla="*/ 89530 w 238745"/>
              <a:gd name="connsiteY19" fmla="*/ 171499 h 212218"/>
              <a:gd name="connsiteX20" fmla="*/ 13264 w 238745"/>
              <a:gd name="connsiteY20" fmla="*/ 198955 h 212218"/>
              <a:gd name="connsiteX21" fmla="*/ 13264 w 238745"/>
              <a:gd name="connsiteY21" fmla="*/ 193384 h 212218"/>
              <a:gd name="connsiteX22" fmla="*/ 39791 w 238745"/>
              <a:gd name="connsiteY22" fmla="*/ 159297 h 212218"/>
              <a:gd name="connsiteX23" fmla="*/ 39393 w 238745"/>
              <a:gd name="connsiteY23" fmla="*/ 153328 h 212218"/>
              <a:gd name="connsiteX24" fmla="*/ 0 w 238745"/>
              <a:gd name="connsiteY24" fmla="*/ 86346 h 212218"/>
              <a:gd name="connsiteX25" fmla="*/ 106242 w 238745"/>
              <a:gd name="connsiteY25" fmla="*/ 0 h 212218"/>
              <a:gd name="connsiteX26" fmla="*/ 106242 w 238745"/>
              <a:gd name="connsiteY26" fmla="*/ 0 h 21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745" h="212218">
                <a:moveTo>
                  <a:pt x="225615" y="186752"/>
                </a:moveTo>
                <a:cubicBezTo>
                  <a:pt x="225615" y="196169"/>
                  <a:pt x="231053" y="204393"/>
                  <a:pt x="238879" y="208372"/>
                </a:cubicBezTo>
                <a:lnTo>
                  <a:pt x="238879" y="211688"/>
                </a:lnTo>
                <a:cubicBezTo>
                  <a:pt x="236624" y="211953"/>
                  <a:pt x="234502" y="212219"/>
                  <a:pt x="232114" y="212219"/>
                </a:cubicBezTo>
                <a:cubicBezTo>
                  <a:pt x="218055" y="212219"/>
                  <a:pt x="205322" y="206250"/>
                  <a:pt x="196302" y="196833"/>
                </a:cubicBezTo>
                <a:cubicBezTo>
                  <a:pt x="190864" y="198292"/>
                  <a:pt x="185161" y="199087"/>
                  <a:pt x="179192" y="199087"/>
                </a:cubicBezTo>
                <a:cubicBezTo>
                  <a:pt x="146298" y="199087"/>
                  <a:pt x="119506" y="175346"/>
                  <a:pt x="119506" y="146033"/>
                </a:cubicBezTo>
                <a:cubicBezTo>
                  <a:pt x="119506" y="116720"/>
                  <a:pt x="146298" y="92978"/>
                  <a:pt x="179192" y="92978"/>
                </a:cubicBezTo>
                <a:cubicBezTo>
                  <a:pt x="212086" y="92978"/>
                  <a:pt x="238879" y="116720"/>
                  <a:pt x="238879" y="146033"/>
                </a:cubicBezTo>
                <a:cubicBezTo>
                  <a:pt x="238879" y="157572"/>
                  <a:pt x="234767" y="168183"/>
                  <a:pt x="227870" y="176805"/>
                </a:cubicBezTo>
                <a:cubicBezTo>
                  <a:pt x="226411" y="179723"/>
                  <a:pt x="225615" y="183171"/>
                  <a:pt x="225615" y="186752"/>
                </a:cubicBezTo>
                <a:lnTo>
                  <a:pt x="225615" y="186752"/>
                </a:lnTo>
                <a:close/>
                <a:moveTo>
                  <a:pt x="106242" y="0"/>
                </a:moveTo>
                <a:cubicBezTo>
                  <a:pt x="163939" y="0"/>
                  <a:pt x="210893" y="37404"/>
                  <a:pt x="212351" y="84092"/>
                </a:cubicBezTo>
                <a:cubicBezTo>
                  <a:pt x="202138" y="79582"/>
                  <a:pt x="190864" y="77195"/>
                  <a:pt x="179192" y="77195"/>
                </a:cubicBezTo>
                <a:cubicBezTo>
                  <a:pt x="159429" y="77195"/>
                  <a:pt x="140728" y="84092"/>
                  <a:pt x="126535" y="96692"/>
                </a:cubicBezTo>
                <a:cubicBezTo>
                  <a:pt x="111813" y="109691"/>
                  <a:pt x="103722" y="127198"/>
                  <a:pt x="103722" y="146033"/>
                </a:cubicBezTo>
                <a:cubicBezTo>
                  <a:pt x="103722" y="155318"/>
                  <a:pt x="105711" y="164204"/>
                  <a:pt x="109425" y="172560"/>
                </a:cubicBezTo>
                <a:cubicBezTo>
                  <a:pt x="108364" y="172560"/>
                  <a:pt x="107303" y="172560"/>
                  <a:pt x="106109" y="172560"/>
                </a:cubicBezTo>
                <a:cubicBezTo>
                  <a:pt x="100539" y="172560"/>
                  <a:pt x="94968" y="172162"/>
                  <a:pt x="89530" y="171499"/>
                </a:cubicBezTo>
                <a:cubicBezTo>
                  <a:pt x="66716" y="194313"/>
                  <a:pt x="39526" y="198424"/>
                  <a:pt x="13264" y="198955"/>
                </a:cubicBezTo>
                <a:lnTo>
                  <a:pt x="13264" y="193384"/>
                </a:lnTo>
                <a:cubicBezTo>
                  <a:pt x="27456" y="186487"/>
                  <a:pt x="39791" y="173754"/>
                  <a:pt x="39791" y="159297"/>
                </a:cubicBezTo>
                <a:cubicBezTo>
                  <a:pt x="39791" y="157307"/>
                  <a:pt x="39659" y="155318"/>
                  <a:pt x="39393" y="153328"/>
                </a:cubicBezTo>
                <a:cubicBezTo>
                  <a:pt x="15386" y="137544"/>
                  <a:pt x="0" y="113404"/>
                  <a:pt x="0" y="86346"/>
                </a:cubicBezTo>
                <a:cubicBezTo>
                  <a:pt x="133" y="38597"/>
                  <a:pt x="47616" y="0"/>
                  <a:pt x="106242" y="0"/>
                </a:cubicBezTo>
                <a:lnTo>
                  <a:pt x="106242" y="0"/>
                </a:lnTo>
                <a:close/>
              </a:path>
            </a:pathLst>
          </a:custGeom>
          <a:solidFill>
            <a:schemeClr val="bg1"/>
          </a:solidFill>
          <a:ln w="132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013">
              <a:solidFill>
                <a:schemeClr val="bg1"/>
              </a:solidFill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2C7DE474-4F10-B9C6-BE10-211A9563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9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268" y="772183"/>
            <a:ext cx="3436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escrito aqui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7268" y="2445718"/>
            <a:ext cx="3029778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357268" y="2214886"/>
            <a:ext cx="2437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799" y="3694651"/>
            <a:ext cx="21609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550" y="3798525"/>
            <a:ext cx="113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DB54A1E-5F14-0E29-2614-0F211F92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75016B7-D41E-0BE1-EF66-7ABC053DDF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7C4A70-5027-B27A-C423-BC47FFE5CE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227" y="1486827"/>
            <a:ext cx="3904713" cy="3265715"/>
          </a:xfrm>
          <a:custGeom>
            <a:avLst/>
            <a:gdLst>
              <a:gd name="connsiteX0" fmla="*/ 211671 w 3932426"/>
              <a:gd name="connsiteY0" fmla="*/ 212528 h 3265715"/>
              <a:gd name="connsiteX1" fmla="*/ 211671 w 3932426"/>
              <a:gd name="connsiteY1" fmla="*/ 2142420 h 3265715"/>
              <a:gd name="connsiteX2" fmla="*/ 3699150 w 3932426"/>
              <a:gd name="connsiteY2" fmla="*/ 2142420 h 3265715"/>
              <a:gd name="connsiteX3" fmla="*/ 3699150 w 3932426"/>
              <a:gd name="connsiteY3" fmla="*/ 212528 h 3265715"/>
              <a:gd name="connsiteX4" fmla="*/ 0 w 3932426"/>
              <a:gd name="connsiteY4" fmla="*/ 0 h 3265715"/>
              <a:gd name="connsiteX5" fmla="*/ 3932426 w 3932426"/>
              <a:gd name="connsiteY5" fmla="*/ 0 h 3265715"/>
              <a:gd name="connsiteX6" fmla="*/ 3932426 w 3932426"/>
              <a:gd name="connsiteY6" fmla="*/ 3265715 h 3265715"/>
              <a:gd name="connsiteX7" fmla="*/ 0 w 3932426"/>
              <a:gd name="connsiteY7" fmla="*/ 3265715 h 326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2426" h="3265715">
                <a:moveTo>
                  <a:pt x="211671" y="212528"/>
                </a:moveTo>
                <a:lnTo>
                  <a:pt x="211671" y="2142420"/>
                </a:lnTo>
                <a:lnTo>
                  <a:pt x="3699150" y="2142420"/>
                </a:lnTo>
                <a:lnTo>
                  <a:pt x="3699150" y="212528"/>
                </a:lnTo>
                <a:close/>
                <a:moveTo>
                  <a:pt x="0" y="0"/>
                </a:moveTo>
                <a:lnTo>
                  <a:pt x="3932426" y="0"/>
                </a:lnTo>
                <a:lnTo>
                  <a:pt x="3932426" y="3265715"/>
                </a:lnTo>
                <a:lnTo>
                  <a:pt x="0" y="32657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015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2782957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355261-9A26-42DF-BAFD-5985B98A4F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47" y="1248043"/>
            <a:ext cx="4641803" cy="26867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06482" y="1501958"/>
            <a:ext cx="27903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Título do slide aqui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06384" y="3048256"/>
            <a:ext cx="3029778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06385" y="124804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FB185B24-B658-7737-30C0-FF2237BB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04D0984-8CD8-A5D9-2C3A-301742294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70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E8551E6-06D5-4A04-9E03-A8D119111EDF}"/>
              </a:ext>
            </a:extLst>
          </p:cNvPr>
          <p:cNvSpPr/>
          <p:nvPr/>
        </p:nvSpPr>
        <p:spPr>
          <a:xfrm rot="5400000">
            <a:off x="-209647" y="200622"/>
            <a:ext cx="5161550" cy="4742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50" dirty="0">
              <a:solidFill>
                <a:srgbClr val="262520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16978D-3190-4ABB-96B5-A1C2569FD5BC}"/>
              </a:ext>
            </a:extLst>
          </p:cNvPr>
          <p:cNvGrpSpPr/>
          <p:nvPr/>
        </p:nvGrpSpPr>
        <p:grpSpPr>
          <a:xfrm>
            <a:off x="5926235" y="2134564"/>
            <a:ext cx="2487440" cy="874371"/>
            <a:chOff x="5926235" y="2524344"/>
            <a:chExt cx="2487440" cy="874371"/>
          </a:xfrm>
        </p:grpSpPr>
        <p:pic>
          <p:nvPicPr>
            <p:cNvPr id="8" name="Imagem 4" descr="Uma imagem contendo desenho, placa&#10;&#10;Descrição gerada automaticamente">
              <a:extLst>
                <a:ext uri="{FF2B5EF4-FFF2-40B4-BE49-F238E27FC236}">
                  <a16:creationId xmlns:a16="http://schemas.microsoft.com/office/drawing/2014/main" id="{5CB0EB1E-001E-4FA6-8506-1D24AFA6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235" y="2853183"/>
              <a:ext cx="216694" cy="21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m 7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8046396C-40E5-4544-B613-912F3C3A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235" y="3166003"/>
              <a:ext cx="216694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8" descr="Uma imagem contendo desenho, roda&#10;&#10;Descrição gerada automaticamente">
              <a:extLst>
                <a:ext uri="{FF2B5EF4-FFF2-40B4-BE49-F238E27FC236}">
                  <a16:creationId xmlns:a16="http://schemas.microsoft.com/office/drawing/2014/main" id="{361EECF5-2339-41FF-BAE7-DDA9E1213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235" y="2539171"/>
              <a:ext cx="216694" cy="21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aixaDeTexto 12">
              <a:extLst>
                <a:ext uri="{FF2B5EF4-FFF2-40B4-BE49-F238E27FC236}">
                  <a16:creationId xmlns:a16="http://schemas.microsoft.com/office/drawing/2014/main" id="{DD4AF406-3763-4BFD-A417-A55A0DEC14C9}"/>
                </a:ext>
              </a:extLst>
            </p:cNvPr>
            <p:cNvSpPr txBox="1"/>
            <p:nvPr/>
          </p:nvSpPr>
          <p:spPr>
            <a:xfrm>
              <a:off x="6146506" y="2524344"/>
              <a:ext cx="2267169" cy="24634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001" dirty="0">
                  <a:effectLst/>
                  <a:latin typeface="Montserrat" panose="00000500000000000000" pitchFamily="2" charset="0"/>
                  <a:ea typeface="Tahoma" panose="020B0604030504040204" pitchFamily="34" charset="0"/>
                  <a:cs typeface="Cairo" panose="00000500000000000000" pitchFamily="2" charset="-78"/>
                </a:rPr>
                <a:t>www.seusite.com.br</a:t>
              </a:r>
            </a:p>
          </p:txBody>
        </p:sp>
        <p:sp>
          <p:nvSpPr>
            <p:cNvPr id="16" name="CaixaDeTexto 12">
              <a:extLst>
                <a:ext uri="{FF2B5EF4-FFF2-40B4-BE49-F238E27FC236}">
                  <a16:creationId xmlns:a16="http://schemas.microsoft.com/office/drawing/2014/main" id="{A6B569C9-0536-465B-BA70-BCA04EB45FB8}"/>
                </a:ext>
              </a:extLst>
            </p:cNvPr>
            <p:cNvSpPr txBox="1"/>
            <p:nvPr/>
          </p:nvSpPr>
          <p:spPr>
            <a:xfrm>
              <a:off x="6146506" y="2838355"/>
              <a:ext cx="2267169" cy="246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001" dirty="0">
                  <a:latin typeface="Montserrat" panose="00000500000000000000" pitchFamily="2" charset="0"/>
                  <a:ea typeface="Tahoma" panose="020B0604030504040204" pitchFamily="34" charset="0"/>
                  <a:cs typeface="Cairo" panose="00000500000000000000" pitchFamily="2" charset="-78"/>
                </a:rPr>
                <a:t>email@seuemail.com.br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C64141D-5BF7-4643-BB22-16AB47E36D08}"/>
                </a:ext>
              </a:extLst>
            </p:cNvPr>
            <p:cNvSpPr txBox="1"/>
            <p:nvPr/>
          </p:nvSpPr>
          <p:spPr>
            <a:xfrm>
              <a:off x="6146506" y="3152366"/>
              <a:ext cx="2267169" cy="246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001" dirty="0">
                  <a:latin typeface="Montserrat" panose="00000500000000000000" pitchFamily="2" charset="0"/>
                  <a:ea typeface="Tahoma" panose="020B0604030504040204" pitchFamily="34" charset="0"/>
                  <a:cs typeface="Cairo" panose="00000500000000000000" pitchFamily="2" charset="-78"/>
                </a:rPr>
                <a:t>+55 11 99999-9999</a:t>
              </a: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4ED5B185-2E06-E9EC-E896-F178F27CA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928" y="2257424"/>
            <a:ext cx="2438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4045227" y="1"/>
            <a:ext cx="5098774" cy="9243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9304" y="1707233"/>
            <a:ext cx="27152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Escreva o título do slide aqui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9304" y="145504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59304" y="3702367"/>
            <a:ext cx="3764264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olor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consegalang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malesuadagalan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isque males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4659305" y="3471535"/>
            <a:ext cx="2617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em destaque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27F25F08-BEC1-4892-E66B-9CF0571A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98486D4-18D0-6C62-2D7E-A51FBE6512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1" y="0"/>
            <a:ext cx="9143999" cy="25742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148" y="1256492"/>
            <a:ext cx="2797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Título aqui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31722" y="1185748"/>
            <a:ext cx="2146816" cy="8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3931723" y="954916"/>
            <a:ext cx="178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Business Strategy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84038" y="1185748"/>
            <a:ext cx="2146816" cy="8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6584039" y="954916"/>
            <a:ext cx="178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Business Strategy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3148" y="100257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2A92256B-B580-50AC-B0D0-D1CED648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C72306F-7C86-D995-86AE-324AAB99A2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6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4184204" y="0"/>
            <a:ext cx="4959795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08082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5176" y="1554290"/>
            <a:ext cx="2797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Título aqui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306" y="3035036"/>
            <a:ext cx="2675654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814307" y="2804203"/>
            <a:ext cx="2233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em destaque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814307" y="3776942"/>
            <a:ext cx="2104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em destaque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4306" y="4007774"/>
            <a:ext cx="2675654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endParaRPr lang="pt-BR" sz="675" dirty="0"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306" y="1301280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74A3931D-F7D5-E285-C0DC-80695AA8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AFFB907-5221-730A-2623-47442C4465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4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3132429"/>
            <a:ext cx="6500192" cy="2011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4745512" y="1235105"/>
            <a:ext cx="31107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Source Sans Pro" panose="020B0503030403020204" pitchFamily="34" charset="0"/>
                <a:cs typeface="Open Sans" panose="020B0606030504020204" pitchFamily="34" charset="0"/>
              </a:rPr>
              <a:t>Escreva o título do slide aqui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5511" y="98118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1136" y="3682069"/>
            <a:ext cx="3029778" cy="110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malesua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libero a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ris.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dictum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Etiam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ut sem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597081" y="3727116"/>
            <a:ext cx="18489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691BF-8384-4294-89B9-04D33943C94C}"/>
              </a:ext>
            </a:extLst>
          </p:cNvPr>
          <p:cNvSpPr txBox="1"/>
          <p:nvPr/>
        </p:nvSpPr>
        <p:spPr>
          <a:xfrm>
            <a:off x="597081" y="3990151"/>
            <a:ext cx="18489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descrição da informação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6C08D3-26A3-BFF4-6E32-FCF3AA02784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DF6CDAD2-F5FB-869A-4FAF-7C0907495B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9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153699E-2AC6-5B63-26A9-09E1A41C85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4555688" y="2865664"/>
            <a:ext cx="2084598" cy="2277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45CBC-947E-4C6B-ABBC-43518B5DF635}"/>
              </a:ext>
            </a:extLst>
          </p:cNvPr>
          <p:cNvSpPr txBox="1"/>
          <p:nvPr/>
        </p:nvSpPr>
        <p:spPr>
          <a:xfrm>
            <a:off x="765980" y="1180461"/>
            <a:ext cx="34494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Título do slide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980" y="92654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Etapa do índice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1424" y="2416462"/>
            <a:ext cx="3526972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791424" y="2185629"/>
            <a:ext cx="2093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424" y="3178210"/>
            <a:ext cx="3526972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791425" y="2947376"/>
            <a:ext cx="209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1424" y="3939957"/>
            <a:ext cx="3526972" cy="26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791425" y="3709124"/>
            <a:ext cx="209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 importante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7753" y="3455209"/>
            <a:ext cx="157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Informação</a:t>
            </a:r>
          </a:p>
          <a:p>
            <a:r>
              <a:rPr lang="pt-BR" sz="1800" dirty="0">
                <a:solidFill>
                  <a:schemeClr val="bg1"/>
                </a:solidFill>
                <a:latin typeface="Montserrat" panose="00000500000000000000" pitchFamily="2" charset="0"/>
              </a:rPr>
              <a:t>Importante</a:t>
            </a:r>
          </a:p>
        </p:txBody>
      </p:sp>
      <p:sp>
        <p:nvSpPr>
          <p:cNvPr id="28" name="Freeform: Shape 468">
            <a:extLst>
              <a:ext uri="{FF2B5EF4-FFF2-40B4-BE49-F238E27FC236}">
                <a16:creationId xmlns:a16="http://schemas.microsoft.com/office/drawing/2014/main" id="{9F664507-4AA0-442B-82F2-8AF54DF333AF}"/>
              </a:ext>
            </a:extLst>
          </p:cNvPr>
          <p:cNvSpPr/>
          <p:nvPr/>
        </p:nvSpPr>
        <p:spPr>
          <a:xfrm>
            <a:off x="4845152" y="3171834"/>
            <a:ext cx="269229" cy="218749"/>
          </a:xfrm>
          <a:custGeom>
            <a:avLst/>
            <a:gdLst>
              <a:gd name="connsiteX0" fmla="*/ 172428 w 212218"/>
              <a:gd name="connsiteY0" fmla="*/ 172428 h 172427"/>
              <a:gd name="connsiteX1" fmla="*/ 212219 w 212218"/>
              <a:gd name="connsiteY1" fmla="*/ 66318 h 172427"/>
              <a:gd name="connsiteX2" fmla="*/ 39791 w 212218"/>
              <a:gd name="connsiteY2" fmla="*/ 66318 h 172427"/>
              <a:gd name="connsiteX3" fmla="*/ 0 w 212218"/>
              <a:gd name="connsiteY3" fmla="*/ 172428 h 172427"/>
              <a:gd name="connsiteX4" fmla="*/ 172428 w 212218"/>
              <a:gd name="connsiteY4" fmla="*/ 172428 h 172427"/>
              <a:gd name="connsiteX5" fmla="*/ 26527 w 212218"/>
              <a:gd name="connsiteY5" fmla="*/ 53055 h 172427"/>
              <a:gd name="connsiteX6" fmla="*/ 0 w 212218"/>
              <a:gd name="connsiteY6" fmla="*/ 172428 h 172427"/>
              <a:gd name="connsiteX7" fmla="*/ 0 w 212218"/>
              <a:gd name="connsiteY7" fmla="*/ 0 h 172427"/>
              <a:gd name="connsiteX8" fmla="*/ 59686 w 212218"/>
              <a:gd name="connsiteY8" fmla="*/ 0 h 172427"/>
              <a:gd name="connsiteX9" fmla="*/ 86214 w 212218"/>
              <a:gd name="connsiteY9" fmla="*/ 26527 h 172427"/>
              <a:gd name="connsiteX10" fmla="*/ 172428 w 212218"/>
              <a:gd name="connsiteY10" fmla="*/ 26527 h 172427"/>
              <a:gd name="connsiteX11" fmla="*/ 172428 w 212218"/>
              <a:gd name="connsiteY11" fmla="*/ 53055 h 172427"/>
              <a:gd name="connsiteX12" fmla="*/ 26527 w 212218"/>
              <a:gd name="connsiteY12" fmla="*/ 53055 h 17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218" h="172427">
                <a:moveTo>
                  <a:pt x="172428" y="172428"/>
                </a:moveTo>
                <a:lnTo>
                  <a:pt x="212219" y="66318"/>
                </a:lnTo>
                <a:lnTo>
                  <a:pt x="39791" y="66318"/>
                </a:lnTo>
                <a:lnTo>
                  <a:pt x="0" y="172428"/>
                </a:lnTo>
                <a:lnTo>
                  <a:pt x="172428" y="172428"/>
                </a:lnTo>
                <a:close/>
                <a:moveTo>
                  <a:pt x="26527" y="53055"/>
                </a:moveTo>
                <a:lnTo>
                  <a:pt x="0" y="172428"/>
                </a:lnTo>
                <a:lnTo>
                  <a:pt x="0" y="0"/>
                </a:lnTo>
                <a:lnTo>
                  <a:pt x="59686" y="0"/>
                </a:lnTo>
                <a:lnTo>
                  <a:pt x="86214" y="26527"/>
                </a:lnTo>
                <a:lnTo>
                  <a:pt x="172428" y="26527"/>
                </a:lnTo>
                <a:lnTo>
                  <a:pt x="172428" y="53055"/>
                </a:lnTo>
                <a:lnTo>
                  <a:pt x="26527" y="53055"/>
                </a:lnTo>
                <a:close/>
              </a:path>
            </a:pathLst>
          </a:custGeom>
          <a:solidFill>
            <a:schemeClr val="bg1"/>
          </a:solidFill>
          <a:ln w="132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013"/>
          </a:p>
        </p:txBody>
      </p:sp>
      <p:sp>
        <p:nvSpPr>
          <p:cNvPr id="29" name="Rectangle 28"/>
          <p:cNvSpPr/>
          <p:nvPr/>
        </p:nvSpPr>
        <p:spPr>
          <a:xfrm>
            <a:off x="4763376" y="4143082"/>
            <a:ext cx="1690764" cy="68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pt-BR" sz="675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endParaRPr lang="pt-BR" sz="675" dirty="0">
              <a:solidFill>
                <a:schemeClr val="bg1"/>
              </a:solidFill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2F8B3A7F-A37C-96EC-A2A0-269ABBE8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8B9EC8-44A4-4273-8993-6DC5F0318620}"/>
              </a:ext>
            </a:extLst>
          </p:cNvPr>
          <p:cNvSpPr/>
          <p:nvPr/>
        </p:nvSpPr>
        <p:spPr>
          <a:xfrm>
            <a:off x="0" y="722198"/>
            <a:ext cx="9144000" cy="18359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srgbClr val="8AC4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4110" y="319623"/>
            <a:ext cx="129394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Título da Apresentação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37C2C-8A0E-4A18-ACA7-E673C35EF614}"/>
              </a:ext>
            </a:extLst>
          </p:cNvPr>
          <p:cNvSpPr txBox="1"/>
          <p:nvPr/>
        </p:nvSpPr>
        <p:spPr>
          <a:xfrm>
            <a:off x="5001146" y="1097714"/>
            <a:ext cx="3914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Escreva o título do slide aqui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596862" y="3104049"/>
            <a:ext cx="112887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</a:t>
            </a:r>
          </a:p>
          <a:p>
            <a:r>
              <a:rPr lang="pt-BR" sz="101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Importante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87713" y="3043020"/>
            <a:ext cx="1834230" cy="68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78A69-A106-44EB-BEF1-A4C623CD3068}"/>
              </a:ext>
            </a:extLst>
          </p:cNvPr>
          <p:cNvSpPr txBox="1"/>
          <p:nvPr/>
        </p:nvSpPr>
        <p:spPr>
          <a:xfrm>
            <a:off x="5596862" y="3935046"/>
            <a:ext cx="1020214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Informação</a:t>
            </a:r>
          </a:p>
          <a:p>
            <a:r>
              <a:rPr lang="pt-BR" sz="101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Importante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87713" y="3892329"/>
            <a:ext cx="1834230" cy="68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75" dirty="0" err="1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675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17" name="Freeform: Shape 551">
            <a:extLst>
              <a:ext uri="{FF2B5EF4-FFF2-40B4-BE49-F238E27FC236}">
                <a16:creationId xmlns:a16="http://schemas.microsoft.com/office/drawing/2014/main" id="{DD28B769-7A35-40AB-9C2C-B14DBF3F3FD7}"/>
              </a:ext>
            </a:extLst>
          </p:cNvPr>
          <p:cNvSpPr/>
          <p:nvPr/>
        </p:nvSpPr>
        <p:spPr>
          <a:xfrm>
            <a:off x="5134753" y="3181499"/>
            <a:ext cx="284882" cy="264534"/>
          </a:xfrm>
          <a:custGeom>
            <a:avLst/>
            <a:gdLst>
              <a:gd name="connsiteX0" fmla="*/ 106109 w 185691"/>
              <a:gd name="connsiteY0" fmla="*/ 120036 h 172427"/>
              <a:gd name="connsiteX1" fmla="*/ 106109 w 185691"/>
              <a:gd name="connsiteY1" fmla="*/ 109027 h 172427"/>
              <a:gd name="connsiteX2" fmla="*/ 132637 w 185691"/>
              <a:gd name="connsiteY2" fmla="*/ 59686 h 172427"/>
              <a:gd name="connsiteX3" fmla="*/ 92846 w 185691"/>
              <a:gd name="connsiteY3" fmla="*/ 0 h 172427"/>
              <a:gd name="connsiteX4" fmla="*/ 53055 w 185691"/>
              <a:gd name="connsiteY4" fmla="*/ 59686 h 172427"/>
              <a:gd name="connsiteX5" fmla="*/ 79582 w 185691"/>
              <a:gd name="connsiteY5" fmla="*/ 109027 h 172427"/>
              <a:gd name="connsiteX6" fmla="*/ 79582 w 185691"/>
              <a:gd name="connsiteY6" fmla="*/ 120036 h 172427"/>
              <a:gd name="connsiteX7" fmla="*/ 0 w 185691"/>
              <a:gd name="connsiteY7" fmla="*/ 172560 h 172427"/>
              <a:gd name="connsiteX8" fmla="*/ 185691 w 185691"/>
              <a:gd name="connsiteY8" fmla="*/ 172560 h 172427"/>
              <a:gd name="connsiteX9" fmla="*/ 106109 w 185691"/>
              <a:gd name="connsiteY9" fmla="*/ 120036 h 17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691" h="172427">
                <a:moveTo>
                  <a:pt x="106109" y="120036"/>
                </a:moveTo>
                <a:lnTo>
                  <a:pt x="106109" y="109027"/>
                </a:lnTo>
                <a:cubicBezTo>
                  <a:pt x="120699" y="100804"/>
                  <a:pt x="132637" y="80245"/>
                  <a:pt x="132637" y="59686"/>
                </a:cubicBezTo>
                <a:cubicBezTo>
                  <a:pt x="132637" y="26660"/>
                  <a:pt x="132637" y="0"/>
                  <a:pt x="92846" y="0"/>
                </a:cubicBezTo>
                <a:cubicBezTo>
                  <a:pt x="53055" y="0"/>
                  <a:pt x="53055" y="26660"/>
                  <a:pt x="53055" y="59686"/>
                </a:cubicBezTo>
                <a:cubicBezTo>
                  <a:pt x="53055" y="80245"/>
                  <a:pt x="64992" y="100671"/>
                  <a:pt x="79582" y="109027"/>
                </a:cubicBezTo>
                <a:lnTo>
                  <a:pt x="79582" y="120036"/>
                </a:lnTo>
                <a:cubicBezTo>
                  <a:pt x="34618" y="123750"/>
                  <a:pt x="0" y="145768"/>
                  <a:pt x="0" y="172560"/>
                </a:cubicBezTo>
                <a:lnTo>
                  <a:pt x="185691" y="172560"/>
                </a:lnTo>
                <a:cubicBezTo>
                  <a:pt x="185691" y="145900"/>
                  <a:pt x="151073" y="123750"/>
                  <a:pt x="106109" y="120036"/>
                </a:cubicBezTo>
                <a:close/>
              </a:path>
            </a:pathLst>
          </a:custGeom>
          <a:solidFill>
            <a:schemeClr val="tx1"/>
          </a:solidFill>
          <a:ln w="132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013"/>
          </a:p>
        </p:txBody>
      </p:sp>
      <p:sp>
        <p:nvSpPr>
          <p:cNvPr id="18" name="Freeform: Shape 634">
            <a:extLst>
              <a:ext uri="{FF2B5EF4-FFF2-40B4-BE49-F238E27FC236}">
                <a16:creationId xmlns:a16="http://schemas.microsoft.com/office/drawing/2014/main" id="{FBB3F2D9-04C4-4783-8742-5DD32BC0B0CC}"/>
              </a:ext>
            </a:extLst>
          </p:cNvPr>
          <p:cNvSpPr/>
          <p:nvPr/>
        </p:nvSpPr>
        <p:spPr>
          <a:xfrm>
            <a:off x="5114403" y="3999890"/>
            <a:ext cx="325582" cy="264536"/>
          </a:xfrm>
          <a:custGeom>
            <a:avLst/>
            <a:gdLst>
              <a:gd name="connsiteX0" fmla="*/ 198955 w 212218"/>
              <a:gd name="connsiteY0" fmla="*/ 26527 h 172427"/>
              <a:gd name="connsiteX1" fmla="*/ 145900 w 212218"/>
              <a:gd name="connsiteY1" fmla="*/ 26527 h 172427"/>
              <a:gd name="connsiteX2" fmla="*/ 145900 w 212218"/>
              <a:gd name="connsiteY2" fmla="*/ 13264 h 172427"/>
              <a:gd name="connsiteX3" fmla="*/ 132637 w 212218"/>
              <a:gd name="connsiteY3" fmla="*/ 0 h 172427"/>
              <a:gd name="connsiteX4" fmla="*/ 79582 w 212218"/>
              <a:gd name="connsiteY4" fmla="*/ 0 h 172427"/>
              <a:gd name="connsiteX5" fmla="*/ 66318 w 212218"/>
              <a:gd name="connsiteY5" fmla="*/ 13264 h 172427"/>
              <a:gd name="connsiteX6" fmla="*/ 66318 w 212218"/>
              <a:gd name="connsiteY6" fmla="*/ 26527 h 172427"/>
              <a:gd name="connsiteX7" fmla="*/ 13264 w 212218"/>
              <a:gd name="connsiteY7" fmla="*/ 26527 h 172427"/>
              <a:gd name="connsiteX8" fmla="*/ 0 w 212218"/>
              <a:gd name="connsiteY8" fmla="*/ 39791 h 172427"/>
              <a:gd name="connsiteX9" fmla="*/ 0 w 212218"/>
              <a:gd name="connsiteY9" fmla="*/ 159164 h 172427"/>
              <a:gd name="connsiteX10" fmla="*/ 13264 w 212218"/>
              <a:gd name="connsiteY10" fmla="*/ 172428 h 172427"/>
              <a:gd name="connsiteX11" fmla="*/ 198955 w 212218"/>
              <a:gd name="connsiteY11" fmla="*/ 172428 h 172427"/>
              <a:gd name="connsiteX12" fmla="*/ 212219 w 212218"/>
              <a:gd name="connsiteY12" fmla="*/ 159164 h 172427"/>
              <a:gd name="connsiteX13" fmla="*/ 212219 w 212218"/>
              <a:gd name="connsiteY13" fmla="*/ 39791 h 172427"/>
              <a:gd name="connsiteX14" fmla="*/ 198955 w 212218"/>
              <a:gd name="connsiteY14" fmla="*/ 26527 h 172427"/>
              <a:gd name="connsiteX15" fmla="*/ 79582 w 212218"/>
              <a:gd name="connsiteY15" fmla="*/ 13264 h 172427"/>
              <a:gd name="connsiteX16" fmla="*/ 79582 w 212218"/>
              <a:gd name="connsiteY16" fmla="*/ 13264 h 172427"/>
              <a:gd name="connsiteX17" fmla="*/ 132637 w 212218"/>
              <a:gd name="connsiteY17" fmla="*/ 13264 h 172427"/>
              <a:gd name="connsiteX18" fmla="*/ 132637 w 212218"/>
              <a:gd name="connsiteY18" fmla="*/ 13264 h 172427"/>
              <a:gd name="connsiteX19" fmla="*/ 132637 w 212218"/>
              <a:gd name="connsiteY19" fmla="*/ 26527 h 172427"/>
              <a:gd name="connsiteX20" fmla="*/ 79582 w 212218"/>
              <a:gd name="connsiteY20" fmla="*/ 26527 h 172427"/>
              <a:gd name="connsiteX21" fmla="*/ 79582 w 212218"/>
              <a:gd name="connsiteY21" fmla="*/ 13264 h 172427"/>
              <a:gd name="connsiteX22" fmla="*/ 198955 w 212218"/>
              <a:gd name="connsiteY22" fmla="*/ 79582 h 172427"/>
              <a:gd name="connsiteX23" fmla="*/ 172428 w 212218"/>
              <a:gd name="connsiteY23" fmla="*/ 79582 h 172427"/>
              <a:gd name="connsiteX24" fmla="*/ 172428 w 212218"/>
              <a:gd name="connsiteY24" fmla="*/ 99477 h 172427"/>
              <a:gd name="connsiteX25" fmla="*/ 165796 w 212218"/>
              <a:gd name="connsiteY25" fmla="*/ 106109 h 172427"/>
              <a:gd name="connsiteX26" fmla="*/ 152532 w 212218"/>
              <a:gd name="connsiteY26" fmla="*/ 106109 h 172427"/>
              <a:gd name="connsiteX27" fmla="*/ 145900 w 212218"/>
              <a:gd name="connsiteY27" fmla="*/ 99477 h 172427"/>
              <a:gd name="connsiteX28" fmla="*/ 145900 w 212218"/>
              <a:gd name="connsiteY28" fmla="*/ 79582 h 172427"/>
              <a:gd name="connsiteX29" fmla="*/ 66318 w 212218"/>
              <a:gd name="connsiteY29" fmla="*/ 79582 h 172427"/>
              <a:gd name="connsiteX30" fmla="*/ 66318 w 212218"/>
              <a:gd name="connsiteY30" fmla="*/ 99477 h 172427"/>
              <a:gd name="connsiteX31" fmla="*/ 59686 w 212218"/>
              <a:gd name="connsiteY31" fmla="*/ 106109 h 172427"/>
              <a:gd name="connsiteX32" fmla="*/ 46423 w 212218"/>
              <a:gd name="connsiteY32" fmla="*/ 106109 h 172427"/>
              <a:gd name="connsiteX33" fmla="*/ 39791 w 212218"/>
              <a:gd name="connsiteY33" fmla="*/ 99477 h 172427"/>
              <a:gd name="connsiteX34" fmla="*/ 39791 w 212218"/>
              <a:gd name="connsiteY34" fmla="*/ 79582 h 172427"/>
              <a:gd name="connsiteX35" fmla="*/ 13264 w 212218"/>
              <a:gd name="connsiteY35" fmla="*/ 79582 h 172427"/>
              <a:gd name="connsiteX36" fmla="*/ 13264 w 212218"/>
              <a:gd name="connsiteY36" fmla="*/ 66318 h 172427"/>
              <a:gd name="connsiteX37" fmla="*/ 198955 w 212218"/>
              <a:gd name="connsiteY37" fmla="*/ 66318 h 172427"/>
              <a:gd name="connsiteX38" fmla="*/ 198955 w 212218"/>
              <a:gd name="connsiteY38" fmla="*/ 79582 h 172427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79582 h 172428"/>
              <a:gd name="connsiteX30" fmla="*/ 66318 w 212219"/>
              <a:gd name="connsiteY30" fmla="*/ 99477 h 172428"/>
              <a:gd name="connsiteX31" fmla="*/ 59686 w 212219"/>
              <a:gd name="connsiteY31" fmla="*/ 106109 h 172428"/>
              <a:gd name="connsiteX32" fmla="*/ 46423 w 212219"/>
              <a:gd name="connsiteY32" fmla="*/ 106109 h 172428"/>
              <a:gd name="connsiteX33" fmla="*/ 39791 w 212219"/>
              <a:gd name="connsiteY33" fmla="*/ 99477 h 172428"/>
              <a:gd name="connsiteX34" fmla="*/ 39791 w 212219"/>
              <a:gd name="connsiteY34" fmla="*/ 79582 h 172428"/>
              <a:gd name="connsiteX35" fmla="*/ 13264 w 212219"/>
              <a:gd name="connsiteY35" fmla="*/ 66318 h 172428"/>
              <a:gd name="connsiteX36" fmla="*/ 198955 w 212219"/>
              <a:gd name="connsiteY36" fmla="*/ 66318 h 172428"/>
              <a:gd name="connsiteX37" fmla="*/ 198955 w 212219"/>
              <a:gd name="connsiteY37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79582 h 172428"/>
              <a:gd name="connsiteX30" fmla="*/ 66318 w 212219"/>
              <a:gd name="connsiteY30" fmla="*/ 99477 h 172428"/>
              <a:gd name="connsiteX31" fmla="*/ 59686 w 212219"/>
              <a:gd name="connsiteY31" fmla="*/ 106109 h 172428"/>
              <a:gd name="connsiteX32" fmla="*/ 46423 w 212219"/>
              <a:gd name="connsiteY32" fmla="*/ 106109 h 172428"/>
              <a:gd name="connsiteX33" fmla="*/ 39791 w 212219"/>
              <a:gd name="connsiteY33" fmla="*/ 99477 h 172428"/>
              <a:gd name="connsiteX34" fmla="*/ 39791 w 212219"/>
              <a:gd name="connsiteY34" fmla="*/ 79582 h 172428"/>
              <a:gd name="connsiteX35" fmla="*/ 47023 w 212219"/>
              <a:gd name="connsiteY35" fmla="*/ 65154 h 172428"/>
              <a:gd name="connsiteX36" fmla="*/ 198955 w 212219"/>
              <a:gd name="connsiteY36" fmla="*/ 66318 h 172428"/>
              <a:gd name="connsiteX37" fmla="*/ 198955 w 212219"/>
              <a:gd name="connsiteY37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79582 h 172428"/>
              <a:gd name="connsiteX30" fmla="*/ 66318 w 212219"/>
              <a:gd name="connsiteY30" fmla="*/ 99477 h 172428"/>
              <a:gd name="connsiteX31" fmla="*/ 59686 w 212219"/>
              <a:gd name="connsiteY31" fmla="*/ 106109 h 172428"/>
              <a:gd name="connsiteX32" fmla="*/ 46423 w 212219"/>
              <a:gd name="connsiteY32" fmla="*/ 106109 h 172428"/>
              <a:gd name="connsiteX33" fmla="*/ 39791 w 212219"/>
              <a:gd name="connsiteY33" fmla="*/ 99477 h 172428"/>
              <a:gd name="connsiteX34" fmla="*/ 39791 w 212219"/>
              <a:gd name="connsiteY34" fmla="*/ 79582 h 172428"/>
              <a:gd name="connsiteX35" fmla="*/ 198955 w 212219"/>
              <a:gd name="connsiteY35" fmla="*/ 66318 h 172428"/>
              <a:gd name="connsiteX36" fmla="*/ 198955 w 212219"/>
              <a:gd name="connsiteY36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79582 h 172428"/>
              <a:gd name="connsiteX30" fmla="*/ 66318 w 212219"/>
              <a:gd name="connsiteY30" fmla="*/ 99477 h 172428"/>
              <a:gd name="connsiteX31" fmla="*/ 59686 w 212219"/>
              <a:gd name="connsiteY31" fmla="*/ 106109 h 172428"/>
              <a:gd name="connsiteX32" fmla="*/ 46423 w 212219"/>
              <a:gd name="connsiteY32" fmla="*/ 106109 h 172428"/>
              <a:gd name="connsiteX33" fmla="*/ 39791 w 212219"/>
              <a:gd name="connsiteY33" fmla="*/ 99477 h 172428"/>
              <a:gd name="connsiteX34" fmla="*/ 198955 w 212219"/>
              <a:gd name="connsiteY34" fmla="*/ 66318 h 172428"/>
              <a:gd name="connsiteX35" fmla="*/ 198955 w 212219"/>
              <a:gd name="connsiteY35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99477 h 172428"/>
              <a:gd name="connsiteX30" fmla="*/ 59686 w 212219"/>
              <a:gd name="connsiteY30" fmla="*/ 106109 h 172428"/>
              <a:gd name="connsiteX31" fmla="*/ 46423 w 212219"/>
              <a:gd name="connsiteY31" fmla="*/ 106109 h 172428"/>
              <a:gd name="connsiteX32" fmla="*/ 39791 w 212219"/>
              <a:gd name="connsiteY32" fmla="*/ 99477 h 172428"/>
              <a:gd name="connsiteX33" fmla="*/ 198955 w 212219"/>
              <a:gd name="connsiteY33" fmla="*/ 66318 h 172428"/>
              <a:gd name="connsiteX34" fmla="*/ 198955 w 212219"/>
              <a:gd name="connsiteY34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99477 h 172428"/>
              <a:gd name="connsiteX30" fmla="*/ 59686 w 212219"/>
              <a:gd name="connsiteY30" fmla="*/ 106109 h 172428"/>
              <a:gd name="connsiteX31" fmla="*/ 46423 w 212219"/>
              <a:gd name="connsiteY31" fmla="*/ 106109 h 172428"/>
              <a:gd name="connsiteX32" fmla="*/ 198955 w 212219"/>
              <a:gd name="connsiteY32" fmla="*/ 66318 h 172428"/>
              <a:gd name="connsiteX33" fmla="*/ 198955 w 212219"/>
              <a:gd name="connsiteY33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99477 h 172428"/>
              <a:gd name="connsiteX30" fmla="*/ 59686 w 212219"/>
              <a:gd name="connsiteY30" fmla="*/ 106109 h 172428"/>
              <a:gd name="connsiteX31" fmla="*/ 198955 w 212219"/>
              <a:gd name="connsiteY31" fmla="*/ 66318 h 172428"/>
              <a:gd name="connsiteX32" fmla="*/ 198955 w 212219"/>
              <a:gd name="connsiteY32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66318 w 212219"/>
              <a:gd name="connsiteY29" fmla="*/ 99477 h 172428"/>
              <a:gd name="connsiteX30" fmla="*/ 198955 w 212219"/>
              <a:gd name="connsiteY30" fmla="*/ 66318 h 172428"/>
              <a:gd name="connsiteX31" fmla="*/ 198955 w 212219"/>
              <a:gd name="connsiteY31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45900 w 212219"/>
              <a:gd name="connsiteY28" fmla="*/ 79582 h 172428"/>
              <a:gd name="connsiteX29" fmla="*/ 198955 w 212219"/>
              <a:gd name="connsiteY29" fmla="*/ 66318 h 172428"/>
              <a:gd name="connsiteX30" fmla="*/ 198955 w 212219"/>
              <a:gd name="connsiteY30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98955 w 212219"/>
              <a:gd name="connsiteY28" fmla="*/ 66318 h 172428"/>
              <a:gd name="connsiteX29" fmla="*/ 198955 w 212219"/>
              <a:gd name="connsiteY29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98955 w 212219"/>
              <a:gd name="connsiteY22" fmla="*/ 79582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28" fmla="*/ 198955 w 212219"/>
              <a:gd name="connsiteY28" fmla="*/ 79582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45900 w 212219"/>
              <a:gd name="connsiteY22" fmla="*/ 99477 h 172428"/>
              <a:gd name="connsiteX23" fmla="*/ 172428 w 212219"/>
              <a:gd name="connsiteY23" fmla="*/ 79582 h 172428"/>
              <a:gd name="connsiteX24" fmla="*/ 172428 w 212219"/>
              <a:gd name="connsiteY24" fmla="*/ 99477 h 172428"/>
              <a:gd name="connsiteX25" fmla="*/ 165796 w 212219"/>
              <a:gd name="connsiteY25" fmla="*/ 106109 h 172428"/>
              <a:gd name="connsiteX26" fmla="*/ 152532 w 212219"/>
              <a:gd name="connsiteY26" fmla="*/ 106109 h 172428"/>
              <a:gd name="connsiteX27" fmla="*/ 145900 w 212219"/>
              <a:gd name="connsiteY27" fmla="*/ 99477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45900 w 212219"/>
              <a:gd name="connsiteY22" fmla="*/ 99477 h 172428"/>
              <a:gd name="connsiteX23" fmla="*/ 172428 w 212219"/>
              <a:gd name="connsiteY23" fmla="*/ 99477 h 172428"/>
              <a:gd name="connsiteX24" fmla="*/ 165796 w 212219"/>
              <a:gd name="connsiteY24" fmla="*/ 106109 h 172428"/>
              <a:gd name="connsiteX25" fmla="*/ 152532 w 212219"/>
              <a:gd name="connsiteY25" fmla="*/ 106109 h 172428"/>
              <a:gd name="connsiteX26" fmla="*/ 145900 w 212219"/>
              <a:gd name="connsiteY26" fmla="*/ 99477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45900 w 212219"/>
              <a:gd name="connsiteY22" fmla="*/ 99477 h 172428"/>
              <a:gd name="connsiteX23" fmla="*/ 172428 w 212219"/>
              <a:gd name="connsiteY23" fmla="*/ 99477 h 172428"/>
              <a:gd name="connsiteX24" fmla="*/ 152532 w 212219"/>
              <a:gd name="connsiteY24" fmla="*/ 106109 h 172428"/>
              <a:gd name="connsiteX25" fmla="*/ 145900 w 212219"/>
              <a:gd name="connsiteY25" fmla="*/ 99477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  <a:gd name="connsiteX22" fmla="*/ 145900 w 212219"/>
              <a:gd name="connsiteY22" fmla="*/ 99477 h 172428"/>
              <a:gd name="connsiteX23" fmla="*/ 152532 w 212219"/>
              <a:gd name="connsiteY23" fmla="*/ 106109 h 172428"/>
              <a:gd name="connsiteX24" fmla="*/ 145900 w 212219"/>
              <a:gd name="connsiteY24" fmla="*/ 99477 h 172428"/>
              <a:gd name="connsiteX0" fmla="*/ 198955 w 212219"/>
              <a:gd name="connsiteY0" fmla="*/ 26527 h 172428"/>
              <a:gd name="connsiteX1" fmla="*/ 145900 w 212219"/>
              <a:gd name="connsiteY1" fmla="*/ 26527 h 172428"/>
              <a:gd name="connsiteX2" fmla="*/ 145900 w 212219"/>
              <a:gd name="connsiteY2" fmla="*/ 13264 h 172428"/>
              <a:gd name="connsiteX3" fmla="*/ 132637 w 212219"/>
              <a:gd name="connsiteY3" fmla="*/ 0 h 172428"/>
              <a:gd name="connsiteX4" fmla="*/ 79582 w 212219"/>
              <a:gd name="connsiteY4" fmla="*/ 0 h 172428"/>
              <a:gd name="connsiteX5" fmla="*/ 66318 w 212219"/>
              <a:gd name="connsiteY5" fmla="*/ 13264 h 172428"/>
              <a:gd name="connsiteX6" fmla="*/ 66318 w 212219"/>
              <a:gd name="connsiteY6" fmla="*/ 26527 h 172428"/>
              <a:gd name="connsiteX7" fmla="*/ 13264 w 212219"/>
              <a:gd name="connsiteY7" fmla="*/ 26527 h 172428"/>
              <a:gd name="connsiteX8" fmla="*/ 0 w 212219"/>
              <a:gd name="connsiteY8" fmla="*/ 39791 h 172428"/>
              <a:gd name="connsiteX9" fmla="*/ 0 w 212219"/>
              <a:gd name="connsiteY9" fmla="*/ 159164 h 172428"/>
              <a:gd name="connsiteX10" fmla="*/ 13264 w 212219"/>
              <a:gd name="connsiteY10" fmla="*/ 172428 h 172428"/>
              <a:gd name="connsiteX11" fmla="*/ 198955 w 212219"/>
              <a:gd name="connsiteY11" fmla="*/ 172428 h 172428"/>
              <a:gd name="connsiteX12" fmla="*/ 212219 w 212219"/>
              <a:gd name="connsiteY12" fmla="*/ 159164 h 172428"/>
              <a:gd name="connsiteX13" fmla="*/ 212219 w 212219"/>
              <a:gd name="connsiteY13" fmla="*/ 39791 h 172428"/>
              <a:gd name="connsiteX14" fmla="*/ 198955 w 212219"/>
              <a:gd name="connsiteY14" fmla="*/ 26527 h 172428"/>
              <a:gd name="connsiteX15" fmla="*/ 79582 w 212219"/>
              <a:gd name="connsiteY15" fmla="*/ 13264 h 172428"/>
              <a:gd name="connsiteX16" fmla="*/ 79582 w 212219"/>
              <a:gd name="connsiteY16" fmla="*/ 13264 h 172428"/>
              <a:gd name="connsiteX17" fmla="*/ 132637 w 212219"/>
              <a:gd name="connsiteY17" fmla="*/ 13264 h 172428"/>
              <a:gd name="connsiteX18" fmla="*/ 132637 w 212219"/>
              <a:gd name="connsiteY18" fmla="*/ 13264 h 172428"/>
              <a:gd name="connsiteX19" fmla="*/ 132637 w 212219"/>
              <a:gd name="connsiteY19" fmla="*/ 26527 h 172428"/>
              <a:gd name="connsiteX20" fmla="*/ 79582 w 212219"/>
              <a:gd name="connsiteY20" fmla="*/ 26527 h 172428"/>
              <a:gd name="connsiteX21" fmla="*/ 79582 w 212219"/>
              <a:gd name="connsiteY21" fmla="*/ 13264 h 1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2219" h="172428">
                <a:moveTo>
                  <a:pt x="198955" y="26527"/>
                </a:moveTo>
                <a:lnTo>
                  <a:pt x="145900" y="26527"/>
                </a:lnTo>
                <a:lnTo>
                  <a:pt x="145900" y="13264"/>
                </a:lnTo>
                <a:cubicBezTo>
                  <a:pt x="145900" y="5969"/>
                  <a:pt x="139932" y="0"/>
                  <a:pt x="132637" y="0"/>
                </a:cubicBezTo>
                <a:lnTo>
                  <a:pt x="79582" y="0"/>
                </a:lnTo>
                <a:cubicBezTo>
                  <a:pt x="72287" y="0"/>
                  <a:pt x="66318" y="5969"/>
                  <a:pt x="66318" y="13264"/>
                </a:cubicBezTo>
                <a:lnTo>
                  <a:pt x="66318" y="26527"/>
                </a:lnTo>
                <a:lnTo>
                  <a:pt x="13264" y="26527"/>
                </a:lnTo>
                <a:cubicBezTo>
                  <a:pt x="5969" y="26527"/>
                  <a:pt x="0" y="32496"/>
                  <a:pt x="0" y="39791"/>
                </a:cubicBezTo>
                <a:lnTo>
                  <a:pt x="0" y="159164"/>
                </a:lnTo>
                <a:cubicBezTo>
                  <a:pt x="0" y="166459"/>
                  <a:pt x="5969" y="172428"/>
                  <a:pt x="13264" y="172428"/>
                </a:cubicBezTo>
                <a:lnTo>
                  <a:pt x="198955" y="172428"/>
                </a:lnTo>
                <a:cubicBezTo>
                  <a:pt x="206250" y="172428"/>
                  <a:pt x="212219" y="166459"/>
                  <a:pt x="212219" y="159164"/>
                </a:cubicBezTo>
                <a:lnTo>
                  <a:pt x="212219" y="39791"/>
                </a:lnTo>
                <a:cubicBezTo>
                  <a:pt x="212219" y="32496"/>
                  <a:pt x="206250" y="26527"/>
                  <a:pt x="198955" y="26527"/>
                </a:cubicBezTo>
                <a:close/>
                <a:moveTo>
                  <a:pt x="79582" y="13264"/>
                </a:moveTo>
                <a:lnTo>
                  <a:pt x="79582" y="13264"/>
                </a:lnTo>
                <a:lnTo>
                  <a:pt x="132637" y="13264"/>
                </a:lnTo>
                <a:lnTo>
                  <a:pt x="132637" y="13264"/>
                </a:lnTo>
                <a:lnTo>
                  <a:pt x="132637" y="26527"/>
                </a:lnTo>
                <a:lnTo>
                  <a:pt x="79582" y="26527"/>
                </a:lnTo>
                <a:lnTo>
                  <a:pt x="79582" y="13264"/>
                </a:lnTo>
                <a:close/>
              </a:path>
            </a:pathLst>
          </a:custGeom>
          <a:solidFill>
            <a:schemeClr val="tx1"/>
          </a:solidFill>
          <a:ln w="132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013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30B7D1CC-8FE9-1FA5-3553-F9BA8B72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68" y="262126"/>
            <a:ext cx="953692" cy="245874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1EFAD2D-1110-E643-BBD3-EB0F4F4F9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esentação Corporativa - 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52494C"/>
      </a:accent2>
      <a:accent3>
        <a:srgbClr val="A19997"/>
      </a:accent3>
      <a:accent4>
        <a:srgbClr val="151D2C"/>
      </a:accent4>
      <a:accent5>
        <a:srgbClr val="1363C4"/>
      </a:accent5>
      <a:accent6>
        <a:srgbClr val="00AFF0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1798</Words>
  <Application>Microsoft Office PowerPoint</Application>
  <PresentationFormat>Apresentação na tela (16:9)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Cairo</vt:lpstr>
      <vt:lpstr>Montserrat</vt:lpstr>
      <vt:lpstr>Work Sans</vt:lpstr>
      <vt:lpstr>Heebo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Ana Freire</cp:lastModifiedBy>
  <cp:revision>110</cp:revision>
  <dcterms:created xsi:type="dcterms:W3CDTF">2019-08-12T03:52:24Z</dcterms:created>
  <dcterms:modified xsi:type="dcterms:W3CDTF">2024-12-19T16:46:28Z</dcterms:modified>
</cp:coreProperties>
</file>